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 id="2147483672" r:id="rId4"/>
    <p:sldMasterId id="2147483684" r:id="rId5"/>
  </p:sldMasterIdLst>
  <p:notesMasterIdLst>
    <p:notesMasterId r:id="rId6"/>
  </p:notesMasterIdLst>
  <p:sldIdLst>
    <p:sldId id="288" r:id="rId7"/>
    <p:sldId id="256" r:id="rId8"/>
    <p:sldId id="259" r:id="rId9"/>
    <p:sldId id="264" r:id="rId10"/>
    <p:sldId id="290" r:id="rId11"/>
    <p:sldId id="314" r:id="rId12"/>
    <p:sldId id="315" r:id="rId13"/>
    <p:sldId id="291" r:id="rId14"/>
    <p:sldId id="292" r:id="rId15"/>
    <p:sldId id="313" r:id="rId16"/>
    <p:sldId id="317" r:id="rId17"/>
    <p:sldId id="320" r:id="rId18"/>
    <p:sldId id="289" r:id="rId19"/>
    <p:sldId id="339" r:id="rId20"/>
    <p:sldId id="340" r:id="rId21"/>
    <p:sldId id="341" r:id="rId22"/>
    <p:sldId id="342" r:id="rId23"/>
    <p:sldId id="343" r:id="rId24"/>
    <p:sldId id="344" r:id="rId25"/>
    <p:sldId id="345" r:id="rId26"/>
    <p:sldId id="346" r:id="rId27"/>
    <p:sldId id="347" r:id="rId28"/>
    <p:sldId id="348" r:id="rId29"/>
    <p:sldId id="349" r:id="rId30"/>
    <p:sldId id="350" r:id="rId31"/>
    <p:sldId id="351" r:id="rId32"/>
    <p:sldId id="352" r:id="rId33"/>
    <p:sldId id="353" r:id="rId34"/>
    <p:sldId id="355" r:id="rId35"/>
    <p:sldId id="354" r:id="rId36"/>
    <p:sldId id="356" r:id="rId37"/>
    <p:sldId id="357" r:id="rId38"/>
  </p:sldIdLst>
  <p:sldSz cx="12192000" cy="6858000"/>
  <p:notesSz cx="6858000" cy="9144000"/>
  <p:custDataLst>
    <p:tags r:id="rId3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8">
          <p15:clr>
            <a:srgbClr val="A4A3A4"/>
          </p15:clr>
        </p15:guide>
        <p15:guide id="2" pos="3836">
          <p15:clr>
            <a:srgbClr val="A4A3A4"/>
          </p15:clr>
        </p15:guide>
      </p15:sldGuideLst>
    </p:ext>
  </p:extLst>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8" d="100"/>
          <a:sy n="68" d="100"/>
        </p:scale>
        <p:origin x="96" y="186"/>
      </p:cViewPr>
      <p:guideLst>
        <p:guide orient="horz" pos="2158"/>
        <p:guide pos="3836"/>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4.xml" /><Relationship Id="rId11" Type="http://schemas.openxmlformats.org/officeDocument/2006/relationships/slide" Target="slides/slide5.xml" /><Relationship Id="rId12" Type="http://schemas.openxmlformats.org/officeDocument/2006/relationships/slide" Target="slides/slide6.xml" /><Relationship Id="rId13" Type="http://schemas.openxmlformats.org/officeDocument/2006/relationships/slide" Target="slides/slide7.xml" /><Relationship Id="rId14" Type="http://schemas.openxmlformats.org/officeDocument/2006/relationships/slide" Target="slides/slide8.xml" /><Relationship Id="rId15" Type="http://schemas.openxmlformats.org/officeDocument/2006/relationships/slide" Target="slides/slide9.xml" /><Relationship Id="rId16" Type="http://schemas.openxmlformats.org/officeDocument/2006/relationships/slide" Target="slides/slide10.xml" /><Relationship Id="rId17" Type="http://schemas.openxmlformats.org/officeDocument/2006/relationships/slide" Target="slides/slide11.xml" /><Relationship Id="rId18" Type="http://schemas.openxmlformats.org/officeDocument/2006/relationships/slide" Target="slides/slide12.xml" /><Relationship Id="rId19" Type="http://schemas.openxmlformats.org/officeDocument/2006/relationships/slide" Target="slides/slide13.xml" /><Relationship Id="rId2" Type="http://schemas.openxmlformats.org/officeDocument/2006/relationships/slideMaster" Target="slideMasters/slideMaster1.xml" /><Relationship Id="rId20" Type="http://schemas.openxmlformats.org/officeDocument/2006/relationships/slide" Target="slides/slide14.xml" /><Relationship Id="rId21" Type="http://schemas.openxmlformats.org/officeDocument/2006/relationships/slide" Target="slides/slide15.xml" /><Relationship Id="rId22" Type="http://schemas.openxmlformats.org/officeDocument/2006/relationships/slide" Target="slides/slide16.xml" /><Relationship Id="rId23" Type="http://schemas.openxmlformats.org/officeDocument/2006/relationships/slide" Target="slides/slide17.xml" /><Relationship Id="rId24" Type="http://schemas.openxmlformats.org/officeDocument/2006/relationships/slide" Target="slides/slide18.xml" /><Relationship Id="rId25" Type="http://schemas.openxmlformats.org/officeDocument/2006/relationships/slide" Target="slides/slide19.xml" /><Relationship Id="rId26" Type="http://schemas.openxmlformats.org/officeDocument/2006/relationships/slide" Target="slides/slide20.xml" /><Relationship Id="rId27" Type="http://schemas.openxmlformats.org/officeDocument/2006/relationships/slide" Target="slides/slide21.xml" /><Relationship Id="rId28" Type="http://schemas.openxmlformats.org/officeDocument/2006/relationships/slide" Target="slides/slide22.xml" /><Relationship Id="rId29" Type="http://schemas.openxmlformats.org/officeDocument/2006/relationships/slide" Target="slides/slide23.xml" /><Relationship Id="rId3" Type="http://schemas.openxmlformats.org/officeDocument/2006/relationships/slideMaster" Target="slideMasters/slideMaster2.xml" /><Relationship Id="rId30" Type="http://schemas.openxmlformats.org/officeDocument/2006/relationships/slide" Target="slides/slide24.xml" /><Relationship Id="rId31" Type="http://schemas.openxmlformats.org/officeDocument/2006/relationships/slide" Target="slides/slide25.xml" /><Relationship Id="rId32" Type="http://schemas.openxmlformats.org/officeDocument/2006/relationships/slide" Target="slides/slide26.xml" /><Relationship Id="rId33" Type="http://schemas.openxmlformats.org/officeDocument/2006/relationships/slide" Target="slides/slide27.xml" /><Relationship Id="rId34" Type="http://schemas.openxmlformats.org/officeDocument/2006/relationships/slide" Target="slides/slide28.xml" /><Relationship Id="rId35" Type="http://schemas.openxmlformats.org/officeDocument/2006/relationships/slide" Target="slides/slide29.xml" /><Relationship Id="rId36" Type="http://schemas.openxmlformats.org/officeDocument/2006/relationships/slide" Target="slides/slide30.xml" /><Relationship Id="rId37" Type="http://schemas.openxmlformats.org/officeDocument/2006/relationships/slide" Target="slides/slide31.xml" /><Relationship Id="rId38" Type="http://schemas.openxmlformats.org/officeDocument/2006/relationships/slide" Target="slides/slide32.xml" /><Relationship Id="rId39" Type="http://schemas.openxmlformats.org/officeDocument/2006/relationships/tags" Target="tags/tag727.xml" /><Relationship Id="rId4" Type="http://schemas.openxmlformats.org/officeDocument/2006/relationships/slideMaster" Target="slideMasters/slideMaster3.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Master" Target="slideMasters/slideMaster4.xml" /><Relationship Id="rId6" Type="http://schemas.openxmlformats.org/officeDocument/2006/relationships/notesMaster" Target="notesMasters/notesMaster1.xml" /><Relationship Id="rId7" Type="http://schemas.openxmlformats.org/officeDocument/2006/relationships/slide" Target="slides/slide1.xml" /><Relationship Id="rId8" Type="http://schemas.openxmlformats.org/officeDocument/2006/relationships/slide" Target="slides/slide2.xml" /><Relationship Id="rId9" Type="http://schemas.openxmlformats.org/officeDocument/2006/relationships/slide" Target="slides/slide3.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387.xml" /><Relationship Id="rId2" Type="http://schemas.openxmlformats.org/officeDocument/2006/relationships/tags" Target="../tags/tag388.xml" /><Relationship Id="rId3" Type="http://schemas.openxmlformats.org/officeDocument/2006/relationships/tags" Target="../tags/tag389.xml" /><Relationship Id="rId4" Type="http://schemas.openxmlformats.org/officeDocument/2006/relationships/tags" Target="../tags/tag390.xml" /><Relationship Id="rId5" Type="http://schemas.openxmlformats.org/officeDocument/2006/relationships/tags" Target="../tags/tag391.xml" /><Relationship Id="rId6" Type="http://schemas.openxmlformats.org/officeDocument/2006/relationships/tags" Target="../tags/tag392.xml" /><Relationship Id="rId7" Type="http://schemas.openxmlformats.org/officeDocument/2006/relationships/tags" Target="../tags/tag393.xml" /><Relationship Id="rId8" Type="http://schemas.openxmlformats.org/officeDocument/2006/relationships/theme" Target="../theme/theme5.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noProof="1" smtClean="0"/>
            </a:lvl1pPr>
          </a:lstStyle>
          <a:p>
            <a:pPr marL="0" marR="0" lvl="0" indent="0" algn="r" defTabSz="914400" rtl="0" eaLnBrk="1" fontAlgn="base" latinLnBrk="0" hangingPunct="1">
              <a:lnSpc>
                <a:spcPct val="100000"/>
              </a:lnSpc>
              <a:spcBef>
                <a:spcPct val="0"/>
              </a:spcBef>
              <a:spcAft>
                <a:spcPct val="0"/>
              </a:spcAft>
              <a:buClrTx/>
              <a:buSzTx/>
              <a:buFontTx/>
              <a:buNone/>
              <a:defRPr/>
            </a:pPr>
            <a:fld id="{D2A48B96-639E-45A3-A0BA-2464DFDB1FAA}" type="datetimeFigureOut">
              <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2021/8/25</a:t>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0" name="幻灯片图像占位符 3"/>
          <p:cNvSpPr>
            <a:spLocks noGrp="1" noRot="1" noChangeAspect="1"/>
          </p:cNvSpPr>
          <p:nvPr>
            <p:ph type="sldImg" idx="6"/>
            <p:custDataLst>
              <p:tags r:id="rId4"/>
            </p:custDataLst>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3077" name="备注占位符 4"/>
          <p:cNvSpPr>
            <a:spLocks noGrp="1" noChangeArrowheads="1"/>
          </p:cNvSpPr>
          <p:nvPr>
            <p:ph type="body" sz="quarter" idx="4294967295"/>
            <p:custDataLst>
              <p:tags r:id="rId5"/>
            </p:custDataLst>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custDataLst>
              <p:tags r:id="rId6"/>
            </p:custDataLst>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custDataLst>
              <p:tags r:id="rId7"/>
            </p:custDataLst>
          </p:nvPr>
        </p:nvSpPr>
        <p:spPr>
          <a:xfrm>
            <a:off x="3884613" y="8685213"/>
            <a:ext cx="2971800" cy="458788"/>
          </a:xfrm>
          <a:prstGeom prst="rect">
            <a:avLst/>
          </a:prstGeom>
        </p:spPr>
        <p:txBody>
          <a:bodyPr vert="horz" lIns="91440" tIns="45720" rIns="91440" bIns="45720" rtlCol="0" anchor="b"/>
          <a:lstStyle>
            <a:lvl1pPr algn="r">
              <a:defRPr sz="1200" noProof="1" smtClean="0"/>
            </a:lvl1pPr>
          </a:lstStyle>
          <a:p>
            <a:pPr marL="0" marR="0" lvl="0" indent="0" algn="r" defTabSz="914400" rtl="0" eaLnBrk="1" fontAlgn="base" latinLnBrk="0" hangingPunct="1">
              <a:lnSpc>
                <a:spcPct val="100000"/>
              </a:lnSpc>
              <a:spcBef>
                <a:spcPct val="0"/>
              </a:spcBef>
              <a:spcAft>
                <a:spcPct val="0"/>
              </a:spcAft>
              <a:buClrTx/>
              <a:buSzTx/>
              <a:buFontTx/>
              <a:buNone/>
              <a:defRPr/>
            </a:pPr>
            <a:fld id="{78FE5AB4-23FB-4A96-A73F-24640F1FF663}" type="slidenum">
              <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669467067"/>
      </p:ext>
    </p:extLst>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398.xml" /><Relationship Id="rId4" Type="http://schemas.openxmlformats.org/officeDocument/2006/relationships/tags" Target="../tags/tag399.xml" /><Relationship Id="rId5" Type="http://schemas.openxmlformats.org/officeDocument/2006/relationships/tags" Target="../tags/tag400.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410.xml" /><Relationship Id="rId4" Type="http://schemas.openxmlformats.org/officeDocument/2006/relationships/tags" Target="../tags/tag411.xml" /><Relationship Id="rId5" Type="http://schemas.openxmlformats.org/officeDocument/2006/relationships/tags" Target="../tags/tag412.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419.xml" /><Relationship Id="rId4" Type="http://schemas.openxmlformats.org/officeDocument/2006/relationships/tags" Target="../tags/tag420.xml" /><Relationship Id="rId5" Type="http://schemas.openxmlformats.org/officeDocument/2006/relationships/tags" Target="../tags/tag42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471.xml" /><Relationship Id="rId4" Type="http://schemas.openxmlformats.org/officeDocument/2006/relationships/tags" Target="../tags/tag472.xml" /><Relationship Id="rId5" Type="http://schemas.openxmlformats.org/officeDocument/2006/relationships/tags" Target="../tags/tag473.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tags" Target="../tags/tag677.xml" /><Relationship Id="rId4" Type="http://schemas.openxmlformats.org/officeDocument/2006/relationships/tags" Target="../tags/tag678.xml" /><Relationship Id="rId5" Type="http://schemas.openxmlformats.org/officeDocument/2006/relationships/tags" Target="../tags/tag679.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6145" name="幻灯片图像占位符 1"/>
          <p:cNvSpPr>
            <a:spLocks noGrp="1" noRot="1" noChangeAspect="1" noTextEdit="1"/>
          </p:cNvSpPr>
          <p:nvPr>
            <p:ph type="sldImg"/>
            <p:custDataLst>
              <p:tags r:id="rId4"/>
            </p:custDataLst>
          </p:nvPr>
        </p:nvSpPr>
        <p:spPr>
          <a:ln>
            <a:miter/>
          </a:ln>
        </p:spPr>
      </p:sp>
      <p:sp>
        <p:nvSpPr>
          <p:cNvPr id="6146" name="文本占位符 2"/>
          <p:cNvSpPr>
            <a:spLocks noGrp="1"/>
          </p:cNvSpPr>
          <p:nvPr>
            <p:ph type="body" idx="1"/>
            <p:custDataLst>
              <p:tags r:id="rId5"/>
            </p:custDataLst>
          </p:nvPr>
        </p:nvSpPr>
        <p:spPr/>
        <p:txBody>
          <a:bodyPr wrap="square" lIns="91440" tIns="45720" rIns="91440" bIns="45720" anchor="t"/>
          <a:lstStyle/>
          <a:p>
            <a:pPr lvl="0" eaLnBrk="1" hangingPunct="1"/>
            <a:endParaRPr lang="zh-CN" altLang="en-US"/>
          </a:p>
        </p:txBody>
      </p:sp>
    </p:spTree>
    <p:extLst>
      <p:ext uri="{BB962C8B-B14F-4D97-AF65-F5344CB8AC3E}">
        <p14:creationId xmlns:p14="http://schemas.microsoft.com/office/powerpoint/2010/main" val="3136854361"/>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0241" name="幻灯片图像占位符 1"/>
          <p:cNvSpPr>
            <a:spLocks noGrp="1" noRot="1" noChangeAspect="1" noTextEdit="1"/>
          </p:cNvSpPr>
          <p:nvPr>
            <p:ph type="sldImg"/>
            <p:custDataLst>
              <p:tags r:id="rId4"/>
            </p:custDataLst>
          </p:nvPr>
        </p:nvSpPr>
        <p:spPr>
          <a:ln>
            <a:miter/>
          </a:ln>
        </p:spPr>
      </p:sp>
      <p:sp>
        <p:nvSpPr>
          <p:cNvPr id="10242" name="文本占位符 2"/>
          <p:cNvSpPr>
            <a:spLocks noGrp="1"/>
          </p:cNvSpPr>
          <p:nvPr>
            <p:ph type="body" idx="1"/>
            <p:custDataLst>
              <p:tags r:id="rId5"/>
            </p:custDataLst>
          </p:nvPr>
        </p:nvSpPr>
        <p:spPr/>
        <p:txBody>
          <a:bodyPr wrap="square" lIns="91440" tIns="45720" rIns="91440" bIns="45720" anchor="t"/>
          <a:lstStyle/>
          <a:p>
            <a:pPr lvl="0" eaLnBrk="1" hangingPunct="1"/>
            <a:endParaRPr lang="zh-CN" altLang="en-US"/>
          </a:p>
        </p:txBody>
      </p:sp>
    </p:spTree>
    <p:extLst>
      <p:ext uri="{BB962C8B-B14F-4D97-AF65-F5344CB8AC3E}">
        <p14:creationId xmlns:p14="http://schemas.microsoft.com/office/powerpoint/2010/main" val="3221538723"/>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2289" name="幻灯片图像占位符 1"/>
          <p:cNvSpPr>
            <a:spLocks noGrp="1" noRot="1" noChangeAspect="1" noTextEdit="1"/>
          </p:cNvSpPr>
          <p:nvPr>
            <p:ph type="sldImg"/>
            <p:custDataLst>
              <p:tags r:id="rId4"/>
            </p:custDataLst>
          </p:nvPr>
        </p:nvSpPr>
        <p:spPr>
          <a:ln>
            <a:miter/>
          </a:ln>
        </p:spPr>
      </p:sp>
      <p:sp>
        <p:nvSpPr>
          <p:cNvPr id="12290" name="文本占位符 2"/>
          <p:cNvSpPr>
            <a:spLocks noGrp="1"/>
          </p:cNvSpPr>
          <p:nvPr>
            <p:ph type="body" idx="1"/>
            <p:custDataLst>
              <p:tags r:id="rId5"/>
            </p:custDataLst>
          </p:nvPr>
        </p:nvSpPr>
        <p:spPr/>
        <p:txBody>
          <a:bodyPr wrap="square" lIns="91440" tIns="45720" rIns="91440" bIns="45720" anchor="t"/>
          <a:lstStyle/>
          <a:p>
            <a:pPr lvl="0" eaLnBrk="1" hangingPunct="1"/>
            <a:endParaRPr lang="zh-CN" altLang="en-US"/>
          </a:p>
        </p:txBody>
      </p:sp>
    </p:spTree>
    <p:extLst>
      <p:ext uri="{BB962C8B-B14F-4D97-AF65-F5344CB8AC3E}">
        <p14:creationId xmlns:p14="http://schemas.microsoft.com/office/powerpoint/2010/main" val="1938990444"/>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0241" name="幻灯片图像占位符 1"/>
          <p:cNvSpPr>
            <a:spLocks noGrp="1" noRot="1" noChangeAspect="1" noTextEdit="1"/>
          </p:cNvSpPr>
          <p:nvPr>
            <p:ph type="sldImg"/>
            <p:custDataLst>
              <p:tags r:id="rId4"/>
            </p:custDataLst>
          </p:nvPr>
        </p:nvSpPr>
        <p:spPr>
          <a:ln>
            <a:miter/>
          </a:ln>
        </p:spPr>
      </p:sp>
      <p:sp>
        <p:nvSpPr>
          <p:cNvPr id="10242" name="文本占位符 2"/>
          <p:cNvSpPr>
            <a:spLocks noGrp="1"/>
          </p:cNvSpPr>
          <p:nvPr>
            <p:ph type="body" idx="1"/>
            <p:custDataLst>
              <p:tags r:id="rId5"/>
            </p:custDataLst>
          </p:nvPr>
        </p:nvSpPr>
        <p:spPr/>
        <p:txBody>
          <a:bodyPr wrap="square" lIns="91440" tIns="45720" rIns="91440" bIns="45720" anchor="t"/>
          <a:lstStyle/>
          <a:p>
            <a:pPr lvl="0" eaLnBrk="1" hangingPunct="1"/>
            <a:endParaRPr lang="zh-CN" altLang="en-US"/>
          </a:p>
        </p:txBody>
      </p:sp>
    </p:spTree>
    <p:extLst>
      <p:ext uri="{BB962C8B-B14F-4D97-AF65-F5344CB8AC3E}">
        <p14:creationId xmlns:p14="http://schemas.microsoft.com/office/powerpoint/2010/main" val="2173008522"/>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0241" name="幻灯片图像占位符 1"/>
          <p:cNvSpPr>
            <a:spLocks noGrp="1" noRot="1" noChangeAspect="1" noTextEdit="1"/>
          </p:cNvSpPr>
          <p:nvPr>
            <p:ph type="sldImg"/>
            <p:custDataLst>
              <p:tags r:id="rId4"/>
            </p:custDataLst>
          </p:nvPr>
        </p:nvSpPr>
        <p:spPr>
          <a:ln>
            <a:miter/>
          </a:ln>
        </p:spPr>
      </p:sp>
      <p:sp>
        <p:nvSpPr>
          <p:cNvPr id="10242" name="文本占位符 2"/>
          <p:cNvSpPr>
            <a:spLocks noGrp="1"/>
          </p:cNvSpPr>
          <p:nvPr>
            <p:ph type="body" idx="1"/>
            <p:custDataLst>
              <p:tags r:id="rId5"/>
            </p:custDataLst>
          </p:nvPr>
        </p:nvSpPr>
        <p:spPr/>
        <p:txBody>
          <a:bodyPr wrap="square" lIns="91440" tIns="45720" rIns="91440" bIns="45720" anchor="t"/>
          <a:lstStyle/>
          <a:p>
            <a:pPr lvl="0" eaLnBrk="1" hangingPunct="1"/>
            <a:endParaRPr lang="zh-CN" altLang="en-US"/>
          </a:p>
        </p:txBody>
      </p:sp>
    </p:spTree>
    <p:extLst>
      <p:ext uri="{BB962C8B-B14F-4D97-AF65-F5344CB8AC3E}">
        <p14:creationId xmlns:p14="http://schemas.microsoft.com/office/powerpoint/2010/main" val="230536651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2.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8.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4.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1.xml" /><Relationship Id="rId10" Type="http://schemas.openxmlformats.org/officeDocument/2006/relationships/slideMaster" Target="../slideMasters/slideMaster2.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tags" Target="../tags/tag107.xml" /><Relationship Id="rId8" Type="http://schemas.openxmlformats.org/officeDocument/2006/relationships/tags" Target="../tags/tag108.xml" /><Relationship Id="rId9" Type="http://schemas.openxmlformats.org/officeDocument/2006/relationships/tags" Target="../tags/tag109.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0.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tags" Target="../tags/tag114.xml" /><Relationship Id="rId6"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5.xml"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tags" Target="../tags/tag118.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9.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6.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3.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tags" Target="../tags/tag138.xml"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9.xml" /><Relationship Id="rId2" Type="http://schemas.openxmlformats.org/officeDocument/2006/relationships/tags" Target="../tags/tag140.xml" /><Relationship Id="rId3" Type="http://schemas.openxmlformats.org/officeDocument/2006/relationships/tags" Target="../tags/tag141.xml" /><Relationship Id="rId4" Type="http://schemas.openxmlformats.org/officeDocument/2006/relationships/tags" Target="../tags/tag142.xml" /><Relationship Id="rId5" Type="http://schemas.openxmlformats.org/officeDocument/2006/relationships/tags" Target="../tags/tag143.xml" /><Relationship Id="rId6" Type="http://schemas.openxmlformats.org/officeDocument/2006/relationships/tags" Target="../tags/tag144.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51.xml" /><Relationship Id="rId2" Type="http://schemas.openxmlformats.org/officeDocument/2006/relationships/tags" Target="../tags/tag152.xml"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tags" Target="../tags/tag156.xml" /><Relationship Id="rId7"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57.xml" /><Relationship Id="rId2" Type="http://schemas.openxmlformats.org/officeDocument/2006/relationships/tags" Target="../tags/tag158.xml" /><Relationship Id="rId3" Type="http://schemas.openxmlformats.org/officeDocument/2006/relationships/tags" Target="../tags/tag159.xml" /><Relationship Id="rId4" Type="http://schemas.openxmlformats.org/officeDocument/2006/relationships/tags" Target="../tags/tag160.xml" /><Relationship Id="rId5" Type="http://schemas.openxmlformats.org/officeDocument/2006/relationships/tags" Target="../tags/tag161.xml" /><Relationship Id="rId6" Type="http://schemas.openxmlformats.org/officeDocument/2006/relationships/tags" Target="../tags/tag162.xml" /><Relationship Id="rId7"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63.xml" /><Relationship Id="rId2" Type="http://schemas.openxmlformats.org/officeDocument/2006/relationships/tags" Target="../tags/tag164.xml" /><Relationship Id="rId3" Type="http://schemas.openxmlformats.org/officeDocument/2006/relationships/tags" Target="../tags/tag165.xml" /><Relationship Id="rId4" Type="http://schemas.openxmlformats.org/officeDocument/2006/relationships/tags" Target="../tags/tag166.xml" /><Relationship Id="rId5" Type="http://schemas.openxmlformats.org/officeDocument/2006/relationships/tags" Target="../tags/tag167.xml" /><Relationship Id="rId6" Type="http://schemas.openxmlformats.org/officeDocument/2006/relationships/tags" Target="../tags/tag168.xml" /><Relationship Id="rId7"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69.xml" /><Relationship Id="rId2" Type="http://schemas.openxmlformats.org/officeDocument/2006/relationships/tags" Target="../tags/tag170.xml" /><Relationship Id="rId3" Type="http://schemas.openxmlformats.org/officeDocument/2006/relationships/tags" Target="../tags/tag171.xml" /><Relationship Id="rId4" Type="http://schemas.openxmlformats.org/officeDocument/2006/relationships/tags" Target="../tags/tag172.xml" /><Relationship Id="rId5" Type="http://schemas.openxmlformats.org/officeDocument/2006/relationships/tags" Target="../tags/tag173.xml" /><Relationship Id="rId6" Type="http://schemas.openxmlformats.org/officeDocument/2006/relationships/tags" Target="../tags/tag174.xml" /><Relationship Id="rId7" Type="http://schemas.openxmlformats.org/officeDocument/2006/relationships/tags" Target="../tags/tag175.xml" /><Relationship Id="rId8"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76.xml" /><Relationship Id="rId10" Type="http://schemas.openxmlformats.org/officeDocument/2006/relationships/slideMaster" Target="../slideMasters/slideMaster3.xml" /><Relationship Id="rId2" Type="http://schemas.openxmlformats.org/officeDocument/2006/relationships/tags" Target="../tags/tag177.xml"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 Id="rId7" Type="http://schemas.openxmlformats.org/officeDocument/2006/relationships/tags" Target="../tags/tag182.xml" /><Relationship Id="rId8" Type="http://schemas.openxmlformats.org/officeDocument/2006/relationships/tags" Target="../tags/tag183.xml" /><Relationship Id="rId9" Type="http://schemas.openxmlformats.org/officeDocument/2006/relationships/tags" Target="../tags/tag184.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85.xml" /><Relationship Id="rId2" Type="http://schemas.openxmlformats.org/officeDocument/2006/relationships/tags" Target="../tags/tag186.xml" /><Relationship Id="rId3" Type="http://schemas.openxmlformats.org/officeDocument/2006/relationships/tags" Target="../tags/tag187.xml" /><Relationship Id="rId4" Type="http://schemas.openxmlformats.org/officeDocument/2006/relationships/tags" Target="../tags/tag188.xml" /><Relationship Id="rId5" Type="http://schemas.openxmlformats.org/officeDocument/2006/relationships/tags" Target="../tags/tag189.xml" /><Relationship Id="rId6"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90.xml" /><Relationship Id="rId2" Type="http://schemas.openxmlformats.org/officeDocument/2006/relationships/tags" Target="../tags/tag191.xml" /><Relationship Id="rId3" Type="http://schemas.openxmlformats.org/officeDocument/2006/relationships/tags" Target="../tags/tag192.xml" /><Relationship Id="rId4" Type="http://schemas.openxmlformats.org/officeDocument/2006/relationships/tags" Target="../tags/tag193.xml" /><Relationship Id="rId5"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94.xml" /><Relationship Id="rId2" Type="http://schemas.openxmlformats.org/officeDocument/2006/relationships/tags" Target="../tags/tag195.xml" /><Relationship Id="rId3" Type="http://schemas.openxmlformats.org/officeDocument/2006/relationships/tags" Target="../tags/tag196.xml" /><Relationship Id="rId4" Type="http://schemas.openxmlformats.org/officeDocument/2006/relationships/tags" Target="../tags/tag197.xml" /><Relationship Id="rId5" Type="http://schemas.openxmlformats.org/officeDocument/2006/relationships/tags" Target="../tags/tag198.xml" /><Relationship Id="rId6" Type="http://schemas.openxmlformats.org/officeDocument/2006/relationships/tags" Target="../tags/tag199.xml" /><Relationship Id="rId7" Type="http://schemas.openxmlformats.org/officeDocument/2006/relationships/tags" Target="../tags/tag200.xml" /><Relationship Id="rId8"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201.xml" /><Relationship Id="rId2" Type="http://schemas.openxmlformats.org/officeDocument/2006/relationships/tags" Target="../tags/tag202.xml" /><Relationship Id="rId3" Type="http://schemas.openxmlformats.org/officeDocument/2006/relationships/tags" Target="../tags/tag203.xml" /><Relationship Id="rId4" Type="http://schemas.openxmlformats.org/officeDocument/2006/relationships/tags" Target="../tags/tag204.xml" /><Relationship Id="rId5" Type="http://schemas.openxmlformats.org/officeDocument/2006/relationships/tags" Target="../tags/tag205.xml" /><Relationship Id="rId6" Type="http://schemas.openxmlformats.org/officeDocument/2006/relationships/tags" Target="../tags/tag206.xml" /><Relationship Id="rId7" Type="http://schemas.openxmlformats.org/officeDocument/2006/relationships/tags" Target="../tags/tag207.xml" /><Relationship Id="rId8"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208.xml" /><Relationship Id="rId2" Type="http://schemas.openxmlformats.org/officeDocument/2006/relationships/tags" Target="../tags/tag209.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14.xml" /><Relationship Id="rId2" Type="http://schemas.openxmlformats.org/officeDocument/2006/relationships/tags" Target="../tags/tag215.xml" /><Relationship Id="rId3" Type="http://schemas.openxmlformats.org/officeDocument/2006/relationships/tags" Target="../tags/tag216.xml" /><Relationship Id="rId4" Type="http://schemas.openxmlformats.org/officeDocument/2006/relationships/tags" Target="../tags/tag217.xml" /><Relationship Id="rId5" Type="http://schemas.openxmlformats.org/officeDocument/2006/relationships/tags" Target="../tags/tag218.xml" /><Relationship Id="rId6" Type="http://schemas.openxmlformats.org/officeDocument/2006/relationships/tags" Target="../tags/tag219.xml" /><Relationship Id="rId7"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26.xml" /><Relationship Id="rId10" Type="http://schemas.openxmlformats.org/officeDocument/2006/relationships/tags" Target="../tags/tag233.xml" /><Relationship Id="rId11" Type="http://schemas.openxmlformats.org/officeDocument/2006/relationships/tags" Target="../tags/tag234.xml" /><Relationship Id="rId12" Type="http://schemas.openxmlformats.org/officeDocument/2006/relationships/tags" Target="../tags/tag235.xml" /><Relationship Id="rId13" Type="http://schemas.openxmlformats.org/officeDocument/2006/relationships/slideMaster" Target="../slideMasters/slideMaster4.xml" /><Relationship Id="rId2" Type="http://schemas.openxmlformats.org/officeDocument/2006/relationships/image" Target="file:///C:\Users\1V994W2\PycharmProjects\PPT_Background_Generation/pic_temp/pic_sup.png" TargetMode="External" /><Relationship Id="rId3" Type="http://schemas.openxmlformats.org/officeDocument/2006/relationships/image" Target="../media/image1.jpeg"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tags" Target="../tags/tag229.xml" /><Relationship Id="rId7" Type="http://schemas.openxmlformats.org/officeDocument/2006/relationships/tags" Target="../tags/tag230.xml" /><Relationship Id="rId8" Type="http://schemas.openxmlformats.org/officeDocument/2006/relationships/tags" Target="../tags/tag231.xml" /><Relationship Id="rId9" Type="http://schemas.openxmlformats.org/officeDocument/2006/relationships/tags" Target="../tags/tag232.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36.xml" /><Relationship Id="rId10" Type="http://schemas.openxmlformats.org/officeDocument/2006/relationships/tags" Target="../tags/tag241.xml" /><Relationship Id="rId11" Type="http://schemas.openxmlformats.org/officeDocument/2006/relationships/tags" Target="../tags/tag242.xml" /><Relationship Id="rId12" Type="http://schemas.openxmlformats.org/officeDocument/2006/relationships/tags" Target="../tags/tag243.xml" /><Relationship Id="rId13" Type="http://schemas.openxmlformats.org/officeDocument/2006/relationships/slideMaster" Target="../slideMasters/slideMaster4.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237.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3.png" /><Relationship Id="rId7" Type="http://schemas.openxmlformats.org/officeDocument/2006/relationships/tags" Target="../tags/tag238.xml" /><Relationship Id="rId8" Type="http://schemas.openxmlformats.org/officeDocument/2006/relationships/tags" Target="../tags/tag239.xml" /><Relationship Id="rId9" Type="http://schemas.openxmlformats.org/officeDocument/2006/relationships/tags" Target="../tags/tag240.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44.xml" /><Relationship Id="rId10" Type="http://schemas.openxmlformats.org/officeDocument/2006/relationships/slideMaster" Target="../slideMasters/slideMaster4.xml" /><Relationship Id="rId2" Type="http://schemas.openxmlformats.org/officeDocument/2006/relationships/image" Target="file:///C:\Users\1V994W2\PycharmProjects\PPT_Background_Generation/pic_temp/pic_half_top.png" TargetMode="External" /><Relationship Id="rId3" Type="http://schemas.openxmlformats.org/officeDocument/2006/relationships/image" Target="../media/image4.png" /><Relationship Id="rId4" Type="http://schemas.openxmlformats.org/officeDocument/2006/relationships/tags" Target="../tags/tag245.xml" /><Relationship Id="rId5" Type="http://schemas.openxmlformats.org/officeDocument/2006/relationships/tags" Target="../tags/tag246.xml" /><Relationship Id="rId6" Type="http://schemas.openxmlformats.org/officeDocument/2006/relationships/tags" Target="../tags/tag247.xml" /><Relationship Id="rId7" Type="http://schemas.openxmlformats.org/officeDocument/2006/relationships/tags" Target="../tags/tag248.xml" /><Relationship Id="rId8" Type="http://schemas.openxmlformats.org/officeDocument/2006/relationships/tags" Target="../tags/tag249.xml" /><Relationship Id="rId9" Type="http://schemas.openxmlformats.org/officeDocument/2006/relationships/tags" Target="../tags/tag250.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251.xml" /><Relationship Id="rId10" Type="http://schemas.openxmlformats.org/officeDocument/2006/relationships/tags" Target="../tags/tag256.xml" /><Relationship Id="rId11" Type="http://schemas.openxmlformats.org/officeDocument/2006/relationships/tags" Target="../tags/tag257.xml" /><Relationship Id="rId12" Type="http://schemas.openxmlformats.org/officeDocument/2006/relationships/tags" Target="../tags/tag258.xml" /><Relationship Id="rId13" Type="http://schemas.openxmlformats.org/officeDocument/2006/relationships/tags" Target="../tags/tag259.xml" /><Relationship Id="rId14" Type="http://schemas.openxmlformats.org/officeDocument/2006/relationships/slideMaster" Target="../slideMasters/slideMaster4.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252.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3.png" /><Relationship Id="rId7" Type="http://schemas.openxmlformats.org/officeDocument/2006/relationships/tags" Target="../tags/tag253.xml" /><Relationship Id="rId8" Type="http://schemas.openxmlformats.org/officeDocument/2006/relationships/tags" Target="../tags/tag254.xml" /><Relationship Id="rId9" Type="http://schemas.openxmlformats.org/officeDocument/2006/relationships/tags" Target="../tags/tag255.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260.xml" /><Relationship Id="rId10" Type="http://schemas.openxmlformats.org/officeDocument/2006/relationships/tags" Target="../tags/tag265.xml" /><Relationship Id="rId11" Type="http://schemas.openxmlformats.org/officeDocument/2006/relationships/tags" Target="../tags/tag266.xml" /><Relationship Id="rId12" Type="http://schemas.openxmlformats.org/officeDocument/2006/relationships/tags" Target="../tags/tag267.xml" /><Relationship Id="rId13" Type="http://schemas.openxmlformats.org/officeDocument/2006/relationships/tags" Target="../tags/tag268.xml" /><Relationship Id="rId14" Type="http://schemas.openxmlformats.org/officeDocument/2006/relationships/tags" Target="../tags/tag269.xml" /><Relationship Id="rId15" Type="http://schemas.openxmlformats.org/officeDocument/2006/relationships/tags" Target="../tags/tag270.xml" /><Relationship Id="rId16" Type="http://schemas.openxmlformats.org/officeDocument/2006/relationships/slideMaster" Target="../slideMasters/slideMaster4.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261.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3.png" /><Relationship Id="rId7" Type="http://schemas.openxmlformats.org/officeDocument/2006/relationships/tags" Target="../tags/tag262.xml" /><Relationship Id="rId8" Type="http://schemas.openxmlformats.org/officeDocument/2006/relationships/tags" Target="../tags/tag263.xml" /><Relationship Id="rId9" Type="http://schemas.openxmlformats.org/officeDocument/2006/relationships/tags" Target="../tags/tag264.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71.xml" /><Relationship Id="rId10" Type="http://schemas.openxmlformats.org/officeDocument/2006/relationships/tags" Target="../tags/tag276.xml" /><Relationship Id="rId11" Type="http://schemas.openxmlformats.org/officeDocument/2006/relationships/tags" Target="../tags/tag277.xml" /><Relationship Id="rId12" Type="http://schemas.openxmlformats.org/officeDocument/2006/relationships/slideMaster" Target="../slideMasters/slideMaster4.xml" /><Relationship Id="rId2" Type="http://schemas.openxmlformats.org/officeDocument/2006/relationships/image" Target="file:////Users/1V994W2/Documents/Tencent%20Files/574576071/FileRecv/&#25340;&#35013;&#32032;&#26448;/&#20845;&#21313;//11/subject_holdright_128,92,92_0_staid_full_0.png" TargetMode="External" /><Relationship Id="rId3" Type="http://schemas.openxmlformats.org/officeDocument/2006/relationships/image" Target="../media/image5.png" /><Relationship Id="rId4" Type="http://schemas.openxmlformats.org/officeDocument/2006/relationships/tags" Target="../tags/tag272.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3.png" /><Relationship Id="rId7" Type="http://schemas.openxmlformats.org/officeDocument/2006/relationships/tags" Target="../tags/tag273.xml" /><Relationship Id="rId8" Type="http://schemas.openxmlformats.org/officeDocument/2006/relationships/tags" Target="../tags/tag274.xml" /><Relationship Id="rId9" Type="http://schemas.openxmlformats.org/officeDocument/2006/relationships/tags" Target="../tags/tag275.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78.xml" /><Relationship Id="rId2" Type="http://schemas.openxmlformats.org/officeDocument/2006/relationships/tags" Target="../tags/tag279.xml" /><Relationship Id="rId3" Type="http://schemas.openxmlformats.org/officeDocument/2006/relationships/tags" Target="../tags/tag280.xml" /><Relationship Id="rId4" Type="http://schemas.openxmlformats.org/officeDocument/2006/relationships/tags" Target="../tags/tag281.xml" /><Relationship Id="rId5"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82.xml" /><Relationship Id="rId10" Type="http://schemas.openxmlformats.org/officeDocument/2006/relationships/tags" Target="../tags/tag287.xml" /><Relationship Id="rId11" Type="http://schemas.openxmlformats.org/officeDocument/2006/relationships/tags" Target="../tags/tag288.xml" /><Relationship Id="rId12" Type="http://schemas.openxmlformats.org/officeDocument/2006/relationships/tags" Target="../tags/tag289.xml" /><Relationship Id="rId13" Type="http://schemas.openxmlformats.org/officeDocument/2006/relationships/tags" Target="../tags/tag290.xml" /><Relationship Id="rId14" Type="http://schemas.openxmlformats.org/officeDocument/2006/relationships/slideMaster" Target="../slideMasters/slideMaster4.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283.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3.png" /><Relationship Id="rId7" Type="http://schemas.openxmlformats.org/officeDocument/2006/relationships/tags" Target="../tags/tag284.xml" /><Relationship Id="rId8" Type="http://schemas.openxmlformats.org/officeDocument/2006/relationships/tags" Target="../tags/tag285.xml" /><Relationship Id="rId9" Type="http://schemas.openxmlformats.org/officeDocument/2006/relationships/tags" Target="../tags/tag286.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91.xml" /><Relationship Id="rId10" Type="http://schemas.openxmlformats.org/officeDocument/2006/relationships/tags" Target="../tags/tag296.xml" /><Relationship Id="rId11" Type="http://schemas.openxmlformats.org/officeDocument/2006/relationships/tags" Target="../tags/tag297.xml" /><Relationship Id="rId12" Type="http://schemas.openxmlformats.org/officeDocument/2006/relationships/tags" Target="../tags/tag298.xml" /><Relationship Id="rId13" Type="http://schemas.openxmlformats.org/officeDocument/2006/relationships/slideMaster" Target="../slideMasters/slideMaster4.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292.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3.png" /><Relationship Id="rId7" Type="http://schemas.openxmlformats.org/officeDocument/2006/relationships/tags" Target="../tags/tag293.xml" /><Relationship Id="rId8" Type="http://schemas.openxmlformats.org/officeDocument/2006/relationships/tags" Target="../tags/tag294.xml" /><Relationship Id="rId9" Type="http://schemas.openxmlformats.org/officeDocument/2006/relationships/tags" Target="../tags/tag295.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299.xml" /><Relationship Id="rId10" Type="http://schemas.openxmlformats.org/officeDocument/2006/relationships/tags" Target="../tags/tag304.xml" /><Relationship Id="rId11" Type="http://schemas.openxmlformats.org/officeDocument/2006/relationships/tags" Target="../tags/tag305.xml" /><Relationship Id="rId12" Type="http://schemas.openxmlformats.org/officeDocument/2006/relationships/slideMaster" Target="../slideMasters/slideMaster4.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300.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3.png" /><Relationship Id="rId7" Type="http://schemas.openxmlformats.org/officeDocument/2006/relationships/tags" Target="../tags/tag301.xml" /><Relationship Id="rId8" Type="http://schemas.openxmlformats.org/officeDocument/2006/relationships/tags" Target="../tags/tag302.xml" /><Relationship Id="rId9" Type="http://schemas.openxmlformats.org/officeDocument/2006/relationships/tags" Target="../tags/tag303.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306.xml" /><Relationship Id="rId10" Type="http://schemas.openxmlformats.org/officeDocument/2006/relationships/tags" Target="../tags/tag313.xml" /><Relationship Id="rId11" Type="http://schemas.openxmlformats.org/officeDocument/2006/relationships/slideMaster" Target="../slideMasters/slideMaster4.xml" /><Relationship Id="rId2" Type="http://schemas.openxmlformats.org/officeDocument/2006/relationships/image" Target="file:///C:\Users\1V994W2\PycharmProjects\PPT_Background_Generation/pic_temp/pic_sup.png" TargetMode="External" /><Relationship Id="rId3" Type="http://schemas.openxmlformats.org/officeDocument/2006/relationships/image" Target="../media/image1.jpeg" /><Relationship Id="rId4" Type="http://schemas.openxmlformats.org/officeDocument/2006/relationships/tags" Target="../tags/tag307.xml" /><Relationship Id="rId5" Type="http://schemas.openxmlformats.org/officeDocument/2006/relationships/tags" Target="../tags/tag308.xml" /><Relationship Id="rId6" Type="http://schemas.openxmlformats.org/officeDocument/2006/relationships/tags" Target="../tags/tag309.xml" /><Relationship Id="rId7" Type="http://schemas.openxmlformats.org/officeDocument/2006/relationships/tags" Target="../tags/tag310.xml" /><Relationship Id="rId8" Type="http://schemas.openxmlformats.org/officeDocument/2006/relationships/tags" Target="../tags/tag311.xml" /><Relationship Id="rId9" Type="http://schemas.openxmlformats.org/officeDocument/2006/relationships/tags" Target="../tags/tag312.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314.xml" /><Relationship Id="rId10" Type="http://schemas.openxmlformats.org/officeDocument/2006/relationships/tags" Target="../tags/tag319.xml" /><Relationship Id="rId11" Type="http://schemas.openxmlformats.org/officeDocument/2006/relationships/tags" Target="../tags/tag320.xml" /><Relationship Id="rId12" Type="http://schemas.openxmlformats.org/officeDocument/2006/relationships/slideMaster" Target="../slideMasters/slideMaster4.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315.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3.png" /><Relationship Id="rId7" Type="http://schemas.openxmlformats.org/officeDocument/2006/relationships/tags" Target="../tags/tag316.xml" /><Relationship Id="rId8" Type="http://schemas.openxmlformats.org/officeDocument/2006/relationships/tags" Target="../tags/tag317.xml" /><Relationship Id="rId9" Type="http://schemas.openxmlformats.org/officeDocument/2006/relationships/tags" Target="../tags/tag318.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321.xml" /><Relationship Id="rId10" Type="http://schemas.openxmlformats.org/officeDocument/2006/relationships/tags" Target="../tags/tag326.xml" /><Relationship Id="rId11" Type="http://schemas.openxmlformats.org/officeDocument/2006/relationships/tags" Target="../tags/tag327.xml" /><Relationship Id="rId12" Type="http://schemas.openxmlformats.org/officeDocument/2006/relationships/tags" Target="../tags/tag328.xml" /><Relationship Id="rId13" Type="http://schemas.openxmlformats.org/officeDocument/2006/relationships/tags" Target="../tags/tag329.xml" /><Relationship Id="rId14" Type="http://schemas.openxmlformats.org/officeDocument/2006/relationships/slideMaster" Target="../slideMasters/slideMaster4.xml" /><Relationship Id="rId2" Type="http://schemas.openxmlformats.org/officeDocument/2006/relationships/tags" Target="../tags/tag322.xml" /><Relationship Id="rId3" Type="http://schemas.openxmlformats.org/officeDocument/2006/relationships/image" Target="file:///C:\Users\1V994W2\PycharmProjects\PPT_Background_Generation/pic_temp/0_pic_quater_left_up.png" TargetMode="External" /><Relationship Id="rId4" Type="http://schemas.openxmlformats.org/officeDocument/2006/relationships/image" Target="../media/image2.png" /><Relationship Id="rId5" Type="http://schemas.openxmlformats.org/officeDocument/2006/relationships/tags" Target="../tags/tag323.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3.png" /><Relationship Id="rId8" Type="http://schemas.openxmlformats.org/officeDocument/2006/relationships/tags" Target="../tags/tag324.xml" /><Relationship Id="rId9" Type="http://schemas.openxmlformats.org/officeDocument/2006/relationships/tags" Target="../tags/tag325.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330.xml" /><Relationship Id="rId10" Type="http://schemas.openxmlformats.org/officeDocument/2006/relationships/tags" Target="../tags/tag337.xml" /><Relationship Id="rId11" Type="http://schemas.openxmlformats.org/officeDocument/2006/relationships/tags" Target="../tags/tag338.xml" /><Relationship Id="rId12" Type="http://schemas.openxmlformats.org/officeDocument/2006/relationships/slideMaster" Target="../slideMasters/slideMaster4.xml" /><Relationship Id="rId2" Type="http://schemas.openxmlformats.org/officeDocument/2006/relationships/tags" Target="../tags/tag331.xml" /><Relationship Id="rId3" Type="http://schemas.openxmlformats.org/officeDocument/2006/relationships/image" Target="file:///C:\Users\1V994W2\PycharmProjects\PPT_Background_Generation/pic_temp/0_pic_quater_left_up.png" TargetMode="External" /><Relationship Id="rId4" Type="http://schemas.openxmlformats.org/officeDocument/2006/relationships/image" Target="../media/image2.png" /><Relationship Id="rId5" Type="http://schemas.openxmlformats.org/officeDocument/2006/relationships/tags" Target="../tags/tag332.xml" /><Relationship Id="rId6" Type="http://schemas.openxmlformats.org/officeDocument/2006/relationships/tags" Target="../tags/tag333.xml" /><Relationship Id="rId7" Type="http://schemas.openxmlformats.org/officeDocument/2006/relationships/tags" Target="../tags/tag334.xml" /><Relationship Id="rId8" Type="http://schemas.openxmlformats.org/officeDocument/2006/relationships/tags" Target="../tags/tag335.xml" /><Relationship Id="rId9" Type="http://schemas.openxmlformats.org/officeDocument/2006/relationships/tags" Target="../tags/tag336.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339.xml" /><Relationship Id="rId10" Type="http://schemas.openxmlformats.org/officeDocument/2006/relationships/tags" Target="../tags/tag344.xml" /><Relationship Id="rId11" Type="http://schemas.openxmlformats.org/officeDocument/2006/relationships/tags" Target="../tags/tag345.xml" /><Relationship Id="rId12" Type="http://schemas.openxmlformats.org/officeDocument/2006/relationships/tags" Target="../tags/tag346.xml" /><Relationship Id="rId13" Type="http://schemas.openxmlformats.org/officeDocument/2006/relationships/tags" Target="../tags/tag347.xml" /><Relationship Id="rId14" Type="http://schemas.openxmlformats.org/officeDocument/2006/relationships/tags" Target="../tags/tag348.xml" /><Relationship Id="rId15" Type="http://schemas.openxmlformats.org/officeDocument/2006/relationships/slideMaster" Target="../slideMasters/slideMaster4.xml" /><Relationship Id="rId2" Type="http://schemas.openxmlformats.org/officeDocument/2006/relationships/tags" Target="../tags/tag340.xml" /><Relationship Id="rId3" Type="http://schemas.openxmlformats.org/officeDocument/2006/relationships/image" Target="file:///C:\Users\1V994W2\PycharmProjects\PPT_Background_Generation/pic_temp/0_pic_quater_left_up.png" TargetMode="External" /><Relationship Id="rId4" Type="http://schemas.openxmlformats.org/officeDocument/2006/relationships/image" Target="../media/image2.png" /><Relationship Id="rId5" Type="http://schemas.openxmlformats.org/officeDocument/2006/relationships/tags" Target="../tags/tag341.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3.png" /><Relationship Id="rId8" Type="http://schemas.openxmlformats.org/officeDocument/2006/relationships/tags" Target="../tags/tag342.xml" /><Relationship Id="rId9" Type="http://schemas.openxmlformats.org/officeDocument/2006/relationships/tags" Target="../tags/tag343.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349.xml" /><Relationship Id="rId10" Type="http://schemas.openxmlformats.org/officeDocument/2006/relationships/tags" Target="../tags/tag354.xml" /><Relationship Id="rId11" Type="http://schemas.openxmlformats.org/officeDocument/2006/relationships/tags" Target="../tags/tag355.xml" /><Relationship Id="rId12" Type="http://schemas.openxmlformats.org/officeDocument/2006/relationships/tags" Target="../tags/tag356.xml" /><Relationship Id="rId13" Type="http://schemas.openxmlformats.org/officeDocument/2006/relationships/tags" Target="../tags/tag357.xml" /><Relationship Id="rId14" Type="http://schemas.openxmlformats.org/officeDocument/2006/relationships/tags" Target="../tags/tag358.xml" /><Relationship Id="rId15" Type="http://schemas.openxmlformats.org/officeDocument/2006/relationships/slideMaster" Target="../slideMasters/slideMaster4.xml" /><Relationship Id="rId2" Type="http://schemas.openxmlformats.org/officeDocument/2006/relationships/tags" Target="../tags/tag350.xml" /><Relationship Id="rId3" Type="http://schemas.openxmlformats.org/officeDocument/2006/relationships/image" Target="file:///C:\Users\1V994W2\PycharmProjects\PPT_Background_Generation/pic_temp/0_pic_quater_left_up.png" TargetMode="External" /><Relationship Id="rId4" Type="http://schemas.openxmlformats.org/officeDocument/2006/relationships/image" Target="../media/image2.png" /><Relationship Id="rId5" Type="http://schemas.openxmlformats.org/officeDocument/2006/relationships/tags" Target="../tags/tag351.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3.png" /><Relationship Id="rId8" Type="http://schemas.openxmlformats.org/officeDocument/2006/relationships/tags" Target="../tags/tag352.xml" /><Relationship Id="rId9" Type="http://schemas.openxmlformats.org/officeDocument/2006/relationships/tags" Target="../tags/tag353.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359.xml" /><Relationship Id="rId10" Type="http://schemas.openxmlformats.org/officeDocument/2006/relationships/tags" Target="../tags/tag364.xml" /><Relationship Id="rId11" Type="http://schemas.openxmlformats.org/officeDocument/2006/relationships/tags" Target="../tags/tag365.xml" /><Relationship Id="rId12" Type="http://schemas.openxmlformats.org/officeDocument/2006/relationships/tags" Target="../tags/tag366.xml" /><Relationship Id="rId13" Type="http://schemas.openxmlformats.org/officeDocument/2006/relationships/tags" Target="../tags/tag367.xml" /><Relationship Id="rId14" Type="http://schemas.openxmlformats.org/officeDocument/2006/relationships/tags" Target="../tags/tag368.xml" /><Relationship Id="rId15" Type="http://schemas.openxmlformats.org/officeDocument/2006/relationships/tags" Target="../tags/tag369.xml" /><Relationship Id="rId16" Type="http://schemas.openxmlformats.org/officeDocument/2006/relationships/tags" Target="../tags/tag370.xml" /><Relationship Id="rId17" Type="http://schemas.openxmlformats.org/officeDocument/2006/relationships/slideMaster" Target="../slideMasters/slideMaster4.xml" /><Relationship Id="rId2" Type="http://schemas.openxmlformats.org/officeDocument/2006/relationships/tags" Target="../tags/tag360.xml" /><Relationship Id="rId3" Type="http://schemas.openxmlformats.org/officeDocument/2006/relationships/image" Target="file:///C:\Users\1V994W2\PycharmProjects\PPT_Background_Generation/pic_temp/0_pic_quater_left_up.png" TargetMode="External" /><Relationship Id="rId4" Type="http://schemas.openxmlformats.org/officeDocument/2006/relationships/image" Target="../media/image2.png" /><Relationship Id="rId5" Type="http://schemas.openxmlformats.org/officeDocument/2006/relationships/tags" Target="../tags/tag361.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3.png" /><Relationship Id="rId8" Type="http://schemas.openxmlformats.org/officeDocument/2006/relationships/tags" Target="../tags/tag362.xml" /><Relationship Id="rId9" Type="http://schemas.openxmlformats.org/officeDocument/2006/relationships/tags" Target="../tags/tag363.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371.xml" /><Relationship Id="rId10" Type="http://schemas.openxmlformats.org/officeDocument/2006/relationships/tags" Target="../tags/tag376.xml" /><Relationship Id="rId11" Type="http://schemas.openxmlformats.org/officeDocument/2006/relationships/tags" Target="../tags/tag377.xml" /><Relationship Id="rId12" Type="http://schemas.openxmlformats.org/officeDocument/2006/relationships/tags" Target="../tags/tag378.xml" /><Relationship Id="rId13" Type="http://schemas.openxmlformats.org/officeDocument/2006/relationships/tags" Target="../tags/tag379.xml" /><Relationship Id="rId14" Type="http://schemas.openxmlformats.org/officeDocument/2006/relationships/slideMaster" Target="../slideMasters/slideMaster4.xml" /><Relationship Id="rId2" Type="http://schemas.openxmlformats.org/officeDocument/2006/relationships/tags" Target="../tags/tag372.xml" /><Relationship Id="rId3" Type="http://schemas.openxmlformats.org/officeDocument/2006/relationships/image" Target="file:///C:\Users\1V994W2\PycharmProjects\PPT_Background_Generation/pic_temp/0_pic_quater_right_down.png" TargetMode="External" /><Relationship Id="rId4" Type="http://schemas.openxmlformats.org/officeDocument/2006/relationships/image" Target="../media/image6.png" /><Relationship Id="rId5" Type="http://schemas.openxmlformats.org/officeDocument/2006/relationships/tags" Target="../tags/tag373.xml" /><Relationship Id="rId6" Type="http://schemas.openxmlformats.org/officeDocument/2006/relationships/image" Target="file:///C:\Users\1V994W2\PycharmProjects\PPT_Background_Generation/pic_temp/1_pic_quater_left_down.png" TargetMode="External" /><Relationship Id="rId7" Type="http://schemas.openxmlformats.org/officeDocument/2006/relationships/image" Target="../media/image7.png" /><Relationship Id="rId8" Type="http://schemas.openxmlformats.org/officeDocument/2006/relationships/tags" Target="../tags/tag374.xml" /><Relationship Id="rId9" Type="http://schemas.openxmlformats.org/officeDocument/2006/relationships/tags" Target="../tags/tag375.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68DA46D2-1B35-47E0-ABCF-B3F09391C977}"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68DA46D2-1B35-47E0-ABCF-B3F09391C977}"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600" y="274638"/>
            <a:ext cx="8070574"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68DA46D2-1B35-47E0-ABCF-B3F09391C977}"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609600" y="1600200"/>
            <a:ext cx="5376672"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6205728" y="1600200"/>
            <a:ext cx="5376672"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1186774" y="1778438"/>
            <a:ext cx="4873574"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custDataLst>
              <p:tags r:id="rId7"/>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custDataLst>
              <p:tags r:id="rId9"/>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custDataLst>
              <p:tags r:id="rId5"/>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68DA46D2-1B35-47E0-ABCF-B3F09391C977}"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5183188" y="457201"/>
            <a:ext cx="617220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600" y="274638"/>
            <a:ext cx="8070574"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609600" y="1600200"/>
            <a:ext cx="5376672"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6205728" y="1600200"/>
            <a:ext cx="5376672"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1186774" y="1778438"/>
            <a:ext cx="4873574"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custDataLst>
              <p:tags r:id="rId7"/>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custDataLst>
              <p:tags r:id="rId9"/>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custDataLst>
              <p:tags r:id="rId5"/>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68DA46D2-1B35-47E0-ABCF-B3F09391C977}"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5183188" y="457201"/>
            <a:ext cx="617220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600" y="274638"/>
            <a:ext cx="8070574"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custDataLst>
            <p:tags r:id="rId1"/>
          </p:custDataLst>
        </p:nvPr>
      </p:nvGrpSpPr>
      <p:grpSpPr>
        <a:xfrm>
          <a:off x="0" y="0"/>
          <a:ext cx="0" cy="0"/>
        </a:xfrm>
      </p:grpSpPr>
      <p:pic>
        <p:nvPicPr>
          <p:cNvPr id="5" name="图片 4"/>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2021/8/25</a:t>
            </a:fld>
            <a:endParaRPr lang="zh-CN" altLang="en-US"/>
          </a:p>
        </p:txBody>
      </p:sp>
      <p:sp>
        <p:nvSpPr>
          <p:cNvPr id="17" name="页脚占位符 16"/>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18" name="灯片编号占位符 17"/>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sp>
        <p:nvSpPr>
          <p:cNvPr id="2" name="标题 1"/>
          <p:cNvSpPr>
            <a:spLocks noGrp="1"/>
          </p:cNvSpPr>
          <p:nvPr>
            <p:ph type="ctrTitle" idx="13" hasCustomPrompt="1"/>
            <p:custDataLst>
              <p:tags r:id="rId8"/>
            </p:custDataLst>
          </p:nvPr>
        </p:nvSpPr>
        <p:spPr>
          <a:xfrm>
            <a:off x="2895130" y="2264820"/>
            <a:ext cx="6350000" cy="1217295"/>
          </a:xfrm>
        </p:spPr>
        <p:txBody>
          <a:bodyPr vert="horz" wrap="square" lIns="91440" tIns="45720" rIns="91440" bIns="45720" rtlCol="0" anchor="t" anchorCtr="0">
            <a:normAutofit/>
          </a:bodyPr>
          <a:lstStyle>
            <a:lvl1pPr algn="dist">
              <a:defRPr lang="zh-CN" altLang="en-US" sz="7200" b="0" spc="7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a:t>编辑标题</a:t>
            </a:r>
          </a:p>
        </p:txBody>
      </p:sp>
      <p:sp>
        <p:nvSpPr>
          <p:cNvPr id="3" name="文本占位符 2"/>
          <p:cNvSpPr>
            <a:spLocks noGrp="1"/>
          </p:cNvSpPr>
          <p:nvPr>
            <p:ph type="body" idx="14" hasCustomPrompt="1"/>
            <p:custDataLst>
              <p:tags r:id="rId9"/>
            </p:custDataLst>
          </p:nvPr>
        </p:nvSpPr>
        <p:spPr>
          <a:xfrm>
            <a:off x="7225195" y="3905025"/>
            <a:ext cx="1944370" cy="408940"/>
          </a:xfrm>
        </p:spPr>
        <p:txBody>
          <a:bodyPr vert="horz" wrap="square" lIns="91440" tIns="45720" rIns="91440" bIns="45720" rtlCol="0" anchor="ctr">
            <a:normAutofit/>
          </a:bodyPr>
          <a:lstStyle>
            <a:lvl1pPr marL="0" indent="0">
              <a:buNone/>
              <a:defRPr lang="zh-CN" altLang="en-US">
                <a:solidFill>
                  <a:schemeClr val="tx1">
                    <a:lumMod val="65000"/>
                    <a:lumOff val="35000"/>
                  </a:schemeClr>
                </a:solidFill>
                <a:latin typeface="Arial" panose="020b0604020202020204" pitchFamily="34" charset="0"/>
                <a:ea typeface="微软雅黑" panose="020b0503020204020204" charset="-122"/>
              </a:defRPr>
            </a:lvl1pPr>
          </a:lstStyle>
          <a:p>
            <a:pPr marL="228600" lvl="0" indent="-228600" algn="r"/>
            <a:r>
              <a:rPr lang="zh-CN" altLang="en-US"/>
              <a:t>编辑文本</a:t>
            </a:r>
          </a:p>
        </p:txBody>
      </p:sp>
      <p:sp>
        <p:nvSpPr>
          <p:cNvPr id="4" name="文本占位符 3"/>
          <p:cNvSpPr>
            <a:spLocks noGrp="1"/>
          </p:cNvSpPr>
          <p:nvPr>
            <p:ph type="body" sz="quarter" idx="15" hasCustomPrompt="1"/>
            <p:custDataLst>
              <p:tags r:id="rId10"/>
            </p:custDataLst>
          </p:nvPr>
        </p:nvSpPr>
        <p:spPr>
          <a:xfrm>
            <a:off x="2970694" y="3905025"/>
            <a:ext cx="1944370" cy="408940"/>
          </a:xfrm>
          <a:prstGeom prst="rect">
            <a:avLst/>
          </a:prstGeom>
        </p:spPr>
        <p:txBody>
          <a:bodyPr vert="horz" wrap="square" lIns="91440" tIns="45720" rIns="91440" bIns="45720" rtlCol="0" anchor="ctr">
            <a:normAutofit/>
          </a:bodyPr>
          <a:lstStyle>
            <a:lvl1pPr marL="0" indent="0">
              <a:buNone/>
              <a:defRPr lang="zh-CN" altLang="en-US">
                <a:solidFill>
                  <a:schemeClr val="tx1">
                    <a:lumMod val="65000"/>
                    <a:lumOff val="35000"/>
                  </a:schemeClr>
                </a:solidFill>
                <a:latin typeface="Arial" panose="020b0604020202020204" pitchFamily="34" charset="0"/>
                <a:ea typeface="微软雅黑" panose="020b0503020204020204" charset="-122"/>
              </a:defRPr>
            </a:lvl1pPr>
          </a:lstStyle>
          <a:p>
            <a:pPr marL="228600" lvl="0" indent="-228600"/>
            <a:r>
              <a:rPr lang="zh-CN" altLang="en-US"/>
              <a:t>编辑文本</a:t>
            </a:r>
          </a:p>
        </p:txBody>
      </p:sp>
      <p:cxnSp>
        <p:nvCxnSpPr>
          <p:cNvPr id="9" name="直接连接符 8"/>
          <p:cNvCxnSpPr/>
          <p:nvPr userDrawn="1">
            <p:custDataLst>
              <p:tags r:id="rId11"/>
            </p:custDataLst>
          </p:nvPr>
        </p:nvCxnSpPr>
        <p:spPr>
          <a:xfrm>
            <a:off x="2970378" y="3676425"/>
            <a:ext cx="619950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 name="副标题 5"/>
          <p:cNvSpPr>
            <a:spLocks noGrp="1"/>
          </p:cNvSpPr>
          <p:nvPr>
            <p:ph type="subTitle" sz="quarter" idx="16" hasCustomPrompt="1"/>
            <p:custDataLst>
              <p:tags r:id="rId12"/>
            </p:custDataLst>
          </p:nvPr>
        </p:nvSpPr>
        <p:spPr>
          <a:xfrm>
            <a:off x="2895449" y="1613310"/>
            <a:ext cx="6350635" cy="448945"/>
          </a:xfrm>
          <a:prstGeom prst="rect">
            <a:avLst/>
          </a:prstGeom>
        </p:spPr>
        <p:txBody>
          <a:bodyPr vert="horz" wrap="square" lIns="91440" tIns="45720" rIns="91440" bIns="45720" rtlCol="0" anchor="b" anchorCtr="0">
            <a:normAutofit/>
          </a:bodyPr>
          <a:lstStyle>
            <a:lvl1pPr marL="0" indent="0" algn="dist">
              <a:buNone/>
              <a:defRPr lang="zh-CN" altLang="en-US" sz="2000" spc="200">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228600" lvl="0" indent="-228600" algn="dist">
              <a:lnSpc>
                <a:spcPct val="100000"/>
              </a:lnSpc>
              <a:spcAft>
                <a:spcPct val="0"/>
              </a:spcAft>
              <a:buClrTx/>
              <a:buSzTx/>
            </a:pPr>
            <a:r>
              <a:rPr lang="zh-CN" altLang="en-US"/>
              <a:t>单击此处编辑副标题</a:t>
            </a: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custDataLst>
            <p:tags r:id="rId1"/>
          </p:custDataLst>
        </p:nvPr>
      </p:nvGrpSpPr>
      <p:grpSpPr>
        <a:xfrm>
          <a:off x="0" y="0"/>
          <a:ext cx="0" cy="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432054"/>
          </a:xfrm>
          <a:prstGeom prst="rect">
            <a:avLst/>
          </a:prstGeom>
        </p:spPr>
      </p:pic>
      <p:pic>
        <p:nvPicPr>
          <p:cNvPr id="7" name="图片 6"/>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432054"/>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custDataLst>
            <p:tags r:id="rId1"/>
          </p:custDataLst>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4064000" y="5716016"/>
            <a:ext cx="4064000" cy="1141984"/>
          </a:xfrm>
          <a:prstGeom prst="rect">
            <a:avLst/>
          </a:prstGeom>
        </p:spPr>
      </p:pic>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sp>
        <p:nvSpPr>
          <p:cNvPr id="2" name="副标题 1"/>
          <p:cNvSpPr>
            <a:spLocks noGrp="1"/>
          </p:cNvSpPr>
          <p:nvPr>
            <p:ph type="subTitle" idx="13" hasCustomPrompt="1"/>
            <p:custDataLst>
              <p:tags r:id="rId8"/>
            </p:custDataLst>
          </p:nvPr>
        </p:nvSpPr>
        <p:spPr>
          <a:xfrm>
            <a:off x="2827655" y="4516244"/>
            <a:ext cx="6536690" cy="534205"/>
          </a:xfrm>
        </p:spPr>
        <p:txBody>
          <a:bodyPr vert="horz" wrap="square" lIns="91440" tIns="45720" rIns="91440" bIns="45720" rtlCol="0" anchor="t" anchorCtr="0">
            <a:normAutofit/>
          </a:bodyPr>
          <a:lstStyle>
            <a:lvl1pPr marL="0" indent="0" algn="ctr">
              <a:buNone/>
              <a:defRPr kumimoji="0" lang="zh-CN" altLang="en-US"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228600" marR="0" lvl="0" indent="-228600" algn="ctr">
              <a:lnSpc>
                <a:spcPct val="100000"/>
              </a:lnSpc>
              <a:spcAft>
                <a:spcPct val="0"/>
              </a:spcAft>
              <a:buClrTx/>
              <a:buSzTx/>
            </a:pPr>
            <a:r>
              <a:rPr lang="zh-CN" altLang="en-US"/>
              <a:t>单击此处编辑副标题</a:t>
            </a:r>
          </a:p>
        </p:txBody>
      </p:sp>
      <p:sp>
        <p:nvSpPr>
          <p:cNvPr id="3" name="标题 2"/>
          <p:cNvSpPr>
            <a:spLocks noGrp="1"/>
          </p:cNvSpPr>
          <p:nvPr>
            <p:ph type="ctrTitle" idx="14" hasCustomPrompt="1"/>
            <p:custDataLst>
              <p:tags r:id="rId9"/>
            </p:custDataLst>
          </p:nvPr>
        </p:nvSpPr>
        <p:spPr>
          <a:xfrm>
            <a:off x="2827655" y="3580972"/>
            <a:ext cx="6536690" cy="835660"/>
          </a:xfrm>
        </p:spPr>
        <p:txBody>
          <a:bodyPr vert="horz" wrap="square" lIns="91440" tIns="45720" rIns="91440" bIns="45720" rtlCol="0" anchor="b" anchorCtr="0">
            <a:normAutofit/>
          </a:bodyPr>
          <a:lstStyle>
            <a:lvl1pPr algn="ctr">
              <a:defRPr kumimoji="0" lang="zh-CN" altLang="en-US" sz="4400" b="0" i="0" spc="4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marR="0" lvl="0" indent="0" algn="ctr">
              <a:spcAft>
                <a:spcPct val="0"/>
              </a:spcAft>
              <a:buClrTx/>
              <a:buSzTx/>
              <a:buFontTx/>
            </a:pPr>
            <a:r>
              <a:rPr lang="zh-CN" altLang="en-US"/>
              <a:t>编辑标题</a:t>
            </a: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custDataLst>
            <p:tags r:id="rId1"/>
          </p:custDataLst>
        </p:nvPr>
      </p:nvGrpSpPr>
      <p:grpSpPr>
        <a:xfrm>
          <a:off x="0" y="0"/>
          <a:ext cx="0" cy="0"/>
        </a:xfrm>
      </p:grpSpPr>
      <p:pic>
        <p:nvPicPr>
          <p:cNvPr id="9" name="图片 8"/>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432054"/>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432054"/>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2021/8/25</a:t>
            </a:fld>
            <a:endParaRPr lang="zh-CN" altLang="en-US"/>
          </a:p>
        </p:txBody>
      </p:sp>
      <p:sp>
        <p:nvSpPr>
          <p:cNvPr id="6" name="页脚占位符 5"/>
          <p:cNvSpPr>
            <a:spLocks noGrp="1"/>
          </p:cNvSpPr>
          <p:nvPr>
            <p:ph type="ftr" sz="quarter" idx="11"/>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custDataLst>
            <p:tags r:id="rId1"/>
          </p:custDataLst>
        </p:nvPr>
      </p:nvGrpSpPr>
      <p:grpSpPr>
        <a:xfrm>
          <a:off x="0" y="0"/>
          <a:ext cx="0" cy="0"/>
        </a:xfrm>
      </p:grpSpPr>
      <p:pic>
        <p:nvPicPr>
          <p:cNvPr id="11" name="图片 10"/>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432054"/>
          </a:xfrm>
          <a:prstGeom prst="rect">
            <a:avLst/>
          </a:prstGeom>
        </p:spPr>
      </p:pic>
      <p:pic>
        <p:nvPicPr>
          <p:cNvPr id="10" name="图片 9"/>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432054"/>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2021/8/25</a:t>
            </a:fld>
            <a:endParaRPr lang="zh-CN" altLang="en-US"/>
          </a:p>
        </p:txBody>
      </p:sp>
      <p:sp>
        <p:nvSpPr>
          <p:cNvPr id="8" name="页脚占位符 7"/>
          <p:cNvSpPr>
            <a:spLocks noGrp="1"/>
          </p:cNvSpPr>
          <p:nvPr>
            <p:ph type="ftr" sz="quarter" idx="11"/>
            <p:custDataLst>
              <p:tags r:id="rId1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custDataLst>
            <p:tags r:id="rId1"/>
          </p:custDataLst>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304800" y="2194560"/>
            <a:ext cx="4389120" cy="2468880"/>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6425946"/>
            <a:ext cx="720090" cy="432054"/>
          </a:xfrm>
          <a:prstGeom prst="rect">
            <a:avLst/>
          </a:prstGeom>
        </p:spPr>
      </p:pic>
      <p:sp>
        <p:nvSpPr>
          <p:cNvPr id="2" name="标题 1"/>
          <p:cNvSpPr>
            <a:spLocks noGrp="1"/>
          </p:cNvSpPr>
          <p:nvPr>
            <p:ph type="title"/>
            <p:custDataLst>
              <p:tags r:id="rId8"/>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609600" y="1600200"/>
            <a:ext cx="5376672"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6205728" y="1600200"/>
            <a:ext cx="5376672"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68DA46D2-1B35-47E0-ABCF-B3F09391C977}"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2021/8/25</a:t>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custDataLst>
            <p:tags r:id="rId1"/>
          </p:custDataLst>
        </p:nvPr>
      </p:nvGrpSpPr>
      <p:grpSpPr>
        <a:xfrm>
          <a:off x="0" y="0"/>
          <a:ext cx="0" cy="0"/>
        </a:xfrm>
      </p:grpSpPr>
      <p:pic>
        <p:nvPicPr>
          <p:cNvPr id="9" name="图片 8"/>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432054"/>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432054"/>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t>2021/8/25</a:t>
            </a:fld>
            <a:endParaRPr lang="zh-CN" altLang="en-US"/>
          </a:p>
        </p:txBody>
      </p:sp>
      <p:sp>
        <p:nvSpPr>
          <p:cNvPr id="6" name="页脚占位符 5"/>
          <p:cNvSpPr>
            <a:spLocks noGrp="1"/>
          </p:cNvSpPr>
          <p:nvPr>
            <p:ph type="ftr" sz="quarter" idx="11"/>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custDataLst>
            <p:tags r:id="rId1"/>
          </p:custDataLst>
        </p:nvPr>
      </p:nvGrpSpPr>
      <p:grpSpPr>
        <a:xfrm>
          <a:off x="0" y="0"/>
          <a:ext cx="0" cy="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432054"/>
          </a:xfrm>
          <a:prstGeom prst="rect">
            <a:avLst/>
          </a:prstGeom>
        </p:spPr>
      </p:pic>
      <p:pic>
        <p:nvPicPr>
          <p:cNvPr id="7" name="图片 6"/>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432054"/>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custDataLst>
            <p:tags r:id="rId1"/>
          </p:custDataLst>
        </p:nvPr>
      </p:nvGrpSpPr>
      <p:grpSpPr>
        <a:xfrm>
          <a:off x="0" y="0"/>
          <a:ext cx="0" cy="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432054"/>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432054"/>
          </a:xfrm>
          <a:prstGeom prst="rect">
            <a:avLst/>
          </a:prstGeom>
        </p:spPr>
      </p:pic>
      <p:sp>
        <p:nvSpPr>
          <p:cNvPr id="3" name="日期占位符 2"/>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custDataLst>
            <p:tags r:id="rId1"/>
          </p:custDataLst>
        </p:nvPr>
      </p:nvGrpSpPr>
      <p:grpSpPr>
        <a:xfrm>
          <a:off x="0" y="0"/>
          <a:ext cx="0" cy="0"/>
        </a:xfrm>
      </p:grpSpPr>
      <p:pic>
        <p:nvPicPr>
          <p:cNvPr id="6" name="图片 5"/>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sp>
        <p:nvSpPr>
          <p:cNvPr id="2" name="标题 1"/>
          <p:cNvSpPr>
            <a:spLocks noGrp="1"/>
          </p:cNvSpPr>
          <p:nvPr>
            <p:ph type="title" idx="13" hasCustomPrompt="1"/>
            <p:custDataLst>
              <p:tags r:id="rId8"/>
            </p:custDataLst>
          </p:nvPr>
        </p:nvSpPr>
        <p:spPr>
          <a:xfrm>
            <a:off x="1736090" y="2301474"/>
            <a:ext cx="4359910" cy="1172210"/>
          </a:xfrm>
        </p:spPr>
        <p:txBody>
          <a:bodyPr vert="horz" wrap="square" lIns="91440" tIns="45720" rIns="91440" bIns="45720" rtlCol="0" anchor="b" anchorCtr="0">
            <a:normAutofit/>
          </a:bodyPr>
          <a:lstStyle>
            <a:lvl1pPr marL="0" indent="0" algn="l">
              <a:buFont typeface="Arial" panose="020b0604020202020204" pitchFamily="34" charset="0"/>
              <a:buNone/>
              <a:defRPr lang="zh-CN" altLang="en-US" sz="6600" b="0" spc="7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lvl="0">
              <a:spcAft>
                <a:spcPct val="0"/>
              </a:spcAft>
              <a:buClrTx/>
              <a:buSzTx/>
              <a:buFontTx/>
            </a:pPr>
            <a:r>
              <a:rPr lang="zh-CN" altLang="en-US"/>
              <a:t>编辑标题</a:t>
            </a:r>
          </a:p>
        </p:txBody>
      </p:sp>
      <p:sp>
        <p:nvSpPr>
          <p:cNvPr id="7" name="文本占位符 6"/>
          <p:cNvSpPr>
            <a:spLocks noGrp="1"/>
          </p:cNvSpPr>
          <p:nvPr>
            <p:ph type="body" idx="14" hasCustomPrompt="1"/>
            <p:custDataLst>
              <p:tags r:id="rId9"/>
            </p:custDataLst>
          </p:nvPr>
        </p:nvSpPr>
        <p:spPr>
          <a:xfrm>
            <a:off x="1736090" y="3579542"/>
            <a:ext cx="4359910" cy="468818"/>
          </a:xfrm>
        </p:spPr>
        <p:txBody>
          <a:bodyPr vert="horz" wrap="square" lIns="91440" tIns="45720" rIns="91440" bIns="45720" rtlCol="0">
            <a:normAutofit/>
          </a:bodyPr>
          <a:lstStyle>
            <a:lvl1pPr marL="0" indent="0" algn="l">
              <a:buNone/>
              <a:defRPr kumimoji="0" lang="zh-CN" altLang="en-US" sz="2000"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228600" marR="0" lvl="0" indent="-228600">
              <a:lnSpc>
                <a:spcPct val="100000"/>
              </a:lnSpc>
              <a:spcAft>
                <a:spcPct val="0"/>
              </a:spcAft>
              <a:buClrTx/>
              <a:buSzTx/>
            </a:pPr>
            <a:r>
              <a:rPr lang="zh-CN" altLang="en-US"/>
              <a:t>单击此处编辑文本</a:t>
            </a:r>
          </a:p>
        </p:txBody>
      </p:sp>
      <p:cxnSp>
        <p:nvCxnSpPr>
          <p:cNvPr id="8" name="直接连接符 7"/>
          <p:cNvCxnSpPr/>
          <p:nvPr userDrawn="1">
            <p:custDataLst>
              <p:tags r:id="rId10"/>
            </p:custDataLst>
          </p:nvPr>
        </p:nvCxnSpPr>
        <p:spPr>
          <a:xfrm flipH="1" flipV="1">
            <a:off x="1431925" y="2466574"/>
            <a:ext cx="0" cy="1524000"/>
          </a:xfrm>
          <a:prstGeom prst="line">
            <a:avLst/>
          </a:prstGeom>
          <a:ln w="63500"/>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custDataLst>
            <p:tags r:id="rId1"/>
          </p:custDataLst>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432054"/>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432054"/>
          </a:xfrm>
          <a:prstGeom prst="rect">
            <a:avLst/>
          </a:prstGeom>
        </p:spPr>
      </p:pic>
      <p:sp>
        <p:nvSpPr>
          <p:cNvPr id="2" name="标题 1"/>
          <p:cNvSpPr>
            <a:spLocks noGrp="1"/>
          </p:cNvSpPr>
          <p:nvPr>
            <p:ph type="title"/>
            <p:custDataLst>
              <p:tags r:id="rId8"/>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p>
        </p:txBody>
      </p:sp>
      <p:pic>
        <p:nvPicPr>
          <p:cNvPr id="9" name="图片 8"/>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0" y="0"/>
            <a:ext cx="720090" cy="432054"/>
          </a:xfrm>
          <a:prstGeom prst="rect">
            <a:avLst/>
          </a:prstGeom>
        </p:spPr>
      </p:pic>
      <p:pic>
        <p:nvPicPr>
          <p:cNvPr id="8" name="图片 7"/>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11471910" y="0"/>
            <a:ext cx="720090" cy="432054"/>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a:t>单击此处编辑标题</a:t>
            </a:r>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p>
        </p:txBody>
      </p:sp>
      <p:pic>
        <p:nvPicPr>
          <p:cNvPr id="8" name="图片 7"/>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11471910" y="0"/>
            <a:ext cx="720090" cy="432054"/>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a:t>单击编辑标题</a:t>
            </a:r>
          </a:p>
        </p:txBody>
      </p:sp>
      <p:sp>
        <p:nvSpPr>
          <p:cNvPr id="3" name="日期占位符 2"/>
          <p:cNvSpPr>
            <a:spLocks noGrp="1"/>
          </p:cNvSpPr>
          <p:nvPr>
            <p:ph type="dt" sz="half" idx="10"/>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custDataLst>
            <p:tags r:id="rId1"/>
          </p:custDataLst>
        </p:nvPr>
      </p:nvGrpSpPr>
      <p:grpSpPr>
        <a:xfrm>
          <a:off x="0" y="0"/>
          <a: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p>
        </p:txBody>
      </p:sp>
      <p:pic>
        <p:nvPicPr>
          <p:cNvPr id="10" name="图片 9"/>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0" y="0"/>
            <a:ext cx="720090" cy="432054"/>
          </a:xfrm>
          <a:prstGeom prst="rect">
            <a:avLst/>
          </a:prstGeom>
        </p:spPr>
      </p:pic>
      <p:pic>
        <p:nvPicPr>
          <p:cNvPr id="8" name="图片 7"/>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11471910" y="0"/>
            <a:ext cx="720090" cy="432054"/>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custDataLst>
            <p:tags r:id="rId1"/>
          </p:custDataLst>
        </p:nvPr>
      </p:nvGrpSpPr>
      <p:grpSpPr>
        <a:xfrm>
          <a:off x="0" y="0"/>
          <a: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p>
        </p:txBody>
      </p:sp>
      <p:pic>
        <p:nvPicPr>
          <p:cNvPr id="10" name="图片 9"/>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0" y="0"/>
            <a:ext cx="720090" cy="432054"/>
          </a:xfrm>
          <a:prstGeom prst="rect">
            <a:avLst/>
          </a:prstGeom>
        </p:spPr>
      </p:pic>
      <p:pic>
        <p:nvPicPr>
          <p:cNvPr id="8" name="图片 7"/>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11471910" y="0"/>
            <a:ext cx="720090" cy="432054"/>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1186774" y="1778438"/>
            <a:ext cx="4873574"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custDataLst>
              <p:tags r:id="rId7"/>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custDataLst>
              <p:tags r:id="rId9"/>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68DA46D2-1B35-47E0-ABCF-B3F09391C977}"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custDataLst>
            <p:tags r:id="rId1"/>
          </p:custDataLst>
        </p:nvPr>
      </p:nvGrpSpPr>
      <p:grpSpPr>
        <a:xfrm>
          <a:off x="0" y="0"/>
          <a: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p>
        </p:txBody>
      </p:sp>
      <p:pic>
        <p:nvPicPr>
          <p:cNvPr id="12" name="图片 11"/>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11471910" y="6425946"/>
            <a:ext cx="720090" cy="432054"/>
          </a:xfrm>
          <a:prstGeom prst="rect">
            <a:avLst/>
          </a:prstGeom>
        </p:spPr>
      </p:pic>
      <p:pic>
        <p:nvPicPr>
          <p:cNvPr id="10" name="图片 9"/>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0" y="6425946"/>
            <a:ext cx="720090" cy="432054"/>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p>
        </p:txBody>
      </p:sp>
      <p:pic>
        <p:nvPicPr>
          <p:cNvPr id="9" name="图片 8"/>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10571797" y="5885878"/>
            <a:ext cx="1620202" cy="972121"/>
          </a:xfrm>
          <a:prstGeom prst="rect">
            <a:avLst/>
          </a:prstGeom>
        </p:spPr>
      </p:pic>
      <p:pic>
        <p:nvPicPr>
          <p:cNvPr id="8" name="图片 7"/>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0" y="5885878"/>
            <a:ext cx="1620202" cy="972121"/>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a:t>单击此处编辑标题</a:t>
            </a:r>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custDataLst>
              <p:tags r:id="rId5"/>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68DA46D2-1B35-47E0-ABCF-B3F09391C977}"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68DA46D2-1B35-47E0-ABCF-B3F09391C977}"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68DA46D2-1B35-47E0-ABCF-B3F09391C977}"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5183188" y="457201"/>
            <a:ext cx="617220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68DA46D2-1B35-47E0-ABCF-B3F09391C977}"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ags" Target="../tags/tag145.xml" /><Relationship Id="rId13" Type="http://schemas.openxmlformats.org/officeDocument/2006/relationships/tags" Target="../tags/tag146.xml" /><Relationship Id="rId14" Type="http://schemas.openxmlformats.org/officeDocument/2006/relationships/tags" Target="../tags/tag147.xml" /><Relationship Id="rId15" Type="http://schemas.openxmlformats.org/officeDocument/2006/relationships/tags" Target="../tags/tag148.xml" /><Relationship Id="rId16" Type="http://schemas.openxmlformats.org/officeDocument/2006/relationships/tags" Target="../tags/tag149.xml" /><Relationship Id="rId17" Type="http://schemas.openxmlformats.org/officeDocument/2006/relationships/tags" Target="../tags/tag150.xml" /><Relationship Id="rId18"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tags" Target="../tags/tag220.xml" /><Relationship Id="rId13" Type="http://schemas.openxmlformats.org/officeDocument/2006/relationships/tags" Target="../tags/tag221.xml" /><Relationship Id="rId14" Type="http://schemas.openxmlformats.org/officeDocument/2006/relationships/tags" Target="../tags/tag222.xml" /><Relationship Id="rId15" Type="http://schemas.openxmlformats.org/officeDocument/2006/relationships/tags" Target="../tags/tag223.xml" /><Relationship Id="rId16" Type="http://schemas.openxmlformats.org/officeDocument/2006/relationships/tags" Target="../tags/tag224.xml" /><Relationship Id="rId17" Type="http://schemas.openxmlformats.org/officeDocument/2006/relationships/tags" Target="../tags/tag225.xml" /><Relationship Id="rId18"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slideLayout" Target="../slideLayouts/slideLayout43.xml" /><Relationship Id="rId11" Type="http://schemas.openxmlformats.org/officeDocument/2006/relationships/slideLayout" Target="../slideLayouts/slideLayout44.xml" /><Relationship Id="rId12" Type="http://schemas.openxmlformats.org/officeDocument/2006/relationships/slideLayout" Target="../slideLayouts/slideLayout45.xml" /><Relationship Id="rId13" Type="http://schemas.openxmlformats.org/officeDocument/2006/relationships/slideLayout" Target="../slideLayouts/slideLayout46.xml" /><Relationship Id="rId14" Type="http://schemas.openxmlformats.org/officeDocument/2006/relationships/slideLayout" Target="../slideLayouts/slideLayout47.xml" /><Relationship Id="rId15" Type="http://schemas.openxmlformats.org/officeDocument/2006/relationships/slideLayout" Target="../slideLayouts/slideLayout48.xml" /><Relationship Id="rId16" Type="http://schemas.openxmlformats.org/officeDocument/2006/relationships/slideLayout" Target="../slideLayouts/slideLayout49.xml" /><Relationship Id="rId17" Type="http://schemas.openxmlformats.org/officeDocument/2006/relationships/slideLayout" Target="../slideLayouts/slideLayout50.xml" /><Relationship Id="rId18" Type="http://schemas.openxmlformats.org/officeDocument/2006/relationships/slideLayout" Target="../slideLayouts/slideLayout51.xml" /><Relationship Id="rId19" Type="http://schemas.openxmlformats.org/officeDocument/2006/relationships/tags" Target="../tags/tag380.xml" /><Relationship Id="rId2" Type="http://schemas.openxmlformats.org/officeDocument/2006/relationships/slideLayout" Target="../slideLayouts/slideLayout35.xml" /><Relationship Id="rId20" Type="http://schemas.openxmlformats.org/officeDocument/2006/relationships/tags" Target="../tags/tag381.xml" /><Relationship Id="rId21" Type="http://schemas.openxmlformats.org/officeDocument/2006/relationships/tags" Target="../tags/tag382.xml" /><Relationship Id="rId22" Type="http://schemas.openxmlformats.org/officeDocument/2006/relationships/tags" Target="../tags/tag383.xml" /><Relationship Id="rId23" Type="http://schemas.openxmlformats.org/officeDocument/2006/relationships/tags" Target="../tags/tag384.xml" /><Relationship Id="rId24" Type="http://schemas.openxmlformats.org/officeDocument/2006/relationships/tags" Target="../tags/tag385.xml" /><Relationship Id="rId25" Type="http://schemas.openxmlformats.org/officeDocument/2006/relationships/tags" Target="../tags/tag386.xml" /><Relationship Id="rId26" Type="http://schemas.openxmlformats.org/officeDocument/2006/relationships/theme" Target="../theme/theme4.xml" /><Relationship Id="rId3" Type="http://schemas.openxmlformats.org/officeDocument/2006/relationships/slideLayout" Target="../slideLayouts/slideLayout36.xml" /><Relationship Id="rId4" Type="http://schemas.openxmlformats.org/officeDocument/2006/relationships/slideLayout" Target="../slideLayouts/slideLayout37.xml" /><Relationship Id="rId5" Type="http://schemas.openxmlformats.org/officeDocument/2006/relationships/slideLayout" Target="../slideLayouts/slideLayout38.xml" /><Relationship Id="rId6" Type="http://schemas.openxmlformats.org/officeDocument/2006/relationships/slideLayout" Target="../slideLayouts/slideLayout39.xml" /><Relationship Id="rId7" Type="http://schemas.openxmlformats.org/officeDocument/2006/relationships/slideLayout" Target="../slideLayouts/slideLayout40.xml" /><Relationship Id="rId8" Type="http://schemas.openxmlformats.org/officeDocument/2006/relationships/slideLayout" Target="../slideLayouts/slideLayout41.xml" /><Relationship Id="rId9" Type="http://schemas.openxmlformats.org/officeDocument/2006/relationships/slideLayout" Target="../slideLayouts/slideLayout4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2"/>
          </p:custDataLst>
        </p:nvPr>
      </p:nvGrpSpPr>
      <p:grpSpPr>
        <a:xfrm>
          <a:off x="0" y="0"/>
          <a:ext cx="0" cy="0"/>
        </a:xfrm>
      </p:grpSpPr>
      <p:sp>
        <p:nvSpPr>
          <p:cNvPr id="1026" name="标题 1025"/>
          <p:cNvSpPr>
            <a:spLocks noGrp="1"/>
          </p:cNvSpPr>
          <p:nvPr>
            <p:ph type="title"/>
            <p:custDataLst>
              <p:tags r:id="rId13"/>
            </p:custDataLst>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1027" name="文本占位符 1026"/>
          <p:cNvSpPr>
            <a:spLocks noGrp="1"/>
          </p:cNvSpPr>
          <p:nvPr>
            <p:ph type="body" idx="5"/>
            <p:custDataLst>
              <p:tags r:id="rId14"/>
            </p:custDataLst>
          </p:nvPr>
        </p:nvSpPr>
        <p:spPr>
          <a:xfrm>
            <a:off x="609600" y="1600200"/>
            <a:ext cx="10972800" cy="4525963"/>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日期占位符 1027"/>
          <p:cNvSpPr>
            <a:spLocks noGrp="1"/>
          </p:cNvSpPr>
          <p:nvPr>
            <p:ph type="dt" sz="half" idx="2"/>
            <p:custDataLst>
              <p:tags r:id="rId15"/>
            </p:custDataLst>
          </p:nvPr>
        </p:nvSpPr>
        <p:spPr>
          <a:xfrm>
            <a:off x="609600" y="6245225"/>
            <a:ext cx="2844800" cy="476250"/>
          </a:xfrm>
          <a:prstGeom prst="rect">
            <a:avLst/>
          </a:prstGeom>
          <a:noFill/>
          <a:ln w="9525">
            <a:noFill/>
          </a:ln>
        </p:spPr>
        <p:txBody>
          <a:bodyPr/>
          <a:lstStyle>
            <a:lvl1pPr>
              <a:defRPr sz="14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custDataLst>
              <p:tags r:id="rId16"/>
            </p:custDataLst>
          </p:nvPr>
        </p:nvSpPr>
        <p:spPr>
          <a:xfrm>
            <a:off x="4165600" y="6245225"/>
            <a:ext cx="3860800" cy="476250"/>
          </a:xfrm>
          <a:prstGeom prst="rect">
            <a:avLst/>
          </a:prstGeom>
          <a:noFill/>
          <a:ln w="9525">
            <a:noFill/>
          </a:ln>
        </p:spPr>
        <p:txBody>
          <a:bodyPr/>
          <a:lstStyle>
            <a:lvl1pPr algn="ctr">
              <a:defRPr sz="1400" noProof="1"/>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custDataLst>
              <p:tags r:id="rId17"/>
            </p:custDataLst>
          </p:nvPr>
        </p:nvSpPr>
        <p:spPr>
          <a:xfrm>
            <a:off x="8737600" y="6245225"/>
            <a:ext cx="2844800" cy="476250"/>
          </a:xfrm>
          <a:prstGeom prst="rect">
            <a:avLst/>
          </a:prstGeom>
          <a:noFill/>
          <a:ln w="9525">
            <a:noFill/>
          </a:ln>
        </p:spPr>
        <p:txBody>
          <a:bodyPr/>
          <a:lstStyle>
            <a:lvl1pPr algn="r">
              <a:defRPr sz="1400" noProof="1"/>
            </a:lvl1pPr>
          </a:lstStyle>
          <a:p>
            <a:pPr marL="0" marR="0" lvl="0" indent="0" algn="r" defTabSz="914400" rtl="0" eaLnBrk="1" fontAlgn="base" latinLnBrk="0" hangingPunct="1">
              <a:lnSpc>
                <a:spcPct val="100000"/>
              </a:lnSpc>
              <a:spcBef>
                <a:spcPct val="0"/>
              </a:spcBef>
              <a:spcAft>
                <a:spcPct val="0"/>
              </a:spcAft>
              <a:buClrTx/>
              <a:buSzTx/>
              <a:buFontTx/>
              <a:buNone/>
              <a:defRPr/>
            </a:pPr>
            <a:fld id="{68DA46D2-1B35-47E0-ABCF-B3F09391C977}"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2"/>
          </p:custDataLst>
        </p:nvPr>
      </p:nvGrpSpPr>
      <p:grpSpPr>
        <a:xfrm>
          <a:off x="0" y="0"/>
          <a:ext cx="0" cy="0"/>
        </a:xfrm>
      </p:grpSpPr>
      <p:sp>
        <p:nvSpPr>
          <p:cNvPr id="2050" name="标题 1025"/>
          <p:cNvSpPr>
            <a:spLocks noGrp="1"/>
          </p:cNvSpPr>
          <p:nvPr>
            <p:ph type="title"/>
            <p:custDataLst>
              <p:tags r:id="rId13"/>
            </p:custDataLst>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2051" name="文本占位符 1026"/>
          <p:cNvSpPr>
            <a:spLocks noGrp="1"/>
          </p:cNvSpPr>
          <p:nvPr>
            <p:ph type="body" idx="5"/>
            <p:custDataLst>
              <p:tags r:id="rId14"/>
            </p:custDataLst>
          </p:nvPr>
        </p:nvSpPr>
        <p:spPr>
          <a:xfrm>
            <a:off x="609600" y="1600200"/>
            <a:ext cx="10972800" cy="4525963"/>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日期占位符 1027"/>
          <p:cNvSpPr>
            <a:spLocks noGrp="1"/>
          </p:cNvSpPr>
          <p:nvPr>
            <p:ph type="dt" sz="half" idx="2"/>
            <p:custDataLst>
              <p:tags r:id="rId15"/>
            </p:custDataLst>
          </p:nvPr>
        </p:nvSpPr>
        <p:spPr>
          <a:xfrm>
            <a:off x="609600" y="6245225"/>
            <a:ext cx="2844800" cy="476250"/>
          </a:xfrm>
          <a:prstGeom prst="rect">
            <a:avLst/>
          </a:prstGeom>
          <a:noFill/>
          <a:ln w="9525">
            <a:noFill/>
          </a:ln>
        </p:spPr>
        <p:txBody>
          <a:bodyPr/>
          <a:lstStyle>
            <a:lvl1pPr>
              <a:defRPr sz="14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custDataLst>
              <p:tags r:id="rId16"/>
            </p:custDataLst>
          </p:nvPr>
        </p:nvSpPr>
        <p:spPr>
          <a:xfrm>
            <a:off x="4165600" y="6245225"/>
            <a:ext cx="3860800" cy="476250"/>
          </a:xfrm>
          <a:prstGeom prst="rect">
            <a:avLst/>
          </a:prstGeom>
          <a:noFill/>
          <a:ln w="9525">
            <a:noFill/>
          </a:ln>
        </p:spPr>
        <p:txBody>
          <a:bodyPr/>
          <a:lstStyle>
            <a:lvl1pPr algn="ctr">
              <a:defRPr sz="1400" noProof="1"/>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custDataLst>
              <p:tags r:id="rId17"/>
            </p:custDataLst>
          </p:nvPr>
        </p:nvSpPr>
        <p:spPr>
          <a:xfrm>
            <a:off x="8737600" y="6245225"/>
            <a:ext cx="2844800" cy="476250"/>
          </a:xfrm>
          <a:prstGeom prst="rect">
            <a:avLst/>
          </a:prstGeom>
          <a:noFill/>
          <a:ln w="9525">
            <a:noFill/>
          </a:ln>
        </p:spPr>
        <p:txBody>
          <a:bodyPr/>
          <a:lstStyle>
            <a:lvl1pPr algn="r">
              <a:defRPr sz="1400" noProof="1"/>
            </a:lvl1p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2"/>
          </p:custDataLst>
        </p:nvPr>
      </p:nvGrpSpPr>
      <p:grpSpPr>
        <a:xfrm>
          <a:off x="0" y="0"/>
          <a:ext cx="0" cy="0"/>
        </a:xfrm>
      </p:grpSpPr>
      <p:sp>
        <p:nvSpPr>
          <p:cNvPr id="2050" name="标题 1025"/>
          <p:cNvSpPr>
            <a:spLocks noGrp="1"/>
          </p:cNvSpPr>
          <p:nvPr>
            <p:ph type="title"/>
            <p:custDataLst>
              <p:tags r:id="rId13"/>
            </p:custDataLst>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2051" name="文本占位符 1026"/>
          <p:cNvSpPr>
            <a:spLocks noGrp="1"/>
          </p:cNvSpPr>
          <p:nvPr>
            <p:ph type="body" idx="5"/>
            <p:custDataLst>
              <p:tags r:id="rId14"/>
            </p:custDataLst>
          </p:nvPr>
        </p:nvSpPr>
        <p:spPr>
          <a:xfrm>
            <a:off x="609600" y="1600200"/>
            <a:ext cx="10972800" cy="4525963"/>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日期占位符 1027"/>
          <p:cNvSpPr>
            <a:spLocks noGrp="1"/>
          </p:cNvSpPr>
          <p:nvPr>
            <p:ph type="dt" sz="half" idx="2"/>
            <p:custDataLst>
              <p:tags r:id="rId15"/>
            </p:custDataLst>
          </p:nvPr>
        </p:nvSpPr>
        <p:spPr>
          <a:xfrm>
            <a:off x="609600" y="6245225"/>
            <a:ext cx="2844800" cy="476250"/>
          </a:xfrm>
          <a:prstGeom prst="rect">
            <a:avLst/>
          </a:prstGeom>
          <a:noFill/>
          <a:ln w="9525">
            <a:noFill/>
          </a:ln>
        </p:spPr>
        <p:txBody>
          <a:bodyPr/>
          <a:lstStyle>
            <a:lvl1pPr>
              <a:defRPr sz="14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custDataLst>
              <p:tags r:id="rId16"/>
            </p:custDataLst>
          </p:nvPr>
        </p:nvSpPr>
        <p:spPr>
          <a:xfrm>
            <a:off x="4165600" y="6245225"/>
            <a:ext cx="3860800" cy="476250"/>
          </a:xfrm>
          <a:prstGeom prst="rect">
            <a:avLst/>
          </a:prstGeom>
          <a:noFill/>
          <a:ln w="9525">
            <a:noFill/>
          </a:ln>
        </p:spPr>
        <p:txBody>
          <a:bodyPr/>
          <a:lstStyle>
            <a:lvl1pPr algn="ctr">
              <a:defRPr sz="1400" noProof="1"/>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custDataLst>
              <p:tags r:id="rId17"/>
            </p:custDataLst>
          </p:nvPr>
        </p:nvSpPr>
        <p:spPr>
          <a:xfrm>
            <a:off x="8737600" y="6245225"/>
            <a:ext cx="2844800" cy="476250"/>
          </a:xfrm>
          <a:prstGeom prst="rect">
            <a:avLst/>
          </a:prstGeom>
          <a:noFill/>
          <a:ln w="9525">
            <a:noFill/>
          </a:ln>
        </p:spPr>
        <p:txBody>
          <a:bodyPr/>
          <a:lstStyle>
            <a:lvl1pPr algn="r">
              <a:defRPr sz="1400" noProof="1"/>
            </a:lvl1pPr>
          </a:lstStyle>
          <a:p>
            <a:pPr marL="0" marR="0" lvl="0" indent="0" algn="r" defTabSz="914400" rtl="0" eaLnBrk="1" fontAlgn="base" latinLnBrk="0" hangingPunct="1">
              <a:lnSpc>
                <a:spcPct val="100000"/>
              </a:lnSpc>
              <a:spcBef>
                <a:spcPct val="0"/>
              </a:spcBef>
              <a:spcAft>
                <a:spcPct val="0"/>
              </a:spcAft>
              <a:buClrTx/>
              <a:buSzTx/>
              <a:buFontTx/>
              <a:buNone/>
              <a:defRPr/>
            </a:pPr>
            <a:fld id="{BE1891F7-CCA2-40E1-B855-861A37C72D86}"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iming/>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19"/>
          </p:custDataLst>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94.xml" /><Relationship Id="rId3" Type="http://schemas.openxmlformats.org/officeDocument/2006/relationships/tags" Target="../tags/tag395.xml" /><Relationship Id="rId4" Type="http://schemas.openxmlformats.org/officeDocument/2006/relationships/tags" Target="../tags/tag396.xml" /><Relationship Id="rId5" Type="http://schemas.openxmlformats.org/officeDocument/2006/relationships/image" Target="../media/image8.png" /><Relationship Id="rId6" Type="http://schemas.openxmlformats.org/officeDocument/2006/relationships/tags" Target="../tags/tag397.xml" /><Relationship Id="rId7" Type="http://schemas.openxmlformats.org/officeDocument/2006/relationships/video" Target="../media/media1.mp4" /><Relationship Id="rId8" Type="http://schemas.microsoft.com/office/2007/relationships/media" Target="../media/media1.mp4"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tags" Target="../tags/tag474.xml" /><Relationship Id="rId4" Type="http://schemas.openxmlformats.org/officeDocument/2006/relationships/tags" Target="../tags/tag475.xml" /><Relationship Id="rId5" Type="http://schemas.openxmlformats.org/officeDocument/2006/relationships/tags" Target="../tags/tag476.xml" /><Relationship Id="rId6" Type="http://schemas.openxmlformats.org/officeDocument/2006/relationships/tags" Target="../tags/tag477.xml" /><Relationship Id="rId7" Type="http://schemas.openxmlformats.org/officeDocument/2006/relationships/tags" Target="../tags/tag478.xml" /><Relationship Id="rId8" Type="http://schemas.openxmlformats.org/officeDocument/2006/relationships/image" Target="../media/image9.png" /><Relationship Id="rId9" Type="http://schemas.openxmlformats.org/officeDocument/2006/relationships/tags" Target="../tags/tag47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80.xml" /><Relationship Id="rId3" Type="http://schemas.openxmlformats.org/officeDocument/2006/relationships/tags" Target="../tags/tag481.xml" /><Relationship Id="rId4" Type="http://schemas.openxmlformats.org/officeDocument/2006/relationships/tags" Target="../tags/tag482.xml" /><Relationship Id="rId5" Type="http://schemas.openxmlformats.org/officeDocument/2006/relationships/tags" Target="../tags/tag483.xml" /><Relationship Id="rId6" Type="http://schemas.openxmlformats.org/officeDocument/2006/relationships/tags" Target="../tags/tag484.xml" /><Relationship Id="rId7" Type="http://schemas.openxmlformats.org/officeDocument/2006/relationships/tags" Target="../tags/tag48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94.xml" /><Relationship Id="rId11" Type="http://schemas.openxmlformats.org/officeDocument/2006/relationships/tags" Target="../tags/tag495.xml" /><Relationship Id="rId12" Type="http://schemas.openxmlformats.org/officeDocument/2006/relationships/tags" Target="../tags/tag496.xml" /><Relationship Id="rId13" Type="http://schemas.openxmlformats.org/officeDocument/2006/relationships/tags" Target="../tags/tag497.xml" /><Relationship Id="rId14" Type="http://schemas.openxmlformats.org/officeDocument/2006/relationships/tags" Target="../tags/tag498.xml" /><Relationship Id="rId15" Type="http://schemas.openxmlformats.org/officeDocument/2006/relationships/tags" Target="../tags/tag499.xml" /><Relationship Id="rId16" Type="http://schemas.openxmlformats.org/officeDocument/2006/relationships/tags" Target="../tags/tag500.xml" /><Relationship Id="rId17" Type="http://schemas.openxmlformats.org/officeDocument/2006/relationships/tags" Target="../tags/tag501.xml" /><Relationship Id="rId18" Type="http://schemas.openxmlformats.org/officeDocument/2006/relationships/tags" Target="../tags/tag502.xml" /><Relationship Id="rId19" Type="http://schemas.openxmlformats.org/officeDocument/2006/relationships/tags" Target="../tags/tag503.xml" /><Relationship Id="rId2" Type="http://schemas.openxmlformats.org/officeDocument/2006/relationships/tags" Target="../tags/tag486.xml" /><Relationship Id="rId20" Type="http://schemas.openxmlformats.org/officeDocument/2006/relationships/tags" Target="../tags/tag504.xml" /><Relationship Id="rId21" Type="http://schemas.openxmlformats.org/officeDocument/2006/relationships/tags" Target="../tags/tag505.xml" /><Relationship Id="rId22" Type="http://schemas.openxmlformats.org/officeDocument/2006/relationships/tags" Target="../tags/tag506.xml" /><Relationship Id="rId23" Type="http://schemas.openxmlformats.org/officeDocument/2006/relationships/tags" Target="../tags/tag507.xml" /><Relationship Id="rId24" Type="http://schemas.openxmlformats.org/officeDocument/2006/relationships/tags" Target="../tags/tag508.xml" /><Relationship Id="rId25" Type="http://schemas.openxmlformats.org/officeDocument/2006/relationships/tags" Target="../tags/tag509.xml" /><Relationship Id="rId26" Type="http://schemas.openxmlformats.org/officeDocument/2006/relationships/tags" Target="../tags/tag510.xml" /><Relationship Id="rId27" Type="http://schemas.openxmlformats.org/officeDocument/2006/relationships/tags" Target="../tags/tag511.xml" /><Relationship Id="rId28" Type="http://schemas.openxmlformats.org/officeDocument/2006/relationships/tags" Target="../tags/tag512.xml" /><Relationship Id="rId29" Type="http://schemas.openxmlformats.org/officeDocument/2006/relationships/tags" Target="../tags/tag513.xml" /><Relationship Id="rId3" Type="http://schemas.openxmlformats.org/officeDocument/2006/relationships/tags" Target="../tags/tag487.xml" /><Relationship Id="rId4" Type="http://schemas.openxmlformats.org/officeDocument/2006/relationships/tags" Target="../tags/tag488.xml" /><Relationship Id="rId5" Type="http://schemas.openxmlformats.org/officeDocument/2006/relationships/tags" Target="../tags/tag489.xml" /><Relationship Id="rId6" Type="http://schemas.openxmlformats.org/officeDocument/2006/relationships/tags" Target="../tags/tag490.xml" /><Relationship Id="rId7" Type="http://schemas.openxmlformats.org/officeDocument/2006/relationships/tags" Target="../tags/tag491.xml" /><Relationship Id="rId8" Type="http://schemas.openxmlformats.org/officeDocument/2006/relationships/tags" Target="../tags/tag492.xml" /><Relationship Id="rId9" Type="http://schemas.openxmlformats.org/officeDocument/2006/relationships/tags" Target="../tags/tag49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514.xml" /><Relationship Id="rId3" Type="http://schemas.openxmlformats.org/officeDocument/2006/relationships/image" Target="../media/image13.jpeg" /><Relationship Id="rId4" Type="http://schemas.openxmlformats.org/officeDocument/2006/relationships/tags" Target="../tags/tag515.xml" /><Relationship Id="rId5" Type="http://schemas.openxmlformats.org/officeDocument/2006/relationships/image" Target="../media/image14.png" /><Relationship Id="rId6" Type="http://schemas.openxmlformats.org/officeDocument/2006/relationships/tags" Target="../tags/tag516.xml" /><Relationship Id="rId7" Type="http://schemas.openxmlformats.org/officeDocument/2006/relationships/tags" Target="../tags/tag517.xml" /><Relationship Id="rId8" Type="http://schemas.openxmlformats.org/officeDocument/2006/relationships/tags" Target="../tags/tag518.xml" /><Relationship Id="rId9" Type="http://schemas.openxmlformats.org/officeDocument/2006/relationships/tags" Target="../tags/tag51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528.xml" /><Relationship Id="rId11" Type="http://schemas.openxmlformats.org/officeDocument/2006/relationships/tags" Target="../tags/tag529.xml" /><Relationship Id="rId12" Type="http://schemas.openxmlformats.org/officeDocument/2006/relationships/tags" Target="../tags/tag530.xml" /><Relationship Id="rId13" Type="http://schemas.openxmlformats.org/officeDocument/2006/relationships/tags" Target="../tags/tag531.xml" /><Relationship Id="rId14" Type="http://schemas.openxmlformats.org/officeDocument/2006/relationships/tags" Target="../tags/tag532.xml" /><Relationship Id="rId2" Type="http://schemas.openxmlformats.org/officeDocument/2006/relationships/tags" Target="../tags/tag520.xml" /><Relationship Id="rId3" Type="http://schemas.openxmlformats.org/officeDocument/2006/relationships/tags" Target="../tags/tag521.xml" /><Relationship Id="rId4" Type="http://schemas.openxmlformats.org/officeDocument/2006/relationships/tags" Target="../tags/tag522.xml" /><Relationship Id="rId5" Type="http://schemas.openxmlformats.org/officeDocument/2006/relationships/tags" Target="../tags/tag523.xml" /><Relationship Id="rId6" Type="http://schemas.openxmlformats.org/officeDocument/2006/relationships/tags" Target="../tags/tag524.xml" /><Relationship Id="rId7" Type="http://schemas.openxmlformats.org/officeDocument/2006/relationships/tags" Target="../tags/tag525.xml" /><Relationship Id="rId8" Type="http://schemas.openxmlformats.org/officeDocument/2006/relationships/tags" Target="../tags/tag526.xml" /><Relationship Id="rId9" Type="http://schemas.openxmlformats.org/officeDocument/2006/relationships/tags" Target="../tags/tag52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541.xml" /><Relationship Id="rId11" Type="http://schemas.openxmlformats.org/officeDocument/2006/relationships/tags" Target="../tags/tag542.xml" /><Relationship Id="rId12" Type="http://schemas.openxmlformats.org/officeDocument/2006/relationships/tags" Target="../tags/tag543.xml" /><Relationship Id="rId13" Type="http://schemas.openxmlformats.org/officeDocument/2006/relationships/tags" Target="../tags/tag544.xml" /><Relationship Id="rId14" Type="http://schemas.openxmlformats.org/officeDocument/2006/relationships/tags" Target="../tags/tag545.xml" /><Relationship Id="rId15" Type="http://schemas.openxmlformats.org/officeDocument/2006/relationships/tags" Target="../tags/tag546.xml" /><Relationship Id="rId16" Type="http://schemas.openxmlformats.org/officeDocument/2006/relationships/tags" Target="../tags/tag547.xml" /><Relationship Id="rId2" Type="http://schemas.openxmlformats.org/officeDocument/2006/relationships/tags" Target="../tags/tag533.xml" /><Relationship Id="rId3" Type="http://schemas.openxmlformats.org/officeDocument/2006/relationships/tags" Target="../tags/tag534.xml" /><Relationship Id="rId4" Type="http://schemas.openxmlformats.org/officeDocument/2006/relationships/tags" Target="../tags/tag535.xml" /><Relationship Id="rId5" Type="http://schemas.openxmlformats.org/officeDocument/2006/relationships/tags" Target="../tags/tag536.xml" /><Relationship Id="rId6" Type="http://schemas.openxmlformats.org/officeDocument/2006/relationships/tags" Target="../tags/tag537.xml" /><Relationship Id="rId7" Type="http://schemas.openxmlformats.org/officeDocument/2006/relationships/tags" Target="../tags/tag538.xml" /><Relationship Id="rId8" Type="http://schemas.openxmlformats.org/officeDocument/2006/relationships/tags" Target="../tags/tag539.xml" /><Relationship Id="rId9" Type="http://schemas.openxmlformats.org/officeDocument/2006/relationships/tags" Target="../tags/tag54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56.xml" /><Relationship Id="rId11" Type="http://schemas.openxmlformats.org/officeDocument/2006/relationships/tags" Target="../tags/tag557.xml" /><Relationship Id="rId12" Type="http://schemas.openxmlformats.org/officeDocument/2006/relationships/tags" Target="../tags/tag558.xml" /><Relationship Id="rId13" Type="http://schemas.openxmlformats.org/officeDocument/2006/relationships/tags" Target="../tags/tag559.xml" /><Relationship Id="rId14" Type="http://schemas.openxmlformats.org/officeDocument/2006/relationships/tags" Target="../tags/tag560.xml" /><Relationship Id="rId15" Type="http://schemas.openxmlformats.org/officeDocument/2006/relationships/tags" Target="../tags/tag561.xml" /><Relationship Id="rId16" Type="http://schemas.openxmlformats.org/officeDocument/2006/relationships/tags" Target="../tags/tag562.xml" /><Relationship Id="rId2" Type="http://schemas.openxmlformats.org/officeDocument/2006/relationships/tags" Target="../tags/tag548.xml" /><Relationship Id="rId3" Type="http://schemas.openxmlformats.org/officeDocument/2006/relationships/tags" Target="../tags/tag549.xml" /><Relationship Id="rId4" Type="http://schemas.openxmlformats.org/officeDocument/2006/relationships/tags" Target="../tags/tag550.xml" /><Relationship Id="rId5" Type="http://schemas.openxmlformats.org/officeDocument/2006/relationships/tags" Target="../tags/tag551.xml" /><Relationship Id="rId6" Type="http://schemas.openxmlformats.org/officeDocument/2006/relationships/tags" Target="../tags/tag552.xml" /><Relationship Id="rId7" Type="http://schemas.openxmlformats.org/officeDocument/2006/relationships/tags" Target="../tags/tag553.xml" /><Relationship Id="rId8" Type="http://schemas.openxmlformats.org/officeDocument/2006/relationships/tags" Target="../tags/tag554.xml" /><Relationship Id="rId9" Type="http://schemas.openxmlformats.org/officeDocument/2006/relationships/tags" Target="../tags/tag55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71.xml" /><Relationship Id="rId11" Type="http://schemas.openxmlformats.org/officeDocument/2006/relationships/tags" Target="../tags/tag572.xml" /><Relationship Id="rId12" Type="http://schemas.openxmlformats.org/officeDocument/2006/relationships/tags" Target="../tags/tag573.xml" /><Relationship Id="rId2" Type="http://schemas.openxmlformats.org/officeDocument/2006/relationships/tags" Target="../tags/tag563.xml" /><Relationship Id="rId3" Type="http://schemas.openxmlformats.org/officeDocument/2006/relationships/tags" Target="../tags/tag564.xml" /><Relationship Id="rId4" Type="http://schemas.openxmlformats.org/officeDocument/2006/relationships/tags" Target="../tags/tag565.xml" /><Relationship Id="rId5" Type="http://schemas.openxmlformats.org/officeDocument/2006/relationships/tags" Target="../tags/tag566.xml" /><Relationship Id="rId6" Type="http://schemas.openxmlformats.org/officeDocument/2006/relationships/tags" Target="../tags/tag567.xml" /><Relationship Id="rId7" Type="http://schemas.openxmlformats.org/officeDocument/2006/relationships/tags" Target="../tags/tag568.xml" /><Relationship Id="rId8" Type="http://schemas.openxmlformats.org/officeDocument/2006/relationships/tags" Target="../tags/tag569.xml" /><Relationship Id="rId9" Type="http://schemas.openxmlformats.org/officeDocument/2006/relationships/tags" Target="../tags/tag57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82.xml" /><Relationship Id="rId11" Type="http://schemas.openxmlformats.org/officeDocument/2006/relationships/tags" Target="../tags/tag583.xml" /><Relationship Id="rId12" Type="http://schemas.openxmlformats.org/officeDocument/2006/relationships/tags" Target="../tags/tag584.xml" /><Relationship Id="rId13" Type="http://schemas.openxmlformats.org/officeDocument/2006/relationships/tags" Target="../tags/tag585.xml" /><Relationship Id="rId14" Type="http://schemas.openxmlformats.org/officeDocument/2006/relationships/tags" Target="../tags/tag586.xml" /><Relationship Id="rId15" Type="http://schemas.openxmlformats.org/officeDocument/2006/relationships/tags" Target="../tags/tag587.xml" /><Relationship Id="rId16" Type="http://schemas.openxmlformats.org/officeDocument/2006/relationships/tags" Target="../tags/tag588.xml" /><Relationship Id="rId2" Type="http://schemas.openxmlformats.org/officeDocument/2006/relationships/tags" Target="../tags/tag574.xml" /><Relationship Id="rId3" Type="http://schemas.openxmlformats.org/officeDocument/2006/relationships/tags" Target="../tags/tag575.xml" /><Relationship Id="rId4" Type="http://schemas.openxmlformats.org/officeDocument/2006/relationships/tags" Target="../tags/tag576.xml" /><Relationship Id="rId5" Type="http://schemas.openxmlformats.org/officeDocument/2006/relationships/tags" Target="../tags/tag577.xml" /><Relationship Id="rId6" Type="http://schemas.openxmlformats.org/officeDocument/2006/relationships/tags" Target="../tags/tag578.xml" /><Relationship Id="rId7" Type="http://schemas.openxmlformats.org/officeDocument/2006/relationships/tags" Target="../tags/tag579.xml" /><Relationship Id="rId8" Type="http://schemas.openxmlformats.org/officeDocument/2006/relationships/tags" Target="../tags/tag580.xml" /><Relationship Id="rId9" Type="http://schemas.openxmlformats.org/officeDocument/2006/relationships/tags" Target="../tags/tag58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97.xml" /><Relationship Id="rId11" Type="http://schemas.openxmlformats.org/officeDocument/2006/relationships/tags" Target="../tags/tag598.xml" /><Relationship Id="rId12" Type="http://schemas.openxmlformats.org/officeDocument/2006/relationships/tags" Target="../tags/tag599.xml" /><Relationship Id="rId13" Type="http://schemas.openxmlformats.org/officeDocument/2006/relationships/tags" Target="../tags/tag600.xml" /><Relationship Id="rId14" Type="http://schemas.openxmlformats.org/officeDocument/2006/relationships/tags" Target="../tags/tag601.xml" /><Relationship Id="rId15" Type="http://schemas.openxmlformats.org/officeDocument/2006/relationships/tags" Target="../tags/tag602.xml" /><Relationship Id="rId16" Type="http://schemas.openxmlformats.org/officeDocument/2006/relationships/tags" Target="../tags/tag603.xml" /><Relationship Id="rId2" Type="http://schemas.openxmlformats.org/officeDocument/2006/relationships/tags" Target="../tags/tag589.xml" /><Relationship Id="rId3" Type="http://schemas.openxmlformats.org/officeDocument/2006/relationships/tags" Target="../tags/tag590.xml" /><Relationship Id="rId4" Type="http://schemas.openxmlformats.org/officeDocument/2006/relationships/tags" Target="../tags/tag591.xml" /><Relationship Id="rId5" Type="http://schemas.openxmlformats.org/officeDocument/2006/relationships/tags" Target="../tags/tag592.xml" /><Relationship Id="rId6" Type="http://schemas.openxmlformats.org/officeDocument/2006/relationships/tags" Target="../tags/tag593.xml" /><Relationship Id="rId7" Type="http://schemas.openxmlformats.org/officeDocument/2006/relationships/tags" Target="../tags/tag594.xml" /><Relationship Id="rId8" Type="http://schemas.openxmlformats.org/officeDocument/2006/relationships/tags" Target="../tags/tag595.xml" /><Relationship Id="rId9" Type="http://schemas.openxmlformats.org/officeDocument/2006/relationships/tags" Target="../tags/tag59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9.png" /><Relationship Id="rId11" Type="http://schemas.openxmlformats.org/officeDocument/2006/relationships/tags" Target="../tags/tag408.xml" /><Relationship Id="rId12" Type="http://schemas.openxmlformats.org/officeDocument/2006/relationships/tags" Target="../tags/tag409.xml" /><Relationship Id="rId2" Type="http://schemas.openxmlformats.org/officeDocument/2006/relationships/notesSlide" Target="../notesSlides/notesSlide1.xml" /><Relationship Id="rId3" Type="http://schemas.openxmlformats.org/officeDocument/2006/relationships/tags" Target="../tags/tag401.xml" /><Relationship Id="rId4" Type="http://schemas.openxmlformats.org/officeDocument/2006/relationships/tags" Target="../tags/tag402.xml" /><Relationship Id="rId5" Type="http://schemas.openxmlformats.org/officeDocument/2006/relationships/tags" Target="../tags/tag403.xml" /><Relationship Id="rId6" Type="http://schemas.openxmlformats.org/officeDocument/2006/relationships/tags" Target="../tags/tag404.xml" /><Relationship Id="rId7" Type="http://schemas.openxmlformats.org/officeDocument/2006/relationships/tags" Target="../tags/tag405.xml" /><Relationship Id="rId8" Type="http://schemas.openxmlformats.org/officeDocument/2006/relationships/tags" Target="../tags/tag406.xml" /><Relationship Id="rId9" Type="http://schemas.openxmlformats.org/officeDocument/2006/relationships/tags" Target="../tags/tag40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12.xml" /><Relationship Id="rId11" Type="http://schemas.openxmlformats.org/officeDocument/2006/relationships/tags" Target="../tags/tag613.xml" /><Relationship Id="rId12" Type="http://schemas.openxmlformats.org/officeDocument/2006/relationships/tags" Target="../tags/tag614.xml" /><Relationship Id="rId2" Type="http://schemas.openxmlformats.org/officeDocument/2006/relationships/tags" Target="../tags/tag604.xml" /><Relationship Id="rId3" Type="http://schemas.openxmlformats.org/officeDocument/2006/relationships/tags" Target="../tags/tag605.xml" /><Relationship Id="rId4" Type="http://schemas.openxmlformats.org/officeDocument/2006/relationships/tags" Target="../tags/tag606.xml" /><Relationship Id="rId5" Type="http://schemas.openxmlformats.org/officeDocument/2006/relationships/tags" Target="../tags/tag607.xml" /><Relationship Id="rId6" Type="http://schemas.openxmlformats.org/officeDocument/2006/relationships/tags" Target="../tags/tag608.xml" /><Relationship Id="rId7" Type="http://schemas.openxmlformats.org/officeDocument/2006/relationships/tags" Target="../tags/tag609.xml" /><Relationship Id="rId8" Type="http://schemas.openxmlformats.org/officeDocument/2006/relationships/tags" Target="../tags/tag610.xml" /><Relationship Id="rId9" Type="http://schemas.openxmlformats.org/officeDocument/2006/relationships/tags" Target="../tags/tag61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23.xml" /><Relationship Id="rId11" Type="http://schemas.openxmlformats.org/officeDocument/2006/relationships/tags" Target="../tags/tag624.xml" /><Relationship Id="rId12" Type="http://schemas.openxmlformats.org/officeDocument/2006/relationships/tags" Target="../tags/tag625.xml" /><Relationship Id="rId2" Type="http://schemas.openxmlformats.org/officeDocument/2006/relationships/tags" Target="../tags/tag615.xml" /><Relationship Id="rId3" Type="http://schemas.openxmlformats.org/officeDocument/2006/relationships/tags" Target="../tags/tag616.xml" /><Relationship Id="rId4" Type="http://schemas.openxmlformats.org/officeDocument/2006/relationships/tags" Target="../tags/tag617.xml" /><Relationship Id="rId5" Type="http://schemas.openxmlformats.org/officeDocument/2006/relationships/tags" Target="../tags/tag618.xml" /><Relationship Id="rId6" Type="http://schemas.openxmlformats.org/officeDocument/2006/relationships/tags" Target="../tags/tag619.xml" /><Relationship Id="rId7" Type="http://schemas.openxmlformats.org/officeDocument/2006/relationships/tags" Target="../tags/tag620.xml" /><Relationship Id="rId8" Type="http://schemas.openxmlformats.org/officeDocument/2006/relationships/tags" Target="../tags/tag621.xml" /><Relationship Id="rId9" Type="http://schemas.openxmlformats.org/officeDocument/2006/relationships/tags" Target="../tags/tag62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34.xml" /><Relationship Id="rId11" Type="http://schemas.openxmlformats.org/officeDocument/2006/relationships/tags" Target="../tags/tag635.xml" /><Relationship Id="rId12" Type="http://schemas.openxmlformats.org/officeDocument/2006/relationships/tags" Target="../tags/tag636.xml" /><Relationship Id="rId13" Type="http://schemas.openxmlformats.org/officeDocument/2006/relationships/tags" Target="../tags/tag637.xml" /><Relationship Id="rId14" Type="http://schemas.openxmlformats.org/officeDocument/2006/relationships/tags" Target="../tags/tag638.xml" /><Relationship Id="rId15" Type="http://schemas.openxmlformats.org/officeDocument/2006/relationships/tags" Target="../tags/tag639.xml" /><Relationship Id="rId16" Type="http://schemas.openxmlformats.org/officeDocument/2006/relationships/tags" Target="../tags/tag640.xml" /><Relationship Id="rId2" Type="http://schemas.openxmlformats.org/officeDocument/2006/relationships/tags" Target="../tags/tag626.xml" /><Relationship Id="rId3" Type="http://schemas.openxmlformats.org/officeDocument/2006/relationships/tags" Target="../tags/tag627.xml" /><Relationship Id="rId4" Type="http://schemas.openxmlformats.org/officeDocument/2006/relationships/tags" Target="../tags/tag628.xml" /><Relationship Id="rId5" Type="http://schemas.openxmlformats.org/officeDocument/2006/relationships/tags" Target="../tags/tag629.xml" /><Relationship Id="rId6" Type="http://schemas.openxmlformats.org/officeDocument/2006/relationships/tags" Target="../tags/tag630.xml" /><Relationship Id="rId7" Type="http://schemas.openxmlformats.org/officeDocument/2006/relationships/tags" Target="../tags/tag631.xml" /><Relationship Id="rId8" Type="http://schemas.openxmlformats.org/officeDocument/2006/relationships/tags" Target="../tags/tag632.xml" /><Relationship Id="rId9" Type="http://schemas.openxmlformats.org/officeDocument/2006/relationships/tags" Target="../tags/tag63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49.xml" /><Relationship Id="rId2" Type="http://schemas.openxmlformats.org/officeDocument/2006/relationships/tags" Target="../tags/tag641.xml" /><Relationship Id="rId3" Type="http://schemas.openxmlformats.org/officeDocument/2006/relationships/tags" Target="../tags/tag642.xml" /><Relationship Id="rId4" Type="http://schemas.openxmlformats.org/officeDocument/2006/relationships/tags" Target="../tags/tag643.xml" /><Relationship Id="rId5" Type="http://schemas.openxmlformats.org/officeDocument/2006/relationships/tags" Target="../tags/tag644.xml" /><Relationship Id="rId6" Type="http://schemas.openxmlformats.org/officeDocument/2006/relationships/tags" Target="../tags/tag645.xml" /><Relationship Id="rId7" Type="http://schemas.openxmlformats.org/officeDocument/2006/relationships/tags" Target="../tags/tag646.xml" /><Relationship Id="rId8" Type="http://schemas.openxmlformats.org/officeDocument/2006/relationships/tags" Target="../tags/tag647.xml" /><Relationship Id="rId9" Type="http://schemas.openxmlformats.org/officeDocument/2006/relationships/tags" Target="../tags/tag64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58.xml" /><Relationship Id="rId2" Type="http://schemas.openxmlformats.org/officeDocument/2006/relationships/tags" Target="../tags/tag650.xml" /><Relationship Id="rId3" Type="http://schemas.openxmlformats.org/officeDocument/2006/relationships/tags" Target="../tags/tag651.xml" /><Relationship Id="rId4" Type="http://schemas.openxmlformats.org/officeDocument/2006/relationships/tags" Target="../tags/tag652.xml" /><Relationship Id="rId5" Type="http://schemas.openxmlformats.org/officeDocument/2006/relationships/tags" Target="../tags/tag653.xml" /><Relationship Id="rId6" Type="http://schemas.openxmlformats.org/officeDocument/2006/relationships/tags" Target="../tags/tag654.xml" /><Relationship Id="rId7" Type="http://schemas.openxmlformats.org/officeDocument/2006/relationships/tags" Target="../tags/tag655.xml" /><Relationship Id="rId8" Type="http://schemas.openxmlformats.org/officeDocument/2006/relationships/tags" Target="../tags/tag656.xml" /><Relationship Id="rId9" Type="http://schemas.openxmlformats.org/officeDocument/2006/relationships/tags" Target="../tags/tag65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67.xml" /><Relationship Id="rId11" Type="http://schemas.openxmlformats.org/officeDocument/2006/relationships/tags" Target="../tags/tag668.xml" /><Relationship Id="rId12" Type="http://schemas.openxmlformats.org/officeDocument/2006/relationships/tags" Target="../tags/tag669.xml" /><Relationship Id="rId2" Type="http://schemas.openxmlformats.org/officeDocument/2006/relationships/tags" Target="../tags/tag659.xml" /><Relationship Id="rId3" Type="http://schemas.openxmlformats.org/officeDocument/2006/relationships/tags" Target="../tags/tag660.xml" /><Relationship Id="rId4" Type="http://schemas.openxmlformats.org/officeDocument/2006/relationships/tags" Target="../tags/tag661.xml" /><Relationship Id="rId5" Type="http://schemas.openxmlformats.org/officeDocument/2006/relationships/tags" Target="../tags/tag662.xml" /><Relationship Id="rId6" Type="http://schemas.openxmlformats.org/officeDocument/2006/relationships/tags" Target="../tags/tag663.xml" /><Relationship Id="rId7" Type="http://schemas.openxmlformats.org/officeDocument/2006/relationships/tags" Target="../tags/tag664.xml" /><Relationship Id="rId8" Type="http://schemas.openxmlformats.org/officeDocument/2006/relationships/tags" Target="../tags/tag665.xml" /><Relationship Id="rId9" Type="http://schemas.openxmlformats.org/officeDocument/2006/relationships/tags" Target="../tags/tag66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70.xml" /><Relationship Id="rId3" Type="http://schemas.openxmlformats.org/officeDocument/2006/relationships/tags" Target="../tags/tag671.xml" /><Relationship Id="rId4" Type="http://schemas.openxmlformats.org/officeDocument/2006/relationships/tags" Target="../tags/tag672.xml" /><Relationship Id="rId5" Type="http://schemas.openxmlformats.org/officeDocument/2006/relationships/tags" Target="../tags/tag673.xml" /><Relationship Id="rId6" Type="http://schemas.openxmlformats.org/officeDocument/2006/relationships/tags" Target="../tags/tag674.xml" /><Relationship Id="rId7" Type="http://schemas.openxmlformats.org/officeDocument/2006/relationships/tags" Target="../tags/tag675.xml" /><Relationship Id="rId8" Type="http://schemas.openxmlformats.org/officeDocument/2006/relationships/tags" Target="../tags/tag67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tags" Target="../tags/tag680.xml" /><Relationship Id="rId4" Type="http://schemas.openxmlformats.org/officeDocument/2006/relationships/tags" Target="../tags/tag681.xml" /><Relationship Id="rId5" Type="http://schemas.openxmlformats.org/officeDocument/2006/relationships/tags" Target="../tags/tag682.xml" /><Relationship Id="rId6" Type="http://schemas.openxmlformats.org/officeDocument/2006/relationships/tags" Target="../tags/tag683.xml" /><Relationship Id="rId7" Type="http://schemas.openxmlformats.org/officeDocument/2006/relationships/tags" Target="../tags/tag684.xml" /><Relationship Id="rId8" Type="http://schemas.openxmlformats.org/officeDocument/2006/relationships/image" Target="../media/image9.png" /><Relationship Id="rId9" Type="http://schemas.openxmlformats.org/officeDocument/2006/relationships/tags" Target="../tags/tag68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86.xml" /><Relationship Id="rId3" Type="http://schemas.openxmlformats.org/officeDocument/2006/relationships/tags" Target="../tags/tag687.xml" /><Relationship Id="rId4" Type="http://schemas.openxmlformats.org/officeDocument/2006/relationships/tags" Target="../tags/tag688.xml" /><Relationship Id="rId5" Type="http://schemas.openxmlformats.org/officeDocument/2006/relationships/tags" Target="../tags/tag689.xml" /><Relationship Id="rId6" Type="http://schemas.openxmlformats.org/officeDocument/2006/relationships/tags" Target="../tags/tag69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91.xml" /><Relationship Id="rId3" Type="http://schemas.openxmlformats.org/officeDocument/2006/relationships/tags" Target="../tags/tag692.xml" /><Relationship Id="rId4" Type="http://schemas.openxmlformats.org/officeDocument/2006/relationships/tags" Target="../tags/tag693.xml" /><Relationship Id="rId5" Type="http://schemas.openxmlformats.org/officeDocument/2006/relationships/tags" Target="../tags/tag694.xml" /><Relationship Id="rId6" Type="http://schemas.openxmlformats.org/officeDocument/2006/relationships/tags" Target="../tags/tag69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 Id="rId3" Type="http://schemas.openxmlformats.org/officeDocument/2006/relationships/tags" Target="../tags/tag413.xml" /><Relationship Id="rId4" Type="http://schemas.openxmlformats.org/officeDocument/2006/relationships/tags" Target="../tags/tag414.xml" /><Relationship Id="rId5" Type="http://schemas.openxmlformats.org/officeDocument/2006/relationships/tags" Target="../tags/tag415.xml" /><Relationship Id="rId6" Type="http://schemas.openxmlformats.org/officeDocument/2006/relationships/tags" Target="../tags/tag416.xml" /><Relationship Id="rId7" Type="http://schemas.openxmlformats.org/officeDocument/2006/relationships/tags" Target="../tags/tag417.xml" /><Relationship Id="rId8" Type="http://schemas.openxmlformats.org/officeDocument/2006/relationships/image" Target="../media/image9.png" /><Relationship Id="rId9" Type="http://schemas.openxmlformats.org/officeDocument/2006/relationships/tags" Target="../tags/tag418.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704.xml" /><Relationship Id="rId11" Type="http://schemas.openxmlformats.org/officeDocument/2006/relationships/tags" Target="../tags/tag705.xml" /><Relationship Id="rId12" Type="http://schemas.openxmlformats.org/officeDocument/2006/relationships/tags" Target="../tags/tag706.xml" /><Relationship Id="rId13" Type="http://schemas.openxmlformats.org/officeDocument/2006/relationships/tags" Target="../tags/tag707.xml" /><Relationship Id="rId14" Type="http://schemas.openxmlformats.org/officeDocument/2006/relationships/tags" Target="../tags/tag708.xml" /><Relationship Id="rId15" Type="http://schemas.openxmlformats.org/officeDocument/2006/relationships/tags" Target="../tags/tag709.xml" /><Relationship Id="rId16" Type="http://schemas.openxmlformats.org/officeDocument/2006/relationships/tags" Target="../tags/tag710.xml" /><Relationship Id="rId17" Type="http://schemas.openxmlformats.org/officeDocument/2006/relationships/tags" Target="../tags/tag711.xml" /><Relationship Id="rId18" Type="http://schemas.openxmlformats.org/officeDocument/2006/relationships/tags" Target="../tags/tag712.xml" /><Relationship Id="rId2" Type="http://schemas.openxmlformats.org/officeDocument/2006/relationships/tags" Target="../tags/tag696.xml" /><Relationship Id="rId3" Type="http://schemas.openxmlformats.org/officeDocument/2006/relationships/tags" Target="../tags/tag697.xml" /><Relationship Id="rId4" Type="http://schemas.openxmlformats.org/officeDocument/2006/relationships/tags" Target="../tags/tag698.xml" /><Relationship Id="rId5" Type="http://schemas.openxmlformats.org/officeDocument/2006/relationships/tags" Target="../tags/tag699.xml" /><Relationship Id="rId6" Type="http://schemas.openxmlformats.org/officeDocument/2006/relationships/tags" Target="../tags/tag700.xml" /><Relationship Id="rId7" Type="http://schemas.openxmlformats.org/officeDocument/2006/relationships/tags" Target="../tags/tag701.xml" /><Relationship Id="rId8" Type="http://schemas.openxmlformats.org/officeDocument/2006/relationships/tags" Target="../tags/tag702.xml" /><Relationship Id="rId9" Type="http://schemas.openxmlformats.org/officeDocument/2006/relationships/tags" Target="../tags/tag70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721.xml" /><Relationship Id="rId11" Type="http://schemas.openxmlformats.org/officeDocument/2006/relationships/tags" Target="../tags/tag722.xml" /><Relationship Id="rId2" Type="http://schemas.openxmlformats.org/officeDocument/2006/relationships/tags" Target="../tags/tag713.xml" /><Relationship Id="rId3" Type="http://schemas.openxmlformats.org/officeDocument/2006/relationships/tags" Target="../tags/tag714.xml" /><Relationship Id="rId4" Type="http://schemas.openxmlformats.org/officeDocument/2006/relationships/tags" Target="../tags/tag715.xml" /><Relationship Id="rId5" Type="http://schemas.openxmlformats.org/officeDocument/2006/relationships/tags" Target="../tags/tag716.xml" /><Relationship Id="rId6" Type="http://schemas.openxmlformats.org/officeDocument/2006/relationships/tags" Target="../tags/tag717.xml" /><Relationship Id="rId7" Type="http://schemas.openxmlformats.org/officeDocument/2006/relationships/tags" Target="../tags/tag718.xml" /><Relationship Id="rId8" Type="http://schemas.openxmlformats.org/officeDocument/2006/relationships/tags" Target="../tags/tag719.xml" /><Relationship Id="rId9" Type="http://schemas.openxmlformats.org/officeDocument/2006/relationships/tags" Target="../tags/tag720.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4.xml" /><Relationship Id="rId2" Type="http://schemas.openxmlformats.org/officeDocument/2006/relationships/tags" Target="../tags/tag723.xml" /><Relationship Id="rId3" Type="http://schemas.openxmlformats.org/officeDocument/2006/relationships/tags" Target="../tags/tag724.xml" /><Relationship Id="rId4" Type="http://schemas.openxmlformats.org/officeDocument/2006/relationships/image" Target="../media/image15.png" /><Relationship Id="rId5" Type="http://schemas.openxmlformats.org/officeDocument/2006/relationships/tags" Target="../tags/tag725.xml" /><Relationship Id="rId6" Type="http://schemas.openxmlformats.org/officeDocument/2006/relationships/tags" Target="../tags/tag72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xml" /><Relationship Id="rId3" Type="http://schemas.openxmlformats.org/officeDocument/2006/relationships/tags" Target="../tags/tag422.xml" /><Relationship Id="rId4" Type="http://schemas.openxmlformats.org/officeDocument/2006/relationships/image" Target="../media/image10.png" /><Relationship Id="rId5" Type="http://schemas.openxmlformats.org/officeDocument/2006/relationships/tags" Target="../tags/tag423.xml" /><Relationship Id="rId6" Type="http://schemas.openxmlformats.org/officeDocument/2006/relationships/tags" Target="../tags/tag424.xml" /><Relationship Id="rId7" Type="http://schemas.openxmlformats.org/officeDocument/2006/relationships/tags" Target="../tags/tag425.xml" /><Relationship Id="rId8" Type="http://schemas.openxmlformats.org/officeDocument/2006/relationships/tags" Target="../tags/tag42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11.png" /><Relationship Id="rId11" Type="http://schemas.openxmlformats.org/officeDocument/2006/relationships/tags" Target="../tags/tag435.xml" /><Relationship Id="rId12" Type="http://schemas.openxmlformats.org/officeDocument/2006/relationships/tags" Target="../tags/tag436.xml" /><Relationship Id="rId13" Type="http://schemas.openxmlformats.org/officeDocument/2006/relationships/image" Target="../media/image12.png" /><Relationship Id="rId14" Type="http://schemas.openxmlformats.org/officeDocument/2006/relationships/tags" Target="../tags/tag437.xml" /><Relationship Id="rId15" Type="http://schemas.openxmlformats.org/officeDocument/2006/relationships/tags" Target="../tags/tag438.xml" /><Relationship Id="rId2" Type="http://schemas.openxmlformats.org/officeDocument/2006/relationships/tags" Target="../tags/tag427.xml" /><Relationship Id="rId3" Type="http://schemas.openxmlformats.org/officeDocument/2006/relationships/tags" Target="../tags/tag428.xml" /><Relationship Id="rId4" Type="http://schemas.openxmlformats.org/officeDocument/2006/relationships/tags" Target="../tags/tag429.xml" /><Relationship Id="rId5" Type="http://schemas.openxmlformats.org/officeDocument/2006/relationships/tags" Target="../tags/tag430.xml" /><Relationship Id="rId6" Type="http://schemas.openxmlformats.org/officeDocument/2006/relationships/tags" Target="../tags/tag431.xml" /><Relationship Id="rId7" Type="http://schemas.openxmlformats.org/officeDocument/2006/relationships/tags" Target="../tags/tag432.xml" /><Relationship Id="rId8" Type="http://schemas.openxmlformats.org/officeDocument/2006/relationships/tags" Target="../tags/tag433.xml" /><Relationship Id="rId9" Type="http://schemas.openxmlformats.org/officeDocument/2006/relationships/tags" Target="../tags/tag43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439.xml" /><Relationship Id="rId3" Type="http://schemas.openxmlformats.org/officeDocument/2006/relationships/tags" Target="../tags/tag440.xml" /><Relationship Id="rId4" Type="http://schemas.openxmlformats.org/officeDocument/2006/relationships/tags" Target="../tags/tag441.xml" /><Relationship Id="rId5" Type="http://schemas.openxmlformats.org/officeDocument/2006/relationships/tags" Target="../tags/tag442.xml" /><Relationship Id="rId6" Type="http://schemas.openxmlformats.org/officeDocument/2006/relationships/tags" Target="../tags/tag443.xml" /><Relationship Id="rId7" Type="http://schemas.openxmlformats.org/officeDocument/2006/relationships/tags" Target="../tags/tag44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45.xml" /><Relationship Id="rId3" Type="http://schemas.openxmlformats.org/officeDocument/2006/relationships/tags" Target="../tags/tag446.xml" /><Relationship Id="rId4" Type="http://schemas.openxmlformats.org/officeDocument/2006/relationships/tags" Target="../tags/tag447.xml" /><Relationship Id="rId5" Type="http://schemas.openxmlformats.org/officeDocument/2006/relationships/tags" Target="../tags/tag448.xml" /><Relationship Id="rId6" Type="http://schemas.openxmlformats.org/officeDocument/2006/relationships/tags" Target="../tags/tag449.xml" /><Relationship Id="rId7" Type="http://schemas.openxmlformats.org/officeDocument/2006/relationships/tags" Target="../tags/tag45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459.xml" /><Relationship Id="rId11" Type="http://schemas.openxmlformats.org/officeDocument/2006/relationships/tags" Target="../tags/tag460.xml" /><Relationship Id="rId2" Type="http://schemas.openxmlformats.org/officeDocument/2006/relationships/tags" Target="../tags/tag451.xml" /><Relationship Id="rId3" Type="http://schemas.openxmlformats.org/officeDocument/2006/relationships/tags" Target="../tags/tag452.xml" /><Relationship Id="rId4" Type="http://schemas.openxmlformats.org/officeDocument/2006/relationships/tags" Target="../tags/tag453.xml" /><Relationship Id="rId5" Type="http://schemas.openxmlformats.org/officeDocument/2006/relationships/tags" Target="../tags/tag454.xml" /><Relationship Id="rId6" Type="http://schemas.openxmlformats.org/officeDocument/2006/relationships/tags" Target="../tags/tag455.xml" /><Relationship Id="rId7" Type="http://schemas.openxmlformats.org/officeDocument/2006/relationships/tags" Target="../tags/tag456.xml" /><Relationship Id="rId8" Type="http://schemas.openxmlformats.org/officeDocument/2006/relationships/tags" Target="../tags/tag457.xml" /><Relationship Id="rId9" Type="http://schemas.openxmlformats.org/officeDocument/2006/relationships/tags" Target="../tags/tag45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9.xml" /><Relationship Id="rId10" Type="http://schemas.openxmlformats.org/officeDocument/2006/relationships/tags" Target="../tags/tag469.xml" /><Relationship Id="rId11" Type="http://schemas.openxmlformats.org/officeDocument/2006/relationships/tags" Target="../tags/tag470.xml" /><Relationship Id="rId2" Type="http://schemas.openxmlformats.org/officeDocument/2006/relationships/tags" Target="../tags/tag461.xml" /><Relationship Id="rId3" Type="http://schemas.openxmlformats.org/officeDocument/2006/relationships/tags" Target="../tags/tag462.xml" /><Relationship Id="rId4" Type="http://schemas.openxmlformats.org/officeDocument/2006/relationships/tags" Target="../tags/tag463.xml" /><Relationship Id="rId5" Type="http://schemas.openxmlformats.org/officeDocument/2006/relationships/tags" Target="../tags/tag464.xml" /><Relationship Id="rId6" Type="http://schemas.openxmlformats.org/officeDocument/2006/relationships/tags" Target="../tags/tag465.xml" /><Relationship Id="rId7" Type="http://schemas.openxmlformats.org/officeDocument/2006/relationships/tags" Target="../tags/tag466.xml" /><Relationship Id="rId8" Type="http://schemas.openxmlformats.org/officeDocument/2006/relationships/tags" Target="../tags/tag467.xml" /><Relationship Id="rId9" Type="http://schemas.openxmlformats.org/officeDocument/2006/relationships/tags" Target="../tags/tag46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p:txBody>
          <a:bodyPr/>
          <a:lstStyle/>
          <a:p>
            <a:endParaRPr lang="zh-CN" altLang="en-US"/>
          </a:p>
        </p:txBody>
      </p:sp>
      <p:sp>
        <p:nvSpPr>
          <p:cNvPr id="3" name="副标题 2"/>
          <p:cNvSpPr>
            <a:spLocks noGrp="1"/>
          </p:cNvSpPr>
          <p:nvPr>
            <p:ph type="subTitle" idx="1"/>
            <p:custDataLst>
              <p:tags r:id="rId4"/>
            </p:custDataLst>
          </p:nvPr>
        </p:nvSpPr>
        <p:spPr/>
        <p:txBody>
          <a:bodyPr/>
          <a:lstStyle/>
          <a:p>
            <a:endParaRPr lang="zh-CN" altLang="en-US"/>
          </a:p>
        </p:txBody>
      </p:sp>
      <p:pic>
        <p:nvPicPr>
          <p:cNvPr id="4" name="焦裕禄 (1)">
            <a:hlinkClick action="ppaction://media"/>
          </p:cNvPr>
          <p:cNvPicPr/>
          <p:nvPr>
            <a:videoFile r:link="rId7"/>
            <p:custDataLst>
              <p:tags r:id="rId6"/>
            </p:custDataLst>
            <p:extLst>
              <p:ext uri="{DAA4B4D4-6D71-4841-9C94-3DE7FCFB9230}">
                <p14:media xmlns:p14="http://schemas.microsoft.com/office/powerpoint/2010/main" r:embed="rId8"/>
              </p:ext>
            </p:extLst>
          </p:nvPr>
        </p:nvPicPr>
        <p:blipFill>
          <a:blip r:embed="rId5"/>
          <a:stretch>
            <a:fillRect/>
          </a:stretch>
        </p:blipFill>
        <p:spPr>
          <a:xfrm>
            <a:off x="0" y="0"/>
            <a:ext cx="12192000" cy="68580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0" y="-100647"/>
            <a:ext cx="12192000" cy="695801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ea"/>
              <a:sym typeface="+mn-lt"/>
            </a:endParaRPr>
          </a:p>
        </p:txBody>
      </p:sp>
      <p:sp>
        <p:nvSpPr>
          <p:cNvPr id="3" name="矩形 2"/>
          <p:cNvSpPr/>
          <p:nvPr>
            <p:custDataLst>
              <p:tags r:id="rId5"/>
            </p:custDataLst>
          </p:nvPr>
        </p:nvSpPr>
        <p:spPr>
          <a:xfrm>
            <a:off x="0" y="1916113"/>
            <a:ext cx="12192000" cy="30257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9219" name="文本框 5"/>
          <p:cNvSpPr txBox="1"/>
          <p:nvPr>
            <p:custDataLst>
              <p:tags r:id="rId6"/>
            </p:custDataLst>
          </p:nvPr>
        </p:nvSpPr>
        <p:spPr>
          <a:xfrm>
            <a:off x="7067550" y="2262505"/>
            <a:ext cx="4169410" cy="768350"/>
          </a:xfrm>
          <a:prstGeom prst="rect">
            <a:avLst/>
          </a:prstGeom>
          <a:noFill/>
          <a:ln w="9525">
            <a:noFill/>
          </a:ln>
        </p:spPr>
        <p:txBody>
          <a:bodyPr wrap="square" anchor="t">
            <a:spAutoFit/>
          </a:bodyPr>
          <a:lstStyle/>
          <a:p>
            <a:pPr>
              <a:buSzTx/>
            </a:pPr>
            <a:r>
              <a:rPr lang="en-US" altLang="zh-CN" sz="4400">
                <a:solidFill>
                  <a:srgbClr val="595959"/>
                </a:solidFill>
                <a:latin typeface="Arial" panose="020b0604020202020204" pitchFamily="34" charset="0"/>
                <a:ea typeface="黑体"/>
                <a:sym typeface="Arial" panose="020b0604020202020204" pitchFamily="34" charset="0"/>
              </a:rPr>
              <a:t>PART TWO</a:t>
            </a:r>
            <a:endParaRPr lang="zh-CN" altLang="en-US" sz="4400">
              <a:solidFill>
                <a:srgbClr val="595959"/>
              </a:solidFill>
              <a:latin typeface="Arial" panose="020b0604020202020204" pitchFamily="34" charset="0"/>
              <a:ea typeface="黑体"/>
              <a:sym typeface="Arial" panose="020b0604020202020204" pitchFamily="34" charset="0"/>
            </a:endParaRPr>
          </a:p>
        </p:txBody>
      </p:sp>
      <p:sp>
        <p:nvSpPr>
          <p:cNvPr id="9220" name="文本框 16"/>
          <p:cNvSpPr txBox="1"/>
          <p:nvPr>
            <p:custDataLst>
              <p:tags r:id="rId7"/>
            </p:custDataLst>
          </p:nvPr>
        </p:nvSpPr>
        <p:spPr>
          <a:xfrm>
            <a:off x="6635750" y="3009900"/>
            <a:ext cx="3867150" cy="1198880"/>
          </a:xfrm>
          <a:prstGeom prst="rect">
            <a:avLst/>
          </a:prstGeom>
          <a:noFill/>
          <a:ln w="9525">
            <a:noFill/>
          </a:ln>
        </p:spPr>
        <p:txBody>
          <a:bodyPr anchor="t">
            <a:spAutoFit/>
          </a:bodyPr>
          <a:lstStyle/>
          <a:p>
            <a:pPr>
              <a:buSzTx/>
            </a:pPr>
            <a:r>
              <a:rPr lang="zh-CN" altLang="en-US" sz="7200">
                <a:solidFill>
                  <a:srgbClr val="404040"/>
                </a:solidFill>
                <a:latin typeface="Arial" panose="020b0604020202020204" pitchFamily="34" charset="0"/>
                <a:ea typeface="黑体"/>
                <a:sym typeface="Arial" panose="020b0604020202020204" pitchFamily="34" charset="0"/>
              </a:rPr>
              <a:t>研读课文</a:t>
            </a:r>
          </a:p>
        </p:txBody>
      </p:sp>
      <p:pic>
        <p:nvPicPr>
          <p:cNvPr id="5" name="图片 4" descr="C:/Users/ADMINI~1/AppData/Local/Temp/kaimatting/20210821212756/output_aiMatting_20210821212945.pngoutput_aiMatting_20210821212945"/>
          <p:cNvPicPr>
            <a:picLocks noChangeAspect="1"/>
          </p:cNvPicPr>
          <p:nvPr>
            <p:custDataLst>
              <p:tags r:id="rId9"/>
            </p:custDataLst>
          </p:nvPr>
        </p:nvPicPr>
        <p:blipFill>
          <a:blip r:embed="rId8"/>
          <a:stretch>
            <a:fillRect/>
          </a:stretch>
        </p:blipFill>
        <p:spPr>
          <a:xfrm flipH="1">
            <a:off x="457200" y="429895"/>
            <a:ext cx="5374005" cy="4512310"/>
          </a:xfrm>
          <a:prstGeom prst="rect">
            <a:avLst/>
          </a:prstGeom>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 name="文本框 9"/>
          <p:cNvSpPr txBox="1"/>
          <p:nvPr>
            <p:custDataLst>
              <p:tags r:id="rId3"/>
            </p:custDataLst>
          </p:nvPr>
        </p:nvSpPr>
        <p:spPr>
          <a:xfrm>
            <a:off x="3168650" y="2041525"/>
            <a:ext cx="7767955" cy="2774950"/>
          </a:xfrm>
          <a:prstGeom prst="rect">
            <a:avLst/>
          </a:prstGeom>
          <a:noFill/>
        </p:spPr>
        <p:txBody>
          <a:bodyPr lIns="91440" tIns="45720" rIns="91440" bIns="45720" anchor="ctr">
            <a:noAutofit/>
          </a:bodyPr>
          <a:lstStyle/>
          <a:p>
            <a:pPr marL="0" marR="0" lvl="0" indent="0" algn="l" defTabSz="914400" rtl="0" eaLnBrk="1" fontAlgn="auto" latinLnBrk="0" hangingPunct="1">
              <a:lnSpc>
                <a:spcPct val="150000"/>
              </a:lnSpc>
              <a:spcBef>
                <a:spcPct val="0"/>
              </a:spcBef>
              <a:spcAft>
                <a:spcPts val="2000"/>
              </a:spcAft>
              <a:buClrTx/>
              <a:buSzTx/>
              <a:buFontTx/>
              <a:buNone/>
            </a:pPr>
            <a:r>
              <a:rPr lang="zh-CN" altLang="en-US" sz="2700" spc="150" noProof="0">
                <a:ln>
                  <a:noFill/>
                </a:ln>
                <a:solidFill>
                  <a:sysClr val="windowText" lastClr="000000">
                    <a:lumMod val="85000"/>
                    <a:lumOff val="15000"/>
                  </a:sysClr>
                </a:solidFill>
                <a:effectLst/>
                <a:uLnTx/>
                <a:uFillTx/>
                <a:ea typeface="微软雅黑" panose="020b0503020204020204" charset="-122"/>
                <a:sym typeface="Arial" panose="020b0604020202020204" pitchFamily="34" charset="0"/>
              </a:rPr>
              <a:t>  用小标题是概括焦裕禄同志的事迹和品质，按照时间为线索进行安排，每一节中都有一个核心的主题， 通过焦裕禄身先士卒下乡调研，表现他忘我工作的品质。每个标题都是焦裕禄品质的一个侧面，而加起来则形成了一个立体的焦裕禄。</a:t>
            </a:r>
          </a:p>
        </p:txBody>
      </p:sp>
      <p:sp>
        <p:nvSpPr>
          <p:cNvPr id="12" name="文本框 11"/>
          <p:cNvSpPr txBox="1"/>
          <p:nvPr>
            <p:custDataLst>
              <p:tags r:id="rId4"/>
            </p:custDataLst>
          </p:nvPr>
        </p:nvSpPr>
        <p:spPr>
          <a:xfrm>
            <a:off x="523875" y="2207579"/>
            <a:ext cx="2644775" cy="2094194"/>
          </a:xfrm>
          <a:prstGeom prst="rect">
            <a:avLst/>
          </a:prstGeom>
          <a:noFill/>
        </p:spPr>
        <p:txBody>
          <a:bodyPr lIns="91440" tIns="45720" rIns="91440" bIns="45720" anchor="ctr" anchorCtr="1">
            <a:normAutofit lnSpcReduction="20000"/>
          </a:bodyPr>
          <a:lstStyle/>
          <a:p>
            <a:pPr marL="0" marR="0" lvl="0" indent="0" algn="l" defTabSz="914400" rtl="0" eaLnBrk="1" fontAlgn="auto" latinLnBrk="0" hangingPunct="1">
              <a:lnSpc>
                <a:spcPct val="120000"/>
              </a:lnSpc>
              <a:spcBef>
                <a:spcPct val="0"/>
              </a:spcBef>
              <a:spcAft>
                <a:spcPct val="0"/>
              </a:spcAft>
              <a:buClrTx/>
              <a:buSzTx/>
              <a:buFontTx/>
              <a:buNone/>
            </a:pPr>
            <a:r>
              <a:rPr kumimoji="0" lang="zh-CN" altLang="en-US" sz="4000" b="1" i="0" u="none" strike="noStrike" kern="1200" cap="none" spc="300" normalizeH="0" baseline="0" noProof="0">
                <a:ln>
                  <a:noFill/>
                </a:ln>
                <a:solidFill>
                  <a:sysClr val="windowText" lastClr="000000">
                    <a:lumMod val="85000"/>
                    <a:lumOff val="15000"/>
                  </a:sysClr>
                </a:solidFill>
                <a:effectLst/>
                <a:uLnTx/>
                <a:uFillTx/>
                <a:latin typeface="Arial" panose="020b0604020202020204" pitchFamily="34" charset="0"/>
                <a:ea typeface="微软雅黑" panose="020b0503020204020204" charset="-122"/>
                <a:sym typeface="Arial" panose="020b0604020202020204" pitchFamily="34" charset="0"/>
              </a:rPr>
              <a:t>本文的写作结构和顺序是？</a:t>
            </a:r>
          </a:p>
        </p:txBody>
      </p:sp>
      <p:sp>
        <p:nvSpPr>
          <p:cNvPr id="3" name="矩形 2"/>
          <p:cNvSpPr/>
          <p:nvPr>
            <p:custDataLst>
              <p:tags r:id="rId5"/>
            </p:custDataLst>
          </p:nvPr>
        </p:nvSpPr>
        <p:spPr>
          <a:xfrm>
            <a:off x="754325" y="4301772"/>
            <a:ext cx="2157212" cy="125131"/>
          </a:xfrm>
          <a:prstGeom prst="rect">
            <a:avLst/>
          </a:prstGeom>
          <a:ln>
            <a:noFill/>
          </a:ln>
        </p:spPr>
        <p:style>
          <a:lnRef idx="2">
            <a:srgbClr val="0AA7FC">
              <a:shade val="50000"/>
            </a:srgbClr>
          </a:lnRef>
          <a:fillRef idx="1">
            <a:srgbClr val="0AA7FC"/>
          </a:fillRef>
          <a:effectRef idx="0">
            <a:srgbClr val="0AA7FC"/>
          </a:effectRef>
          <a:fontRef idx="minor">
            <a:sysClr val="window" lastClr="FFFFFF"/>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ysClr val="windowText" lastClr="000000">
                  <a:lumMod val="85000"/>
                  <a:lumOff val="15000"/>
                </a:sys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任意多边形 6"/>
          <p:cNvSpPr/>
          <p:nvPr>
            <p:custDataLst>
              <p:tags r:id="rId6"/>
            </p:custDataLst>
          </p:nvPr>
        </p:nvSpPr>
        <p:spPr>
          <a:xfrm>
            <a:off x="2311400" y="946150"/>
            <a:ext cx="8893175" cy="4967288"/>
          </a:xfrm>
          <a:custGeom>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ysClr val="window" lastClr="FFFFFF">
                <a:lumMod val="85000"/>
                <a:alpha val="75000"/>
              </a:sysClr>
            </a:solidFill>
          </a:ln>
        </p:spPr>
        <p:style>
          <a:lnRef idx="2">
            <a:srgbClr val="0AA7FC">
              <a:shade val="50000"/>
            </a:srgbClr>
          </a:lnRef>
          <a:fillRef idx="1">
            <a:srgbClr val="0AA7FC"/>
          </a:fillRef>
          <a:effectRef idx="0">
            <a:srgbClr val="0AA7FC"/>
          </a:effectRef>
          <a:fontRef idx="minor">
            <a:sysClr val="window" lastClr="FFFFFF"/>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8" name="矩形 37"/>
          <p:cNvSpPr/>
          <p:nvPr>
            <p:custDataLst>
              <p:tags r:id="rId3"/>
            </p:custDataLst>
          </p:nvPr>
        </p:nvSpPr>
        <p:spPr>
          <a:xfrm>
            <a:off x="469920" y="627041"/>
            <a:ext cx="115146" cy="476250"/>
          </a:xfrm>
          <a:prstGeom prst="rect">
            <a:avLst/>
          </a:prstGeom>
          <a:solidFill>
            <a:srgbClr val="BD374A"/>
          </a:solidFill>
          <a:ln>
            <a:noFill/>
          </a:ln>
        </p:spPr>
        <p:style>
          <a:lnRef idx="2">
            <a:srgbClr val="BD374A">
              <a:shade val="50000"/>
            </a:srgbClr>
          </a:lnRef>
          <a:fillRef idx="1">
            <a:srgbClr val="BD374A"/>
          </a:fillRef>
          <a:effectRef idx="0">
            <a:srgbClr val="BD374A"/>
          </a:effectRef>
          <a:fontRef idx="minor">
            <a:srgbClr val="FFFFFF"/>
          </a:fontRef>
        </p:style>
        <p:txBody>
          <a:bodyPr rtlCol="0" anchor="ctr"/>
          <a:lstStyle/>
          <a:p>
            <a:pPr algn="ctr"/>
            <a:endParaRPr lang="zh-CN" altLang="en-US" sz="1800">
              <a:latin typeface="Arial" panose="020b0604020202020204" pitchFamily="34" charset="0"/>
              <a:ea typeface="微软雅黑" panose="020b0503020204020204" charset="-122"/>
            </a:endParaRPr>
          </a:p>
        </p:txBody>
      </p:sp>
      <p:sp>
        <p:nvSpPr>
          <p:cNvPr id="25" name="文本框 24"/>
          <p:cNvSpPr txBox="1"/>
          <p:nvPr>
            <p:custDataLst>
              <p:tags r:id="rId4"/>
            </p:custDataLst>
          </p:nvPr>
        </p:nvSpPr>
        <p:spPr>
          <a:xfrm>
            <a:off x="681675" y="509684"/>
            <a:ext cx="11040405" cy="710964"/>
          </a:xfrm>
          <a:prstGeom prst="rect">
            <a:avLst/>
          </a:prstGeom>
          <a:noFill/>
        </p:spPr>
        <p:txBody>
          <a:bodyPr wrap="square" rtlCol="0" anchor="ctr" anchorCtr="0">
            <a:normAutofit lnSpcReduction="10000"/>
          </a:bodyPr>
          <a:lstStyle/>
          <a:p>
            <a:pPr>
              <a:lnSpc>
                <a:spcPct val="120000"/>
              </a:lnSpc>
            </a:pPr>
            <a:r>
              <a:rPr lang="zh-CN" altLang="en-US" sz="3600" b="1" spc="300">
                <a:solidFill>
                  <a:srgbClr val="000000">
                    <a:lumMod val="75000"/>
                    <a:lumOff val="25000"/>
                  </a:srgbClr>
                </a:solidFill>
                <a:latin typeface="Arial" panose="020b0604020202020204" pitchFamily="34" charset="0"/>
                <a:ea typeface="微软雅黑" panose="020b0503020204020204" charset="-122"/>
              </a:rPr>
              <a:t>划分结构层次</a:t>
            </a:r>
          </a:p>
        </p:txBody>
      </p:sp>
      <p:sp>
        <p:nvSpPr>
          <p:cNvPr id="2" name="矩形 1"/>
          <p:cNvSpPr/>
          <p:nvPr>
            <p:custDataLst>
              <p:tags r:id="rId5"/>
            </p:custDataLst>
          </p:nvPr>
        </p:nvSpPr>
        <p:spPr>
          <a:xfrm>
            <a:off x="474364" y="1686569"/>
            <a:ext cx="11244223" cy="6152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a:latin typeface="Arial" panose="020b0604020202020204" pitchFamily="34" charset="0"/>
              <a:ea typeface="微软雅黑" panose="020b0503020204020204" charset="-122"/>
            </a:endParaRPr>
          </a:p>
        </p:txBody>
      </p:sp>
      <p:sp>
        <p:nvSpPr>
          <p:cNvPr id="3" name="文本框 2"/>
          <p:cNvSpPr txBox="1"/>
          <p:nvPr>
            <p:custDataLst>
              <p:tags r:id="rId6"/>
            </p:custDataLst>
          </p:nvPr>
        </p:nvSpPr>
        <p:spPr>
          <a:xfrm>
            <a:off x="130829" y="1701830"/>
            <a:ext cx="961372" cy="584775"/>
          </a:xfrm>
          <a:prstGeom prst="rect">
            <a:avLst/>
          </a:prstGeom>
          <a:noFill/>
        </p:spPr>
        <p:txBody>
          <a:bodyPr wrap="square" rtlCol="0" anchor="ctr" anchorCtr="0">
            <a:normAutofit/>
          </a:bodyPr>
          <a:lstStyle/>
          <a:p>
            <a:pPr algn="ctr"/>
            <a:r>
              <a:rPr lang="en-US" altLang="zh-CN" sz="3200" b="1">
                <a:solidFill>
                  <a:schemeClr val="accent1"/>
                </a:solidFill>
                <a:latin typeface="Arial" panose="020b0604020202020204" pitchFamily="34" charset="0"/>
                <a:ea typeface="微软雅黑" panose="020b0503020204020204" charset="-122"/>
                <a:cs typeface="Arial" panose="020b0604020202020204" pitchFamily="34" charset="0"/>
              </a:rPr>
              <a:t>01</a:t>
            </a:r>
          </a:p>
        </p:txBody>
      </p:sp>
      <p:sp>
        <p:nvSpPr>
          <p:cNvPr id="4" name="文本框 3"/>
          <p:cNvSpPr txBox="1"/>
          <p:nvPr>
            <p:custDataLst>
              <p:tags r:id="rId7"/>
            </p:custDataLst>
          </p:nvPr>
        </p:nvSpPr>
        <p:spPr>
          <a:xfrm>
            <a:off x="843915" y="1791335"/>
            <a:ext cx="10826115" cy="406400"/>
          </a:xfrm>
          <a:prstGeom prst="rect">
            <a:avLst/>
          </a:prstGeom>
          <a:noFill/>
        </p:spPr>
        <p:txBody>
          <a:bodyPr wrap="square" rtlCol="0" anchor="ctr" anchorCtr="0">
            <a:noAutofit/>
          </a:bodyPr>
          <a:lstStyle/>
          <a:p>
            <a:pPr lvl="0">
              <a:lnSpc>
                <a:spcPct val="100000"/>
              </a:lnSpc>
            </a:pPr>
            <a:r>
              <a:rPr lang="en-US" altLang="zh-CN" sz="2800" b="1" spc="15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800" b="1" spc="150">
                <a:solidFill>
                  <a:srgbClr val="000000"/>
                </a:solidFill>
                <a:latin typeface="楷体" panose="02010609060101010101" charset="-122"/>
                <a:ea typeface="楷体" panose="02010609060101010101" charset="-122"/>
                <a:cs typeface="楷体" panose="02010609060101010101" charset="-122"/>
                <a:sym typeface="+mn-ea"/>
              </a:rPr>
              <a:t>1―7</a:t>
            </a:r>
            <a:r>
              <a:rPr lang="en-US" altLang="zh-CN" sz="2800" b="1" spc="15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800" b="1" spc="150">
                <a:solidFill>
                  <a:srgbClr val="000000"/>
                </a:solidFill>
                <a:latin typeface="楷体" panose="02010609060101010101" charset="-122"/>
                <a:ea typeface="楷体" panose="02010609060101010101" charset="-122"/>
                <a:cs typeface="楷体" panose="02010609060101010101" charset="-122"/>
                <a:sym typeface="+mn-ea"/>
              </a:rPr>
              <a:t>，介绍了兰考县的“三害”，以及焦裕禄带来的希望</a:t>
            </a:r>
          </a:p>
        </p:txBody>
      </p:sp>
      <p:sp>
        <p:nvSpPr>
          <p:cNvPr id="55" name="矩形 54"/>
          <p:cNvSpPr/>
          <p:nvPr>
            <p:custDataLst>
              <p:tags r:id="rId8"/>
            </p:custDataLst>
          </p:nvPr>
        </p:nvSpPr>
        <p:spPr>
          <a:xfrm>
            <a:off x="474364" y="2446711"/>
            <a:ext cx="11244223" cy="6152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a:latin typeface="Arial" panose="020b0604020202020204" pitchFamily="34" charset="0"/>
              <a:ea typeface="微软雅黑" panose="020b0503020204020204" charset="-122"/>
            </a:endParaRPr>
          </a:p>
        </p:txBody>
      </p:sp>
      <p:sp>
        <p:nvSpPr>
          <p:cNvPr id="52" name="文本框 51"/>
          <p:cNvSpPr txBox="1"/>
          <p:nvPr>
            <p:custDataLst>
              <p:tags r:id="rId9"/>
            </p:custDataLst>
          </p:nvPr>
        </p:nvSpPr>
        <p:spPr>
          <a:xfrm>
            <a:off x="130829" y="2461972"/>
            <a:ext cx="961372" cy="584775"/>
          </a:xfrm>
          <a:prstGeom prst="rect">
            <a:avLst/>
          </a:prstGeom>
          <a:noFill/>
        </p:spPr>
        <p:txBody>
          <a:bodyPr wrap="square" rtlCol="0" anchor="ctr" anchorCtr="0">
            <a:normAutofit/>
          </a:bodyPr>
          <a:lstStyle/>
          <a:p>
            <a:pPr algn="ctr"/>
            <a:r>
              <a:rPr lang="en-US" altLang="zh-CN" sz="3200" b="1">
                <a:solidFill>
                  <a:schemeClr val="accent1"/>
                </a:solidFill>
                <a:latin typeface="Arial" panose="020b0604020202020204" pitchFamily="34" charset="0"/>
                <a:ea typeface="微软雅黑" panose="020b0503020204020204" charset="-122"/>
                <a:cs typeface="Arial" panose="020b0604020202020204" pitchFamily="34" charset="0"/>
              </a:rPr>
              <a:t>02</a:t>
            </a:r>
          </a:p>
        </p:txBody>
      </p:sp>
      <p:sp>
        <p:nvSpPr>
          <p:cNvPr id="54" name="文本框 53"/>
          <p:cNvSpPr txBox="1"/>
          <p:nvPr>
            <p:custDataLst>
              <p:tags r:id="rId10"/>
            </p:custDataLst>
          </p:nvPr>
        </p:nvSpPr>
        <p:spPr>
          <a:xfrm>
            <a:off x="843915" y="2551430"/>
            <a:ext cx="10826115" cy="406400"/>
          </a:xfrm>
          <a:prstGeom prst="rect">
            <a:avLst/>
          </a:prstGeom>
          <a:noFill/>
        </p:spPr>
        <p:txBody>
          <a:bodyPr wrap="square" rtlCol="0" anchor="ctr" anchorCtr="0">
            <a:noAutofit/>
          </a:bodyPr>
          <a:lstStyle/>
          <a:p>
            <a:pPr lvl="0">
              <a:lnSpc>
                <a:spcPct val="100000"/>
              </a:lnSpc>
            </a:pPr>
            <a:r>
              <a:rPr lang="en-US" altLang="zh-CN" sz="2800" b="1" spc="15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sym typeface="+mn-ea"/>
              </a:rPr>
              <a:t>(</a:t>
            </a:r>
            <a:r>
              <a:rPr lang="zh-CN" altLang="en-US" sz="2800" b="1" spc="15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sym typeface="+mn-ea"/>
              </a:rPr>
              <a:t>8―16</a:t>
            </a:r>
            <a:r>
              <a:rPr lang="en-US" altLang="zh-CN" sz="2800" b="1" spc="15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sym typeface="+mn-ea"/>
              </a:rPr>
              <a:t>)</a:t>
            </a:r>
            <a:r>
              <a:rPr lang="zh-CN" altLang="en-US" sz="2800" b="1" spc="15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sym typeface="+mn-ea"/>
              </a:rPr>
              <a:t>，焦裕禄率领的调查队经历的艰辛和取得的成就。</a:t>
            </a:r>
          </a:p>
        </p:txBody>
      </p:sp>
      <p:sp>
        <p:nvSpPr>
          <p:cNvPr id="62" name="矩形 61"/>
          <p:cNvSpPr/>
          <p:nvPr>
            <p:custDataLst>
              <p:tags r:id="rId11"/>
            </p:custDataLst>
          </p:nvPr>
        </p:nvSpPr>
        <p:spPr>
          <a:xfrm>
            <a:off x="474364" y="3206853"/>
            <a:ext cx="11244223" cy="6152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a:latin typeface="Arial" panose="020b0604020202020204" pitchFamily="34" charset="0"/>
              <a:ea typeface="微软雅黑" panose="020b0503020204020204" charset="-122"/>
            </a:endParaRPr>
          </a:p>
        </p:txBody>
      </p:sp>
      <p:sp>
        <p:nvSpPr>
          <p:cNvPr id="59" name="文本框 58"/>
          <p:cNvSpPr txBox="1"/>
          <p:nvPr>
            <p:custDataLst>
              <p:tags r:id="rId12"/>
            </p:custDataLst>
          </p:nvPr>
        </p:nvSpPr>
        <p:spPr>
          <a:xfrm>
            <a:off x="130829" y="3222114"/>
            <a:ext cx="961372" cy="584775"/>
          </a:xfrm>
          <a:prstGeom prst="rect">
            <a:avLst/>
          </a:prstGeom>
          <a:noFill/>
        </p:spPr>
        <p:txBody>
          <a:bodyPr wrap="square" rtlCol="0" anchor="ctr" anchorCtr="0">
            <a:normAutofit/>
          </a:bodyPr>
          <a:lstStyle/>
          <a:p>
            <a:pPr algn="ctr"/>
            <a:r>
              <a:rPr lang="en-US" altLang="zh-CN" sz="3200" b="1">
                <a:solidFill>
                  <a:schemeClr val="accent1"/>
                </a:solidFill>
                <a:latin typeface="Arial" panose="020b0604020202020204" pitchFamily="34" charset="0"/>
                <a:ea typeface="微软雅黑" panose="020b0503020204020204" charset="-122"/>
                <a:cs typeface="Arial" panose="020b0604020202020204" pitchFamily="34" charset="0"/>
              </a:rPr>
              <a:t>03</a:t>
            </a:r>
          </a:p>
        </p:txBody>
      </p:sp>
      <p:sp>
        <p:nvSpPr>
          <p:cNvPr id="61" name="文本框 60"/>
          <p:cNvSpPr txBox="1"/>
          <p:nvPr>
            <p:custDataLst>
              <p:tags r:id="rId13"/>
            </p:custDataLst>
          </p:nvPr>
        </p:nvSpPr>
        <p:spPr>
          <a:xfrm>
            <a:off x="843915" y="3311525"/>
            <a:ext cx="10826115" cy="406400"/>
          </a:xfrm>
          <a:prstGeom prst="rect">
            <a:avLst/>
          </a:prstGeom>
          <a:noFill/>
        </p:spPr>
        <p:txBody>
          <a:bodyPr wrap="square" rtlCol="0" anchor="ctr" anchorCtr="0">
            <a:noAutofit/>
          </a:bodyPr>
          <a:lstStyle/>
          <a:p>
            <a:pPr lvl="0">
              <a:lnSpc>
                <a:spcPct val="100000"/>
              </a:lnSpc>
            </a:pPr>
            <a:r>
              <a:rPr lang="en-US" altLang="zh-CN" sz="2800" b="1" spc="15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800" b="1" spc="150">
                <a:solidFill>
                  <a:srgbClr val="000000"/>
                </a:solidFill>
                <a:latin typeface="楷体" panose="02010609060101010101" charset="-122"/>
                <a:ea typeface="楷体" panose="02010609060101010101" charset="-122"/>
                <a:cs typeface="楷体" panose="02010609060101010101" charset="-122"/>
                <a:sym typeface="+mn-ea"/>
              </a:rPr>
              <a:t>17―27</a:t>
            </a:r>
            <a:r>
              <a:rPr lang="en-US" altLang="zh-CN" sz="2800" b="1" spc="15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800" b="1" spc="150">
                <a:solidFill>
                  <a:srgbClr val="000000"/>
                </a:solidFill>
                <a:latin typeface="楷体" panose="02010609060101010101" charset="-122"/>
                <a:ea typeface="楷体" panose="02010609060101010101" charset="-122"/>
                <a:cs typeface="楷体" panose="02010609060101010101" charset="-122"/>
                <a:sym typeface="+mn-ea"/>
              </a:rPr>
              <a:t>，焦裕禄处理灾情的具体工作。</a:t>
            </a:r>
          </a:p>
        </p:txBody>
      </p:sp>
      <p:sp>
        <p:nvSpPr>
          <p:cNvPr id="69" name="矩形 68"/>
          <p:cNvSpPr/>
          <p:nvPr>
            <p:custDataLst>
              <p:tags r:id="rId14"/>
            </p:custDataLst>
          </p:nvPr>
        </p:nvSpPr>
        <p:spPr>
          <a:xfrm>
            <a:off x="474364" y="3966995"/>
            <a:ext cx="11244223" cy="6152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latin typeface="楷体" panose="02010609060101010101" charset="-122"/>
              <a:ea typeface="楷体" panose="02010609060101010101" charset="-122"/>
            </a:endParaRPr>
          </a:p>
        </p:txBody>
      </p:sp>
      <p:sp>
        <p:nvSpPr>
          <p:cNvPr id="66" name="文本框 65"/>
          <p:cNvSpPr txBox="1"/>
          <p:nvPr>
            <p:custDataLst>
              <p:tags r:id="rId15"/>
            </p:custDataLst>
          </p:nvPr>
        </p:nvSpPr>
        <p:spPr>
          <a:xfrm>
            <a:off x="130829" y="3982256"/>
            <a:ext cx="961372" cy="584775"/>
          </a:xfrm>
          <a:prstGeom prst="rect">
            <a:avLst/>
          </a:prstGeom>
          <a:noFill/>
        </p:spPr>
        <p:txBody>
          <a:bodyPr wrap="square" rtlCol="0" anchor="ctr" anchorCtr="0">
            <a:normAutofit/>
          </a:bodyPr>
          <a:lstStyle/>
          <a:p>
            <a:pPr algn="ctr"/>
            <a:r>
              <a:rPr lang="en-US" altLang="zh-CN" sz="3200" b="1">
                <a:solidFill>
                  <a:schemeClr val="accent1"/>
                </a:solidFill>
                <a:latin typeface="Arial" panose="020b0604020202020204" pitchFamily="34" charset="0"/>
                <a:ea typeface="微软雅黑" panose="020b0503020204020204" charset="-122"/>
                <a:cs typeface="Arial" panose="020b0604020202020204" pitchFamily="34" charset="0"/>
              </a:rPr>
              <a:t>04</a:t>
            </a:r>
          </a:p>
        </p:txBody>
      </p:sp>
      <p:sp>
        <p:nvSpPr>
          <p:cNvPr id="68" name="文本框 67"/>
          <p:cNvSpPr txBox="1"/>
          <p:nvPr>
            <p:custDataLst>
              <p:tags r:id="rId16"/>
            </p:custDataLst>
          </p:nvPr>
        </p:nvSpPr>
        <p:spPr>
          <a:xfrm>
            <a:off x="843915" y="4071620"/>
            <a:ext cx="10826115" cy="406400"/>
          </a:xfrm>
          <a:prstGeom prst="rect">
            <a:avLst/>
          </a:prstGeom>
          <a:noFill/>
        </p:spPr>
        <p:txBody>
          <a:bodyPr wrap="square" rtlCol="0" anchor="ctr" anchorCtr="0">
            <a:noAutofit/>
          </a:bodyPr>
          <a:lstStyle/>
          <a:p>
            <a:pPr lvl="0">
              <a:lnSpc>
                <a:spcPct val="100000"/>
              </a:lnSpc>
            </a:pPr>
            <a:r>
              <a:rPr lang="en-US" altLang="zh-CN" sz="2800" b="1" spc="15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sym typeface="+mn-ea"/>
              </a:rPr>
              <a:t>(</a:t>
            </a:r>
            <a:r>
              <a:rPr lang="zh-CN" altLang="en-US" sz="2800" b="1" spc="15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sym typeface="+mn-ea"/>
              </a:rPr>
              <a:t>28―36</a:t>
            </a:r>
            <a:r>
              <a:rPr lang="en-US" altLang="zh-CN" sz="2800" b="1" spc="15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sym typeface="+mn-ea"/>
              </a:rPr>
              <a:t>)</a:t>
            </a:r>
            <a:r>
              <a:rPr lang="zh-CN" altLang="en-US" sz="2800" b="1" spc="15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sym typeface="+mn-ea"/>
              </a:rPr>
              <a:t>，焦裕禄忍着病痛开会、工作，最终病情加重离开了工作岗位。 </a:t>
            </a:r>
          </a:p>
        </p:txBody>
      </p:sp>
      <p:sp>
        <p:nvSpPr>
          <p:cNvPr id="76" name="矩形 75"/>
          <p:cNvSpPr/>
          <p:nvPr>
            <p:custDataLst>
              <p:tags r:id="rId17"/>
            </p:custDataLst>
          </p:nvPr>
        </p:nvSpPr>
        <p:spPr>
          <a:xfrm>
            <a:off x="843915" y="4726940"/>
            <a:ext cx="11179810" cy="615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a:latin typeface="Arial" panose="020b0604020202020204" pitchFamily="34" charset="0"/>
              <a:ea typeface="微软雅黑" panose="020b0503020204020204" charset="-122"/>
            </a:endParaRPr>
          </a:p>
        </p:txBody>
      </p:sp>
      <p:sp>
        <p:nvSpPr>
          <p:cNvPr id="73" name="文本框 72"/>
          <p:cNvSpPr txBox="1"/>
          <p:nvPr>
            <p:custDataLst>
              <p:tags r:id="rId18"/>
            </p:custDataLst>
          </p:nvPr>
        </p:nvSpPr>
        <p:spPr>
          <a:xfrm>
            <a:off x="130829" y="4742398"/>
            <a:ext cx="961372" cy="584775"/>
          </a:xfrm>
          <a:prstGeom prst="rect">
            <a:avLst/>
          </a:prstGeom>
          <a:noFill/>
        </p:spPr>
        <p:txBody>
          <a:bodyPr wrap="square" rtlCol="0" anchor="ctr" anchorCtr="0">
            <a:normAutofit/>
          </a:bodyPr>
          <a:lstStyle/>
          <a:p>
            <a:pPr algn="ctr"/>
            <a:r>
              <a:rPr lang="en-US" altLang="zh-CN" sz="3200" b="1">
                <a:solidFill>
                  <a:schemeClr val="accent1"/>
                </a:solidFill>
                <a:latin typeface="Arial" panose="020b0604020202020204" pitchFamily="34" charset="0"/>
                <a:ea typeface="微软雅黑" panose="020b0503020204020204" charset="-122"/>
                <a:cs typeface="Arial" panose="020b0604020202020204" pitchFamily="34" charset="0"/>
              </a:rPr>
              <a:t>05</a:t>
            </a:r>
          </a:p>
        </p:txBody>
      </p:sp>
      <p:sp>
        <p:nvSpPr>
          <p:cNvPr id="75" name="文本框 74"/>
          <p:cNvSpPr txBox="1"/>
          <p:nvPr>
            <p:custDataLst>
              <p:tags r:id="rId19"/>
            </p:custDataLst>
          </p:nvPr>
        </p:nvSpPr>
        <p:spPr>
          <a:xfrm>
            <a:off x="875030" y="4831715"/>
            <a:ext cx="10838180" cy="406400"/>
          </a:xfrm>
          <a:prstGeom prst="rect">
            <a:avLst/>
          </a:prstGeom>
          <a:noFill/>
        </p:spPr>
        <p:txBody>
          <a:bodyPr wrap="square" rtlCol="0" anchor="ctr" anchorCtr="0">
            <a:noAutofit/>
          </a:bodyPr>
          <a:lstStyle/>
          <a:p>
            <a:pPr lvl="0">
              <a:lnSpc>
                <a:spcPct val="100000"/>
              </a:lnSpc>
            </a:pPr>
            <a:r>
              <a:rPr lang="en-US" altLang="zh-CN" sz="2800" b="1" spc="15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800" b="1" spc="150">
                <a:solidFill>
                  <a:srgbClr val="000000"/>
                </a:solidFill>
                <a:latin typeface="楷体" panose="02010609060101010101" charset="-122"/>
                <a:ea typeface="楷体" panose="02010609060101010101" charset="-122"/>
                <a:cs typeface="楷体" panose="02010609060101010101" charset="-122"/>
                <a:sym typeface="+mn-ea"/>
              </a:rPr>
              <a:t>37―62</a:t>
            </a:r>
            <a:r>
              <a:rPr lang="en-US" altLang="zh-CN" sz="2800" b="1" spc="15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800" b="1" spc="150">
                <a:solidFill>
                  <a:srgbClr val="000000"/>
                </a:solidFill>
                <a:latin typeface="楷体" panose="02010609060101010101" charset="-122"/>
                <a:ea typeface="楷体" panose="02010609060101010101" charset="-122"/>
                <a:cs typeface="楷体" panose="02010609060101010101" charset="-122"/>
                <a:sym typeface="+mn-ea"/>
              </a:rPr>
              <a:t>，焦裕禄病危、临终前对兰考县的牵挂以及他的离世。</a:t>
            </a:r>
          </a:p>
        </p:txBody>
      </p:sp>
      <p:sp>
        <p:nvSpPr>
          <p:cNvPr id="83" name="矩形 82"/>
          <p:cNvSpPr/>
          <p:nvPr>
            <p:custDataLst>
              <p:tags r:id="rId20"/>
            </p:custDataLst>
          </p:nvPr>
        </p:nvSpPr>
        <p:spPr>
          <a:xfrm>
            <a:off x="474364" y="5487280"/>
            <a:ext cx="11244223" cy="6152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a:latin typeface="Arial" panose="020b0604020202020204" pitchFamily="34" charset="0"/>
              <a:ea typeface="微软雅黑" panose="020b0503020204020204" charset="-122"/>
            </a:endParaRPr>
          </a:p>
        </p:txBody>
      </p:sp>
      <p:sp>
        <p:nvSpPr>
          <p:cNvPr id="80" name="文本框 79"/>
          <p:cNvSpPr txBox="1"/>
          <p:nvPr>
            <p:custDataLst>
              <p:tags r:id="rId21"/>
            </p:custDataLst>
          </p:nvPr>
        </p:nvSpPr>
        <p:spPr>
          <a:xfrm>
            <a:off x="130829" y="5502541"/>
            <a:ext cx="961372" cy="584775"/>
          </a:xfrm>
          <a:prstGeom prst="rect">
            <a:avLst/>
          </a:prstGeom>
          <a:noFill/>
        </p:spPr>
        <p:txBody>
          <a:bodyPr wrap="square" rtlCol="0" anchor="ctr" anchorCtr="0">
            <a:normAutofit/>
          </a:bodyPr>
          <a:lstStyle/>
          <a:p>
            <a:pPr algn="ctr"/>
            <a:r>
              <a:rPr lang="en-US" altLang="zh-CN" sz="3200" b="1">
                <a:solidFill>
                  <a:schemeClr val="accent1"/>
                </a:solidFill>
                <a:latin typeface="Arial" panose="020b0604020202020204" pitchFamily="34" charset="0"/>
                <a:ea typeface="微软雅黑" panose="020b0503020204020204" charset="-122"/>
                <a:cs typeface="Arial" panose="020b0604020202020204" pitchFamily="34" charset="0"/>
              </a:rPr>
              <a:t>06</a:t>
            </a:r>
          </a:p>
        </p:txBody>
      </p:sp>
      <p:sp>
        <p:nvSpPr>
          <p:cNvPr id="82" name="文本框 81"/>
          <p:cNvSpPr txBox="1"/>
          <p:nvPr>
            <p:custDataLst>
              <p:tags r:id="rId22"/>
            </p:custDataLst>
          </p:nvPr>
        </p:nvSpPr>
        <p:spPr>
          <a:xfrm>
            <a:off x="843915" y="5591810"/>
            <a:ext cx="10826115" cy="406400"/>
          </a:xfrm>
          <a:prstGeom prst="rect">
            <a:avLst/>
          </a:prstGeom>
          <a:noFill/>
        </p:spPr>
        <p:txBody>
          <a:bodyPr wrap="square" rtlCol="0" anchor="ctr" anchorCtr="0">
            <a:noAutofit/>
          </a:bodyPr>
          <a:lstStyle/>
          <a:p>
            <a:pPr lvl="0">
              <a:lnSpc>
                <a:spcPct val="100000"/>
              </a:lnSpc>
            </a:pPr>
            <a:r>
              <a:rPr lang="en-US" altLang="zh-CN" sz="2800" b="1" spc="15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sym typeface="+mn-ea"/>
              </a:rPr>
              <a:t>(</a:t>
            </a:r>
            <a:r>
              <a:rPr lang="zh-CN" altLang="en-US" sz="2800" b="1" spc="15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sym typeface="+mn-ea"/>
              </a:rPr>
              <a:t>63―71</a:t>
            </a:r>
            <a:r>
              <a:rPr lang="en-US" altLang="zh-CN" sz="2800" b="1" spc="15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sym typeface="+mn-ea"/>
              </a:rPr>
              <a:t>)</a:t>
            </a:r>
            <a:r>
              <a:rPr lang="zh-CN" altLang="en-US" sz="2800" b="1" spc="15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sym typeface="+mn-ea"/>
              </a:rPr>
              <a:t>，写兰考人民对焦裕禄的悼念以及兰考人民发扬焦裕禄精神，完成了焦裕禄的遗志。</a:t>
            </a:r>
          </a:p>
        </p:txBody>
      </p:sp>
      <p:cxnSp>
        <p:nvCxnSpPr>
          <p:cNvPr id="5" name="直接连接符 4"/>
          <p:cNvCxnSpPr/>
          <p:nvPr>
            <p:custDataLst>
              <p:tags r:id="rId23"/>
            </p:custDataLst>
          </p:nvPr>
        </p:nvCxnSpPr>
        <p:spPr>
          <a:xfrm flipH="1">
            <a:off x="875030" y="1869440"/>
            <a:ext cx="0" cy="248920"/>
          </a:xfrm>
          <a:prstGeom prst="line">
            <a:avLst/>
          </a:prstGeom>
          <a:ln w="635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24"/>
            </p:custDataLst>
          </p:nvPr>
        </p:nvCxnSpPr>
        <p:spPr>
          <a:xfrm flipH="1">
            <a:off x="875030" y="5663565"/>
            <a:ext cx="0" cy="248920"/>
          </a:xfrm>
          <a:prstGeom prst="line">
            <a:avLst/>
          </a:prstGeom>
          <a:ln w="635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25"/>
            </p:custDataLst>
          </p:nvPr>
        </p:nvCxnSpPr>
        <p:spPr>
          <a:xfrm flipH="1">
            <a:off x="875030" y="2628265"/>
            <a:ext cx="0" cy="248920"/>
          </a:xfrm>
          <a:prstGeom prst="line">
            <a:avLst/>
          </a:prstGeom>
          <a:ln w="635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26"/>
            </p:custDataLst>
          </p:nvPr>
        </p:nvCxnSpPr>
        <p:spPr>
          <a:xfrm flipH="1">
            <a:off x="875030" y="3387090"/>
            <a:ext cx="0" cy="248920"/>
          </a:xfrm>
          <a:prstGeom prst="line">
            <a:avLst/>
          </a:prstGeom>
          <a:ln w="635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27"/>
            </p:custDataLst>
          </p:nvPr>
        </p:nvCxnSpPr>
        <p:spPr>
          <a:xfrm flipH="1">
            <a:off x="875030" y="4145915"/>
            <a:ext cx="0" cy="248920"/>
          </a:xfrm>
          <a:prstGeom prst="line">
            <a:avLst/>
          </a:prstGeom>
          <a:ln w="635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28"/>
            </p:custDataLst>
          </p:nvPr>
        </p:nvCxnSpPr>
        <p:spPr>
          <a:xfrm flipH="1">
            <a:off x="875030" y="4904740"/>
            <a:ext cx="0" cy="248920"/>
          </a:xfrm>
          <a:prstGeom prst="line">
            <a:avLst/>
          </a:prstGeom>
          <a:ln w="635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spTree>
    <p:custDataLst>
      <p:tags r:id="rId2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strips(downLeft)">
                                      <p:cBhvr>
                                        <p:cTn id="12" dur="500"/>
                                        <p:tgtEl>
                                          <p:spTgt spid="5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strips(downLeft)">
                                      <p:cBhvr>
                                        <p:cTn id="17" dur="500"/>
                                        <p:tgtEl>
                                          <p:spTgt spid="6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dissolve">
                                      <p:cBhvr>
                                        <p:cTn id="22" dur="500"/>
                                        <p:tgtEl>
                                          <p:spTgt spid="6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strips(downLeft)">
                                      <p:cBhvr>
                                        <p:cTn id="27" dur="500"/>
                                        <p:tgtEl>
                                          <p:spTgt spid="7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strips(downLeft)">
                                      <p:cBhvr>
                                        <p:cTn id="32"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4" grpId="0"/>
      <p:bldP spid="61" grpId="0"/>
      <p:bldP spid="68" grpId="0"/>
      <p:bldP spid="75" grpId="0"/>
      <p:bldP spid="8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 name="图片 4" descr="C:\Users\DELL\Desktop\图片2.png图片2"/>
          <p:cNvPicPr>
            <a:picLocks noChangeAspect="1"/>
          </p:cNvPicPr>
          <p:nvPr>
            <p:custDataLst>
              <p:tags r:id="rId4"/>
            </p:custDataLst>
          </p:nvPr>
        </p:nvPicPr>
        <p:blipFill>
          <a:blip r:embed="rId3"/>
          <a:stretch>
            <a:fillRect/>
          </a:stretch>
        </p:blipFill>
        <p:spPr>
          <a:xfrm>
            <a:off x="0" y="0"/>
            <a:ext cx="12192000" cy="6857999"/>
          </a:xfrm>
          <a:prstGeom prst="rect">
            <a:avLst/>
          </a:prstGeom>
        </p:spPr>
      </p:pic>
      <p:pic>
        <p:nvPicPr>
          <p:cNvPr id="2" name="图片 1"/>
          <p:cNvPicPr>
            <a:picLocks noChangeAspect="1"/>
          </p:cNvPicPr>
          <p:nvPr>
            <p:custDataLst>
              <p:tags r:id="rId6"/>
            </p:custDataLst>
          </p:nvPr>
        </p:nvPicPr>
        <p:blipFill>
          <a:blip r:embed="rId5"/>
          <a:stretch>
            <a:fillRect/>
          </a:stretch>
        </p:blipFill>
        <p:spPr>
          <a:xfrm>
            <a:off x="6979285" y="0"/>
            <a:ext cx="5213350" cy="6858000"/>
          </a:xfrm>
          <a:prstGeom prst="rect">
            <a:avLst/>
          </a:prstGeom>
        </p:spPr>
      </p:pic>
      <p:sp>
        <p:nvSpPr>
          <p:cNvPr id="3" name="矩形 2"/>
          <p:cNvSpPr/>
          <p:nvPr>
            <p:custDataLst>
              <p:tags r:id="rId7"/>
            </p:custDataLst>
          </p:nvPr>
        </p:nvSpPr>
        <p:spPr>
          <a:xfrm>
            <a:off x="190500" y="196850"/>
            <a:ext cx="6393815" cy="2061210"/>
          </a:xfrm>
          <a:prstGeom prst="rect">
            <a:avLst/>
          </a:prstGeom>
          <a:noFill/>
          <a:ln>
            <a:noFill/>
          </a:ln>
        </p:spPr>
        <p:txBody>
          <a:bodyPr wrap="square" rtlCol="0" anchor="t">
            <a:spAutoFit/>
          </a:bodyPr>
          <a:lstStyle/>
          <a:p>
            <a:pPr indent="837565" algn="l"/>
            <a:r>
              <a:rPr lang="zh-CN" altLang="en-US" sz="3200" b="1">
                <a:ln w="6600">
                  <a:solidFill>
                    <a:schemeClr val="accent2"/>
                  </a:solidFill>
                  <a:prstDash val="solid"/>
                </a:ln>
                <a:solidFill>
                  <a:srgbClr val="FFFFFF"/>
                </a:solidFill>
                <a:effectLst>
                  <a:outerShdw dist="38100" dir="2700000" algn="tl" rotWithShape="0">
                    <a:schemeClr val="accent2"/>
                  </a:outerShdw>
                </a:effectLst>
              </a:rPr>
              <a:t>请同学们研读这篇文章，思考一下，为什么作者要将焦裕禄称作县委书记的榜样？焦裕禄有什么精神值得这样的称号？</a:t>
            </a:r>
          </a:p>
        </p:txBody>
      </p:sp>
      <p:sp>
        <p:nvSpPr>
          <p:cNvPr id="6" name="文本框 5"/>
          <p:cNvSpPr txBox="1"/>
          <p:nvPr>
            <p:custDataLst>
              <p:tags r:id="rId8"/>
            </p:custDataLst>
          </p:nvPr>
        </p:nvSpPr>
        <p:spPr>
          <a:xfrm>
            <a:off x="379095" y="2321560"/>
            <a:ext cx="6443980" cy="4154170"/>
          </a:xfrm>
          <a:prstGeom prst="rect">
            <a:avLst/>
          </a:prstGeom>
          <a:noFill/>
        </p:spPr>
        <p:txBody>
          <a:bodyPr wrap="square" rtlCol="0" anchor="t">
            <a:spAutoFit/>
          </a:bodyPr>
          <a:lstStyle/>
          <a:p>
            <a:pPr>
              <a:spcBef>
                <a:spcPts val="600"/>
              </a:spcBef>
              <a:spcAft>
                <a:spcPts val="600"/>
              </a:spcAft>
            </a:pPr>
            <a:r>
              <a:rPr lang="zh-CN" altLang="en-US" sz="2800" b="1">
                <a:solidFill>
                  <a:schemeClr val="bg1"/>
                </a:solidFill>
                <a:latin typeface="+mn-ea"/>
                <a:ea typeface="+mn-ea"/>
                <a:cs typeface="+mn-ea"/>
              </a:rPr>
              <a:t>第一节∶别人嚼过的模没味道</a:t>
            </a:r>
          </a:p>
          <a:p>
            <a:pPr>
              <a:spcBef>
                <a:spcPts val="600"/>
              </a:spcBef>
              <a:spcAft>
                <a:spcPts val="600"/>
              </a:spcAft>
            </a:pPr>
            <a:r>
              <a:rPr lang="zh-CN" altLang="en-US" sz="2800" b="1">
                <a:solidFill>
                  <a:schemeClr val="bg1"/>
                </a:solidFill>
                <a:latin typeface="+mn-ea"/>
                <a:ea typeface="+mn-ea"/>
                <a:cs typeface="+mn-ea"/>
              </a:rPr>
              <a:t>第二节∶当群众最困难的时候，共产党员要出现在群众面前</a:t>
            </a:r>
          </a:p>
          <a:p>
            <a:pPr>
              <a:spcBef>
                <a:spcPts val="600"/>
              </a:spcBef>
              <a:spcAft>
                <a:spcPts val="600"/>
              </a:spcAft>
            </a:pPr>
            <a:r>
              <a:rPr lang="zh-CN" altLang="en-US" sz="2800" b="1">
                <a:solidFill>
                  <a:schemeClr val="bg1"/>
                </a:solidFill>
                <a:latin typeface="+mn-ea"/>
                <a:ea typeface="+mn-ea"/>
                <a:cs typeface="+mn-ea"/>
              </a:rPr>
              <a:t>第三节∶他心里装着全体人民 ，唯独没有他自己</a:t>
            </a:r>
          </a:p>
          <a:p>
            <a:pPr>
              <a:spcBef>
                <a:spcPts val="600"/>
              </a:spcBef>
              <a:spcAft>
                <a:spcPts val="600"/>
              </a:spcAft>
            </a:pPr>
            <a:r>
              <a:rPr lang="zh-CN" altLang="en-US" sz="2800" b="1">
                <a:solidFill>
                  <a:schemeClr val="bg1"/>
                </a:solidFill>
                <a:latin typeface="+mn-ea"/>
                <a:ea typeface="+mn-ea"/>
                <a:cs typeface="+mn-ea"/>
              </a:rPr>
              <a:t>第四节∶活着我没有治好沙丘，死了也要看着你们把沙丘治好</a:t>
            </a:r>
          </a:p>
          <a:p>
            <a:pPr>
              <a:spcBef>
                <a:spcPts val="600"/>
              </a:spcBef>
              <a:spcAft>
                <a:spcPts val="600"/>
              </a:spcAft>
            </a:pPr>
            <a:r>
              <a:rPr lang="zh-CN" altLang="en-US" sz="2800" b="1">
                <a:solidFill>
                  <a:schemeClr val="bg1"/>
                </a:solidFill>
                <a:latin typeface="+mn-ea"/>
                <a:ea typeface="+mn-ea"/>
                <a:cs typeface="+mn-ea"/>
              </a:rPr>
              <a:t>第五节∶他没有死，他还活着</a:t>
            </a:r>
          </a:p>
        </p:txBody>
      </p:sp>
    </p:spTree>
    <p:custDataLst>
      <p:tags r:id="rId9"/>
    </p:custData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inVertical)">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arn(inVertical)">
                                      <p:cBhvr>
                                        <p:cTn id="22" dur="500"/>
                                        <p:tgtEl>
                                          <p:spTgt spid="6">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21"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arn(inVertical)">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任意多边形: 形状 8"/>
          <p:cNvSpPr/>
          <p:nvPr>
            <p:custDataLst>
              <p:tags r:id="rId3"/>
            </p:custDataLst>
          </p:nvPr>
        </p:nvSpPr>
        <p:spPr>
          <a:xfrm flipH="1">
            <a:off x="0" y="0"/>
            <a:ext cx="4559300" cy="6858000"/>
          </a:xfrm>
          <a:custGeom>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FFFFFF">
              <a:lumMod val="95000"/>
              <a:alpha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矩形 9"/>
          <p:cNvSpPr/>
          <p:nvPr>
            <p:custDataLst>
              <p:tags r:id="rId4"/>
            </p:custDataLst>
          </p:nvPr>
        </p:nvSpPr>
        <p:spPr>
          <a:xfrm>
            <a:off x="561975" y="915670"/>
            <a:ext cx="11038840" cy="5514975"/>
          </a:xfrm>
          <a:prstGeom prst="rect">
            <a:avLst/>
          </a:prstGeom>
          <a:solidFill>
            <a:srgbClr val="FFFFFF"/>
          </a:solidFill>
          <a:ln>
            <a:noFill/>
          </a:ln>
          <a:effectLst>
            <a:outerShdw blurRad="165100" algn="ctr" rotWithShape="0">
              <a:srgbClr val="000000">
                <a:lumMod val="95000"/>
                <a:lumOff val="5000"/>
                <a:alpha val="18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文本框 6"/>
          <p:cNvSpPr txBox="1"/>
          <p:nvPr>
            <p:custDataLst>
              <p:tags r:id="rId5"/>
            </p:custDataLst>
          </p:nvPr>
        </p:nvSpPr>
        <p:spPr>
          <a:xfrm>
            <a:off x="762456" y="93400"/>
            <a:ext cx="10193560" cy="645160"/>
          </a:xfrm>
          <a:prstGeom prst="rect">
            <a:avLst/>
          </a:prstGeom>
          <a:noFill/>
        </p:spPr>
        <p:txBody>
          <a:bodyPr wrap="square" lIns="91440" tIns="45720" rIns="91440" bIns="45720" rtlCol="0">
            <a:spAutoFit/>
          </a:bodyPr>
          <a:lstStyle/>
          <a:p>
            <a:pPr fontAlgn="auto"/>
            <a:r>
              <a:rPr lang="zh-CN" altLang="en-US" sz="3600" b="1" spc="300">
                <a:solidFill>
                  <a:srgbClr val="000000">
                    <a:lumMod val="85000"/>
                    <a:lumOff val="15000"/>
                  </a:srgbClr>
                </a:solidFill>
                <a:uFillTx/>
                <a:latin typeface="Arial" panose="020b0604020202020204" pitchFamily="34" charset="0"/>
                <a:ea typeface="微软雅黑" panose="020b0503020204020204" charset="-122"/>
              </a:rPr>
              <a:t>探析章节一：刻画人物手法</a:t>
            </a:r>
          </a:p>
        </p:txBody>
      </p:sp>
      <p:sp>
        <p:nvSpPr>
          <p:cNvPr id="12" name="矩形 11"/>
          <p:cNvSpPr/>
          <p:nvPr>
            <p:custDataLst>
              <p:tags r:id="rId6"/>
            </p:custDataLst>
          </p:nvPr>
        </p:nvSpPr>
        <p:spPr>
          <a:xfrm>
            <a:off x="669290" y="1000125"/>
            <a:ext cx="10824210" cy="5088255"/>
          </a:xfrm>
          <a:prstGeom prst="rect">
            <a:avLst/>
          </a:prstGeom>
        </p:spPr>
        <p:txBody>
          <a:bodyPr anchor="t">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40000"/>
              </a:lnSpc>
              <a:spcAft>
                <a:spcPts val="1000"/>
              </a:spcAft>
              <a:buClr>
                <a:srgbClr val="1E6BC5"/>
              </a:buClr>
            </a:pPr>
            <a:r>
              <a:rPr lang="en-US" altLang="zh-CN" sz="2800" spc="150">
                <a:solidFill>
                  <a:srgbClr val="000000">
                    <a:lumMod val="75000"/>
                    <a:lumOff val="25000"/>
                  </a:srgbClr>
                </a:solidFill>
                <a:latin typeface="Arial" panose="020b0604020202020204" pitchFamily="34" charset="0"/>
                <a:ea typeface="微软雅黑" panose="020b0503020204020204" charset="-122"/>
              </a:rPr>
              <a:t>……</a:t>
            </a:r>
            <a:r>
              <a:rPr lang="zh-CN" altLang="en-US" sz="2800" spc="150">
                <a:solidFill>
                  <a:srgbClr val="000000">
                    <a:lumMod val="75000"/>
                    <a:lumOff val="25000"/>
                  </a:srgbClr>
                </a:solidFill>
                <a:latin typeface="Arial" panose="020b0604020202020204" pitchFamily="34" charset="0"/>
                <a:ea typeface="微软雅黑" panose="020b0503020204020204" charset="-122"/>
              </a:rPr>
              <a:t>他到灾情最重的公社和大队去了。他到贫下中农的草屋里，到饲养棚里，到田边地头，去了解情况，观察灾情去了。他从这个大队到那个大队，他一路走，一路和同行的干部谈论。见到沙丘，他说∶"栽上树，岂不是成了一片好绿林!"见到涝洼窝，他说∶"这里可以栽苇、种蒲、养鱼。"见到碱地，他说："治住它，把一片白变成一片青!"转了一圈回到县委，他向大家说∶"兰考是个大有作为的地方，问题是要干，要革命。兰考是灾区，穷，困难多，但灾区有个好处，它能锻炼人的革命意志，培养人的革命品格。革命者要在困难面前逞英雄。"</a:t>
            </a:r>
            <a:r>
              <a:rPr lang="en-US" altLang="zh-CN" sz="2800" spc="150">
                <a:solidFill>
                  <a:srgbClr val="000000">
                    <a:lumMod val="75000"/>
                    <a:lumOff val="25000"/>
                  </a:srgbClr>
                </a:solidFill>
                <a:latin typeface="Arial" panose="020b0604020202020204" pitchFamily="34" charset="0"/>
                <a:ea typeface="微软雅黑" panose="020b0503020204020204" charset="-122"/>
              </a:rPr>
              <a:t>……</a:t>
            </a:r>
            <a:endParaRPr lang="zh-CN" altLang="en-US" sz="2800" spc="150">
              <a:solidFill>
                <a:srgbClr val="000000">
                  <a:lumMod val="75000"/>
                  <a:lumOff val="25000"/>
                </a:srgbClr>
              </a:solidFill>
              <a:latin typeface="Arial" panose="020b0604020202020204" pitchFamily="34" charset="0"/>
              <a:ea typeface="微软雅黑" panose="020b0503020204020204" charset="-122"/>
            </a:endParaRPr>
          </a:p>
          <a:p>
            <a:pPr>
              <a:lnSpc>
                <a:spcPct val="140000"/>
              </a:lnSpc>
              <a:spcAft>
                <a:spcPts val="1000"/>
              </a:spcAft>
              <a:buClr>
                <a:srgbClr val="1E6BC5"/>
              </a:buClr>
            </a:pPr>
            <a:endParaRPr lang="zh-CN" altLang="en-US" sz="2800" spc="150">
              <a:solidFill>
                <a:srgbClr val="000000">
                  <a:lumMod val="75000"/>
                  <a:lumOff val="25000"/>
                </a:srgbClr>
              </a:solidFill>
              <a:latin typeface="Arial" panose="020b0604020202020204" pitchFamily="34" charset="0"/>
              <a:ea typeface="微软雅黑" panose="020b0503020204020204" charset="-122"/>
            </a:endParaRPr>
          </a:p>
        </p:txBody>
      </p:sp>
      <p:sp>
        <p:nvSpPr>
          <p:cNvPr id="3" name="任意多边形 2"/>
          <p:cNvSpPr/>
          <p:nvPr>
            <p:custDataLst>
              <p:tags r:id="rId7"/>
            </p:custDataLst>
          </p:nvPr>
        </p:nvSpPr>
        <p:spPr>
          <a:xfrm>
            <a:off x="736600" y="1057910"/>
            <a:ext cx="10611485" cy="1885315"/>
          </a:xfrm>
          <a:custGeom>
            <a:gdLst>
              <a:gd name="connisteX0" fmla="*/ 35560 w 10611485"/>
              <a:gd name="connsiteY0" fmla="*/ 62230 h 1885315"/>
              <a:gd name="connisteX1" fmla="*/ 0 w 10611485"/>
              <a:gd name="connsiteY1" fmla="*/ 1885315 h 1885315"/>
              <a:gd name="connisteX2" fmla="*/ 9348470 w 10611485"/>
              <a:gd name="connsiteY2" fmla="*/ 1831975 h 1885315"/>
              <a:gd name="connisteX3" fmla="*/ 9321800 w 10611485"/>
              <a:gd name="connsiteY3" fmla="*/ 1227455 h 1885315"/>
              <a:gd name="connisteX4" fmla="*/ 10611485 w 10611485"/>
              <a:gd name="connsiteY4" fmla="*/ 1218565 h 1885315"/>
              <a:gd name="connisteX5" fmla="*/ 10602595 w 10611485"/>
              <a:gd name="connsiteY5" fmla="*/ 0 h 1885315"/>
              <a:gd name="connisteX6" fmla="*/ 35560 w 10611485"/>
              <a:gd name="connsiteY6" fmla="*/ 62230 h 1885315"/>
            </a:gd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10611485" h="1885314">
                <a:moveTo>
                  <a:pt x="35560" y="62230"/>
                </a:moveTo>
                <a:lnTo>
                  <a:pt x="0" y="1885315"/>
                </a:lnTo>
                <a:lnTo>
                  <a:pt x="9348470" y="1831975"/>
                </a:lnTo>
                <a:lnTo>
                  <a:pt x="9321800" y="1227455"/>
                </a:lnTo>
                <a:lnTo>
                  <a:pt x="10611485" y="1218565"/>
                </a:lnTo>
                <a:lnTo>
                  <a:pt x="10602595" y="0"/>
                </a:lnTo>
                <a:lnTo>
                  <a:pt x="35560" y="62230"/>
                </a:lnTo>
                <a:close/>
              </a:path>
            </a:pathLst>
          </a:custGeom>
          <a:noFill/>
          <a:ln w="41275">
            <a:solidFill>
              <a:srgbClr val="C00000"/>
            </a:solid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8"/>
            </p:custDataLst>
          </p:nvPr>
        </p:nvSpPr>
        <p:spPr>
          <a:xfrm>
            <a:off x="7195185" y="1464310"/>
            <a:ext cx="1816100" cy="583565"/>
          </a:xfrm>
          <a:prstGeom prst="rect">
            <a:avLst/>
          </a:prstGeom>
          <a:solidFill>
            <a:schemeClr val="bg1"/>
          </a:solidFill>
          <a:ln>
            <a:noFill/>
          </a:ln>
        </p:spPr>
        <p:txBody>
          <a:bodyPr wrap="none" rtlCol="0" anchor="t">
            <a:spAutoFit/>
          </a:bodyPr>
          <a:lstStyle/>
          <a:p>
            <a:pPr algn="ctr"/>
            <a:r>
              <a:rPr lang="zh-CN" altLang="en-US" sz="3200" b="1">
                <a:gradFill>
                  <a:gsLst>
                    <a:gs pos="0">
                      <a:srgbClr val="E30000"/>
                    </a:gs>
                    <a:gs pos="100000">
                      <a:srgbClr val="760303"/>
                    </a:gs>
                  </a:gsLst>
                  <a:lin scaled="0"/>
                </a:gradFill>
                <a:effectLst>
                  <a:outerShdw blurRad="38100" dist="19050" dir="2700000" algn="tl" rotWithShape="0">
                    <a:schemeClr val="dk1">
                      <a:alpha val="40000"/>
                    </a:schemeClr>
                  </a:outerShdw>
                </a:effectLst>
              </a:rPr>
              <a:t>行动描写</a:t>
            </a:r>
          </a:p>
        </p:txBody>
      </p:sp>
      <p:sp>
        <p:nvSpPr>
          <p:cNvPr id="5" name="矩形 4"/>
          <p:cNvSpPr/>
          <p:nvPr>
            <p:custDataLst>
              <p:tags r:id="rId9"/>
            </p:custDataLst>
          </p:nvPr>
        </p:nvSpPr>
        <p:spPr>
          <a:xfrm>
            <a:off x="2426335" y="2943225"/>
            <a:ext cx="5904230" cy="431800"/>
          </a:xfrm>
          <a:prstGeom prst="rect">
            <a:avLst/>
          </a:prstGeom>
          <a:noFill/>
          <a:ln w="317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custDataLst>
              <p:tags r:id="rId10"/>
            </p:custDataLst>
          </p:nvPr>
        </p:nvSpPr>
        <p:spPr>
          <a:xfrm>
            <a:off x="1416050" y="3614420"/>
            <a:ext cx="5242560" cy="431800"/>
          </a:xfrm>
          <a:prstGeom prst="rect">
            <a:avLst/>
          </a:prstGeom>
          <a:noFill/>
          <a:ln w="317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11"/>
            </p:custDataLst>
          </p:nvPr>
        </p:nvSpPr>
        <p:spPr>
          <a:xfrm>
            <a:off x="669290" y="4206875"/>
            <a:ext cx="3728720" cy="431800"/>
          </a:xfrm>
          <a:prstGeom prst="rect">
            <a:avLst/>
          </a:prstGeom>
          <a:noFill/>
          <a:ln w="317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custDataLst>
              <p:tags r:id="rId12"/>
            </p:custDataLst>
          </p:nvPr>
        </p:nvSpPr>
        <p:spPr>
          <a:xfrm>
            <a:off x="616585" y="4115435"/>
            <a:ext cx="10876915" cy="2402840"/>
          </a:xfrm>
          <a:custGeom>
            <a:gdLst>
              <a:gd name="connisteX0" fmla="*/ 9245600 w 10876915"/>
              <a:gd name="connsiteY0" fmla="*/ 10160 h 2402840"/>
              <a:gd name="connisteX1" fmla="*/ 9324975 w 10876915"/>
              <a:gd name="connsiteY1" fmla="*/ 0 h 2402840"/>
              <a:gd name="connisteX2" fmla="*/ 9423400 w 10876915"/>
              <a:gd name="connsiteY2" fmla="*/ 0 h 2402840"/>
              <a:gd name="connisteX3" fmla="*/ 10748645 w 10876915"/>
              <a:gd name="connsiteY3" fmla="*/ 29845 h 2402840"/>
              <a:gd name="connisteX4" fmla="*/ 10876915 w 10876915"/>
              <a:gd name="connsiteY4" fmla="*/ 2086610 h 2402840"/>
              <a:gd name="connisteX5" fmla="*/ 10807700 w 10876915"/>
              <a:gd name="connsiteY5" fmla="*/ 2115820 h 2402840"/>
              <a:gd name="connisteX6" fmla="*/ 0 w 10876915"/>
              <a:gd name="connsiteY6" fmla="*/ 2402840 h 2402840"/>
              <a:gd name="connisteX7" fmla="*/ 29845 w 10876915"/>
              <a:gd name="connsiteY7" fmla="*/ 681990 h 2402840"/>
              <a:gd name="connisteX8" fmla="*/ 9146540 w 10876915"/>
              <a:gd name="connsiteY8" fmla="*/ 642620 h 2402840"/>
              <a:gd name="connisteX9" fmla="*/ 9245600 w 10876915"/>
              <a:gd name="connsiteY9" fmla="*/ 10160 h 2402840"/>
            </a:gd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Lst>
            <a:rect l="l" t="t" r="r" b="b"/>
            <a:pathLst>
              <a:path w="10876915" h="2402840">
                <a:moveTo>
                  <a:pt x="9245600" y="10160"/>
                </a:moveTo>
                <a:lnTo>
                  <a:pt x="9324975" y="0"/>
                </a:lnTo>
                <a:lnTo>
                  <a:pt x="9423400" y="0"/>
                </a:lnTo>
                <a:lnTo>
                  <a:pt x="10748645" y="29845"/>
                </a:lnTo>
                <a:lnTo>
                  <a:pt x="10876915" y="2086610"/>
                </a:lnTo>
                <a:lnTo>
                  <a:pt x="10807700" y="2115820"/>
                </a:lnTo>
                <a:lnTo>
                  <a:pt x="0" y="2402840"/>
                </a:lnTo>
                <a:lnTo>
                  <a:pt x="29845" y="681990"/>
                </a:lnTo>
                <a:lnTo>
                  <a:pt x="9146540" y="642620"/>
                </a:lnTo>
                <a:lnTo>
                  <a:pt x="9245600" y="10160"/>
                </a:lnTo>
                <a:close/>
              </a:path>
            </a:pathLst>
          </a:cu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custDataLst>
              <p:tags r:id="rId13"/>
            </p:custDataLst>
          </p:nvPr>
        </p:nvSpPr>
        <p:spPr>
          <a:xfrm>
            <a:off x="7935595" y="5847080"/>
            <a:ext cx="1816100" cy="583565"/>
          </a:xfrm>
          <a:prstGeom prst="rect">
            <a:avLst/>
          </a:prstGeom>
          <a:solidFill>
            <a:schemeClr val="bg1"/>
          </a:solidFill>
          <a:ln>
            <a:noFill/>
          </a:ln>
        </p:spPr>
        <p:txBody>
          <a:bodyPr wrap="none" rtlCol="0" anchor="t">
            <a:spAutoFit/>
          </a:bodyPr>
          <a:lstStyle/>
          <a:p>
            <a:pPr algn="ctr"/>
            <a:r>
              <a:rPr lang="zh-CN" altLang="en-US" sz="3200" b="1">
                <a:gradFill>
                  <a:gsLst>
                    <a:gs pos="0">
                      <a:srgbClr val="E30000"/>
                    </a:gs>
                    <a:gs pos="100000">
                      <a:srgbClr val="760303"/>
                    </a:gs>
                  </a:gsLst>
                  <a:lin scaled="0"/>
                </a:gradFill>
                <a:effectLst>
                  <a:outerShdw blurRad="38100" dist="19050" dir="2700000" algn="tl" rotWithShape="0">
                    <a:schemeClr val="dk1">
                      <a:alpha val="40000"/>
                    </a:schemeClr>
                  </a:outerShdw>
                </a:effectLst>
              </a:rPr>
              <a:t>语言描写</a:t>
            </a:r>
          </a:p>
        </p:txBody>
      </p:sp>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8" presetClass="entr" presetSubtype="16"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8" presetClass="entr" presetSubtype="16"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diamond(in)">
                                      <p:cBhvr>
                                        <p:cTn id="36"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8" grpId="0"/>
      <p:bldP spid="14" grpId="0"/>
      <p:bldP spid="1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 name="平行四边形 10"/>
          <p:cNvSpPr/>
          <p:nvPr>
            <p:custDataLst>
              <p:tags r:id="rId3"/>
            </p:custDataLst>
          </p:nvPr>
        </p:nvSpPr>
        <p:spPr>
          <a:xfrm>
            <a:off x="6578600" y="0"/>
            <a:ext cx="3218689" cy="6858000"/>
          </a:xfrm>
          <a:prstGeom prst="parallelogram">
            <a:avLst>
              <a:gd name="adj" fmla="val 93597"/>
            </a:avLst>
          </a:prstGeom>
          <a:solidFill>
            <a:srgbClr val="BDC7D3">
              <a:alpha val="42000"/>
            </a:srgbClr>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sp>
        <p:nvSpPr>
          <p:cNvPr id="12" name="平行四边形 11"/>
          <p:cNvSpPr/>
          <p:nvPr>
            <p:custDataLst>
              <p:tags r:id="rId4"/>
            </p:custDataLst>
          </p:nvPr>
        </p:nvSpPr>
        <p:spPr>
          <a:xfrm>
            <a:off x="7183372" y="0"/>
            <a:ext cx="4495800" cy="6858000"/>
          </a:xfrm>
          <a:prstGeom prst="parallelogram">
            <a:avLst>
              <a:gd name="adj" fmla="val 65395"/>
            </a:avLst>
          </a:prstGeom>
          <a:solidFill>
            <a:srgbClr val="BBC5D2">
              <a:alpha val="80000"/>
            </a:srgbClr>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sp>
        <p:nvSpPr>
          <p:cNvPr id="13" name="任意多边形: 形状 12"/>
          <p:cNvSpPr/>
          <p:nvPr>
            <p:custDataLst>
              <p:tags r:id="rId5"/>
            </p:custDataLst>
          </p:nvPr>
        </p:nvSpPr>
        <p:spPr>
          <a:xfrm>
            <a:off x="1" y="1"/>
            <a:ext cx="1103575" cy="2417361"/>
          </a:xfrm>
          <a:custGeom>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rgbClr val="BBC5D2">
              <a:alpha val="80000"/>
            </a:srgbClr>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grpSp>
        <p:nvGrpSpPr>
          <p:cNvPr id="2" name="组合 1"/>
          <p:cNvGrpSpPr/>
          <p:nvPr>
            <p:custDataLst>
              <p:tags r:id="rId6"/>
            </p:custDataLst>
          </p:nvPr>
        </p:nvGrpSpPr>
        <p:grpSpPr>
          <a:xfrm>
            <a:off x="357022" y="1968616"/>
            <a:ext cx="11523355" cy="4458405"/>
            <a:chOff x="357022" y="2235683"/>
            <a:chExt cx="11523355" cy="4025140"/>
          </a:xfrm>
        </p:grpSpPr>
        <p:sp>
          <p:nvSpPr>
            <p:cNvPr id="3" name="矩形 2"/>
            <p:cNvSpPr/>
            <p:nvPr>
              <p:custDataLst>
                <p:tags r:id="rId7"/>
              </p:custDataLst>
            </p:nvPr>
          </p:nvSpPr>
          <p:spPr>
            <a:xfrm>
              <a:off x="383774" y="2260457"/>
              <a:ext cx="11462493" cy="3947885"/>
            </a:xfrm>
            <a:prstGeom prst="rect">
              <a:avLst/>
            </a:prstGeom>
            <a:solidFill>
              <a:srgbClr val="FFFFFF"/>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sp>
          <p:nvSpPr>
            <p:cNvPr id="5" name="任意多边形: 形状 4"/>
            <p:cNvSpPr/>
            <p:nvPr>
              <p:custDataLst>
                <p:tags r:id="rId8"/>
              </p:custDataLst>
            </p:nvPr>
          </p:nvSpPr>
          <p:spPr>
            <a:xfrm>
              <a:off x="357022" y="2235683"/>
              <a:ext cx="11523355" cy="654488"/>
            </a:xfrm>
            <a:custGeom>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ysClr val="window" lastClr="FFFFFF">
                <a:lumMod val="85000"/>
              </a:sysClr>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sp>
          <p:nvSpPr>
            <p:cNvPr id="6" name="任意多边形: 形状 5"/>
            <p:cNvSpPr/>
            <p:nvPr>
              <p:custDataLst>
                <p:tags r:id="rId9"/>
              </p:custDataLst>
            </p:nvPr>
          </p:nvSpPr>
          <p:spPr>
            <a:xfrm flipV="1">
              <a:off x="357022" y="5606335"/>
              <a:ext cx="11523355" cy="654488"/>
            </a:xfrm>
            <a:custGeom>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ysClr val="window" lastClr="FFFFFF">
                <a:lumMod val="85000"/>
              </a:sysClr>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grpSp>
          <p:nvGrpSpPr>
            <p:cNvPr id="16" name="组合 15"/>
            <p:cNvGrpSpPr/>
            <p:nvPr>
              <p:custDataLst>
                <p:tags r:id="rId10"/>
              </p:custDataLst>
            </p:nvPr>
          </p:nvGrpSpPr>
          <p:grpSpPr>
            <a:xfrm>
              <a:off x="395520" y="2595470"/>
              <a:ext cx="11425224" cy="3277861"/>
              <a:chOff x="305985" y="1705916"/>
              <a:chExt cx="11425224" cy="4266806"/>
            </a:xfrm>
          </p:grpSpPr>
          <p:cxnSp>
            <p:nvCxnSpPr>
              <p:cNvPr id="7" name="直接连接符 6"/>
              <p:cNvCxnSpPr/>
              <p:nvPr>
                <p:custDataLst>
                  <p:tags r:id="rId11"/>
                </p:custDataLst>
              </p:nvPr>
            </p:nvCxnSpPr>
            <p:spPr>
              <a:xfrm flipH="1">
                <a:off x="305985" y="1705916"/>
                <a:ext cx="0" cy="4266806"/>
              </a:xfrm>
              <a:prstGeom prst="line">
                <a:avLst/>
              </a:prstGeom>
              <a:solidFill>
                <a:sysClr val="window" lastClr="FFFFFF">
                  <a:lumMod val="65000"/>
                </a:sysClr>
              </a:solidFill>
              <a:ln w="6350">
                <a:solidFill>
                  <a:sysClr val="window" lastClr="FFFFFF">
                    <a:lumMod val="75000"/>
                  </a:sysClr>
                </a:solidFill>
                <a:prstDash val="dash"/>
              </a:ln>
            </p:spPr>
            <p:style>
              <a:lnRef idx="1">
                <a:srgbClr val="BBC5D2"/>
              </a:lnRef>
              <a:fillRef idx="0">
                <a:srgbClr val="BBC5D2"/>
              </a:fillRef>
              <a:effectRef idx="0">
                <a:srgbClr val="BBC5D2"/>
              </a:effectRef>
              <a:fontRef idx="minor">
                <a:sysClr val="windowText" lastClr="000000"/>
              </a:fontRef>
            </p:style>
          </p:cxnSp>
          <p:cxnSp>
            <p:nvCxnSpPr>
              <p:cNvPr id="8" name="直接连接符 7"/>
              <p:cNvCxnSpPr/>
              <p:nvPr>
                <p:custDataLst>
                  <p:tags r:id="rId12"/>
                </p:custDataLst>
              </p:nvPr>
            </p:nvCxnSpPr>
            <p:spPr>
              <a:xfrm flipH="1">
                <a:off x="11731209" y="1705916"/>
                <a:ext cx="0" cy="4266806"/>
              </a:xfrm>
              <a:prstGeom prst="line">
                <a:avLst/>
              </a:prstGeom>
              <a:solidFill>
                <a:sysClr val="window" lastClr="FFFFFF">
                  <a:lumMod val="65000"/>
                </a:sysClr>
              </a:solidFill>
              <a:ln w="6350">
                <a:solidFill>
                  <a:sysClr val="window" lastClr="FFFFFF">
                    <a:lumMod val="75000"/>
                  </a:sysClr>
                </a:solidFill>
                <a:prstDash val="dash"/>
              </a:ln>
            </p:spPr>
            <p:style>
              <a:lnRef idx="1">
                <a:srgbClr val="BBC5D2"/>
              </a:lnRef>
              <a:fillRef idx="0">
                <a:srgbClr val="BBC5D2"/>
              </a:fillRef>
              <a:effectRef idx="0">
                <a:srgbClr val="BBC5D2"/>
              </a:effectRef>
              <a:fontRef idx="minor">
                <a:sysClr val="windowText" lastClr="000000"/>
              </a:fontRef>
            </p:style>
          </p:cxnSp>
        </p:grpSp>
      </p:grpSp>
      <p:sp>
        <p:nvSpPr>
          <p:cNvPr id="17" name="文本框 16"/>
          <p:cNvSpPr txBox="1"/>
          <p:nvPr>
            <p:custDataLst>
              <p:tags r:id="rId13"/>
            </p:custDataLst>
          </p:nvPr>
        </p:nvSpPr>
        <p:spPr>
          <a:xfrm>
            <a:off x="1092200" y="728980"/>
            <a:ext cx="10008235" cy="739140"/>
          </a:xfrm>
          <a:prstGeom prst="rect">
            <a:avLst/>
          </a:prstGeom>
          <a:noFill/>
        </p:spPr>
        <p:txBody>
          <a:bodyPr wrap="square" lIns="91440" tIns="45720" rIns="91440" bIns="45720" rtlCol="0">
            <a:normAutofit/>
          </a:bodyPr>
          <a:lstStyle/>
          <a:p>
            <a:r>
              <a:rPr lang="zh-CN" altLang="en-US" sz="3500" b="1" spc="300">
                <a:solidFill>
                  <a:sysClr val="windowText" lastClr="000000">
                    <a:lumMod val="85000"/>
                    <a:lumOff val="15000"/>
                  </a:sysClr>
                </a:solidFill>
                <a:uFillTx/>
                <a:latin typeface="Arial" panose="020b0604020202020204" pitchFamily="34" charset="0"/>
                <a:ea typeface="微软雅黑" panose="020b0503020204020204" charset="-122"/>
              </a:rPr>
              <a:t>这些描写刻画了怎样的人物特征？</a:t>
            </a:r>
          </a:p>
        </p:txBody>
      </p:sp>
      <p:sp>
        <p:nvSpPr>
          <p:cNvPr id="15" name="文本框 14"/>
          <p:cNvSpPr txBox="1"/>
          <p:nvPr>
            <p:custDataLst>
              <p:tags r:id="rId14"/>
            </p:custDataLst>
          </p:nvPr>
        </p:nvSpPr>
        <p:spPr>
          <a:xfrm>
            <a:off x="6470918" y="2476219"/>
            <a:ext cx="4629187" cy="3443200"/>
          </a:xfrm>
          <a:prstGeom prst="rect">
            <a:avLst/>
          </a:prstGeom>
          <a:noFill/>
        </p:spPr>
        <p:txBody>
          <a:bodyPr wrap="square" lIns="91440" tIns="45720" rIns="91440" bIns="45720" rtlCol="0" anchor="ctr" anchorCtr="0">
            <a:noAutofit/>
            <a:scene3d>
              <a:camera prst="orthographicFront"/>
              <a:lightRig rig="soft" dir="t">
                <a:rot lat="0" lon="0" rev="15600000"/>
              </a:lightRig>
            </a:scene3d>
            <a:sp3d extrusionH="57150" prstMaterial="softEdge">
              <a:bevelT w="25400" h="38100"/>
            </a:sp3d>
          </a:bodyPr>
          <a:lstStyle>
            <a:defPPr>
              <a:defRPr lang="zh-CN"/>
            </a:defPPr>
            <a:lvl1pPr fontAlgn="auto">
              <a:lnSpc>
                <a:spcPct val="130000"/>
              </a:lnSpc>
              <a:spcAft>
                <a:spcPts val="1000"/>
              </a:spcAft>
              <a:defRPr sz="1600" spc="150"/>
            </a:lvl1pPr>
          </a:lstStyle>
          <a:p>
            <a:pPr marL="285750" lvl="0" indent="-285750" algn="l" fontAlgn="ctr">
              <a:lnSpc>
                <a:spcPct val="100000"/>
              </a:lnSpc>
              <a:buClr>
                <a:srgbClr val="BBC5D2">
                  <a:lumMod val="60000"/>
                  <a:lumOff val="40000"/>
                </a:srgbClr>
              </a:buClr>
              <a:buSzPct val="130000"/>
              <a:buFont typeface="Wingdings" panose="05000000000000000000" pitchFamily="2" charset="2"/>
              <a:buChar char="l"/>
            </a:pPr>
            <a:r>
              <a:rPr lang="zh-CN" altLang="en-US" sz="2800" b="1">
                <a:gradFill>
                  <a:gsLst>
                    <a:gs pos="0">
                      <a:srgbClr val="7B32B2"/>
                    </a:gs>
                    <a:gs pos="100000">
                      <a:srgbClr val="401A5D"/>
                    </a:gs>
                  </a:gsLst>
                  <a:lin scaled="0"/>
                </a:gradFill>
                <a:effectLst/>
                <a:uFillTx/>
                <a:latin typeface="方正楷体_GBK" panose="02000000000000000000" charset="-122"/>
                <a:ea typeface="方正楷体_GBK" panose="02000000000000000000" charset="-122"/>
                <a:cs typeface="方正楷体_GBK" panose="02000000000000000000" charset="-122"/>
                <a:sym typeface="微软雅黑" panose="020b0503020204020204" charset="-122"/>
              </a:rPr>
              <a:t>亲临一线</a:t>
            </a:r>
          </a:p>
          <a:p>
            <a:pPr marL="285750" lvl="0" indent="-285750" algn="l" fontAlgn="ctr">
              <a:lnSpc>
                <a:spcPct val="100000"/>
              </a:lnSpc>
              <a:buClr>
                <a:srgbClr val="BBC5D2">
                  <a:lumMod val="60000"/>
                  <a:lumOff val="40000"/>
                </a:srgbClr>
              </a:buClr>
              <a:buSzPct val="130000"/>
              <a:buFont typeface="Wingdings" panose="05000000000000000000" pitchFamily="2" charset="2"/>
              <a:buChar char="l"/>
            </a:pPr>
            <a:r>
              <a:rPr lang="zh-CN" altLang="en-US" sz="2800" b="1">
                <a:gradFill>
                  <a:gsLst>
                    <a:gs pos="0">
                      <a:srgbClr val="7B32B2"/>
                    </a:gs>
                    <a:gs pos="100000">
                      <a:srgbClr val="401A5D"/>
                    </a:gs>
                  </a:gsLst>
                  <a:lin scaled="0"/>
                </a:gradFill>
                <a:effectLst/>
                <a:uFillTx/>
                <a:latin typeface="方正楷体_GBK" panose="02000000000000000000" charset="-122"/>
                <a:ea typeface="方正楷体_GBK" panose="02000000000000000000" charset="-122"/>
                <a:cs typeface="方正楷体_GBK" panose="02000000000000000000" charset="-122"/>
                <a:sym typeface="微软雅黑" panose="020b0503020204020204" charset="-122"/>
              </a:rPr>
              <a:t>身先士卒</a:t>
            </a:r>
          </a:p>
        </p:txBody>
      </p:sp>
      <p:sp>
        <p:nvSpPr>
          <p:cNvPr id="19" name="文本框 18"/>
          <p:cNvSpPr txBox="1"/>
          <p:nvPr>
            <p:custDataLst>
              <p:tags r:id="rId15"/>
            </p:custDataLst>
          </p:nvPr>
        </p:nvSpPr>
        <p:spPr>
          <a:xfrm>
            <a:off x="756285" y="2461260"/>
            <a:ext cx="4965065" cy="3442970"/>
          </a:xfrm>
          <a:prstGeom prst="rect">
            <a:avLst/>
          </a:prstGeom>
          <a:noFill/>
        </p:spPr>
        <p:txBody>
          <a:bodyPr wrap="square" lIns="91440" tIns="45720" rIns="91440" bIns="45720" rtlCol="0" anchor="ctr" anchorCtr="0">
            <a:noAutofit/>
          </a:bodyPr>
          <a:lstStyle>
            <a:defPPr>
              <a:defRPr lang="zh-CN"/>
            </a:defPPr>
            <a:lvl1pPr fontAlgn="auto">
              <a:lnSpc>
                <a:spcPct val="130000"/>
              </a:lnSpc>
              <a:spcAft>
                <a:spcPts val="1000"/>
              </a:spcAft>
              <a:defRPr sz="1600" spc="150"/>
            </a:lvl1pPr>
          </a:lstStyle>
          <a:p>
            <a:pPr marL="285750" lvl="0" indent="-285750" algn="l" fontAlgn="ctr">
              <a:lnSpc>
                <a:spcPct val="100000"/>
              </a:lnSpc>
              <a:spcAft>
                <a:spcPct val="0"/>
              </a:spcAft>
              <a:buClr>
                <a:srgbClr val="BBC5D2">
                  <a:lumMod val="60000"/>
                  <a:lumOff val="40000"/>
                </a:srgbClr>
              </a:buClr>
              <a:buSzPct val="130000"/>
              <a:buFont typeface="Wingdings" panose="05000000000000000000" pitchFamily="2" charset="2"/>
              <a:buChar char="l"/>
            </a:pPr>
            <a:r>
              <a:rPr lang="zh-CN" altLang="en-US" sz="2800">
                <a:solidFill>
                  <a:srgbClr val="000000">
                    <a:lumMod val="75000"/>
                    <a:lumOff val="25000"/>
                  </a:srgbClr>
                </a:solidFill>
                <a:ea typeface="微软雅黑" panose="020b0503020204020204" charset="-122"/>
                <a:sym typeface="+mn-ea"/>
              </a:rPr>
              <a:t>他到灾情最重的公社和大队去了。他到贫下中农的草屋里，到饲养棚里，到田边地头，去了解情况，观察灾情去了。他从这个大队到那个大队，他一路走，一路和同行的干部谈论。</a:t>
            </a:r>
            <a:endParaRPr lang="zh-CN" altLang="en-US" sz="2800">
              <a:solidFill>
                <a:srgbClr val="000000">
                  <a:lumMod val="75000"/>
                  <a:lumOff val="25000"/>
                </a:srgbClr>
              </a:solidFill>
              <a:uFillTx/>
              <a:latin typeface="Arial" panose="020b0604020202020204" pitchFamily="34" charset="0"/>
              <a:ea typeface="微软雅黑" panose="020b0503020204020204" charset="-122"/>
              <a:sym typeface="+mn-ea"/>
            </a:endParaRPr>
          </a:p>
        </p:txBody>
      </p:sp>
    </p:spTree>
    <p:custDataLst>
      <p:tags r:id="rId1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arn(inVertical)">
                                      <p:cBhvr>
                                        <p:cTn id="7" dur="500"/>
                                        <p:tgtEl>
                                          <p:spTgt spid="1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barn(inVertical)">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 name="平行四边形 10"/>
          <p:cNvSpPr/>
          <p:nvPr>
            <p:custDataLst>
              <p:tags r:id="rId3"/>
            </p:custDataLst>
          </p:nvPr>
        </p:nvSpPr>
        <p:spPr>
          <a:xfrm>
            <a:off x="6578600" y="0"/>
            <a:ext cx="3218689" cy="6858000"/>
          </a:xfrm>
          <a:prstGeom prst="parallelogram">
            <a:avLst>
              <a:gd name="adj" fmla="val 93597"/>
            </a:avLst>
          </a:prstGeom>
          <a:solidFill>
            <a:srgbClr val="BDC7D3">
              <a:alpha val="42000"/>
            </a:srgbClr>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sp>
        <p:nvSpPr>
          <p:cNvPr id="12" name="平行四边形 11"/>
          <p:cNvSpPr/>
          <p:nvPr>
            <p:custDataLst>
              <p:tags r:id="rId4"/>
            </p:custDataLst>
          </p:nvPr>
        </p:nvSpPr>
        <p:spPr>
          <a:xfrm>
            <a:off x="7183372" y="0"/>
            <a:ext cx="4495800" cy="6858000"/>
          </a:xfrm>
          <a:prstGeom prst="parallelogram">
            <a:avLst>
              <a:gd name="adj" fmla="val 65395"/>
            </a:avLst>
          </a:prstGeom>
          <a:solidFill>
            <a:srgbClr val="BBC5D2">
              <a:alpha val="80000"/>
            </a:srgbClr>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sp>
        <p:nvSpPr>
          <p:cNvPr id="13" name="任意多边形: 形状 12"/>
          <p:cNvSpPr/>
          <p:nvPr>
            <p:custDataLst>
              <p:tags r:id="rId5"/>
            </p:custDataLst>
          </p:nvPr>
        </p:nvSpPr>
        <p:spPr>
          <a:xfrm>
            <a:off x="1" y="1"/>
            <a:ext cx="1103575" cy="2417361"/>
          </a:xfrm>
          <a:custGeom>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rgbClr val="BBC5D2">
              <a:alpha val="80000"/>
            </a:srgbClr>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grpSp>
        <p:nvGrpSpPr>
          <p:cNvPr id="2" name="组合 1"/>
          <p:cNvGrpSpPr/>
          <p:nvPr>
            <p:custDataLst>
              <p:tags r:id="rId6"/>
            </p:custDataLst>
          </p:nvPr>
        </p:nvGrpSpPr>
        <p:grpSpPr>
          <a:xfrm>
            <a:off x="357022" y="1968616"/>
            <a:ext cx="11523355" cy="4458405"/>
            <a:chOff x="357022" y="2235683"/>
            <a:chExt cx="11523355" cy="4025140"/>
          </a:xfrm>
        </p:grpSpPr>
        <p:sp>
          <p:nvSpPr>
            <p:cNvPr id="3" name="矩形 2"/>
            <p:cNvSpPr/>
            <p:nvPr>
              <p:custDataLst>
                <p:tags r:id="rId7"/>
              </p:custDataLst>
            </p:nvPr>
          </p:nvSpPr>
          <p:spPr>
            <a:xfrm>
              <a:off x="383774" y="2260457"/>
              <a:ext cx="11462493" cy="3947885"/>
            </a:xfrm>
            <a:prstGeom prst="rect">
              <a:avLst/>
            </a:prstGeom>
            <a:solidFill>
              <a:srgbClr val="FFFFFF"/>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sp>
          <p:nvSpPr>
            <p:cNvPr id="5" name="任意多边形: 形状 4"/>
            <p:cNvSpPr/>
            <p:nvPr>
              <p:custDataLst>
                <p:tags r:id="rId8"/>
              </p:custDataLst>
            </p:nvPr>
          </p:nvSpPr>
          <p:spPr>
            <a:xfrm>
              <a:off x="357022" y="2235683"/>
              <a:ext cx="11523355" cy="654488"/>
            </a:xfrm>
            <a:custGeom>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ysClr val="window" lastClr="FFFFFF">
                <a:lumMod val="85000"/>
              </a:sysClr>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sp>
          <p:nvSpPr>
            <p:cNvPr id="6" name="任意多边形: 形状 5"/>
            <p:cNvSpPr/>
            <p:nvPr>
              <p:custDataLst>
                <p:tags r:id="rId9"/>
              </p:custDataLst>
            </p:nvPr>
          </p:nvSpPr>
          <p:spPr>
            <a:xfrm flipV="1">
              <a:off x="357022" y="5606335"/>
              <a:ext cx="11523355" cy="654488"/>
            </a:xfrm>
            <a:custGeom>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ysClr val="window" lastClr="FFFFFF">
                <a:lumMod val="85000"/>
              </a:sysClr>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grpSp>
          <p:nvGrpSpPr>
            <p:cNvPr id="16" name="组合 15"/>
            <p:cNvGrpSpPr/>
            <p:nvPr>
              <p:custDataLst>
                <p:tags r:id="rId10"/>
              </p:custDataLst>
            </p:nvPr>
          </p:nvGrpSpPr>
          <p:grpSpPr>
            <a:xfrm>
              <a:off x="395520" y="2595470"/>
              <a:ext cx="11425224" cy="3277861"/>
              <a:chOff x="305985" y="1705916"/>
              <a:chExt cx="11425224" cy="4266806"/>
            </a:xfrm>
          </p:grpSpPr>
          <p:cxnSp>
            <p:nvCxnSpPr>
              <p:cNvPr id="7" name="直接连接符 6"/>
              <p:cNvCxnSpPr/>
              <p:nvPr>
                <p:custDataLst>
                  <p:tags r:id="rId11"/>
                </p:custDataLst>
              </p:nvPr>
            </p:nvCxnSpPr>
            <p:spPr>
              <a:xfrm flipH="1">
                <a:off x="305985" y="1705916"/>
                <a:ext cx="0" cy="4266806"/>
              </a:xfrm>
              <a:prstGeom prst="line">
                <a:avLst/>
              </a:prstGeom>
              <a:solidFill>
                <a:sysClr val="window" lastClr="FFFFFF">
                  <a:lumMod val="65000"/>
                </a:sysClr>
              </a:solidFill>
              <a:ln w="6350">
                <a:solidFill>
                  <a:sysClr val="window" lastClr="FFFFFF">
                    <a:lumMod val="75000"/>
                  </a:sysClr>
                </a:solidFill>
                <a:prstDash val="dash"/>
              </a:ln>
            </p:spPr>
            <p:style>
              <a:lnRef idx="1">
                <a:srgbClr val="BBC5D2"/>
              </a:lnRef>
              <a:fillRef idx="0">
                <a:srgbClr val="BBC5D2"/>
              </a:fillRef>
              <a:effectRef idx="0">
                <a:srgbClr val="BBC5D2"/>
              </a:effectRef>
              <a:fontRef idx="minor">
                <a:sysClr val="windowText" lastClr="000000"/>
              </a:fontRef>
            </p:style>
          </p:cxnSp>
          <p:cxnSp>
            <p:nvCxnSpPr>
              <p:cNvPr id="8" name="直接连接符 7"/>
              <p:cNvCxnSpPr/>
              <p:nvPr>
                <p:custDataLst>
                  <p:tags r:id="rId12"/>
                </p:custDataLst>
              </p:nvPr>
            </p:nvCxnSpPr>
            <p:spPr>
              <a:xfrm flipH="1">
                <a:off x="11731209" y="1705916"/>
                <a:ext cx="0" cy="4266806"/>
              </a:xfrm>
              <a:prstGeom prst="line">
                <a:avLst/>
              </a:prstGeom>
              <a:solidFill>
                <a:sysClr val="window" lastClr="FFFFFF">
                  <a:lumMod val="65000"/>
                </a:sysClr>
              </a:solidFill>
              <a:ln w="6350">
                <a:solidFill>
                  <a:sysClr val="window" lastClr="FFFFFF">
                    <a:lumMod val="75000"/>
                  </a:sysClr>
                </a:solidFill>
                <a:prstDash val="dash"/>
              </a:ln>
            </p:spPr>
            <p:style>
              <a:lnRef idx="1">
                <a:srgbClr val="BBC5D2"/>
              </a:lnRef>
              <a:fillRef idx="0">
                <a:srgbClr val="BBC5D2"/>
              </a:fillRef>
              <a:effectRef idx="0">
                <a:srgbClr val="BBC5D2"/>
              </a:effectRef>
              <a:fontRef idx="minor">
                <a:sysClr val="windowText" lastClr="000000"/>
              </a:fontRef>
            </p:style>
          </p:cxnSp>
        </p:grpSp>
      </p:grpSp>
      <p:sp>
        <p:nvSpPr>
          <p:cNvPr id="17" name="文本框 16"/>
          <p:cNvSpPr txBox="1"/>
          <p:nvPr>
            <p:custDataLst>
              <p:tags r:id="rId13"/>
            </p:custDataLst>
          </p:nvPr>
        </p:nvSpPr>
        <p:spPr>
          <a:xfrm>
            <a:off x="1092200" y="728980"/>
            <a:ext cx="10008235" cy="739140"/>
          </a:xfrm>
          <a:prstGeom prst="rect">
            <a:avLst/>
          </a:prstGeom>
          <a:noFill/>
        </p:spPr>
        <p:txBody>
          <a:bodyPr wrap="square" lIns="91440" tIns="45720" rIns="91440" bIns="45720" rtlCol="0">
            <a:normAutofit/>
          </a:bodyPr>
          <a:lstStyle/>
          <a:p>
            <a:r>
              <a:rPr lang="zh-CN" altLang="en-US" sz="3500" b="1" spc="300">
                <a:solidFill>
                  <a:sysClr val="windowText" lastClr="000000">
                    <a:lumMod val="85000"/>
                    <a:lumOff val="15000"/>
                  </a:sysClr>
                </a:solidFill>
                <a:uFillTx/>
                <a:latin typeface="Arial" panose="020b0604020202020204" pitchFamily="34" charset="0"/>
                <a:ea typeface="微软雅黑" panose="020b0503020204020204" charset="-122"/>
              </a:rPr>
              <a:t>这些描写刻画了怎样的人物特征？</a:t>
            </a:r>
          </a:p>
        </p:txBody>
      </p:sp>
      <p:sp>
        <p:nvSpPr>
          <p:cNvPr id="15" name="文本框 14"/>
          <p:cNvSpPr txBox="1"/>
          <p:nvPr>
            <p:custDataLst>
              <p:tags r:id="rId14"/>
            </p:custDataLst>
          </p:nvPr>
        </p:nvSpPr>
        <p:spPr>
          <a:xfrm>
            <a:off x="6686183" y="2476219"/>
            <a:ext cx="4629187" cy="3443200"/>
          </a:xfrm>
          <a:prstGeom prst="rect">
            <a:avLst/>
          </a:prstGeom>
          <a:noFill/>
        </p:spPr>
        <p:txBody>
          <a:bodyPr wrap="square" lIns="91440" tIns="45720" rIns="91440" bIns="45720" rtlCol="0" anchor="ctr" anchorCtr="0">
            <a:noAutofit/>
            <a:scene3d>
              <a:camera prst="orthographicFront"/>
              <a:lightRig rig="soft" dir="t">
                <a:rot lat="0" lon="0" rev="15600000"/>
              </a:lightRig>
            </a:scene3d>
            <a:sp3d extrusionH="57150" prstMaterial="softEdge">
              <a:bevelT w="25400" h="38100"/>
            </a:sp3d>
          </a:bodyPr>
          <a:lstStyle>
            <a:defPPr>
              <a:defRPr lang="zh-CN"/>
            </a:defPPr>
            <a:lvl1pPr fontAlgn="auto">
              <a:lnSpc>
                <a:spcPct val="130000"/>
              </a:lnSpc>
              <a:spcAft>
                <a:spcPts val="1000"/>
              </a:spcAft>
              <a:defRPr sz="1600" spc="150"/>
            </a:lvl1pPr>
          </a:lstStyle>
          <a:p>
            <a:pPr marL="285750" lvl="0" indent="-285750" algn="ctr" fontAlgn="ctr">
              <a:lnSpc>
                <a:spcPct val="100000"/>
              </a:lnSpc>
              <a:buClr>
                <a:srgbClr val="BBC5D2">
                  <a:lumMod val="60000"/>
                  <a:lumOff val="40000"/>
                </a:srgbClr>
              </a:buClr>
              <a:buSzPct val="130000"/>
              <a:buFont typeface="Wingdings" panose="05000000000000000000" pitchFamily="2" charset="2"/>
              <a:buChar char="l"/>
            </a:pPr>
            <a:r>
              <a:rPr lang="zh-CN" altLang="en-US" sz="2800" b="1">
                <a:gradFill>
                  <a:gsLst>
                    <a:gs pos="0">
                      <a:srgbClr val="7B32B2"/>
                    </a:gs>
                    <a:gs pos="100000">
                      <a:srgbClr val="401A5D"/>
                    </a:gs>
                  </a:gsLst>
                  <a:lin scaled="0"/>
                </a:gradFill>
                <a:effectLst/>
                <a:uFillTx/>
                <a:latin typeface="方正楷体_GBK" panose="02000000000000000000" charset="-122"/>
                <a:ea typeface="方正楷体_GBK" panose="02000000000000000000" charset="-122"/>
                <a:cs typeface="方正楷体_GBK" panose="02000000000000000000" charset="-122"/>
                <a:sym typeface="微软雅黑" panose="020b0503020204020204" charset="-122"/>
              </a:rPr>
              <a:t>面对困境</a:t>
            </a:r>
          </a:p>
          <a:p>
            <a:pPr marL="285750" lvl="0" indent="-285750" algn="ctr" fontAlgn="ctr">
              <a:lnSpc>
                <a:spcPct val="100000"/>
              </a:lnSpc>
              <a:buClr>
                <a:srgbClr val="BBC5D2">
                  <a:lumMod val="60000"/>
                  <a:lumOff val="40000"/>
                </a:srgbClr>
              </a:buClr>
              <a:buSzPct val="130000"/>
              <a:buFont typeface="Wingdings" panose="05000000000000000000" pitchFamily="2" charset="2"/>
              <a:buChar char="l"/>
            </a:pPr>
            <a:r>
              <a:rPr lang="zh-CN" altLang="en-US" sz="2800" b="1">
                <a:gradFill>
                  <a:gsLst>
                    <a:gs pos="0">
                      <a:srgbClr val="7B32B2"/>
                    </a:gs>
                    <a:gs pos="100000">
                      <a:srgbClr val="401A5D"/>
                    </a:gs>
                  </a:gsLst>
                  <a:lin scaled="0"/>
                </a:gradFill>
                <a:effectLst/>
                <a:uFillTx/>
                <a:latin typeface="方正楷体_GBK" panose="02000000000000000000" charset="-122"/>
                <a:ea typeface="方正楷体_GBK" panose="02000000000000000000" charset="-122"/>
                <a:cs typeface="方正楷体_GBK" panose="02000000000000000000" charset="-122"/>
                <a:sym typeface="微软雅黑" panose="020b0503020204020204" charset="-122"/>
              </a:rPr>
              <a:t>不怕困难</a:t>
            </a:r>
          </a:p>
          <a:p>
            <a:pPr marL="285750" lvl="0" indent="-285750" algn="ctr" fontAlgn="ctr">
              <a:lnSpc>
                <a:spcPct val="100000"/>
              </a:lnSpc>
              <a:buClr>
                <a:srgbClr val="BBC5D2">
                  <a:lumMod val="60000"/>
                  <a:lumOff val="40000"/>
                </a:srgbClr>
              </a:buClr>
              <a:buSzPct val="130000"/>
              <a:buFont typeface="Wingdings" panose="05000000000000000000" pitchFamily="2" charset="2"/>
              <a:buChar char="l"/>
            </a:pPr>
            <a:r>
              <a:rPr lang="zh-CN" altLang="en-US" sz="2800" b="1">
                <a:gradFill>
                  <a:gsLst>
                    <a:gs pos="0">
                      <a:srgbClr val="7B32B2"/>
                    </a:gs>
                    <a:gs pos="100000">
                      <a:srgbClr val="401A5D"/>
                    </a:gs>
                  </a:gsLst>
                  <a:lin scaled="0"/>
                </a:gradFill>
                <a:effectLst/>
                <a:uFillTx/>
                <a:latin typeface="方正楷体_GBK" panose="02000000000000000000" charset="-122"/>
                <a:ea typeface="方正楷体_GBK" panose="02000000000000000000" charset="-122"/>
                <a:cs typeface="方正楷体_GBK" panose="02000000000000000000" charset="-122"/>
                <a:sym typeface="微软雅黑" panose="020b0503020204020204" charset="-122"/>
              </a:rPr>
              <a:t>迎难而上</a:t>
            </a:r>
          </a:p>
        </p:txBody>
      </p:sp>
      <p:sp>
        <p:nvSpPr>
          <p:cNvPr id="19" name="文本框 18"/>
          <p:cNvSpPr txBox="1"/>
          <p:nvPr>
            <p:custDataLst>
              <p:tags r:id="rId15"/>
            </p:custDataLst>
          </p:nvPr>
        </p:nvSpPr>
        <p:spPr>
          <a:xfrm>
            <a:off x="756285" y="2461260"/>
            <a:ext cx="5714365" cy="3442970"/>
          </a:xfrm>
          <a:prstGeom prst="rect">
            <a:avLst/>
          </a:prstGeom>
          <a:noFill/>
        </p:spPr>
        <p:txBody>
          <a:bodyPr wrap="square" lIns="91440" tIns="45720" rIns="91440" bIns="45720" rtlCol="0" anchor="ctr" anchorCtr="0">
            <a:noAutofit/>
          </a:bodyPr>
          <a:lstStyle>
            <a:defPPr>
              <a:defRPr lang="zh-CN"/>
            </a:defPPr>
            <a:lvl1pPr fontAlgn="auto">
              <a:lnSpc>
                <a:spcPct val="130000"/>
              </a:lnSpc>
              <a:spcAft>
                <a:spcPts val="1000"/>
              </a:spcAft>
              <a:defRPr sz="1600" spc="150"/>
            </a:lvl1pPr>
          </a:lstStyle>
          <a:p>
            <a:pPr marL="285750" lvl="0" indent="-285750" algn="l" fontAlgn="ctr">
              <a:lnSpc>
                <a:spcPct val="100000"/>
              </a:lnSpc>
              <a:spcAft>
                <a:spcPct val="0"/>
              </a:spcAft>
              <a:buClr>
                <a:srgbClr val="BBC5D2">
                  <a:lumMod val="60000"/>
                  <a:lumOff val="40000"/>
                </a:srgbClr>
              </a:buClr>
              <a:buSzPct val="130000"/>
              <a:buFont typeface="Wingdings" panose="05000000000000000000" pitchFamily="2" charset="2"/>
              <a:buChar char="l"/>
            </a:pPr>
            <a:r>
              <a:rPr lang="zh-CN" altLang="en-US" sz="2800">
                <a:solidFill>
                  <a:srgbClr val="000000">
                    <a:lumMod val="75000"/>
                    <a:lumOff val="25000"/>
                  </a:srgbClr>
                </a:solidFill>
                <a:ea typeface="微软雅黑" panose="020b0503020204020204" charset="-122"/>
                <a:sym typeface="+mn-ea"/>
              </a:rPr>
              <a:t>"栽上树，岂不是成了一片好绿林!"</a:t>
            </a:r>
          </a:p>
          <a:p>
            <a:pPr marL="285750" lvl="0" indent="-285750" algn="l" fontAlgn="ctr">
              <a:lnSpc>
                <a:spcPct val="100000"/>
              </a:lnSpc>
              <a:spcAft>
                <a:spcPct val="0"/>
              </a:spcAft>
              <a:buClr>
                <a:srgbClr val="BBC5D2">
                  <a:lumMod val="60000"/>
                  <a:lumOff val="40000"/>
                </a:srgbClr>
              </a:buClr>
              <a:buSzPct val="130000"/>
              <a:buFont typeface="Wingdings" panose="05000000000000000000" pitchFamily="2" charset="2"/>
              <a:buChar char="l"/>
            </a:pPr>
            <a:r>
              <a:rPr lang="zh-CN" altLang="en-US" sz="2800">
                <a:solidFill>
                  <a:srgbClr val="000000">
                    <a:lumMod val="75000"/>
                    <a:lumOff val="25000"/>
                  </a:srgbClr>
                </a:solidFill>
                <a:ea typeface="微软雅黑" panose="020b0503020204020204" charset="-122"/>
                <a:sym typeface="+mn-ea"/>
              </a:rPr>
              <a:t>"治住它，把一片白变成一片青!"</a:t>
            </a:r>
          </a:p>
          <a:p>
            <a:pPr marL="285750" lvl="0" indent="-285750" algn="l" fontAlgn="ctr">
              <a:lnSpc>
                <a:spcPct val="100000"/>
              </a:lnSpc>
              <a:spcAft>
                <a:spcPct val="0"/>
              </a:spcAft>
              <a:buClr>
                <a:srgbClr val="BBC5D2">
                  <a:lumMod val="60000"/>
                  <a:lumOff val="40000"/>
                </a:srgbClr>
              </a:buClr>
              <a:buSzPct val="130000"/>
              <a:buFont typeface="Wingdings" panose="05000000000000000000" pitchFamily="2" charset="2"/>
              <a:buChar char="l"/>
            </a:pPr>
            <a:r>
              <a:rPr lang="zh-CN" altLang="en-US" sz="2800">
                <a:solidFill>
                  <a:srgbClr val="000000">
                    <a:lumMod val="75000"/>
                    <a:lumOff val="25000"/>
                  </a:srgbClr>
                </a:solidFill>
                <a:ea typeface="微软雅黑" panose="020b0503020204020204" charset="-122"/>
                <a:sym typeface="+mn-ea"/>
              </a:rPr>
              <a:t>"</a:t>
            </a:r>
            <a:r>
              <a:rPr lang="en-US" altLang="zh-CN" sz="2800">
                <a:solidFill>
                  <a:srgbClr val="000000">
                    <a:lumMod val="75000"/>
                    <a:lumOff val="25000"/>
                  </a:srgbClr>
                </a:solidFill>
                <a:ea typeface="微软雅黑" panose="020b0503020204020204" charset="-122"/>
                <a:sym typeface="+mn-ea"/>
              </a:rPr>
              <a:t>……</a:t>
            </a:r>
            <a:r>
              <a:rPr lang="zh-CN" altLang="en-US" sz="2800">
                <a:solidFill>
                  <a:srgbClr val="000000">
                    <a:lumMod val="75000"/>
                    <a:lumOff val="25000"/>
                  </a:srgbClr>
                </a:solidFill>
                <a:ea typeface="微软雅黑" panose="020b0503020204020204" charset="-122"/>
                <a:sym typeface="+mn-ea"/>
              </a:rPr>
              <a:t>但灾区有个好处，它能锻炼人的革命意志，培养人的革命品格。革命者要在困难面前逞英雄。"</a:t>
            </a:r>
          </a:p>
          <a:p>
            <a:pPr marL="285750" lvl="0" indent="-285750" algn="l" fontAlgn="ctr">
              <a:lnSpc>
                <a:spcPct val="100000"/>
              </a:lnSpc>
              <a:spcAft>
                <a:spcPct val="0"/>
              </a:spcAft>
              <a:buClr>
                <a:srgbClr val="BBC5D2">
                  <a:lumMod val="60000"/>
                  <a:lumOff val="40000"/>
                </a:srgbClr>
              </a:buClr>
              <a:buSzPct val="130000"/>
              <a:buFont typeface="Wingdings" panose="05000000000000000000" pitchFamily="2" charset="2"/>
              <a:buChar char="l"/>
            </a:pPr>
            <a:endParaRPr lang="zh-CN" altLang="en-US" sz="2800">
              <a:solidFill>
                <a:srgbClr val="000000">
                  <a:lumMod val="75000"/>
                  <a:lumOff val="25000"/>
                </a:srgbClr>
              </a:solidFill>
              <a:uFillTx/>
              <a:latin typeface="Arial" panose="020b0604020202020204" pitchFamily="34" charset="0"/>
              <a:ea typeface="微软雅黑" panose="020b0503020204020204" charset="-122"/>
              <a:sym typeface="+mn-ea"/>
            </a:endParaRPr>
          </a:p>
        </p:txBody>
      </p:sp>
    </p:spTree>
    <p:custDataLst>
      <p:tags r:id="rId1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arn(inVertical)">
                                      <p:cBhvr>
                                        <p:cTn id="7" dur="500"/>
                                        <p:tgtEl>
                                          <p:spTgt spid="1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barn(inVertical)">
                                      <p:cBhvr>
                                        <p:cTn id="12" dur="500"/>
                                        <p:tgtEl>
                                          <p:spTgt spid="15">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animEffect transition="in" filter="barn(inVertical)">
                                      <p:cBhvr>
                                        <p:cTn id="17"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任意多边形: 形状 8"/>
          <p:cNvSpPr/>
          <p:nvPr>
            <p:custDataLst>
              <p:tags r:id="rId3"/>
            </p:custDataLst>
          </p:nvPr>
        </p:nvSpPr>
        <p:spPr>
          <a:xfrm flipH="1">
            <a:off x="0" y="0"/>
            <a:ext cx="4559300" cy="6858000"/>
          </a:xfrm>
          <a:custGeom>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FFFFFF">
              <a:lumMod val="95000"/>
              <a:alpha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矩形 9"/>
          <p:cNvSpPr/>
          <p:nvPr>
            <p:custDataLst>
              <p:tags r:id="rId4"/>
            </p:custDataLst>
          </p:nvPr>
        </p:nvSpPr>
        <p:spPr>
          <a:xfrm>
            <a:off x="561975" y="915670"/>
            <a:ext cx="11038840" cy="5514975"/>
          </a:xfrm>
          <a:prstGeom prst="rect">
            <a:avLst/>
          </a:prstGeom>
          <a:solidFill>
            <a:srgbClr val="FFFFFF"/>
          </a:solidFill>
          <a:ln>
            <a:noFill/>
          </a:ln>
          <a:effectLst>
            <a:outerShdw blurRad="165100" algn="ctr" rotWithShape="0">
              <a:srgbClr val="000000">
                <a:lumMod val="95000"/>
                <a:lumOff val="5000"/>
                <a:alpha val="18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kumimoji="1" lang="zh-CN" altLang="en-US" sz="1600" b="1">
                <a:solidFill>
                  <a:srgbClr val="FFFFFF"/>
                </a:solidFill>
                <a:latin typeface="微软雅黑" panose="020b0503020204020204" charset="-122"/>
              </a:rPr>
              <a:t>送走了风沙滚滚的春天，又送走了暴雨集中的夏季，调查队在风里、雨里、沙窝里、激流里度过了一个月又一个月，方圆跋涉了5000余里……也调查得清清楚楚，绘成了详细的排涝泄洪图。 </a:t>
            </a:r>
          </a:p>
        </p:txBody>
      </p:sp>
      <p:sp>
        <p:nvSpPr>
          <p:cNvPr id="7" name="文本框 6"/>
          <p:cNvSpPr txBox="1"/>
          <p:nvPr>
            <p:custDataLst>
              <p:tags r:id="rId5"/>
            </p:custDataLst>
          </p:nvPr>
        </p:nvSpPr>
        <p:spPr>
          <a:xfrm>
            <a:off x="762456" y="93400"/>
            <a:ext cx="10193560" cy="645160"/>
          </a:xfrm>
          <a:prstGeom prst="rect">
            <a:avLst/>
          </a:prstGeom>
          <a:noFill/>
        </p:spPr>
        <p:txBody>
          <a:bodyPr wrap="square" lIns="91440" tIns="45720" rIns="91440" bIns="45720" rtlCol="0">
            <a:spAutoFit/>
          </a:bodyPr>
          <a:lstStyle/>
          <a:p>
            <a:pPr fontAlgn="auto"/>
            <a:r>
              <a:rPr lang="zh-CN" altLang="en-US" sz="3600" b="1" spc="300">
                <a:solidFill>
                  <a:srgbClr val="000000">
                    <a:lumMod val="85000"/>
                    <a:lumOff val="15000"/>
                  </a:srgbClr>
                </a:solidFill>
                <a:uFillTx/>
                <a:latin typeface="Arial" panose="020b0604020202020204" pitchFamily="34" charset="0"/>
                <a:ea typeface="微软雅黑" panose="020b0503020204020204" charset="-122"/>
              </a:rPr>
              <a:t>探析章节二：刻画人物手法</a:t>
            </a:r>
          </a:p>
        </p:txBody>
      </p:sp>
      <p:sp>
        <p:nvSpPr>
          <p:cNvPr id="12" name="矩形 11"/>
          <p:cNvSpPr/>
          <p:nvPr>
            <p:custDataLst>
              <p:tags r:id="rId6"/>
            </p:custDataLst>
          </p:nvPr>
        </p:nvSpPr>
        <p:spPr>
          <a:xfrm>
            <a:off x="669290" y="1000125"/>
            <a:ext cx="10824210" cy="5088255"/>
          </a:xfrm>
          <a:prstGeom prst="rect">
            <a:avLst/>
          </a:prstGeom>
        </p:spPr>
        <p:txBody>
          <a:bodyPr anchor="t">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00000"/>
              </a:lnSpc>
              <a:spcAft>
                <a:spcPct val="0"/>
              </a:spcAft>
              <a:buClr>
                <a:srgbClr val="1E6BC5"/>
              </a:buClr>
            </a:pPr>
            <a:r>
              <a:rPr lang="en-US" sz="2800" spc="150">
                <a:solidFill>
                  <a:srgbClr val="000000">
                    <a:lumMod val="75000"/>
                    <a:lumOff val="25000"/>
                  </a:srgbClr>
                </a:solidFill>
                <a:latin typeface="Arial" panose="020b0604020202020204" pitchFamily="34" charset="0"/>
                <a:ea typeface="微软雅黑" panose="020b0503020204020204" charset="-122"/>
              </a:rPr>
              <a:t>……</a:t>
            </a:r>
            <a:r>
              <a:rPr sz="2800" spc="150">
                <a:solidFill>
                  <a:srgbClr val="000000">
                    <a:lumMod val="75000"/>
                    <a:lumOff val="25000"/>
                  </a:srgbClr>
                </a:solidFill>
                <a:latin typeface="Arial" panose="020b0604020202020204" pitchFamily="34" charset="0"/>
                <a:ea typeface="微软雅黑" panose="020b0503020204020204" charset="-122"/>
              </a:rPr>
              <a:t>许多同志担心他在大风大雨中奔波，会加剧病情的发展，劝他不要参加，但他毫不犹豫地拒绝了同志们的劝告，他说：“吃别人嚼过的馍没味道。” </a:t>
            </a:r>
          </a:p>
          <a:p>
            <a:pPr>
              <a:lnSpc>
                <a:spcPct val="100000"/>
              </a:lnSpc>
              <a:spcAft>
                <a:spcPct val="0"/>
              </a:spcAft>
              <a:buClr>
                <a:srgbClr val="1E6BC5"/>
              </a:buClr>
            </a:pPr>
            <a:endParaRPr sz="2800" spc="150">
              <a:solidFill>
                <a:srgbClr val="000000">
                  <a:lumMod val="75000"/>
                  <a:lumOff val="25000"/>
                </a:srgbClr>
              </a:solidFill>
              <a:latin typeface="Arial" panose="020b0604020202020204" pitchFamily="34" charset="0"/>
              <a:ea typeface="微软雅黑" panose="020b0503020204020204" charset="-122"/>
            </a:endParaRPr>
          </a:p>
          <a:p>
            <a:pPr>
              <a:lnSpc>
                <a:spcPct val="100000"/>
              </a:lnSpc>
              <a:spcAft>
                <a:spcPct val="0"/>
              </a:spcAft>
              <a:buClr>
                <a:srgbClr val="1E6BC5"/>
              </a:buClr>
            </a:pPr>
            <a:endParaRPr sz="2800" spc="150">
              <a:solidFill>
                <a:srgbClr val="000000">
                  <a:lumMod val="75000"/>
                  <a:lumOff val="25000"/>
                </a:srgbClr>
              </a:solidFill>
              <a:latin typeface="Arial" panose="020b0604020202020204" pitchFamily="34" charset="0"/>
              <a:ea typeface="微软雅黑" panose="020b0503020204020204" charset="-122"/>
            </a:endParaRPr>
          </a:p>
          <a:p>
            <a:pPr>
              <a:lnSpc>
                <a:spcPct val="100000"/>
              </a:lnSpc>
              <a:spcAft>
                <a:spcPct val="0"/>
              </a:spcAft>
              <a:buClr>
                <a:srgbClr val="1E6BC5"/>
              </a:buClr>
            </a:pPr>
            <a:r>
              <a:rPr lang="en-US" sz="2800" spc="150">
                <a:solidFill>
                  <a:srgbClr val="000000">
                    <a:lumMod val="75000"/>
                    <a:lumOff val="25000"/>
                  </a:srgbClr>
                </a:solidFill>
                <a:latin typeface="Arial" panose="020b0604020202020204" pitchFamily="34" charset="0"/>
                <a:ea typeface="微软雅黑" panose="020b0503020204020204" charset="-122"/>
              </a:rPr>
              <a:t>……</a:t>
            </a:r>
            <a:r>
              <a:rPr sz="2800" spc="150">
                <a:solidFill>
                  <a:srgbClr val="000000">
                    <a:lumMod val="75000"/>
                    <a:lumOff val="25000"/>
                  </a:srgbClr>
                </a:solidFill>
                <a:latin typeface="Arial" panose="020b0604020202020204" pitchFamily="34" charset="0"/>
                <a:ea typeface="微软雅黑" panose="020b0503020204020204" charset="-122"/>
              </a:rPr>
              <a:t>送走了风沙滚滚的春天，又送走了暴雨集中的夏季，调查队在风里、雨里、沙窝里、激流里度过了一个月又一个月，方圆跋涉了5000余里……也调查得清清楚楚，绘成了详细的排涝泄洪图。 </a:t>
            </a:r>
          </a:p>
        </p:txBody>
      </p:sp>
      <p:sp>
        <p:nvSpPr>
          <p:cNvPr id="2" name="矩形 1"/>
          <p:cNvSpPr/>
          <p:nvPr>
            <p:custDataLst>
              <p:tags r:id="rId7"/>
            </p:custDataLst>
          </p:nvPr>
        </p:nvSpPr>
        <p:spPr>
          <a:xfrm>
            <a:off x="762635" y="1876425"/>
            <a:ext cx="3728720" cy="431800"/>
          </a:xfrm>
          <a:prstGeom prst="rect">
            <a:avLst/>
          </a:prstGeom>
          <a:noFill/>
          <a:ln w="317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custDataLst>
              <p:tags r:id="rId8"/>
            </p:custDataLst>
          </p:nvPr>
        </p:nvSpPr>
        <p:spPr>
          <a:xfrm>
            <a:off x="4951095" y="1876425"/>
            <a:ext cx="1816100" cy="583565"/>
          </a:xfrm>
          <a:prstGeom prst="rect">
            <a:avLst/>
          </a:prstGeom>
          <a:solidFill>
            <a:schemeClr val="bg1"/>
          </a:solidFill>
          <a:ln>
            <a:noFill/>
          </a:ln>
        </p:spPr>
        <p:txBody>
          <a:bodyPr wrap="none" rtlCol="0" anchor="t">
            <a:spAutoFit/>
          </a:bodyPr>
          <a:lstStyle/>
          <a:p>
            <a:pPr algn="ctr"/>
            <a:r>
              <a:rPr lang="zh-CN" altLang="en-US" sz="3200" b="1">
                <a:gradFill>
                  <a:gsLst>
                    <a:gs pos="0">
                      <a:srgbClr val="E30000"/>
                    </a:gs>
                    <a:gs pos="100000">
                      <a:srgbClr val="760303"/>
                    </a:gs>
                  </a:gsLst>
                  <a:lin scaled="0"/>
                </a:gradFill>
                <a:effectLst>
                  <a:outerShdw blurRad="38100" dist="19050" dir="2700000" algn="tl" rotWithShape="0">
                    <a:schemeClr val="dk1">
                      <a:alpha val="40000"/>
                    </a:schemeClr>
                  </a:outerShdw>
                </a:effectLst>
              </a:rPr>
              <a:t>语言描写</a:t>
            </a:r>
          </a:p>
        </p:txBody>
      </p:sp>
      <p:sp>
        <p:nvSpPr>
          <p:cNvPr id="16" name="矩形 15"/>
          <p:cNvSpPr/>
          <p:nvPr>
            <p:custDataLst>
              <p:tags r:id="rId9"/>
            </p:custDataLst>
          </p:nvPr>
        </p:nvSpPr>
        <p:spPr>
          <a:xfrm>
            <a:off x="762318" y="2459990"/>
            <a:ext cx="8434705" cy="583565"/>
          </a:xfrm>
          <a:prstGeom prst="rect">
            <a:avLst/>
          </a:prstGeom>
          <a:noFill/>
          <a:ln>
            <a:noFill/>
          </a:ln>
        </p:spPr>
        <p:txBody>
          <a:bodyPr wrap="none" rtlCol="0" anchor="t">
            <a:spAutoFit/>
          </a:bodyPr>
          <a:lstStyle/>
          <a:p>
            <a:pPr algn="l"/>
            <a:r>
              <a:rPr lang="zh-CN" altLang="en-US" sz="3200" b="1">
                <a:solidFill>
                  <a:schemeClr val="tx1"/>
                </a:solidFill>
                <a:effectLst>
                  <a:outerShdw blurRad="38100" dist="19050" dir="2700000" algn="tl" rotWithShape="0">
                    <a:schemeClr val="dk1">
                      <a:alpha val="40000"/>
                    </a:schemeClr>
                  </a:outerShdw>
                </a:effectLst>
              </a:rPr>
              <a:t>（</a:t>
            </a:r>
            <a:r>
              <a:rPr lang="en-US" altLang="zh-CN" sz="3200" b="1">
                <a:solidFill>
                  <a:schemeClr val="tx1"/>
                </a:solidFill>
                <a:effectLst>
                  <a:outerShdw blurRad="38100" dist="19050" dir="2700000" algn="tl" rotWithShape="0">
                    <a:schemeClr val="dk1">
                      <a:alpha val="40000"/>
                    </a:schemeClr>
                  </a:outerShdw>
                </a:effectLst>
              </a:rPr>
              <a:t>12—14</a:t>
            </a:r>
            <a:r>
              <a:rPr lang="zh-CN" altLang="en-US" sz="3200" b="1">
                <a:solidFill>
                  <a:schemeClr val="tx1"/>
                </a:solidFill>
                <a:effectLst>
                  <a:outerShdw blurRad="38100" dist="19050" dir="2700000" algn="tl" rotWithShape="0">
                    <a:schemeClr val="dk1">
                      <a:alpha val="40000"/>
                    </a:schemeClr>
                  </a:outerShdw>
                </a:effectLst>
              </a:rPr>
              <a:t>段）主要运用了什么手法刻画人物？</a:t>
            </a:r>
          </a:p>
        </p:txBody>
      </p:sp>
      <p:sp>
        <p:nvSpPr>
          <p:cNvPr id="17" name="矩形 16"/>
          <p:cNvSpPr/>
          <p:nvPr>
            <p:custDataLst>
              <p:tags r:id="rId10"/>
            </p:custDataLst>
          </p:nvPr>
        </p:nvSpPr>
        <p:spPr>
          <a:xfrm>
            <a:off x="9197340" y="2459990"/>
            <a:ext cx="1816100" cy="583565"/>
          </a:xfrm>
          <a:prstGeom prst="rect">
            <a:avLst/>
          </a:prstGeom>
          <a:solidFill>
            <a:schemeClr val="bg1"/>
          </a:solidFill>
          <a:ln>
            <a:noFill/>
          </a:ln>
        </p:spPr>
        <p:txBody>
          <a:bodyPr wrap="none" rtlCol="0" anchor="t">
            <a:spAutoFit/>
          </a:bodyPr>
          <a:lstStyle/>
          <a:p>
            <a:pPr algn="ctr"/>
            <a:r>
              <a:rPr lang="zh-CN" altLang="en-US" sz="3200" b="1">
                <a:gradFill>
                  <a:gsLst>
                    <a:gs pos="0">
                      <a:srgbClr val="E30000"/>
                    </a:gs>
                    <a:gs pos="100000">
                      <a:srgbClr val="760303"/>
                    </a:gs>
                  </a:gsLst>
                  <a:lin scaled="0"/>
                </a:gradFill>
                <a:effectLst>
                  <a:outerShdw blurRad="38100" dist="19050" dir="2700000" algn="tl" rotWithShape="0">
                    <a:schemeClr val="dk1">
                      <a:alpha val="40000"/>
                    </a:schemeClr>
                  </a:outerShdw>
                </a:effectLst>
              </a:rPr>
              <a:t>动作描写</a:t>
            </a:r>
          </a:p>
        </p:txBody>
      </p:sp>
      <p:sp>
        <p:nvSpPr>
          <p:cNvPr id="18" name="矩形 17"/>
          <p:cNvSpPr/>
          <p:nvPr>
            <p:custDataLst>
              <p:tags r:id="rId11"/>
            </p:custDataLst>
          </p:nvPr>
        </p:nvSpPr>
        <p:spPr>
          <a:xfrm>
            <a:off x="4542790" y="4761865"/>
            <a:ext cx="3449320" cy="583565"/>
          </a:xfrm>
          <a:prstGeom prst="rect">
            <a:avLst/>
          </a:prstGeom>
          <a:solidFill>
            <a:schemeClr val="bg1"/>
          </a:solidFill>
          <a:ln>
            <a:noFill/>
          </a:ln>
        </p:spPr>
        <p:txBody>
          <a:bodyPr wrap="none" rtlCol="0" anchor="t">
            <a:spAutoFit/>
          </a:bodyPr>
          <a:lstStyle/>
          <a:p>
            <a:pPr algn="ctr"/>
            <a:r>
              <a:rPr lang="zh-CN" altLang="en-US" sz="3200" b="1">
                <a:gradFill>
                  <a:gsLst>
                    <a:gs pos="0">
                      <a:srgbClr val="E30000"/>
                    </a:gs>
                    <a:gs pos="100000">
                      <a:srgbClr val="760303"/>
                    </a:gs>
                  </a:gsLst>
                  <a:lin scaled="0"/>
                </a:gradFill>
                <a:effectLst>
                  <a:outerShdw blurRad="38100" dist="19050" dir="2700000" algn="tl" rotWithShape="0">
                    <a:schemeClr val="dk1">
                      <a:alpha val="40000"/>
                    </a:schemeClr>
                  </a:outerShdw>
                </a:effectLst>
              </a:rPr>
              <a:t>描写与说明相结合</a:t>
            </a: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amond(in)">
                                      <p:cBhvr>
                                        <p:cTn id="22" dur="2000"/>
                                        <p:tgtEl>
                                          <p:spTgt spid="1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2">
                                            <p:txEl>
                                              <p:pRg st="3" end="3"/>
                                            </p:txEl>
                                          </p:spTgt>
                                        </p:tgtEl>
                                        <p:attrNameLst>
                                          <p:attrName>style.visibility</p:attrName>
                                        </p:attrNameLst>
                                      </p:cBhvr>
                                      <p:to>
                                        <p:strVal val="visible"/>
                                      </p:to>
                                    </p:set>
                                    <p:animEffect transition="in" filter="blinds(horizontal)">
                                      <p:cBhvr>
                                        <p:cTn id="27" dur="500"/>
                                        <p:tgtEl>
                                          <p:spTgt spid="12">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diamond(in)">
                                      <p:cBhvr>
                                        <p:cTn id="3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6" grpId="0"/>
      <p:bldP spid="17" grpId="0"/>
      <p:bldP spid="1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 name="平行四边形 10"/>
          <p:cNvSpPr/>
          <p:nvPr>
            <p:custDataLst>
              <p:tags r:id="rId3"/>
            </p:custDataLst>
          </p:nvPr>
        </p:nvSpPr>
        <p:spPr>
          <a:xfrm>
            <a:off x="6578600" y="0"/>
            <a:ext cx="3218689" cy="6858000"/>
          </a:xfrm>
          <a:prstGeom prst="parallelogram">
            <a:avLst>
              <a:gd name="adj" fmla="val 93597"/>
            </a:avLst>
          </a:prstGeom>
          <a:solidFill>
            <a:srgbClr val="BDC7D3">
              <a:alpha val="42000"/>
            </a:srgbClr>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sp>
        <p:nvSpPr>
          <p:cNvPr id="12" name="平行四边形 11"/>
          <p:cNvSpPr/>
          <p:nvPr>
            <p:custDataLst>
              <p:tags r:id="rId4"/>
            </p:custDataLst>
          </p:nvPr>
        </p:nvSpPr>
        <p:spPr>
          <a:xfrm>
            <a:off x="7183372" y="0"/>
            <a:ext cx="4495800" cy="6858000"/>
          </a:xfrm>
          <a:prstGeom prst="parallelogram">
            <a:avLst>
              <a:gd name="adj" fmla="val 65395"/>
            </a:avLst>
          </a:prstGeom>
          <a:solidFill>
            <a:srgbClr val="BBC5D2">
              <a:alpha val="80000"/>
            </a:srgbClr>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sp>
        <p:nvSpPr>
          <p:cNvPr id="13" name="任意多边形: 形状 12"/>
          <p:cNvSpPr/>
          <p:nvPr>
            <p:custDataLst>
              <p:tags r:id="rId5"/>
            </p:custDataLst>
          </p:nvPr>
        </p:nvSpPr>
        <p:spPr>
          <a:xfrm>
            <a:off x="1" y="1"/>
            <a:ext cx="1103575" cy="2417361"/>
          </a:xfrm>
          <a:custGeom>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rgbClr val="BBC5D2">
              <a:alpha val="80000"/>
            </a:srgbClr>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grpSp>
        <p:nvGrpSpPr>
          <p:cNvPr id="2" name="组合 1"/>
          <p:cNvGrpSpPr/>
          <p:nvPr>
            <p:custDataLst>
              <p:tags r:id="rId6"/>
            </p:custDataLst>
          </p:nvPr>
        </p:nvGrpSpPr>
        <p:grpSpPr>
          <a:xfrm>
            <a:off x="357022" y="1968616"/>
            <a:ext cx="11523355" cy="4458405"/>
            <a:chOff x="357022" y="2235683"/>
            <a:chExt cx="11523355" cy="4025140"/>
          </a:xfrm>
        </p:grpSpPr>
        <p:sp>
          <p:nvSpPr>
            <p:cNvPr id="3" name="矩形 2"/>
            <p:cNvSpPr/>
            <p:nvPr>
              <p:custDataLst>
                <p:tags r:id="rId7"/>
              </p:custDataLst>
            </p:nvPr>
          </p:nvSpPr>
          <p:spPr>
            <a:xfrm>
              <a:off x="383774" y="2260457"/>
              <a:ext cx="11462493" cy="3947885"/>
            </a:xfrm>
            <a:prstGeom prst="rect">
              <a:avLst/>
            </a:prstGeom>
            <a:solidFill>
              <a:srgbClr val="FFFFFF"/>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sp>
          <p:nvSpPr>
            <p:cNvPr id="5" name="任意多边形: 形状 4"/>
            <p:cNvSpPr/>
            <p:nvPr>
              <p:custDataLst>
                <p:tags r:id="rId8"/>
              </p:custDataLst>
            </p:nvPr>
          </p:nvSpPr>
          <p:spPr>
            <a:xfrm>
              <a:off x="357022" y="2235683"/>
              <a:ext cx="11523355" cy="654488"/>
            </a:xfrm>
            <a:custGeom>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ysClr val="window" lastClr="FFFFFF">
                <a:lumMod val="85000"/>
              </a:sysClr>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sp>
          <p:nvSpPr>
            <p:cNvPr id="6" name="任意多边形: 形状 5"/>
            <p:cNvSpPr/>
            <p:nvPr>
              <p:custDataLst>
                <p:tags r:id="rId9"/>
              </p:custDataLst>
            </p:nvPr>
          </p:nvSpPr>
          <p:spPr>
            <a:xfrm flipV="1">
              <a:off x="357022" y="5606335"/>
              <a:ext cx="11523355" cy="654488"/>
            </a:xfrm>
            <a:custGeom>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ysClr val="window" lastClr="FFFFFF">
                <a:lumMod val="85000"/>
              </a:sysClr>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grpSp>
          <p:nvGrpSpPr>
            <p:cNvPr id="16" name="组合 15"/>
            <p:cNvGrpSpPr/>
            <p:nvPr>
              <p:custDataLst>
                <p:tags r:id="rId10"/>
              </p:custDataLst>
            </p:nvPr>
          </p:nvGrpSpPr>
          <p:grpSpPr>
            <a:xfrm>
              <a:off x="395520" y="2595470"/>
              <a:ext cx="11425224" cy="3277861"/>
              <a:chOff x="305985" y="1705916"/>
              <a:chExt cx="11425224" cy="4266806"/>
            </a:xfrm>
          </p:grpSpPr>
          <p:cxnSp>
            <p:nvCxnSpPr>
              <p:cNvPr id="7" name="直接连接符 6"/>
              <p:cNvCxnSpPr/>
              <p:nvPr>
                <p:custDataLst>
                  <p:tags r:id="rId11"/>
                </p:custDataLst>
              </p:nvPr>
            </p:nvCxnSpPr>
            <p:spPr>
              <a:xfrm flipH="1">
                <a:off x="305985" y="1705916"/>
                <a:ext cx="0" cy="4266806"/>
              </a:xfrm>
              <a:prstGeom prst="line">
                <a:avLst/>
              </a:prstGeom>
              <a:solidFill>
                <a:sysClr val="window" lastClr="FFFFFF">
                  <a:lumMod val="65000"/>
                </a:sysClr>
              </a:solidFill>
              <a:ln w="6350">
                <a:solidFill>
                  <a:sysClr val="window" lastClr="FFFFFF">
                    <a:lumMod val="75000"/>
                  </a:sysClr>
                </a:solidFill>
                <a:prstDash val="dash"/>
              </a:ln>
            </p:spPr>
            <p:style>
              <a:lnRef idx="1">
                <a:srgbClr val="BBC5D2"/>
              </a:lnRef>
              <a:fillRef idx="0">
                <a:srgbClr val="BBC5D2"/>
              </a:fillRef>
              <a:effectRef idx="0">
                <a:srgbClr val="BBC5D2"/>
              </a:effectRef>
              <a:fontRef idx="minor">
                <a:sysClr val="windowText" lastClr="000000"/>
              </a:fontRef>
            </p:style>
          </p:cxnSp>
          <p:cxnSp>
            <p:nvCxnSpPr>
              <p:cNvPr id="8" name="直接连接符 7"/>
              <p:cNvCxnSpPr/>
              <p:nvPr>
                <p:custDataLst>
                  <p:tags r:id="rId12"/>
                </p:custDataLst>
              </p:nvPr>
            </p:nvCxnSpPr>
            <p:spPr>
              <a:xfrm flipH="1">
                <a:off x="11731209" y="1705916"/>
                <a:ext cx="0" cy="4266806"/>
              </a:xfrm>
              <a:prstGeom prst="line">
                <a:avLst/>
              </a:prstGeom>
              <a:solidFill>
                <a:sysClr val="window" lastClr="FFFFFF">
                  <a:lumMod val="65000"/>
                </a:sysClr>
              </a:solidFill>
              <a:ln w="6350">
                <a:solidFill>
                  <a:sysClr val="window" lastClr="FFFFFF">
                    <a:lumMod val="75000"/>
                  </a:sysClr>
                </a:solidFill>
                <a:prstDash val="dash"/>
              </a:ln>
            </p:spPr>
            <p:style>
              <a:lnRef idx="1">
                <a:srgbClr val="BBC5D2"/>
              </a:lnRef>
              <a:fillRef idx="0">
                <a:srgbClr val="BBC5D2"/>
              </a:fillRef>
              <a:effectRef idx="0">
                <a:srgbClr val="BBC5D2"/>
              </a:effectRef>
              <a:fontRef idx="minor">
                <a:sysClr val="windowText" lastClr="000000"/>
              </a:fontRef>
            </p:style>
          </p:cxnSp>
        </p:grpSp>
      </p:grpSp>
      <p:sp>
        <p:nvSpPr>
          <p:cNvPr id="17" name="文本框 16"/>
          <p:cNvSpPr txBox="1"/>
          <p:nvPr>
            <p:custDataLst>
              <p:tags r:id="rId13"/>
            </p:custDataLst>
          </p:nvPr>
        </p:nvSpPr>
        <p:spPr>
          <a:xfrm>
            <a:off x="1092200" y="728980"/>
            <a:ext cx="10008235" cy="739140"/>
          </a:xfrm>
          <a:prstGeom prst="rect">
            <a:avLst/>
          </a:prstGeom>
          <a:noFill/>
        </p:spPr>
        <p:txBody>
          <a:bodyPr wrap="square" lIns="91440" tIns="45720" rIns="91440" bIns="45720" rtlCol="0">
            <a:normAutofit/>
          </a:bodyPr>
          <a:lstStyle/>
          <a:p>
            <a:r>
              <a:rPr lang="zh-CN" altLang="en-US" sz="3500" b="1" spc="300">
                <a:solidFill>
                  <a:sysClr val="windowText" lastClr="000000">
                    <a:lumMod val="85000"/>
                    <a:lumOff val="15000"/>
                  </a:sysClr>
                </a:solidFill>
                <a:uFillTx/>
                <a:latin typeface="Arial" panose="020b0604020202020204" pitchFamily="34" charset="0"/>
                <a:ea typeface="微软雅黑" panose="020b0503020204020204" charset="-122"/>
              </a:rPr>
              <a:t>这些描写刻画了怎样的人物特征？</a:t>
            </a:r>
          </a:p>
        </p:txBody>
      </p:sp>
      <p:sp>
        <p:nvSpPr>
          <p:cNvPr id="15" name="文本框 14"/>
          <p:cNvSpPr txBox="1"/>
          <p:nvPr>
            <p:custDataLst>
              <p:tags r:id="rId14"/>
            </p:custDataLst>
          </p:nvPr>
        </p:nvSpPr>
        <p:spPr>
          <a:xfrm>
            <a:off x="6686183" y="2476219"/>
            <a:ext cx="4629187" cy="3443200"/>
          </a:xfrm>
          <a:prstGeom prst="rect">
            <a:avLst/>
          </a:prstGeom>
          <a:noFill/>
        </p:spPr>
        <p:txBody>
          <a:bodyPr wrap="square" lIns="91440" tIns="45720" rIns="91440" bIns="45720" rtlCol="0" anchor="ctr" anchorCtr="0">
            <a:noAutofit/>
            <a:scene3d>
              <a:camera prst="orthographicFront"/>
              <a:lightRig rig="soft" dir="t">
                <a:rot lat="0" lon="0" rev="15600000"/>
              </a:lightRig>
            </a:scene3d>
            <a:sp3d extrusionH="57150" prstMaterial="softEdge">
              <a:bevelT w="25400" h="38100"/>
            </a:sp3d>
          </a:bodyPr>
          <a:lstStyle>
            <a:defPPr>
              <a:defRPr lang="zh-CN"/>
            </a:defPPr>
            <a:lvl1pPr fontAlgn="auto">
              <a:lnSpc>
                <a:spcPct val="130000"/>
              </a:lnSpc>
              <a:spcAft>
                <a:spcPts val="1000"/>
              </a:spcAft>
              <a:defRPr sz="1600" spc="150"/>
            </a:lvl1pPr>
          </a:lstStyle>
          <a:p>
            <a:pPr marL="285750" lvl="0" indent="-285750" algn="ctr" fontAlgn="ctr">
              <a:lnSpc>
                <a:spcPct val="100000"/>
              </a:lnSpc>
              <a:buClr>
                <a:srgbClr val="BBC5D2">
                  <a:lumMod val="60000"/>
                  <a:lumOff val="40000"/>
                </a:srgbClr>
              </a:buClr>
              <a:buSzPct val="130000"/>
              <a:buFont typeface="Wingdings" panose="05000000000000000000" pitchFamily="2" charset="2"/>
              <a:buChar char="l"/>
            </a:pPr>
            <a:r>
              <a:rPr lang="zh-CN" altLang="en-US" sz="2800" b="1">
                <a:gradFill>
                  <a:gsLst>
                    <a:gs pos="0">
                      <a:srgbClr val="7B32B2"/>
                    </a:gs>
                    <a:gs pos="100000">
                      <a:srgbClr val="401A5D"/>
                    </a:gs>
                  </a:gsLst>
                  <a:lin scaled="0"/>
                </a:gradFill>
                <a:effectLst/>
                <a:uFillTx/>
                <a:latin typeface="方正楷体_GBK" panose="02000000000000000000" charset="-122"/>
                <a:ea typeface="方正楷体_GBK" panose="02000000000000000000" charset="-122"/>
                <a:cs typeface="方正楷体_GBK" panose="02000000000000000000" charset="-122"/>
                <a:sym typeface="微软雅黑" panose="020b0503020204020204" charset="-122"/>
              </a:rPr>
              <a:t>身先士卒</a:t>
            </a:r>
          </a:p>
          <a:p>
            <a:pPr marL="285750" lvl="0" indent="-285750" algn="ctr" fontAlgn="ctr">
              <a:lnSpc>
                <a:spcPct val="100000"/>
              </a:lnSpc>
              <a:buClr>
                <a:srgbClr val="BBC5D2">
                  <a:lumMod val="60000"/>
                  <a:lumOff val="40000"/>
                </a:srgbClr>
              </a:buClr>
              <a:buSzPct val="130000"/>
              <a:buFont typeface="Wingdings" panose="05000000000000000000" pitchFamily="2" charset="2"/>
              <a:buChar char="l"/>
            </a:pPr>
            <a:r>
              <a:rPr lang="zh-CN" altLang="en-US" sz="2800" b="1">
                <a:gradFill>
                  <a:gsLst>
                    <a:gs pos="0">
                      <a:srgbClr val="7B32B2"/>
                    </a:gs>
                    <a:gs pos="100000">
                      <a:srgbClr val="401A5D"/>
                    </a:gs>
                  </a:gsLst>
                  <a:lin scaled="0"/>
                </a:gradFill>
                <a:effectLst/>
                <a:uFillTx/>
                <a:latin typeface="方正楷体_GBK" panose="02000000000000000000" charset="-122"/>
                <a:ea typeface="方正楷体_GBK" panose="02000000000000000000" charset="-122"/>
                <a:cs typeface="方正楷体_GBK" panose="02000000000000000000" charset="-122"/>
                <a:sym typeface="微软雅黑" panose="020b0503020204020204" charset="-122"/>
              </a:rPr>
              <a:t>事必躬亲</a:t>
            </a:r>
          </a:p>
          <a:p>
            <a:pPr marL="285750" lvl="0" indent="-285750" algn="ctr" fontAlgn="ctr">
              <a:lnSpc>
                <a:spcPct val="100000"/>
              </a:lnSpc>
              <a:buClr>
                <a:srgbClr val="BBC5D2">
                  <a:lumMod val="60000"/>
                  <a:lumOff val="40000"/>
                </a:srgbClr>
              </a:buClr>
              <a:buSzPct val="130000"/>
              <a:buFont typeface="Wingdings" panose="05000000000000000000" pitchFamily="2" charset="2"/>
              <a:buChar char="l"/>
            </a:pPr>
            <a:r>
              <a:rPr lang="zh-CN" altLang="en-US" sz="2800" b="1">
                <a:gradFill>
                  <a:gsLst>
                    <a:gs pos="0">
                      <a:srgbClr val="7B32B2"/>
                    </a:gs>
                    <a:gs pos="100000">
                      <a:srgbClr val="401A5D"/>
                    </a:gs>
                  </a:gsLst>
                  <a:lin scaled="0"/>
                </a:gradFill>
                <a:effectLst/>
                <a:uFillTx/>
                <a:latin typeface="方正楷体_GBK" panose="02000000000000000000" charset="-122"/>
                <a:ea typeface="方正楷体_GBK" panose="02000000000000000000" charset="-122"/>
                <a:cs typeface="方正楷体_GBK" panose="02000000000000000000" charset="-122"/>
                <a:sym typeface="微软雅黑" panose="020b0503020204020204" charset="-122"/>
              </a:rPr>
              <a:t>敢为人先</a:t>
            </a:r>
          </a:p>
        </p:txBody>
      </p:sp>
      <p:sp>
        <p:nvSpPr>
          <p:cNvPr id="19" name="文本框 18"/>
          <p:cNvSpPr txBox="1"/>
          <p:nvPr>
            <p:custDataLst>
              <p:tags r:id="rId15"/>
            </p:custDataLst>
          </p:nvPr>
        </p:nvSpPr>
        <p:spPr>
          <a:xfrm>
            <a:off x="756285" y="2461260"/>
            <a:ext cx="5714365" cy="3442970"/>
          </a:xfrm>
          <a:prstGeom prst="rect">
            <a:avLst/>
          </a:prstGeom>
          <a:noFill/>
        </p:spPr>
        <p:txBody>
          <a:bodyPr wrap="square" lIns="91440" tIns="45720" rIns="91440" bIns="45720" rtlCol="0" anchor="ctr" anchorCtr="0">
            <a:noAutofit/>
          </a:bodyPr>
          <a:lstStyle>
            <a:defPPr>
              <a:defRPr lang="zh-CN"/>
            </a:defPPr>
            <a:lvl1pPr fontAlgn="auto">
              <a:lnSpc>
                <a:spcPct val="130000"/>
              </a:lnSpc>
              <a:spcAft>
                <a:spcPts val="1000"/>
              </a:spcAft>
              <a:defRPr sz="1600" spc="150"/>
            </a:lvl1pPr>
          </a:lstStyle>
          <a:p>
            <a:pPr>
              <a:lnSpc>
                <a:spcPct val="100000"/>
              </a:lnSpc>
              <a:spcAft>
                <a:spcPct val="0"/>
              </a:spcAft>
              <a:buClr>
                <a:srgbClr val="1E6BC5"/>
              </a:buClr>
            </a:pPr>
            <a:r>
              <a:rPr lang="en-US" sz="2800">
                <a:solidFill>
                  <a:srgbClr val="000000">
                    <a:lumMod val="75000"/>
                    <a:lumOff val="25000"/>
                  </a:srgbClr>
                </a:solidFill>
                <a:ea typeface="微软雅黑" panose="020b0503020204020204" charset="-122"/>
                <a:sym typeface="+mn-ea"/>
              </a:rPr>
              <a:t>……</a:t>
            </a:r>
            <a:r>
              <a:rPr sz="2800">
                <a:solidFill>
                  <a:srgbClr val="000000">
                    <a:lumMod val="75000"/>
                    <a:lumOff val="25000"/>
                  </a:srgbClr>
                </a:solidFill>
                <a:ea typeface="微软雅黑" panose="020b0503020204020204" charset="-122"/>
                <a:sym typeface="+mn-ea"/>
              </a:rPr>
              <a:t>许多同志担心他在大风大雨中奔波，会加剧病情的发展，劝他不要参加，但他毫不犹豫地拒绝了同志们的劝告，他说：“吃别人嚼过的馍没味道。” </a:t>
            </a:r>
            <a:endParaRPr lang="zh-CN" altLang="en-US" sz="2800">
              <a:solidFill>
                <a:srgbClr val="000000">
                  <a:lumMod val="75000"/>
                  <a:lumOff val="25000"/>
                </a:srgbClr>
              </a:solidFill>
              <a:uFillTx/>
              <a:latin typeface="Arial" panose="020b0604020202020204" pitchFamily="34" charset="0"/>
              <a:ea typeface="微软雅黑" panose="020b0503020204020204" charset="-122"/>
              <a:sym typeface="+mn-ea"/>
            </a:endParaRPr>
          </a:p>
        </p:txBody>
      </p:sp>
    </p:spTree>
    <p:custDataLst>
      <p:tags r:id="rId1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arn(inVertical)">
                                      <p:cBhvr>
                                        <p:cTn id="7" dur="500"/>
                                        <p:tgtEl>
                                          <p:spTgt spid="1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barn(inVertical)">
                                      <p:cBhvr>
                                        <p:cTn id="12" dur="500"/>
                                        <p:tgtEl>
                                          <p:spTgt spid="15">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animEffect transition="in" filter="barn(inVertical)">
                                      <p:cBhvr>
                                        <p:cTn id="17"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 name="平行四边形 10"/>
          <p:cNvSpPr/>
          <p:nvPr>
            <p:custDataLst>
              <p:tags r:id="rId3"/>
            </p:custDataLst>
          </p:nvPr>
        </p:nvSpPr>
        <p:spPr>
          <a:xfrm>
            <a:off x="6578600" y="0"/>
            <a:ext cx="3218689" cy="6858000"/>
          </a:xfrm>
          <a:prstGeom prst="parallelogram">
            <a:avLst>
              <a:gd name="adj" fmla="val 93597"/>
            </a:avLst>
          </a:prstGeom>
          <a:solidFill>
            <a:srgbClr val="BDC7D3">
              <a:alpha val="42000"/>
            </a:srgbClr>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sp>
        <p:nvSpPr>
          <p:cNvPr id="12" name="平行四边形 11"/>
          <p:cNvSpPr/>
          <p:nvPr>
            <p:custDataLst>
              <p:tags r:id="rId4"/>
            </p:custDataLst>
          </p:nvPr>
        </p:nvSpPr>
        <p:spPr>
          <a:xfrm>
            <a:off x="7183372" y="0"/>
            <a:ext cx="4495800" cy="6858000"/>
          </a:xfrm>
          <a:prstGeom prst="parallelogram">
            <a:avLst>
              <a:gd name="adj" fmla="val 65395"/>
            </a:avLst>
          </a:prstGeom>
          <a:solidFill>
            <a:srgbClr val="BBC5D2">
              <a:alpha val="80000"/>
            </a:srgbClr>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sp>
        <p:nvSpPr>
          <p:cNvPr id="13" name="任意多边形: 形状 12"/>
          <p:cNvSpPr/>
          <p:nvPr>
            <p:custDataLst>
              <p:tags r:id="rId5"/>
            </p:custDataLst>
          </p:nvPr>
        </p:nvSpPr>
        <p:spPr>
          <a:xfrm>
            <a:off x="1" y="1"/>
            <a:ext cx="1103575" cy="2417361"/>
          </a:xfrm>
          <a:custGeom>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rgbClr val="BBC5D2">
              <a:alpha val="80000"/>
            </a:srgbClr>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grpSp>
        <p:nvGrpSpPr>
          <p:cNvPr id="2" name="组合 1"/>
          <p:cNvGrpSpPr/>
          <p:nvPr>
            <p:custDataLst>
              <p:tags r:id="rId6"/>
            </p:custDataLst>
          </p:nvPr>
        </p:nvGrpSpPr>
        <p:grpSpPr>
          <a:xfrm>
            <a:off x="357022" y="1968616"/>
            <a:ext cx="11523355" cy="4458405"/>
            <a:chOff x="357022" y="2235683"/>
            <a:chExt cx="11523355" cy="4025140"/>
          </a:xfrm>
        </p:grpSpPr>
        <p:sp>
          <p:nvSpPr>
            <p:cNvPr id="3" name="矩形 2"/>
            <p:cNvSpPr/>
            <p:nvPr>
              <p:custDataLst>
                <p:tags r:id="rId7"/>
              </p:custDataLst>
            </p:nvPr>
          </p:nvSpPr>
          <p:spPr>
            <a:xfrm>
              <a:off x="383774" y="2260457"/>
              <a:ext cx="11462493" cy="3947885"/>
            </a:xfrm>
            <a:prstGeom prst="rect">
              <a:avLst/>
            </a:prstGeom>
            <a:solidFill>
              <a:srgbClr val="FFFFFF"/>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sp>
          <p:nvSpPr>
            <p:cNvPr id="5" name="任意多边形: 形状 4"/>
            <p:cNvSpPr/>
            <p:nvPr>
              <p:custDataLst>
                <p:tags r:id="rId8"/>
              </p:custDataLst>
            </p:nvPr>
          </p:nvSpPr>
          <p:spPr>
            <a:xfrm>
              <a:off x="357022" y="2235683"/>
              <a:ext cx="11523355" cy="654488"/>
            </a:xfrm>
            <a:custGeom>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ysClr val="window" lastClr="FFFFFF">
                <a:lumMod val="85000"/>
              </a:sysClr>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sp>
          <p:nvSpPr>
            <p:cNvPr id="6" name="任意多边形: 形状 5"/>
            <p:cNvSpPr/>
            <p:nvPr>
              <p:custDataLst>
                <p:tags r:id="rId9"/>
              </p:custDataLst>
            </p:nvPr>
          </p:nvSpPr>
          <p:spPr>
            <a:xfrm flipV="1">
              <a:off x="357022" y="5606335"/>
              <a:ext cx="11523355" cy="654488"/>
            </a:xfrm>
            <a:custGeom>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ysClr val="window" lastClr="FFFFFF">
                <a:lumMod val="85000"/>
              </a:sysClr>
            </a:solidFill>
            <a:ln>
              <a:noFill/>
            </a:ln>
          </p:spPr>
          <p:style>
            <a:lnRef idx="2">
              <a:srgbClr val="BBC5D2">
                <a:shade val="50000"/>
              </a:srgbClr>
            </a:lnRef>
            <a:fillRef idx="1">
              <a:srgbClr val="BBC5D2"/>
            </a:fillRef>
            <a:effectRef idx="0">
              <a:srgbClr val="BBC5D2"/>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ndParaRPr>
            </a:p>
          </p:txBody>
        </p:sp>
        <p:grpSp>
          <p:nvGrpSpPr>
            <p:cNvPr id="16" name="组合 15"/>
            <p:cNvGrpSpPr/>
            <p:nvPr>
              <p:custDataLst>
                <p:tags r:id="rId10"/>
              </p:custDataLst>
            </p:nvPr>
          </p:nvGrpSpPr>
          <p:grpSpPr>
            <a:xfrm>
              <a:off x="395520" y="2595470"/>
              <a:ext cx="11425224" cy="3277861"/>
              <a:chOff x="305985" y="1705916"/>
              <a:chExt cx="11425224" cy="4266806"/>
            </a:xfrm>
          </p:grpSpPr>
          <p:cxnSp>
            <p:nvCxnSpPr>
              <p:cNvPr id="7" name="直接连接符 6"/>
              <p:cNvCxnSpPr/>
              <p:nvPr>
                <p:custDataLst>
                  <p:tags r:id="rId11"/>
                </p:custDataLst>
              </p:nvPr>
            </p:nvCxnSpPr>
            <p:spPr>
              <a:xfrm flipH="1">
                <a:off x="305985" y="1705916"/>
                <a:ext cx="0" cy="4266806"/>
              </a:xfrm>
              <a:prstGeom prst="line">
                <a:avLst/>
              </a:prstGeom>
              <a:solidFill>
                <a:sysClr val="window" lastClr="FFFFFF">
                  <a:lumMod val="65000"/>
                </a:sysClr>
              </a:solidFill>
              <a:ln w="6350">
                <a:solidFill>
                  <a:sysClr val="window" lastClr="FFFFFF">
                    <a:lumMod val="75000"/>
                  </a:sysClr>
                </a:solidFill>
                <a:prstDash val="dash"/>
              </a:ln>
            </p:spPr>
            <p:style>
              <a:lnRef idx="1">
                <a:srgbClr val="BBC5D2"/>
              </a:lnRef>
              <a:fillRef idx="0">
                <a:srgbClr val="BBC5D2"/>
              </a:fillRef>
              <a:effectRef idx="0">
                <a:srgbClr val="BBC5D2"/>
              </a:effectRef>
              <a:fontRef idx="minor">
                <a:sysClr val="windowText" lastClr="000000"/>
              </a:fontRef>
            </p:style>
          </p:cxnSp>
          <p:cxnSp>
            <p:nvCxnSpPr>
              <p:cNvPr id="8" name="直接连接符 7"/>
              <p:cNvCxnSpPr/>
              <p:nvPr>
                <p:custDataLst>
                  <p:tags r:id="rId12"/>
                </p:custDataLst>
              </p:nvPr>
            </p:nvCxnSpPr>
            <p:spPr>
              <a:xfrm flipH="1">
                <a:off x="11731209" y="1705916"/>
                <a:ext cx="0" cy="4266806"/>
              </a:xfrm>
              <a:prstGeom prst="line">
                <a:avLst/>
              </a:prstGeom>
              <a:solidFill>
                <a:sysClr val="window" lastClr="FFFFFF">
                  <a:lumMod val="65000"/>
                </a:sysClr>
              </a:solidFill>
              <a:ln w="6350">
                <a:solidFill>
                  <a:sysClr val="window" lastClr="FFFFFF">
                    <a:lumMod val="75000"/>
                  </a:sysClr>
                </a:solidFill>
                <a:prstDash val="dash"/>
              </a:ln>
            </p:spPr>
            <p:style>
              <a:lnRef idx="1">
                <a:srgbClr val="BBC5D2"/>
              </a:lnRef>
              <a:fillRef idx="0">
                <a:srgbClr val="BBC5D2"/>
              </a:fillRef>
              <a:effectRef idx="0">
                <a:srgbClr val="BBC5D2"/>
              </a:effectRef>
              <a:fontRef idx="minor">
                <a:sysClr val="windowText" lastClr="000000"/>
              </a:fontRef>
            </p:style>
          </p:cxnSp>
        </p:grpSp>
      </p:grpSp>
      <p:sp>
        <p:nvSpPr>
          <p:cNvPr id="17" name="文本框 16"/>
          <p:cNvSpPr txBox="1"/>
          <p:nvPr>
            <p:custDataLst>
              <p:tags r:id="rId13"/>
            </p:custDataLst>
          </p:nvPr>
        </p:nvSpPr>
        <p:spPr>
          <a:xfrm>
            <a:off x="1092200" y="728980"/>
            <a:ext cx="10008235" cy="739140"/>
          </a:xfrm>
          <a:prstGeom prst="rect">
            <a:avLst/>
          </a:prstGeom>
          <a:noFill/>
        </p:spPr>
        <p:txBody>
          <a:bodyPr wrap="square" lIns="91440" tIns="45720" rIns="91440" bIns="45720" rtlCol="0">
            <a:normAutofit/>
          </a:bodyPr>
          <a:lstStyle/>
          <a:p>
            <a:r>
              <a:rPr lang="zh-CN" altLang="en-US" sz="3500" b="1" spc="300">
                <a:solidFill>
                  <a:sysClr val="windowText" lastClr="000000">
                    <a:lumMod val="85000"/>
                    <a:lumOff val="15000"/>
                  </a:sysClr>
                </a:solidFill>
                <a:uFillTx/>
                <a:latin typeface="Arial" panose="020b0604020202020204" pitchFamily="34" charset="0"/>
                <a:ea typeface="微软雅黑" panose="020b0503020204020204" charset="-122"/>
              </a:rPr>
              <a:t>这些描写刻画了怎样的人物特征？</a:t>
            </a:r>
          </a:p>
        </p:txBody>
      </p:sp>
      <p:sp>
        <p:nvSpPr>
          <p:cNvPr id="15" name="文本框 14"/>
          <p:cNvSpPr txBox="1"/>
          <p:nvPr>
            <p:custDataLst>
              <p:tags r:id="rId14"/>
            </p:custDataLst>
          </p:nvPr>
        </p:nvSpPr>
        <p:spPr>
          <a:xfrm>
            <a:off x="6470650" y="2476500"/>
            <a:ext cx="5466080" cy="3442970"/>
          </a:xfrm>
          <a:prstGeom prst="rect">
            <a:avLst/>
          </a:prstGeom>
          <a:noFill/>
        </p:spPr>
        <p:txBody>
          <a:bodyPr wrap="square" lIns="91440" tIns="45720" rIns="91440" bIns="45720" rtlCol="0" anchor="ctr" anchorCtr="0">
            <a:noAutofit/>
            <a:scene3d>
              <a:camera prst="orthographicFront"/>
              <a:lightRig rig="soft" dir="t">
                <a:rot lat="0" lon="0" rev="15600000"/>
              </a:lightRig>
            </a:scene3d>
            <a:sp3d extrusionH="57150" prstMaterial="softEdge">
              <a:bevelT w="25400" h="38100"/>
            </a:sp3d>
          </a:bodyPr>
          <a:lstStyle>
            <a:defPPr>
              <a:defRPr lang="zh-CN"/>
            </a:defPPr>
            <a:lvl1pPr fontAlgn="auto">
              <a:lnSpc>
                <a:spcPct val="130000"/>
              </a:lnSpc>
              <a:spcAft>
                <a:spcPts val="1000"/>
              </a:spcAft>
              <a:defRPr sz="1600" spc="150"/>
            </a:lvl1pPr>
          </a:lstStyle>
          <a:p>
            <a:pPr marL="12065" lvl="0" indent="-12065" algn="l" fontAlgn="ctr">
              <a:lnSpc>
                <a:spcPct val="100000"/>
              </a:lnSpc>
              <a:buClr>
                <a:srgbClr val="BBC5D2">
                  <a:lumMod val="60000"/>
                  <a:lumOff val="40000"/>
                </a:srgbClr>
              </a:buClr>
              <a:buSzPct val="130000"/>
              <a:buFont typeface="Wingdings" panose="05000000000000000000" pitchFamily="2" charset="2"/>
              <a:buChar char="l"/>
            </a:pPr>
            <a:r>
              <a:rPr lang="zh-CN" altLang="en-US" sz="2800" b="1">
                <a:gradFill>
                  <a:gsLst>
                    <a:gs pos="0">
                      <a:srgbClr val="7B32B2"/>
                    </a:gs>
                    <a:gs pos="100000">
                      <a:srgbClr val="401A5D"/>
                    </a:gs>
                  </a:gsLst>
                  <a:lin scaled="0"/>
                </a:gradFill>
                <a:effectLst/>
                <a:uFillTx/>
                <a:latin typeface="方正楷体_GBK" panose="02000000000000000000" charset="-122"/>
                <a:ea typeface="方正楷体_GBK" panose="02000000000000000000" charset="-122"/>
                <a:cs typeface="方正楷体_GBK" panose="02000000000000000000" charset="-122"/>
                <a:sym typeface="微软雅黑" panose="020b0503020204020204" charset="-122"/>
              </a:rPr>
              <a:t>这一部分采用描写与说明相结合的表达方式，写出了调查队冒着风沙、暴雨进行，进行实地调查研究的情形，给人以真实的感受；通过具体的数据来介绍焦裕禄带领的调查队所取得的成果，具有很强的说服力。两者结合，共同表现了在焦裕禄的带领下，调查队所取得的巨大成果。 </a:t>
            </a:r>
          </a:p>
        </p:txBody>
      </p:sp>
      <p:sp>
        <p:nvSpPr>
          <p:cNvPr id="19" name="文本框 18"/>
          <p:cNvSpPr txBox="1"/>
          <p:nvPr>
            <p:custDataLst>
              <p:tags r:id="rId15"/>
            </p:custDataLst>
          </p:nvPr>
        </p:nvSpPr>
        <p:spPr>
          <a:xfrm>
            <a:off x="756285" y="2461260"/>
            <a:ext cx="5714365" cy="3442970"/>
          </a:xfrm>
          <a:prstGeom prst="rect">
            <a:avLst/>
          </a:prstGeom>
          <a:noFill/>
        </p:spPr>
        <p:txBody>
          <a:bodyPr wrap="square" lIns="91440" tIns="45720" rIns="91440" bIns="45720" rtlCol="0" anchor="ctr" anchorCtr="0">
            <a:noAutofit/>
          </a:bodyPr>
          <a:lstStyle>
            <a:defPPr>
              <a:defRPr lang="zh-CN"/>
            </a:defPPr>
            <a:lvl1pPr fontAlgn="auto">
              <a:lnSpc>
                <a:spcPct val="130000"/>
              </a:lnSpc>
              <a:spcAft>
                <a:spcPts val="1000"/>
              </a:spcAft>
              <a:defRPr sz="1600" spc="150"/>
            </a:lvl1pPr>
          </a:lstStyle>
          <a:p>
            <a:pPr>
              <a:lnSpc>
                <a:spcPct val="100000"/>
              </a:lnSpc>
              <a:spcAft>
                <a:spcPct val="0"/>
              </a:spcAft>
              <a:buClr>
                <a:srgbClr val="1E6BC5"/>
              </a:buClr>
            </a:pPr>
            <a:r>
              <a:rPr lang="en-US" sz="2800">
                <a:solidFill>
                  <a:srgbClr val="000000">
                    <a:lumMod val="75000"/>
                    <a:lumOff val="25000"/>
                  </a:srgbClr>
                </a:solidFill>
                <a:ea typeface="微软雅黑" panose="020b0503020204020204" charset="-122"/>
                <a:sym typeface="+mn-ea"/>
              </a:rPr>
              <a:t>……</a:t>
            </a:r>
            <a:r>
              <a:rPr sz="2800">
                <a:solidFill>
                  <a:srgbClr val="000000">
                    <a:lumMod val="75000"/>
                    <a:lumOff val="25000"/>
                  </a:srgbClr>
                </a:solidFill>
                <a:ea typeface="微软雅黑" panose="020b0503020204020204" charset="-122"/>
                <a:sym typeface="+mn-ea"/>
              </a:rPr>
              <a:t>送走了风沙滚滚的春天，又送走了暴雨集中的夏季，调查队在风里、雨里、沙窝里、激流里度过了一个月又一个月，方圆跋涉了5000余里……也调查得清清楚楚，绘成了详细的排涝泄洪图。 </a:t>
            </a:r>
            <a:endParaRPr lang="zh-CN" altLang="en-US" sz="2800">
              <a:solidFill>
                <a:srgbClr val="000000">
                  <a:lumMod val="75000"/>
                  <a:lumOff val="25000"/>
                </a:srgbClr>
              </a:solidFill>
              <a:uFillTx/>
              <a:latin typeface="Arial" panose="020b0604020202020204" pitchFamily="34" charset="0"/>
              <a:ea typeface="微软雅黑" panose="020b0503020204020204" charset="-122"/>
              <a:sym typeface="+mn-ea"/>
            </a:endParaRPr>
          </a:p>
        </p:txBody>
      </p:sp>
    </p:spTree>
    <p:custDataLst>
      <p:tags r:id="rId1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arn(inVertical)">
                                      <p:cBhvr>
                                        <p:cTn id="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121" name="文本框 1"/>
          <p:cNvSpPr txBox="1"/>
          <p:nvPr>
            <p:custDataLst>
              <p:tags r:id="rId4"/>
            </p:custDataLst>
          </p:nvPr>
        </p:nvSpPr>
        <p:spPr>
          <a:xfrm>
            <a:off x="1713230" y="1466850"/>
            <a:ext cx="4852035" cy="829945"/>
          </a:xfrm>
          <a:prstGeom prst="rect">
            <a:avLst/>
          </a:prstGeom>
          <a:noFill/>
          <a:ln w="9525">
            <a:noFill/>
          </a:ln>
        </p:spPr>
        <p:txBody>
          <a:bodyPr wrap="square" anchor="t">
            <a:spAutoFit/>
          </a:bodyPr>
          <a:lstStyle/>
          <a:p>
            <a:pPr>
              <a:buSzTx/>
            </a:pPr>
            <a:r>
              <a:rPr lang="zh-CN" altLang="en-US" sz="4800">
                <a:solidFill>
                  <a:srgbClr val="404040"/>
                </a:solidFill>
                <a:latin typeface="Arial" panose="020b0604020202020204" pitchFamily="34" charset="0"/>
                <a:ea typeface="黑体"/>
                <a:sym typeface="Arial" panose="020b0604020202020204" pitchFamily="34" charset="0"/>
              </a:rPr>
              <a:t>县委书记的榜样</a:t>
            </a:r>
          </a:p>
        </p:txBody>
      </p:sp>
      <p:sp>
        <p:nvSpPr>
          <p:cNvPr id="5122" name="文本框 3"/>
          <p:cNvSpPr txBox="1"/>
          <p:nvPr>
            <p:custDataLst>
              <p:tags r:id="rId5"/>
            </p:custDataLst>
          </p:nvPr>
        </p:nvSpPr>
        <p:spPr>
          <a:xfrm>
            <a:off x="2291398" y="3379470"/>
            <a:ext cx="2852737" cy="368300"/>
          </a:xfrm>
          <a:prstGeom prst="rect">
            <a:avLst/>
          </a:prstGeom>
          <a:noFill/>
          <a:ln w="9525">
            <a:noFill/>
          </a:ln>
        </p:spPr>
        <p:txBody>
          <a:bodyPr anchor="t">
            <a:spAutoFit/>
          </a:bodyPr>
          <a:lstStyle/>
          <a:p>
            <a:pPr algn="ctr">
              <a:buSzTx/>
            </a:pPr>
            <a:r>
              <a:rPr lang="zh-CN" altLang="en-US">
                <a:solidFill>
                  <a:srgbClr val="404040"/>
                </a:solidFill>
                <a:latin typeface="Arial" panose="020b0604020202020204" pitchFamily="34" charset="0"/>
                <a:ea typeface="黑体"/>
                <a:sym typeface="Arial" panose="020b0604020202020204" pitchFamily="34" charset="0"/>
              </a:rPr>
              <a:t>穆青 冯健  周原</a:t>
            </a:r>
            <a:endParaRPr lang="en-US" altLang="zh-CN">
              <a:solidFill>
                <a:srgbClr val="404040"/>
              </a:solidFill>
              <a:latin typeface="Arial" panose="020b0604020202020204" pitchFamily="34" charset="0"/>
              <a:ea typeface="黑体"/>
              <a:sym typeface="Arial" panose="020b0604020202020204" pitchFamily="34" charset="0"/>
            </a:endParaRPr>
          </a:p>
        </p:txBody>
      </p:sp>
      <p:cxnSp>
        <p:nvCxnSpPr>
          <p:cNvPr id="6" name="直接连接符 5"/>
          <p:cNvCxnSpPr/>
          <p:nvPr>
            <p:custDataLst>
              <p:tags r:id="rId6"/>
            </p:custDataLst>
          </p:nvPr>
        </p:nvCxnSpPr>
        <p:spPr>
          <a:xfrm>
            <a:off x="3150870" y="3191510"/>
            <a:ext cx="1382713"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124" name="文本框 6"/>
          <p:cNvSpPr txBox="1"/>
          <p:nvPr>
            <p:custDataLst>
              <p:tags r:id="rId7"/>
            </p:custDataLst>
          </p:nvPr>
        </p:nvSpPr>
        <p:spPr>
          <a:xfrm>
            <a:off x="2468880" y="2296478"/>
            <a:ext cx="2746375" cy="645160"/>
          </a:xfrm>
          <a:prstGeom prst="rect">
            <a:avLst/>
          </a:prstGeom>
          <a:noFill/>
          <a:ln w="9525">
            <a:noFill/>
          </a:ln>
        </p:spPr>
        <p:txBody>
          <a:bodyPr anchor="t">
            <a:spAutoFit/>
          </a:bodyPr>
          <a:lstStyle/>
          <a:p>
            <a:pPr algn="ctr">
              <a:buSzTx/>
            </a:pPr>
            <a:r>
              <a:rPr lang="zh-CN" altLang="en-US" sz="3600">
                <a:solidFill>
                  <a:srgbClr val="404040"/>
                </a:solidFill>
                <a:latin typeface="Arial" panose="020b0604020202020204" pitchFamily="34" charset="0"/>
                <a:ea typeface="黑体"/>
                <a:sym typeface="Arial" panose="020b0604020202020204" pitchFamily="34" charset="0"/>
              </a:rPr>
              <a:t>焦裕禄</a:t>
            </a:r>
          </a:p>
        </p:txBody>
      </p:sp>
      <p:sp>
        <p:nvSpPr>
          <p:cNvPr id="5126" name="文本框 3"/>
          <p:cNvSpPr txBox="1"/>
          <p:nvPr>
            <p:custDataLst>
              <p:tags r:id="rId8"/>
            </p:custDataLst>
          </p:nvPr>
        </p:nvSpPr>
        <p:spPr>
          <a:xfrm>
            <a:off x="7402513" y="4368800"/>
            <a:ext cx="2789237" cy="1476375"/>
          </a:xfrm>
          <a:prstGeom prst="rect">
            <a:avLst/>
          </a:prstGeom>
          <a:noFill/>
          <a:ln w="9525">
            <a:noFill/>
          </a:ln>
        </p:spPr>
        <p:txBody>
          <a:bodyPr wrap="square" anchor="t">
            <a:spAutoFit/>
          </a:bodyPr>
          <a:lstStyle/>
          <a:p>
            <a:pPr algn="ctr"/>
            <a:r>
              <a:rPr lang="zh-CN" altLang="zh-CN">
                <a:solidFill>
                  <a:schemeClr val="bg1"/>
                </a:solidFill>
                <a:latin typeface="黑体" panose="02010609060101010101" charset="-122"/>
                <a:ea typeface="黑体"/>
              </a:rPr>
              <a:t>因涉及肖像问题，用户可在非商用的情况下自行下载照片添加更换，此演示所有照片皆为常见照片，本演示自带文案</a:t>
            </a:r>
          </a:p>
        </p:txBody>
      </p:sp>
      <p:sp>
        <p:nvSpPr>
          <p:cNvPr id="5" name="任意多边形 4"/>
          <p:cNvSpPr/>
          <p:nvPr>
            <p:custDataLst>
              <p:tags r:id="rId9"/>
            </p:custDataLst>
          </p:nvPr>
        </p:nvSpPr>
        <p:spPr>
          <a:xfrm>
            <a:off x="995363" y="731838"/>
            <a:ext cx="10188575" cy="5389563"/>
          </a:xfrm>
          <a:custGeom>
            <a:gdLst>
              <a:gd name="connsiteX0" fmla="*/ 0 w 16045"/>
              <a:gd name="connsiteY0" fmla="*/ 6 h 8488"/>
              <a:gd name="connsiteX1" fmla="*/ 9723 w 16045"/>
              <a:gd name="connsiteY1" fmla="*/ 20 h 8488"/>
              <a:gd name="connsiteX2" fmla="*/ 9623 w 16045"/>
              <a:gd name="connsiteY2" fmla="*/ 210 h 8488"/>
              <a:gd name="connsiteX3" fmla="*/ 198 w 16045"/>
              <a:gd name="connsiteY3" fmla="*/ 204 h 8488"/>
              <a:gd name="connsiteX4" fmla="*/ 198 w 16045"/>
              <a:gd name="connsiteY4" fmla="*/ 8289 h 8488"/>
              <a:gd name="connsiteX5" fmla="*/ 15847 w 16045"/>
              <a:gd name="connsiteY5" fmla="*/ 8289 h 8488"/>
              <a:gd name="connsiteX6" fmla="*/ 15847 w 16045"/>
              <a:gd name="connsiteY6" fmla="*/ 204 h 8488"/>
              <a:gd name="connsiteX7" fmla="*/ 13417 w 16045"/>
              <a:gd name="connsiteY7" fmla="*/ 195 h 8488"/>
              <a:gd name="connsiteX8" fmla="*/ 13317 w 16045"/>
              <a:gd name="connsiteY8" fmla="*/ 0 h 8488"/>
              <a:gd name="connsiteX9" fmla="*/ 16045 w 16045"/>
              <a:gd name="connsiteY9" fmla="*/ 6 h 8488"/>
              <a:gd name="connsiteX10" fmla="*/ 16045 w 16045"/>
              <a:gd name="connsiteY10" fmla="*/ 8488 h 8488"/>
              <a:gd name="connsiteX11" fmla="*/ 0 w 16045"/>
              <a:gd name="connsiteY11" fmla="*/ 8488 h 8488"/>
              <a:gd name="connsiteX12" fmla="*/ 0 w 16045"/>
              <a:gd name="connsiteY12" fmla="*/ 6 h 84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045" h="8488">
                <a:moveTo>
                  <a:pt x="0" y="6"/>
                </a:moveTo>
                <a:lnTo>
                  <a:pt x="9723" y="20"/>
                </a:lnTo>
                <a:lnTo>
                  <a:pt x="9623" y="210"/>
                </a:lnTo>
                <a:lnTo>
                  <a:pt x="198" y="204"/>
                </a:lnTo>
                <a:lnTo>
                  <a:pt x="198" y="8289"/>
                </a:lnTo>
                <a:lnTo>
                  <a:pt x="15847" y="8289"/>
                </a:lnTo>
                <a:lnTo>
                  <a:pt x="15847" y="204"/>
                </a:lnTo>
                <a:lnTo>
                  <a:pt x="13417" y="195"/>
                </a:lnTo>
                <a:lnTo>
                  <a:pt x="13317" y="0"/>
                </a:lnTo>
                <a:lnTo>
                  <a:pt x="16045" y="6"/>
                </a:lnTo>
                <a:lnTo>
                  <a:pt x="16045" y="8488"/>
                </a:lnTo>
                <a:lnTo>
                  <a:pt x="0" y="8488"/>
                </a:lnTo>
                <a:lnTo>
                  <a:pt x="0" y="6"/>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lt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ea"/>
              <a:sym typeface="+mn-lt"/>
            </a:endParaRPr>
          </a:p>
        </p:txBody>
      </p:sp>
      <p:pic>
        <p:nvPicPr>
          <p:cNvPr id="3" name="图片 2" descr="C:/Users/ADMINI~1/AppData/Local/Temp/kaimatting/20210821212756/output_aiMatting_20210821212945.pngoutput_aiMatting_20210821212945"/>
          <p:cNvPicPr>
            <a:picLocks noChangeAspect="1"/>
          </p:cNvPicPr>
          <p:nvPr>
            <p:custDataLst>
              <p:tags r:id="rId11"/>
            </p:custDataLst>
          </p:nvPr>
        </p:nvPicPr>
        <p:blipFill>
          <a:blip r:embed="rId10"/>
          <a:stretch>
            <a:fillRect/>
          </a:stretch>
        </p:blipFill>
        <p:spPr>
          <a:xfrm>
            <a:off x="4820920" y="811213"/>
            <a:ext cx="6230620" cy="5231374"/>
          </a:xfrm>
          <a:prstGeom prst="rect">
            <a:avLst/>
          </a:prstGeom>
        </p:spPr>
      </p:pic>
    </p:spTree>
    <p:custDataLst>
      <p:tags r:id="rId1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任意多边形: 形状 8"/>
          <p:cNvSpPr/>
          <p:nvPr>
            <p:custDataLst>
              <p:tags r:id="rId3"/>
            </p:custDataLst>
          </p:nvPr>
        </p:nvSpPr>
        <p:spPr>
          <a:xfrm flipH="1">
            <a:off x="0" y="0"/>
            <a:ext cx="4559300" cy="6858000"/>
          </a:xfrm>
          <a:custGeom>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FFFFFF">
              <a:lumMod val="95000"/>
              <a:alpha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矩形 9"/>
          <p:cNvSpPr/>
          <p:nvPr>
            <p:custDataLst>
              <p:tags r:id="rId4"/>
            </p:custDataLst>
          </p:nvPr>
        </p:nvSpPr>
        <p:spPr>
          <a:xfrm>
            <a:off x="561975" y="915670"/>
            <a:ext cx="11038840" cy="5514975"/>
          </a:xfrm>
          <a:prstGeom prst="rect">
            <a:avLst/>
          </a:prstGeom>
          <a:solidFill>
            <a:srgbClr val="FFFFFF"/>
          </a:solidFill>
          <a:ln>
            <a:noFill/>
          </a:ln>
          <a:effectLst>
            <a:outerShdw blurRad="165100" algn="ctr" rotWithShape="0">
              <a:srgbClr val="000000">
                <a:lumMod val="95000"/>
                <a:lumOff val="5000"/>
                <a:alpha val="18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kumimoji="1" lang="zh-CN" altLang="en-US" sz="1600" b="1">
                <a:solidFill>
                  <a:srgbClr val="FFFFFF"/>
                </a:solidFill>
                <a:latin typeface="微软雅黑" panose="020b0503020204020204" charset="-122"/>
              </a:rPr>
              <a:t>送走了风沙滚滚的春天，又送走了暴雨集中的夏季，调查队在风里、雨里、沙窝里、激流里度过了一个月又一个月，方圆跋涉了5000余里……也调查得清清楚楚，绘成了详细的排涝泄洪图。 </a:t>
            </a:r>
          </a:p>
        </p:txBody>
      </p:sp>
      <p:sp>
        <p:nvSpPr>
          <p:cNvPr id="7" name="文本框 6"/>
          <p:cNvSpPr txBox="1"/>
          <p:nvPr>
            <p:custDataLst>
              <p:tags r:id="rId5"/>
            </p:custDataLst>
          </p:nvPr>
        </p:nvSpPr>
        <p:spPr>
          <a:xfrm>
            <a:off x="762456" y="93400"/>
            <a:ext cx="10193560" cy="645160"/>
          </a:xfrm>
          <a:prstGeom prst="rect">
            <a:avLst/>
          </a:prstGeom>
          <a:noFill/>
        </p:spPr>
        <p:txBody>
          <a:bodyPr wrap="square" lIns="91440" tIns="45720" rIns="91440" bIns="45720" rtlCol="0">
            <a:spAutoFit/>
          </a:bodyPr>
          <a:lstStyle/>
          <a:p>
            <a:pPr fontAlgn="auto"/>
            <a:r>
              <a:rPr lang="zh-CN" altLang="en-US" sz="3600" b="1" spc="300">
                <a:solidFill>
                  <a:srgbClr val="000000">
                    <a:lumMod val="85000"/>
                    <a:lumOff val="15000"/>
                  </a:srgbClr>
                </a:solidFill>
                <a:latin typeface="Arial" panose="020b0604020202020204" pitchFamily="34" charset="0"/>
                <a:ea typeface="微软雅黑" panose="020b0503020204020204" charset="-122"/>
              </a:rPr>
              <a:t>探析章节三：这段话表达出焦裕禄什么特点？</a:t>
            </a:r>
          </a:p>
        </p:txBody>
      </p:sp>
      <p:sp>
        <p:nvSpPr>
          <p:cNvPr id="12" name="矩形 11"/>
          <p:cNvSpPr/>
          <p:nvPr>
            <p:custDataLst>
              <p:tags r:id="rId6"/>
            </p:custDataLst>
          </p:nvPr>
        </p:nvSpPr>
        <p:spPr>
          <a:xfrm>
            <a:off x="669290" y="1000125"/>
            <a:ext cx="10824210" cy="5088255"/>
          </a:xfrm>
          <a:prstGeom prst="rect">
            <a:avLst/>
          </a:prstGeom>
        </p:spPr>
        <p:txBody>
          <a:bodyPr anchor="t">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00000"/>
              </a:lnSpc>
              <a:spcAft>
                <a:spcPct val="0"/>
              </a:spcAft>
              <a:buClr>
                <a:srgbClr val="1E6BC5"/>
              </a:buClr>
            </a:pPr>
            <a:r>
              <a:rPr lang="en-US" sz="2800" spc="150">
                <a:solidFill>
                  <a:srgbClr val="000000">
                    <a:lumMod val="75000"/>
                    <a:lumOff val="25000"/>
                  </a:srgbClr>
                </a:solidFill>
                <a:latin typeface="Arial" panose="020b0604020202020204" pitchFamily="34" charset="0"/>
                <a:ea typeface="微软雅黑" panose="020b0503020204020204" charset="-122"/>
              </a:rPr>
              <a:t>……</a:t>
            </a:r>
            <a:r>
              <a:rPr sz="2800" spc="150">
                <a:solidFill>
                  <a:srgbClr val="000000">
                    <a:lumMod val="75000"/>
                    <a:lumOff val="25000"/>
                  </a:srgbClr>
                </a:solidFill>
                <a:latin typeface="Arial" panose="020b0604020202020204" pitchFamily="34" charset="0"/>
                <a:ea typeface="微软雅黑" panose="020b0503020204020204" charset="-122"/>
              </a:rPr>
              <a:t>他说∶"我说，你们记记∶第一，所有农村干部必须深入到户，访贫问苦，安置无屋居住的人，发现断炊户，立即解决。第二，所有从事农村工作的同志，必须深入牛屋检查，照顾老弱病畜，保证不许冻坏一头牲口。第三，安排好室内副业生产。第四，对于参加运输的人畜，凡是被风雪隔在途中的，在哪个大队的范围，由哪个大队热情招待，保证吃得饱，住得暖。第五，教育全党，在大雪封门的时候，到群众中去，和他们同甘共苦。最后一条，把检查执行的情况迅速报告县委。"办公室的同志记下他的话，立即用电话向各公社发出了通知。</a:t>
            </a:r>
          </a:p>
          <a:p>
            <a:pPr>
              <a:lnSpc>
                <a:spcPct val="100000"/>
              </a:lnSpc>
              <a:spcAft>
                <a:spcPct val="0"/>
              </a:spcAft>
              <a:buClr>
                <a:srgbClr val="1E6BC5"/>
              </a:buClr>
            </a:pPr>
            <a:r>
              <a:rPr sz="2800" spc="150">
                <a:solidFill>
                  <a:srgbClr val="000000">
                    <a:lumMod val="75000"/>
                    <a:lumOff val="25000"/>
                  </a:srgbClr>
                </a:solidFill>
                <a:latin typeface="Arial" panose="020b0604020202020204" pitchFamily="34" charset="0"/>
                <a:ea typeface="微软雅黑" panose="020b0503020204020204" charset="-122"/>
              </a:rPr>
              <a:t> </a:t>
            </a:r>
          </a:p>
        </p:txBody>
      </p:sp>
      <p:sp>
        <p:nvSpPr>
          <p:cNvPr id="2" name="矩形 1"/>
          <p:cNvSpPr/>
          <p:nvPr>
            <p:custDataLst>
              <p:tags r:id="rId7"/>
            </p:custDataLst>
          </p:nvPr>
        </p:nvSpPr>
        <p:spPr>
          <a:xfrm>
            <a:off x="5690235" y="1000125"/>
            <a:ext cx="1069975" cy="431800"/>
          </a:xfrm>
          <a:prstGeom prst="rect">
            <a:avLst/>
          </a:prstGeom>
          <a:noFill/>
          <a:ln w="317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8"/>
            </p:custDataLst>
          </p:nvPr>
        </p:nvSpPr>
        <p:spPr>
          <a:xfrm>
            <a:off x="669290" y="1891665"/>
            <a:ext cx="1069975" cy="431800"/>
          </a:xfrm>
          <a:prstGeom prst="rect">
            <a:avLst/>
          </a:prstGeom>
          <a:noFill/>
          <a:ln w="317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custDataLst>
              <p:tags r:id="rId9"/>
            </p:custDataLst>
          </p:nvPr>
        </p:nvSpPr>
        <p:spPr>
          <a:xfrm>
            <a:off x="4727575" y="2323465"/>
            <a:ext cx="1069975" cy="431800"/>
          </a:xfrm>
          <a:prstGeom prst="rect">
            <a:avLst/>
          </a:prstGeom>
          <a:noFill/>
          <a:ln w="317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custDataLst>
              <p:tags r:id="rId10"/>
            </p:custDataLst>
          </p:nvPr>
        </p:nvSpPr>
        <p:spPr>
          <a:xfrm>
            <a:off x="9619615" y="2323465"/>
            <a:ext cx="1069975" cy="431800"/>
          </a:xfrm>
          <a:prstGeom prst="rect">
            <a:avLst/>
          </a:prstGeom>
          <a:noFill/>
          <a:ln w="317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custDataLst>
              <p:tags r:id="rId11"/>
            </p:custDataLst>
          </p:nvPr>
        </p:nvSpPr>
        <p:spPr>
          <a:xfrm>
            <a:off x="762635" y="5090160"/>
            <a:ext cx="10730865" cy="953135"/>
          </a:xfrm>
          <a:prstGeom prst="rect">
            <a:avLst/>
          </a:prstGeom>
          <a:noFill/>
          <a:ln w="9525">
            <a:noFill/>
          </a:ln>
        </p:spPr>
        <p:txBody>
          <a:bodyPr wrap="square">
            <a:spAutoFit/>
          </a:bodyPr>
          <a:lstStyle/>
          <a:p>
            <a:pPr indent="685800"/>
            <a:r>
              <a:rPr lang="zh-CN" sz="2800" b="1">
                <a:gradFill>
                  <a:gsLst>
                    <a:gs pos="0">
                      <a:srgbClr val="FE4444"/>
                    </a:gs>
                    <a:gs pos="100000">
                      <a:srgbClr val="832B2B"/>
                    </a:gs>
                  </a:gsLst>
                  <a:lin scaled="0"/>
                </a:gradFill>
                <a:ea typeface="宋体" panose="02010600030101010101" pitchFamily="2" charset="-122"/>
              </a:rPr>
              <a:t>体现了焦裕禄遇事沉着冷静，考虑周到，有条不紊。既有高度的责任担当，也有过硬的智谋策略。</a:t>
            </a:r>
            <a:r>
              <a:rPr lang="en-US" sz="2800" b="1">
                <a:gradFill>
                  <a:gsLst>
                    <a:gs pos="0">
                      <a:srgbClr val="FE4444"/>
                    </a:gs>
                    <a:gs pos="100000">
                      <a:srgbClr val="832B2B"/>
                    </a:gs>
                  </a:gsLst>
                  <a:lin scaled="0"/>
                </a:gradFill>
                <a:latin typeface="宋体" panose="02010600030101010101" pitchFamily="2" charset="-122"/>
                <a:ea typeface="宋体" panose="02010600030101010101" pitchFamily="2" charset="-122"/>
              </a:rPr>
              <a:t> </a:t>
            </a:r>
            <a:endParaRPr lang="en-US" altLang="en-US" sz="2800" b="1">
              <a:gradFill>
                <a:gsLst>
                  <a:gs pos="0">
                    <a:srgbClr val="FE4444"/>
                  </a:gs>
                  <a:gs pos="100000">
                    <a:srgbClr val="832B2B"/>
                  </a:gs>
                </a:gsLst>
                <a:lin scaled="0"/>
              </a:gradFill>
              <a:latin typeface="宋体" panose="02010600030101010101" pitchFamily="2" charset="-122"/>
              <a:ea typeface="宋体" panose="02010600030101010101" pitchFamily="2" charset="-122"/>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21" fill="hold" nodeType="clickEffect">
                                  <p:stCondLst>
                                    <p:cond delay="0"/>
                                  </p:stCondLst>
                                  <p:childTnLst>
                                    <p:set>
                                      <p:cBhvr>
                                        <p:cTn id="26" dur="1" fill="hold">
                                          <p:stCondLst>
                                            <p:cond delay="0"/>
                                          </p:stCondLst>
                                        </p:cTn>
                                        <p:tgtEl>
                                          <p:spTgt spid="100">
                                            <p:txEl>
                                              <p:pRg st="0" end="0"/>
                                            </p:txEl>
                                          </p:spTgt>
                                        </p:tgtEl>
                                        <p:attrNameLst>
                                          <p:attrName>style.visibility</p:attrName>
                                        </p:attrNameLst>
                                      </p:cBhvr>
                                      <p:to>
                                        <p:strVal val="visible"/>
                                      </p:to>
                                    </p:set>
                                    <p:animEffect transition="in" filter="barn(inVertical)">
                                      <p:cBhvr>
                                        <p:cTn id="27" dur="5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任意多边形: 形状 8"/>
          <p:cNvSpPr/>
          <p:nvPr>
            <p:custDataLst>
              <p:tags r:id="rId3"/>
            </p:custDataLst>
          </p:nvPr>
        </p:nvSpPr>
        <p:spPr>
          <a:xfrm flipH="1">
            <a:off x="0" y="0"/>
            <a:ext cx="4559300" cy="6858000"/>
          </a:xfrm>
          <a:custGeom>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FFFFFF">
              <a:lumMod val="95000"/>
              <a:alpha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矩形 9"/>
          <p:cNvSpPr/>
          <p:nvPr>
            <p:custDataLst>
              <p:tags r:id="rId4"/>
            </p:custDataLst>
          </p:nvPr>
        </p:nvSpPr>
        <p:spPr>
          <a:xfrm>
            <a:off x="561975" y="915670"/>
            <a:ext cx="11038840" cy="5514975"/>
          </a:xfrm>
          <a:prstGeom prst="rect">
            <a:avLst/>
          </a:prstGeom>
          <a:solidFill>
            <a:srgbClr val="FFFFFF"/>
          </a:solidFill>
          <a:ln>
            <a:noFill/>
          </a:ln>
          <a:effectLst>
            <a:outerShdw blurRad="165100" algn="ctr" rotWithShape="0">
              <a:srgbClr val="000000">
                <a:lumMod val="95000"/>
                <a:lumOff val="5000"/>
                <a:alpha val="18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kumimoji="1" lang="zh-CN" altLang="en-US" sz="1600" b="1">
                <a:solidFill>
                  <a:srgbClr val="FFFFFF"/>
                </a:solidFill>
                <a:latin typeface="微软雅黑" panose="020b0503020204020204" charset="-122"/>
              </a:rPr>
              <a:t>送走了风沙滚滚的春天，又送走了暴雨集中的夏季，调查队在风里、雨里、沙窝里、激流里度过了一个月又一个月，方圆跋涉了5000余里……也调查得清清楚楚，绘成了详细的排涝泄洪图。 </a:t>
            </a:r>
          </a:p>
        </p:txBody>
      </p:sp>
      <p:sp>
        <p:nvSpPr>
          <p:cNvPr id="7" name="文本框 6"/>
          <p:cNvSpPr txBox="1"/>
          <p:nvPr>
            <p:custDataLst>
              <p:tags r:id="rId5"/>
            </p:custDataLst>
          </p:nvPr>
        </p:nvSpPr>
        <p:spPr>
          <a:xfrm>
            <a:off x="762456" y="93400"/>
            <a:ext cx="10193560" cy="645160"/>
          </a:xfrm>
          <a:prstGeom prst="rect">
            <a:avLst/>
          </a:prstGeom>
          <a:noFill/>
        </p:spPr>
        <p:txBody>
          <a:bodyPr wrap="square" lIns="91440" tIns="45720" rIns="91440" bIns="45720" rtlCol="0">
            <a:spAutoFit/>
          </a:bodyPr>
          <a:lstStyle/>
          <a:p>
            <a:pPr fontAlgn="auto"/>
            <a:r>
              <a:rPr lang="zh-CN" altLang="en-US" sz="3600" b="1" spc="300">
                <a:solidFill>
                  <a:srgbClr val="000000">
                    <a:lumMod val="85000"/>
                    <a:lumOff val="15000"/>
                  </a:srgbClr>
                </a:solidFill>
                <a:latin typeface="Arial" panose="020b0604020202020204" pitchFamily="34" charset="0"/>
                <a:ea typeface="微软雅黑" panose="020b0503020204020204" charset="-122"/>
              </a:rPr>
              <a:t>探析章节四：</a:t>
            </a:r>
          </a:p>
        </p:txBody>
      </p:sp>
      <p:sp>
        <p:nvSpPr>
          <p:cNvPr id="12" name="矩形 11"/>
          <p:cNvSpPr/>
          <p:nvPr>
            <p:custDataLst>
              <p:tags r:id="rId6"/>
            </p:custDataLst>
          </p:nvPr>
        </p:nvSpPr>
        <p:spPr>
          <a:xfrm>
            <a:off x="669290" y="1000125"/>
            <a:ext cx="10824210" cy="5088255"/>
          </a:xfrm>
          <a:prstGeom prst="rect">
            <a:avLst/>
          </a:prstGeom>
        </p:spPr>
        <p:txBody>
          <a:bodyPr anchor="t">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00000"/>
              </a:lnSpc>
              <a:spcAft>
                <a:spcPct val="0"/>
              </a:spcAft>
              <a:buClr>
                <a:srgbClr val="1E6BC5"/>
              </a:buClr>
            </a:pPr>
            <a:r>
              <a:rPr lang="en-US" sz="2800" spc="150">
                <a:solidFill>
                  <a:srgbClr val="000000">
                    <a:lumMod val="75000"/>
                    <a:lumOff val="25000"/>
                  </a:srgbClr>
                </a:solidFill>
                <a:latin typeface="Arial" panose="020b0604020202020204" pitchFamily="34" charset="0"/>
                <a:ea typeface="微软雅黑" panose="020b0503020204020204" charset="-122"/>
              </a:rPr>
              <a:t>……</a:t>
            </a:r>
            <a:r>
              <a:rPr sz="2800" spc="150">
                <a:solidFill>
                  <a:srgbClr val="000000">
                    <a:lumMod val="75000"/>
                    <a:lumOff val="25000"/>
                  </a:srgbClr>
                </a:solidFill>
                <a:latin typeface="Arial" panose="020b0604020202020204" pitchFamily="34" charset="0"/>
                <a:ea typeface="微软雅黑" panose="020b0503020204020204" charset="-122"/>
              </a:rPr>
              <a:t>他经常把右腿踩在椅子上，用右膝顶住肝部。他棉袄上的第二和第三个扣子是不扣的，左手经常揣在怀里。人们留心观察，原来他越来越多地用左手按着时时作痛的肝部，或者用一根硬东西顶在右边的椅靠上。日子久了，他办公坐的藤椅上，右边被顶出了一个大窟窿。他对自己的病，是从来不在意的。同志们问起来，他才说他对肝痛采取了一种压迫止痛法。县委的同志们劝他疗养，他笑着说∶"病是个欺软怕硬的东西，你压住他，他就不欺侮你了。"焦裕禄暗中忍受了多大痛苦，连他的亲人也不清楚。他真是全心全意投到改变兰考面貌的斗争中去了。</a:t>
            </a:r>
          </a:p>
          <a:p>
            <a:pPr>
              <a:lnSpc>
                <a:spcPct val="100000"/>
              </a:lnSpc>
              <a:spcAft>
                <a:spcPct val="0"/>
              </a:spcAft>
              <a:buClr>
                <a:srgbClr val="1E6BC5"/>
              </a:buClr>
            </a:pPr>
            <a:endParaRPr sz="2800" spc="150">
              <a:solidFill>
                <a:srgbClr val="000000">
                  <a:lumMod val="75000"/>
                  <a:lumOff val="25000"/>
                </a:srgbClr>
              </a:solidFill>
              <a:latin typeface="Arial" panose="020b0604020202020204" pitchFamily="34" charset="0"/>
              <a:ea typeface="微软雅黑" panose="020b0503020204020204" charset="-122"/>
            </a:endParaRPr>
          </a:p>
        </p:txBody>
      </p:sp>
      <p:sp>
        <p:nvSpPr>
          <p:cNvPr id="100" name="文本框 99"/>
          <p:cNvSpPr txBox="1"/>
          <p:nvPr>
            <p:custDataLst>
              <p:tags r:id="rId7"/>
            </p:custDataLst>
          </p:nvPr>
        </p:nvSpPr>
        <p:spPr>
          <a:xfrm>
            <a:off x="3044825" y="0"/>
            <a:ext cx="8448675" cy="737235"/>
          </a:xfrm>
          <a:prstGeom prst="rect">
            <a:avLst/>
          </a:prstGeom>
          <a:noFill/>
          <a:ln w="9525">
            <a:noFill/>
          </a:ln>
        </p:spPr>
        <p:txBody>
          <a:bodyPr wrap="square">
            <a:spAutoFit/>
          </a:bodyPr>
          <a:lstStyle/>
          <a:p>
            <a:pPr indent="685800">
              <a:lnSpc>
                <a:spcPct val="150000"/>
              </a:lnSpc>
            </a:pPr>
            <a:r>
              <a:rPr lang="zh-CN" sz="2800" b="1">
                <a:gradFill>
                  <a:gsLst>
                    <a:gs pos="0">
                      <a:srgbClr val="FE4444"/>
                    </a:gs>
                    <a:gs pos="100000">
                      <a:srgbClr val="832B2B"/>
                    </a:gs>
                  </a:gsLst>
                  <a:lin scaled="0"/>
                </a:gradFill>
                <a:ea typeface="宋体" panose="02010600030101010101" pitchFamily="2" charset="-122"/>
              </a:rPr>
              <a:t>这个段落中，有哪些打动你的地方？为什么？</a:t>
            </a:r>
          </a:p>
        </p:txBody>
      </p:sp>
      <p:sp>
        <p:nvSpPr>
          <p:cNvPr id="8" name="矩形 7"/>
          <p:cNvSpPr/>
          <p:nvPr>
            <p:custDataLst>
              <p:tags r:id="rId8"/>
            </p:custDataLst>
          </p:nvPr>
        </p:nvSpPr>
        <p:spPr>
          <a:xfrm>
            <a:off x="762635" y="2743200"/>
            <a:ext cx="2884170" cy="431800"/>
          </a:xfrm>
          <a:prstGeom prst="rect">
            <a:avLst/>
          </a:prstGeom>
          <a:noFill/>
          <a:ln w="317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custDataLst>
              <p:tags r:id="rId9"/>
            </p:custDataLst>
          </p:nvPr>
        </p:nvSpPr>
        <p:spPr>
          <a:xfrm>
            <a:off x="6235700" y="2743200"/>
            <a:ext cx="2884170" cy="431800"/>
          </a:xfrm>
          <a:prstGeom prst="rect">
            <a:avLst/>
          </a:prstGeom>
          <a:noFill/>
          <a:ln w="317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custDataLst>
              <p:tags r:id="rId10"/>
            </p:custDataLst>
          </p:nvPr>
        </p:nvSpPr>
        <p:spPr>
          <a:xfrm>
            <a:off x="3886835" y="3625850"/>
            <a:ext cx="3817620" cy="431800"/>
          </a:xfrm>
          <a:prstGeom prst="rect">
            <a:avLst/>
          </a:prstGeom>
          <a:noFill/>
          <a:ln w="317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custDataLst>
              <p:tags r:id="rId11"/>
            </p:custDataLst>
          </p:nvPr>
        </p:nvSpPr>
        <p:spPr>
          <a:xfrm>
            <a:off x="762635" y="5160645"/>
            <a:ext cx="10730865" cy="953135"/>
          </a:xfrm>
          <a:prstGeom prst="rect">
            <a:avLst/>
          </a:prstGeom>
          <a:noFill/>
          <a:ln w="9525">
            <a:noFill/>
          </a:ln>
        </p:spPr>
        <p:txBody>
          <a:bodyPr wrap="square">
            <a:spAutoFit/>
          </a:bodyPr>
          <a:lstStyle/>
          <a:p>
            <a:r>
              <a:rPr lang="zh-CN" sz="2800" b="1">
                <a:gradFill>
                  <a:gsLst>
                    <a:gs pos="0">
                      <a:srgbClr val="FE4444"/>
                    </a:gs>
                    <a:gs pos="100000">
                      <a:srgbClr val="832B2B"/>
                    </a:gs>
                  </a:gsLst>
                  <a:lin scaled="0"/>
                </a:gradFill>
                <a:latin typeface="华文中宋" panose="02010600040101010101" charset="-122"/>
                <a:ea typeface="华文中宋" panose="02010600040101010101" charset="-122"/>
                <a:cs typeface="华文中宋" panose="02010600040101010101" charset="-122"/>
              </a:rPr>
              <a:t>写出了焦裕禄的固执与执拗的性格，表现了他高度的责任心和敬业精神，以及无私奉献的高贵品格。</a:t>
            </a:r>
            <a:r>
              <a:rPr lang="en-US" sz="2800" b="1">
                <a:gradFill>
                  <a:gsLst>
                    <a:gs pos="0">
                      <a:srgbClr val="FE4444"/>
                    </a:gs>
                    <a:gs pos="100000">
                      <a:srgbClr val="832B2B"/>
                    </a:gs>
                  </a:gsLst>
                  <a:lin scaled="0"/>
                </a:gradFill>
                <a:latin typeface="华文中宋" panose="02010600040101010101" charset="-122"/>
                <a:ea typeface="华文中宋" panose="02010600040101010101" charset="-122"/>
                <a:cs typeface="华文中宋" panose="02010600040101010101" charset="-122"/>
              </a:rPr>
              <a:t> </a:t>
            </a:r>
            <a:endParaRPr lang="en-US" altLang="en-US" sz="2800" b="1">
              <a:gradFill>
                <a:gsLst>
                  <a:gs pos="0">
                    <a:srgbClr val="FE4444"/>
                  </a:gs>
                  <a:gs pos="100000">
                    <a:srgbClr val="832B2B"/>
                  </a:gs>
                </a:gsLst>
                <a:lin scaled="0"/>
              </a:gradFill>
              <a:latin typeface="华文中宋" panose="02010600040101010101" charset="-122"/>
              <a:ea typeface="华文中宋" panose="02010600040101010101" charset="-122"/>
              <a:cs typeface="华文中宋" panose="02010600040101010101" charset="-122"/>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barn(inVertical)">
                                      <p:cBhvr>
                                        <p:cTn id="7" dur="500"/>
                                        <p:tgtEl>
                                          <p:spTgt spid="10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diamond(in)">
                                      <p:cBhvr>
                                        <p:cTn id="2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3" grpId="0"/>
      <p:bldP spid="1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任意多边形: 形状 8"/>
          <p:cNvSpPr/>
          <p:nvPr>
            <p:custDataLst>
              <p:tags r:id="rId3"/>
            </p:custDataLst>
          </p:nvPr>
        </p:nvSpPr>
        <p:spPr>
          <a:xfrm flipH="1">
            <a:off x="0" y="0"/>
            <a:ext cx="4559300" cy="6858000"/>
          </a:xfrm>
          <a:custGeom>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FFFFFF">
              <a:lumMod val="95000"/>
              <a:alpha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矩形 9"/>
          <p:cNvSpPr/>
          <p:nvPr>
            <p:custDataLst>
              <p:tags r:id="rId4"/>
            </p:custDataLst>
          </p:nvPr>
        </p:nvSpPr>
        <p:spPr>
          <a:xfrm>
            <a:off x="561975" y="915670"/>
            <a:ext cx="11038840" cy="5514975"/>
          </a:xfrm>
          <a:prstGeom prst="rect">
            <a:avLst/>
          </a:prstGeom>
          <a:solidFill>
            <a:srgbClr val="FFFFFF"/>
          </a:solidFill>
          <a:ln>
            <a:noFill/>
          </a:ln>
          <a:effectLst>
            <a:outerShdw blurRad="165100" algn="ctr" rotWithShape="0">
              <a:srgbClr val="000000">
                <a:lumMod val="95000"/>
                <a:lumOff val="5000"/>
                <a:alpha val="18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kumimoji="1" lang="zh-CN" altLang="en-US" sz="1600" b="1">
                <a:solidFill>
                  <a:srgbClr val="FFFFFF"/>
                </a:solidFill>
                <a:latin typeface="微软雅黑" panose="020b0503020204020204" charset="-122"/>
              </a:rPr>
              <a:t>送走了风沙滚滚的春天，又送走了暴雨集中的夏季，调查队在风里、雨里、沙窝里、激流里度过了一个月又一个月，方圆跋涉了5000余里……也调查得清清楚楚，绘成了详细的排涝泄洪图。 </a:t>
            </a:r>
          </a:p>
        </p:txBody>
      </p:sp>
      <p:sp>
        <p:nvSpPr>
          <p:cNvPr id="7" name="文本框 6"/>
          <p:cNvSpPr txBox="1"/>
          <p:nvPr>
            <p:custDataLst>
              <p:tags r:id="rId5"/>
            </p:custDataLst>
          </p:nvPr>
        </p:nvSpPr>
        <p:spPr>
          <a:xfrm>
            <a:off x="762456" y="93400"/>
            <a:ext cx="10193560" cy="645160"/>
          </a:xfrm>
          <a:prstGeom prst="rect">
            <a:avLst/>
          </a:prstGeom>
          <a:noFill/>
        </p:spPr>
        <p:txBody>
          <a:bodyPr wrap="square" lIns="91440" tIns="45720" rIns="91440" bIns="45720" rtlCol="0">
            <a:spAutoFit/>
          </a:bodyPr>
          <a:lstStyle/>
          <a:p>
            <a:pPr fontAlgn="auto"/>
            <a:r>
              <a:rPr lang="zh-CN" altLang="en-US" sz="3600" b="1" spc="300">
                <a:solidFill>
                  <a:srgbClr val="000000">
                    <a:lumMod val="85000"/>
                    <a:lumOff val="15000"/>
                  </a:srgbClr>
                </a:solidFill>
                <a:latin typeface="Arial" panose="020b0604020202020204" pitchFamily="34" charset="0"/>
                <a:ea typeface="微软雅黑" panose="020b0503020204020204" charset="-122"/>
              </a:rPr>
              <a:t>探析章节四：如何刻画人物</a:t>
            </a:r>
          </a:p>
        </p:txBody>
      </p:sp>
      <p:sp>
        <p:nvSpPr>
          <p:cNvPr id="12" name="矩形 11"/>
          <p:cNvSpPr/>
          <p:nvPr>
            <p:custDataLst>
              <p:tags r:id="rId6"/>
            </p:custDataLst>
          </p:nvPr>
        </p:nvSpPr>
        <p:spPr>
          <a:xfrm>
            <a:off x="669290" y="1000125"/>
            <a:ext cx="10824210" cy="5088255"/>
          </a:xfrm>
          <a:prstGeom prst="rect">
            <a:avLst/>
          </a:prstGeom>
        </p:spPr>
        <p:txBody>
          <a:bodyPr anchor="t">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00000"/>
              </a:lnSpc>
              <a:spcAft>
                <a:spcPct val="0"/>
              </a:spcAft>
              <a:buClr>
                <a:srgbClr val="1E6BC5"/>
              </a:buClr>
            </a:pPr>
            <a:r>
              <a:rPr lang="en-US" sz="2800" spc="150">
                <a:solidFill>
                  <a:srgbClr val="000000">
                    <a:lumMod val="75000"/>
                    <a:lumOff val="25000"/>
                  </a:srgbClr>
                </a:solidFill>
                <a:latin typeface="Arial" panose="020b0604020202020204" pitchFamily="34" charset="0"/>
                <a:ea typeface="微软雅黑" panose="020b0503020204020204" charset="-122"/>
              </a:rPr>
              <a:t>……</a:t>
            </a:r>
            <a:r>
              <a:rPr sz="2800" spc="150">
                <a:solidFill>
                  <a:srgbClr val="000000">
                    <a:lumMod val="75000"/>
                    <a:lumOff val="25000"/>
                  </a:srgbClr>
                </a:solidFill>
                <a:latin typeface="Arial" panose="020b0604020202020204" pitchFamily="34" charset="0"/>
                <a:ea typeface="微软雅黑" panose="020b0503020204020204" charset="-122"/>
              </a:rPr>
              <a:t>公社的同志一边汇报情况，一边看着焦裕禄强按着肚子在作笔记。显然，他的肝痛得使手指发抖，钢笔几次从手指间掉了下来。汇报的同志看到这情形，忍住泪，连话都说不出来了，而他，看起来还是神情自若的样子，说：“说，往下说吧。” </a:t>
            </a:r>
          </a:p>
        </p:txBody>
      </p:sp>
      <p:sp>
        <p:nvSpPr>
          <p:cNvPr id="14" name="文本框 13"/>
          <p:cNvSpPr txBox="1"/>
          <p:nvPr>
            <p:custDataLst>
              <p:tags r:id="rId7"/>
            </p:custDataLst>
          </p:nvPr>
        </p:nvSpPr>
        <p:spPr>
          <a:xfrm>
            <a:off x="643890" y="3627755"/>
            <a:ext cx="10730865" cy="1383665"/>
          </a:xfrm>
          <a:prstGeom prst="rect">
            <a:avLst/>
          </a:prstGeom>
          <a:noFill/>
          <a:ln w="9525">
            <a:noFill/>
          </a:ln>
        </p:spPr>
        <p:txBody>
          <a:bodyPr wrap="square">
            <a:spAutoFit/>
          </a:bodyPr>
          <a:lstStyle/>
          <a:p>
            <a:r>
              <a:rPr sz="2800" b="1">
                <a:gradFill>
                  <a:gsLst>
                    <a:gs pos="0">
                      <a:srgbClr val="FE4444"/>
                    </a:gs>
                    <a:gs pos="100000">
                      <a:srgbClr val="832B2B"/>
                    </a:gs>
                  </a:gsLst>
                  <a:lin scaled="0"/>
                </a:gradFill>
                <a:latin typeface="华文中宋" panose="02010600040101010101" charset="-122"/>
                <a:ea typeface="华文中宋" panose="02010600040101010101" charset="-122"/>
                <a:cs typeface="华文中宋" panose="02010600040101010101" charset="-122"/>
              </a:rPr>
              <a:t>通过一连串的动作和神态描写，写出了焦裕禄受病魔折磨的痛苦，也侧面反映出了他的坚强和伟大，刻画出了大无畏的共产党人的形象。 </a:t>
            </a:r>
          </a:p>
        </p:txBody>
      </p:sp>
      <p:sp>
        <p:nvSpPr>
          <p:cNvPr id="2" name="任意多边形 1"/>
          <p:cNvSpPr/>
          <p:nvPr>
            <p:custDataLst>
              <p:tags r:id="rId8"/>
            </p:custDataLst>
          </p:nvPr>
        </p:nvSpPr>
        <p:spPr>
          <a:xfrm>
            <a:off x="561975" y="915670"/>
            <a:ext cx="10833735" cy="1405255"/>
          </a:xfrm>
          <a:custGeom>
            <a:gdLst>
              <a:gd name="connisteX0" fmla="*/ 5292090 w 10833735"/>
              <a:gd name="connsiteY0" fmla="*/ 0 h 1405255"/>
              <a:gd name="connisteX1" fmla="*/ 10833735 w 10833735"/>
              <a:gd name="connsiteY1" fmla="*/ 35560 h 1405255"/>
              <a:gd name="connisteX2" fmla="*/ 10762615 w 10833735"/>
              <a:gd name="connsiteY2" fmla="*/ 969010 h 1405255"/>
              <a:gd name="connisteX3" fmla="*/ 880110 w 10833735"/>
              <a:gd name="connsiteY3" fmla="*/ 951230 h 1405255"/>
              <a:gd name="connisteX4" fmla="*/ 764540 w 10833735"/>
              <a:gd name="connsiteY4" fmla="*/ 1387475 h 1405255"/>
              <a:gd name="connisteX5" fmla="*/ 0 w 10833735"/>
              <a:gd name="connsiteY5" fmla="*/ 1405255 h 1405255"/>
              <a:gd name="connisteX6" fmla="*/ 133350 w 10833735"/>
              <a:gd name="connsiteY6" fmla="*/ 497840 h 1405255"/>
              <a:gd name="connisteX7" fmla="*/ 5318760 w 10833735"/>
              <a:gd name="connsiteY7" fmla="*/ 497840 h 1405255"/>
              <a:gd name="connisteX8" fmla="*/ 5292090 w 10833735"/>
              <a:gd name="connsiteY8" fmla="*/ 0 h 1405255"/>
            </a:gd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l" t="t" r="r" b="b"/>
            <a:pathLst>
              <a:path w="10833735" h="1405255">
                <a:moveTo>
                  <a:pt x="5292090" y="0"/>
                </a:moveTo>
                <a:lnTo>
                  <a:pt x="10833735" y="35560"/>
                </a:lnTo>
                <a:lnTo>
                  <a:pt x="10762615" y="969010"/>
                </a:lnTo>
                <a:lnTo>
                  <a:pt x="880110" y="951230"/>
                </a:lnTo>
                <a:lnTo>
                  <a:pt x="764540" y="1387475"/>
                </a:lnTo>
                <a:lnTo>
                  <a:pt x="0" y="1405255"/>
                </a:lnTo>
                <a:lnTo>
                  <a:pt x="133350" y="497840"/>
                </a:lnTo>
                <a:lnTo>
                  <a:pt x="5318760" y="497840"/>
                </a:lnTo>
                <a:lnTo>
                  <a:pt x="5292090" y="0"/>
                </a:lnTo>
                <a:close/>
              </a:path>
            </a:pathLst>
          </a:custGeom>
          <a:noFill/>
          <a:ln w="444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custDataLst>
              <p:tags r:id="rId9"/>
            </p:custDataLst>
          </p:nvPr>
        </p:nvSpPr>
        <p:spPr>
          <a:xfrm>
            <a:off x="8333423" y="738505"/>
            <a:ext cx="3041015" cy="583565"/>
          </a:xfrm>
          <a:prstGeom prst="rect">
            <a:avLst/>
          </a:prstGeom>
          <a:solidFill>
            <a:schemeClr val="bg1"/>
          </a:solidFill>
          <a:ln>
            <a:noFill/>
          </a:ln>
        </p:spPr>
        <p:txBody>
          <a:bodyPr wrap="none" rtlCol="0" anchor="t">
            <a:spAutoFit/>
          </a:bodyPr>
          <a:lstStyle/>
          <a:p>
            <a:pPr algn="ctr"/>
            <a:r>
              <a:rPr lang="zh-CN" altLang="en-US" sz="3200" b="1">
                <a:gradFill>
                  <a:gsLst>
                    <a:gs pos="0">
                      <a:srgbClr val="E30000"/>
                    </a:gs>
                    <a:gs pos="100000">
                      <a:srgbClr val="760303"/>
                    </a:gs>
                  </a:gsLst>
                  <a:lin scaled="0"/>
                </a:gradFill>
                <a:effectLst>
                  <a:outerShdw blurRad="38100" dist="19050" dir="2700000" algn="tl" rotWithShape="0">
                    <a:schemeClr val="dk1">
                      <a:alpha val="40000"/>
                    </a:schemeClr>
                  </a:outerShdw>
                </a:effectLst>
              </a:rPr>
              <a:t>动作、细节描写</a:t>
            </a:r>
          </a:p>
        </p:txBody>
      </p:sp>
      <p:sp>
        <p:nvSpPr>
          <p:cNvPr id="4" name="矩形 3"/>
          <p:cNvSpPr/>
          <p:nvPr>
            <p:custDataLst>
              <p:tags r:id="rId10"/>
            </p:custDataLst>
          </p:nvPr>
        </p:nvSpPr>
        <p:spPr>
          <a:xfrm>
            <a:off x="3398520" y="1953895"/>
            <a:ext cx="3387725" cy="431800"/>
          </a:xfrm>
          <a:prstGeom prst="rect">
            <a:avLst/>
          </a:prstGeom>
          <a:noFill/>
          <a:ln w="317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custDataLst>
              <p:tags r:id="rId11"/>
            </p:custDataLst>
          </p:nvPr>
        </p:nvSpPr>
        <p:spPr>
          <a:xfrm>
            <a:off x="3300730" y="1535430"/>
            <a:ext cx="1816100" cy="583565"/>
          </a:xfrm>
          <a:prstGeom prst="rect">
            <a:avLst/>
          </a:prstGeom>
          <a:solidFill>
            <a:schemeClr val="bg1"/>
          </a:solidFill>
          <a:ln>
            <a:noFill/>
          </a:ln>
        </p:spPr>
        <p:txBody>
          <a:bodyPr wrap="none" rtlCol="0" anchor="t">
            <a:spAutoFit/>
          </a:bodyPr>
          <a:lstStyle/>
          <a:p>
            <a:pPr algn="ctr"/>
            <a:r>
              <a:rPr lang="zh-CN" altLang="en-US" sz="3200" b="1">
                <a:gradFill>
                  <a:gsLst>
                    <a:gs pos="0">
                      <a:srgbClr val="E30000"/>
                    </a:gs>
                    <a:gs pos="100000">
                      <a:srgbClr val="760303"/>
                    </a:gs>
                  </a:gsLst>
                  <a:lin scaled="0"/>
                </a:gradFill>
                <a:effectLst>
                  <a:outerShdw blurRad="38100" dist="19050" dir="2700000" algn="tl" rotWithShape="0">
                    <a:schemeClr val="dk1">
                      <a:alpha val="40000"/>
                    </a:schemeClr>
                  </a:outerShdw>
                </a:effectLst>
              </a:rPr>
              <a:t>侧面描写</a:t>
            </a:r>
          </a:p>
        </p:txBody>
      </p:sp>
      <p:sp>
        <p:nvSpPr>
          <p:cNvPr id="6" name="矩形 5"/>
          <p:cNvSpPr/>
          <p:nvPr>
            <p:custDataLst>
              <p:tags r:id="rId12"/>
            </p:custDataLst>
          </p:nvPr>
        </p:nvSpPr>
        <p:spPr>
          <a:xfrm>
            <a:off x="6036945" y="2385695"/>
            <a:ext cx="3387725" cy="431800"/>
          </a:xfrm>
          <a:prstGeom prst="rect">
            <a:avLst/>
          </a:prstGeom>
          <a:noFill/>
          <a:ln w="317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custDataLst>
              <p:tags r:id="rId13"/>
            </p:custDataLst>
          </p:nvPr>
        </p:nvSpPr>
        <p:spPr>
          <a:xfrm>
            <a:off x="9021445" y="2544445"/>
            <a:ext cx="1816100" cy="583565"/>
          </a:xfrm>
          <a:prstGeom prst="rect">
            <a:avLst/>
          </a:prstGeom>
          <a:solidFill>
            <a:schemeClr val="bg1"/>
          </a:solidFill>
          <a:ln>
            <a:noFill/>
          </a:ln>
        </p:spPr>
        <p:txBody>
          <a:bodyPr wrap="none" rtlCol="0" anchor="t">
            <a:spAutoFit/>
          </a:bodyPr>
          <a:lstStyle/>
          <a:p>
            <a:pPr algn="ctr"/>
            <a:r>
              <a:rPr lang="zh-CN" altLang="en-US" sz="3200" b="1">
                <a:gradFill>
                  <a:gsLst>
                    <a:gs pos="0">
                      <a:srgbClr val="E30000"/>
                    </a:gs>
                    <a:gs pos="100000">
                      <a:srgbClr val="760303"/>
                    </a:gs>
                  </a:gsLst>
                  <a:lin scaled="0"/>
                </a:gradFill>
                <a:effectLst>
                  <a:outerShdw blurRad="38100" dist="19050" dir="2700000" algn="tl" rotWithShape="0">
                    <a:schemeClr val="dk1">
                      <a:alpha val="40000"/>
                    </a:schemeClr>
                  </a:outerShdw>
                </a:effectLst>
              </a:rPr>
              <a:t>语言描写</a:t>
            </a:r>
          </a:p>
        </p:txBody>
      </p:sp>
      <p:sp>
        <p:nvSpPr>
          <p:cNvPr id="16" name="矩形 15"/>
          <p:cNvSpPr/>
          <p:nvPr>
            <p:custDataLst>
              <p:tags r:id="rId14"/>
            </p:custDataLst>
          </p:nvPr>
        </p:nvSpPr>
        <p:spPr>
          <a:xfrm>
            <a:off x="762635" y="2385695"/>
            <a:ext cx="4667885" cy="431800"/>
          </a:xfrm>
          <a:prstGeom prst="rect">
            <a:avLst/>
          </a:prstGeom>
          <a:noFill/>
          <a:ln w="317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custDataLst>
              <p:tags r:id="rId15"/>
            </p:custDataLst>
          </p:nvPr>
        </p:nvSpPr>
        <p:spPr>
          <a:xfrm>
            <a:off x="3883025" y="2658110"/>
            <a:ext cx="1816100" cy="583565"/>
          </a:xfrm>
          <a:prstGeom prst="rect">
            <a:avLst/>
          </a:prstGeom>
          <a:solidFill>
            <a:schemeClr val="bg1"/>
          </a:solidFill>
          <a:ln>
            <a:noFill/>
          </a:ln>
        </p:spPr>
        <p:txBody>
          <a:bodyPr wrap="none" rtlCol="0" anchor="t">
            <a:spAutoFit/>
          </a:bodyPr>
          <a:lstStyle/>
          <a:p>
            <a:pPr algn="ctr"/>
            <a:r>
              <a:rPr lang="zh-CN" altLang="en-US" sz="3200" b="1">
                <a:gradFill>
                  <a:gsLst>
                    <a:gs pos="0">
                      <a:srgbClr val="E30000"/>
                    </a:gs>
                    <a:gs pos="100000">
                      <a:srgbClr val="760303"/>
                    </a:gs>
                  </a:gsLst>
                  <a:lin scaled="0"/>
                </a:gradFill>
                <a:effectLst>
                  <a:outerShdw blurRad="38100" dist="19050" dir="2700000" algn="tl" rotWithShape="0">
                    <a:schemeClr val="dk1">
                      <a:alpha val="40000"/>
                    </a:schemeClr>
                  </a:outerShdw>
                </a:effectLst>
              </a:rPr>
              <a:t>神态描写</a:t>
            </a:r>
          </a:p>
        </p:txBody>
      </p:sp>
    </p:spTree>
    <p:custDataLst>
      <p:tags r:id="rId1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diamond(in)">
                                      <p:cBhvr>
                                        <p:cTn id="32" dur="2000"/>
                                        <p:tgtEl>
                                          <p:spTgt spid="1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diamond(in)">
                                      <p:cBhvr>
                                        <p:cTn id="42" dur="2000"/>
                                        <p:tgtEl>
                                          <p:spTgt spid="15"/>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diamond(in)">
                                      <p:cBhvr>
                                        <p:cTn id="4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p:bldP spid="3" grpId="0"/>
      <p:bldP spid="4" grpId="0"/>
      <p:bldP spid="5" grpId="0"/>
      <p:bldP spid="6" grpId="0"/>
      <p:bldP spid="15" grpId="0"/>
      <p:bldP spid="16" grpId="0"/>
      <p:bldP spid="1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任意多边形: 形状 8"/>
          <p:cNvSpPr/>
          <p:nvPr>
            <p:custDataLst>
              <p:tags r:id="rId3"/>
            </p:custDataLst>
          </p:nvPr>
        </p:nvSpPr>
        <p:spPr>
          <a:xfrm flipH="1">
            <a:off x="0" y="0"/>
            <a:ext cx="4559300" cy="6858000"/>
          </a:xfrm>
          <a:custGeom>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FFFFFF">
              <a:lumMod val="95000"/>
              <a:alpha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矩形 9"/>
          <p:cNvSpPr/>
          <p:nvPr>
            <p:custDataLst>
              <p:tags r:id="rId4"/>
            </p:custDataLst>
          </p:nvPr>
        </p:nvSpPr>
        <p:spPr>
          <a:xfrm>
            <a:off x="561975" y="915670"/>
            <a:ext cx="11038840" cy="5514975"/>
          </a:xfrm>
          <a:prstGeom prst="rect">
            <a:avLst/>
          </a:prstGeom>
          <a:solidFill>
            <a:srgbClr val="FFFFFF"/>
          </a:solidFill>
          <a:ln>
            <a:noFill/>
          </a:ln>
          <a:effectLst>
            <a:outerShdw blurRad="165100" algn="ctr" rotWithShape="0">
              <a:srgbClr val="000000">
                <a:lumMod val="95000"/>
                <a:lumOff val="5000"/>
                <a:alpha val="18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kumimoji="1" lang="zh-CN" altLang="en-US" sz="1600" b="1">
                <a:solidFill>
                  <a:srgbClr val="FFFFFF"/>
                </a:solidFill>
                <a:latin typeface="微软雅黑" panose="020b0503020204020204" charset="-122"/>
              </a:rPr>
              <a:t>送走了风沙滚滚的春天，又送走了暴雨集中的夏季，调查队在风里、雨里、沙窝里、激流里度过了一个月又一个月，方圆跋涉了5000余里……也调查得清清楚楚，绘成了详细的排涝泄洪图。 </a:t>
            </a:r>
          </a:p>
        </p:txBody>
      </p:sp>
      <p:sp>
        <p:nvSpPr>
          <p:cNvPr id="7" name="文本框 6"/>
          <p:cNvSpPr txBox="1"/>
          <p:nvPr>
            <p:custDataLst>
              <p:tags r:id="rId5"/>
            </p:custDataLst>
          </p:nvPr>
        </p:nvSpPr>
        <p:spPr>
          <a:xfrm>
            <a:off x="762456" y="93400"/>
            <a:ext cx="10193560" cy="645160"/>
          </a:xfrm>
          <a:prstGeom prst="rect">
            <a:avLst/>
          </a:prstGeom>
          <a:noFill/>
        </p:spPr>
        <p:txBody>
          <a:bodyPr wrap="square" lIns="91440" tIns="45720" rIns="91440" bIns="45720" rtlCol="0">
            <a:spAutoFit/>
          </a:bodyPr>
          <a:lstStyle/>
          <a:p>
            <a:pPr fontAlgn="auto"/>
            <a:r>
              <a:rPr lang="zh-CN" altLang="en-US" sz="3600" b="1" spc="300">
                <a:solidFill>
                  <a:srgbClr val="000000">
                    <a:lumMod val="85000"/>
                    <a:lumOff val="15000"/>
                  </a:srgbClr>
                </a:solidFill>
                <a:latin typeface="Arial" panose="020b0604020202020204" pitchFamily="34" charset="0"/>
                <a:ea typeface="微软雅黑" panose="020b0503020204020204" charset="-122"/>
              </a:rPr>
              <a:t>探析章节五：</a:t>
            </a:r>
          </a:p>
        </p:txBody>
      </p:sp>
      <p:sp>
        <p:nvSpPr>
          <p:cNvPr id="12" name="矩形 11"/>
          <p:cNvSpPr/>
          <p:nvPr>
            <p:custDataLst>
              <p:tags r:id="rId6"/>
            </p:custDataLst>
          </p:nvPr>
        </p:nvSpPr>
        <p:spPr>
          <a:xfrm>
            <a:off x="669290" y="1000125"/>
            <a:ext cx="10824210" cy="5088255"/>
          </a:xfrm>
          <a:prstGeom prst="rect">
            <a:avLst/>
          </a:prstGeom>
        </p:spPr>
        <p:txBody>
          <a:bodyPr anchor="t">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00000"/>
              </a:lnSpc>
              <a:spcAft>
                <a:spcPct val="0"/>
              </a:spcAft>
              <a:buClr>
                <a:srgbClr val="1E6BC5"/>
              </a:buClr>
            </a:pPr>
            <a:r>
              <a:rPr lang="en-US" sz="2800" spc="150">
                <a:solidFill>
                  <a:srgbClr val="000000">
                    <a:lumMod val="75000"/>
                    <a:lumOff val="25000"/>
                  </a:srgbClr>
                </a:solidFill>
                <a:latin typeface="Arial" panose="020b0604020202020204" pitchFamily="34" charset="0"/>
                <a:ea typeface="微软雅黑" panose="020b0503020204020204" charset="-122"/>
              </a:rPr>
              <a:t>……</a:t>
            </a:r>
            <a:r>
              <a:rPr sz="2800" spc="150">
                <a:solidFill>
                  <a:srgbClr val="000000">
                    <a:lumMod val="75000"/>
                    <a:lumOff val="25000"/>
                  </a:srgbClr>
                </a:solidFill>
                <a:latin typeface="Arial" panose="020b0604020202020204" pitchFamily="34" charset="0"/>
                <a:ea typeface="微软雅黑" panose="020b0503020204020204" charset="-122"/>
              </a:rPr>
              <a:t>隔了一会儿，焦裕禄从怀里掏出-张自己的照片， 颤颤地交给张钦礼，然后说道:“钦礼同志，现在有句话我不能不向你说了，回去对同志们说，我不行了，你们要领导兰考人民坚决地斗争下去。党相信我们，派我们去领导，我们是有信心的。我们是灾区，我死了，不要多花钱。我死后只有一个要求，要求组织上把我运回兰考，埋在沙堆上，活着我没有治好沙丘，死了也要看着你们把沙丘治好!”</a:t>
            </a:r>
          </a:p>
        </p:txBody>
      </p:sp>
      <p:sp>
        <p:nvSpPr>
          <p:cNvPr id="100" name="文本框 99"/>
          <p:cNvSpPr txBox="1"/>
          <p:nvPr>
            <p:custDataLst>
              <p:tags r:id="rId7"/>
            </p:custDataLst>
          </p:nvPr>
        </p:nvSpPr>
        <p:spPr>
          <a:xfrm>
            <a:off x="3044825" y="0"/>
            <a:ext cx="8448675" cy="737235"/>
          </a:xfrm>
          <a:prstGeom prst="rect">
            <a:avLst/>
          </a:prstGeom>
          <a:noFill/>
          <a:ln w="9525">
            <a:noFill/>
          </a:ln>
        </p:spPr>
        <p:txBody>
          <a:bodyPr wrap="square">
            <a:spAutoFit/>
          </a:bodyPr>
          <a:lstStyle/>
          <a:p>
            <a:pPr indent="685800">
              <a:lnSpc>
                <a:spcPct val="150000"/>
              </a:lnSpc>
            </a:pPr>
            <a:r>
              <a:rPr lang="zh-CN" sz="2800" b="1">
                <a:gradFill>
                  <a:gsLst>
                    <a:gs pos="0">
                      <a:srgbClr val="FE4444"/>
                    </a:gs>
                    <a:gs pos="100000">
                      <a:srgbClr val="832B2B"/>
                    </a:gs>
                  </a:gsLst>
                  <a:lin scaled="0"/>
                </a:gradFill>
                <a:ea typeface="宋体" panose="02010600030101010101" pitchFamily="2" charset="-122"/>
              </a:rPr>
              <a:t>焦裕禄为什么会这么说？</a:t>
            </a:r>
          </a:p>
        </p:txBody>
      </p:sp>
      <p:sp>
        <p:nvSpPr>
          <p:cNvPr id="14" name="文本框 13"/>
          <p:cNvSpPr txBox="1"/>
          <p:nvPr>
            <p:custDataLst>
              <p:tags r:id="rId8"/>
            </p:custDataLst>
          </p:nvPr>
        </p:nvSpPr>
        <p:spPr>
          <a:xfrm>
            <a:off x="762635" y="4556125"/>
            <a:ext cx="10730865" cy="953135"/>
          </a:xfrm>
          <a:prstGeom prst="rect">
            <a:avLst/>
          </a:prstGeom>
          <a:noFill/>
          <a:ln w="9525">
            <a:noFill/>
          </a:ln>
        </p:spPr>
        <p:txBody>
          <a:bodyPr wrap="square">
            <a:spAutoFit/>
          </a:bodyPr>
          <a:lstStyle/>
          <a:p>
            <a:r>
              <a:rPr sz="2800" b="1">
                <a:gradFill>
                  <a:gsLst>
                    <a:gs pos="0">
                      <a:srgbClr val="FE4444"/>
                    </a:gs>
                    <a:gs pos="100000">
                      <a:srgbClr val="832B2B"/>
                    </a:gs>
                  </a:gsLst>
                  <a:lin scaled="0"/>
                </a:gradFill>
                <a:latin typeface="华文中宋" panose="02010600040101010101" charset="-122"/>
                <a:ea typeface="华文中宋" panose="02010600040101010101" charset="-122"/>
                <a:cs typeface="华文中宋" panose="02010600040101010101" charset="-122"/>
              </a:rPr>
              <a:t>这里体现了焦裕禄心系百姓、心系民生的奉献精神，以及不忘初心的使命担当。 </a:t>
            </a:r>
          </a:p>
        </p:txBody>
      </p:sp>
      <p:sp>
        <p:nvSpPr>
          <p:cNvPr id="2" name="任意多边形 1"/>
          <p:cNvSpPr/>
          <p:nvPr>
            <p:custDataLst>
              <p:tags r:id="rId9"/>
            </p:custDataLst>
          </p:nvPr>
        </p:nvSpPr>
        <p:spPr>
          <a:xfrm>
            <a:off x="585470" y="3147695"/>
            <a:ext cx="10771505" cy="1005205"/>
          </a:xfrm>
          <a:custGeom>
            <a:gdLst>
              <a:gd name="connisteX0" fmla="*/ 3797935 w 10771505"/>
              <a:gd name="connsiteY0" fmla="*/ 17780 h 1005205"/>
              <a:gd name="connisteX1" fmla="*/ 10771505 w 10771505"/>
              <a:gd name="connsiteY1" fmla="*/ 0 h 1005205"/>
              <a:gd name="connisteX2" fmla="*/ 10673715 w 10771505"/>
              <a:gd name="connsiteY2" fmla="*/ 898525 h 1005205"/>
              <a:gd name="connisteX3" fmla="*/ 204470 w 10771505"/>
              <a:gd name="connsiteY3" fmla="*/ 1005205 h 1005205"/>
              <a:gd name="connisteX4" fmla="*/ 0 w 10771505"/>
              <a:gd name="connsiteY4" fmla="*/ 454025 h 1005205"/>
              <a:gd name="connisteX5" fmla="*/ 3691255 w 10771505"/>
              <a:gd name="connsiteY5" fmla="*/ 489585 h 1005205"/>
              <a:gd name="connisteX6" fmla="*/ 3833495 w 10771505"/>
              <a:gd name="connsiteY6" fmla="*/ 26670 h 1005205"/>
              <a:gd name="connisteX7" fmla="*/ 3797935 w 10771505"/>
              <a:gd name="connsiteY7" fmla="*/ 17780 h 1005205"/>
            </a:gd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Lst>
            <a:rect l="l" t="t" r="r" b="b"/>
            <a:pathLst>
              <a:path w="10771505" h="1005205">
                <a:moveTo>
                  <a:pt x="3797935" y="17780"/>
                </a:moveTo>
                <a:lnTo>
                  <a:pt x="10771505" y="0"/>
                </a:lnTo>
                <a:lnTo>
                  <a:pt x="10673715" y="898525"/>
                </a:lnTo>
                <a:lnTo>
                  <a:pt x="204470" y="1005205"/>
                </a:lnTo>
                <a:lnTo>
                  <a:pt x="0" y="454025"/>
                </a:lnTo>
                <a:lnTo>
                  <a:pt x="3691255" y="489585"/>
                </a:lnTo>
                <a:lnTo>
                  <a:pt x="3833495" y="26670"/>
                </a:lnTo>
                <a:lnTo>
                  <a:pt x="3797935" y="17780"/>
                </a:lnTo>
                <a:close/>
              </a:path>
            </a:pathLst>
          </a:custGeom>
          <a:noFill/>
          <a:ln w="412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barn(inVertical)">
                                      <p:cBhvr>
                                        <p:cTn id="7" dur="500"/>
                                        <p:tgtEl>
                                          <p:spTgt spid="10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amond(in)">
                                      <p:cBhvr>
                                        <p:cTn id="12" dur="2000"/>
                                        <p:tgtEl>
                                          <p:spTgt spid="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任意多边形: 形状 8"/>
          <p:cNvSpPr/>
          <p:nvPr>
            <p:custDataLst>
              <p:tags r:id="rId3"/>
            </p:custDataLst>
          </p:nvPr>
        </p:nvSpPr>
        <p:spPr>
          <a:xfrm flipH="1">
            <a:off x="0" y="0"/>
            <a:ext cx="4559300" cy="6858000"/>
          </a:xfrm>
          <a:custGeom>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FFFFFF">
              <a:lumMod val="95000"/>
              <a:alpha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矩形 9"/>
          <p:cNvSpPr/>
          <p:nvPr>
            <p:custDataLst>
              <p:tags r:id="rId4"/>
            </p:custDataLst>
          </p:nvPr>
        </p:nvSpPr>
        <p:spPr>
          <a:xfrm>
            <a:off x="561975" y="915670"/>
            <a:ext cx="11038840" cy="5514975"/>
          </a:xfrm>
          <a:prstGeom prst="rect">
            <a:avLst/>
          </a:prstGeom>
          <a:solidFill>
            <a:srgbClr val="FFFFFF"/>
          </a:solidFill>
          <a:ln>
            <a:noFill/>
          </a:ln>
          <a:effectLst>
            <a:outerShdw blurRad="165100" algn="ctr" rotWithShape="0">
              <a:srgbClr val="000000">
                <a:lumMod val="95000"/>
                <a:lumOff val="5000"/>
                <a:alpha val="18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kumimoji="1" lang="zh-CN" altLang="en-US" sz="1600" b="1">
                <a:solidFill>
                  <a:srgbClr val="FFFFFF"/>
                </a:solidFill>
                <a:latin typeface="微软雅黑" panose="020b0503020204020204" charset="-122"/>
              </a:rPr>
              <a:t>送走了风沙滚滚的春天，又送走了暴雨集中的夏季，调查队在风里、雨里、沙窝里、激流里度过了一个月又一个月，方圆跋涉了5000余里……也调查得清清楚楚，绘成了详细的排涝泄洪图。 </a:t>
            </a:r>
          </a:p>
        </p:txBody>
      </p:sp>
      <p:sp>
        <p:nvSpPr>
          <p:cNvPr id="7" name="文本框 6"/>
          <p:cNvSpPr txBox="1"/>
          <p:nvPr>
            <p:custDataLst>
              <p:tags r:id="rId5"/>
            </p:custDataLst>
          </p:nvPr>
        </p:nvSpPr>
        <p:spPr>
          <a:xfrm>
            <a:off x="762456" y="93400"/>
            <a:ext cx="10193560" cy="645160"/>
          </a:xfrm>
          <a:prstGeom prst="rect">
            <a:avLst/>
          </a:prstGeom>
          <a:noFill/>
        </p:spPr>
        <p:txBody>
          <a:bodyPr wrap="square" lIns="91440" tIns="45720" rIns="91440" bIns="45720" rtlCol="0">
            <a:spAutoFit/>
          </a:bodyPr>
          <a:lstStyle/>
          <a:p>
            <a:pPr fontAlgn="auto"/>
            <a:r>
              <a:rPr lang="zh-CN" altLang="en-US" sz="3600" b="1" spc="300">
                <a:solidFill>
                  <a:srgbClr val="000000">
                    <a:lumMod val="85000"/>
                    <a:lumOff val="15000"/>
                  </a:srgbClr>
                </a:solidFill>
                <a:latin typeface="Arial" panose="020b0604020202020204" pitchFamily="34" charset="0"/>
                <a:ea typeface="微软雅黑" panose="020b0503020204020204" charset="-122"/>
              </a:rPr>
              <a:t>探析章节六：</a:t>
            </a:r>
          </a:p>
        </p:txBody>
      </p:sp>
      <p:sp>
        <p:nvSpPr>
          <p:cNvPr id="12" name="矩形 11"/>
          <p:cNvSpPr/>
          <p:nvPr>
            <p:custDataLst>
              <p:tags r:id="rId6"/>
            </p:custDataLst>
          </p:nvPr>
        </p:nvSpPr>
        <p:spPr>
          <a:xfrm>
            <a:off x="669290" y="1000125"/>
            <a:ext cx="10824210" cy="5088255"/>
          </a:xfrm>
          <a:prstGeom prst="rect">
            <a:avLst/>
          </a:prstGeom>
        </p:spPr>
        <p:txBody>
          <a:bodyPr anchor="t">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00000"/>
              </a:lnSpc>
              <a:spcAft>
                <a:spcPct val="0"/>
              </a:spcAft>
              <a:buClr>
                <a:srgbClr val="1E6BC5"/>
              </a:buClr>
            </a:pPr>
            <a:r>
              <a:rPr lang="en-US" sz="2800" spc="150">
                <a:solidFill>
                  <a:srgbClr val="000000">
                    <a:lumMod val="75000"/>
                    <a:lumOff val="25000"/>
                  </a:srgbClr>
                </a:solidFill>
                <a:latin typeface="Arial" panose="020b0604020202020204" pitchFamily="34" charset="0"/>
                <a:ea typeface="微软雅黑" panose="020b0503020204020204" charset="-122"/>
              </a:rPr>
              <a:t>……</a:t>
            </a:r>
            <a:r>
              <a:rPr sz="2800" spc="150">
                <a:solidFill>
                  <a:srgbClr val="000000">
                    <a:lumMod val="75000"/>
                    <a:lumOff val="25000"/>
                  </a:srgbClr>
                </a:solidFill>
                <a:latin typeface="Arial" panose="020b0604020202020204" pitchFamily="34" charset="0"/>
                <a:ea typeface="微软雅黑" panose="020b0503020204020204" charset="-122"/>
              </a:rPr>
              <a:t>人们一个个含着泪站在他的坟前，一位老贫农泣不成声地说出了36万兰考人的心声: “我们的好书记，你是活活地为俺兰考人民，硬给累死的呀。困难的时候你为俺贫农操心，跟着俺们受罪，现在，俺们好过了，全兰考翻身了，你却一个人在这里……” </a:t>
            </a:r>
          </a:p>
        </p:txBody>
      </p:sp>
      <p:sp>
        <p:nvSpPr>
          <p:cNvPr id="100" name="文本框 99"/>
          <p:cNvSpPr txBox="1"/>
          <p:nvPr>
            <p:custDataLst>
              <p:tags r:id="rId7"/>
            </p:custDataLst>
          </p:nvPr>
        </p:nvSpPr>
        <p:spPr>
          <a:xfrm>
            <a:off x="3044825" y="0"/>
            <a:ext cx="8448675" cy="737235"/>
          </a:xfrm>
          <a:prstGeom prst="rect">
            <a:avLst/>
          </a:prstGeom>
          <a:noFill/>
          <a:ln w="9525">
            <a:noFill/>
          </a:ln>
        </p:spPr>
        <p:txBody>
          <a:bodyPr wrap="square">
            <a:spAutoFit/>
          </a:bodyPr>
          <a:lstStyle/>
          <a:p>
            <a:pPr indent="685800">
              <a:lnSpc>
                <a:spcPct val="150000"/>
              </a:lnSpc>
            </a:pPr>
            <a:r>
              <a:rPr lang="zh-CN" sz="2800" b="1">
                <a:gradFill>
                  <a:gsLst>
                    <a:gs pos="0">
                      <a:srgbClr val="FE4444"/>
                    </a:gs>
                    <a:gs pos="100000">
                      <a:srgbClr val="832B2B"/>
                    </a:gs>
                  </a:gsLst>
                  <a:lin scaled="0"/>
                </a:gradFill>
                <a:ea typeface="宋体" panose="02010600030101010101" pitchFamily="2" charset="-122"/>
              </a:rPr>
              <a:t>为什么要加上这样的一段描写？这是什么手法？</a:t>
            </a:r>
          </a:p>
        </p:txBody>
      </p:sp>
      <p:sp>
        <p:nvSpPr>
          <p:cNvPr id="14" name="文本框 13"/>
          <p:cNvSpPr txBox="1"/>
          <p:nvPr>
            <p:custDataLst>
              <p:tags r:id="rId8"/>
            </p:custDataLst>
          </p:nvPr>
        </p:nvSpPr>
        <p:spPr>
          <a:xfrm>
            <a:off x="930275" y="4259580"/>
            <a:ext cx="10730865" cy="521970"/>
          </a:xfrm>
          <a:prstGeom prst="rect">
            <a:avLst/>
          </a:prstGeom>
          <a:noFill/>
          <a:ln w="9525">
            <a:noFill/>
          </a:ln>
        </p:spPr>
        <p:txBody>
          <a:bodyPr wrap="square">
            <a:spAutoFit/>
          </a:bodyPr>
          <a:lstStyle/>
          <a:p>
            <a:r>
              <a:rPr sz="2800" b="1">
                <a:gradFill>
                  <a:gsLst>
                    <a:gs pos="0">
                      <a:srgbClr val="FE4444"/>
                    </a:gs>
                    <a:gs pos="100000">
                      <a:srgbClr val="832B2B"/>
                    </a:gs>
                  </a:gsLst>
                  <a:lin scaled="0"/>
                </a:gradFill>
                <a:latin typeface="华文中宋" panose="02010600040101010101" charset="-122"/>
                <a:ea typeface="华文中宋" panose="02010600040101010101" charset="-122"/>
                <a:cs typeface="华文中宋" panose="02010600040101010101" charset="-122"/>
              </a:rPr>
              <a:t>通过百姓的语言，侧面写出了焦裕禄的精神品质的高贵。 </a:t>
            </a:r>
          </a:p>
        </p:txBody>
      </p:sp>
      <p:sp>
        <p:nvSpPr>
          <p:cNvPr id="17" name="矩形 16"/>
          <p:cNvSpPr/>
          <p:nvPr>
            <p:custDataLst>
              <p:tags r:id="rId9"/>
            </p:custDataLst>
          </p:nvPr>
        </p:nvSpPr>
        <p:spPr>
          <a:xfrm>
            <a:off x="3883025" y="2658110"/>
            <a:ext cx="1816100" cy="583565"/>
          </a:xfrm>
          <a:prstGeom prst="rect">
            <a:avLst/>
          </a:prstGeom>
          <a:solidFill>
            <a:schemeClr val="bg1"/>
          </a:solidFill>
          <a:ln>
            <a:noFill/>
          </a:ln>
        </p:spPr>
        <p:txBody>
          <a:bodyPr wrap="none" rtlCol="0" anchor="t">
            <a:spAutoFit/>
          </a:bodyPr>
          <a:lstStyle/>
          <a:p>
            <a:pPr algn="ctr"/>
            <a:r>
              <a:rPr lang="zh-CN" altLang="en-US" sz="3200" b="1">
                <a:gradFill>
                  <a:gsLst>
                    <a:gs pos="0">
                      <a:srgbClr val="E30000"/>
                    </a:gs>
                    <a:gs pos="100000">
                      <a:srgbClr val="760303"/>
                    </a:gs>
                  </a:gsLst>
                  <a:lin scaled="0"/>
                </a:gradFill>
                <a:effectLst>
                  <a:outerShdw blurRad="38100" dist="19050" dir="2700000" algn="tl" rotWithShape="0">
                    <a:schemeClr val="dk1">
                      <a:alpha val="40000"/>
                    </a:schemeClr>
                  </a:outerShdw>
                </a:effectLst>
              </a:rPr>
              <a:t>侧面描写</a:t>
            </a: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barn(inVertical)">
                                      <p:cBhvr>
                                        <p:cTn id="7" dur="500"/>
                                        <p:tgtEl>
                                          <p:spTgt spid="10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diamond(in)">
                                      <p:cBhvr>
                                        <p:cTn id="12" dur="2000"/>
                                        <p:tgtEl>
                                          <p:spTgt spid="1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amond(in)">
                                      <p:cBhvr>
                                        <p:cTn id="1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681675" y="228895"/>
            <a:ext cx="11053125" cy="1272540"/>
          </a:xfrm>
          <a:prstGeom prst="rect">
            <a:avLst/>
          </a:prstGeom>
          <a:noFill/>
        </p:spPr>
        <p:txBody>
          <a:bodyPr wrap="square" rtlCol="0" anchor="ctr">
            <a:spAutoFit/>
          </a:bodyPr>
          <a:lstStyle/>
          <a:p>
            <a:pPr>
              <a:lnSpc>
                <a:spcPct val="120000"/>
              </a:lnSpc>
            </a:pPr>
            <a:r>
              <a:rPr lang="zh-CN" altLang="en-US" sz="3200" b="1" spc="15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rPr>
              <a:t>“他没有死，他还活着”中的 “他还活着”有几层含义? </a:t>
            </a:r>
          </a:p>
          <a:p>
            <a:pPr>
              <a:lnSpc>
                <a:spcPct val="120000"/>
              </a:lnSpc>
            </a:pPr>
            <a:endParaRPr lang="zh-CN" altLang="en-US" sz="3200" b="1" spc="300">
              <a:solidFill>
                <a:sysClr val="windowText" lastClr="000000">
                  <a:lumMod val="75000"/>
                  <a:lumOff val="25000"/>
                </a:sysClr>
              </a:solidFill>
              <a:latin typeface="微软雅黑" panose="020b0503020204020204" charset="-122"/>
              <a:ea typeface="微软雅黑" panose="020b0503020204020204" charset="-122"/>
            </a:endParaRPr>
          </a:p>
        </p:txBody>
      </p:sp>
      <p:sp>
        <p:nvSpPr>
          <p:cNvPr id="6" name="矩形 5"/>
          <p:cNvSpPr/>
          <p:nvPr>
            <p:custDataLst>
              <p:tags r:id="rId4"/>
            </p:custDataLst>
          </p:nvPr>
        </p:nvSpPr>
        <p:spPr>
          <a:xfrm>
            <a:off x="469920" y="627041"/>
            <a:ext cx="115146" cy="476250"/>
          </a:xfrm>
          <a:prstGeom prst="rect">
            <a:avLst/>
          </a:prstGeom>
          <a:solidFill>
            <a:srgbClr val="00A6CC"/>
          </a:solid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9" name="矩形 8"/>
          <p:cNvSpPr/>
          <p:nvPr>
            <p:custDataLst>
              <p:tags r:id="rId5"/>
            </p:custDataLst>
          </p:nvPr>
        </p:nvSpPr>
        <p:spPr>
          <a:xfrm>
            <a:off x="469920" y="1815373"/>
            <a:ext cx="11264880" cy="4415586"/>
          </a:xfrm>
          <a:prstGeom prst="rect">
            <a:avLst/>
          </a:prstGeom>
          <a:solidFill>
            <a:sysClr val="window" lastClr="FFFFFF"/>
          </a:solidFill>
          <a:ln>
            <a:solidFill>
              <a:sysClr val="window" lastClr="FFFFFF">
                <a:lumMod val="85000"/>
                <a:alpha val="50000"/>
              </a:sysClr>
            </a:solidFill>
          </a:ln>
        </p:spPr>
        <p:style>
          <a:lnRef idx="2">
            <a:srgbClr val="00A6CC">
              <a:shade val="50000"/>
            </a:srgbClr>
          </a:lnRef>
          <a:fillRef idx="1">
            <a:srgbClr val="00A6CC"/>
          </a:fillRef>
          <a:effectRef idx="0">
            <a:srgbClr val="00A6CC"/>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2" name="文本框 11"/>
          <p:cNvSpPr txBox="1"/>
          <p:nvPr>
            <p:custDataLst>
              <p:tags r:id="rId6"/>
            </p:custDataLst>
          </p:nvPr>
        </p:nvSpPr>
        <p:spPr>
          <a:xfrm>
            <a:off x="791845" y="1969770"/>
            <a:ext cx="10679430" cy="3322955"/>
          </a:xfrm>
          <a:prstGeom prst="rect">
            <a:avLst/>
          </a:prstGeom>
          <a:noFill/>
        </p:spPr>
        <p:txBody>
          <a:bodyPr wrap="square" rtlCol="0" anchor="ctr" anchorCtr="0">
            <a:spAutoFit/>
          </a:bodyPr>
          <a:lstStyle/>
          <a:p>
            <a:pPr indent="841375">
              <a:lnSpc>
                <a:spcPct val="150000"/>
              </a:lnSpc>
            </a:pPr>
            <a:r>
              <a:rPr lang="zh-CN" altLang="en-US" sz="2800" spc="150">
                <a:solidFill>
                  <a:schemeClr val="bg1">
                    <a:lumMod val="50000"/>
                  </a:schemeClr>
                </a:solidFill>
                <a:latin typeface="微软雅黑" panose="020b0503020204020204" charset="-122"/>
                <a:ea typeface="微软雅黑" panose="020b0503020204020204" charset="-122"/>
                <a:sym typeface="微软雅黑" panose="020b0503020204020204" charset="-122"/>
              </a:rPr>
              <a:t>焦裕禄虽然去世了。但他在兰考土地上，播下的自力更生的革命种子正在发芽成长。他给兰考人民带来毛泽东思想的江灯。而这盏灯发出越来越耀眼的光芒。焦裕禄同志一心为公，无私奉献的精神永远活在人民心中。人们将以焦裕禄同志为榜样，不断开创新的奇迹。 </a:t>
            </a:r>
          </a:p>
        </p:txBody>
      </p:sp>
      <p:cxnSp>
        <p:nvCxnSpPr>
          <p:cNvPr id="21" name="直接连接符 20"/>
          <p:cNvCxnSpPr/>
          <p:nvPr>
            <p:custDataLst>
              <p:tags r:id="rId7"/>
            </p:custDataLst>
          </p:nvPr>
        </p:nvCxnSpPr>
        <p:spPr>
          <a:xfrm>
            <a:off x="1285240" y="5760720"/>
            <a:ext cx="450427" cy="0"/>
          </a:xfrm>
          <a:prstGeom prst="line">
            <a:avLst/>
          </a:prstGeom>
          <a:ln w="50800">
            <a:solidFill>
              <a:srgbClr val="00A6CC"/>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8"/>
            </p:custDataLst>
          </p:nvPr>
        </p:nvCxnSpPr>
        <p:spPr>
          <a:xfrm>
            <a:off x="1971040" y="5760720"/>
            <a:ext cx="8938260" cy="0"/>
          </a:xfrm>
          <a:prstGeom prst="line">
            <a:avLst/>
          </a:prstGeom>
          <a:ln w="12700">
            <a:solidFill>
              <a:sysClr val="window" lastClr="FFFFFF">
                <a:lumMod val="85000"/>
              </a:sysClr>
            </a:solidFill>
            <a:prstDash val="dash"/>
          </a:ln>
        </p:spPr>
        <p:style>
          <a:lnRef idx="1">
            <a:srgbClr val="00A6CC"/>
          </a:lnRef>
          <a:fillRef idx="0">
            <a:srgbClr val="00A6CC"/>
          </a:fillRef>
          <a:effectRef idx="0">
            <a:srgbClr val="00A6CC"/>
          </a:effectRef>
          <a:fontRef idx="minor">
            <a:sysClr val="windowText" lastClr="000000"/>
          </a:fontRef>
        </p:style>
      </p:cxnSp>
      <p:grpSp>
        <p:nvGrpSpPr>
          <p:cNvPr id="38" name="组合 37"/>
          <p:cNvGrpSpPr/>
          <p:nvPr>
            <p:custDataLst>
              <p:tags r:id="rId9"/>
            </p:custDataLst>
          </p:nvPr>
        </p:nvGrpSpPr>
        <p:grpSpPr>
          <a:xfrm>
            <a:off x="11074842" y="2193769"/>
            <a:ext cx="257176" cy="257175"/>
            <a:chOff x="11074842" y="2193769"/>
            <a:chExt cx="257176" cy="257175"/>
          </a:xfrm>
          <a:solidFill>
            <a:sysClr val="window" lastClr="FFFFFF">
              <a:lumMod val="95000"/>
            </a:sysClr>
          </a:solidFill>
        </p:grpSpPr>
        <p:sp>
          <p:nvSpPr>
            <p:cNvPr id="30" name="矩形 29"/>
            <p:cNvSpPr/>
            <p:nvPr>
              <p:custDataLst>
                <p:tags r:id="rId10"/>
              </p:custDataLst>
            </p:nvPr>
          </p:nvSpPr>
          <p:spPr>
            <a:xfrm>
              <a:off x="11074842" y="2193770"/>
              <a:ext cx="257175" cy="74768"/>
            </a:xfrm>
            <a:prstGeom prst="rect">
              <a:avLst/>
            </a:prstGeom>
            <a:grp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7" name="矩形 36"/>
            <p:cNvSpPr/>
            <p:nvPr>
              <p:custDataLst>
                <p:tags r:id="rId11"/>
              </p:custDataLst>
            </p:nvPr>
          </p:nvSpPr>
          <p:spPr>
            <a:xfrm rot="16200000">
              <a:off x="11166046" y="2284973"/>
              <a:ext cx="257175" cy="74768"/>
            </a:xfrm>
            <a:prstGeom prst="rect">
              <a:avLst/>
            </a:prstGeom>
            <a:grp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gr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6" name="任意多边形: 形状 15"/>
          <p:cNvSpPr/>
          <p:nvPr>
            <p:custDataLst>
              <p:tags r:id="rId3"/>
            </p:custDataLst>
          </p:nvPr>
        </p:nvSpPr>
        <p:spPr>
          <a:xfrm>
            <a:off x="0" y="950"/>
            <a:ext cx="12192000" cy="1646756"/>
          </a:xfrm>
          <a:custGeom>
            <a:gdLst>
              <a:gd name="connsiteX0" fmla="*/ 0 w 12192000"/>
              <a:gd name="connsiteY0" fmla="*/ 0 h 1646756"/>
              <a:gd name="connsiteX1" fmla="*/ 12192000 w 12192000"/>
              <a:gd name="connsiteY1" fmla="*/ 0 h 1646756"/>
              <a:gd name="connsiteX2" fmla="*/ 12192000 w 12192000"/>
              <a:gd name="connsiteY2" fmla="*/ 984371 h 1646756"/>
              <a:gd name="connsiteX3" fmla="*/ 0 w 12192000"/>
              <a:gd name="connsiteY3" fmla="*/ 1456003 h 1646756"/>
            </a:gdLst>
            <a:cxnLst>
              <a:cxn ang="0">
                <a:pos x="connsiteX0" y="connsiteY0"/>
              </a:cxn>
              <a:cxn ang="0">
                <a:pos x="connsiteX1" y="connsiteY1"/>
              </a:cxn>
              <a:cxn ang="0">
                <a:pos x="connsiteX2" y="connsiteY2"/>
              </a:cxn>
              <a:cxn ang="0">
                <a:pos x="connsiteX3" y="connsiteY3"/>
              </a:cxn>
            </a:cxnLst>
            <a:rect l="l" t="t" r="r" b="b"/>
            <a:pathLst>
              <a:path w="12192000" h="1646756">
                <a:moveTo>
                  <a:pt x="0" y="0"/>
                </a:moveTo>
                <a:lnTo>
                  <a:pt x="12192000" y="0"/>
                </a:lnTo>
                <a:lnTo>
                  <a:pt x="12192000" y="984371"/>
                </a:lnTo>
                <a:cubicBezTo>
                  <a:pt x="6096000" y="984371"/>
                  <a:pt x="6096000" y="2076571"/>
                  <a:pt x="0" y="1456003"/>
                </a:cubicBezTo>
                <a:close/>
              </a:path>
            </a:pathLst>
          </a:cu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任意多边形: 形状 9"/>
          <p:cNvSpPr/>
          <p:nvPr>
            <p:custDataLst>
              <p:tags r:id="rId4"/>
            </p:custDataLst>
          </p:nvPr>
        </p:nvSpPr>
        <p:spPr>
          <a:xfrm>
            <a:off x="0" y="1142337"/>
            <a:ext cx="12192000" cy="817639"/>
          </a:xfrm>
          <a:custGeom>
            <a:gdLst>
              <a:gd name="connsiteX0" fmla="*/ 12192000 w 12192000"/>
              <a:gd name="connsiteY0" fmla="*/ 0 h 817639"/>
              <a:gd name="connsiteX1" fmla="*/ 0 w 12192000"/>
              <a:gd name="connsiteY1" fmla="*/ 471632 h 817639"/>
              <a:gd name="connsiteX2" fmla="*/ 0 w 12192000"/>
              <a:gd name="connsiteY2" fmla="*/ 626886 h 817639"/>
              <a:gd name="connsiteX3" fmla="*/ 12192000 w 12192000"/>
              <a:gd name="connsiteY3" fmla="*/ 155254 h 817639"/>
            </a:gdLst>
            <a:cxnLst>
              <a:cxn ang="0">
                <a:pos x="connsiteX0" y="connsiteY0"/>
              </a:cxn>
              <a:cxn ang="0">
                <a:pos x="connsiteX1" y="connsiteY1"/>
              </a:cxn>
              <a:cxn ang="0">
                <a:pos x="connsiteX2" y="connsiteY2"/>
              </a:cxn>
              <a:cxn ang="0">
                <a:pos x="connsiteX3" y="connsiteY3"/>
              </a:cxn>
            </a:cxnLst>
            <a:rect l="l" t="t" r="r" b="b"/>
            <a:pathLst>
              <a:path w="12192000" h="817638">
                <a:moveTo>
                  <a:pt x="12192000" y="0"/>
                </a:moveTo>
                <a:cubicBezTo>
                  <a:pt x="6096000" y="0"/>
                  <a:pt x="6096000" y="1092200"/>
                  <a:pt x="0" y="471632"/>
                </a:cubicBezTo>
                <a:lnTo>
                  <a:pt x="0" y="626886"/>
                </a:lnTo>
                <a:cubicBezTo>
                  <a:pt x="6096000" y="1247454"/>
                  <a:pt x="6096000" y="155254"/>
                  <a:pt x="12192000" y="155254"/>
                </a:cubicBezTo>
                <a:close/>
              </a:path>
            </a:pathLst>
          </a:custGeom>
          <a:solidFill>
            <a:srgbClr val="FFFFFF">
              <a:lumMod val="95000"/>
              <a:alpha val="5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文本框 10"/>
          <p:cNvSpPr txBox="1"/>
          <p:nvPr>
            <p:custDataLst>
              <p:tags r:id="rId5"/>
            </p:custDataLst>
          </p:nvPr>
        </p:nvSpPr>
        <p:spPr>
          <a:xfrm>
            <a:off x="682851" y="571339"/>
            <a:ext cx="6060849" cy="646331"/>
          </a:xfrm>
          <a:prstGeom prst="rect">
            <a:avLst/>
          </a:prstGeom>
          <a:noFill/>
        </p:spPr>
        <p:txBody>
          <a:bodyPr wrap="square" lIns="91440" tIns="45720" rIns="91440" bIns="45720" rtlCol="0">
            <a:normAutofit fontScale="90000"/>
          </a:bodyPr>
          <a:lstStyle/>
          <a:p>
            <a:pPr fontAlgn="auto"/>
            <a:r>
              <a:rPr lang="zh-CN" altLang="en-US" sz="3600" b="1" spc="300">
                <a:solidFill>
                  <a:srgbClr val="000000">
                    <a:lumMod val="85000"/>
                    <a:lumOff val="15000"/>
                  </a:srgbClr>
                </a:solidFill>
                <a:latin typeface="Arial" panose="020b0604020202020204" pitchFamily="34" charset="0"/>
                <a:ea typeface="微软雅黑" panose="020b0503020204020204" charset="-122"/>
              </a:rPr>
              <a:t>总结品质</a:t>
            </a:r>
          </a:p>
        </p:txBody>
      </p:sp>
      <p:sp>
        <p:nvSpPr>
          <p:cNvPr id="100" name="文本框 99"/>
          <p:cNvSpPr txBox="1"/>
          <p:nvPr>
            <p:custDataLst>
              <p:tags r:id="rId6"/>
            </p:custDataLst>
          </p:nvPr>
        </p:nvSpPr>
        <p:spPr>
          <a:xfrm>
            <a:off x="189230" y="2058035"/>
            <a:ext cx="8380730" cy="3322955"/>
          </a:xfrm>
          <a:prstGeom prst="rect">
            <a:avLst/>
          </a:prstGeom>
          <a:noFill/>
          <a:ln w="9525">
            <a:noFill/>
          </a:ln>
        </p:spPr>
        <p:txBody>
          <a:bodyPr wrap="square">
            <a:spAutoFit/>
          </a:bodyPr>
          <a:lstStyle/>
          <a:p>
            <a:pPr>
              <a:lnSpc>
                <a:spcPct val="150000"/>
              </a:lnSpc>
            </a:pPr>
            <a:r>
              <a:rPr lang="zh-CN" sz="2800">
                <a:latin typeface="黑体" panose="02010609060101010101" charset="-122"/>
                <a:ea typeface="黑体"/>
                <a:cs typeface="黑体" panose="02010609060101010101" charset="-122"/>
              </a:rPr>
              <a:t>别人嚼过的馍没味道</a:t>
            </a:r>
            <a:r>
              <a:rPr lang="en-US" sz="2800">
                <a:latin typeface="黑体" panose="02010609060101010101" charset="-122"/>
                <a:ea typeface="黑体"/>
                <a:cs typeface="黑体" panose="02010609060101010101" charset="-122"/>
              </a:rPr>
              <a:t> </a:t>
            </a:r>
          </a:p>
          <a:p>
            <a:pPr>
              <a:lnSpc>
                <a:spcPct val="150000"/>
              </a:lnSpc>
            </a:pPr>
            <a:r>
              <a:rPr lang="zh-CN" sz="2800">
                <a:latin typeface="黑体" panose="02010609060101010101" charset="-122"/>
                <a:ea typeface="黑体"/>
                <a:cs typeface="黑体" panose="02010609060101010101" charset="-122"/>
              </a:rPr>
              <a:t>当群众最困难的时候，共产党员要出现在群众面前</a:t>
            </a:r>
            <a:r>
              <a:rPr lang="en-US" sz="2800">
                <a:latin typeface="黑体" panose="02010609060101010101" charset="-122"/>
                <a:ea typeface="黑体"/>
                <a:cs typeface="黑体" panose="02010609060101010101" charset="-122"/>
              </a:rPr>
              <a:t> </a:t>
            </a:r>
          </a:p>
          <a:p>
            <a:pPr>
              <a:lnSpc>
                <a:spcPct val="150000"/>
              </a:lnSpc>
            </a:pPr>
            <a:r>
              <a:rPr lang="zh-CN" sz="2800">
                <a:latin typeface="黑体" panose="02010609060101010101" charset="-122"/>
                <a:ea typeface="黑体"/>
                <a:cs typeface="黑体" panose="02010609060101010101" charset="-122"/>
              </a:rPr>
              <a:t>他心里装着全体人民</a:t>
            </a:r>
            <a:r>
              <a:rPr lang="en-US" sz="2800">
                <a:latin typeface="黑体" panose="02010609060101010101" charset="-122"/>
                <a:ea typeface="黑体"/>
                <a:cs typeface="黑体" panose="02010609060101010101" charset="-122"/>
              </a:rPr>
              <a:t> </a:t>
            </a:r>
            <a:r>
              <a:rPr lang="zh-CN" sz="2800">
                <a:latin typeface="黑体" panose="02010609060101010101" charset="-122"/>
                <a:ea typeface="黑体"/>
                <a:cs typeface="黑体" panose="02010609060101010101" charset="-122"/>
              </a:rPr>
              <a:t>，唯独没有他自己</a:t>
            </a:r>
          </a:p>
          <a:p>
            <a:pPr>
              <a:lnSpc>
                <a:spcPct val="150000"/>
              </a:lnSpc>
            </a:pPr>
            <a:r>
              <a:rPr lang="zh-CN" sz="2800">
                <a:latin typeface="黑体" panose="02010609060101010101" charset="-122"/>
                <a:ea typeface="黑体"/>
                <a:cs typeface="黑体" panose="02010609060101010101" charset="-122"/>
              </a:rPr>
              <a:t>活着我没有治好沙丘，死了也要看着你们把沙丘治好</a:t>
            </a:r>
            <a:r>
              <a:rPr lang="en-US" sz="2800">
                <a:latin typeface="黑体" panose="02010609060101010101" charset="-122"/>
                <a:ea typeface="黑体"/>
                <a:cs typeface="黑体" panose="02010609060101010101" charset="-122"/>
              </a:rPr>
              <a:t> </a:t>
            </a:r>
            <a:endParaRPr lang="zh-CN" sz="2800">
              <a:latin typeface="黑体" panose="02010609060101010101" charset="-122"/>
              <a:ea typeface="黑体"/>
              <a:cs typeface="黑体" panose="02010609060101010101" charset="-122"/>
            </a:endParaRPr>
          </a:p>
          <a:p>
            <a:pPr>
              <a:lnSpc>
                <a:spcPct val="150000"/>
              </a:lnSpc>
            </a:pPr>
            <a:r>
              <a:rPr lang="zh-CN" sz="2800">
                <a:latin typeface="黑体" panose="02010609060101010101" charset="-122"/>
                <a:ea typeface="黑体"/>
                <a:cs typeface="黑体" panose="02010609060101010101" charset="-122"/>
              </a:rPr>
              <a:t>他没有死，他还活着</a:t>
            </a:r>
            <a:r>
              <a:rPr lang="en-US" sz="2800">
                <a:latin typeface="黑体" panose="02010609060101010101" charset="-122"/>
                <a:ea typeface="黑体"/>
                <a:cs typeface="黑体" panose="02010609060101010101" charset="-122"/>
              </a:rPr>
              <a:t> </a:t>
            </a:r>
            <a:endParaRPr lang="zh-CN" altLang="en-US" sz="2800">
              <a:latin typeface="黑体" panose="02010609060101010101" charset="-122"/>
              <a:ea typeface="黑体"/>
              <a:cs typeface="黑体" panose="02010609060101010101" charset="-122"/>
            </a:endParaRPr>
          </a:p>
        </p:txBody>
      </p:sp>
      <p:sp>
        <p:nvSpPr>
          <p:cNvPr id="2" name="文本框 1"/>
          <p:cNvSpPr txBox="1"/>
          <p:nvPr>
            <p:custDataLst>
              <p:tags r:id="rId7"/>
            </p:custDataLst>
          </p:nvPr>
        </p:nvSpPr>
        <p:spPr>
          <a:xfrm>
            <a:off x="5672455" y="2058035"/>
            <a:ext cx="11813540" cy="3322955"/>
          </a:xfrm>
          <a:prstGeom prst="rect">
            <a:avLst/>
          </a:prstGeom>
          <a:noFill/>
          <a:ln w="9525">
            <a:noFill/>
          </a:ln>
        </p:spPr>
        <p:txBody>
          <a:bodyPr wrap="square">
            <a:spAutoFit/>
          </a:bodyPr>
          <a:lstStyle/>
          <a:p>
            <a:pPr>
              <a:lnSpc>
                <a:spcPct val="150000"/>
              </a:lnSpc>
            </a:pPr>
            <a:r>
              <a:rPr lang="zh-CN"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亲临一线，身先士卒</a:t>
            </a:r>
            <a:r>
              <a:rPr lang="en-US"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 </a:t>
            </a:r>
          </a:p>
          <a:p>
            <a:pPr>
              <a:lnSpc>
                <a:spcPct val="150000"/>
              </a:lnSpc>
            </a:pPr>
            <a:r>
              <a:rPr lang="en-US"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             </a:t>
            </a:r>
            <a:r>
              <a:rPr lang="zh-CN"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心系群众，忘我工作</a:t>
            </a:r>
            <a:r>
              <a:rPr lang="en-US"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 </a:t>
            </a:r>
          </a:p>
          <a:p>
            <a:pPr>
              <a:lnSpc>
                <a:spcPct val="150000"/>
              </a:lnSpc>
            </a:pPr>
            <a:r>
              <a:rPr lang="zh-CN"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     热爱群众，无私奉献</a:t>
            </a:r>
            <a:r>
              <a:rPr lang="en-US"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 </a:t>
            </a:r>
          </a:p>
          <a:p>
            <a:pPr>
              <a:lnSpc>
                <a:spcPct val="150000"/>
              </a:lnSpc>
            </a:pPr>
            <a:r>
              <a:rPr lang="zh-CN"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                鞠躬尽瘁，死而后已</a:t>
            </a:r>
            <a:r>
              <a:rPr lang="en-US"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 </a:t>
            </a:r>
          </a:p>
          <a:p>
            <a:pPr>
              <a:lnSpc>
                <a:spcPct val="150000"/>
              </a:lnSpc>
            </a:pPr>
            <a:r>
              <a:rPr lang="zh-CN"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肉体虽死，精神永存</a:t>
            </a:r>
            <a:r>
              <a:rPr lang="en-US"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 </a:t>
            </a:r>
            <a:endParaRPr lang="en-US" altLang="en-US"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linds(horizontal)">
                                      <p:cBhvr>
                                        <p:cTn id="22" dur="500"/>
                                        <p:tgtEl>
                                          <p:spTgt spid="2">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linds(horizontal)">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0" y="-100647"/>
            <a:ext cx="12192000" cy="695801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ea"/>
              <a:sym typeface="+mn-lt"/>
            </a:endParaRPr>
          </a:p>
        </p:txBody>
      </p:sp>
      <p:sp>
        <p:nvSpPr>
          <p:cNvPr id="3" name="矩形 2"/>
          <p:cNvSpPr/>
          <p:nvPr>
            <p:custDataLst>
              <p:tags r:id="rId5"/>
            </p:custDataLst>
          </p:nvPr>
        </p:nvSpPr>
        <p:spPr>
          <a:xfrm>
            <a:off x="0" y="1916113"/>
            <a:ext cx="12192000" cy="30257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9219" name="文本框 5"/>
          <p:cNvSpPr txBox="1"/>
          <p:nvPr>
            <p:custDataLst>
              <p:tags r:id="rId6"/>
            </p:custDataLst>
          </p:nvPr>
        </p:nvSpPr>
        <p:spPr>
          <a:xfrm>
            <a:off x="7067550" y="2262505"/>
            <a:ext cx="3996055" cy="768350"/>
          </a:xfrm>
          <a:prstGeom prst="rect">
            <a:avLst/>
          </a:prstGeom>
          <a:noFill/>
          <a:ln w="9525">
            <a:noFill/>
          </a:ln>
        </p:spPr>
        <p:txBody>
          <a:bodyPr wrap="square" anchor="t">
            <a:spAutoFit/>
          </a:bodyPr>
          <a:lstStyle/>
          <a:p>
            <a:pPr>
              <a:buSzTx/>
            </a:pPr>
            <a:r>
              <a:rPr lang="en-US" altLang="zh-CN" sz="4400">
                <a:solidFill>
                  <a:srgbClr val="595959"/>
                </a:solidFill>
                <a:latin typeface="Arial" panose="020b0604020202020204" pitchFamily="34" charset="0"/>
                <a:ea typeface="黑体"/>
                <a:sym typeface="Arial" panose="020b0604020202020204" pitchFamily="34" charset="0"/>
              </a:rPr>
              <a:t>PART THREE</a:t>
            </a:r>
            <a:endParaRPr lang="zh-CN" altLang="en-US" sz="4400">
              <a:solidFill>
                <a:srgbClr val="595959"/>
              </a:solidFill>
              <a:latin typeface="Arial" panose="020b0604020202020204" pitchFamily="34" charset="0"/>
              <a:ea typeface="黑体"/>
              <a:sym typeface="Arial" panose="020b0604020202020204" pitchFamily="34" charset="0"/>
            </a:endParaRPr>
          </a:p>
        </p:txBody>
      </p:sp>
      <p:sp>
        <p:nvSpPr>
          <p:cNvPr id="9220" name="文本框 16"/>
          <p:cNvSpPr txBox="1"/>
          <p:nvPr>
            <p:custDataLst>
              <p:tags r:id="rId7"/>
            </p:custDataLst>
          </p:nvPr>
        </p:nvSpPr>
        <p:spPr>
          <a:xfrm>
            <a:off x="6635750" y="3009900"/>
            <a:ext cx="3867150" cy="1198880"/>
          </a:xfrm>
          <a:prstGeom prst="rect">
            <a:avLst/>
          </a:prstGeom>
          <a:noFill/>
          <a:ln w="9525">
            <a:noFill/>
          </a:ln>
        </p:spPr>
        <p:txBody>
          <a:bodyPr anchor="t">
            <a:spAutoFit/>
          </a:bodyPr>
          <a:lstStyle/>
          <a:p>
            <a:pPr>
              <a:buSzTx/>
            </a:pPr>
            <a:r>
              <a:rPr lang="zh-CN" altLang="en-US" sz="7200">
                <a:solidFill>
                  <a:srgbClr val="404040"/>
                </a:solidFill>
                <a:latin typeface="Arial" panose="020b0604020202020204" pitchFamily="34" charset="0"/>
                <a:ea typeface="黑体"/>
                <a:sym typeface="Arial" panose="020b0604020202020204" pitchFamily="34" charset="0"/>
              </a:rPr>
              <a:t>总结</a:t>
            </a:r>
          </a:p>
        </p:txBody>
      </p:sp>
      <p:pic>
        <p:nvPicPr>
          <p:cNvPr id="5" name="图片 4" descr="C:/Users/ADMINI~1/AppData/Local/Temp/kaimatting/20210821212756/output_aiMatting_20210821212945.pngoutput_aiMatting_20210821212945"/>
          <p:cNvPicPr>
            <a:picLocks noChangeAspect="1"/>
          </p:cNvPicPr>
          <p:nvPr>
            <p:custDataLst>
              <p:tags r:id="rId9"/>
            </p:custDataLst>
          </p:nvPr>
        </p:nvPicPr>
        <p:blipFill>
          <a:blip r:embed="rId8"/>
          <a:stretch>
            <a:fillRect/>
          </a:stretch>
        </p:blipFill>
        <p:spPr>
          <a:xfrm flipH="1">
            <a:off x="457200" y="429895"/>
            <a:ext cx="5374005" cy="4512310"/>
          </a:xfrm>
          <a:prstGeom prst="rect">
            <a:avLst/>
          </a:prstGeom>
        </p:spPr>
      </p:pic>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0" y="608400"/>
            <a:ext cx="12192000" cy="5641200"/>
          </a:xfrm>
          <a:prstGeom prst="rect">
            <a:avLst/>
          </a:prstGeom>
          <a:solidFill>
            <a:srgbClr val="FFFFFF">
              <a:lumMod val="95000"/>
              <a:alpha val="65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a:p>
        </p:txBody>
      </p:sp>
      <p:sp>
        <p:nvSpPr>
          <p:cNvPr id="5" name="Title 6"/>
          <p:cNvSpPr txBox="1"/>
          <p:nvPr>
            <p:custDataLst>
              <p:tags r:id="rId4"/>
            </p:custDataLst>
          </p:nvPr>
        </p:nvSpPr>
        <p:spPr>
          <a:xfrm>
            <a:off x="10048820" y="1220400"/>
            <a:ext cx="1228780" cy="4417200"/>
          </a:xfrm>
          <a:prstGeom prst="rect">
            <a:avLst/>
          </a:prstGeom>
          <a:noFill/>
          <a:ln w="3175">
            <a:noFill/>
            <a:prstDash val="dash"/>
          </a:ln>
        </p:spPr>
        <p:txBody>
          <a:bodyPr vert="eaVert" wrap="square" lIns="72000" tIns="108000" rIns="72000" bIns="1080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Arial" panose="020b0604020202020204" pitchFamily="34" charset="0"/>
                <a:ea typeface="微软雅黑" panose="020b0503020204020204" charset="-122"/>
                <a:cs typeface="Segoe UI" panose="020b0502040204020203" pitchFamily="34" charset="0"/>
              </a:defRPr>
            </a:lvl1pPr>
          </a:lstStyle>
          <a:p>
            <a:pPr lvl="0">
              <a:lnSpc>
                <a:spcPct val="110000"/>
              </a:lnSpc>
            </a:pPr>
            <a:r>
              <a:rPr lang="zh-CN" altLang="en-US" sz="3200" b="1" spc="300">
                <a:ln w="3175">
                  <a:noFill/>
                  <a:prstDash val="dash"/>
                </a:ln>
                <a:solidFill>
                  <a:sysClr val="windowText" lastClr="000000">
                    <a:lumMod val="75000"/>
                    <a:lumOff val="25000"/>
                  </a:sysClr>
                </a:solidFill>
                <a:latin typeface="Arial" panose="020b0604020202020204" pitchFamily="34" charset="0"/>
                <a:ea typeface="微软雅黑" panose="020b0503020204020204" charset="-122"/>
                <a:cs typeface="微软雅黑" panose="020b0503020204020204" charset="-122"/>
              </a:rPr>
              <a:t>语言特点</a:t>
            </a:r>
          </a:p>
        </p:txBody>
      </p:sp>
      <p:sp>
        <p:nvSpPr>
          <p:cNvPr id="4" name="Title 6"/>
          <p:cNvSpPr txBox="1"/>
          <p:nvPr>
            <p:custDataLst>
              <p:tags r:id="rId5"/>
            </p:custDataLst>
          </p:nvPr>
        </p:nvSpPr>
        <p:spPr>
          <a:xfrm>
            <a:off x="914400" y="1220400"/>
            <a:ext cx="8983220" cy="4417200"/>
          </a:xfrm>
          <a:prstGeom prst="rect">
            <a:avLst/>
          </a:prstGeom>
          <a:noFill/>
          <a:ln w="3175">
            <a:noFill/>
            <a:prstDash val="dash"/>
          </a:ln>
        </p:spPr>
        <p:txBody>
          <a:bodyPr vert="horz" wrap="square" lIns="72000" tIns="108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Arial" panose="020b0604020202020204" pitchFamily="34" charset="0"/>
                <a:ea typeface="微软雅黑" panose="020b0503020204020204" charset="-122"/>
                <a:cs typeface="Segoe UI" panose="020b0502040204020203" pitchFamily="34" charset="0"/>
              </a:defRPr>
            </a:lvl1pPr>
          </a:lstStyle>
          <a:p>
            <a:pPr>
              <a:lnSpc>
                <a:spcPct val="100000"/>
              </a:lnSpc>
            </a:pPr>
            <a:r>
              <a:rPr lang="zh-CN" altLang="en-US" sz="2800" b="1" spc="300">
                <a:gradFill>
                  <a:gsLst>
                    <a:gs pos="0">
                      <a:srgbClr val="012D86"/>
                    </a:gs>
                    <a:gs pos="100000">
                      <a:srgbClr val="0E2557"/>
                    </a:gs>
                  </a:gsLst>
                  <a:lin scaled="0"/>
                </a:gradFill>
                <a:latin typeface="仿宋" panose="02010609060101010101" charset="-122"/>
                <a:ea typeface="仿宋" panose="02010609060101010101" charset="-122"/>
                <a:cs typeface="仿宋" panose="02010609060101010101" charset="-122"/>
              </a:rPr>
              <a:t>①语言铿锵有力。如：要制服“三害”，要把它们从兰考土地上像送瘟神一样驱走，必须进行大量艰苦细致的工作，付出高昂的代价。 “必须”道出了送之“坚决”。 </a:t>
            </a:r>
          </a:p>
          <a:p>
            <a:pPr>
              <a:lnSpc>
                <a:spcPct val="100000"/>
              </a:lnSpc>
            </a:pPr>
            <a:r>
              <a:rPr lang="zh-CN" altLang="en-US" sz="2800" b="1" spc="300">
                <a:gradFill>
                  <a:gsLst>
                    <a:gs pos="0">
                      <a:srgbClr val="7B32B2"/>
                    </a:gs>
                    <a:gs pos="100000">
                      <a:srgbClr val="401A5D"/>
                    </a:gs>
                  </a:gsLst>
                  <a:lin scaled="0"/>
                </a:gradFill>
                <a:latin typeface="仿宋" panose="02010609060101010101" charset="-122"/>
                <a:ea typeface="仿宋" panose="02010609060101010101" charset="-122"/>
                <a:cs typeface="仿宋" panose="02010609060101010101" charset="-122"/>
              </a:rPr>
              <a:t>②形象生动，细腻准确。如：“一粒粒黄豆大的冷汗珠时时从他的额头上浸出来”的“浸”和“焦裕禄从怀里掏出一张自己的照片”的“掏”。</a:t>
            </a:r>
            <a:r>
              <a:rPr lang="zh-CN" altLang="en-US" sz="2800" b="1" spc="300">
                <a:gradFill>
                  <a:gsLst>
                    <a:gs pos="0">
                      <a:srgbClr val="012D86"/>
                    </a:gs>
                    <a:gs pos="100000">
                      <a:srgbClr val="0E2557"/>
                    </a:gs>
                  </a:gsLst>
                  <a:lin scaled="0"/>
                </a:gradFill>
                <a:latin typeface="仿宋" panose="02010609060101010101" charset="-122"/>
                <a:ea typeface="仿宋" panose="02010609060101010101" charset="-122"/>
                <a:cs typeface="仿宋" panose="02010609060101010101" charset="-122"/>
              </a:rPr>
              <a:t> </a:t>
            </a:r>
          </a:p>
          <a:p>
            <a:pPr>
              <a:lnSpc>
                <a:spcPct val="100000"/>
              </a:lnSpc>
            </a:pPr>
            <a:r>
              <a:rPr lang="zh-CN" altLang="en-US" sz="2800" b="1" spc="300">
                <a:gradFill>
                  <a:gsLst>
                    <a:gs pos="0">
                      <a:srgbClr val="012D86"/>
                    </a:gs>
                    <a:gs pos="100000">
                      <a:srgbClr val="0E2557"/>
                    </a:gs>
                  </a:gsLst>
                  <a:lin scaled="0"/>
                </a:gradFill>
                <a:latin typeface="仿宋" panose="02010609060101010101" charset="-122"/>
                <a:ea typeface="仿宋" panose="02010609060101010101" charset="-122"/>
                <a:cs typeface="仿宋" panose="02010609060101010101" charset="-122"/>
              </a:rPr>
              <a:t>③语言巧用口语和俗语，通俗易懂。如“闭眼睛捉麻雀”“瞎子摸鱼”和“大家心里热乎乎的”等。 </a:t>
            </a:r>
          </a:p>
          <a:p>
            <a:pPr>
              <a:lnSpc>
                <a:spcPct val="100000"/>
              </a:lnSpc>
            </a:pPr>
            <a:r>
              <a:rPr lang="zh-CN" altLang="en-US" sz="2800" b="1" spc="300">
                <a:gradFill>
                  <a:gsLst>
                    <a:gs pos="0">
                      <a:srgbClr val="7B32B2"/>
                    </a:gs>
                    <a:gs pos="100000">
                      <a:srgbClr val="401A5D"/>
                    </a:gs>
                  </a:gsLst>
                  <a:lin scaled="0"/>
                </a:gradFill>
                <a:latin typeface="仿宋" panose="02010609060101010101" charset="-122"/>
                <a:ea typeface="仿宋" panose="02010609060101010101" charset="-122"/>
                <a:cs typeface="仿宋" panose="02010609060101010101" charset="-122"/>
              </a:rPr>
              <a:t>④刻画真实，饱含情感。如：“赵文选呆了一下，突然放声痛哭起来”，“张钦礼迟迟没有回答。” </a:t>
            </a:r>
            <a:endParaRPr lang="zh-CN" altLang="en-US" sz="2800" b="1" spc="300">
              <a:gradFill>
                <a:gsLst>
                  <a:gs pos="0">
                    <a:srgbClr val="012D86"/>
                  </a:gs>
                  <a:gs pos="100000">
                    <a:srgbClr val="0E2557"/>
                  </a:gs>
                </a:gsLst>
                <a:lin scaled="0"/>
              </a:gradFill>
              <a:latin typeface="仿宋" panose="02010609060101010101" charset="-122"/>
              <a:ea typeface="仿宋" panose="02010609060101010101" charset="-122"/>
              <a:cs typeface="仿宋" panose="02010609060101010101"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arn(inVertical)">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0" y="608400"/>
            <a:ext cx="12192000" cy="5641200"/>
          </a:xfrm>
          <a:prstGeom prst="rect">
            <a:avLst/>
          </a:prstGeom>
          <a:solidFill>
            <a:srgbClr val="FFFFFF">
              <a:lumMod val="95000"/>
              <a:alpha val="65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a:p>
        </p:txBody>
      </p:sp>
      <p:sp>
        <p:nvSpPr>
          <p:cNvPr id="5" name="Title 6"/>
          <p:cNvSpPr txBox="1"/>
          <p:nvPr>
            <p:custDataLst>
              <p:tags r:id="rId4"/>
            </p:custDataLst>
          </p:nvPr>
        </p:nvSpPr>
        <p:spPr>
          <a:xfrm>
            <a:off x="10048820" y="1220400"/>
            <a:ext cx="1228780" cy="4417200"/>
          </a:xfrm>
          <a:prstGeom prst="rect">
            <a:avLst/>
          </a:prstGeom>
          <a:noFill/>
          <a:ln w="3175">
            <a:noFill/>
            <a:prstDash val="dash"/>
          </a:ln>
        </p:spPr>
        <p:txBody>
          <a:bodyPr vert="eaVert" wrap="square" lIns="72000" tIns="108000" rIns="72000" bIns="1080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Arial" panose="020b0604020202020204" pitchFamily="34" charset="0"/>
                <a:ea typeface="微软雅黑" panose="020b0503020204020204" charset="-122"/>
                <a:cs typeface="Segoe UI" panose="020b0502040204020203" pitchFamily="34" charset="0"/>
              </a:defRPr>
            </a:lvl1pPr>
          </a:lstStyle>
          <a:p>
            <a:pPr lvl="0">
              <a:lnSpc>
                <a:spcPct val="110000"/>
              </a:lnSpc>
            </a:pPr>
            <a:r>
              <a:rPr lang="zh-CN" altLang="en-US" sz="3200" b="1" spc="300">
                <a:ln w="3175">
                  <a:noFill/>
                  <a:prstDash val="dash"/>
                </a:ln>
                <a:solidFill>
                  <a:sysClr val="windowText" lastClr="000000">
                    <a:lumMod val="75000"/>
                    <a:lumOff val="25000"/>
                  </a:sysClr>
                </a:solidFill>
                <a:latin typeface="Arial" panose="020b0604020202020204" pitchFamily="34" charset="0"/>
                <a:ea typeface="微软雅黑" panose="020b0503020204020204" charset="-122"/>
                <a:cs typeface="微软雅黑" panose="020b0503020204020204" charset="-122"/>
              </a:rPr>
              <a:t>写作特色</a:t>
            </a:r>
          </a:p>
        </p:txBody>
      </p:sp>
      <p:sp>
        <p:nvSpPr>
          <p:cNvPr id="4" name="Title 6"/>
          <p:cNvSpPr txBox="1"/>
          <p:nvPr>
            <p:custDataLst>
              <p:tags r:id="rId5"/>
            </p:custDataLst>
          </p:nvPr>
        </p:nvSpPr>
        <p:spPr>
          <a:xfrm>
            <a:off x="451485" y="1104830"/>
            <a:ext cx="8983220" cy="4417200"/>
          </a:xfrm>
          <a:prstGeom prst="rect">
            <a:avLst/>
          </a:prstGeom>
          <a:noFill/>
          <a:ln w="3175">
            <a:noFill/>
            <a:prstDash val="dash"/>
          </a:ln>
        </p:spPr>
        <p:txBody>
          <a:bodyPr vert="horz" wrap="square" lIns="72000" tIns="108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Arial" panose="020b0604020202020204" pitchFamily="34" charset="0"/>
                <a:ea typeface="微软雅黑" panose="020b0503020204020204" charset="-122"/>
                <a:cs typeface="Segoe UI" panose="020b0502040204020203" pitchFamily="34" charset="0"/>
              </a:defRPr>
            </a:lvl1pPr>
          </a:lstStyle>
          <a:p>
            <a:pPr indent="737870" fontAlgn="ctr">
              <a:lnSpc>
                <a:spcPct val="200000"/>
              </a:lnSpc>
              <a:spcBef>
                <a:spcPct val="0"/>
              </a:spcBef>
              <a:spcAft>
                <a:spcPct val="0"/>
              </a:spcAft>
              <a:buClr>
                <a:srgbClr val="1E6BC5">
                  <a:lumMod val="75000"/>
                </a:srgbClr>
              </a:buClr>
              <a:buSzPct val="130000"/>
              <a:buFont typeface="WPS-Numbers" pitchFamily="2" charset="0"/>
            </a:pPr>
            <a:r>
              <a:rPr lang="zh-CN" altLang="en-US" sz="2800" b="1">
                <a:solidFill>
                  <a:srgbClr val="000000">
                    <a:lumMod val="75000"/>
                    <a:lumOff val="25000"/>
                  </a:srgbClr>
                </a:solidFill>
                <a:sym typeface="+mn-ea"/>
              </a:rPr>
              <a:t>运用典型的语言、神态和动作描写，生动真实地刻画人物形象。 </a:t>
            </a:r>
            <a:endParaRPr lang="zh-CN" altLang="en-US" sz="2800" b="1">
              <a:solidFill>
                <a:srgbClr val="000000">
                  <a:lumMod val="75000"/>
                  <a:lumOff val="25000"/>
                </a:srgbClr>
              </a:solidFill>
              <a:latin typeface="Arial" panose="020b0604020202020204" pitchFamily="34" charset="0"/>
              <a:ea typeface="微软雅黑" panose="020b0503020204020204" charset="-122"/>
            </a:endParaRPr>
          </a:p>
          <a:p>
            <a:pPr indent="737870" fontAlgn="ctr">
              <a:lnSpc>
                <a:spcPct val="200000"/>
              </a:lnSpc>
              <a:spcBef>
                <a:spcPct val="0"/>
              </a:spcBef>
              <a:spcAft>
                <a:spcPct val="0"/>
              </a:spcAft>
              <a:buClr>
                <a:srgbClr val="1E6BC5">
                  <a:lumMod val="75000"/>
                </a:srgbClr>
              </a:buClr>
              <a:buSzPct val="130000"/>
              <a:buFont typeface="WPS-Numbers" pitchFamily="2" charset="0"/>
            </a:pPr>
            <a:r>
              <a:rPr lang="zh-CN" altLang="en-US" sz="2800" b="1">
                <a:solidFill>
                  <a:srgbClr val="000000">
                    <a:lumMod val="75000"/>
                    <a:lumOff val="25000"/>
                  </a:srgbClr>
                </a:solidFill>
                <a:sym typeface="+mn-ea"/>
              </a:rPr>
              <a:t>多种表达方式相结合，将记叙、议论和抒情融为一体，内容更加的丰富，更富感染力。 </a:t>
            </a:r>
            <a:endParaRPr lang="zh-CN" altLang="en-US" sz="2800" b="1" spc="300">
              <a:gradFill>
                <a:gsLst>
                  <a:gs pos="0">
                    <a:srgbClr val="012D86"/>
                  </a:gs>
                  <a:gs pos="100000">
                    <a:srgbClr val="0E2557"/>
                  </a:gs>
                </a:gsLst>
                <a:lin scaled="0"/>
              </a:gradFill>
              <a:latin typeface="仿宋" panose="02010609060101010101" charset="-122"/>
              <a:ea typeface="仿宋" panose="02010609060101010101" charset="-122"/>
              <a:cs typeface="仿宋" panose="02010609060101010101"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0" y="-100647"/>
            <a:ext cx="12192000" cy="695801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ea"/>
              <a:sym typeface="+mn-lt"/>
            </a:endParaRPr>
          </a:p>
        </p:txBody>
      </p:sp>
      <p:sp>
        <p:nvSpPr>
          <p:cNvPr id="3" name="矩形 2"/>
          <p:cNvSpPr/>
          <p:nvPr>
            <p:custDataLst>
              <p:tags r:id="rId5"/>
            </p:custDataLst>
          </p:nvPr>
        </p:nvSpPr>
        <p:spPr>
          <a:xfrm>
            <a:off x="0" y="1916113"/>
            <a:ext cx="12192000" cy="30257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9219" name="文本框 5"/>
          <p:cNvSpPr txBox="1"/>
          <p:nvPr>
            <p:custDataLst>
              <p:tags r:id="rId6"/>
            </p:custDataLst>
          </p:nvPr>
        </p:nvSpPr>
        <p:spPr>
          <a:xfrm>
            <a:off x="7067550" y="2262188"/>
            <a:ext cx="3024188" cy="768350"/>
          </a:xfrm>
          <a:prstGeom prst="rect">
            <a:avLst/>
          </a:prstGeom>
          <a:noFill/>
          <a:ln w="9525">
            <a:noFill/>
          </a:ln>
        </p:spPr>
        <p:txBody>
          <a:bodyPr anchor="t">
            <a:spAutoFit/>
          </a:bodyPr>
          <a:lstStyle/>
          <a:p>
            <a:pPr>
              <a:buSzTx/>
            </a:pPr>
            <a:r>
              <a:rPr lang="en-US" altLang="zh-CN" sz="4400">
                <a:solidFill>
                  <a:srgbClr val="595959"/>
                </a:solidFill>
                <a:latin typeface="Arial" panose="020b0604020202020204" pitchFamily="34" charset="0"/>
                <a:ea typeface="黑体"/>
                <a:sym typeface="Arial" panose="020b0604020202020204" pitchFamily="34" charset="0"/>
              </a:rPr>
              <a:t>PART ONE</a:t>
            </a:r>
            <a:endParaRPr lang="zh-CN" altLang="en-US" sz="4400">
              <a:solidFill>
                <a:srgbClr val="595959"/>
              </a:solidFill>
              <a:latin typeface="Arial" panose="020b0604020202020204" pitchFamily="34" charset="0"/>
              <a:ea typeface="黑体"/>
              <a:sym typeface="Arial" panose="020b0604020202020204" pitchFamily="34" charset="0"/>
            </a:endParaRPr>
          </a:p>
        </p:txBody>
      </p:sp>
      <p:sp>
        <p:nvSpPr>
          <p:cNvPr id="9220" name="文本框 16"/>
          <p:cNvSpPr txBox="1"/>
          <p:nvPr>
            <p:custDataLst>
              <p:tags r:id="rId7"/>
            </p:custDataLst>
          </p:nvPr>
        </p:nvSpPr>
        <p:spPr>
          <a:xfrm>
            <a:off x="6635750" y="3009900"/>
            <a:ext cx="3867150" cy="1198880"/>
          </a:xfrm>
          <a:prstGeom prst="rect">
            <a:avLst/>
          </a:prstGeom>
          <a:noFill/>
          <a:ln w="9525">
            <a:noFill/>
          </a:ln>
        </p:spPr>
        <p:txBody>
          <a:bodyPr anchor="t">
            <a:spAutoFit/>
          </a:bodyPr>
          <a:lstStyle/>
          <a:p>
            <a:pPr>
              <a:buSzTx/>
            </a:pPr>
            <a:r>
              <a:rPr lang="zh-CN" altLang="en-US" sz="7200">
                <a:solidFill>
                  <a:srgbClr val="404040"/>
                </a:solidFill>
                <a:latin typeface="Arial" panose="020b0604020202020204" pitchFamily="34" charset="0"/>
                <a:ea typeface="黑体"/>
                <a:sym typeface="Arial" panose="020b0604020202020204" pitchFamily="34" charset="0"/>
              </a:rPr>
              <a:t>知识相关</a:t>
            </a:r>
          </a:p>
        </p:txBody>
      </p:sp>
      <p:pic>
        <p:nvPicPr>
          <p:cNvPr id="5" name="图片 4" descr="C:/Users/ADMINI~1/AppData/Local/Temp/kaimatting/20210821212756/output_aiMatting_20210821212945.pngoutput_aiMatting_20210821212945"/>
          <p:cNvPicPr>
            <a:picLocks noChangeAspect="1"/>
          </p:cNvPicPr>
          <p:nvPr>
            <p:custDataLst>
              <p:tags r:id="rId9"/>
            </p:custDataLst>
          </p:nvPr>
        </p:nvPicPr>
        <p:blipFill>
          <a:blip r:embed="rId8"/>
          <a:stretch>
            <a:fillRect/>
          </a:stretch>
        </p:blipFill>
        <p:spPr>
          <a:xfrm flipH="1">
            <a:off x="457200" y="429895"/>
            <a:ext cx="5374005" cy="4512310"/>
          </a:xfrm>
          <a:prstGeom prst="rect">
            <a:avLst/>
          </a:prstGeom>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矩形 4"/>
          <p:cNvSpPr/>
          <p:nvPr>
            <p:custDataLst>
              <p:tags r:id="rId3"/>
            </p:custDataLst>
          </p:nvPr>
        </p:nvSpPr>
        <p:spPr>
          <a:xfrm>
            <a:off x="0" y="0"/>
            <a:ext cx="12192000" cy="6858000"/>
          </a:xfrm>
          <a:prstGeom prst="rect">
            <a:avLst/>
          </a:prstGeom>
          <a:pattFill prst="dotGrid">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9" name="矩形 8"/>
          <p:cNvSpPr/>
          <p:nvPr>
            <p:custDataLst>
              <p:tags r:id="rId4"/>
            </p:custDataLst>
          </p:nvPr>
        </p:nvSpPr>
        <p:spPr>
          <a:xfrm>
            <a:off x="449582" y="617123"/>
            <a:ext cx="11412219" cy="5821624"/>
          </a:xfrm>
          <a:prstGeom prst="rect">
            <a:avLst/>
          </a:prstGeom>
          <a:solidFill>
            <a:srgbClr val="FFFFFF"/>
          </a:solidFill>
          <a:ln w="127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5"/>
            </p:custDataLst>
          </p:nvPr>
        </p:nvSpPr>
        <p:spPr>
          <a:xfrm>
            <a:off x="350862" y="518189"/>
            <a:ext cx="11412219" cy="5821623"/>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矩形 6"/>
          <p:cNvSpPr/>
          <p:nvPr>
            <p:custDataLst>
              <p:tags r:id="rId6"/>
            </p:custDataLst>
          </p:nvPr>
        </p:nvSpPr>
        <p:spPr>
          <a:xfrm>
            <a:off x="252141" y="419254"/>
            <a:ext cx="11412219" cy="5821623"/>
          </a:xfrm>
          <a:prstGeom prst="rect">
            <a:avLst/>
          </a:prstGeom>
          <a:noFill/>
          <a:ln w="1270">
            <a:solidFill>
              <a:srgbClr val="1E6BC5">
                <a:lumMod val="40000"/>
                <a:lumOff val="6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grpSp>
        <p:nvGrpSpPr>
          <p:cNvPr id="14" name="组合 13"/>
          <p:cNvGrpSpPr>
            <a:grpSpLocks noChangeAspect="1"/>
          </p:cNvGrpSpPr>
          <p:nvPr>
            <p:custDataLst>
              <p:tags r:id="rId7"/>
            </p:custDataLst>
          </p:nvPr>
        </p:nvGrpSpPr>
        <p:grpSpPr>
          <a:xfrm>
            <a:off x="669925" y="1349393"/>
            <a:ext cx="622313" cy="543032"/>
            <a:chOff x="1168400" y="1347856"/>
            <a:chExt cx="723913" cy="631688"/>
          </a:xfrm>
          <a:solidFill>
            <a:srgbClr val="FFFFFF">
              <a:alpha val="15000"/>
            </a:srgbClr>
          </a:solidFill>
        </p:grpSpPr>
        <p:sp>
          <p:nvSpPr>
            <p:cNvPr id="15" name="任意多边形: 形状 14"/>
            <p:cNvSpPr>
              <a:spLocks noChangeAspect="1"/>
            </p:cNvSpPr>
            <p:nvPr>
              <p:custDataLst>
                <p:tags r:id="rId8"/>
              </p:custDataLst>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6" name="任意多边形: 形状 15"/>
            <p:cNvSpPr>
              <a:spLocks noChangeAspect="1"/>
            </p:cNvSpPr>
            <p:nvPr>
              <p:custDataLst>
                <p:tags r:id="rId9"/>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17" name="组合 16"/>
          <p:cNvGrpSpPr>
            <a:grpSpLocks noChangeAspect="1"/>
          </p:cNvGrpSpPr>
          <p:nvPr>
            <p:custDataLst>
              <p:tags r:id="rId10"/>
            </p:custDataLst>
          </p:nvPr>
        </p:nvGrpSpPr>
        <p:grpSpPr>
          <a:xfrm rot="10800000">
            <a:off x="671896" y="822186"/>
            <a:ext cx="637442" cy="556233"/>
            <a:chOff x="3213087" y="1347855"/>
            <a:chExt cx="723913" cy="631688"/>
          </a:xfrm>
          <a:solidFill>
            <a:srgbClr val="1E6BC5">
              <a:lumMod val="20000"/>
              <a:lumOff val="80000"/>
            </a:srgbClr>
          </a:solidFill>
        </p:grpSpPr>
        <p:sp>
          <p:nvSpPr>
            <p:cNvPr id="18" name="任意多边形: 形状 17"/>
            <p:cNvSpPr>
              <a:spLocks noChangeAspect="1"/>
            </p:cNvSpPr>
            <p:nvPr>
              <p:custDataLst>
                <p:tags r:id="rId11"/>
              </p:custDataLst>
            </p:nvPr>
          </p:nvSpPr>
          <p:spPr>
            <a:xfrm>
              <a:off x="3213087"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2"/>
              </p:custDataLst>
            </p:nvPr>
          </p:nvSpPr>
          <p:spPr>
            <a:xfrm>
              <a:off x="3625705"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21" name="组合 20"/>
          <p:cNvGrpSpPr>
            <a:grpSpLocks noChangeAspect="1"/>
          </p:cNvGrpSpPr>
          <p:nvPr>
            <p:custDataLst>
              <p:tags r:id="rId13"/>
            </p:custDataLst>
          </p:nvPr>
        </p:nvGrpSpPr>
        <p:grpSpPr>
          <a:xfrm>
            <a:off x="10511620" y="5229674"/>
            <a:ext cx="923010" cy="805420"/>
            <a:chOff x="3213087" y="1347855"/>
            <a:chExt cx="723913" cy="631688"/>
          </a:xfrm>
          <a:solidFill>
            <a:srgbClr val="1E6BC5">
              <a:lumMod val="20000"/>
              <a:lumOff val="80000"/>
            </a:srgbClr>
          </a:solidFill>
        </p:grpSpPr>
        <p:sp>
          <p:nvSpPr>
            <p:cNvPr id="22" name="任意多边形: 形状 21"/>
            <p:cNvSpPr>
              <a:spLocks noChangeAspect="1"/>
            </p:cNvSpPr>
            <p:nvPr>
              <p:custDataLst>
                <p:tags r:id="rId14"/>
              </p:custDataLst>
            </p:nvPr>
          </p:nvSpPr>
          <p:spPr>
            <a:xfrm>
              <a:off x="3213087"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3" name="任意多边形: 形状 22"/>
            <p:cNvSpPr>
              <a:spLocks noChangeAspect="1"/>
            </p:cNvSpPr>
            <p:nvPr>
              <p:custDataLst>
                <p:tags r:id="rId15"/>
              </p:custDataLst>
            </p:nvPr>
          </p:nvSpPr>
          <p:spPr>
            <a:xfrm>
              <a:off x="3625705"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00" name="文本框 99"/>
          <p:cNvSpPr txBox="1"/>
          <p:nvPr>
            <p:custDataLst>
              <p:tags r:id="rId16"/>
            </p:custDataLst>
          </p:nvPr>
        </p:nvSpPr>
        <p:spPr>
          <a:xfrm>
            <a:off x="1106170" y="1635442"/>
            <a:ext cx="5080000" cy="4399915"/>
          </a:xfrm>
          <a:prstGeom prst="rect">
            <a:avLst/>
          </a:prstGeom>
          <a:noFill/>
          <a:ln w="9525">
            <a:noFill/>
          </a:ln>
        </p:spPr>
        <p:txBody>
          <a:bodyPr>
            <a:spAutoFit/>
          </a:bodyPr>
          <a:lstStyle/>
          <a:p>
            <a:pPr>
              <a:lnSpc>
                <a:spcPct val="200000"/>
              </a:lnSpc>
            </a:pPr>
            <a:r>
              <a:rPr lang="en-US" sz="2800" b="1">
                <a:gradFill>
                  <a:gsLst>
                    <a:gs pos="0">
                      <a:srgbClr val="E30000"/>
                    </a:gs>
                    <a:gs pos="100000">
                      <a:srgbClr val="760303"/>
                    </a:gs>
                  </a:gsLst>
                  <a:lin scaled="0"/>
                </a:gradFill>
                <a:latin typeface="宋体" panose="02010600030101010101" pitchFamily="2" charset="-122"/>
                <a:ea typeface="宋体" panose="02010600030101010101" pitchFamily="2" charset="-122"/>
              </a:rPr>
              <a:t>1</a:t>
            </a:r>
            <a:r>
              <a:rPr lang="zh-CN" altLang="en-US" sz="2800" b="1">
                <a:gradFill>
                  <a:gsLst>
                    <a:gs pos="0">
                      <a:srgbClr val="E30000"/>
                    </a:gs>
                    <a:gs pos="100000">
                      <a:srgbClr val="760303"/>
                    </a:gs>
                  </a:gsLst>
                  <a:lin scaled="0"/>
                </a:gradFill>
                <a:latin typeface="宋体" panose="02010600030101010101" pitchFamily="2" charset="-122"/>
                <a:ea typeface="宋体" panose="02010600030101010101" pitchFamily="2" charset="-122"/>
              </a:rPr>
              <a:t>、</a:t>
            </a:r>
            <a:r>
              <a:rPr lang="zh-CN" sz="2800" b="1">
                <a:gradFill>
                  <a:gsLst>
                    <a:gs pos="0">
                      <a:srgbClr val="E30000"/>
                    </a:gs>
                    <a:gs pos="100000">
                      <a:srgbClr val="760303"/>
                    </a:gs>
                  </a:gsLst>
                  <a:lin scaled="0"/>
                </a:gradFill>
                <a:ea typeface="宋体" panose="02010600030101010101" pitchFamily="2" charset="-122"/>
              </a:rPr>
              <a:t>服务群众的公仆情怀  </a:t>
            </a:r>
          </a:p>
          <a:p>
            <a:pPr>
              <a:lnSpc>
                <a:spcPct val="200000"/>
              </a:lnSpc>
            </a:pPr>
            <a:r>
              <a:rPr lang="en-US" altLang="zh-CN" sz="2800" b="1">
                <a:gradFill>
                  <a:gsLst>
                    <a:gs pos="0">
                      <a:srgbClr val="E30000"/>
                    </a:gs>
                    <a:gs pos="100000">
                      <a:srgbClr val="760303"/>
                    </a:gs>
                  </a:gsLst>
                  <a:lin scaled="0"/>
                </a:gradFill>
                <a:ea typeface="宋体" panose="02010600030101010101" pitchFamily="2" charset="-122"/>
              </a:rPr>
              <a:t>2</a:t>
            </a:r>
            <a:r>
              <a:rPr lang="zh-CN" altLang="en-US" sz="2800" b="1">
                <a:gradFill>
                  <a:gsLst>
                    <a:gs pos="0">
                      <a:srgbClr val="E30000"/>
                    </a:gs>
                    <a:gs pos="100000">
                      <a:srgbClr val="760303"/>
                    </a:gs>
                  </a:gsLst>
                  <a:lin scaled="0"/>
                </a:gradFill>
                <a:ea typeface="宋体" panose="02010600030101010101" pitchFamily="2" charset="-122"/>
              </a:rPr>
              <a:t>、</a:t>
            </a:r>
            <a:r>
              <a:rPr lang="zh-CN" sz="2800" b="1">
                <a:gradFill>
                  <a:gsLst>
                    <a:gs pos="0">
                      <a:srgbClr val="E30000"/>
                    </a:gs>
                    <a:gs pos="100000">
                      <a:srgbClr val="760303"/>
                    </a:gs>
                  </a:gsLst>
                  <a:lin scaled="0"/>
                </a:gradFill>
                <a:ea typeface="宋体" panose="02010600030101010101" pitchFamily="2" charset="-122"/>
              </a:rPr>
              <a:t>自强不息的奋斗精神  </a:t>
            </a:r>
          </a:p>
          <a:p>
            <a:pPr>
              <a:lnSpc>
                <a:spcPct val="200000"/>
              </a:lnSpc>
            </a:pPr>
            <a:r>
              <a:rPr lang="en-US" altLang="zh-CN" sz="2800" b="1">
                <a:gradFill>
                  <a:gsLst>
                    <a:gs pos="0">
                      <a:srgbClr val="E30000"/>
                    </a:gs>
                    <a:gs pos="100000">
                      <a:srgbClr val="760303"/>
                    </a:gs>
                  </a:gsLst>
                  <a:lin scaled="0"/>
                </a:gradFill>
                <a:ea typeface="宋体" panose="02010600030101010101" pitchFamily="2" charset="-122"/>
              </a:rPr>
              <a:t>3</a:t>
            </a:r>
            <a:r>
              <a:rPr lang="zh-CN" altLang="en-US" sz="2800" b="1">
                <a:gradFill>
                  <a:gsLst>
                    <a:gs pos="0">
                      <a:srgbClr val="E30000"/>
                    </a:gs>
                    <a:gs pos="100000">
                      <a:srgbClr val="760303"/>
                    </a:gs>
                  </a:gsLst>
                  <a:lin scaled="0"/>
                </a:gradFill>
                <a:ea typeface="宋体" panose="02010600030101010101" pitchFamily="2" charset="-122"/>
              </a:rPr>
              <a:t>、</a:t>
            </a:r>
            <a:r>
              <a:rPr lang="zh-CN" sz="2800" b="1">
                <a:gradFill>
                  <a:gsLst>
                    <a:gs pos="0">
                      <a:srgbClr val="E30000"/>
                    </a:gs>
                    <a:gs pos="100000">
                      <a:srgbClr val="760303"/>
                    </a:gs>
                  </a:gsLst>
                  <a:lin scaled="0"/>
                </a:gradFill>
                <a:ea typeface="宋体" panose="02010600030101010101" pitchFamily="2" charset="-122"/>
              </a:rPr>
              <a:t>探求就里的求实作风  </a:t>
            </a:r>
          </a:p>
          <a:p>
            <a:pPr>
              <a:lnSpc>
                <a:spcPct val="200000"/>
              </a:lnSpc>
            </a:pPr>
            <a:r>
              <a:rPr lang="en-US" sz="2800" b="1">
                <a:gradFill>
                  <a:gsLst>
                    <a:gs pos="0">
                      <a:srgbClr val="E30000"/>
                    </a:gs>
                    <a:gs pos="100000">
                      <a:srgbClr val="760303"/>
                    </a:gs>
                  </a:gsLst>
                  <a:lin scaled="0"/>
                </a:gradFill>
                <a:latin typeface="宋体" panose="02010600030101010101" pitchFamily="2" charset="-122"/>
                <a:ea typeface="宋体" panose="02010600030101010101" pitchFamily="2" charset="-122"/>
              </a:rPr>
              <a:t>4</a:t>
            </a:r>
            <a:r>
              <a:rPr lang="zh-CN" altLang="en-US" sz="2800" b="1">
                <a:gradFill>
                  <a:gsLst>
                    <a:gs pos="0">
                      <a:srgbClr val="E30000"/>
                    </a:gs>
                    <a:gs pos="100000">
                      <a:srgbClr val="760303"/>
                    </a:gs>
                  </a:gsLst>
                  <a:lin scaled="0"/>
                </a:gradFill>
                <a:latin typeface="宋体" panose="02010600030101010101" pitchFamily="2" charset="-122"/>
                <a:ea typeface="宋体" panose="02010600030101010101" pitchFamily="2" charset="-122"/>
              </a:rPr>
              <a:t>、</a:t>
            </a:r>
            <a:r>
              <a:rPr lang="zh-CN" sz="2800" b="1">
                <a:gradFill>
                  <a:gsLst>
                    <a:gs pos="0">
                      <a:srgbClr val="E30000"/>
                    </a:gs>
                    <a:gs pos="100000">
                      <a:srgbClr val="760303"/>
                    </a:gs>
                  </a:gsLst>
                  <a:lin scaled="0"/>
                </a:gradFill>
                <a:ea typeface="宋体" panose="02010600030101010101" pitchFamily="2" charset="-122"/>
              </a:rPr>
              <a:t>知难而进的无畏品质  </a:t>
            </a:r>
          </a:p>
          <a:p>
            <a:pPr>
              <a:lnSpc>
                <a:spcPct val="200000"/>
              </a:lnSpc>
            </a:pPr>
            <a:r>
              <a:rPr lang="en-US" altLang="zh-CN" sz="2800" b="1">
                <a:gradFill>
                  <a:gsLst>
                    <a:gs pos="0">
                      <a:srgbClr val="E30000"/>
                    </a:gs>
                    <a:gs pos="100000">
                      <a:srgbClr val="760303"/>
                    </a:gs>
                  </a:gsLst>
                  <a:lin scaled="0"/>
                </a:gradFill>
                <a:ea typeface="宋体" panose="02010600030101010101" pitchFamily="2" charset="-122"/>
              </a:rPr>
              <a:t>5</a:t>
            </a:r>
            <a:r>
              <a:rPr lang="zh-CN" altLang="en-US" sz="2800" b="1">
                <a:gradFill>
                  <a:gsLst>
                    <a:gs pos="0">
                      <a:srgbClr val="E30000"/>
                    </a:gs>
                    <a:gs pos="100000">
                      <a:srgbClr val="760303"/>
                    </a:gs>
                  </a:gsLst>
                  <a:lin scaled="0"/>
                </a:gradFill>
                <a:ea typeface="宋体" panose="02010600030101010101" pitchFamily="2" charset="-122"/>
              </a:rPr>
              <a:t>、</a:t>
            </a:r>
            <a:r>
              <a:rPr lang="zh-CN" sz="2800" b="1">
                <a:gradFill>
                  <a:gsLst>
                    <a:gs pos="0">
                      <a:srgbClr val="E30000"/>
                    </a:gs>
                    <a:gs pos="100000">
                      <a:srgbClr val="760303"/>
                    </a:gs>
                  </a:gsLst>
                  <a:lin scaled="0"/>
                </a:gradFill>
                <a:ea typeface="宋体" panose="02010600030101010101" pitchFamily="2" charset="-122"/>
              </a:rPr>
              <a:t>鞠躬尽瘁的奉献精神  </a:t>
            </a:r>
            <a:endParaRPr lang="zh-CN" altLang="en-US" sz="2800" b="1">
              <a:gradFill>
                <a:gsLst>
                  <a:gs pos="0">
                    <a:srgbClr val="E30000"/>
                  </a:gs>
                  <a:gs pos="100000">
                    <a:srgbClr val="760303"/>
                  </a:gs>
                </a:gsLst>
                <a:lin scaled="0"/>
              </a:gradFill>
              <a:ea typeface="宋体" panose="02010600030101010101" pitchFamily="2" charset="-122"/>
            </a:endParaRPr>
          </a:p>
        </p:txBody>
      </p:sp>
      <p:sp>
        <p:nvSpPr>
          <p:cNvPr id="4" name="Title 6"/>
          <p:cNvSpPr txBox="1"/>
          <p:nvPr>
            <p:custDataLst>
              <p:tags r:id="rId17"/>
            </p:custDataLst>
          </p:nvPr>
        </p:nvSpPr>
        <p:spPr>
          <a:xfrm>
            <a:off x="671830" y="617220"/>
            <a:ext cx="8983345" cy="1188720"/>
          </a:xfrm>
          <a:prstGeom prst="rect">
            <a:avLst/>
          </a:prstGeom>
          <a:noFill/>
          <a:ln w="3175">
            <a:noFill/>
            <a:prstDash val="dash"/>
          </a:ln>
        </p:spPr>
        <p:txBody>
          <a:bodyPr vert="horz" wrap="square" lIns="72000" tIns="108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Arial" panose="020b0604020202020204" pitchFamily="34" charset="0"/>
                <a:ea typeface="微软雅黑" panose="020b0503020204020204" charset="-122"/>
                <a:cs typeface="Segoe UI" panose="020b0502040204020203" pitchFamily="34" charset="0"/>
              </a:defRPr>
            </a:lvl1pPr>
          </a:lstStyle>
          <a:p>
            <a:pPr indent="737870" fontAlgn="ctr">
              <a:lnSpc>
                <a:spcPct val="200000"/>
              </a:lnSpc>
              <a:spcBef>
                <a:spcPct val="0"/>
              </a:spcBef>
              <a:spcAft>
                <a:spcPct val="0"/>
              </a:spcAft>
              <a:buClr>
                <a:srgbClr val="1E6BC5">
                  <a:lumMod val="75000"/>
                </a:srgbClr>
              </a:buClr>
              <a:buSzPct val="130000"/>
              <a:buFont typeface="WPS-Numbers" pitchFamily="2" charset="0"/>
            </a:pPr>
            <a:r>
              <a:rPr lang="zh-CN" altLang="en-US" sz="2800" b="1" spc="300">
                <a:gradFill>
                  <a:gsLst>
                    <a:gs pos="0">
                      <a:srgbClr val="012D86"/>
                    </a:gs>
                    <a:gs pos="100000">
                      <a:srgbClr val="0E2557"/>
                    </a:gs>
                  </a:gsLst>
                  <a:lin scaled="0"/>
                </a:gradFill>
                <a:latin typeface="仿宋" panose="02010609060101010101" charset="-122"/>
                <a:ea typeface="仿宋" panose="02010609060101010101" charset="-122"/>
                <a:cs typeface="仿宋" panose="02010609060101010101" charset="-122"/>
              </a:rPr>
              <a:t>你认为焦裕禄精神的内涵和现实价值是什么？</a:t>
            </a:r>
          </a:p>
        </p:txBody>
      </p:sp>
    </p:spTree>
    <p:custDataLst>
      <p:tags r:id="rId1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nodeType="clickEffect">
                                  <p:stCondLst>
                                    <p:cond delay="0"/>
                                  </p:stCondLst>
                                  <p:childTnLst>
                                    <p:set>
                                      <p:cBhvr>
                                        <p:cTn id="15"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nodeType="clickEffect">
                                  <p:stCondLst>
                                    <p:cond delay="0"/>
                                  </p:stCondLst>
                                  <p:childTnLst>
                                    <p:set>
                                      <p:cBhvr>
                                        <p:cTn id="19"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nodeType="clickEffect">
                                  <p:stCondLst>
                                    <p:cond delay="0"/>
                                  </p:stCondLst>
                                  <p:childTnLst>
                                    <p:set>
                                      <p:cBhvr>
                                        <p:cTn id="23"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nodeType="clickEffect">
                                  <p:stCondLst>
                                    <p:cond delay="0"/>
                                  </p:stCondLst>
                                  <p:childTnLst>
                                    <p:set>
                                      <p:cBhvr>
                                        <p:cTn id="27"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 name="矩形 22"/>
          <p:cNvSpPr/>
          <p:nvPr>
            <p:custDataLst>
              <p:tags r:id="rId3"/>
            </p:custDataLst>
          </p:nvPr>
        </p:nvSpPr>
        <p:spPr>
          <a:xfrm>
            <a:off x="273162" y="1701575"/>
            <a:ext cx="220324" cy="466158"/>
          </a:xfrm>
          <a:prstGeom prst="rect">
            <a:avLst/>
          </a:prstGeom>
          <a:solidFill>
            <a:srgbClr val="D6DCE4">
              <a:lumMod val="2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2" name="矩形 21"/>
          <p:cNvSpPr/>
          <p:nvPr>
            <p:custDataLst>
              <p:tags r:id="rId4"/>
            </p:custDataLst>
          </p:nvPr>
        </p:nvSpPr>
        <p:spPr>
          <a:xfrm>
            <a:off x="273162" y="2160020"/>
            <a:ext cx="11451772" cy="4124666"/>
          </a:xfrm>
          <a:prstGeom prst="rect">
            <a:avLst/>
          </a:prstGeom>
          <a:pattFill prst="ltUpDiag">
            <a:fgClr>
              <a:srgbClr val="D6DCE4">
                <a:lumMod val="75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1" name="矩形 20"/>
          <p:cNvSpPr/>
          <p:nvPr>
            <p:custDataLst>
              <p:tags r:id="rId5"/>
            </p:custDataLst>
          </p:nvPr>
        </p:nvSpPr>
        <p:spPr>
          <a:xfrm>
            <a:off x="493486" y="1712686"/>
            <a:ext cx="11219543" cy="4368800"/>
          </a:xfrm>
          <a:prstGeom prst="rect">
            <a:avLst/>
          </a:prstGeom>
          <a:solidFill>
            <a:srgbClr val="FFFFFF"/>
          </a:solidFill>
          <a:ln w="28575">
            <a:solidFill>
              <a:srgbClr val="D6DCE4">
                <a:lumMod val="75000"/>
              </a:srgbClr>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6"/>
            </p:custDataLst>
          </p:nvPr>
        </p:nvSpPr>
        <p:spPr>
          <a:xfrm>
            <a:off x="670154" y="2255929"/>
            <a:ext cx="10852237" cy="108775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indent="753110" fontAlgn="ctr"/>
            <a:r>
              <a:rPr lang="zh-CN" altLang="en-US" sz="2800" b="1">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通过记录焦裕禄同志在兰考县的事迹，铸就了亲民爱民、艰苦奋斗、迎难而上、无私奉献的焦裕禄精神，塑造了一个优秀的共产党员的光辉形象。同时，也点出了这种精神的价值及其影响。 </a:t>
            </a:r>
          </a:p>
        </p:txBody>
      </p:sp>
      <p:sp>
        <p:nvSpPr>
          <p:cNvPr id="20" name="文本框 19"/>
          <p:cNvSpPr txBox="1"/>
          <p:nvPr>
            <p:custDataLst>
              <p:tags r:id="rId7"/>
            </p:custDataLst>
          </p:nvPr>
        </p:nvSpPr>
        <p:spPr>
          <a:xfrm>
            <a:off x="669882" y="601008"/>
            <a:ext cx="7099300" cy="629920"/>
          </a:xfrm>
          <a:prstGeom prst="rect">
            <a:avLst/>
          </a:prstGeom>
          <a:noFill/>
        </p:spPr>
        <p:txBody>
          <a:bodyPr wrap="square" lIns="101600" tIns="38100" rIns="63500" bIns="38100" rtlCol="0">
            <a:normAutofit fontScale="90000"/>
          </a:bodyPr>
          <a:lstStyle/>
          <a:p>
            <a:r>
              <a:rPr lang="zh-CN" altLang="en-US" sz="3600" b="1" spc="300">
                <a:solidFill>
                  <a:srgbClr val="000000">
                    <a:lumMod val="75000"/>
                    <a:lumOff val="25000"/>
                  </a:srgbClr>
                </a:solidFill>
                <a:uFillTx/>
                <a:latin typeface="Arial" panose="020b0604020202020204" pitchFamily="34" charset="0"/>
                <a:ea typeface="微软雅黑" panose="020b0503020204020204" charset="-122"/>
              </a:rPr>
              <a:t>本文主旨</a:t>
            </a:r>
          </a:p>
        </p:txBody>
      </p:sp>
      <p:grpSp>
        <p:nvGrpSpPr>
          <p:cNvPr id="24" name="组合 23"/>
          <p:cNvGrpSpPr>
            <a:grpSpLocks noChangeAspect="1"/>
          </p:cNvGrpSpPr>
          <p:nvPr>
            <p:custDataLst>
              <p:tags r:id="rId8"/>
            </p:custDataLst>
          </p:nvPr>
        </p:nvGrpSpPr>
        <p:grpSpPr>
          <a:xfrm>
            <a:off x="10881641" y="654498"/>
            <a:ext cx="615989" cy="537514"/>
            <a:chOff x="3213087" y="1347855"/>
            <a:chExt cx="723913" cy="631688"/>
          </a:xfrm>
          <a:solidFill>
            <a:srgbClr val="D6DCE4">
              <a:alpha val="50000"/>
            </a:srgbClr>
          </a:solidFill>
        </p:grpSpPr>
        <p:sp>
          <p:nvSpPr>
            <p:cNvPr id="25" name="任意多边形: 形状 24"/>
            <p:cNvSpPr>
              <a:spLocks noChangeAspect="1"/>
            </p:cNvSpPr>
            <p:nvPr>
              <p:custDataLst>
                <p:tags r:id="rId9"/>
              </p:custDataLst>
            </p:nvPr>
          </p:nvSpPr>
          <p:spPr>
            <a:xfrm>
              <a:off x="3213087"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26" name="任意多边形: 形状 25"/>
            <p:cNvSpPr>
              <a:spLocks noChangeAspect="1"/>
            </p:cNvSpPr>
            <p:nvPr>
              <p:custDataLst>
                <p:tags r:id="rId10"/>
              </p:custDataLst>
            </p:nvPr>
          </p:nvSpPr>
          <p:spPr>
            <a:xfrm>
              <a:off x="3625705"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grpSp>
    </p:spTree>
    <p:custDataLst>
      <p:tags r:id="rId11"/>
    </p:custData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标题 3"/>
          <p:cNvSpPr>
            <a:spLocks noGrp="1"/>
          </p:cNvSpPr>
          <p:nvPr>
            <p:ph type="title" idx="13"/>
            <p:custDataLst>
              <p:tags r:id="rId3"/>
            </p:custDataLst>
          </p:nvPr>
        </p:nvSpPr>
        <p:spPr/>
        <p:txBody>
          <a:bodyPr/>
          <a:lstStyle/>
          <a:p>
            <a:r>
              <a:rPr/>
              <a:t>再见</a:t>
            </a:r>
          </a:p>
        </p:txBody>
      </p:sp>
      <p:pic>
        <p:nvPicPr>
          <p:cNvPr id="5" name="New picture"/>
          <p:cNvPicPr/>
          <p:nvPr>
            <p:custDataLst>
              <p:tags r:id="rId5"/>
            </p:custDataLst>
          </p:nvPr>
        </p:nvPicPr>
        <p:blipFill>
          <a:blip r:embed="rId4"/>
          <a:stretch>
            <a:fillRect/>
          </a:stretch>
        </p:blipFill>
        <p:spPr>
          <a:xfrm>
            <a:off x="11823700" y="10223500"/>
            <a:ext cx="342900" cy="254000"/>
          </a:xfrm>
          <a:prstGeom prst="cube">
            <a:avLst/>
          </a:prstGeom>
        </p:spPr>
      </p:pic>
    </p:spTree>
    <p:custDataLst>
      <p:tags r:id="rId6"/>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3" name="图片 2"/>
          <p:cNvPicPr>
            <a:picLocks noChangeAspect="1"/>
          </p:cNvPicPr>
          <p:nvPr>
            <p:custDataLst>
              <p:tags r:id="rId5"/>
            </p:custDataLst>
          </p:nvPr>
        </p:nvPicPr>
        <p:blipFill>
          <a:blip r:embed="rId4"/>
          <a:stretch>
            <a:fillRect/>
          </a:stretch>
        </p:blipFill>
        <p:spPr>
          <a:xfrm>
            <a:off x="0" y="0"/>
            <a:ext cx="12191365" cy="6857365"/>
          </a:xfrm>
          <a:prstGeom prst="rect">
            <a:avLst/>
          </a:prstGeom>
        </p:spPr>
      </p:pic>
      <p:sp>
        <p:nvSpPr>
          <p:cNvPr id="4" name="矩形 3"/>
          <p:cNvSpPr/>
          <p:nvPr>
            <p:custDataLst>
              <p:tags r:id="rId6"/>
            </p:custDataLst>
          </p:nvPr>
        </p:nvSpPr>
        <p:spPr>
          <a:xfrm>
            <a:off x="0" y="0"/>
            <a:ext cx="12284075" cy="6942138"/>
          </a:xfrm>
          <a:prstGeom prst="rect">
            <a:avLst/>
          </a:prstGeom>
          <a:solidFill>
            <a:srgbClr val="404040">
              <a:alpha val="8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ea"/>
              <a:sym typeface="+mn-lt"/>
            </a:endParaRPr>
          </a:p>
        </p:txBody>
      </p:sp>
      <p:sp>
        <p:nvSpPr>
          <p:cNvPr id="11267" name="文本框 9"/>
          <p:cNvSpPr txBox="1"/>
          <p:nvPr>
            <p:custDataLst>
              <p:tags r:id="rId7"/>
            </p:custDataLst>
          </p:nvPr>
        </p:nvSpPr>
        <p:spPr>
          <a:xfrm>
            <a:off x="2832418" y="212725"/>
            <a:ext cx="6618287" cy="645160"/>
          </a:xfrm>
          <a:prstGeom prst="rect">
            <a:avLst/>
          </a:prstGeom>
          <a:noFill/>
          <a:ln w="9525">
            <a:noFill/>
          </a:ln>
        </p:spPr>
        <p:txBody>
          <a:bodyPr anchor="t">
            <a:spAutoFit/>
          </a:bodyPr>
          <a:lstStyle/>
          <a:p>
            <a:pPr algn="ctr">
              <a:buSzTx/>
            </a:pPr>
            <a:r>
              <a:rPr lang="zh-CN" altLang="en-US" sz="3600">
                <a:solidFill>
                  <a:srgbClr val="F2F2F2"/>
                </a:solidFill>
                <a:latin typeface="Arial" panose="020b0604020202020204" pitchFamily="34" charset="0"/>
                <a:ea typeface="黑体"/>
                <a:sym typeface="Arial" panose="020b0604020202020204" pitchFamily="34" charset="0"/>
              </a:rPr>
              <a:t>认识焦裕禄</a:t>
            </a:r>
          </a:p>
        </p:txBody>
      </p:sp>
      <p:sp>
        <p:nvSpPr>
          <p:cNvPr id="5" name="文本框 4"/>
          <p:cNvSpPr txBox="1"/>
          <p:nvPr>
            <p:custDataLst>
              <p:tags r:id="rId8"/>
            </p:custDataLst>
          </p:nvPr>
        </p:nvSpPr>
        <p:spPr>
          <a:xfrm>
            <a:off x="193040" y="941705"/>
            <a:ext cx="11845925" cy="4831080"/>
          </a:xfrm>
          <a:prstGeom prst="rect">
            <a:avLst/>
          </a:prstGeom>
          <a:noFill/>
        </p:spPr>
        <p:txBody>
          <a:bodyPr wrap="square" rtlCol="0" anchor="t">
            <a:spAutoFit/>
          </a:bodyPr>
          <a:lstStyle/>
          <a:p>
            <a:pPr indent="703580"/>
            <a:r>
              <a:rPr lang="zh-CN" altLang="en-US" sz="2800" b="1">
                <a:gradFill>
                  <a:gsLst>
                    <a:gs pos="0">
                      <a:srgbClr val="FBFB11"/>
                    </a:gs>
                    <a:gs pos="100000">
                      <a:srgbClr val="838309"/>
                    </a:gs>
                  </a:gsLst>
                  <a:lin scaled="0"/>
                </a:gradFill>
                <a:latin typeface="楷体" panose="02010609060101010101" charset="-122"/>
                <a:ea typeface="楷体" panose="02010609060101010101" charset="-122"/>
                <a:cs typeface="楷体" panose="02010609060101010101" charset="-122"/>
              </a:rPr>
              <a:t>焦裕禄，男，汉族，山东淄博博山县北崮山村人，原兰考县委书记，干部楷模，中国共产党革命烈士。1922年8月16日，焦裕禄出生在一个贫苦家庭，1946年加入了中国共产党，1950年， 被任命为尉氏县大营区委副书记兼区长，1954年8月相继在哈尔滨工业大学、大连起重机厂机械加工车间进修，1962年被调到河南省兰考县担任县委书记，1964年5月14日因肝癌病逝于郑州，终年42岁。</a:t>
            </a:r>
          </a:p>
          <a:p>
            <a:pPr indent="703580"/>
            <a:r>
              <a:rPr lang="zh-CN" altLang="en-US" sz="2800" b="1">
                <a:gradFill>
                  <a:gsLst>
                    <a:gs pos="0">
                      <a:srgbClr val="FBFB11"/>
                    </a:gs>
                    <a:gs pos="100000">
                      <a:srgbClr val="838309"/>
                    </a:gs>
                  </a:gsLst>
                  <a:lin scaled="0"/>
                </a:gradFill>
                <a:latin typeface="楷体" panose="02010609060101010101" charset="-122"/>
                <a:ea typeface="楷体" panose="02010609060101010101" charset="-122"/>
                <a:cs typeface="楷体" panose="02010609060101010101" charset="-122"/>
              </a:rPr>
              <a:t>1962年等，焦裕禄来到兰考，兰考遭遇严重的灾荒，金县的粮食产量下降到历史的最低水平。在除“三害”的斗争中，为了取得经验，焦裕禄同志亲自率领干部、群众进行了小面积翻淤压沙，翻淤压碱、封闭沙丘试验。然后以点带面，全面铺开，总结出了整治三害的具体策略，探索出了大规模裁种泡桐的办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amond(in)">
                                      <p:cBhvr>
                                        <p:cTn id="12"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矩形 4"/>
          <p:cNvSpPr/>
          <p:nvPr>
            <p:custDataLst>
              <p:tags r:id="rId3"/>
            </p:custDataLst>
          </p:nvPr>
        </p:nvSpPr>
        <p:spPr bwMode="auto">
          <a:xfrm>
            <a:off x="-21590" y="1"/>
            <a:ext cx="3356193" cy="6858000"/>
          </a:xfrm>
          <a:prstGeom prst="rect">
            <a:avLst/>
          </a:prstGeom>
          <a:solidFill>
            <a:srgbClr val="FFFFFF">
              <a:lumMod val="95000"/>
            </a:srgbClr>
          </a:solidFill>
          <a:ln>
            <a:noFill/>
            <a:headEnd type="none" w="med" len="med"/>
            <a:tailEnd type="none" w="med" len="med"/>
          </a:ln>
        </p:spPr>
        <p:style>
          <a:lnRef idx="1">
            <a:srgbClr val="75757A"/>
          </a:lnRef>
          <a:fillRef idx="3">
            <a:srgbClr val="75757A"/>
          </a:fillRef>
          <a:effectRef idx="2">
            <a:srgbClr val="75757A"/>
          </a:effectRef>
          <a:fontRef idx="minor">
            <a:srgbClr val="FFFFFF"/>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err="1">
              <a:gradFill>
                <a:gsLst>
                  <a:gs pos="0">
                    <a:srgbClr val="FFFFFF"/>
                  </a:gs>
                  <a:gs pos="100000">
                    <a:srgbClr val="FFFFFF"/>
                  </a:gs>
                </a:gsLst>
                <a:lin ang="5400000" scaled="0"/>
              </a:gradFill>
              <a:ea typeface="Segoe UI" panose="020b0502040204020203" pitchFamily="34" charset="0"/>
              <a:cs typeface="Segoe UI" panose="020b0502040204020203" pitchFamily="34" charset="0"/>
            </a:endParaRPr>
          </a:p>
        </p:txBody>
      </p:sp>
      <p:sp>
        <p:nvSpPr>
          <p:cNvPr id="13" name="Title 6"/>
          <p:cNvSpPr txBox="1"/>
          <p:nvPr>
            <p:custDataLst>
              <p:tags r:id="rId4"/>
            </p:custDataLst>
          </p:nvPr>
        </p:nvSpPr>
        <p:spPr>
          <a:xfrm>
            <a:off x="390392" y="637527"/>
            <a:ext cx="2532227" cy="563245"/>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charset="-122"/>
                <a:cs typeface="Segoe UI" panose="020b0502040204020203" pitchFamily="34" charset="0"/>
              </a:defRPr>
            </a:lvl1pPr>
          </a:lstStyle>
          <a:p>
            <a:pPr marL="0" marR="0" lvl="0" indent="0" defTabSz="913765" rtl="0" eaLnBrk="1" fontAlgn="auto" latinLnBrk="0" hangingPunct="1">
              <a:lnSpc>
                <a:spcPct val="100000"/>
              </a:lnSpc>
              <a:spcBef>
                <a:spcPct val="0"/>
              </a:spcBef>
              <a:spcAft>
                <a:spcPts val="800"/>
              </a:spcAft>
              <a:buClrTx/>
              <a:buSzTx/>
              <a:buFontTx/>
              <a:buNone/>
              <a:defRPr/>
            </a:pPr>
            <a:r>
              <a:rPr lang="zh-CN" altLang="en-US" sz="3200" b="1" spc="300">
                <a:ln w="3175">
                  <a:noFill/>
                  <a:prstDash val="dash"/>
                </a:ln>
                <a:solidFill>
                  <a:srgbClr val="3C3C41">
                    <a:lumMod val="50000"/>
                  </a:srgbClr>
                </a:solidFill>
                <a:latin typeface="微软雅黑" panose="020b0503020204020204" charset="-122"/>
                <a:ea typeface="微软雅黑" panose="020b0503020204020204" charset="-122"/>
                <a:cs typeface="微软雅黑" panose="020b0503020204020204" charset="-122"/>
              </a:rPr>
              <a:t>认识作者</a:t>
            </a:r>
          </a:p>
        </p:txBody>
      </p:sp>
      <p:sp>
        <p:nvSpPr>
          <p:cNvPr id="20" name="Title 6"/>
          <p:cNvSpPr txBox="1"/>
          <p:nvPr>
            <p:custDataLst>
              <p:tags r:id="rId5"/>
            </p:custDataLst>
          </p:nvPr>
        </p:nvSpPr>
        <p:spPr>
          <a:xfrm>
            <a:off x="4118610" y="675640"/>
            <a:ext cx="7461250" cy="50165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charset="-122"/>
                <a:cs typeface="Segoe UI" panose="020b0502040204020203" pitchFamily="34" charset="0"/>
              </a:defRPr>
            </a:lvl1pPr>
          </a:lstStyle>
          <a:p>
            <a:pPr marL="0" marR="0" lvl="0" indent="0" defTabSz="913765" rtl="0" eaLnBrk="1" fontAlgn="auto" latinLnBrk="0" hangingPunct="1">
              <a:lnSpc>
                <a:spcPct val="100000"/>
              </a:lnSpc>
              <a:spcBef>
                <a:spcPct val="0"/>
              </a:spcBef>
              <a:spcAft>
                <a:spcPts val="800"/>
              </a:spcAft>
              <a:buClrTx/>
              <a:buSzTx/>
              <a:buFontTx/>
              <a:buNone/>
              <a:defRPr/>
            </a:pPr>
            <a:r>
              <a:rPr lang="zh-CN" altLang="en-US" sz="2800" b="1" spc="300">
                <a:ln w="3175">
                  <a:noFill/>
                  <a:prstDash val="dash"/>
                </a:ln>
                <a:solidFill>
                  <a:srgbClr val="3C3C41">
                    <a:lumMod val="75000"/>
                  </a:srgbClr>
                </a:solidFill>
                <a:latin typeface="微软雅黑" panose="020b0503020204020204" charset="-122"/>
                <a:ea typeface="微软雅黑" panose="020b0503020204020204" charset="-122"/>
                <a:cs typeface="微软雅黑" panose="020b0503020204020204" charset="-122"/>
              </a:rPr>
              <a:t>穆青</a:t>
            </a:r>
          </a:p>
        </p:txBody>
      </p:sp>
      <p:sp>
        <p:nvSpPr>
          <p:cNvPr id="32" name="Title 6"/>
          <p:cNvSpPr txBox="1"/>
          <p:nvPr>
            <p:custDataLst>
              <p:tags r:id="rId6"/>
            </p:custDataLst>
          </p:nvPr>
        </p:nvSpPr>
        <p:spPr>
          <a:xfrm>
            <a:off x="4118610" y="2642235"/>
            <a:ext cx="7461250" cy="75628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charset="-122"/>
                <a:cs typeface="Segoe UI" panose="020b0502040204020203" pitchFamily="34" charset="0"/>
              </a:defRPr>
            </a:lvl1pPr>
          </a:lstStyle>
          <a:p>
            <a:pPr algn="just">
              <a:lnSpc>
                <a:spcPct val="100000"/>
              </a:lnSpc>
              <a:spcAft>
                <a:spcPct val="0"/>
              </a:spcAft>
            </a:pPr>
            <a:r>
              <a:rPr lang="zh-CN" altLang="en-US" sz="2800" spc="50">
                <a:ln w="3175">
                  <a:noFill/>
                  <a:prstDash val="dash"/>
                </a:ln>
                <a:solidFill>
                  <a:schemeClr val="tx1"/>
                </a:solidFill>
                <a:latin typeface="黑体" panose="02010609060101010101" charset="-122"/>
                <a:ea typeface="黑体"/>
                <a:cs typeface="黑体" panose="02010609060101010101" charset="-122"/>
              </a:rPr>
              <a:t>解放前夕主要从事新闻宣传报道工作。1949年后调新华社工作。建国后，历任新华通讯社开封分社、江西分社记者，新华社中南总分社、湖北分社记者、编委。</a:t>
            </a:r>
          </a:p>
        </p:txBody>
      </p:sp>
      <p:sp>
        <p:nvSpPr>
          <p:cNvPr id="33" name="Title 6"/>
          <p:cNvSpPr txBox="1"/>
          <p:nvPr>
            <p:custDataLst>
              <p:tags r:id="rId7"/>
            </p:custDataLst>
          </p:nvPr>
        </p:nvSpPr>
        <p:spPr>
          <a:xfrm>
            <a:off x="4118610" y="2169160"/>
            <a:ext cx="7461250" cy="50165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charset="-122"/>
                <a:cs typeface="Segoe UI" panose="020b0502040204020203" pitchFamily="34" charset="0"/>
              </a:defRPr>
            </a:lvl1pPr>
          </a:lstStyle>
          <a:p>
            <a:pPr marL="0" marR="0" lvl="0" indent="0" defTabSz="913765" rtl="0" eaLnBrk="1" fontAlgn="auto" latinLnBrk="0" hangingPunct="1">
              <a:lnSpc>
                <a:spcPct val="100000"/>
              </a:lnSpc>
              <a:spcBef>
                <a:spcPct val="0"/>
              </a:spcBef>
              <a:spcAft>
                <a:spcPts val="800"/>
              </a:spcAft>
              <a:buClrTx/>
              <a:buSzTx/>
              <a:buFontTx/>
              <a:buNone/>
              <a:defRPr/>
            </a:pPr>
            <a:r>
              <a:rPr lang="zh-CN" altLang="en-US" sz="2800" b="1" spc="300">
                <a:ln w="3175">
                  <a:noFill/>
                  <a:prstDash val="dash"/>
                </a:ln>
                <a:solidFill>
                  <a:srgbClr val="3C3C41">
                    <a:lumMod val="75000"/>
                  </a:srgbClr>
                </a:solidFill>
                <a:latin typeface="微软雅黑" panose="020b0503020204020204" charset="-122"/>
                <a:ea typeface="微软雅黑" panose="020b0503020204020204" charset="-122"/>
                <a:cs typeface="微软雅黑" panose="020b0503020204020204" charset="-122"/>
              </a:rPr>
              <a:t>冯健</a:t>
            </a:r>
          </a:p>
        </p:txBody>
      </p:sp>
      <p:sp>
        <p:nvSpPr>
          <p:cNvPr id="35" name="Title 6"/>
          <p:cNvSpPr txBox="1"/>
          <p:nvPr>
            <p:custDataLst>
              <p:tags r:id="rId8"/>
            </p:custDataLst>
          </p:nvPr>
        </p:nvSpPr>
        <p:spPr>
          <a:xfrm>
            <a:off x="4118610" y="4925695"/>
            <a:ext cx="7461250" cy="75628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charset="-122"/>
                <a:cs typeface="Segoe UI" panose="020b0502040204020203" pitchFamily="34" charset="0"/>
              </a:defRPr>
            </a:lvl1pPr>
          </a:lstStyle>
          <a:p>
            <a:pPr algn="just">
              <a:lnSpc>
                <a:spcPct val="100000"/>
              </a:lnSpc>
              <a:spcAft>
                <a:spcPct val="0"/>
              </a:spcAft>
            </a:pPr>
            <a:r>
              <a:rPr lang="zh-CN" altLang="en-US" sz="2800" spc="50">
                <a:ln w="3175">
                  <a:noFill/>
                  <a:prstDash val="dash"/>
                </a:ln>
                <a:solidFill>
                  <a:schemeClr val="tx1"/>
                </a:solidFill>
                <a:latin typeface="黑体" panose="02010609060101010101" charset="-122"/>
                <a:ea typeface="黑体"/>
                <a:cs typeface="黑体" panose="02010609060101010101" charset="-122"/>
              </a:rPr>
              <a:t>新华社高级记者，1944年参加八路军，1945年，周原加入中国共产党。 1948年调入新华社任记者、高级记者、国内部机主办。</a:t>
            </a:r>
          </a:p>
        </p:txBody>
      </p:sp>
      <p:sp>
        <p:nvSpPr>
          <p:cNvPr id="36" name="Title 6"/>
          <p:cNvSpPr txBox="1"/>
          <p:nvPr>
            <p:custDataLst>
              <p:tags r:id="rId9"/>
            </p:custDataLst>
          </p:nvPr>
        </p:nvSpPr>
        <p:spPr>
          <a:xfrm>
            <a:off x="4118610" y="4452620"/>
            <a:ext cx="7461250" cy="50165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charset="-122"/>
                <a:cs typeface="Segoe UI" panose="020b0502040204020203" pitchFamily="34" charset="0"/>
              </a:defRPr>
            </a:lvl1pPr>
          </a:lstStyle>
          <a:p>
            <a:pPr marL="0" marR="0" lvl="0" indent="0" defTabSz="913765" rtl="0" eaLnBrk="1" fontAlgn="auto" latinLnBrk="0" hangingPunct="1">
              <a:lnSpc>
                <a:spcPct val="100000"/>
              </a:lnSpc>
              <a:spcBef>
                <a:spcPct val="0"/>
              </a:spcBef>
              <a:spcAft>
                <a:spcPts val="800"/>
              </a:spcAft>
              <a:buClrTx/>
              <a:buSzTx/>
              <a:buFontTx/>
              <a:buNone/>
              <a:defRPr/>
            </a:pPr>
            <a:r>
              <a:rPr lang="zh-CN" altLang="en-US" sz="2800" b="1" spc="300">
                <a:ln w="3175">
                  <a:noFill/>
                  <a:prstDash val="dash"/>
                </a:ln>
                <a:solidFill>
                  <a:srgbClr val="3C3C41">
                    <a:lumMod val="75000"/>
                  </a:srgbClr>
                </a:solidFill>
                <a:latin typeface="微软雅黑" panose="020b0503020204020204" charset="-122"/>
                <a:ea typeface="微软雅黑" panose="020b0503020204020204" charset="-122"/>
                <a:cs typeface="微软雅黑" panose="020b0503020204020204" charset="-122"/>
              </a:rPr>
              <a:t>周原</a:t>
            </a:r>
          </a:p>
        </p:txBody>
      </p:sp>
      <p:pic>
        <p:nvPicPr>
          <p:cNvPr id="2" name="图片 1"/>
          <p:cNvPicPr>
            <a:picLocks noChangeAspect="1"/>
          </p:cNvPicPr>
          <p:nvPr>
            <p:custDataLst>
              <p:tags r:id="rId11"/>
            </p:custDataLst>
          </p:nvPr>
        </p:nvPicPr>
        <p:blipFill>
          <a:blip r:embed="rId10"/>
          <a:stretch>
            <a:fillRect/>
          </a:stretch>
        </p:blipFill>
        <p:spPr>
          <a:xfrm>
            <a:off x="9736455" y="81915"/>
            <a:ext cx="1623060" cy="2440940"/>
          </a:xfrm>
          <a:prstGeom prst="rect">
            <a:avLst/>
          </a:prstGeom>
        </p:spPr>
      </p:pic>
      <p:sp>
        <p:nvSpPr>
          <p:cNvPr id="15" name="Title 6"/>
          <p:cNvSpPr txBox="1"/>
          <p:nvPr>
            <p:custDataLst>
              <p:tags r:id="rId12"/>
            </p:custDataLst>
          </p:nvPr>
        </p:nvSpPr>
        <p:spPr>
          <a:xfrm>
            <a:off x="4118610" y="1148080"/>
            <a:ext cx="5617845" cy="75628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charset="-122"/>
                <a:cs typeface="Segoe UI" panose="020b0502040204020203" pitchFamily="34" charset="0"/>
              </a:defRPr>
            </a:lvl1pPr>
          </a:lstStyle>
          <a:p>
            <a:pPr algn="just">
              <a:lnSpc>
                <a:spcPct val="100000"/>
              </a:lnSpc>
              <a:spcAft>
                <a:spcPts val="800"/>
              </a:spcAft>
            </a:pPr>
            <a:r>
              <a:rPr lang="zh-CN" altLang="en-US" sz="2800" spc="50">
                <a:ln w="3175">
                  <a:noFill/>
                  <a:prstDash val="dash"/>
                </a:ln>
                <a:solidFill>
                  <a:schemeClr val="tx1"/>
                </a:solidFill>
                <a:latin typeface="黑体" panose="02010609060101010101" charset="-122"/>
                <a:ea typeface="黑体"/>
                <a:cs typeface="黑体" panose="02010609060101010101" charset="-122"/>
              </a:rPr>
              <a:t>男，1921年出生于河南周口，曾任新华通讯社社长、近代新闻记者。</a:t>
            </a:r>
          </a:p>
        </p:txBody>
      </p:sp>
      <p:pic>
        <p:nvPicPr>
          <p:cNvPr id="3" name="图片 2"/>
          <p:cNvPicPr>
            <a:picLocks noChangeAspect="1"/>
          </p:cNvPicPr>
          <p:nvPr>
            <p:custDataLst>
              <p:tags r:id="rId14"/>
            </p:custDataLst>
          </p:nvPr>
        </p:nvPicPr>
        <p:blipFill>
          <a:blip r:embed="rId13"/>
          <a:stretch>
            <a:fillRect/>
          </a:stretch>
        </p:blipFill>
        <p:spPr>
          <a:xfrm>
            <a:off x="781685" y="2522855"/>
            <a:ext cx="2552700" cy="1638300"/>
          </a:xfrm>
          <a:prstGeom prst="rect">
            <a:avLst/>
          </a:prstGeom>
        </p:spPr>
      </p:pic>
    </p:spTree>
    <p:custDataLst>
      <p:tags r:id="rId15"/>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6" name="任意多边形: 形状 15"/>
          <p:cNvSpPr/>
          <p:nvPr>
            <p:custDataLst>
              <p:tags r:id="rId3"/>
            </p:custDataLst>
          </p:nvPr>
        </p:nvSpPr>
        <p:spPr>
          <a:xfrm>
            <a:off x="0" y="950"/>
            <a:ext cx="12192000" cy="1646756"/>
          </a:xfrm>
          <a:custGeom>
            <a:gdLst>
              <a:gd name="connsiteX0" fmla="*/ 0 w 12192000"/>
              <a:gd name="connsiteY0" fmla="*/ 0 h 1646756"/>
              <a:gd name="connsiteX1" fmla="*/ 12192000 w 12192000"/>
              <a:gd name="connsiteY1" fmla="*/ 0 h 1646756"/>
              <a:gd name="connsiteX2" fmla="*/ 12192000 w 12192000"/>
              <a:gd name="connsiteY2" fmla="*/ 984371 h 1646756"/>
              <a:gd name="connsiteX3" fmla="*/ 0 w 12192000"/>
              <a:gd name="connsiteY3" fmla="*/ 1456003 h 1646756"/>
            </a:gdLst>
            <a:cxnLst>
              <a:cxn ang="0">
                <a:pos x="connsiteX0" y="connsiteY0"/>
              </a:cxn>
              <a:cxn ang="0">
                <a:pos x="connsiteX1" y="connsiteY1"/>
              </a:cxn>
              <a:cxn ang="0">
                <a:pos x="connsiteX2" y="connsiteY2"/>
              </a:cxn>
              <a:cxn ang="0">
                <a:pos x="connsiteX3" y="connsiteY3"/>
              </a:cxn>
            </a:cxnLst>
            <a:rect l="l" t="t" r="r" b="b"/>
            <a:pathLst>
              <a:path w="12192000" h="1646756">
                <a:moveTo>
                  <a:pt x="0" y="0"/>
                </a:moveTo>
                <a:lnTo>
                  <a:pt x="12192000" y="0"/>
                </a:lnTo>
                <a:lnTo>
                  <a:pt x="12192000" y="984371"/>
                </a:lnTo>
                <a:cubicBezTo>
                  <a:pt x="6096000" y="984371"/>
                  <a:pt x="6096000" y="2076571"/>
                  <a:pt x="0" y="1456003"/>
                </a:cubicBezTo>
                <a:close/>
              </a:path>
            </a:pathLst>
          </a:cu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任意多边形: 形状 9"/>
          <p:cNvSpPr/>
          <p:nvPr>
            <p:custDataLst>
              <p:tags r:id="rId4"/>
            </p:custDataLst>
          </p:nvPr>
        </p:nvSpPr>
        <p:spPr>
          <a:xfrm>
            <a:off x="0" y="1142337"/>
            <a:ext cx="12192000" cy="817639"/>
          </a:xfrm>
          <a:custGeom>
            <a:gdLst>
              <a:gd name="connsiteX0" fmla="*/ 12192000 w 12192000"/>
              <a:gd name="connsiteY0" fmla="*/ 0 h 817639"/>
              <a:gd name="connsiteX1" fmla="*/ 0 w 12192000"/>
              <a:gd name="connsiteY1" fmla="*/ 471632 h 817639"/>
              <a:gd name="connsiteX2" fmla="*/ 0 w 12192000"/>
              <a:gd name="connsiteY2" fmla="*/ 626886 h 817639"/>
              <a:gd name="connsiteX3" fmla="*/ 12192000 w 12192000"/>
              <a:gd name="connsiteY3" fmla="*/ 155254 h 817639"/>
            </a:gdLst>
            <a:cxnLst>
              <a:cxn ang="0">
                <a:pos x="connsiteX0" y="connsiteY0"/>
              </a:cxn>
              <a:cxn ang="0">
                <a:pos x="connsiteX1" y="connsiteY1"/>
              </a:cxn>
              <a:cxn ang="0">
                <a:pos x="connsiteX2" y="connsiteY2"/>
              </a:cxn>
              <a:cxn ang="0">
                <a:pos x="connsiteX3" y="connsiteY3"/>
              </a:cxn>
            </a:cxnLst>
            <a:rect l="l" t="t" r="r" b="b"/>
            <a:pathLst>
              <a:path w="12192000" h="817638">
                <a:moveTo>
                  <a:pt x="12192000" y="0"/>
                </a:moveTo>
                <a:cubicBezTo>
                  <a:pt x="6096000" y="0"/>
                  <a:pt x="6096000" y="1092200"/>
                  <a:pt x="0" y="471632"/>
                </a:cubicBezTo>
                <a:lnTo>
                  <a:pt x="0" y="626886"/>
                </a:lnTo>
                <a:cubicBezTo>
                  <a:pt x="6096000" y="1247454"/>
                  <a:pt x="6096000" y="155254"/>
                  <a:pt x="12192000" y="155254"/>
                </a:cubicBezTo>
                <a:close/>
              </a:path>
            </a:pathLst>
          </a:custGeom>
          <a:solidFill>
            <a:srgbClr val="FFFFFF">
              <a:lumMod val="95000"/>
              <a:alpha val="5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文本框 10"/>
          <p:cNvSpPr txBox="1"/>
          <p:nvPr>
            <p:custDataLst>
              <p:tags r:id="rId5"/>
            </p:custDataLst>
          </p:nvPr>
        </p:nvSpPr>
        <p:spPr>
          <a:xfrm>
            <a:off x="682851" y="571339"/>
            <a:ext cx="6060849" cy="646331"/>
          </a:xfrm>
          <a:prstGeom prst="rect">
            <a:avLst/>
          </a:prstGeom>
          <a:noFill/>
        </p:spPr>
        <p:txBody>
          <a:bodyPr wrap="square" lIns="91440" tIns="45720" rIns="91440" bIns="45720" rtlCol="0">
            <a:normAutofit fontScale="90000"/>
          </a:bodyPr>
          <a:lstStyle/>
          <a:p>
            <a:pPr fontAlgn="auto"/>
            <a:r>
              <a:rPr lang="zh-CN" altLang="en-US" sz="3600" b="1" spc="300">
                <a:solidFill>
                  <a:srgbClr val="000000">
                    <a:lumMod val="85000"/>
                    <a:lumOff val="15000"/>
                  </a:srgbClr>
                </a:solidFill>
                <a:uFillTx/>
                <a:latin typeface="Arial" panose="020b0604020202020204" pitchFamily="34" charset="0"/>
                <a:ea typeface="微软雅黑" panose="020b0503020204020204" charset="-122"/>
              </a:rPr>
              <a:t>写作背景</a:t>
            </a:r>
          </a:p>
        </p:txBody>
      </p:sp>
      <p:sp>
        <p:nvSpPr>
          <p:cNvPr id="13" name="矩形 12"/>
          <p:cNvSpPr/>
          <p:nvPr>
            <p:custDataLst>
              <p:tags r:id="rId6"/>
            </p:custDataLst>
          </p:nvPr>
        </p:nvSpPr>
        <p:spPr>
          <a:xfrm>
            <a:off x="682851" y="3226415"/>
            <a:ext cx="10826296" cy="2017696"/>
          </a:xfrm>
          <a:prstGeom prst="rect">
            <a:avLst/>
          </a:prstGeom>
        </p:spPr>
        <p:txBody>
          <a:bodyPr anchor="ctr">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13335" indent="803910">
              <a:lnSpc>
                <a:spcPct val="200000"/>
              </a:lnSpc>
              <a:spcAft>
                <a:spcPct val="0"/>
              </a:spcAft>
              <a:buClr>
                <a:srgbClr val="FFFFFF">
                  <a:lumMod val="85000"/>
                </a:srgbClr>
              </a:buClr>
              <a:buFont typeface="Wingdings" panose="05000000000000000000" pitchFamily="2" charset="2"/>
              <a:buChar char="l"/>
            </a:pPr>
            <a:r>
              <a:rPr lang="en-US" altLang="zh-CN" sz="2800" spc="150">
                <a:solidFill>
                  <a:srgbClr val="000000">
                    <a:lumMod val="75000"/>
                    <a:lumOff val="25000"/>
                  </a:srgbClr>
                </a:solidFill>
                <a:latin typeface="Arial" panose="020b0604020202020204" pitchFamily="34" charset="0"/>
                <a:ea typeface="微软雅黑" panose="020b0503020204020204" charset="-122"/>
              </a:rPr>
              <a:t>1</a:t>
            </a:r>
            <a:r>
              <a:rPr lang="zh-CN" altLang="en-US" sz="2800" spc="150">
                <a:solidFill>
                  <a:srgbClr val="000000">
                    <a:lumMod val="75000"/>
                    <a:lumOff val="25000"/>
                  </a:srgbClr>
                </a:solidFill>
                <a:latin typeface="Arial" panose="020b0604020202020204" pitchFamily="34" charset="0"/>
                <a:ea typeface="微软雅黑" panose="020b0503020204020204" charset="-122"/>
              </a:rPr>
              <a:t>962年冬，焦裕禄来到兰考，兰考遭遇严重的灾荒，全县的粮食产量下降到历史的最低水平。在除“三害”的斗争中，为了取得经验，焦裕禄同志亲自率领干部、群众进行了小面积翻淤压沙、翻淤压碱、封闭沙丘试验。然后以点带面，全面铺开，总结出了整治三害的具体策略，探索出了大规模栽种泡桐的办法。 </a:t>
            </a:r>
          </a:p>
        </p:txBody>
      </p:sp>
    </p:spTree>
    <p:custDataLst>
      <p:tags r:id="rId7"/>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6" name="任意多边形: 形状 15"/>
          <p:cNvSpPr/>
          <p:nvPr>
            <p:custDataLst>
              <p:tags r:id="rId3"/>
            </p:custDataLst>
          </p:nvPr>
        </p:nvSpPr>
        <p:spPr>
          <a:xfrm>
            <a:off x="0" y="950"/>
            <a:ext cx="12192000" cy="1646756"/>
          </a:xfrm>
          <a:custGeom>
            <a:gdLst>
              <a:gd name="connsiteX0" fmla="*/ 0 w 12192000"/>
              <a:gd name="connsiteY0" fmla="*/ 0 h 1646756"/>
              <a:gd name="connsiteX1" fmla="*/ 12192000 w 12192000"/>
              <a:gd name="connsiteY1" fmla="*/ 0 h 1646756"/>
              <a:gd name="connsiteX2" fmla="*/ 12192000 w 12192000"/>
              <a:gd name="connsiteY2" fmla="*/ 984371 h 1646756"/>
              <a:gd name="connsiteX3" fmla="*/ 0 w 12192000"/>
              <a:gd name="connsiteY3" fmla="*/ 1456003 h 1646756"/>
            </a:gdLst>
            <a:cxnLst>
              <a:cxn ang="0">
                <a:pos x="connsiteX0" y="connsiteY0"/>
              </a:cxn>
              <a:cxn ang="0">
                <a:pos x="connsiteX1" y="connsiteY1"/>
              </a:cxn>
              <a:cxn ang="0">
                <a:pos x="connsiteX2" y="connsiteY2"/>
              </a:cxn>
              <a:cxn ang="0">
                <a:pos x="connsiteX3" y="connsiteY3"/>
              </a:cxn>
            </a:cxnLst>
            <a:rect l="l" t="t" r="r" b="b"/>
            <a:pathLst>
              <a:path w="12192000" h="1646756">
                <a:moveTo>
                  <a:pt x="0" y="0"/>
                </a:moveTo>
                <a:lnTo>
                  <a:pt x="12192000" y="0"/>
                </a:lnTo>
                <a:lnTo>
                  <a:pt x="12192000" y="984371"/>
                </a:lnTo>
                <a:cubicBezTo>
                  <a:pt x="6096000" y="984371"/>
                  <a:pt x="6096000" y="2076571"/>
                  <a:pt x="0" y="1456003"/>
                </a:cubicBezTo>
                <a:close/>
              </a:path>
            </a:pathLst>
          </a:cu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任意多边形: 形状 9"/>
          <p:cNvSpPr/>
          <p:nvPr>
            <p:custDataLst>
              <p:tags r:id="rId4"/>
            </p:custDataLst>
          </p:nvPr>
        </p:nvSpPr>
        <p:spPr>
          <a:xfrm>
            <a:off x="0" y="1142337"/>
            <a:ext cx="12192000" cy="817639"/>
          </a:xfrm>
          <a:custGeom>
            <a:gdLst>
              <a:gd name="connsiteX0" fmla="*/ 12192000 w 12192000"/>
              <a:gd name="connsiteY0" fmla="*/ 0 h 817639"/>
              <a:gd name="connsiteX1" fmla="*/ 0 w 12192000"/>
              <a:gd name="connsiteY1" fmla="*/ 471632 h 817639"/>
              <a:gd name="connsiteX2" fmla="*/ 0 w 12192000"/>
              <a:gd name="connsiteY2" fmla="*/ 626886 h 817639"/>
              <a:gd name="connsiteX3" fmla="*/ 12192000 w 12192000"/>
              <a:gd name="connsiteY3" fmla="*/ 155254 h 817639"/>
            </a:gdLst>
            <a:cxnLst>
              <a:cxn ang="0">
                <a:pos x="connsiteX0" y="connsiteY0"/>
              </a:cxn>
              <a:cxn ang="0">
                <a:pos x="connsiteX1" y="connsiteY1"/>
              </a:cxn>
              <a:cxn ang="0">
                <a:pos x="connsiteX2" y="connsiteY2"/>
              </a:cxn>
              <a:cxn ang="0">
                <a:pos x="connsiteX3" y="connsiteY3"/>
              </a:cxn>
            </a:cxnLst>
            <a:rect l="l" t="t" r="r" b="b"/>
            <a:pathLst>
              <a:path w="12192000" h="817638">
                <a:moveTo>
                  <a:pt x="12192000" y="0"/>
                </a:moveTo>
                <a:cubicBezTo>
                  <a:pt x="6096000" y="0"/>
                  <a:pt x="6096000" y="1092200"/>
                  <a:pt x="0" y="471632"/>
                </a:cubicBezTo>
                <a:lnTo>
                  <a:pt x="0" y="626886"/>
                </a:lnTo>
                <a:cubicBezTo>
                  <a:pt x="6096000" y="1247454"/>
                  <a:pt x="6096000" y="155254"/>
                  <a:pt x="12192000" y="155254"/>
                </a:cubicBezTo>
                <a:close/>
              </a:path>
            </a:pathLst>
          </a:custGeom>
          <a:solidFill>
            <a:srgbClr val="FFFFFF">
              <a:lumMod val="95000"/>
              <a:alpha val="5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文本框 10"/>
          <p:cNvSpPr txBox="1"/>
          <p:nvPr>
            <p:custDataLst>
              <p:tags r:id="rId5"/>
            </p:custDataLst>
          </p:nvPr>
        </p:nvSpPr>
        <p:spPr>
          <a:xfrm>
            <a:off x="682851" y="571339"/>
            <a:ext cx="6060849" cy="646331"/>
          </a:xfrm>
          <a:prstGeom prst="rect">
            <a:avLst/>
          </a:prstGeom>
          <a:noFill/>
        </p:spPr>
        <p:txBody>
          <a:bodyPr wrap="square" lIns="91440" tIns="45720" rIns="91440" bIns="45720" rtlCol="0">
            <a:normAutofit fontScale="90000"/>
          </a:bodyPr>
          <a:lstStyle/>
          <a:p>
            <a:pPr fontAlgn="auto"/>
            <a:r>
              <a:rPr lang="zh-CN" altLang="en-US" sz="3600" b="1" spc="300">
                <a:solidFill>
                  <a:srgbClr val="000000">
                    <a:lumMod val="85000"/>
                    <a:lumOff val="15000"/>
                  </a:srgbClr>
                </a:solidFill>
                <a:uFillTx/>
                <a:latin typeface="Arial" panose="020b0604020202020204" pitchFamily="34" charset="0"/>
                <a:ea typeface="微软雅黑" panose="020b0503020204020204" charset="-122"/>
              </a:rPr>
              <a:t>写作背景</a:t>
            </a:r>
          </a:p>
        </p:txBody>
      </p:sp>
      <p:sp>
        <p:nvSpPr>
          <p:cNvPr id="13" name="矩形 12"/>
          <p:cNvSpPr/>
          <p:nvPr>
            <p:custDataLst>
              <p:tags r:id="rId6"/>
            </p:custDataLst>
          </p:nvPr>
        </p:nvSpPr>
        <p:spPr>
          <a:xfrm>
            <a:off x="682851" y="3011150"/>
            <a:ext cx="10826296" cy="2017696"/>
          </a:xfrm>
          <a:prstGeom prst="rect">
            <a:avLst/>
          </a:prstGeom>
        </p:spPr>
        <p:txBody>
          <a:bodyPr anchor="ctr">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13335" indent="675640">
              <a:lnSpc>
                <a:spcPct val="150000"/>
              </a:lnSpc>
              <a:spcAft>
                <a:spcPct val="0"/>
              </a:spcAft>
              <a:buClr>
                <a:srgbClr val="FFFFFF">
                  <a:lumMod val="85000"/>
                </a:srgbClr>
              </a:buClr>
              <a:buFont typeface="Wingdings" panose="05000000000000000000" pitchFamily="2" charset="2"/>
              <a:buChar char="l"/>
            </a:pPr>
            <a:r>
              <a:rPr lang="zh-CN" altLang="en-US" sz="2800" spc="150">
                <a:solidFill>
                  <a:srgbClr val="000000">
                    <a:lumMod val="75000"/>
                    <a:lumOff val="25000"/>
                  </a:srgbClr>
                </a:solidFill>
                <a:latin typeface="Arial" panose="020b0604020202020204" pitchFamily="34" charset="0"/>
                <a:ea typeface="微软雅黑" panose="020b0503020204020204" charset="-122"/>
              </a:rPr>
              <a:t> 1964年12月份,新华社为了摸清河南受灾情况,穆青派记者周原去受灾最重的豫东采风。一个偶然的机会,周原来到兰考县,了解到焦裕禄的事迹,并深为震撼,随后，穆青带着新华社记者周原、冯健等人抵达兰考再次深入县乡基层、群众和干部中采访，掌握了第一手真实材料。在耗时一年又两个多月采访、座谈、写稿、改稿,七易其稿后,1966年2月7日，中央人民广播电台第一次播出,随后《县委书记的榜样――焦裕禄》感动全中国！</a:t>
            </a:r>
          </a:p>
        </p:txBody>
      </p:sp>
    </p:spTree>
    <p:custDataLst>
      <p:tags r:id="rId7"/>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 name="矩形 22"/>
          <p:cNvSpPr/>
          <p:nvPr>
            <p:custDataLst>
              <p:tags r:id="rId3"/>
            </p:custDataLst>
          </p:nvPr>
        </p:nvSpPr>
        <p:spPr>
          <a:xfrm>
            <a:off x="273162" y="1701575"/>
            <a:ext cx="220324" cy="466158"/>
          </a:xfrm>
          <a:prstGeom prst="rect">
            <a:avLst/>
          </a:prstGeom>
          <a:solidFill>
            <a:srgbClr val="D6DCE4">
              <a:lumMod val="2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2" name="矩形 21"/>
          <p:cNvSpPr/>
          <p:nvPr>
            <p:custDataLst>
              <p:tags r:id="rId4"/>
            </p:custDataLst>
          </p:nvPr>
        </p:nvSpPr>
        <p:spPr>
          <a:xfrm>
            <a:off x="273162" y="2160020"/>
            <a:ext cx="11451772" cy="4124666"/>
          </a:xfrm>
          <a:prstGeom prst="rect">
            <a:avLst/>
          </a:prstGeom>
          <a:pattFill prst="ltUpDiag">
            <a:fgClr>
              <a:srgbClr val="D6DCE4">
                <a:lumMod val="75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1" name="矩形 20"/>
          <p:cNvSpPr/>
          <p:nvPr>
            <p:custDataLst>
              <p:tags r:id="rId5"/>
            </p:custDataLst>
          </p:nvPr>
        </p:nvSpPr>
        <p:spPr>
          <a:xfrm>
            <a:off x="493486" y="1712686"/>
            <a:ext cx="11219543" cy="4368800"/>
          </a:xfrm>
          <a:prstGeom prst="rect">
            <a:avLst/>
          </a:prstGeom>
          <a:solidFill>
            <a:srgbClr val="FFFFFF"/>
          </a:solidFill>
          <a:ln w="28575">
            <a:solidFill>
              <a:srgbClr val="D6DCE4">
                <a:lumMod val="75000"/>
              </a:srgbClr>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0" name="文本框 19"/>
          <p:cNvSpPr txBox="1"/>
          <p:nvPr>
            <p:custDataLst>
              <p:tags r:id="rId6"/>
            </p:custDataLst>
          </p:nvPr>
        </p:nvSpPr>
        <p:spPr>
          <a:xfrm>
            <a:off x="669882" y="601008"/>
            <a:ext cx="7099300" cy="629920"/>
          </a:xfrm>
          <a:prstGeom prst="rect">
            <a:avLst/>
          </a:prstGeom>
          <a:noFill/>
        </p:spPr>
        <p:txBody>
          <a:bodyPr wrap="square" lIns="101600" tIns="38100" rIns="63500" bIns="38100" rtlCol="0">
            <a:normAutofit fontScale="90000"/>
          </a:bodyPr>
          <a:lstStyle/>
          <a:p>
            <a:r>
              <a:rPr lang="zh-CN" altLang="en-US" sz="3600" b="1" spc="300">
                <a:solidFill>
                  <a:srgbClr val="000000">
                    <a:lumMod val="75000"/>
                    <a:lumOff val="25000"/>
                  </a:srgbClr>
                </a:solidFill>
                <a:uFillTx/>
                <a:latin typeface="Arial" panose="020b0604020202020204" pitchFamily="34" charset="0"/>
                <a:ea typeface="微软雅黑" panose="020b0503020204020204" charset="-122"/>
              </a:rPr>
              <a:t>认识文体</a:t>
            </a:r>
            <a:r>
              <a:rPr lang="en-US" altLang="zh-CN" sz="3600" b="1" spc="300">
                <a:solidFill>
                  <a:srgbClr val="000000">
                    <a:lumMod val="75000"/>
                    <a:lumOff val="25000"/>
                  </a:srgbClr>
                </a:solidFill>
                <a:uFillTx/>
                <a:latin typeface="Arial" panose="020b0604020202020204" pitchFamily="34" charset="0"/>
                <a:ea typeface="微软雅黑" panose="020b0503020204020204" charset="-122"/>
              </a:rPr>
              <a:t>——</a:t>
            </a:r>
            <a:r>
              <a:rPr lang="zh-CN" altLang="en-US" sz="3600" b="1" spc="300">
                <a:solidFill>
                  <a:srgbClr val="000000">
                    <a:lumMod val="75000"/>
                    <a:lumOff val="25000"/>
                  </a:srgbClr>
                </a:solidFill>
                <a:uFillTx/>
                <a:latin typeface="Arial" panose="020b0604020202020204" pitchFamily="34" charset="0"/>
                <a:ea typeface="微软雅黑" panose="020b0503020204020204" charset="-122"/>
              </a:rPr>
              <a:t>人物通讯</a:t>
            </a:r>
          </a:p>
        </p:txBody>
      </p:sp>
      <p:grpSp>
        <p:nvGrpSpPr>
          <p:cNvPr id="24" name="组合 23"/>
          <p:cNvGrpSpPr>
            <a:grpSpLocks noChangeAspect="1"/>
          </p:cNvGrpSpPr>
          <p:nvPr>
            <p:custDataLst>
              <p:tags r:id="rId7"/>
            </p:custDataLst>
          </p:nvPr>
        </p:nvGrpSpPr>
        <p:grpSpPr>
          <a:xfrm>
            <a:off x="10881641" y="654498"/>
            <a:ext cx="615989" cy="537514"/>
            <a:chOff x="3213087" y="1347855"/>
            <a:chExt cx="723913" cy="631688"/>
          </a:xfrm>
          <a:solidFill>
            <a:srgbClr val="D6DCE4">
              <a:alpha val="50000"/>
            </a:srgbClr>
          </a:solidFill>
        </p:grpSpPr>
        <p:sp>
          <p:nvSpPr>
            <p:cNvPr id="25" name="任意多边形: 形状 24"/>
            <p:cNvSpPr>
              <a:spLocks noChangeAspect="1"/>
            </p:cNvSpPr>
            <p:nvPr>
              <p:custDataLst>
                <p:tags r:id="rId8"/>
              </p:custDataLst>
            </p:nvPr>
          </p:nvSpPr>
          <p:spPr>
            <a:xfrm>
              <a:off x="3213087"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26" name="任意多边形: 形状 25"/>
            <p:cNvSpPr>
              <a:spLocks noChangeAspect="1"/>
            </p:cNvSpPr>
            <p:nvPr>
              <p:custDataLst>
                <p:tags r:id="rId9"/>
              </p:custDataLst>
            </p:nvPr>
          </p:nvSpPr>
          <p:spPr>
            <a:xfrm>
              <a:off x="3625705"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grpSp>
      <p:sp>
        <p:nvSpPr>
          <p:cNvPr id="2" name="文本框 1"/>
          <p:cNvSpPr txBox="1"/>
          <p:nvPr>
            <p:custDataLst>
              <p:tags r:id="rId10"/>
            </p:custDataLst>
          </p:nvPr>
        </p:nvSpPr>
        <p:spPr>
          <a:xfrm>
            <a:off x="669925" y="1783715"/>
            <a:ext cx="10826750" cy="3969385"/>
          </a:xfrm>
          <a:prstGeom prst="rect">
            <a:avLst/>
          </a:prstGeom>
          <a:noFill/>
        </p:spPr>
        <p:txBody>
          <a:bodyPr wrap="square" rtlCol="0" anchor="t">
            <a:spAutoFit/>
          </a:bodyPr>
          <a:lstStyle/>
          <a:p>
            <a:pPr indent="805815"/>
            <a:r>
              <a:rPr lang="zh-CN" altLang="en-US" sz="2800">
                <a:latin typeface="Adobe 黑体 Std R" panose="020b0400000000000000" pitchFamily="34" charset="-122"/>
                <a:ea typeface="Adobe 黑体 Std R" panose="020b0400000000000000" pitchFamily="34" charset="-122"/>
                <a:sym typeface="+mn-ea"/>
              </a:rPr>
              <a:t>人物通讯是指反映新闻人物为对象的通讯，他是以人物为中心报道对象，通过一个人物或一组人物新近的行动来反映时代特点和社会面貌的一种通讯形式。</a:t>
            </a:r>
            <a:endParaRPr lang="en-US" altLang="zh-CN" sz="2800">
              <a:latin typeface="Adobe 黑体 Std R" panose="020b0400000000000000" pitchFamily="34" charset="-122"/>
              <a:ea typeface="Adobe 黑体 Std R" panose="020b0400000000000000" pitchFamily="34" charset="-122"/>
            </a:endParaRPr>
          </a:p>
          <a:p>
            <a:pPr indent="805815"/>
            <a:r>
              <a:rPr lang="zh-CN" altLang="en-US" sz="2800">
                <a:latin typeface="Adobe 黑体 Std R" panose="020b0400000000000000" pitchFamily="34" charset="-122"/>
                <a:ea typeface="Adobe 黑体 Std R" panose="020b0400000000000000" pitchFamily="34" charset="-122"/>
                <a:sym typeface="+mn-ea"/>
              </a:rPr>
              <a:t>人物通讯的特点有两个方面，可以称为“两条线”，一条是“过程线”，一条是思想线。</a:t>
            </a:r>
            <a:endParaRPr lang="en-US" altLang="zh-CN" sz="2800">
              <a:latin typeface="Adobe 黑体 Std R" panose="020b0400000000000000" pitchFamily="34" charset="-122"/>
              <a:ea typeface="Adobe 黑体 Std R" panose="020b0400000000000000" pitchFamily="34" charset="-122"/>
            </a:endParaRPr>
          </a:p>
          <a:p>
            <a:pPr indent="805815"/>
            <a:r>
              <a:rPr lang="zh-CN" altLang="en-US" sz="2800">
                <a:latin typeface="Adobe 黑体 Std R" panose="020b0400000000000000" pitchFamily="34" charset="-122"/>
                <a:ea typeface="Adobe 黑体 Std R" panose="020b0400000000000000" pitchFamily="34" charset="-122"/>
                <a:sym typeface="+mn-ea"/>
              </a:rPr>
              <a:t>“过程线”是人物生活的经历或事件发展的过程，它是事物的表面现象。</a:t>
            </a:r>
          </a:p>
          <a:p>
            <a:pPr indent="805815"/>
            <a:r>
              <a:rPr lang="zh-CN" altLang="en-US" sz="2800">
                <a:latin typeface="Adobe 黑体 Std R" panose="020b0400000000000000" pitchFamily="34" charset="-122"/>
                <a:ea typeface="Adobe 黑体 Std R" panose="020b0400000000000000" pitchFamily="34" charset="-122"/>
                <a:sym typeface="+mn-ea"/>
              </a:rPr>
              <a:t>“思想线”则是作者根据人物事迹所提炼出来的主题</a:t>
            </a:r>
            <a:r>
              <a:rPr lang="en-US" altLang="zh-CN" sz="2800">
                <a:latin typeface="Adobe 黑体 Std R" panose="020b0400000000000000" pitchFamily="34" charset="-122"/>
                <a:ea typeface="Adobe 黑体 Std R" panose="020b0400000000000000" pitchFamily="34" charset="-122"/>
                <a:sym typeface="+mn-ea"/>
              </a:rPr>
              <a:t>——</a:t>
            </a:r>
            <a:r>
              <a:rPr lang="zh-CN" altLang="en-US" sz="2800">
                <a:latin typeface="Adobe 黑体 Std R" panose="020b0400000000000000" pitchFamily="34" charset="-122"/>
                <a:ea typeface="Adobe 黑体 Std R" panose="020b0400000000000000" pitchFamily="34" charset="-122"/>
                <a:sym typeface="+mn-ea"/>
              </a:rPr>
              <a:t>中心思想，它贯穿于人物的典型事迹中，反映着事物的本质意义。</a:t>
            </a:r>
            <a:endParaRPr lang="zh-CN" altLang="en-US" sz="2800"/>
          </a:p>
        </p:txBody>
      </p:sp>
    </p:spTree>
    <p:custDataLst>
      <p:tags r:id="rId11"/>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 name="矩形 22"/>
          <p:cNvSpPr/>
          <p:nvPr>
            <p:custDataLst>
              <p:tags r:id="rId3"/>
            </p:custDataLst>
          </p:nvPr>
        </p:nvSpPr>
        <p:spPr>
          <a:xfrm>
            <a:off x="273162" y="1701575"/>
            <a:ext cx="220324" cy="466158"/>
          </a:xfrm>
          <a:prstGeom prst="rect">
            <a:avLst/>
          </a:prstGeom>
          <a:solidFill>
            <a:srgbClr val="D6DCE4">
              <a:lumMod val="2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2" name="矩形 21"/>
          <p:cNvSpPr/>
          <p:nvPr>
            <p:custDataLst>
              <p:tags r:id="rId4"/>
            </p:custDataLst>
          </p:nvPr>
        </p:nvSpPr>
        <p:spPr>
          <a:xfrm>
            <a:off x="273162" y="2160020"/>
            <a:ext cx="11451772" cy="4124666"/>
          </a:xfrm>
          <a:prstGeom prst="rect">
            <a:avLst/>
          </a:prstGeom>
          <a:pattFill prst="ltUpDiag">
            <a:fgClr>
              <a:srgbClr val="D6DCE4">
                <a:lumMod val="75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1" name="矩形 20"/>
          <p:cNvSpPr/>
          <p:nvPr>
            <p:custDataLst>
              <p:tags r:id="rId5"/>
            </p:custDataLst>
          </p:nvPr>
        </p:nvSpPr>
        <p:spPr>
          <a:xfrm>
            <a:off x="493486" y="1712686"/>
            <a:ext cx="11219543" cy="4368800"/>
          </a:xfrm>
          <a:prstGeom prst="rect">
            <a:avLst/>
          </a:prstGeom>
          <a:solidFill>
            <a:srgbClr val="FFFFFF"/>
          </a:solidFill>
          <a:ln w="28575">
            <a:solidFill>
              <a:srgbClr val="D6DCE4">
                <a:lumMod val="75000"/>
              </a:srgbClr>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0" name="文本框 19"/>
          <p:cNvSpPr txBox="1"/>
          <p:nvPr>
            <p:custDataLst>
              <p:tags r:id="rId6"/>
            </p:custDataLst>
          </p:nvPr>
        </p:nvSpPr>
        <p:spPr>
          <a:xfrm>
            <a:off x="669882" y="601008"/>
            <a:ext cx="7099300" cy="629920"/>
          </a:xfrm>
          <a:prstGeom prst="rect">
            <a:avLst/>
          </a:prstGeom>
          <a:noFill/>
        </p:spPr>
        <p:txBody>
          <a:bodyPr wrap="square" lIns="101600" tIns="38100" rIns="63500" bIns="38100" rtlCol="0">
            <a:normAutofit fontScale="90000"/>
          </a:bodyPr>
          <a:lstStyle/>
          <a:p>
            <a:r>
              <a:rPr lang="zh-CN" altLang="en-US" sz="3600" b="1" spc="300">
                <a:solidFill>
                  <a:srgbClr val="000000">
                    <a:lumMod val="75000"/>
                    <a:lumOff val="25000"/>
                  </a:srgbClr>
                </a:solidFill>
                <a:uFillTx/>
                <a:latin typeface="Arial" panose="020b0604020202020204" pitchFamily="34" charset="0"/>
                <a:ea typeface="微软雅黑" panose="020b0503020204020204" charset="-122"/>
              </a:rPr>
              <a:t>温故知新</a:t>
            </a:r>
            <a:r>
              <a:rPr lang="en-US" altLang="zh-CN" sz="3600" b="1" spc="300">
                <a:solidFill>
                  <a:srgbClr val="000000">
                    <a:lumMod val="75000"/>
                    <a:lumOff val="25000"/>
                  </a:srgbClr>
                </a:solidFill>
                <a:uFillTx/>
                <a:latin typeface="Arial" panose="020b0604020202020204" pitchFamily="34" charset="0"/>
                <a:ea typeface="微软雅黑" panose="020b0503020204020204" charset="-122"/>
              </a:rPr>
              <a:t>——</a:t>
            </a:r>
            <a:r>
              <a:rPr lang="zh-CN" altLang="en-US" sz="3600" b="1" spc="300">
                <a:solidFill>
                  <a:srgbClr val="000000">
                    <a:lumMod val="75000"/>
                    <a:lumOff val="25000"/>
                  </a:srgbClr>
                </a:solidFill>
                <a:uFillTx/>
                <a:latin typeface="Arial" panose="020b0604020202020204" pitchFamily="34" charset="0"/>
                <a:ea typeface="微软雅黑" panose="020b0503020204020204" charset="-122"/>
              </a:rPr>
              <a:t>回忆课文</a:t>
            </a:r>
          </a:p>
        </p:txBody>
      </p:sp>
      <p:grpSp>
        <p:nvGrpSpPr>
          <p:cNvPr id="24" name="组合 23"/>
          <p:cNvGrpSpPr>
            <a:grpSpLocks noChangeAspect="1"/>
          </p:cNvGrpSpPr>
          <p:nvPr>
            <p:custDataLst>
              <p:tags r:id="rId7"/>
            </p:custDataLst>
          </p:nvPr>
        </p:nvGrpSpPr>
        <p:grpSpPr>
          <a:xfrm>
            <a:off x="10881641" y="654498"/>
            <a:ext cx="615989" cy="537514"/>
            <a:chOff x="3213087" y="1347855"/>
            <a:chExt cx="723913" cy="631688"/>
          </a:xfrm>
          <a:solidFill>
            <a:srgbClr val="D6DCE4">
              <a:alpha val="50000"/>
            </a:srgbClr>
          </a:solidFill>
        </p:grpSpPr>
        <p:sp>
          <p:nvSpPr>
            <p:cNvPr id="25" name="任意多边形: 形状 24"/>
            <p:cNvSpPr>
              <a:spLocks noChangeAspect="1"/>
            </p:cNvSpPr>
            <p:nvPr>
              <p:custDataLst>
                <p:tags r:id="rId8"/>
              </p:custDataLst>
            </p:nvPr>
          </p:nvSpPr>
          <p:spPr>
            <a:xfrm>
              <a:off x="3213087"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26" name="任意多边形: 形状 25"/>
            <p:cNvSpPr>
              <a:spLocks noChangeAspect="1"/>
            </p:cNvSpPr>
            <p:nvPr>
              <p:custDataLst>
                <p:tags r:id="rId9"/>
              </p:custDataLst>
            </p:nvPr>
          </p:nvSpPr>
          <p:spPr>
            <a:xfrm>
              <a:off x="3625705"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grpSp>
      <p:sp>
        <p:nvSpPr>
          <p:cNvPr id="2" name="文本框 1"/>
          <p:cNvSpPr txBox="1"/>
          <p:nvPr>
            <p:custDataLst>
              <p:tags r:id="rId10"/>
            </p:custDataLst>
          </p:nvPr>
        </p:nvSpPr>
        <p:spPr>
          <a:xfrm>
            <a:off x="669925" y="1783715"/>
            <a:ext cx="10826750" cy="4399915"/>
          </a:xfrm>
          <a:prstGeom prst="rect">
            <a:avLst/>
          </a:prstGeom>
          <a:noFill/>
        </p:spPr>
        <p:txBody>
          <a:bodyPr wrap="square" rtlCol="0" anchor="t">
            <a:spAutoFit/>
          </a:bodyPr>
          <a:lstStyle/>
          <a:p>
            <a:pPr indent="805815">
              <a:lnSpc>
                <a:spcPct val="200000"/>
              </a:lnSpc>
            </a:pPr>
            <a:r>
              <a:rPr lang="zh-CN" altLang="en-US" sz="2800" b="1"/>
              <a:t>关于人物通讯，我们在必修上册曾经学过：</a:t>
            </a:r>
          </a:p>
          <a:p>
            <a:pPr indent="805815">
              <a:lnSpc>
                <a:spcPct val="200000"/>
              </a:lnSpc>
            </a:pPr>
            <a:r>
              <a:rPr lang="zh-CN" altLang="en-US" sz="2800" b="1"/>
              <a:t>《喜看稻菽千重浪》是关于袁隆平爷爷的人物通讯。</a:t>
            </a:r>
          </a:p>
          <a:p>
            <a:pPr indent="805815">
              <a:lnSpc>
                <a:spcPct val="200000"/>
              </a:lnSpc>
            </a:pPr>
            <a:r>
              <a:rPr lang="zh-CN" altLang="en-US" sz="2800" b="1"/>
              <a:t>《心有一团火，温暖众人心》是关于劳模张秉贵的人物通讯。</a:t>
            </a:r>
          </a:p>
          <a:p>
            <a:pPr indent="805815">
              <a:lnSpc>
                <a:spcPct val="200000"/>
              </a:lnSpc>
            </a:pPr>
            <a:r>
              <a:rPr lang="zh-CN" altLang="en-US" sz="2800" b="1"/>
              <a:t>《</a:t>
            </a:r>
            <a:r>
              <a:rPr lang="en-US" altLang="zh-CN" sz="2800" b="1"/>
              <a:t>“</a:t>
            </a:r>
            <a:r>
              <a:rPr lang="zh-CN" altLang="en-US" sz="2800" b="1"/>
              <a:t>探界者</a:t>
            </a:r>
            <a:r>
              <a:rPr lang="en-US" altLang="zh-CN" sz="2800" b="1"/>
              <a:t>”</a:t>
            </a:r>
            <a:r>
              <a:rPr lang="zh-CN" altLang="en-US" sz="2800" b="1"/>
              <a:t>钟扬》是关于植物学家钟扬的人物通讯。</a:t>
            </a:r>
          </a:p>
          <a:p>
            <a:pPr indent="805815">
              <a:lnSpc>
                <a:spcPct val="200000"/>
              </a:lnSpc>
            </a:pPr>
            <a:r>
              <a:rPr lang="zh-CN" altLang="en-US" sz="2800" b="1"/>
              <a:t>焦裕禄书记为什么要被称为</a:t>
            </a:r>
            <a:r>
              <a:rPr lang="en-US" altLang="zh-CN" sz="2800" b="1"/>
              <a:t>“</a:t>
            </a:r>
            <a:r>
              <a:rPr lang="zh-CN" altLang="en-US" sz="2800" b="1"/>
              <a:t>榜样</a:t>
            </a:r>
            <a:r>
              <a:rPr lang="en-US" altLang="zh-CN" sz="2800" b="1"/>
              <a:t>”</a:t>
            </a:r>
            <a:r>
              <a:rPr lang="zh-CN" altLang="en-US" sz="2800" b="1"/>
              <a:t>呢？</a:t>
            </a: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down)">
                                      <p:cBhvr>
                                        <p:cTn id="17" dur="500"/>
                                        <p:tgtEl>
                                          <p:spTgt spid="2">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down)">
                                      <p:cBhvr>
                                        <p:cTn id="22" dur="500"/>
                                        <p:tgtEl>
                                          <p:spTgt spid="2">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wipe(down)">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303"/>
</p:tagLst>
</file>

<file path=ppt/tags/tag10.xml><?xml version="1.0" encoding="utf-8"?>
<p:tagLst xmlns:p="http://schemas.openxmlformats.org/presentationml/2006/main">
  <p:tag name="AS_UNIQUEID" val="312"/>
</p:tagLst>
</file>

<file path=ppt/tags/tag100.xml><?xml version="1.0" encoding="utf-8"?>
<p:tagLst xmlns:p="http://schemas.openxmlformats.org/presentationml/2006/main">
  <p:tag name="AS_UNIQUEID" val="402"/>
</p:tagLst>
</file>

<file path=ppt/tags/tag101.xml><?xml version="1.0" encoding="utf-8"?>
<p:tagLst xmlns:p="http://schemas.openxmlformats.org/presentationml/2006/main">
  <p:tag name="AS_UNIQUEID" val="403"/>
</p:tagLst>
</file>

<file path=ppt/tags/tag102.xml><?xml version="1.0" encoding="utf-8"?>
<p:tagLst xmlns:p="http://schemas.openxmlformats.org/presentationml/2006/main">
  <p:tag name="AS_UNIQUEID" val="404"/>
</p:tagLst>
</file>

<file path=ppt/tags/tag103.xml><?xml version="1.0" encoding="utf-8"?>
<p:tagLst xmlns:p="http://schemas.openxmlformats.org/presentationml/2006/main">
  <p:tag name="AS_UNIQUEID" val="405"/>
</p:tagLst>
</file>

<file path=ppt/tags/tag104.xml><?xml version="1.0" encoding="utf-8"?>
<p:tagLst xmlns:p="http://schemas.openxmlformats.org/presentationml/2006/main">
  <p:tag name="AS_UNIQUEID" val="406"/>
</p:tagLst>
</file>

<file path=ppt/tags/tag105.xml><?xml version="1.0" encoding="utf-8"?>
<p:tagLst xmlns:p="http://schemas.openxmlformats.org/presentationml/2006/main">
  <p:tag name="AS_UNIQUEID" val="407"/>
</p:tagLst>
</file>

<file path=ppt/tags/tag106.xml><?xml version="1.0" encoding="utf-8"?>
<p:tagLst xmlns:p="http://schemas.openxmlformats.org/presentationml/2006/main">
  <p:tag name="AS_UNIQUEID" val="408"/>
</p:tagLst>
</file>

<file path=ppt/tags/tag107.xml><?xml version="1.0" encoding="utf-8"?>
<p:tagLst xmlns:p="http://schemas.openxmlformats.org/presentationml/2006/main">
  <p:tag name="AS_UNIQUEID" val="409"/>
</p:tagLst>
</file>

<file path=ppt/tags/tag108.xml><?xml version="1.0" encoding="utf-8"?>
<p:tagLst xmlns:p="http://schemas.openxmlformats.org/presentationml/2006/main">
  <p:tag name="AS_UNIQUEID" val="410"/>
</p:tagLst>
</file>

<file path=ppt/tags/tag109.xml><?xml version="1.0" encoding="utf-8"?>
<p:tagLst xmlns:p="http://schemas.openxmlformats.org/presentationml/2006/main">
  <p:tag name="AS_UNIQUEID" val="411"/>
</p:tagLst>
</file>

<file path=ppt/tags/tag11.xml><?xml version="1.0" encoding="utf-8"?>
<p:tagLst xmlns:p="http://schemas.openxmlformats.org/presentationml/2006/main">
  <p:tag name="AS_UNIQUEID" val="313"/>
</p:tagLst>
</file>

<file path=ppt/tags/tag110.xml><?xml version="1.0" encoding="utf-8"?>
<p:tagLst xmlns:p="http://schemas.openxmlformats.org/presentationml/2006/main">
  <p:tag name="AS_UNIQUEID" val="412"/>
</p:tagLst>
</file>

<file path=ppt/tags/tag111.xml><?xml version="1.0" encoding="utf-8"?>
<p:tagLst xmlns:p="http://schemas.openxmlformats.org/presentationml/2006/main">
  <p:tag name="AS_UNIQUEID" val="413"/>
</p:tagLst>
</file>

<file path=ppt/tags/tag112.xml><?xml version="1.0" encoding="utf-8"?>
<p:tagLst xmlns:p="http://schemas.openxmlformats.org/presentationml/2006/main">
  <p:tag name="AS_UNIQUEID" val="414"/>
</p:tagLst>
</file>

<file path=ppt/tags/tag113.xml><?xml version="1.0" encoding="utf-8"?>
<p:tagLst xmlns:p="http://schemas.openxmlformats.org/presentationml/2006/main">
  <p:tag name="AS_UNIQUEID" val="415"/>
</p:tagLst>
</file>

<file path=ppt/tags/tag114.xml><?xml version="1.0" encoding="utf-8"?>
<p:tagLst xmlns:p="http://schemas.openxmlformats.org/presentationml/2006/main">
  <p:tag name="AS_UNIQUEID" val="416"/>
</p:tagLst>
</file>

<file path=ppt/tags/tag115.xml><?xml version="1.0" encoding="utf-8"?>
<p:tagLst xmlns:p="http://schemas.openxmlformats.org/presentationml/2006/main">
  <p:tag name="AS_UNIQUEID" val="417"/>
</p:tagLst>
</file>

<file path=ppt/tags/tag116.xml><?xml version="1.0" encoding="utf-8"?>
<p:tagLst xmlns:p="http://schemas.openxmlformats.org/presentationml/2006/main">
  <p:tag name="AS_UNIQUEID" val="418"/>
</p:tagLst>
</file>

<file path=ppt/tags/tag117.xml><?xml version="1.0" encoding="utf-8"?>
<p:tagLst xmlns:p="http://schemas.openxmlformats.org/presentationml/2006/main">
  <p:tag name="AS_UNIQUEID" val="419"/>
</p:tagLst>
</file>

<file path=ppt/tags/tag118.xml><?xml version="1.0" encoding="utf-8"?>
<p:tagLst xmlns:p="http://schemas.openxmlformats.org/presentationml/2006/main">
  <p:tag name="AS_UNIQUEID" val="420"/>
</p:tagLst>
</file>

<file path=ppt/tags/tag119.xml><?xml version="1.0" encoding="utf-8"?>
<p:tagLst xmlns:p="http://schemas.openxmlformats.org/presentationml/2006/main">
  <p:tag name="AS_UNIQUEID" val="421"/>
</p:tagLst>
</file>

<file path=ppt/tags/tag12.xml><?xml version="1.0" encoding="utf-8"?>
<p:tagLst xmlns:p="http://schemas.openxmlformats.org/presentationml/2006/main">
  <p:tag name="AS_UNIQUEID" val="314"/>
</p:tagLst>
</file>

<file path=ppt/tags/tag120.xml><?xml version="1.0" encoding="utf-8"?>
<p:tagLst xmlns:p="http://schemas.openxmlformats.org/presentationml/2006/main">
  <p:tag name="AS_UNIQUEID" val="422"/>
</p:tagLst>
</file>

<file path=ppt/tags/tag121.xml><?xml version="1.0" encoding="utf-8"?>
<p:tagLst xmlns:p="http://schemas.openxmlformats.org/presentationml/2006/main">
  <p:tag name="AS_UNIQUEID" val="423"/>
</p:tagLst>
</file>

<file path=ppt/tags/tag122.xml><?xml version="1.0" encoding="utf-8"?>
<p:tagLst xmlns:p="http://schemas.openxmlformats.org/presentationml/2006/main">
  <p:tag name="AS_UNIQUEID" val="424"/>
</p:tagLst>
</file>

<file path=ppt/tags/tag123.xml><?xml version="1.0" encoding="utf-8"?>
<p:tagLst xmlns:p="http://schemas.openxmlformats.org/presentationml/2006/main">
  <p:tag name="AS_UNIQUEID" val="425"/>
</p:tagLst>
</file>

<file path=ppt/tags/tag124.xml><?xml version="1.0" encoding="utf-8"?>
<p:tagLst xmlns:p="http://schemas.openxmlformats.org/presentationml/2006/main">
  <p:tag name="AS_UNIQUEID" val="426"/>
</p:tagLst>
</file>

<file path=ppt/tags/tag125.xml><?xml version="1.0" encoding="utf-8"?>
<p:tagLst xmlns:p="http://schemas.openxmlformats.org/presentationml/2006/main">
  <p:tag name="AS_UNIQUEID" val="427"/>
</p:tagLst>
</file>

<file path=ppt/tags/tag126.xml><?xml version="1.0" encoding="utf-8"?>
<p:tagLst xmlns:p="http://schemas.openxmlformats.org/presentationml/2006/main">
  <p:tag name="AS_UNIQUEID" val="428"/>
</p:tagLst>
</file>

<file path=ppt/tags/tag127.xml><?xml version="1.0" encoding="utf-8"?>
<p:tagLst xmlns:p="http://schemas.openxmlformats.org/presentationml/2006/main">
  <p:tag name="AS_UNIQUEID" val="429"/>
</p:tagLst>
</file>

<file path=ppt/tags/tag128.xml><?xml version="1.0" encoding="utf-8"?>
<p:tagLst xmlns:p="http://schemas.openxmlformats.org/presentationml/2006/main">
  <p:tag name="AS_UNIQUEID" val="430"/>
</p:tagLst>
</file>

<file path=ppt/tags/tag129.xml><?xml version="1.0" encoding="utf-8"?>
<p:tagLst xmlns:p="http://schemas.openxmlformats.org/presentationml/2006/main">
  <p:tag name="AS_UNIQUEID" val="431"/>
</p:tagLst>
</file>

<file path=ppt/tags/tag13.xml><?xml version="1.0" encoding="utf-8"?>
<p:tagLst xmlns:p="http://schemas.openxmlformats.org/presentationml/2006/main">
  <p:tag name="AS_UNIQUEID" val="315"/>
</p:tagLst>
</file>

<file path=ppt/tags/tag130.xml><?xml version="1.0" encoding="utf-8"?>
<p:tagLst xmlns:p="http://schemas.openxmlformats.org/presentationml/2006/main">
  <p:tag name="AS_UNIQUEID" val="432"/>
</p:tagLst>
</file>

<file path=ppt/tags/tag131.xml><?xml version="1.0" encoding="utf-8"?>
<p:tagLst xmlns:p="http://schemas.openxmlformats.org/presentationml/2006/main">
  <p:tag name="AS_UNIQUEID" val="433"/>
</p:tagLst>
</file>

<file path=ppt/tags/tag132.xml><?xml version="1.0" encoding="utf-8"?>
<p:tagLst xmlns:p="http://schemas.openxmlformats.org/presentationml/2006/main">
  <p:tag name="AS_UNIQUEID" val="434"/>
</p:tagLst>
</file>

<file path=ppt/tags/tag133.xml><?xml version="1.0" encoding="utf-8"?>
<p:tagLst xmlns:p="http://schemas.openxmlformats.org/presentationml/2006/main">
  <p:tag name="AS_UNIQUEID" val="435"/>
</p:tagLst>
</file>

<file path=ppt/tags/tag134.xml><?xml version="1.0" encoding="utf-8"?>
<p:tagLst xmlns:p="http://schemas.openxmlformats.org/presentationml/2006/main">
  <p:tag name="AS_UNIQUEID" val="436"/>
</p:tagLst>
</file>

<file path=ppt/tags/tag135.xml><?xml version="1.0" encoding="utf-8"?>
<p:tagLst xmlns:p="http://schemas.openxmlformats.org/presentationml/2006/main">
  <p:tag name="AS_UNIQUEID" val="437"/>
</p:tagLst>
</file>

<file path=ppt/tags/tag136.xml><?xml version="1.0" encoding="utf-8"?>
<p:tagLst xmlns:p="http://schemas.openxmlformats.org/presentationml/2006/main">
  <p:tag name="AS_UNIQUEID" val="438"/>
</p:tagLst>
</file>

<file path=ppt/tags/tag137.xml><?xml version="1.0" encoding="utf-8"?>
<p:tagLst xmlns:p="http://schemas.openxmlformats.org/presentationml/2006/main">
  <p:tag name="AS_UNIQUEID" val="439"/>
</p:tagLst>
</file>

<file path=ppt/tags/tag138.xml><?xml version="1.0" encoding="utf-8"?>
<p:tagLst xmlns:p="http://schemas.openxmlformats.org/presentationml/2006/main">
  <p:tag name="AS_UNIQUEID" val="440"/>
</p:tagLst>
</file>

<file path=ppt/tags/tag139.xml><?xml version="1.0" encoding="utf-8"?>
<p:tagLst xmlns:p="http://schemas.openxmlformats.org/presentationml/2006/main">
  <p:tag name="AS_UNIQUEID" val="441"/>
</p:tagLst>
</file>

<file path=ppt/tags/tag14.xml><?xml version="1.0" encoding="utf-8"?>
<p:tagLst xmlns:p="http://schemas.openxmlformats.org/presentationml/2006/main">
  <p:tag name="AS_UNIQUEID" val="316"/>
</p:tagLst>
</file>

<file path=ppt/tags/tag140.xml><?xml version="1.0" encoding="utf-8"?>
<p:tagLst xmlns:p="http://schemas.openxmlformats.org/presentationml/2006/main">
  <p:tag name="AS_UNIQUEID" val="442"/>
</p:tagLst>
</file>

<file path=ppt/tags/tag141.xml><?xml version="1.0" encoding="utf-8"?>
<p:tagLst xmlns:p="http://schemas.openxmlformats.org/presentationml/2006/main">
  <p:tag name="AS_UNIQUEID" val="443"/>
</p:tagLst>
</file>

<file path=ppt/tags/tag142.xml><?xml version="1.0" encoding="utf-8"?>
<p:tagLst xmlns:p="http://schemas.openxmlformats.org/presentationml/2006/main">
  <p:tag name="AS_UNIQUEID" val="444"/>
</p:tagLst>
</file>

<file path=ppt/tags/tag143.xml><?xml version="1.0" encoding="utf-8"?>
<p:tagLst xmlns:p="http://schemas.openxmlformats.org/presentationml/2006/main">
  <p:tag name="AS_UNIQUEID" val="445"/>
</p:tagLst>
</file>

<file path=ppt/tags/tag144.xml><?xml version="1.0" encoding="utf-8"?>
<p:tagLst xmlns:p="http://schemas.openxmlformats.org/presentationml/2006/main">
  <p:tag name="AS_UNIQUEID" val="446"/>
</p:tagLst>
</file>

<file path=ppt/tags/tag145.xml><?xml version="1.0" encoding="utf-8"?>
<p:tagLst xmlns:p="http://schemas.openxmlformats.org/presentationml/2006/main">
  <p:tag name="AS_UNIQUEID" val="447"/>
</p:tagLst>
</file>

<file path=ppt/tags/tag146.xml><?xml version="1.0" encoding="utf-8"?>
<p:tagLst xmlns:p="http://schemas.openxmlformats.org/presentationml/2006/main">
  <p:tag name="AS_UNIQUEID" val="448"/>
</p:tagLst>
</file>

<file path=ppt/tags/tag147.xml><?xml version="1.0" encoding="utf-8"?>
<p:tagLst xmlns:p="http://schemas.openxmlformats.org/presentationml/2006/main">
  <p:tag name="AS_UNIQUEID" val="449"/>
</p:tagLst>
</file>

<file path=ppt/tags/tag148.xml><?xml version="1.0" encoding="utf-8"?>
<p:tagLst xmlns:p="http://schemas.openxmlformats.org/presentationml/2006/main">
  <p:tag name="AS_UNIQUEID" val="450"/>
</p:tagLst>
</file>

<file path=ppt/tags/tag149.xml><?xml version="1.0" encoding="utf-8"?>
<p:tagLst xmlns:p="http://schemas.openxmlformats.org/presentationml/2006/main">
  <p:tag name="AS_UNIQUEID" val="451"/>
</p:tagLst>
</file>

<file path=ppt/tags/tag15.xml><?xml version="1.0" encoding="utf-8"?>
<p:tagLst xmlns:p="http://schemas.openxmlformats.org/presentationml/2006/main">
  <p:tag name="AS_UNIQUEID" val="317"/>
</p:tagLst>
</file>

<file path=ppt/tags/tag150.xml><?xml version="1.0" encoding="utf-8"?>
<p:tagLst xmlns:p="http://schemas.openxmlformats.org/presentationml/2006/main">
  <p:tag name="AS_UNIQUEID" val="452"/>
</p:tagLst>
</file>

<file path=ppt/tags/tag151.xml><?xml version="1.0" encoding="utf-8"?>
<p:tagLst xmlns:p="http://schemas.openxmlformats.org/presentationml/2006/main">
  <p:tag name="AS_UNIQUEID" val="453"/>
</p:tagLst>
</file>

<file path=ppt/tags/tag152.xml><?xml version="1.0" encoding="utf-8"?>
<p:tagLst xmlns:p="http://schemas.openxmlformats.org/presentationml/2006/main">
  <p:tag name="AS_UNIQUEID" val="454"/>
</p:tagLst>
</file>

<file path=ppt/tags/tag153.xml><?xml version="1.0" encoding="utf-8"?>
<p:tagLst xmlns:p="http://schemas.openxmlformats.org/presentationml/2006/main">
  <p:tag name="AS_UNIQUEID" val="455"/>
</p:tagLst>
</file>

<file path=ppt/tags/tag154.xml><?xml version="1.0" encoding="utf-8"?>
<p:tagLst xmlns:p="http://schemas.openxmlformats.org/presentationml/2006/main">
  <p:tag name="AS_UNIQUEID" val="456"/>
</p:tagLst>
</file>

<file path=ppt/tags/tag155.xml><?xml version="1.0" encoding="utf-8"?>
<p:tagLst xmlns:p="http://schemas.openxmlformats.org/presentationml/2006/main">
  <p:tag name="AS_UNIQUEID" val="457"/>
</p:tagLst>
</file>

<file path=ppt/tags/tag156.xml><?xml version="1.0" encoding="utf-8"?>
<p:tagLst xmlns:p="http://schemas.openxmlformats.org/presentationml/2006/main">
  <p:tag name="AS_UNIQUEID" val="458"/>
</p:tagLst>
</file>

<file path=ppt/tags/tag157.xml><?xml version="1.0" encoding="utf-8"?>
<p:tagLst xmlns:p="http://schemas.openxmlformats.org/presentationml/2006/main">
  <p:tag name="AS_UNIQUEID" val="459"/>
</p:tagLst>
</file>

<file path=ppt/tags/tag158.xml><?xml version="1.0" encoding="utf-8"?>
<p:tagLst xmlns:p="http://schemas.openxmlformats.org/presentationml/2006/main">
  <p:tag name="AS_UNIQUEID" val="460"/>
</p:tagLst>
</file>

<file path=ppt/tags/tag159.xml><?xml version="1.0" encoding="utf-8"?>
<p:tagLst xmlns:p="http://schemas.openxmlformats.org/presentationml/2006/main">
  <p:tag name="AS_UNIQUEID" val="461"/>
</p:tagLst>
</file>

<file path=ppt/tags/tag16.xml><?xml version="1.0" encoding="utf-8"?>
<p:tagLst xmlns:p="http://schemas.openxmlformats.org/presentationml/2006/main">
  <p:tag name="AS_UNIQUEID" val="318"/>
</p:tagLst>
</file>

<file path=ppt/tags/tag160.xml><?xml version="1.0" encoding="utf-8"?>
<p:tagLst xmlns:p="http://schemas.openxmlformats.org/presentationml/2006/main">
  <p:tag name="AS_UNIQUEID" val="462"/>
</p:tagLst>
</file>

<file path=ppt/tags/tag161.xml><?xml version="1.0" encoding="utf-8"?>
<p:tagLst xmlns:p="http://schemas.openxmlformats.org/presentationml/2006/main">
  <p:tag name="AS_UNIQUEID" val="463"/>
</p:tagLst>
</file>

<file path=ppt/tags/tag162.xml><?xml version="1.0" encoding="utf-8"?>
<p:tagLst xmlns:p="http://schemas.openxmlformats.org/presentationml/2006/main">
  <p:tag name="AS_UNIQUEID" val="464"/>
</p:tagLst>
</file>

<file path=ppt/tags/tag163.xml><?xml version="1.0" encoding="utf-8"?>
<p:tagLst xmlns:p="http://schemas.openxmlformats.org/presentationml/2006/main">
  <p:tag name="AS_UNIQUEID" val="465"/>
</p:tagLst>
</file>

<file path=ppt/tags/tag164.xml><?xml version="1.0" encoding="utf-8"?>
<p:tagLst xmlns:p="http://schemas.openxmlformats.org/presentationml/2006/main">
  <p:tag name="AS_UNIQUEID" val="466"/>
</p:tagLst>
</file>

<file path=ppt/tags/tag165.xml><?xml version="1.0" encoding="utf-8"?>
<p:tagLst xmlns:p="http://schemas.openxmlformats.org/presentationml/2006/main">
  <p:tag name="AS_UNIQUEID" val="467"/>
</p:tagLst>
</file>

<file path=ppt/tags/tag166.xml><?xml version="1.0" encoding="utf-8"?>
<p:tagLst xmlns:p="http://schemas.openxmlformats.org/presentationml/2006/main">
  <p:tag name="AS_UNIQUEID" val="468"/>
</p:tagLst>
</file>

<file path=ppt/tags/tag167.xml><?xml version="1.0" encoding="utf-8"?>
<p:tagLst xmlns:p="http://schemas.openxmlformats.org/presentationml/2006/main">
  <p:tag name="AS_UNIQUEID" val="469"/>
</p:tagLst>
</file>

<file path=ppt/tags/tag168.xml><?xml version="1.0" encoding="utf-8"?>
<p:tagLst xmlns:p="http://schemas.openxmlformats.org/presentationml/2006/main">
  <p:tag name="AS_UNIQUEID" val="470"/>
</p:tagLst>
</file>

<file path=ppt/tags/tag169.xml><?xml version="1.0" encoding="utf-8"?>
<p:tagLst xmlns:p="http://schemas.openxmlformats.org/presentationml/2006/main">
  <p:tag name="AS_UNIQUEID" val="471"/>
</p:tagLst>
</file>

<file path=ppt/tags/tag17.xml><?xml version="1.0" encoding="utf-8"?>
<p:tagLst xmlns:p="http://schemas.openxmlformats.org/presentationml/2006/main">
  <p:tag name="AS_UNIQUEID" val="319"/>
</p:tagLst>
</file>

<file path=ppt/tags/tag170.xml><?xml version="1.0" encoding="utf-8"?>
<p:tagLst xmlns:p="http://schemas.openxmlformats.org/presentationml/2006/main">
  <p:tag name="AS_UNIQUEID" val="472"/>
</p:tagLst>
</file>

<file path=ppt/tags/tag171.xml><?xml version="1.0" encoding="utf-8"?>
<p:tagLst xmlns:p="http://schemas.openxmlformats.org/presentationml/2006/main">
  <p:tag name="AS_UNIQUEID" val="473"/>
</p:tagLst>
</file>

<file path=ppt/tags/tag172.xml><?xml version="1.0" encoding="utf-8"?>
<p:tagLst xmlns:p="http://schemas.openxmlformats.org/presentationml/2006/main">
  <p:tag name="AS_UNIQUEID" val="474"/>
</p:tagLst>
</file>

<file path=ppt/tags/tag173.xml><?xml version="1.0" encoding="utf-8"?>
<p:tagLst xmlns:p="http://schemas.openxmlformats.org/presentationml/2006/main">
  <p:tag name="AS_UNIQUEID" val="475"/>
</p:tagLst>
</file>

<file path=ppt/tags/tag174.xml><?xml version="1.0" encoding="utf-8"?>
<p:tagLst xmlns:p="http://schemas.openxmlformats.org/presentationml/2006/main">
  <p:tag name="AS_UNIQUEID" val="476"/>
</p:tagLst>
</file>

<file path=ppt/tags/tag175.xml><?xml version="1.0" encoding="utf-8"?>
<p:tagLst xmlns:p="http://schemas.openxmlformats.org/presentationml/2006/main">
  <p:tag name="AS_UNIQUEID" val="477"/>
</p:tagLst>
</file>

<file path=ppt/tags/tag176.xml><?xml version="1.0" encoding="utf-8"?>
<p:tagLst xmlns:p="http://schemas.openxmlformats.org/presentationml/2006/main">
  <p:tag name="AS_UNIQUEID" val="478"/>
</p:tagLst>
</file>

<file path=ppt/tags/tag177.xml><?xml version="1.0" encoding="utf-8"?>
<p:tagLst xmlns:p="http://schemas.openxmlformats.org/presentationml/2006/main">
  <p:tag name="AS_UNIQUEID" val="479"/>
</p:tagLst>
</file>

<file path=ppt/tags/tag178.xml><?xml version="1.0" encoding="utf-8"?>
<p:tagLst xmlns:p="http://schemas.openxmlformats.org/presentationml/2006/main">
  <p:tag name="AS_UNIQUEID" val="480"/>
</p:tagLst>
</file>

<file path=ppt/tags/tag179.xml><?xml version="1.0" encoding="utf-8"?>
<p:tagLst xmlns:p="http://schemas.openxmlformats.org/presentationml/2006/main">
  <p:tag name="AS_UNIQUEID" val="481"/>
</p:tagLst>
</file>

<file path=ppt/tags/tag18.xml><?xml version="1.0" encoding="utf-8"?>
<p:tagLst xmlns:p="http://schemas.openxmlformats.org/presentationml/2006/main">
  <p:tag name="AS_UNIQUEID" val="320"/>
</p:tagLst>
</file>

<file path=ppt/tags/tag180.xml><?xml version="1.0" encoding="utf-8"?>
<p:tagLst xmlns:p="http://schemas.openxmlformats.org/presentationml/2006/main">
  <p:tag name="AS_UNIQUEID" val="482"/>
</p:tagLst>
</file>

<file path=ppt/tags/tag181.xml><?xml version="1.0" encoding="utf-8"?>
<p:tagLst xmlns:p="http://schemas.openxmlformats.org/presentationml/2006/main">
  <p:tag name="AS_UNIQUEID" val="483"/>
</p:tagLst>
</file>

<file path=ppt/tags/tag182.xml><?xml version="1.0" encoding="utf-8"?>
<p:tagLst xmlns:p="http://schemas.openxmlformats.org/presentationml/2006/main">
  <p:tag name="AS_UNIQUEID" val="484"/>
</p:tagLst>
</file>

<file path=ppt/tags/tag183.xml><?xml version="1.0" encoding="utf-8"?>
<p:tagLst xmlns:p="http://schemas.openxmlformats.org/presentationml/2006/main">
  <p:tag name="AS_UNIQUEID" val="485"/>
</p:tagLst>
</file>

<file path=ppt/tags/tag184.xml><?xml version="1.0" encoding="utf-8"?>
<p:tagLst xmlns:p="http://schemas.openxmlformats.org/presentationml/2006/main">
  <p:tag name="AS_UNIQUEID" val="486"/>
</p:tagLst>
</file>

<file path=ppt/tags/tag185.xml><?xml version="1.0" encoding="utf-8"?>
<p:tagLst xmlns:p="http://schemas.openxmlformats.org/presentationml/2006/main">
  <p:tag name="AS_UNIQUEID" val="487"/>
</p:tagLst>
</file>

<file path=ppt/tags/tag186.xml><?xml version="1.0" encoding="utf-8"?>
<p:tagLst xmlns:p="http://schemas.openxmlformats.org/presentationml/2006/main">
  <p:tag name="AS_UNIQUEID" val="488"/>
</p:tagLst>
</file>

<file path=ppt/tags/tag187.xml><?xml version="1.0" encoding="utf-8"?>
<p:tagLst xmlns:p="http://schemas.openxmlformats.org/presentationml/2006/main">
  <p:tag name="AS_UNIQUEID" val="489"/>
</p:tagLst>
</file>

<file path=ppt/tags/tag188.xml><?xml version="1.0" encoding="utf-8"?>
<p:tagLst xmlns:p="http://schemas.openxmlformats.org/presentationml/2006/main">
  <p:tag name="AS_UNIQUEID" val="490"/>
</p:tagLst>
</file>

<file path=ppt/tags/tag189.xml><?xml version="1.0" encoding="utf-8"?>
<p:tagLst xmlns:p="http://schemas.openxmlformats.org/presentationml/2006/main">
  <p:tag name="AS_UNIQUEID" val="491"/>
</p:tagLst>
</file>

<file path=ppt/tags/tag19.xml><?xml version="1.0" encoding="utf-8"?>
<p:tagLst xmlns:p="http://schemas.openxmlformats.org/presentationml/2006/main">
  <p:tag name="AS_UNIQUEID" val="321"/>
</p:tagLst>
</file>

<file path=ppt/tags/tag190.xml><?xml version="1.0" encoding="utf-8"?>
<p:tagLst xmlns:p="http://schemas.openxmlformats.org/presentationml/2006/main">
  <p:tag name="AS_UNIQUEID" val="492"/>
</p:tagLst>
</file>

<file path=ppt/tags/tag191.xml><?xml version="1.0" encoding="utf-8"?>
<p:tagLst xmlns:p="http://schemas.openxmlformats.org/presentationml/2006/main">
  <p:tag name="AS_UNIQUEID" val="493"/>
</p:tagLst>
</file>

<file path=ppt/tags/tag192.xml><?xml version="1.0" encoding="utf-8"?>
<p:tagLst xmlns:p="http://schemas.openxmlformats.org/presentationml/2006/main">
  <p:tag name="AS_UNIQUEID" val="494"/>
</p:tagLst>
</file>

<file path=ppt/tags/tag193.xml><?xml version="1.0" encoding="utf-8"?>
<p:tagLst xmlns:p="http://schemas.openxmlformats.org/presentationml/2006/main">
  <p:tag name="AS_UNIQUEID" val="495"/>
</p:tagLst>
</file>

<file path=ppt/tags/tag194.xml><?xml version="1.0" encoding="utf-8"?>
<p:tagLst xmlns:p="http://schemas.openxmlformats.org/presentationml/2006/main">
  <p:tag name="AS_UNIQUEID" val="496"/>
</p:tagLst>
</file>

<file path=ppt/tags/tag195.xml><?xml version="1.0" encoding="utf-8"?>
<p:tagLst xmlns:p="http://schemas.openxmlformats.org/presentationml/2006/main">
  <p:tag name="AS_UNIQUEID" val="497"/>
</p:tagLst>
</file>

<file path=ppt/tags/tag196.xml><?xml version="1.0" encoding="utf-8"?>
<p:tagLst xmlns:p="http://schemas.openxmlformats.org/presentationml/2006/main">
  <p:tag name="AS_UNIQUEID" val="498"/>
</p:tagLst>
</file>

<file path=ppt/tags/tag197.xml><?xml version="1.0" encoding="utf-8"?>
<p:tagLst xmlns:p="http://schemas.openxmlformats.org/presentationml/2006/main">
  <p:tag name="AS_UNIQUEID" val="499"/>
</p:tagLst>
</file>

<file path=ppt/tags/tag198.xml><?xml version="1.0" encoding="utf-8"?>
<p:tagLst xmlns:p="http://schemas.openxmlformats.org/presentationml/2006/main">
  <p:tag name="AS_UNIQUEID" val="500"/>
</p:tagLst>
</file>

<file path=ppt/tags/tag199.xml><?xml version="1.0" encoding="utf-8"?>
<p:tagLst xmlns:p="http://schemas.openxmlformats.org/presentationml/2006/main">
  <p:tag name="AS_UNIQUEID" val="501"/>
</p:tagLst>
</file>

<file path=ppt/tags/tag2.xml><?xml version="1.0" encoding="utf-8"?>
<p:tagLst xmlns:p="http://schemas.openxmlformats.org/presentationml/2006/main">
  <p:tag name="AS_UNIQUEID" val="304"/>
</p:tagLst>
</file>

<file path=ppt/tags/tag20.xml><?xml version="1.0" encoding="utf-8"?>
<p:tagLst xmlns:p="http://schemas.openxmlformats.org/presentationml/2006/main">
  <p:tag name="AS_UNIQUEID" val="322"/>
</p:tagLst>
</file>

<file path=ppt/tags/tag200.xml><?xml version="1.0" encoding="utf-8"?>
<p:tagLst xmlns:p="http://schemas.openxmlformats.org/presentationml/2006/main">
  <p:tag name="AS_UNIQUEID" val="502"/>
</p:tagLst>
</file>

<file path=ppt/tags/tag201.xml><?xml version="1.0" encoding="utf-8"?>
<p:tagLst xmlns:p="http://schemas.openxmlformats.org/presentationml/2006/main">
  <p:tag name="AS_UNIQUEID" val="503"/>
</p:tagLst>
</file>

<file path=ppt/tags/tag202.xml><?xml version="1.0" encoding="utf-8"?>
<p:tagLst xmlns:p="http://schemas.openxmlformats.org/presentationml/2006/main">
  <p:tag name="AS_UNIQUEID" val="504"/>
</p:tagLst>
</file>

<file path=ppt/tags/tag203.xml><?xml version="1.0" encoding="utf-8"?>
<p:tagLst xmlns:p="http://schemas.openxmlformats.org/presentationml/2006/main">
  <p:tag name="AS_UNIQUEID" val="505"/>
</p:tagLst>
</file>

<file path=ppt/tags/tag204.xml><?xml version="1.0" encoding="utf-8"?>
<p:tagLst xmlns:p="http://schemas.openxmlformats.org/presentationml/2006/main">
  <p:tag name="AS_UNIQUEID" val="506"/>
</p:tagLst>
</file>

<file path=ppt/tags/tag205.xml><?xml version="1.0" encoding="utf-8"?>
<p:tagLst xmlns:p="http://schemas.openxmlformats.org/presentationml/2006/main">
  <p:tag name="AS_UNIQUEID" val="507"/>
</p:tagLst>
</file>

<file path=ppt/tags/tag206.xml><?xml version="1.0" encoding="utf-8"?>
<p:tagLst xmlns:p="http://schemas.openxmlformats.org/presentationml/2006/main">
  <p:tag name="AS_UNIQUEID" val="508"/>
</p:tagLst>
</file>

<file path=ppt/tags/tag207.xml><?xml version="1.0" encoding="utf-8"?>
<p:tagLst xmlns:p="http://schemas.openxmlformats.org/presentationml/2006/main">
  <p:tag name="AS_UNIQUEID" val="509"/>
</p:tagLst>
</file>

<file path=ppt/tags/tag208.xml><?xml version="1.0" encoding="utf-8"?>
<p:tagLst xmlns:p="http://schemas.openxmlformats.org/presentationml/2006/main">
  <p:tag name="AS_UNIQUEID" val="510"/>
</p:tagLst>
</file>

<file path=ppt/tags/tag209.xml><?xml version="1.0" encoding="utf-8"?>
<p:tagLst xmlns:p="http://schemas.openxmlformats.org/presentationml/2006/main">
  <p:tag name="AS_UNIQUEID" val="511"/>
</p:tagLst>
</file>

<file path=ppt/tags/tag21.xml><?xml version="1.0" encoding="utf-8"?>
<p:tagLst xmlns:p="http://schemas.openxmlformats.org/presentationml/2006/main">
  <p:tag name="AS_UNIQUEID" val="323"/>
</p:tagLst>
</file>

<file path=ppt/tags/tag210.xml><?xml version="1.0" encoding="utf-8"?>
<p:tagLst xmlns:p="http://schemas.openxmlformats.org/presentationml/2006/main">
  <p:tag name="AS_UNIQUEID" val="512"/>
</p:tagLst>
</file>

<file path=ppt/tags/tag211.xml><?xml version="1.0" encoding="utf-8"?>
<p:tagLst xmlns:p="http://schemas.openxmlformats.org/presentationml/2006/main">
  <p:tag name="AS_UNIQUEID" val="513"/>
</p:tagLst>
</file>

<file path=ppt/tags/tag212.xml><?xml version="1.0" encoding="utf-8"?>
<p:tagLst xmlns:p="http://schemas.openxmlformats.org/presentationml/2006/main">
  <p:tag name="AS_UNIQUEID" val="514"/>
</p:tagLst>
</file>

<file path=ppt/tags/tag213.xml><?xml version="1.0" encoding="utf-8"?>
<p:tagLst xmlns:p="http://schemas.openxmlformats.org/presentationml/2006/main">
  <p:tag name="AS_UNIQUEID" val="515"/>
</p:tagLst>
</file>

<file path=ppt/tags/tag214.xml><?xml version="1.0" encoding="utf-8"?>
<p:tagLst xmlns:p="http://schemas.openxmlformats.org/presentationml/2006/main">
  <p:tag name="AS_UNIQUEID" val="516"/>
</p:tagLst>
</file>

<file path=ppt/tags/tag215.xml><?xml version="1.0" encoding="utf-8"?>
<p:tagLst xmlns:p="http://schemas.openxmlformats.org/presentationml/2006/main">
  <p:tag name="AS_UNIQUEID" val="517"/>
</p:tagLst>
</file>

<file path=ppt/tags/tag216.xml><?xml version="1.0" encoding="utf-8"?>
<p:tagLst xmlns:p="http://schemas.openxmlformats.org/presentationml/2006/main">
  <p:tag name="AS_UNIQUEID" val="518"/>
</p:tagLst>
</file>

<file path=ppt/tags/tag217.xml><?xml version="1.0" encoding="utf-8"?>
<p:tagLst xmlns:p="http://schemas.openxmlformats.org/presentationml/2006/main">
  <p:tag name="AS_UNIQUEID" val="519"/>
</p:tagLst>
</file>

<file path=ppt/tags/tag218.xml><?xml version="1.0" encoding="utf-8"?>
<p:tagLst xmlns:p="http://schemas.openxmlformats.org/presentationml/2006/main">
  <p:tag name="AS_UNIQUEID" val="520"/>
</p:tagLst>
</file>

<file path=ppt/tags/tag219.xml><?xml version="1.0" encoding="utf-8"?>
<p:tagLst xmlns:p="http://schemas.openxmlformats.org/presentationml/2006/main">
  <p:tag name="AS_UNIQUEID" val="521"/>
</p:tagLst>
</file>

<file path=ppt/tags/tag22.xml><?xml version="1.0" encoding="utf-8"?>
<p:tagLst xmlns:p="http://schemas.openxmlformats.org/presentationml/2006/main">
  <p:tag name="AS_UNIQUEID" val="324"/>
</p:tagLst>
</file>

<file path=ppt/tags/tag220.xml><?xml version="1.0" encoding="utf-8"?>
<p:tagLst xmlns:p="http://schemas.openxmlformats.org/presentationml/2006/main">
  <p:tag name="AS_UNIQUEID" val="522"/>
</p:tagLst>
</file>

<file path=ppt/tags/tag221.xml><?xml version="1.0" encoding="utf-8"?>
<p:tagLst xmlns:p="http://schemas.openxmlformats.org/presentationml/2006/main">
  <p:tag name="AS_UNIQUEID" val="523"/>
</p:tagLst>
</file>

<file path=ppt/tags/tag222.xml><?xml version="1.0" encoding="utf-8"?>
<p:tagLst xmlns:p="http://schemas.openxmlformats.org/presentationml/2006/main">
  <p:tag name="AS_UNIQUEID" val="524"/>
</p:tagLst>
</file>

<file path=ppt/tags/tag223.xml><?xml version="1.0" encoding="utf-8"?>
<p:tagLst xmlns:p="http://schemas.openxmlformats.org/presentationml/2006/main">
  <p:tag name="AS_UNIQUEID" val="525"/>
</p:tagLst>
</file>

<file path=ppt/tags/tag224.xml><?xml version="1.0" encoding="utf-8"?>
<p:tagLst xmlns:p="http://schemas.openxmlformats.org/presentationml/2006/main">
  <p:tag name="AS_UNIQUEID" val="526"/>
</p:tagLst>
</file>

<file path=ppt/tags/tag225.xml><?xml version="1.0" encoding="utf-8"?>
<p:tagLst xmlns:p="http://schemas.openxmlformats.org/presentationml/2006/main">
  <p:tag name="AS_UNIQUEID" val="527"/>
</p:tagLst>
</file>

<file path=ppt/tags/tag226.xml><?xml version="1.0" encoding="utf-8"?>
<p:tagLst xmlns:p="http://schemas.openxmlformats.org/presentationml/2006/main">
  <p:tag name="AS_UNIQUEID" val="528"/>
</p:tagLst>
</file>

<file path=ppt/tags/tag227.xml><?xml version="1.0" encoding="utf-8"?>
<p:tagLst xmlns:p="http://schemas.openxmlformats.org/presentationml/2006/main">
  <p:tag name="AS_UNIQUEID" val="52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8.xml><?xml version="1.0" encoding="utf-8"?>
<p:tagLst xmlns:p="http://schemas.openxmlformats.org/presentationml/2006/main">
  <p:tag name="AS_UNIQUEID" val="53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9.xml><?xml version="1.0" encoding="utf-8"?>
<p:tagLst xmlns:p="http://schemas.openxmlformats.org/presentationml/2006/main">
  <p:tag name="AS_UNIQUEID" val="53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xml><?xml version="1.0" encoding="utf-8"?>
<p:tagLst xmlns:p="http://schemas.openxmlformats.org/presentationml/2006/main">
  <p:tag name="AS_UNIQUEID" val="325"/>
</p:tagLst>
</file>

<file path=ppt/tags/tag230.xml><?xml version="1.0" encoding="utf-8"?>
<p:tagLst xmlns:p="http://schemas.openxmlformats.org/presentationml/2006/main">
  <p:tag name="AS_UNIQUEID" val="532"/>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1.xml><?xml version="1.0" encoding="utf-8"?>
<p:tagLst xmlns:p="http://schemas.openxmlformats.org/presentationml/2006/main">
  <p:tag name="AS_UNIQUEID" val="53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2.xml><?xml version="1.0" encoding="utf-8"?>
<p:tagLst xmlns:p="http://schemas.openxmlformats.org/presentationml/2006/main">
  <p:tag name="AS_UNIQUEID" val="53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3.xml><?xml version="1.0" encoding="utf-8"?>
<p:tagLst xmlns:p="http://schemas.openxmlformats.org/presentationml/2006/main">
  <p:tag name="AS_UNIQUEID" val="53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4.xml><?xml version="1.0" encoding="utf-8"?>
<p:tagLst xmlns:p="http://schemas.openxmlformats.org/presentationml/2006/main">
  <p:tag name="AS_UNIQUEID" val="53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235.xml><?xml version="1.0" encoding="utf-8"?>
<p:tagLst xmlns:p="http://schemas.openxmlformats.org/presentationml/2006/main">
  <p:tag name="AS_UNIQUEID" val="53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6.xml><?xml version="1.0" encoding="utf-8"?>
<p:tagLst xmlns:p="http://schemas.openxmlformats.org/presentationml/2006/main">
  <p:tag name="AS_UNIQUEID" val="538"/>
</p:tagLst>
</file>

<file path=ppt/tags/tag237.xml><?xml version="1.0" encoding="utf-8"?>
<p:tagLst xmlns:p="http://schemas.openxmlformats.org/presentationml/2006/main">
  <p:tag name="AS_UNIQUEID" val="53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8.xml><?xml version="1.0" encoding="utf-8"?>
<p:tagLst xmlns:p="http://schemas.openxmlformats.org/presentationml/2006/main">
  <p:tag name="AS_UNIQUEID" val="54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9.xml><?xml version="1.0" encoding="utf-8"?>
<p:tagLst xmlns:p="http://schemas.openxmlformats.org/presentationml/2006/main">
  <p:tag name="AS_UNIQUEID" val="54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xml><?xml version="1.0" encoding="utf-8"?>
<p:tagLst xmlns:p="http://schemas.openxmlformats.org/presentationml/2006/main">
  <p:tag name="AS_UNIQUEID" val="326"/>
</p:tagLst>
</file>

<file path=ppt/tags/tag240.xml><?xml version="1.0" encoding="utf-8"?>
<p:tagLst xmlns:p="http://schemas.openxmlformats.org/presentationml/2006/main">
  <p:tag name="AS_UNIQUEID" val="54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1.xml><?xml version="1.0" encoding="utf-8"?>
<p:tagLst xmlns:p="http://schemas.openxmlformats.org/presentationml/2006/main">
  <p:tag name="AS_UNIQUEID" val="54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2.xml><?xml version="1.0" encoding="utf-8"?>
<p:tagLst xmlns:p="http://schemas.openxmlformats.org/presentationml/2006/main">
  <p:tag name="AS_UNIQUEID" val="54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3.xml><?xml version="1.0" encoding="utf-8"?>
<p:tagLst xmlns:p="http://schemas.openxmlformats.org/presentationml/2006/main">
  <p:tag name="AS_UNIQUEID" val="54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4.xml><?xml version="1.0" encoding="utf-8"?>
<p:tagLst xmlns:p="http://schemas.openxmlformats.org/presentationml/2006/main">
  <p:tag name="AS_UNIQUEID" val="546"/>
</p:tagLst>
</file>

<file path=ppt/tags/tag245.xml><?xml version="1.0" encoding="utf-8"?>
<p:tagLst xmlns:p="http://schemas.openxmlformats.org/presentationml/2006/main">
  <p:tag name="AS_UNIQUEID" val="54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6.xml><?xml version="1.0" encoding="utf-8"?>
<p:tagLst xmlns:p="http://schemas.openxmlformats.org/presentationml/2006/main">
  <p:tag name="AS_UNIQUEID" val="54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7.xml><?xml version="1.0" encoding="utf-8"?>
<p:tagLst xmlns:p="http://schemas.openxmlformats.org/presentationml/2006/main">
  <p:tag name="AS_UNIQUEID" val="54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8.xml><?xml version="1.0" encoding="utf-8"?>
<p:tagLst xmlns:p="http://schemas.openxmlformats.org/presentationml/2006/main">
  <p:tag name="AS_UNIQUEID" val="55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9.xml><?xml version="1.0" encoding="utf-8"?>
<p:tagLst xmlns:p="http://schemas.openxmlformats.org/presentationml/2006/main">
  <p:tag name="AS_UNIQUEID" val="55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xml><?xml version="1.0" encoding="utf-8"?>
<p:tagLst xmlns:p="http://schemas.openxmlformats.org/presentationml/2006/main">
  <p:tag name="AS_UNIQUEID" val="327"/>
</p:tagLst>
</file>

<file path=ppt/tags/tag250.xml><?xml version="1.0" encoding="utf-8"?>
<p:tagLst xmlns:p="http://schemas.openxmlformats.org/presentationml/2006/main">
  <p:tag name="AS_UNIQUEID" val="55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1.xml><?xml version="1.0" encoding="utf-8"?>
<p:tagLst xmlns:p="http://schemas.openxmlformats.org/presentationml/2006/main">
  <p:tag name="AS_UNIQUEID" val="553"/>
</p:tagLst>
</file>

<file path=ppt/tags/tag252.xml><?xml version="1.0" encoding="utf-8"?>
<p:tagLst xmlns:p="http://schemas.openxmlformats.org/presentationml/2006/main">
  <p:tag name="AS_UNIQUEID" val="55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3.xml><?xml version="1.0" encoding="utf-8"?>
<p:tagLst xmlns:p="http://schemas.openxmlformats.org/presentationml/2006/main">
  <p:tag name="AS_UNIQUEID" val="55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4.xml><?xml version="1.0" encoding="utf-8"?>
<p:tagLst xmlns:p="http://schemas.openxmlformats.org/presentationml/2006/main">
  <p:tag name="AS_UNIQUEID" val="55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5.xml><?xml version="1.0" encoding="utf-8"?>
<p:tagLst xmlns:p="http://schemas.openxmlformats.org/presentationml/2006/main">
  <p:tag name="AS_UNIQUEID" val="55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6.xml><?xml version="1.0" encoding="utf-8"?>
<p:tagLst xmlns:p="http://schemas.openxmlformats.org/presentationml/2006/main">
  <p:tag name="AS_UNIQUEID" val="55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7.xml><?xml version="1.0" encoding="utf-8"?>
<p:tagLst xmlns:p="http://schemas.openxmlformats.org/presentationml/2006/main">
  <p:tag name="AS_UNIQUEID" val="55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8.xml><?xml version="1.0" encoding="utf-8"?>
<p:tagLst xmlns:p="http://schemas.openxmlformats.org/presentationml/2006/main">
  <p:tag name="AS_UNIQUEID" val="56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9.xml><?xml version="1.0" encoding="utf-8"?>
<p:tagLst xmlns:p="http://schemas.openxmlformats.org/presentationml/2006/main">
  <p:tag name="AS_UNIQUEID" val="56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p="http://schemas.openxmlformats.org/presentationml/2006/main">
  <p:tag name="AS_UNIQUEID" val="328"/>
</p:tagLst>
</file>

<file path=ppt/tags/tag260.xml><?xml version="1.0" encoding="utf-8"?>
<p:tagLst xmlns:p="http://schemas.openxmlformats.org/presentationml/2006/main">
  <p:tag name="AS_UNIQUEID" val="562"/>
</p:tagLst>
</file>

<file path=ppt/tags/tag261.xml><?xml version="1.0" encoding="utf-8"?>
<p:tagLst xmlns:p="http://schemas.openxmlformats.org/presentationml/2006/main">
  <p:tag name="AS_UNIQUEID" val="56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2.xml><?xml version="1.0" encoding="utf-8"?>
<p:tagLst xmlns:p="http://schemas.openxmlformats.org/presentationml/2006/main">
  <p:tag name="AS_UNIQUEID" val="56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3.xml><?xml version="1.0" encoding="utf-8"?>
<p:tagLst xmlns:p="http://schemas.openxmlformats.org/presentationml/2006/main">
  <p:tag name="AS_UNIQUEID" val="56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4.xml><?xml version="1.0" encoding="utf-8"?>
<p:tagLst xmlns:p="http://schemas.openxmlformats.org/presentationml/2006/main">
  <p:tag name="AS_UNIQUEID" val="56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5.xml><?xml version="1.0" encoding="utf-8"?>
<p:tagLst xmlns:p="http://schemas.openxmlformats.org/presentationml/2006/main">
  <p:tag name="AS_UNIQUEID" val="56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6.xml><?xml version="1.0" encoding="utf-8"?>
<p:tagLst xmlns:p="http://schemas.openxmlformats.org/presentationml/2006/main">
  <p:tag name="AS_UNIQUEID" val="56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7.xml><?xml version="1.0" encoding="utf-8"?>
<p:tagLst xmlns:p="http://schemas.openxmlformats.org/presentationml/2006/main">
  <p:tag name="AS_UNIQUEID" val="56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8.xml><?xml version="1.0" encoding="utf-8"?>
<p:tagLst xmlns:p="http://schemas.openxmlformats.org/presentationml/2006/main">
  <p:tag name="AS_UNIQUEID" val="57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9.xml><?xml version="1.0" encoding="utf-8"?>
<p:tagLst xmlns:p="http://schemas.openxmlformats.org/presentationml/2006/main">
  <p:tag name="AS_UNIQUEID" val="57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AS_UNIQUEID" val="329"/>
</p:tagLst>
</file>

<file path=ppt/tags/tag270.xml><?xml version="1.0" encoding="utf-8"?>
<p:tagLst xmlns:p="http://schemas.openxmlformats.org/presentationml/2006/main">
  <p:tag name="AS_UNIQUEID" val="57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1.xml><?xml version="1.0" encoding="utf-8"?>
<p:tagLst xmlns:p="http://schemas.openxmlformats.org/presentationml/2006/main">
  <p:tag name="AS_UNIQUEID" val="573"/>
</p:tagLst>
</file>

<file path=ppt/tags/tag272.xml><?xml version="1.0" encoding="utf-8"?>
<p:tagLst xmlns:p="http://schemas.openxmlformats.org/presentationml/2006/main">
  <p:tag name="AS_UNIQUEID" val="57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3.xml><?xml version="1.0" encoding="utf-8"?>
<p:tagLst xmlns:p="http://schemas.openxmlformats.org/presentationml/2006/main">
  <p:tag name="AS_UNIQUEID" val="57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4.xml><?xml version="1.0" encoding="utf-8"?>
<p:tagLst xmlns:p="http://schemas.openxmlformats.org/presentationml/2006/main">
  <p:tag name="AS_UNIQUEID" val="57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5.xml><?xml version="1.0" encoding="utf-8"?>
<p:tagLst xmlns:p="http://schemas.openxmlformats.org/presentationml/2006/main">
  <p:tag name="AS_UNIQUEID" val="57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6.xml><?xml version="1.0" encoding="utf-8"?>
<p:tagLst xmlns:p="http://schemas.openxmlformats.org/presentationml/2006/main">
  <p:tag name="AS_UNIQUEID" val="57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7.xml><?xml version="1.0" encoding="utf-8"?>
<p:tagLst xmlns:p="http://schemas.openxmlformats.org/presentationml/2006/main">
  <p:tag name="AS_UNIQUEID" val="57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8.xml><?xml version="1.0" encoding="utf-8"?>
<p:tagLst xmlns:p="http://schemas.openxmlformats.org/presentationml/2006/main">
  <p:tag name="AS_UNIQUEID" val="580"/>
</p:tagLst>
</file>

<file path=ppt/tags/tag279.xml><?xml version="1.0" encoding="utf-8"?>
<p:tagLst xmlns:p="http://schemas.openxmlformats.org/presentationml/2006/main">
  <p:tag name="AS_UNIQUEID" val="581"/>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8.xml><?xml version="1.0" encoding="utf-8"?>
<p:tagLst xmlns:p="http://schemas.openxmlformats.org/presentationml/2006/main">
  <p:tag name="AS_UNIQUEID" val="330"/>
</p:tagLst>
</file>

<file path=ppt/tags/tag280.xml><?xml version="1.0" encoding="utf-8"?>
<p:tagLst xmlns:p="http://schemas.openxmlformats.org/presentationml/2006/main">
  <p:tag name="AS_UNIQUEID" val="582"/>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81.xml><?xml version="1.0" encoding="utf-8"?>
<p:tagLst xmlns:p="http://schemas.openxmlformats.org/presentationml/2006/main">
  <p:tag name="AS_UNIQUEID" val="583"/>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82.xml><?xml version="1.0" encoding="utf-8"?>
<p:tagLst xmlns:p="http://schemas.openxmlformats.org/presentationml/2006/main">
  <p:tag name="AS_UNIQUEID" val="584"/>
</p:tagLst>
</file>

<file path=ppt/tags/tag283.xml><?xml version="1.0" encoding="utf-8"?>
<p:tagLst xmlns:p="http://schemas.openxmlformats.org/presentationml/2006/main">
  <p:tag name="AS_UNIQUEID" val="58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4.xml><?xml version="1.0" encoding="utf-8"?>
<p:tagLst xmlns:p="http://schemas.openxmlformats.org/presentationml/2006/main">
  <p:tag name="AS_UNIQUEID" val="58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5.xml><?xml version="1.0" encoding="utf-8"?>
<p:tagLst xmlns:p="http://schemas.openxmlformats.org/presentationml/2006/main">
  <p:tag name="AS_UNIQUEID" val="58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6.xml><?xml version="1.0" encoding="utf-8"?>
<p:tagLst xmlns:p="http://schemas.openxmlformats.org/presentationml/2006/main">
  <p:tag name="AS_UNIQUEID" val="58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7.xml><?xml version="1.0" encoding="utf-8"?>
<p:tagLst xmlns:p="http://schemas.openxmlformats.org/presentationml/2006/main">
  <p:tag name="AS_UNIQUEID" val="58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8.xml><?xml version="1.0" encoding="utf-8"?>
<p:tagLst xmlns:p="http://schemas.openxmlformats.org/presentationml/2006/main">
  <p:tag name="AS_UNIQUEID" val="59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9.xml><?xml version="1.0" encoding="utf-8"?>
<p:tagLst xmlns:p="http://schemas.openxmlformats.org/presentationml/2006/main">
  <p:tag name="AS_UNIQUEID" val="59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9.xml><?xml version="1.0" encoding="utf-8"?>
<p:tagLst xmlns:p="http://schemas.openxmlformats.org/presentationml/2006/main">
  <p:tag name="AS_UNIQUEID" val="331"/>
</p:tagLst>
</file>

<file path=ppt/tags/tag290.xml><?xml version="1.0" encoding="utf-8"?>
<p:tagLst xmlns:p="http://schemas.openxmlformats.org/presentationml/2006/main">
  <p:tag name="AS_UNIQUEID" val="59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91.xml><?xml version="1.0" encoding="utf-8"?>
<p:tagLst xmlns:p="http://schemas.openxmlformats.org/presentationml/2006/main">
  <p:tag name="AS_UNIQUEID" val="593"/>
</p:tagLst>
</file>

<file path=ppt/tags/tag292.xml><?xml version="1.0" encoding="utf-8"?>
<p:tagLst xmlns:p="http://schemas.openxmlformats.org/presentationml/2006/main">
  <p:tag name="AS_UNIQUEID" val="59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3.xml><?xml version="1.0" encoding="utf-8"?>
<p:tagLst xmlns:p="http://schemas.openxmlformats.org/presentationml/2006/main">
  <p:tag name="AS_UNIQUEID" val="59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4.xml><?xml version="1.0" encoding="utf-8"?>
<p:tagLst xmlns:p="http://schemas.openxmlformats.org/presentationml/2006/main">
  <p:tag name="AS_UNIQUEID" val="59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5.xml><?xml version="1.0" encoding="utf-8"?>
<p:tagLst xmlns:p="http://schemas.openxmlformats.org/presentationml/2006/main">
  <p:tag name="AS_UNIQUEID" val="59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6.xml><?xml version="1.0" encoding="utf-8"?>
<p:tagLst xmlns:p="http://schemas.openxmlformats.org/presentationml/2006/main">
  <p:tag name="AS_UNIQUEID" val="59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7.xml><?xml version="1.0" encoding="utf-8"?>
<p:tagLst xmlns:p="http://schemas.openxmlformats.org/presentationml/2006/main">
  <p:tag name="AS_UNIQUEID" val="59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8.xml><?xml version="1.0" encoding="utf-8"?>
<p:tagLst xmlns:p="http://schemas.openxmlformats.org/presentationml/2006/main">
  <p:tag name="AS_UNIQUEID" val="60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9.xml><?xml version="1.0" encoding="utf-8"?>
<p:tagLst xmlns:p="http://schemas.openxmlformats.org/presentationml/2006/main">
  <p:tag name="AS_UNIQUEID" val="601"/>
</p:tagLst>
</file>

<file path=ppt/tags/tag3.xml><?xml version="1.0" encoding="utf-8"?>
<p:tagLst xmlns:p="http://schemas.openxmlformats.org/presentationml/2006/main">
  <p:tag name="AS_UNIQUEID" val="305"/>
</p:tagLst>
</file>

<file path=ppt/tags/tag30.xml><?xml version="1.0" encoding="utf-8"?>
<p:tagLst xmlns:p="http://schemas.openxmlformats.org/presentationml/2006/main">
  <p:tag name="AS_UNIQUEID" val="332"/>
</p:tagLst>
</file>

<file path=ppt/tags/tag300.xml><?xml version="1.0" encoding="utf-8"?>
<p:tagLst xmlns:p="http://schemas.openxmlformats.org/presentationml/2006/main">
  <p:tag name="AS_UNIQUEID" val="60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1.xml><?xml version="1.0" encoding="utf-8"?>
<p:tagLst xmlns:p="http://schemas.openxmlformats.org/presentationml/2006/main">
  <p:tag name="AS_UNIQUEID" val="60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2.xml><?xml version="1.0" encoding="utf-8"?>
<p:tagLst xmlns:p="http://schemas.openxmlformats.org/presentationml/2006/main">
  <p:tag name="AS_UNIQUEID" val="60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3.xml><?xml version="1.0" encoding="utf-8"?>
<p:tagLst xmlns:p="http://schemas.openxmlformats.org/presentationml/2006/main">
  <p:tag name="AS_UNIQUEID" val="60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4.xml><?xml version="1.0" encoding="utf-8"?>
<p:tagLst xmlns:p="http://schemas.openxmlformats.org/presentationml/2006/main">
  <p:tag name="AS_UNIQUEID" val="60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5.xml><?xml version="1.0" encoding="utf-8"?>
<p:tagLst xmlns:p="http://schemas.openxmlformats.org/presentationml/2006/main">
  <p:tag name="AS_UNIQUEID" val="60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6.xml><?xml version="1.0" encoding="utf-8"?>
<p:tagLst xmlns:p="http://schemas.openxmlformats.org/presentationml/2006/main">
  <p:tag name="AS_UNIQUEID" val="608"/>
</p:tagLst>
</file>

<file path=ppt/tags/tag307.xml><?xml version="1.0" encoding="utf-8"?>
<p:tagLst xmlns:p="http://schemas.openxmlformats.org/presentationml/2006/main">
  <p:tag name="AS_UNIQUEID" val="60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08.xml><?xml version="1.0" encoding="utf-8"?>
<p:tagLst xmlns:p="http://schemas.openxmlformats.org/presentationml/2006/main">
  <p:tag name="AS_UNIQUEID" val="61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09.xml><?xml version="1.0" encoding="utf-8"?>
<p:tagLst xmlns:p="http://schemas.openxmlformats.org/presentationml/2006/main">
  <p:tag name="AS_UNIQUEID" val="61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xml><?xml version="1.0" encoding="utf-8"?>
<p:tagLst xmlns:p="http://schemas.openxmlformats.org/presentationml/2006/main">
  <p:tag name="AS_UNIQUEID" val="333"/>
</p:tagLst>
</file>

<file path=ppt/tags/tag310.xml><?xml version="1.0" encoding="utf-8"?>
<p:tagLst xmlns:p="http://schemas.openxmlformats.org/presentationml/2006/main">
  <p:tag name="AS_UNIQUEID" val="61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1.xml><?xml version="1.0" encoding="utf-8"?>
<p:tagLst xmlns:p="http://schemas.openxmlformats.org/presentationml/2006/main">
  <p:tag name="AS_UNIQUEID" val="61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2.xml><?xml version="1.0" encoding="utf-8"?>
<p:tagLst xmlns:p="http://schemas.openxmlformats.org/presentationml/2006/main">
  <p:tag name="AS_UNIQUEID" val="61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3.xml><?xml version="1.0" encoding="utf-8"?>
<p:tagLst xmlns:p="http://schemas.openxmlformats.org/presentationml/2006/main">
  <p:tag name="AS_UNIQUEID" val="61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4.xml><?xml version="1.0" encoding="utf-8"?>
<p:tagLst xmlns:p="http://schemas.openxmlformats.org/presentationml/2006/main">
  <p:tag name="AS_UNIQUEID" val="616"/>
</p:tagLst>
</file>

<file path=ppt/tags/tag315.xml><?xml version="1.0" encoding="utf-8"?>
<p:tagLst xmlns:p="http://schemas.openxmlformats.org/presentationml/2006/main">
  <p:tag name="AS_UNIQUEID" val="61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16.xml><?xml version="1.0" encoding="utf-8"?>
<p:tagLst xmlns:p="http://schemas.openxmlformats.org/presentationml/2006/main">
  <p:tag name="AS_UNIQUEID" val="61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17.xml><?xml version="1.0" encoding="utf-8"?>
<p:tagLst xmlns:p="http://schemas.openxmlformats.org/presentationml/2006/main">
  <p:tag name="AS_UNIQUEID" val="61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18.xml><?xml version="1.0" encoding="utf-8"?>
<p:tagLst xmlns:p="http://schemas.openxmlformats.org/presentationml/2006/main">
  <p:tag name="AS_UNIQUEID" val="62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19.xml><?xml version="1.0" encoding="utf-8"?>
<p:tagLst xmlns:p="http://schemas.openxmlformats.org/presentationml/2006/main">
  <p:tag name="AS_UNIQUEID" val="62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2.xml><?xml version="1.0" encoding="utf-8"?>
<p:tagLst xmlns:p="http://schemas.openxmlformats.org/presentationml/2006/main">
  <p:tag name="AS_UNIQUEID" val="334"/>
</p:tagLst>
</file>

<file path=ppt/tags/tag320.xml><?xml version="1.0" encoding="utf-8"?>
<p:tagLst xmlns:p="http://schemas.openxmlformats.org/presentationml/2006/main">
  <p:tag name="AS_UNIQUEID" val="62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21.xml><?xml version="1.0" encoding="utf-8"?>
<p:tagLst xmlns:p="http://schemas.openxmlformats.org/presentationml/2006/main">
  <p:tag name="AS_UNIQUEID" val="623"/>
</p:tagLst>
</file>

<file path=ppt/tags/tag322.xml><?xml version="1.0" encoding="utf-8"?>
<p:tagLst xmlns:p="http://schemas.openxmlformats.org/presentationml/2006/main">
  <p:tag name="AS_UNIQUEID" val="624"/>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323.xml><?xml version="1.0" encoding="utf-8"?>
<p:tagLst xmlns:p="http://schemas.openxmlformats.org/presentationml/2006/main">
  <p:tag name="AS_UNIQUEID" val="625"/>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24.xml><?xml version="1.0" encoding="utf-8"?>
<p:tagLst xmlns:p="http://schemas.openxmlformats.org/presentationml/2006/main">
  <p:tag name="AS_UNIQUEID" val="62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25.xml><?xml version="1.0" encoding="utf-8"?>
<p:tagLst xmlns:p="http://schemas.openxmlformats.org/presentationml/2006/main">
  <p:tag name="AS_UNIQUEID" val="62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26.xml><?xml version="1.0" encoding="utf-8"?>
<p:tagLst xmlns:p="http://schemas.openxmlformats.org/presentationml/2006/main">
  <p:tag name="AS_UNIQUEID" val="628"/>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27.xml><?xml version="1.0" encoding="utf-8"?>
<p:tagLst xmlns:p="http://schemas.openxmlformats.org/presentationml/2006/main">
  <p:tag name="AS_UNIQUEID" val="629"/>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28.xml><?xml version="1.0" encoding="utf-8"?>
<p:tagLst xmlns:p="http://schemas.openxmlformats.org/presentationml/2006/main">
  <p:tag name="AS_UNIQUEID" val="630"/>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29.xml><?xml version="1.0" encoding="utf-8"?>
<p:tagLst xmlns:p="http://schemas.openxmlformats.org/presentationml/2006/main">
  <p:tag name="AS_UNIQUEID" val="631"/>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3.xml><?xml version="1.0" encoding="utf-8"?>
<p:tagLst xmlns:p="http://schemas.openxmlformats.org/presentationml/2006/main">
  <p:tag name="AS_UNIQUEID" val="335"/>
</p:tagLst>
</file>

<file path=ppt/tags/tag330.xml><?xml version="1.0" encoding="utf-8"?>
<p:tagLst xmlns:p="http://schemas.openxmlformats.org/presentationml/2006/main">
  <p:tag name="AS_UNIQUEID" val="632"/>
</p:tagLst>
</file>

<file path=ppt/tags/tag331.xml><?xml version="1.0" encoding="utf-8"?>
<p:tagLst xmlns:p="http://schemas.openxmlformats.org/presentationml/2006/main">
  <p:tag name="AS_UNIQUEID" val="633"/>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32.xml><?xml version="1.0" encoding="utf-8"?>
<p:tagLst xmlns:p="http://schemas.openxmlformats.org/presentationml/2006/main">
  <p:tag name="AS_UNIQUEID" val="63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3.xml><?xml version="1.0" encoding="utf-8"?>
<p:tagLst xmlns:p="http://schemas.openxmlformats.org/presentationml/2006/main">
  <p:tag name="AS_UNIQUEID" val="63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4.xml><?xml version="1.0" encoding="utf-8"?>
<p:tagLst xmlns:p="http://schemas.openxmlformats.org/presentationml/2006/main">
  <p:tag name="AS_UNIQUEID" val="636"/>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5.xml><?xml version="1.0" encoding="utf-8"?>
<p:tagLst xmlns:p="http://schemas.openxmlformats.org/presentationml/2006/main">
  <p:tag name="AS_UNIQUEID" val="637"/>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6.xml><?xml version="1.0" encoding="utf-8"?>
<p:tagLst xmlns:p="http://schemas.openxmlformats.org/presentationml/2006/main">
  <p:tag name="AS_UNIQUEID" val="638"/>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7.xml><?xml version="1.0" encoding="utf-8"?>
<p:tagLst xmlns:p="http://schemas.openxmlformats.org/presentationml/2006/main">
  <p:tag name="AS_UNIQUEID" val="639"/>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8.xml><?xml version="1.0" encoding="utf-8"?>
<p:tagLst xmlns:p="http://schemas.openxmlformats.org/presentationml/2006/main">
  <p:tag name="AS_UNIQUEID" val="640"/>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9.xml><?xml version="1.0" encoding="utf-8"?>
<p:tagLst xmlns:p="http://schemas.openxmlformats.org/presentationml/2006/main">
  <p:tag name="AS_UNIQUEID" val="641"/>
</p:tagLst>
</file>

<file path=ppt/tags/tag34.xml><?xml version="1.0" encoding="utf-8"?>
<p:tagLst xmlns:p="http://schemas.openxmlformats.org/presentationml/2006/main">
  <p:tag name="AS_UNIQUEID" val="336"/>
</p:tagLst>
</file>

<file path=ppt/tags/tag340.xml><?xml version="1.0" encoding="utf-8"?>
<p:tagLst xmlns:p="http://schemas.openxmlformats.org/presentationml/2006/main">
  <p:tag name="AS_UNIQUEID" val="642"/>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341.xml><?xml version="1.0" encoding="utf-8"?>
<p:tagLst xmlns:p="http://schemas.openxmlformats.org/presentationml/2006/main">
  <p:tag name="AS_UNIQUEID" val="64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2.xml><?xml version="1.0" encoding="utf-8"?>
<p:tagLst xmlns:p="http://schemas.openxmlformats.org/presentationml/2006/main">
  <p:tag name="AS_UNIQUEID" val="64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3.xml><?xml version="1.0" encoding="utf-8"?>
<p:tagLst xmlns:p="http://schemas.openxmlformats.org/presentationml/2006/main">
  <p:tag name="AS_UNIQUEID" val="64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4.xml><?xml version="1.0" encoding="utf-8"?>
<p:tagLst xmlns:p="http://schemas.openxmlformats.org/presentationml/2006/main">
  <p:tag name="AS_UNIQUEID" val="646"/>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5.xml><?xml version="1.0" encoding="utf-8"?>
<p:tagLst xmlns:p="http://schemas.openxmlformats.org/presentationml/2006/main">
  <p:tag name="AS_UNIQUEID" val="647"/>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6.xml><?xml version="1.0" encoding="utf-8"?>
<p:tagLst xmlns:p="http://schemas.openxmlformats.org/presentationml/2006/main">
  <p:tag name="AS_UNIQUEID" val="648"/>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7.xml><?xml version="1.0" encoding="utf-8"?>
<p:tagLst xmlns:p="http://schemas.openxmlformats.org/presentationml/2006/main">
  <p:tag name="AS_UNIQUEID" val="649"/>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8.xml><?xml version="1.0" encoding="utf-8"?>
<p:tagLst xmlns:p="http://schemas.openxmlformats.org/presentationml/2006/main">
  <p:tag name="AS_UNIQUEID" val="650"/>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9.xml><?xml version="1.0" encoding="utf-8"?>
<p:tagLst xmlns:p="http://schemas.openxmlformats.org/presentationml/2006/main">
  <p:tag name="AS_UNIQUEID" val="651"/>
</p:tagLst>
</file>

<file path=ppt/tags/tag35.xml><?xml version="1.0" encoding="utf-8"?>
<p:tagLst xmlns:p="http://schemas.openxmlformats.org/presentationml/2006/main">
  <p:tag name="AS_UNIQUEID" val="337"/>
</p:tagLst>
</file>

<file path=ppt/tags/tag350.xml><?xml version="1.0" encoding="utf-8"?>
<p:tagLst xmlns:p="http://schemas.openxmlformats.org/presentationml/2006/main">
  <p:tag name="AS_UNIQUEID" val="652"/>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351.xml><?xml version="1.0" encoding="utf-8"?>
<p:tagLst xmlns:p="http://schemas.openxmlformats.org/presentationml/2006/main">
  <p:tag name="AS_UNIQUEID" val="65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2.xml><?xml version="1.0" encoding="utf-8"?>
<p:tagLst xmlns:p="http://schemas.openxmlformats.org/presentationml/2006/main">
  <p:tag name="AS_UNIQUEID" val="654"/>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3.xml><?xml version="1.0" encoding="utf-8"?>
<p:tagLst xmlns:p="http://schemas.openxmlformats.org/presentationml/2006/main">
  <p:tag name="AS_UNIQUEID" val="655"/>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4.xml><?xml version="1.0" encoding="utf-8"?>
<p:tagLst xmlns:p="http://schemas.openxmlformats.org/presentationml/2006/main">
  <p:tag name="AS_UNIQUEID" val="656"/>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5.xml><?xml version="1.0" encoding="utf-8"?>
<p:tagLst xmlns:p="http://schemas.openxmlformats.org/presentationml/2006/main">
  <p:tag name="AS_UNIQUEID" val="657"/>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6.xml><?xml version="1.0" encoding="utf-8"?>
<p:tagLst xmlns:p="http://schemas.openxmlformats.org/presentationml/2006/main">
  <p:tag name="AS_UNIQUEID" val="658"/>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7.xml><?xml version="1.0" encoding="utf-8"?>
<p:tagLst xmlns:p="http://schemas.openxmlformats.org/presentationml/2006/main">
  <p:tag name="AS_UNIQUEID" val="659"/>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8.xml><?xml version="1.0" encoding="utf-8"?>
<p:tagLst xmlns:p="http://schemas.openxmlformats.org/presentationml/2006/main">
  <p:tag name="AS_UNIQUEID" val="660"/>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9.xml><?xml version="1.0" encoding="utf-8"?>
<p:tagLst xmlns:p="http://schemas.openxmlformats.org/presentationml/2006/main">
  <p:tag name="AS_UNIQUEID" val="661"/>
</p:tagLst>
</file>

<file path=ppt/tags/tag36.xml><?xml version="1.0" encoding="utf-8"?>
<p:tagLst xmlns:p="http://schemas.openxmlformats.org/presentationml/2006/main">
  <p:tag name="AS_UNIQUEID" val="338"/>
</p:tagLst>
</file>

<file path=ppt/tags/tag360.xml><?xml version="1.0" encoding="utf-8"?>
<p:tagLst xmlns:p="http://schemas.openxmlformats.org/presentationml/2006/main">
  <p:tag name="AS_UNIQUEID" val="662"/>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361.xml><?xml version="1.0" encoding="utf-8"?>
<p:tagLst xmlns:p="http://schemas.openxmlformats.org/presentationml/2006/main">
  <p:tag name="AS_UNIQUEID" val="66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2.xml><?xml version="1.0" encoding="utf-8"?>
<p:tagLst xmlns:p="http://schemas.openxmlformats.org/presentationml/2006/main">
  <p:tag name="AS_UNIQUEID" val="66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3.xml><?xml version="1.0" encoding="utf-8"?>
<p:tagLst xmlns:p="http://schemas.openxmlformats.org/presentationml/2006/main">
  <p:tag name="AS_UNIQUEID" val="66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4.xml><?xml version="1.0" encoding="utf-8"?>
<p:tagLst xmlns:p="http://schemas.openxmlformats.org/presentationml/2006/main">
  <p:tag name="AS_UNIQUEID" val="666"/>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5.xml><?xml version="1.0" encoding="utf-8"?>
<p:tagLst xmlns:p="http://schemas.openxmlformats.org/presentationml/2006/main">
  <p:tag name="AS_UNIQUEID" val="667"/>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6.xml><?xml version="1.0" encoding="utf-8"?>
<p:tagLst xmlns:p="http://schemas.openxmlformats.org/presentationml/2006/main">
  <p:tag name="AS_UNIQUEID" val="66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7.xml><?xml version="1.0" encoding="utf-8"?>
<p:tagLst xmlns:p="http://schemas.openxmlformats.org/presentationml/2006/main">
  <p:tag name="AS_UNIQUEID" val="66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8.xml><?xml version="1.0" encoding="utf-8"?>
<p:tagLst xmlns:p="http://schemas.openxmlformats.org/presentationml/2006/main">
  <p:tag name="AS_UNIQUEID" val="67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9.xml><?xml version="1.0" encoding="utf-8"?>
<p:tagLst xmlns:p="http://schemas.openxmlformats.org/presentationml/2006/main">
  <p:tag name="AS_UNIQUEID" val="67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7.xml><?xml version="1.0" encoding="utf-8"?>
<p:tagLst xmlns:p="http://schemas.openxmlformats.org/presentationml/2006/main">
  <p:tag name="AS_UNIQUEID" val="339"/>
</p:tagLst>
</file>

<file path=ppt/tags/tag370.xml><?xml version="1.0" encoding="utf-8"?>
<p:tagLst xmlns:p="http://schemas.openxmlformats.org/presentationml/2006/main">
  <p:tag name="AS_UNIQUEID" val="67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71.xml><?xml version="1.0" encoding="utf-8"?>
<p:tagLst xmlns:p="http://schemas.openxmlformats.org/presentationml/2006/main">
  <p:tag name="AS_UNIQUEID" val="673"/>
</p:tagLst>
</file>

<file path=ppt/tags/tag372.xml><?xml version="1.0" encoding="utf-8"?>
<p:tagLst xmlns:p="http://schemas.openxmlformats.org/presentationml/2006/main">
  <p:tag name="AS_UNIQUEID" val="674"/>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73.xml><?xml version="1.0" encoding="utf-8"?>
<p:tagLst xmlns:p="http://schemas.openxmlformats.org/presentationml/2006/main">
  <p:tag name="AS_UNIQUEID" val="675"/>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74.xml><?xml version="1.0" encoding="utf-8"?>
<p:tagLst xmlns:p="http://schemas.openxmlformats.org/presentationml/2006/main">
  <p:tag name="AS_UNIQUEID" val="676"/>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75.xml><?xml version="1.0" encoding="utf-8"?>
<p:tagLst xmlns:p="http://schemas.openxmlformats.org/presentationml/2006/main">
  <p:tag name="AS_UNIQUEID" val="677"/>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76.xml><?xml version="1.0" encoding="utf-8"?>
<p:tagLst xmlns:p="http://schemas.openxmlformats.org/presentationml/2006/main">
  <p:tag name="AS_UNIQUEID" val="678"/>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77.xml><?xml version="1.0" encoding="utf-8"?>
<p:tagLst xmlns:p="http://schemas.openxmlformats.org/presentationml/2006/main">
  <p:tag name="AS_UNIQUEID" val="679"/>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78.xml><?xml version="1.0" encoding="utf-8"?>
<p:tagLst xmlns:p="http://schemas.openxmlformats.org/presentationml/2006/main">
  <p:tag name="AS_UNIQUEID" val="680"/>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79.xml><?xml version="1.0" encoding="utf-8"?>
<p:tagLst xmlns:p="http://schemas.openxmlformats.org/presentationml/2006/main">
  <p:tag name="AS_UNIQUEID" val="681"/>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8.xml><?xml version="1.0" encoding="utf-8"?>
<p:tagLst xmlns:p="http://schemas.openxmlformats.org/presentationml/2006/main">
  <p:tag name="AS_UNIQUEID" val="340"/>
</p:tagLst>
</file>

<file path=ppt/tags/tag380.xml><?xml version="1.0" encoding="utf-8"?>
<p:tagLst xmlns:p="http://schemas.openxmlformats.org/presentationml/2006/main">
  <p:tag name="AS_UNIQUEID" val="682"/>
</p:tagLst>
</file>

<file path=ppt/tags/tag381.xml><?xml version="1.0" encoding="utf-8"?>
<p:tagLst xmlns:p="http://schemas.openxmlformats.org/presentationml/2006/main">
  <p:tag name="AS_UNIQUEID" val="683"/>
  <p:tag name="KSO_WM_BEAUTIFY_FLAG" val="#wm#"/>
  <p:tag name="KSO_WM_TAG_VERSION" val="1.0"/>
  <p:tag name="KSO_WM_TEMPLATE_CATEGORY" val="custom"/>
  <p:tag name="KSO_WM_TEMPLATE_INDEX" val="20204328"/>
  <p:tag name="KSO_WM_UNIT_COMPATIBLE" val="0"/>
  <p:tag name="KSO_WM_UNIT_DIAGRAM_ISNUMVISUAL" val="0"/>
  <p:tag name="KSO_WM_UNIT_DIAGRAM_ISREFERUNIT" val="0"/>
  <p:tag name="KSO_WM_UNIT_HIGHLIGHT" val="0"/>
  <p:tag name="KSO_WM_UNIT_ID" val="_0**"/>
  <p:tag name="KSO_WM_UNIT_LAYERLEVEL" val="1"/>
</p:tagLst>
</file>

<file path=ppt/tags/tag382.xml><?xml version="1.0" encoding="utf-8"?>
<p:tagLst xmlns:p="http://schemas.openxmlformats.org/presentationml/2006/main">
  <p:tag name="AS_UNIQUEID" val="684"/>
  <p:tag name="KSO_WM_BEAUTIFY_FLAG" val="#wm#"/>
  <p:tag name="KSO_WM_TAG_VERSION" val="1.0"/>
  <p:tag name="KSO_WM_TEMPLATE_CATEGORY" val="custom"/>
  <p:tag name="KSO_WM_TEMPLATE_INDEX" val="20204328"/>
  <p:tag name="KSO_WM_UNIT_COMPATIBLE" val="0"/>
  <p:tag name="KSO_WM_UNIT_DIAGRAM_ISNUMVISUAL" val="0"/>
  <p:tag name="KSO_WM_UNIT_DIAGRAM_ISREFERUNIT" val="0"/>
  <p:tag name="KSO_WM_UNIT_HIGHLIGHT" val="0"/>
  <p:tag name="KSO_WM_UNIT_ID" val="_0**"/>
  <p:tag name="KSO_WM_UNIT_LAYERLEVEL" val="1"/>
</p:tagLst>
</file>

<file path=ppt/tags/tag383.xml><?xml version="1.0" encoding="utf-8"?>
<p:tagLst xmlns:p="http://schemas.openxmlformats.org/presentationml/2006/main">
  <p:tag name="AS_UNIQUEID" val="68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4.xml><?xml version="1.0" encoding="utf-8"?>
<p:tagLst xmlns:p="http://schemas.openxmlformats.org/presentationml/2006/main">
  <p:tag name="AS_UNIQUEID" val="68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5.xml><?xml version="1.0" encoding="utf-8"?>
<p:tagLst xmlns:p="http://schemas.openxmlformats.org/presentationml/2006/main">
  <p:tag name="AS_UNIQUEID" val="68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6.xml><?xml version="1.0" encoding="utf-8"?>
<p:tagLst xmlns:p="http://schemas.openxmlformats.org/presentationml/2006/main">
  <p:tag name="AS_UNIQUEID" val="688"/>
  <p:tag name="KSO_WM_BEAUTIFY_FLAG" val="#wm#"/>
  <p:tag name="KSO_WM_TAG_VERSION" val="1.0"/>
  <p:tag name="KSO_WM_TEMPLATE_CATEGORY" val="custom"/>
  <p:tag name="KSO_WM_TEMPLATE_COLOR_TYPE" val="1"/>
  <p:tag name="KSO_WM_TEMPLATE_INDEX" val="20204328"/>
  <p:tag name="KSO_WM_TEMPLATE_MASTER_THUMB_INDEX" val="12"/>
  <p:tag name="KSO_WM_TEMPLATE_MASTER_TYPE" val="1"/>
  <p:tag name="KSO_WM_TEMPLATE_SUBCATEGORY" val="0"/>
  <p:tag name="KSO_WM_TEMPLATE_THUMBS_INDEX" val="1、4、7、9、12、16、17、21、24、25、26、27、28、31、35、38、41"/>
</p:tagLst>
</file>

<file path=ppt/tags/tag387.xml><?xml version="1.0" encoding="utf-8"?>
<p:tagLst xmlns:p="http://schemas.openxmlformats.org/presentationml/2006/main">
  <p:tag name="AS_UNIQUEID" val="689"/>
</p:tagLst>
</file>

<file path=ppt/tags/tag388.xml><?xml version="1.0" encoding="utf-8"?>
<p:tagLst xmlns:p="http://schemas.openxmlformats.org/presentationml/2006/main">
  <p:tag name="AS_UNIQUEID" val="690"/>
</p:tagLst>
</file>

<file path=ppt/tags/tag389.xml><?xml version="1.0" encoding="utf-8"?>
<p:tagLst xmlns:p="http://schemas.openxmlformats.org/presentationml/2006/main">
  <p:tag name="AS_UNIQUEID" val="691"/>
</p:tagLst>
</file>

<file path=ppt/tags/tag39.xml><?xml version="1.0" encoding="utf-8"?>
<p:tagLst xmlns:p="http://schemas.openxmlformats.org/presentationml/2006/main">
  <p:tag name="AS_UNIQUEID" val="341"/>
</p:tagLst>
</file>

<file path=ppt/tags/tag390.xml><?xml version="1.0" encoding="utf-8"?>
<p:tagLst xmlns:p="http://schemas.openxmlformats.org/presentationml/2006/main">
  <p:tag name="AS_UNIQUEID" val="692"/>
</p:tagLst>
</file>

<file path=ppt/tags/tag391.xml><?xml version="1.0" encoding="utf-8"?>
<p:tagLst xmlns:p="http://schemas.openxmlformats.org/presentationml/2006/main">
  <p:tag name="AS_UNIQUEID" val="693"/>
</p:tagLst>
</file>

<file path=ppt/tags/tag392.xml><?xml version="1.0" encoding="utf-8"?>
<p:tagLst xmlns:p="http://schemas.openxmlformats.org/presentationml/2006/main">
  <p:tag name="AS_UNIQUEID" val="694"/>
</p:tagLst>
</file>

<file path=ppt/tags/tag393.xml><?xml version="1.0" encoding="utf-8"?>
<p:tagLst xmlns:p="http://schemas.openxmlformats.org/presentationml/2006/main">
  <p:tag name="AS_UNIQUEID" val="695"/>
</p:tagLst>
</file>

<file path=ppt/tags/tag394.xml><?xml version="1.0" encoding="utf-8"?>
<p:tagLst xmlns:p="http://schemas.openxmlformats.org/presentationml/2006/main">
  <p:tag name="AS_UNIQUEID" val="696"/>
</p:tagLst>
</file>

<file path=ppt/tags/tag395.xml><?xml version="1.0" encoding="utf-8"?>
<p:tagLst xmlns:p="http://schemas.openxmlformats.org/presentationml/2006/main">
  <p:tag name="AS_UNIQUEID" val="697"/>
</p:tagLst>
</file>

<file path=ppt/tags/tag396.xml><?xml version="1.0" encoding="utf-8"?>
<p:tagLst xmlns:p="http://schemas.openxmlformats.org/presentationml/2006/main">
  <p:tag name="AS_UNIQUEID" val="698"/>
</p:tagLst>
</file>

<file path=ppt/tags/tag397.xml><?xml version="1.0" encoding="utf-8"?>
<p:tagLst xmlns:p="http://schemas.openxmlformats.org/presentationml/2006/main">
  <p:tag name="AS_UNIQUEID" val="0"/>
</p:tagLst>
</file>

<file path=ppt/tags/tag398.xml><?xml version="1.0" encoding="utf-8"?>
<p:tagLst xmlns:p="http://schemas.openxmlformats.org/presentationml/2006/main">
  <p:tag name="AS_UNIQUEID" val="1"/>
</p:tagLst>
</file>

<file path=ppt/tags/tag399.xml><?xml version="1.0" encoding="utf-8"?>
<p:tagLst xmlns:p="http://schemas.openxmlformats.org/presentationml/2006/main">
  <p:tag name="AS_UNIQUEID" val="2"/>
</p:tagLst>
</file>

<file path=ppt/tags/tag4.xml><?xml version="1.0" encoding="utf-8"?>
<p:tagLst xmlns:p="http://schemas.openxmlformats.org/presentationml/2006/main">
  <p:tag name="AS_UNIQUEID" val="306"/>
</p:tagLst>
</file>

<file path=ppt/tags/tag40.xml><?xml version="1.0" encoding="utf-8"?>
<p:tagLst xmlns:p="http://schemas.openxmlformats.org/presentationml/2006/main">
  <p:tag name="AS_UNIQUEID" val="342"/>
</p:tagLst>
</file>

<file path=ppt/tags/tag400.xml><?xml version="1.0" encoding="utf-8"?>
<p:tagLst xmlns:p="http://schemas.openxmlformats.org/presentationml/2006/main">
  <p:tag name="AS_UNIQUEID" val="3"/>
</p:tagLst>
</file>

<file path=ppt/tags/tag401.xml><?xml version="1.0" encoding="utf-8"?>
<p:tagLst xmlns:p="http://schemas.openxmlformats.org/presentationml/2006/main">
  <p:tag name="AS_UNIQUEID" val="4"/>
</p:tagLst>
</file>

<file path=ppt/tags/tag402.xml><?xml version="1.0" encoding="utf-8"?>
<p:tagLst xmlns:p="http://schemas.openxmlformats.org/presentationml/2006/main">
  <p:tag name="AS_UNIQUEID" val="5"/>
</p:tagLst>
</file>

<file path=ppt/tags/tag403.xml><?xml version="1.0" encoding="utf-8"?>
<p:tagLst xmlns:p="http://schemas.openxmlformats.org/presentationml/2006/main">
  <p:tag name="AS_UNIQUEID" val="6"/>
</p:tagLst>
</file>

<file path=ppt/tags/tag404.xml><?xml version="1.0" encoding="utf-8"?>
<p:tagLst xmlns:p="http://schemas.openxmlformats.org/presentationml/2006/main">
  <p:tag name="AS_UNIQUEID" val="7"/>
</p:tagLst>
</file>

<file path=ppt/tags/tag405.xml><?xml version="1.0" encoding="utf-8"?>
<p:tagLst xmlns:p="http://schemas.openxmlformats.org/presentationml/2006/main">
  <p:tag name="AS_UNIQUEID" val="8"/>
</p:tagLst>
</file>

<file path=ppt/tags/tag406.xml><?xml version="1.0" encoding="utf-8"?>
<p:tagLst xmlns:p="http://schemas.openxmlformats.org/presentationml/2006/main">
  <p:tag name="AS_UNIQUEID" val="9"/>
</p:tagLst>
</file>

<file path=ppt/tags/tag407.xml><?xml version="1.0" encoding="utf-8"?>
<p:tagLst xmlns:p="http://schemas.openxmlformats.org/presentationml/2006/main">
  <p:tag name="AS_UNIQUEID" val="10"/>
</p:tagLst>
</file>

<file path=ppt/tags/tag408.xml><?xml version="1.0" encoding="utf-8"?>
<p:tagLst xmlns:p="http://schemas.openxmlformats.org/presentationml/2006/main">
  <p:tag name="AS_UNIQUEID" val="11"/>
</p:tagLst>
</file>

<file path=ppt/tags/tag409.xml><?xml version="1.0" encoding="utf-8"?>
<p:tagLst xmlns:p="http://schemas.openxmlformats.org/presentationml/2006/main">
  <p:tag name="KSO_WM_SLIDE_MODEL_TYPE" val="cover"/>
</p:tagLst>
</file>

<file path=ppt/tags/tag41.xml><?xml version="1.0" encoding="utf-8"?>
<p:tagLst xmlns:p="http://schemas.openxmlformats.org/presentationml/2006/main">
  <p:tag name="AS_UNIQUEID" val="343"/>
</p:tagLst>
</file>

<file path=ppt/tags/tag410.xml><?xml version="1.0" encoding="utf-8"?>
<p:tagLst xmlns:p="http://schemas.openxmlformats.org/presentationml/2006/main">
  <p:tag name="AS_UNIQUEID" val="12"/>
</p:tagLst>
</file>

<file path=ppt/tags/tag411.xml><?xml version="1.0" encoding="utf-8"?>
<p:tagLst xmlns:p="http://schemas.openxmlformats.org/presentationml/2006/main">
  <p:tag name="AS_UNIQUEID" val="13"/>
</p:tagLst>
</file>

<file path=ppt/tags/tag412.xml><?xml version="1.0" encoding="utf-8"?>
<p:tagLst xmlns:p="http://schemas.openxmlformats.org/presentationml/2006/main">
  <p:tag name="AS_UNIQUEID" val="14"/>
</p:tagLst>
</file>

<file path=ppt/tags/tag413.xml><?xml version="1.0" encoding="utf-8"?>
<p:tagLst xmlns:p="http://schemas.openxmlformats.org/presentationml/2006/main">
  <p:tag name="AS_UNIQUEID" val="15"/>
</p:tagLst>
</file>

<file path=ppt/tags/tag414.xml><?xml version="1.0" encoding="utf-8"?>
<p:tagLst xmlns:p="http://schemas.openxmlformats.org/presentationml/2006/main">
  <p:tag name="AS_UNIQUEID" val="16"/>
</p:tagLst>
</file>

<file path=ppt/tags/tag415.xml><?xml version="1.0" encoding="utf-8"?>
<p:tagLst xmlns:p="http://schemas.openxmlformats.org/presentationml/2006/main">
  <p:tag name="AS_UNIQUEID" val="17"/>
</p:tagLst>
</file>

<file path=ppt/tags/tag416.xml><?xml version="1.0" encoding="utf-8"?>
<p:tagLst xmlns:p="http://schemas.openxmlformats.org/presentationml/2006/main">
  <p:tag name="AS_UNIQUEID" val="18"/>
</p:tagLst>
</file>

<file path=ppt/tags/tag417.xml><?xml version="1.0" encoding="utf-8"?>
<p:tagLst xmlns:p="http://schemas.openxmlformats.org/presentationml/2006/main">
  <p:tag name="AS_UNIQUEID" val="19"/>
</p:tagLst>
</file>

<file path=ppt/tags/tag418.xml><?xml version="1.0" encoding="utf-8"?>
<p:tagLst xmlns:p="http://schemas.openxmlformats.org/presentationml/2006/main">
  <p:tag name="AS_UNIQUEID" val="20"/>
  <p:tag name="KSO_WM_UNIT_PLACING_PICTURE_USER_VIEWPORT" val="{&quot;height&quot;:8238.384251968504,&quot;width&quot;:9812}"/>
</p:tagLst>
</file>

<file path=ppt/tags/tag419.xml><?xml version="1.0" encoding="utf-8"?>
<p:tagLst xmlns:p="http://schemas.openxmlformats.org/presentationml/2006/main">
  <p:tag name="AS_UNIQUEID" val="21"/>
</p:tagLst>
</file>

<file path=ppt/tags/tag42.xml><?xml version="1.0" encoding="utf-8"?>
<p:tagLst xmlns:p="http://schemas.openxmlformats.org/presentationml/2006/main">
  <p:tag name="AS_UNIQUEID" val="344"/>
</p:tagLst>
</file>

<file path=ppt/tags/tag420.xml><?xml version="1.0" encoding="utf-8"?>
<p:tagLst xmlns:p="http://schemas.openxmlformats.org/presentationml/2006/main">
  <p:tag name="AS_UNIQUEID" val="22"/>
</p:tagLst>
</file>

<file path=ppt/tags/tag421.xml><?xml version="1.0" encoding="utf-8"?>
<p:tagLst xmlns:p="http://schemas.openxmlformats.org/presentationml/2006/main">
  <p:tag name="AS_UNIQUEID" val="23"/>
</p:tagLst>
</file>

<file path=ppt/tags/tag422.xml><?xml version="1.0" encoding="utf-8"?>
<p:tagLst xmlns:p="http://schemas.openxmlformats.org/presentationml/2006/main">
  <p:tag name="AS_UNIQUEID" val="24"/>
</p:tagLst>
</file>

<file path=ppt/tags/tag423.xml><?xml version="1.0" encoding="utf-8"?>
<p:tagLst xmlns:p="http://schemas.openxmlformats.org/presentationml/2006/main">
  <p:tag name="AS_UNIQUEID" val="25"/>
</p:tagLst>
</file>

<file path=ppt/tags/tag424.xml><?xml version="1.0" encoding="utf-8"?>
<p:tagLst xmlns:p="http://schemas.openxmlformats.org/presentationml/2006/main">
  <p:tag name="AS_UNIQUEID" val="26"/>
</p:tagLst>
</file>

<file path=ppt/tags/tag425.xml><?xml version="1.0" encoding="utf-8"?>
<p:tagLst xmlns:p="http://schemas.openxmlformats.org/presentationml/2006/main">
  <p:tag name="AS_UNIQUEID" val="27"/>
</p:tagLst>
</file>

<file path=ppt/tags/tag426.xml><?xml version="1.0" encoding="utf-8"?>
<p:tagLst xmlns:p="http://schemas.openxmlformats.org/presentationml/2006/main">
  <p:tag name="AS_UNIQUEID" val="28"/>
</p:tagLst>
</file>

<file path=ppt/tags/tag427.xml><?xml version="1.0" encoding="utf-8"?>
<p:tagLst xmlns:p="http://schemas.openxmlformats.org/presentationml/2006/main">
  <p:tag name="AS_UNIQUEID" val="29"/>
</p:tagLst>
</file>

<file path=ppt/tags/tag428.xml><?xml version="1.0" encoding="utf-8"?>
<p:tagLst xmlns:p="http://schemas.openxmlformats.org/presentationml/2006/main">
  <p:tag name="AS_UNIQUEID" val="30"/>
  <p:tag name="KSO_WM_BEAUTIFY_FLAG" val="#wm#"/>
  <p:tag name="KSO_WM_TAG_VERSION" val="1.0"/>
  <p:tag name="KSO_WM_TEMPLATE_CATEGORY" val="diagram"/>
  <p:tag name="KSO_WM_TEMPLATE_INDEX" val="20200475"/>
  <p:tag name="KSO_WM_UNIT_COMPATIBLE" val="0"/>
  <p:tag name="KSO_WM_UNIT_DIAGRAM_ISNUMVISUAL" val="0"/>
  <p:tag name="KSO_WM_UNIT_DIAGRAM_ISREFERUNIT" val="0"/>
  <p:tag name="KSO_WM_UNIT_HIGHLIGHT" val="0"/>
  <p:tag name="KSO_WM_UNIT_ID" val="diagram20200475_1*i*1"/>
  <p:tag name="KSO_WM_UNIT_INDEX" val="1"/>
  <p:tag name="KSO_WM_UNIT_LAYERLEVEL" val="1"/>
  <p:tag name="KSO_WM_UNIT_TYPE" val="i"/>
</p:tagLst>
</file>

<file path=ppt/tags/tag429.xml><?xml version="1.0" encoding="utf-8"?>
<p:tagLst xmlns:p="http://schemas.openxmlformats.org/presentationml/2006/main">
  <p:tag name="AS_UNIQUEID" val="31"/>
  <p:tag name="KSO_WM_BEAUTIFY_FLAG" val="#wm#"/>
  <p:tag name="KSO_WM_TAG_VERSION" val="1.0"/>
  <p:tag name="KSO_WM_TEMPLATE_CATEGORY" val="diagram"/>
  <p:tag name="KSO_WM_TEMPLATE_INDEX" val="20200475"/>
  <p:tag name="KSO_WM_UNIT_COMPATIBLE" val="0"/>
  <p:tag name="KSO_WM_UNIT_DIAGRAM_ISNUMVISUAL" val="0"/>
  <p:tag name="KSO_WM_UNIT_DIAGRAM_ISREFERUNIT" val="0"/>
  <p:tag name="KSO_WM_UNIT_HIGHLIGHT" val="0"/>
  <p:tag name="KSO_WM_UNIT_ID" val="diagram20200475_1*a*1"/>
  <p:tag name="KSO_WM_UNIT_INDEX" val="1"/>
  <p:tag name="KSO_WM_UNIT_ISCONTENTSTITLE" val="0"/>
  <p:tag name="KSO_WM_UNIT_LAYERLEVEL" val="1"/>
  <p:tag name="KSO_WM_UNIT_NOCLEAR" val="0"/>
  <p:tag name="KSO_WM_UNIT_PRESET_TEXT" val="输入大标题"/>
  <p:tag name="KSO_WM_UNIT_SHOW_EDIT_AREA_INDICATION" val="1"/>
  <p:tag name="KSO_WM_UNIT_TYPE" val="a"/>
  <p:tag name="KSO_WM_UNIT_VALUE" val="6"/>
</p:tagLst>
</file>

<file path=ppt/tags/tag43.xml><?xml version="1.0" encoding="utf-8"?>
<p:tagLst xmlns:p="http://schemas.openxmlformats.org/presentationml/2006/main">
  <p:tag name="AS_UNIQUEID" val="345"/>
</p:tagLst>
</file>

<file path=ppt/tags/tag430.xml><?xml version="1.0" encoding="utf-8"?>
<p:tagLst xmlns:p="http://schemas.openxmlformats.org/presentationml/2006/main">
  <p:tag name="AS_UNIQUEID" val="32"/>
  <p:tag name="KSO_WM_BEAUTIFY_FLAG" val="#wm#"/>
  <p:tag name="KSO_WM_TAG_VERSION" val="1.0"/>
  <p:tag name="KSO_WM_TEMPLATE_CATEGORY" val="diagram"/>
  <p:tag name="KSO_WM_TEMPLATE_INDEX" val="20200475"/>
  <p:tag name="KSO_WM_UNIT_COMPATIBLE" val="0"/>
  <p:tag name="KSO_WM_UNIT_DIAGRAM_ISNUMVISUAL" val="0"/>
  <p:tag name="KSO_WM_UNIT_DIAGRAM_ISREFERUNIT" val="0"/>
  <p:tag name="KSO_WM_UNIT_HIGHLIGHT" val="0"/>
  <p:tag name="KSO_WM_UNIT_ID" val="diagram20200475_1*h_a*1_1"/>
  <p:tag name="KSO_WM_UNIT_INDEX" val="1_1"/>
  <p:tag name="KSO_WM_UNIT_ISCONTENTSTITLE" val="0"/>
  <p:tag name="KSO_WM_UNIT_LAYERLEVEL" val="1_1"/>
  <p:tag name="KSO_WM_UNIT_NOCLEAR" val="0"/>
  <p:tag name="KSO_WM_UNIT_PRESET_TEXT" val="点击输入小标题"/>
  <p:tag name="KSO_WM_UNIT_SHOW_EDIT_AREA_INDICATION" val="1"/>
  <p:tag name="KSO_WM_UNIT_TYPE" val="h_a"/>
  <p:tag name="KSO_WM_UNIT_VALUE" val="28"/>
</p:tagLst>
</file>

<file path=ppt/tags/tag431.xml><?xml version="1.0" encoding="utf-8"?>
<p:tagLst xmlns:p="http://schemas.openxmlformats.org/presentationml/2006/main">
  <p:tag name="AS_UNIQUEID" val="33"/>
  <p:tag name="KSO_WM_BEAUTIFY_FLAG" val="#wm#"/>
  <p:tag name="KSO_WM_TAG_VERSION" val="1.0"/>
  <p:tag name="KSO_WM_TEMPLATE_CATEGORY" val="diagram"/>
  <p:tag name="KSO_WM_TEMPLATE_INDEX" val="20200475"/>
  <p:tag name="KSO_WM_UNIT_COMPATIBLE" val="0"/>
  <p:tag name="KSO_WM_UNIT_DIAGRAM_ISNUMVISUAL" val="0"/>
  <p:tag name="KSO_WM_UNIT_DIAGRAM_ISREFERUNIT" val="0"/>
  <p:tag name="KSO_WM_UNIT_HIGHLIGHT" val="0"/>
  <p:tag name="KSO_WM_UNIT_ID" val="diagram20200475_1*h_f*2_1"/>
  <p:tag name="KSO_WM_UNIT_INDEX" val="2_1"/>
  <p:tag name="KSO_WM_UNIT_LAYERLEVEL" val="1_1"/>
  <p:tag name="KSO_WM_UNIT_NOCLEAR" val="0"/>
  <p:tag name="KSO_WM_UNIT_PRESET_TEXT" val="点击输入正文"/>
  <p:tag name="KSO_WM_UNIT_SHOW_EDIT_AREA_INDICATION" val="1"/>
  <p:tag name="KSO_WM_UNIT_TYPE" val="h_f"/>
  <p:tag name="KSO_WM_UNIT_VALUE" val="64"/>
</p:tagLst>
</file>

<file path=ppt/tags/tag432.xml><?xml version="1.0" encoding="utf-8"?>
<p:tagLst xmlns:p="http://schemas.openxmlformats.org/presentationml/2006/main">
  <p:tag name="AS_UNIQUEID" val="34"/>
  <p:tag name="KSO_WM_BEAUTIFY_FLAG" val="#wm#"/>
  <p:tag name="KSO_WM_TAG_VERSION" val="1.0"/>
  <p:tag name="KSO_WM_TEMPLATE_CATEGORY" val="diagram"/>
  <p:tag name="KSO_WM_TEMPLATE_INDEX" val="20200475"/>
  <p:tag name="KSO_WM_UNIT_COMPATIBLE" val="0"/>
  <p:tag name="KSO_WM_UNIT_DIAGRAM_ISNUMVISUAL" val="0"/>
  <p:tag name="KSO_WM_UNIT_DIAGRAM_ISREFERUNIT" val="0"/>
  <p:tag name="KSO_WM_UNIT_HIGHLIGHT" val="0"/>
  <p:tag name="KSO_WM_UNIT_ID" val="diagram20200475_1*h_a*2_1"/>
  <p:tag name="KSO_WM_UNIT_INDEX" val="2_1"/>
  <p:tag name="KSO_WM_UNIT_ISCONTENTSTITLE" val="0"/>
  <p:tag name="KSO_WM_UNIT_LAYERLEVEL" val="1_1"/>
  <p:tag name="KSO_WM_UNIT_NOCLEAR" val="0"/>
  <p:tag name="KSO_WM_UNIT_PRESET_TEXT" val="点击输入小标题"/>
  <p:tag name="KSO_WM_UNIT_SHOW_EDIT_AREA_INDICATION" val="1"/>
  <p:tag name="KSO_WM_UNIT_TYPE" val="h_a"/>
  <p:tag name="KSO_WM_UNIT_VALUE" val="28"/>
</p:tagLst>
</file>

<file path=ppt/tags/tag433.xml><?xml version="1.0" encoding="utf-8"?>
<p:tagLst xmlns:p="http://schemas.openxmlformats.org/presentationml/2006/main">
  <p:tag name="AS_UNIQUEID" val="35"/>
  <p:tag name="KSO_WM_BEAUTIFY_FLAG" val="#wm#"/>
  <p:tag name="KSO_WM_TAG_VERSION" val="1.0"/>
  <p:tag name="KSO_WM_TEMPLATE_CATEGORY" val="diagram"/>
  <p:tag name="KSO_WM_TEMPLATE_INDEX" val="20200475"/>
  <p:tag name="KSO_WM_UNIT_COMPATIBLE" val="0"/>
  <p:tag name="KSO_WM_UNIT_DIAGRAM_ISNUMVISUAL" val="0"/>
  <p:tag name="KSO_WM_UNIT_DIAGRAM_ISREFERUNIT" val="0"/>
  <p:tag name="KSO_WM_UNIT_HIGHLIGHT" val="0"/>
  <p:tag name="KSO_WM_UNIT_ID" val="diagram20200475_1*h_f*3_1"/>
  <p:tag name="KSO_WM_UNIT_INDEX" val="3_1"/>
  <p:tag name="KSO_WM_UNIT_LAYERLEVEL" val="1_1"/>
  <p:tag name="KSO_WM_UNIT_NOCLEAR" val="0"/>
  <p:tag name="KSO_WM_UNIT_PRESET_TEXT" val="点击输入正文"/>
  <p:tag name="KSO_WM_UNIT_SHOW_EDIT_AREA_INDICATION" val="1"/>
  <p:tag name="KSO_WM_UNIT_TYPE" val="h_f"/>
  <p:tag name="KSO_WM_UNIT_VALUE" val="64"/>
</p:tagLst>
</file>

<file path=ppt/tags/tag434.xml><?xml version="1.0" encoding="utf-8"?>
<p:tagLst xmlns:p="http://schemas.openxmlformats.org/presentationml/2006/main">
  <p:tag name="AS_UNIQUEID" val="36"/>
  <p:tag name="KSO_WM_BEAUTIFY_FLAG" val="#wm#"/>
  <p:tag name="KSO_WM_TAG_VERSION" val="1.0"/>
  <p:tag name="KSO_WM_TEMPLATE_CATEGORY" val="diagram"/>
  <p:tag name="KSO_WM_TEMPLATE_INDEX" val="20200475"/>
  <p:tag name="KSO_WM_UNIT_COMPATIBLE" val="0"/>
  <p:tag name="KSO_WM_UNIT_DIAGRAM_ISNUMVISUAL" val="0"/>
  <p:tag name="KSO_WM_UNIT_DIAGRAM_ISREFERUNIT" val="0"/>
  <p:tag name="KSO_WM_UNIT_HIGHLIGHT" val="0"/>
  <p:tag name="KSO_WM_UNIT_ID" val="diagram20200475_1*h_a*3_1"/>
  <p:tag name="KSO_WM_UNIT_INDEX" val="3_1"/>
  <p:tag name="KSO_WM_UNIT_ISCONTENTSTITLE" val="0"/>
  <p:tag name="KSO_WM_UNIT_LAYERLEVEL" val="1_1"/>
  <p:tag name="KSO_WM_UNIT_NOCLEAR" val="0"/>
  <p:tag name="KSO_WM_UNIT_PRESET_TEXT" val="点击输入小标题"/>
  <p:tag name="KSO_WM_UNIT_SHOW_EDIT_AREA_INDICATION" val="1"/>
  <p:tag name="KSO_WM_UNIT_TYPE" val="h_a"/>
  <p:tag name="KSO_WM_UNIT_VALUE" val="28"/>
</p:tagLst>
</file>

<file path=ppt/tags/tag435.xml><?xml version="1.0" encoding="utf-8"?>
<p:tagLst xmlns:p="http://schemas.openxmlformats.org/presentationml/2006/main">
  <p:tag name="AS_UNIQUEID" val="37"/>
</p:tagLst>
</file>

<file path=ppt/tags/tag436.xml><?xml version="1.0" encoding="utf-8"?>
<p:tagLst xmlns:p="http://schemas.openxmlformats.org/presentationml/2006/main">
  <p:tag name="AS_UNIQUEID" val="38"/>
  <p:tag name="KSO_WM_BEAUTIFY_FLAG" val="#wm#"/>
  <p:tag name="KSO_WM_TAG_VERSION" val="1.0"/>
  <p:tag name="KSO_WM_TEMPLATE_CATEGORY" val="diagram"/>
  <p:tag name="KSO_WM_TEMPLATE_INDEX" val="20200475"/>
  <p:tag name="KSO_WM_UNIT_COMPATIBLE" val="0"/>
  <p:tag name="KSO_WM_UNIT_DIAGRAM_ISNUMVISUAL" val="0"/>
  <p:tag name="KSO_WM_UNIT_DIAGRAM_ISREFERUNIT" val="0"/>
  <p:tag name="KSO_WM_UNIT_HIGHLIGHT" val="0"/>
  <p:tag name="KSO_WM_UNIT_ID" val="diagram20200475_1*h_f*1_1"/>
  <p:tag name="KSO_WM_UNIT_INDEX" val="1_1"/>
  <p:tag name="KSO_WM_UNIT_LAYERLEVEL" val="1_1"/>
  <p:tag name="KSO_WM_UNIT_NOCLEAR" val="0"/>
  <p:tag name="KSO_WM_UNIT_PRESET_TEXT" val="点击输入正文"/>
  <p:tag name="KSO_WM_UNIT_SHOW_EDIT_AREA_INDICATION" val="1"/>
  <p:tag name="KSO_WM_UNIT_TYPE" val="h_f"/>
  <p:tag name="KSO_WM_UNIT_VALUE" val="64"/>
</p:tagLst>
</file>

<file path=ppt/tags/tag437.xml><?xml version="1.0" encoding="utf-8"?>
<p:tagLst xmlns:p="http://schemas.openxmlformats.org/presentationml/2006/main">
  <p:tag name="AS_UNIQUEID" val="39"/>
</p:tagLst>
</file>

<file path=ppt/tags/tag438.xml><?xml version="1.0" encoding="utf-8"?>
<p:tagLst xmlns:p="http://schemas.openxmlformats.org/presentationml/2006/main">
  <p:tag name="KSO_WM_BEAUTIFY_FLAG" val="#wm#"/>
  <p:tag name="KSO_WM_SLIDE_ID" val="diagram20200475_1"/>
  <p:tag name="KSO_WM_SLIDE_INDEX" val="1"/>
  <p:tag name="KSO_WM_SLIDE_ITEM_CNT" val="0"/>
  <p:tag name="KSO_WM_SLIDE_LAYOUT" val="a_f_h"/>
  <p:tag name="KSO_WM_SLIDE_LAYOUT_CNT" val="1_1_3"/>
  <p:tag name="KSO_WM_SLIDE_POSITION" val="324.3*90.4"/>
  <p:tag name="KSO_WM_SLIDE_SIZE" val="587.5*385.25"/>
  <p:tag name="KSO_WM_SLIDE_SUBTYPE" val="pureTxt"/>
  <p:tag name="KSO_WM_SLIDE_TYPE" val="text"/>
  <p:tag name="KSO_WM_TAG_VERSION" val="1.0"/>
  <p:tag name="KSO_WM_TEMPLATE_CATEGORY" val="diagram"/>
  <p:tag name="KSO_WM_TEMPLATE_COLOR_TYPE" val="1"/>
  <p:tag name="KSO_WM_TEMPLATE_INDEX" val="20200475"/>
  <p:tag name="KSO_WM_TEMPLATE_MASTER_TYPE" val="0"/>
  <p:tag name="KSO_WM_TEMPLATE_SUBCATEGORY" val="0"/>
  <p:tag name="KSO_WM_UNIT_SHOW_EDIT_AREA_INDICATION" val="1"/>
</p:tagLst>
</file>

<file path=ppt/tags/tag439.xml><?xml version="1.0" encoding="utf-8"?>
<p:tagLst xmlns:p="http://schemas.openxmlformats.org/presentationml/2006/main">
  <p:tag name="AS_UNIQUEID" val="40"/>
</p:tagLst>
</file>

<file path=ppt/tags/tag44.xml><?xml version="1.0" encoding="utf-8"?>
<p:tagLst xmlns:p="http://schemas.openxmlformats.org/presentationml/2006/main">
  <p:tag name="AS_UNIQUEID" val="346"/>
</p:tagLst>
</file>

<file path=ppt/tags/tag440.xml><?xml version="1.0" encoding="utf-8"?>
<p:tagLst xmlns:p="http://schemas.openxmlformats.org/presentationml/2006/main">
  <p:tag name="AS_UNIQUEID" val="41"/>
  <p:tag name="KSO_WM_BEAUTIFY_FLAG" val="#wm#"/>
  <p:tag name="KSO_WM_TAG_VERSION" val="1.0"/>
  <p:tag name="KSO_WM_TEMPLATE_CATEGORY" val="diagram"/>
  <p:tag name="KSO_WM_TEMPLATE_INDEX" val="20202570"/>
  <p:tag name="KSO_WM_UNIT_COMPATIBLE" val="0"/>
  <p:tag name="KSO_WM_UNIT_DIAGRAM_ISNUMVISUAL" val="0"/>
  <p:tag name="KSO_WM_UNIT_DIAGRAM_ISREFERUNIT" val="0"/>
  <p:tag name="KSO_WM_UNIT_HIGHLIGHT" val="0"/>
  <p:tag name="KSO_WM_UNIT_ID" val="diagram20202570_1*i*1"/>
  <p:tag name="KSO_WM_UNIT_INDEX" val="1"/>
  <p:tag name="KSO_WM_UNIT_LAYERLEVEL" val="1"/>
  <p:tag name="KSO_WM_UNIT_TYPE" val="i"/>
</p:tagLst>
</file>

<file path=ppt/tags/tag441.xml><?xml version="1.0" encoding="utf-8"?>
<p:tagLst xmlns:p="http://schemas.openxmlformats.org/presentationml/2006/main">
  <p:tag name="AS_UNIQUEID" val="42"/>
  <p:tag name="KSO_WM_BEAUTIFY_FLAG" val="#wm#"/>
  <p:tag name="KSO_WM_TAG_VERSION" val="1.0"/>
  <p:tag name="KSO_WM_TEMPLATE_CATEGORY" val="diagram"/>
  <p:tag name="KSO_WM_TEMPLATE_INDEX" val="20202570"/>
  <p:tag name="KSO_WM_UNIT_COMPATIBLE" val="0"/>
  <p:tag name="KSO_WM_UNIT_DIAGRAM_ISNUMVISUAL" val="0"/>
  <p:tag name="KSO_WM_UNIT_DIAGRAM_ISREFERUNIT" val="0"/>
  <p:tag name="KSO_WM_UNIT_HIGHLIGHT" val="0"/>
  <p:tag name="KSO_WM_UNIT_ID" val="diagram20202570_1*i*2"/>
  <p:tag name="KSO_WM_UNIT_INDEX" val="2"/>
  <p:tag name="KSO_WM_UNIT_LAYERLEVEL" val="1"/>
  <p:tag name="KSO_WM_UNIT_TYPE" val="i"/>
</p:tagLst>
</file>

<file path=ppt/tags/tag442.xml><?xml version="1.0" encoding="utf-8"?>
<p:tagLst xmlns:p="http://schemas.openxmlformats.org/presentationml/2006/main">
  <p:tag name="AS_UNIQUEID" val="43"/>
  <p:tag name="KSO_WM_BEAUTIFY_FLAG" val="#wm#"/>
  <p:tag name="KSO_WM_TAG_VERSION" val="1.0"/>
  <p:tag name="KSO_WM_TEMPLATE_CATEGORY" val="diagram"/>
  <p:tag name="KSO_WM_TEMPLATE_INDEX" val="20202570"/>
  <p:tag name="KSO_WM_UNIT_COMPATIBLE" val="0"/>
  <p:tag name="KSO_WM_UNIT_DIAGRAM_ISNUMVISUAL" val="0"/>
  <p:tag name="KSO_WM_UNIT_DIAGRAM_ISREFERUNIT" val="0"/>
  <p:tag name="KSO_WM_UNIT_HIGHLIGHT" val="0"/>
  <p:tag name="KSO_WM_UNIT_ID" val="diagram20202570_1*a*1"/>
  <p:tag name="KSO_WM_UNIT_INDEX" val="1"/>
  <p:tag name="KSO_WM_UNIT_ISCONTENTSTITLE" val="0"/>
  <p:tag name="KSO_WM_UNIT_LAYERLEVEL" val="1"/>
  <p:tag name="KSO_WM_UNIT_NOCLEAR" val="0"/>
  <p:tag name="KSO_WM_UNIT_PRESET_TEXT" val="单击此处添加大标题内容"/>
  <p:tag name="KSO_WM_UNIT_TEXT_PART_ID_V2" val="a-3-1"/>
  <p:tag name="KSO_WM_UNIT_TYPE" val="a"/>
  <p:tag name="KSO_WM_UNIT_VALUE" val="17"/>
</p:tagLst>
</file>

<file path=ppt/tags/tag443.xml><?xml version="1.0" encoding="utf-8"?>
<p:tagLst xmlns:p="http://schemas.openxmlformats.org/presentationml/2006/main">
  <p:tag name="AS_UNIQUEID" val="44"/>
  <p:tag name="KSO_WM_BEAUTIFY_FLAG" val="#wm#"/>
  <p:tag name="KSO_WM_TAG_VERSION" val="1.0"/>
  <p:tag name="KSO_WM_TEMPLATE_CATEGORY" val="diagram"/>
  <p:tag name="KSO_WM_TEMPLATE_INDEX" val="20202570"/>
  <p:tag name="KSO_WM_UNIT_COMPATIBLE" val="0"/>
  <p:tag name="KSO_WM_UNIT_DIAGRAM_ISNUMVISUAL" val="0"/>
  <p:tag name="KSO_WM_UNIT_DIAGRAM_ISREFERUNIT" val="0"/>
  <p:tag name="KSO_WM_UNIT_HIGHLIGHT" val="0"/>
  <p:tag name="KSO_WM_UNIT_ID" val="diagram20202570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TYPE" val="f"/>
  <p:tag name="KSO_WM_UNIT_VALUE" val="413"/>
</p:tagLst>
</file>

<file path=ppt/tags/tag444.xml><?xml version="1.0" encoding="utf-8"?>
<p:tagLst xmlns:p="http://schemas.openxmlformats.org/presentationml/2006/main">
  <p:tag name="KSO_WM_BEAUTIFY_FLAG" val="#wm#"/>
  <p:tag name="KSO_WM_SLIDE_ID" val="diagram20202570_1"/>
  <p:tag name="KSO_WM_SLIDE_INDEX" val="1"/>
  <p:tag name="KSO_WM_SLIDE_ITEM_CNT" val="0"/>
  <p:tag name="KSO_WM_SLIDE_LAYOUT" val="a_f"/>
  <p:tag name="KSO_WM_SLIDE_LAYOUT_CNT" val="1_2"/>
  <p:tag name="KSO_WM_SLIDE_POSITION" val="0*0"/>
  <p:tag name="KSO_WM_SLIDE_SIZE" val="960*499"/>
  <p:tag name="KSO_WM_SLIDE_SUBTYPE" val="pureTxt"/>
  <p:tag name="KSO_WM_SLIDE_TYPE" val="text"/>
  <p:tag name="KSO_WM_TAG_VERSION" val="1.0"/>
  <p:tag name="KSO_WM_TEMPLATE_CATEGORY" val="diagram"/>
  <p:tag name="KSO_WM_TEMPLATE_COLOR_TYPE" val="1"/>
  <p:tag name="KSO_WM_TEMPLATE_INDEX" val="20202570"/>
  <p:tag name="KSO_WM_TEMPLATE_MASTER_TYPE" val="0"/>
  <p:tag name="KSO_WM_TEMPLATE_SUBCATEGORY" val="0"/>
</p:tagLst>
</file>

<file path=ppt/tags/tag445.xml><?xml version="1.0" encoding="utf-8"?>
<p:tagLst xmlns:p="http://schemas.openxmlformats.org/presentationml/2006/main">
  <p:tag name="AS_UNIQUEID" val="45"/>
</p:tagLst>
</file>

<file path=ppt/tags/tag446.xml><?xml version="1.0" encoding="utf-8"?>
<p:tagLst xmlns:p="http://schemas.openxmlformats.org/presentationml/2006/main">
  <p:tag name="AS_UNIQUEID" val="46"/>
  <p:tag name="KSO_WM_BEAUTIFY_FLAG" val="#wm#"/>
  <p:tag name="KSO_WM_TAG_VERSION" val="1.0"/>
  <p:tag name="KSO_WM_TEMPLATE_CATEGORY" val="diagram"/>
  <p:tag name="KSO_WM_TEMPLATE_INDEX" val="20202570"/>
  <p:tag name="KSO_WM_UNIT_COMPATIBLE" val="0"/>
  <p:tag name="KSO_WM_UNIT_DIAGRAM_ISNUMVISUAL" val="0"/>
  <p:tag name="KSO_WM_UNIT_DIAGRAM_ISREFERUNIT" val="0"/>
  <p:tag name="KSO_WM_UNIT_HIGHLIGHT" val="0"/>
  <p:tag name="KSO_WM_UNIT_ID" val="diagram20202570_1*i*1"/>
  <p:tag name="KSO_WM_UNIT_INDEX" val="1"/>
  <p:tag name="KSO_WM_UNIT_LAYERLEVEL" val="1"/>
  <p:tag name="KSO_WM_UNIT_TYPE" val="i"/>
</p:tagLst>
</file>

<file path=ppt/tags/tag447.xml><?xml version="1.0" encoding="utf-8"?>
<p:tagLst xmlns:p="http://schemas.openxmlformats.org/presentationml/2006/main">
  <p:tag name="AS_UNIQUEID" val="47"/>
  <p:tag name="KSO_WM_BEAUTIFY_FLAG" val="#wm#"/>
  <p:tag name="KSO_WM_TAG_VERSION" val="1.0"/>
  <p:tag name="KSO_WM_TEMPLATE_CATEGORY" val="diagram"/>
  <p:tag name="KSO_WM_TEMPLATE_INDEX" val="20202570"/>
  <p:tag name="KSO_WM_UNIT_COMPATIBLE" val="0"/>
  <p:tag name="KSO_WM_UNIT_DIAGRAM_ISNUMVISUAL" val="0"/>
  <p:tag name="KSO_WM_UNIT_DIAGRAM_ISREFERUNIT" val="0"/>
  <p:tag name="KSO_WM_UNIT_HIGHLIGHT" val="0"/>
  <p:tag name="KSO_WM_UNIT_ID" val="diagram20202570_1*i*2"/>
  <p:tag name="KSO_WM_UNIT_INDEX" val="2"/>
  <p:tag name="KSO_WM_UNIT_LAYERLEVEL" val="1"/>
  <p:tag name="KSO_WM_UNIT_TYPE" val="i"/>
</p:tagLst>
</file>

<file path=ppt/tags/tag448.xml><?xml version="1.0" encoding="utf-8"?>
<p:tagLst xmlns:p="http://schemas.openxmlformats.org/presentationml/2006/main">
  <p:tag name="AS_UNIQUEID" val="48"/>
  <p:tag name="KSO_WM_BEAUTIFY_FLAG" val="#wm#"/>
  <p:tag name="KSO_WM_TAG_VERSION" val="1.0"/>
  <p:tag name="KSO_WM_TEMPLATE_CATEGORY" val="diagram"/>
  <p:tag name="KSO_WM_TEMPLATE_INDEX" val="20202570"/>
  <p:tag name="KSO_WM_UNIT_COMPATIBLE" val="0"/>
  <p:tag name="KSO_WM_UNIT_DIAGRAM_ISNUMVISUAL" val="0"/>
  <p:tag name="KSO_WM_UNIT_DIAGRAM_ISREFERUNIT" val="0"/>
  <p:tag name="KSO_WM_UNIT_HIGHLIGHT" val="0"/>
  <p:tag name="KSO_WM_UNIT_ID" val="diagram20202570_1*a*1"/>
  <p:tag name="KSO_WM_UNIT_INDEX" val="1"/>
  <p:tag name="KSO_WM_UNIT_ISCONTENTSTITLE" val="0"/>
  <p:tag name="KSO_WM_UNIT_LAYERLEVEL" val="1"/>
  <p:tag name="KSO_WM_UNIT_NOCLEAR" val="0"/>
  <p:tag name="KSO_WM_UNIT_PRESET_TEXT" val="单击此处添加大标题内容"/>
  <p:tag name="KSO_WM_UNIT_TEXT_PART_ID_V2" val="a-3-1"/>
  <p:tag name="KSO_WM_UNIT_TYPE" val="a"/>
  <p:tag name="KSO_WM_UNIT_VALUE" val="17"/>
</p:tagLst>
</file>

<file path=ppt/tags/tag449.xml><?xml version="1.0" encoding="utf-8"?>
<p:tagLst xmlns:p="http://schemas.openxmlformats.org/presentationml/2006/main">
  <p:tag name="AS_UNIQUEID" val="49"/>
  <p:tag name="KSO_WM_BEAUTIFY_FLAG" val="#wm#"/>
  <p:tag name="KSO_WM_TAG_VERSION" val="1.0"/>
  <p:tag name="KSO_WM_TEMPLATE_CATEGORY" val="diagram"/>
  <p:tag name="KSO_WM_TEMPLATE_INDEX" val="20202570"/>
  <p:tag name="KSO_WM_UNIT_COMPATIBLE" val="0"/>
  <p:tag name="KSO_WM_UNIT_DIAGRAM_ISNUMVISUAL" val="0"/>
  <p:tag name="KSO_WM_UNIT_DIAGRAM_ISREFERUNIT" val="0"/>
  <p:tag name="KSO_WM_UNIT_HIGHLIGHT" val="0"/>
  <p:tag name="KSO_WM_UNIT_ID" val="diagram20202570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TYPE" val="f"/>
  <p:tag name="KSO_WM_UNIT_VALUE" val="413"/>
</p:tagLst>
</file>

<file path=ppt/tags/tag45.xml><?xml version="1.0" encoding="utf-8"?>
<p:tagLst xmlns:p="http://schemas.openxmlformats.org/presentationml/2006/main">
  <p:tag name="AS_UNIQUEID" val="347"/>
</p:tagLst>
</file>

<file path=ppt/tags/tag450.xml><?xml version="1.0" encoding="utf-8"?>
<p:tagLst xmlns:p="http://schemas.openxmlformats.org/presentationml/2006/main">
  <p:tag name="KSO_WM_BEAUTIFY_FLAG" val="#wm#"/>
  <p:tag name="KSO_WM_SLIDE_ID" val="diagram20202570_1"/>
  <p:tag name="KSO_WM_SLIDE_INDEX" val="1"/>
  <p:tag name="KSO_WM_SLIDE_ITEM_CNT" val="0"/>
  <p:tag name="KSO_WM_SLIDE_LAYOUT" val="a_f"/>
  <p:tag name="KSO_WM_SLIDE_LAYOUT_CNT" val="1_2"/>
  <p:tag name="KSO_WM_SLIDE_POSITION" val="0*0"/>
  <p:tag name="KSO_WM_SLIDE_SIZE" val="960*499"/>
  <p:tag name="KSO_WM_SLIDE_SUBTYPE" val="pureTxt"/>
  <p:tag name="KSO_WM_SLIDE_TYPE" val="text"/>
  <p:tag name="KSO_WM_TAG_VERSION" val="1.0"/>
  <p:tag name="KSO_WM_TEMPLATE_CATEGORY" val="diagram"/>
  <p:tag name="KSO_WM_TEMPLATE_COLOR_TYPE" val="1"/>
  <p:tag name="KSO_WM_TEMPLATE_INDEX" val="20202570"/>
  <p:tag name="KSO_WM_TEMPLATE_MASTER_TYPE" val="0"/>
  <p:tag name="KSO_WM_TEMPLATE_SUBCATEGORY" val="0"/>
</p:tagLst>
</file>

<file path=ppt/tags/tag451.xml><?xml version="1.0" encoding="utf-8"?>
<p:tagLst xmlns:p="http://schemas.openxmlformats.org/presentationml/2006/main">
  <p:tag name="AS_UNIQUEID" val="50"/>
</p:tagLst>
</file>

<file path=ppt/tags/tag452.xml><?xml version="1.0" encoding="utf-8"?>
<p:tagLst xmlns:p="http://schemas.openxmlformats.org/presentationml/2006/main">
  <p:tag name="AS_UNIQUEID" val="51"/>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1"/>
  <p:tag name="KSO_WM_UNIT_INDEX" val="1"/>
  <p:tag name="KSO_WM_UNIT_LAYERLEVEL" val="1"/>
  <p:tag name="KSO_WM_UNIT_TYPE" val="i"/>
</p:tagLst>
</file>

<file path=ppt/tags/tag453.xml><?xml version="1.0" encoding="utf-8"?>
<p:tagLst xmlns:p="http://schemas.openxmlformats.org/presentationml/2006/main">
  <p:tag name="AS_UNIQUEID" val="52"/>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2"/>
  <p:tag name="KSO_WM_UNIT_INDEX" val="2"/>
  <p:tag name="KSO_WM_UNIT_LAYERLEVEL" val="1"/>
  <p:tag name="KSO_WM_UNIT_TYPE" val="i"/>
</p:tagLst>
</file>

<file path=ppt/tags/tag454.xml><?xml version="1.0" encoding="utf-8"?>
<p:tagLst xmlns:p="http://schemas.openxmlformats.org/presentationml/2006/main">
  <p:tag name="AS_UNIQUEID" val="53"/>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3"/>
  <p:tag name="KSO_WM_UNIT_INDEX" val="3"/>
  <p:tag name="KSO_WM_UNIT_LAYERLEVEL" val="1"/>
  <p:tag name="KSO_WM_UNIT_TYPE" val="i"/>
</p:tagLst>
</file>

<file path=ppt/tags/tag455.xml><?xml version="1.0" encoding="utf-8"?>
<p:tagLst xmlns:p="http://schemas.openxmlformats.org/presentationml/2006/main">
  <p:tag name="AS_UNIQUEID" val="54"/>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a*1"/>
  <p:tag name="KSO_WM_UNIT_INDEX" val="1"/>
  <p:tag name="KSO_WM_UNIT_ISCONTENTSTITLE" val="0"/>
  <p:tag name="KSO_WM_UNIT_LAYERLEVEL" val="1"/>
  <p:tag name="KSO_WM_UNIT_NOCLEAR" val="0"/>
  <p:tag name="KSO_WM_UNIT_PRESET_TEXT" val="单击此处可添加您的大标题内容"/>
  <p:tag name="KSO_WM_UNIT_SHOW_EDIT_AREA_INDICATION" val="0"/>
  <p:tag name="KSO_WM_UNIT_TEXT_PART_ID_V2" val="a-3-1"/>
  <p:tag name="KSO_WM_UNIT_TYPE" val="a"/>
  <p:tag name="KSO_WM_UNIT_VALUE" val="17"/>
</p:tagLst>
</file>

<file path=ppt/tags/tag456.xml><?xml version="1.0" encoding="utf-8"?>
<p:tagLst xmlns:p="http://schemas.openxmlformats.org/presentationml/2006/main">
  <p:tag name="AS_UNIQUEID" val="55"/>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5"/>
  <p:tag name="KSO_WM_UNIT_INDEX" val="5"/>
  <p:tag name="KSO_WM_UNIT_LAYERLEVEL" val="1"/>
  <p:tag name="KSO_WM_UNIT_TYPE" val="i"/>
</p:tagLst>
</file>

<file path=ppt/tags/tag457.xml><?xml version="1.0" encoding="utf-8"?>
<p:tagLst xmlns:p="http://schemas.openxmlformats.org/presentationml/2006/main">
  <p:tag name="AS_UNIQUEID" val="56"/>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6"/>
  <p:tag name="KSO_WM_UNIT_INDEX" val="6"/>
  <p:tag name="KSO_WM_UNIT_LAYERLEVEL" val="1"/>
  <p:tag name="KSO_WM_UNIT_TYPE" val="i"/>
</p:tagLst>
</file>

<file path=ppt/tags/tag458.xml><?xml version="1.0" encoding="utf-8"?>
<p:tagLst xmlns:p="http://schemas.openxmlformats.org/presentationml/2006/main">
  <p:tag name="AS_UNIQUEID" val="57"/>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7"/>
  <p:tag name="KSO_WM_UNIT_INDEX" val="7"/>
  <p:tag name="KSO_WM_UNIT_LAYERLEVEL" val="1"/>
  <p:tag name="KSO_WM_UNIT_TYPE" val="i"/>
</p:tagLst>
</file>

<file path=ppt/tags/tag459.xml><?xml version="1.0" encoding="utf-8"?>
<p:tagLst xmlns:p="http://schemas.openxmlformats.org/presentationml/2006/main">
  <p:tag name="AS_UNIQUEID" val="58"/>
</p:tagLst>
</file>

<file path=ppt/tags/tag46.xml><?xml version="1.0" encoding="utf-8"?>
<p:tagLst xmlns:p="http://schemas.openxmlformats.org/presentationml/2006/main">
  <p:tag name="AS_UNIQUEID" val="348"/>
</p:tagLst>
</file>

<file path=ppt/tags/tag460.xml><?xml version="1.0" encoding="utf-8"?>
<p:tagLst xmlns:p="http://schemas.openxmlformats.org/presentationml/2006/main">
  <p:tag name="KSO_WM_BEAUTIFY_FLAG" val="#wm#"/>
  <p:tag name="KSO_WM_SLIDE_ID" val="diagram20202574_1"/>
  <p:tag name="KSO_WM_SLIDE_INDEX" val="1"/>
  <p:tag name="KSO_WM_SLIDE_ITEM_CNT" val="0"/>
  <p:tag name="KSO_WM_SLIDE_LAYOUT" val="a_f_h"/>
  <p:tag name="KSO_WM_SLIDE_LAYOUT_CNT" val="1_1_1"/>
  <p:tag name="KSO_WM_SLIDE_POSITION" val="53.318*216.399"/>
  <p:tag name="KSO_WM_SLIDE_SIZE" val="854.507*99.1489"/>
  <p:tag name="KSO_WM_SLIDE_SUBTYPE" val="pureTxt"/>
  <p:tag name="KSO_WM_SLIDE_TYPE" val="text"/>
  <p:tag name="KSO_WM_TAG_VERSION" val="1.0"/>
  <p:tag name="KSO_WM_TEMPLATE_CATEGORY" val="diagram"/>
  <p:tag name="KSO_WM_TEMPLATE_COLOR_TYPE" val="0"/>
  <p:tag name="KSO_WM_TEMPLATE_INDEX" val="20202574"/>
  <p:tag name="KSO_WM_TEMPLATE_MASTER_THUMB_INDEX" val="0"/>
  <p:tag name="KSO_WM_TEMPLATE_MASTER_TYPE" val="0"/>
  <p:tag name="KSO_WM_TEMPLATE_SUBCATEGORY" val="0"/>
  <p:tag name="KSO_WM_UNIT_SHOW_EDIT_AREA_INDICATION" val="0"/>
</p:tagLst>
</file>

<file path=ppt/tags/tag461.xml><?xml version="1.0" encoding="utf-8"?>
<p:tagLst xmlns:p="http://schemas.openxmlformats.org/presentationml/2006/main">
  <p:tag name="AS_UNIQUEID" val="59"/>
</p:tagLst>
</file>

<file path=ppt/tags/tag462.xml><?xml version="1.0" encoding="utf-8"?>
<p:tagLst xmlns:p="http://schemas.openxmlformats.org/presentationml/2006/main">
  <p:tag name="AS_UNIQUEID" val="60"/>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1"/>
  <p:tag name="KSO_WM_UNIT_INDEX" val="1"/>
  <p:tag name="KSO_WM_UNIT_LAYERLEVEL" val="1"/>
  <p:tag name="KSO_WM_UNIT_TYPE" val="i"/>
</p:tagLst>
</file>

<file path=ppt/tags/tag463.xml><?xml version="1.0" encoding="utf-8"?>
<p:tagLst xmlns:p="http://schemas.openxmlformats.org/presentationml/2006/main">
  <p:tag name="AS_UNIQUEID" val="61"/>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2"/>
  <p:tag name="KSO_WM_UNIT_INDEX" val="2"/>
  <p:tag name="KSO_WM_UNIT_LAYERLEVEL" val="1"/>
  <p:tag name="KSO_WM_UNIT_TYPE" val="i"/>
</p:tagLst>
</file>

<file path=ppt/tags/tag464.xml><?xml version="1.0" encoding="utf-8"?>
<p:tagLst xmlns:p="http://schemas.openxmlformats.org/presentationml/2006/main">
  <p:tag name="AS_UNIQUEID" val="62"/>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3"/>
  <p:tag name="KSO_WM_UNIT_INDEX" val="3"/>
  <p:tag name="KSO_WM_UNIT_LAYERLEVEL" val="1"/>
  <p:tag name="KSO_WM_UNIT_TYPE" val="i"/>
</p:tagLst>
</file>

<file path=ppt/tags/tag465.xml><?xml version="1.0" encoding="utf-8"?>
<p:tagLst xmlns:p="http://schemas.openxmlformats.org/presentationml/2006/main">
  <p:tag name="AS_UNIQUEID" val="63"/>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a*1"/>
  <p:tag name="KSO_WM_UNIT_INDEX" val="1"/>
  <p:tag name="KSO_WM_UNIT_ISCONTENTSTITLE" val="0"/>
  <p:tag name="KSO_WM_UNIT_LAYERLEVEL" val="1"/>
  <p:tag name="KSO_WM_UNIT_NOCLEAR" val="0"/>
  <p:tag name="KSO_WM_UNIT_PRESET_TEXT" val="单击此处可添加您的大标题内容"/>
  <p:tag name="KSO_WM_UNIT_SHOW_EDIT_AREA_INDICATION" val="0"/>
  <p:tag name="KSO_WM_UNIT_TEXT_PART_ID_V2" val="a-3-1"/>
  <p:tag name="KSO_WM_UNIT_TYPE" val="a"/>
  <p:tag name="KSO_WM_UNIT_VALUE" val="17"/>
</p:tagLst>
</file>

<file path=ppt/tags/tag466.xml><?xml version="1.0" encoding="utf-8"?>
<p:tagLst xmlns:p="http://schemas.openxmlformats.org/presentationml/2006/main">
  <p:tag name="AS_UNIQUEID" val="64"/>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5"/>
  <p:tag name="KSO_WM_UNIT_INDEX" val="5"/>
  <p:tag name="KSO_WM_UNIT_LAYERLEVEL" val="1"/>
  <p:tag name="KSO_WM_UNIT_TYPE" val="i"/>
</p:tagLst>
</file>

<file path=ppt/tags/tag467.xml><?xml version="1.0" encoding="utf-8"?>
<p:tagLst xmlns:p="http://schemas.openxmlformats.org/presentationml/2006/main">
  <p:tag name="AS_UNIQUEID" val="65"/>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6"/>
  <p:tag name="KSO_WM_UNIT_INDEX" val="6"/>
  <p:tag name="KSO_WM_UNIT_LAYERLEVEL" val="1"/>
  <p:tag name="KSO_WM_UNIT_TYPE" val="i"/>
</p:tagLst>
</file>

<file path=ppt/tags/tag468.xml><?xml version="1.0" encoding="utf-8"?>
<p:tagLst xmlns:p="http://schemas.openxmlformats.org/presentationml/2006/main">
  <p:tag name="AS_UNIQUEID" val="66"/>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7"/>
  <p:tag name="KSO_WM_UNIT_INDEX" val="7"/>
  <p:tag name="KSO_WM_UNIT_LAYERLEVEL" val="1"/>
  <p:tag name="KSO_WM_UNIT_TYPE" val="i"/>
</p:tagLst>
</file>

<file path=ppt/tags/tag469.xml><?xml version="1.0" encoding="utf-8"?>
<p:tagLst xmlns:p="http://schemas.openxmlformats.org/presentationml/2006/main">
  <p:tag name="AS_UNIQUEID" val="67"/>
</p:tagLst>
</file>

<file path=ppt/tags/tag47.xml><?xml version="1.0" encoding="utf-8"?>
<p:tagLst xmlns:p="http://schemas.openxmlformats.org/presentationml/2006/main">
  <p:tag name="AS_UNIQUEID" val="349"/>
</p:tagLst>
</file>

<file path=ppt/tags/tag470.xml><?xml version="1.0" encoding="utf-8"?>
<p:tagLst xmlns:p="http://schemas.openxmlformats.org/presentationml/2006/main">
  <p:tag name="KSO_WM_BEAUTIFY_FLAG" val="#wm#"/>
  <p:tag name="KSO_WM_SLIDE_ID" val="diagram20202574_1"/>
  <p:tag name="KSO_WM_SLIDE_INDEX" val="1"/>
  <p:tag name="KSO_WM_SLIDE_ITEM_CNT" val="0"/>
  <p:tag name="KSO_WM_SLIDE_LAYOUT" val="a_f_h"/>
  <p:tag name="KSO_WM_SLIDE_LAYOUT_CNT" val="1_1_1"/>
  <p:tag name="KSO_WM_SLIDE_POSITION" val="53.318*216.399"/>
  <p:tag name="KSO_WM_SLIDE_SIZE" val="854.507*99.1489"/>
  <p:tag name="KSO_WM_SLIDE_SUBTYPE" val="pureTxt"/>
  <p:tag name="KSO_WM_SLIDE_TYPE" val="text"/>
  <p:tag name="KSO_WM_TAG_VERSION" val="1.0"/>
  <p:tag name="KSO_WM_TEMPLATE_CATEGORY" val="diagram"/>
  <p:tag name="KSO_WM_TEMPLATE_COLOR_TYPE" val="0"/>
  <p:tag name="KSO_WM_TEMPLATE_INDEX" val="20202574"/>
  <p:tag name="KSO_WM_TEMPLATE_MASTER_THUMB_INDEX" val="0"/>
  <p:tag name="KSO_WM_TEMPLATE_MASTER_TYPE" val="0"/>
  <p:tag name="KSO_WM_TEMPLATE_SUBCATEGORY" val="0"/>
  <p:tag name="KSO_WM_UNIT_SHOW_EDIT_AREA_INDICATION" val="0"/>
</p:tagLst>
</file>

<file path=ppt/tags/tag471.xml><?xml version="1.0" encoding="utf-8"?>
<p:tagLst xmlns:p="http://schemas.openxmlformats.org/presentationml/2006/main">
  <p:tag name="AS_UNIQUEID" val="68"/>
</p:tagLst>
</file>

<file path=ppt/tags/tag472.xml><?xml version="1.0" encoding="utf-8"?>
<p:tagLst xmlns:p="http://schemas.openxmlformats.org/presentationml/2006/main">
  <p:tag name="AS_UNIQUEID" val="69"/>
</p:tagLst>
</file>

<file path=ppt/tags/tag473.xml><?xml version="1.0" encoding="utf-8"?>
<p:tagLst xmlns:p="http://schemas.openxmlformats.org/presentationml/2006/main">
  <p:tag name="AS_UNIQUEID" val="70"/>
</p:tagLst>
</file>

<file path=ppt/tags/tag474.xml><?xml version="1.0" encoding="utf-8"?>
<p:tagLst xmlns:p="http://schemas.openxmlformats.org/presentationml/2006/main">
  <p:tag name="AS_UNIQUEID" val="71"/>
</p:tagLst>
</file>

<file path=ppt/tags/tag475.xml><?xml version="1.0" encoding="utf-8"?>
<p:tagLst xmlns:p="http://schemas.openxmlformats.org/presentationml/2006/main">
  <p:tag name="AS_UNIQUEID" val="72"/>
</p:tagLst>
</file>

<file path=ppt/tags/tag476.xml><?xml version="1.0" encoding="utf-8"?>
<p:tagLst xmlns:p="http://schemas.openxmlformats.org/presentationml/2006/main">
  <p:tag name="AS_UNIQUEID" val="73"/>
</p:tagLst>
</file>

<file path=ppt/tags/tag477.xml><?xml version="1.0" encoding="utf-8"?>
<p:tagLst xmlns:p="http://schemas.openxmlformats.org/presentationml/2006/main">
  <p:tag name="AS_UNIQUEID" val="74"/>
</p:tagLst>
</file>

<file path=ppt/tags/tag478.xml><?xml version="1.0" encoding="utf-8"?>
<p:tagLst xmlns:p="http://schemas.openxmlformats.org/presentationml/2006/main">
  <p:tag name="AS_UNIQUEID" val="75"/>
</p:tagLst>
</file>

<file path=ppt/tags/tag479.xml><?xml version="1.0" encoding="utf-8"?>
<p:tagLst xmlns:p="http://schemas.openxmlformats.org/presentationml/2006/main">
  <p:tag name="AS_UNIQUEID" val="76"/>
  <p:tag name="KSO_WM_UNIT_PLACING_PICTURE_USER_VIEWPORT" val="{&quot;height&quot;:8238.384251968504,&quot;width&quot;:9812}"/>
</p:tagLst>
</file>

<file path=ppt/tags/tag48.xml><?xml version="1.0" encoding="utf-8"?>
<p:tagLst xmlns:p="http://schemas.openxmlformats.org/presentationml/2006/main">
  <p:tag name="AS_UNIQUEID" val="350"/>
</p:tagLst>
</file>

<file path=ppt/tags/tag480.xml><?xml version="1.0" encoding="utf-8"?>
<p:tagLst xmlns:p="http://schemas.openxmlformats.org/presentationml/2006/main">
  <p:tag name="AS_UNIQUEID" val="77"/>
</p:tagLst>
</file>

<file path=ppt/tags/tag481.xml><?xml version="1.0" encoding="utf-8"?>
<p:tagLst xmlns:p="http://schemas.openxmlformats.org/presentationml/2006/main">
  <p:tag name="AS_UNIQUEID" val="78"/>
  <p:tag name="KSO_WM_BEAUTIFY_FLAG" val="#wm#"/>
  <p:tag name="KSO_WM_TAG_VERSION" val="1.0"/>
  <p:tag name="KSO_WM_TEMPLATE_CATEGORY" val="diagram"/>
  <p:tag name="KSO_WM_TEMPLATE_INDEX" val="20200481"/>
  <p:tag name="KSO_WM_UNIT_COMPATIBLE" val="0"/>
  <p:tag name="KSO_WM_UNIT_DIAGRAM_ISNUMVISUAL" val="0"/>
  <p:tag name="KSO_WM_UNIT_DIAGRAM_ISREFERUNIT" val="0"/>
  <p:tag name="KSO_WM_UNIT_HIGHLIGHT" val="0"/>
  <p:tag name="KSO_WM_UNIT_ID" val="diagram20200481_1*f*1"/>
  <p:tag name="KSO_WM_UNIT_INDEX" val="1"/>
  <p:tag name="KSO_WM_UNIT_ISCONTENTSTITLE" val="0"/>
  <p:tag name="KSO_WM_UNIT_LAYERLEVEL" val="1"/>
  <p:tag name="KSO_WM_UNIT_NOCLEAR" val="0"/>
  <p:tag name="KSO_WM_UNIT_PRESET_TEXT" val="户外拓展训练通常利用崇山峻岭、翰海大川等自然环境，通过精心设计的活动达到“磨练意志、陶冶情操、完善人格、熔炼团队”的拓展培训目的。"/>
  <p:tag name="KSO_WM_UNIT_SUBTYPE" val="a"/>
  <p:tag name="KSO_WM_UNIT_TYPE" val="f"/>
  <p:tag name="KSO_WM_UNIT_VALUE" val="170"/>
</p:tagLst>
</file>

<file path=ppt/tags/tag482.xml><?xml version="1.0" encoding="utf-8"?>
<p:tagLst xmlns:p="http://schemas.openxmlformats.org/presentationml/2006/main">
  <p:tag name="AS_UNIQUEID" val="79"/>
  <p:tag name="KSO_WM_BEAUTIFY_FLAG" val="#wm#"/>
  <p:tag name="KSO_WM_TAG_VERSION" val="1.0"/>
  <p:tag name="KSO_WM_TEMPLATE_CATEGORY" val="diagram"/>
  <p:tag name="KSO_WM_TEMPLATE_INDEX" val="20200481"/>
  <p:tag name="KSO_WM_UNIT_COMPATIBLE" val="0"/>
  <p:tag name="KSO_WM_UNIT_DIAGRAM_ISNUMVISUAL" val="0"/>
  <p:tag name="KSO_WM_UNIT_DIAGRAM_ISREFERUNIT" val="0"/>
  <p:tag name="KSO_WM_UNIT_HIGHLIGHT" val="0"/>
  <p:tag name="KSO_WM_UNIT_ID" val="diagram20200481_1*a*1"/>
  <p:tag name="KSO_WM_UNIT_INDEX" val="1"/>
  <p:tag name="KSO_WM_UNIT_ISCONTENTSTITLE" val="0"/>
  <p:tag name="KSO_WM_UNIT_ISNUMDGMTITLE" val="0"/>
  <p:tag name="KSO_WM_UNIT_LAYERLEVEL" val="1"/>
  <p:tag name="KSO_WM_UNIT_NOCLEAR" val="0"/>
  <p:tag name="KSO_WM_UNIT_PRESET_TEXT" val="户外拓展&#10;训练目的"/>
  <p:tag name="KSO_WM_UNIT_TYPE" val="a"/>
  <p:tag name="KSO_WM_UNIT_VALUE" val="14"/>
</p:tagLst>
</file>

<file path=ppt/tags/tag483.xml><?xml version="1.0" encoding="utf-8"?>
<p:tagLst xmlns:p="http://schemas.openxmlformats.org/presentationml/2006/main">
  <p:tag name="AS_UNIQUEID" val="80"/>
  <p:tag name="KSO_WM_BEAUTIFY_FLAG" val="#wm#"/>
  <p:tag name="KSO_WM_TAG_VERSION" val="1.0"/>
  <p:tag name="KSO_WM_TEMPLATE_CATEGORY" val="diagram"/>
  <p:tag name="KSO_WM_TEMPLATE_INDEX" val="20200481"/>
  <p:tag name="KSO_WM_UNIT_COMPATIBLE" val="0"/>
  <p:tag name="KSO_WM_UNIT_DIAGRAM_ISNUMVISUAL" val="0"/>
  <p:tag name="KSO_WM_UNIT_DIAGRAM_ISREFERUNIT" val="0"/>
  <p:tag name="KSO_WM_UNIT_HIGHLIGHT" val="0"/>
  <p:tag name="KSO_WM_UNIT_ID" val="diagram20200481_1*i*1"/>
  <p:tag name="KSO_WM_UNIT_INDEX" val="1"/>
  <p:tag name="KSO_WM_UNIT_LAYERLEVEL" val="1"/>
  <p:tag name="KSO_WM_UNIT_TYPE" val="i"/>
</p:tagLst>
</file>

<file path=ppt/tags/tag484.xml><?xml version="1.0" encoding="utf-8"?>
<p:tagLst xmlns:p="http://schemas.openxmlformats.org/presentationml/2006/main">
  <p:tag name="AS_UNIQUEID" val="81"/>
  <p:tag name="KSO_WM_BEAUTIFY_FLAG" val="#wm#"/>
  <p:tag name="KSO_WM_TAG_VERSION" val="1.0"/>
  <p:tag name="KSO_WM_TEMPLATE_CATEGORY" val="diagram"/>
  <p:tag name="KSO_WM_TEMPLATE_INDEX" val="20200481"/>
  <p:tag name="KSO_WM_UNIT_COMPATIBLE" val="0"/>
  <p:tag name="KSO_WM_UNIT_DIAGRAM_ISNUMVISUAL" val="0"/>
  <p:tag name="KSO_WM_UNIT_DIAGRAM_ISREFERUNIT" val="0"/>
  <p:tag name="KSO_WM_UNIT_HIGHLIGHT" val="0"/>
  <p:tag name="KSO_WM_UNIT_ID" val="diagram20200481_1*i*2"/>
  <p:tag name="KSO_WM_UNIT_INDEX" val="2"/>
  <p:tag name="KSO_WM_UNIT_LAYERLEVEL" val="1"/>
  <p:tag name="KSO_WM_UNIT_TYPE" val="i"/>
</p:tagLst>
</file>

<file path=ppt/tags/tag485.xml><?xml version="1.0" encoding="utf-8"?>
<p:tagLst xmlns:p="http://schemas.openxmlformats.org/presentationml/2006/main">
  <p:tag name="KSO_WM_BEAUTIFY_FLAG" val="#wm#"/>
  <p:tag name="KSO_WM_SLIDE_ID" val="diagram20200481_1"/>
  <p:tag name="KSO_WM_SLIDE_INDEX" val="1"/>
  <p:tag name="KSO_WM_SLIDE_ITEM_CNT" val="0"/>
  <p:tag name="KSO_WM_SLIDE_LAYOUT" val="a_f"/>
  <p:tag name="KSO_WM_SLIDE_LAYOUT_CNT" val="1_1"/>
  <p:tag name="KSO_WM_SLIDE_POSITION" val="41*74"/>
  <p:tag name="KSO_WM_SLIDE_SIZE" val="841*391"/>
  <p:tag name="KSO_WM_SLIDE_SUBTYPE" val="pureTxt"/>
  <p:tag name="KSO_WM_SLIDE_TYPE" val="text"/>
  <p:tag name="KSO_WM_TAG_VERSION" val="1.0"/>
  <p:tag name="KSO_WM_TEMPLATE_CATEGORY" val="diagram"/>
  <p:tag name="KSO_WM_TEMPLATE_COLOR_TYPE" val="1"/>
  <p:tag name="KSO_WM_TEMPLATE_INDEX" val="20200481"/>
  <p:tag name="KSO_WM_TEMPLATE_MASTER_TYPE" val="0"/>
  <p:tag name="KSO_WM_TEMPLATE_SUBCATEGORY" val="0"/>
</p:tagLst>
</file>

<file path=ppt/tags/tag486.xml><?xml version="1.0" encoding="utf-8"?>
<p:tagLst xmlns:p="http://schemas.openxmlformats.org/presentationml/2006/main">
  <p:tag name="AS_UNIQUEID" val="82"/>
</p:tagLst>
</file>

<file path=ppt/tags/tag487.xml><?xml version="1.0" encoding="utf-8"?>
<p:tagLst xmlns:p="http://schemas.openxmlformats.org/presentationml/2006/main">
  <p:tag name="AS_UNIQUEID" val="83"/>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200844_3*i*1"/>
  <p:tag name="KSO_WM_UNIT_INDEX" val="1"/>
  <p:tag name="KSO_WM_UNIT_LAYERLEVEL" val="1"/>
  <p:tag name="KSO_WM_UNIT_TEXT_FILL_FORE_SCHEMECOLOR_INDEX" val="2"/>
  <p:tag name="KSO_WM_UNIT_TEXT_FILL_TYPE" val="1"/>
  <p:tag name="KSO_WM_UNIT_TYPE" val="i"/>
  <p:tag name="KSO_WM_UNIT_USESOURCEFORMAT_APPLY" val="1"/>
</p:tagLst>
</file>

<file path=ppt/tags/tag488.xml><?xml version="1.0" encoding="utf-8"?>
<p:tagLst xmlns:p="http://schemas.openxmlformats.org/presentationml/2006/main">
  <p:tag name="AS_UNIQUEID" val="84"/>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HIGHLIGHT" val="0"/>
  <p:tag name="KSO_WM_UNIT_ID" val="diagram20200844_3*a*1"/>
  <p:tag name="KSO_WM_UNIT_INDEX" val="1"/>
  <p:tag name="KSO_WM_UNIT_ISCONTENTSTITLE" val="0"/>
  <p:tag name="KSO_WM_UNIT_LAYERLEVEL" val="1"/>
  <p:tag name="KSO_WM_UNIT_NOCLEAR" val="0"/>
  <p:tag name="KSO_WM_UNIT_PRESET_TEXT_INDEX" val="0"/>
  <p:tag name="KSO_WM_UNIT_PRESET_TEXT_LEN" val="8"/>
  <p:tag name="KSO_WM_UNIT_TEXT_FILL_FORE_SCHEMECOLOR_INDEX" val="13"/>
  <p:tag name="KSO_WM_UNIT_TEXT_FILL_TYPE" val="1"/>
  <p:tag name="KSO_WM_UNIT_TYPE" val="a"/>
  <p:tag name="KSO_WM_UNIT_USESOURCEFORMAT_APPLY" val="1"/>
  <p:tag name="KSO_WM_UNIT_VALUE" val="26"/>
</p:tagLst>
</file>

<file path=ppt/tags/tag489.xml><?xml version="1.0" encoding="utf-8"?>
<p:tagLst xmlns:p="http://schemas.openxmlformats.org/presentationml/2006/main">
  <p:tag name="AS_UNIQUEID" val="85"/>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0844_5*l_h_i*1_1_2"/>
  <p:tag name="KSO_WM_UNIT_INDEX" val="1_1_2"/>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49.xml><?xml version="1.0" encoding="utf-8"?>
<p:tagLst xmlns:p="http://schemas.openxmlformats.org/presentationml/2006/main">
  <p:tag name="AS_UNIQUEID" val="351"/>
</p:tagLst>
</file>

<file path=ppt/tags/tag490.xml><?xml version="1.0" encoding="utf-8"?>
<p:tagLst xmlns:p="http://schemas.openxmlformats.org/presentationml/2006/main">
  <p:tag name="AS_UNIQUEID" val="86"/>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HIGHLIGHT" val="0"/>
  <p:tag name="KSO_WM_UNIT_ID" val="diagram20200844_5*l_h_i*1_1_1"/>
  <p:tag name="KSO_WM_UNIT_INDEX" val="1_1_1"/>
  <p:tag name="KSO_WM_UNIT_LAYERLEVEL" val="1_1_1"/>
  <p:tag name="KSO_WM_UNIT_TEXT_FILL_FORE_SCHEMECOLOR_INDEX" val="5"/>
  <p:tag name="KSO_WM_UNIT_TEXT_FILL_FORE_SCHEMECOLOR_INDEX_BRIGHTNESS" val="0"/>
  <p:tag name="KSO_WM_UNIT_TEXT_FILL_TYPE" val="1"/>
  <p:tag name="KSO_WM_UNIT_TYPE" val="l_h_i"/>
  <p:tag name="KSO_WM_UNIT_USESOURCEFORMAT_APPLY" val="1"/>
</p:tagLst>
</file>

<file path=ppt/tags/tag491.xml><?xml version="1.0" encoding="utf-8"?>
<p:tagLst xmlns:p="http://schemas.openxmlformats.org/presentationml/2006/main">
  <p:tag name="AS_UNIQUEID" val="87"/>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HIGHLIGHT" val="0"/>
  <p:tag name="KSO_WM_UNIT_ID" val="diagram20200844_5*l_h_f*1_1_1"/>
  <p:tag name="KSO_WM_UNIT_INDEX" val="1_1_1"/>
  <p:tag name="KSO_WM_UNIT_LAYERLEVEL" val="1_1_1"/>
  <p:tag name="KSO_WM_UNIT_NOCLEAR" val="0"/>
  <p:tag name="KSO_WM_UNIT_PRESET_TEXT_INDEX" val="4"/>
  <p:tag name="KSO_WM_UNIT_PRESET_TEXT_LEN" val="12"/>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39"/>
</p:tagLst>
</file>

<file path=ppt/tags/tag492.xml><?xml version="1.0" encoding="utf-8"?>
<p:tagLst xmlns:p="http://schemas.openxmlformats.org/presentationml/2006/main">
  <p:tag name="AS_UNIQUEID" val="88"/>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0844_5*l_h_i*1_2_1"/>
  <p:tag name="KSO_WM_UNIT_INDEX" val="1_2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493.xml><?xml version="1.0" encoding="utf-8"?>
<p:tagLst xmlns:p="http://schemas.openxmlformats.org/presentationml/2006/main">
  <p:tag name="AS_UNIQUEID" val="89"/>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HIGHLIGHT" val="0"/>
  <p:tag name="KSO_WM_UNIT_ID" val="diagram20200844_5*l_h_i*1_2_2"/>
  <p:tag name="KSO_WM_UNIT_INDEX" val="1_2_2"/>
  <p:tag name="KSO_WM_UNIT_LAYERLEVEL" val="1_1_1"/>
  <p:tag name="KSO_WM_UNIT_TEXT_FILL_FORE_SCHEMECOLOR_INDEX" val="5"/>
  <p:tag name="KSO_WM_UNIT_TEXT_FILL_FORE_SCHEMECOLOR_INDEX_BRIGHTNESS" val="0"/>
  <p:tag name="KSO_WM_UNIT_TEXT_FILL_TYPE" val="1"/>
  <p:tag name="KSO_WM_UNIT_TYPE" val="l_h_i"/>
  <p:tag name="KSO_WM_UNIT_USESOURCEFORMAT_APPLY" val="1"/>
</p:tagLst>
</file>

<file path=ppt/tags/tag494.xml><?xml version="1.0" encoding="utf-8"?>
<p:tagLst xmlns:p="http://schemas.openxmlformats.org/presentationml/2006/main">
  <p:tag name="AS_UNIQUEID" val="90"/>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HIGHLIGHT" val="0"/>
  <p:tag name="KSO_WM_UNIT_ID" val="diagram20200844_5*l_h_f*1_2_1"/>
  <p:tag name="KSO_WM_UNIT_INDEX" val="1_2_1"/>
  <p:tag name="KSO_WM_UNIT_LAYERLEVEL" val="1_1_1"/>
  <p:tag name="KSO_WM_UNIT_NOCLEAR" val="0"/>
  <p:tag name="KSO_WM_UNIT_PRESET_TEXT_INDEX" val="4"/>
  <p:tag name="KSO_WM_UNIT_PRESET_TEXT_LEN" val="12"/>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39"/>
</p:tagLst>
</file>

<file path=ppt/tags/tag495.xml><?xml version="1.0" encoding="utf-8"?>
<p:tagLst xmlns:p="http://schemas.openxmlformats.org/presentationml/2006/main">
  <p:tag name="AS_UNIQUEID" val="91"/>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0844_5*l_h_i*1_3_1"/>
  <p:tag name="KSO_WM_UNIT_INDEX" val="1_3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496.xml><?xml version="1.0" encoding="utf-8"?>
<p:tagLst xmlns:p="http://schemas.openxmlformats.org/presentationml/2006/main">
  <p:tag name="AS_UNIQUEID" val="92"/>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HIGHLIGHT" val="0"/>
  <p:tag name="KSO_WM_UNIT_ID" val="diagram20200844_5*l_h_i*1_3_2"/>
  <p:tag name="KSO_WM_UNIT_INDEX" val="1_3_2"/>
  <p:tag name="KSO_WM_UNIT_LAYERLEVEL" val="1_1_1"/>
  <p:tag name="KSO_WM_UNIT_TEXT_FILL_FORE_SCHEMECOLOR_INDEX" val="5"/>
  <p:tag name="KSO_WM_UNIT_TEXT_FILL_FORE_SCHEMECOLOR_INDEX_BRIGHTNESS" val="0"/>
  <p:tag name="KSO_WM_UNIT_TEXT_FILL_TYPE" val="1"/>
  <p:tag name="KSO_WM_UNIT_TYPE" val="l_h_i"/>
  <p:tag name="KSO_WM_UNIT_USESOURCEFORMAT_APPLY" val="1"/>
</p:tagLst>
</file>

<file path=ppt/tags/tag497.xml><?xml version="1.0" encoding="utf-8"?>
<p:tagLst xmlns:p="http://schemas.openxmlformats.org/presentationml/2006/main">
  <p:tag name="AS_UNIQUEID" val="93"/>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HIGHLIGHT" val="0"/>
  <p:tag name="KSO_WM_UNIT_ID" val="diagram20200844_5*l_h_f*1_3_1"/>
  <p:tag name="KSO_WM_UNIT_INDEX" val="1_3_1"/>
  <p:tag name="KSO_WM_UNIT_LAYERLEVEL" val="1_1_1"/>
  <p:tag name="KSO_WM_UNIT_NOCLEAR" val="0"/>
  <p:tag name="KSO_WM_UNIT_PRESET_TEXT_INDEX" val="4"/>
  <p:tag name="KSO_WM_UNIT_PRESET_TEXT_LEN" val="12"/>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39"/>
</p:tagLst>
</file>

<file path=ppt/tags/tag498.xml><?xml version="1.0" encoding="utf-8"?>
<p:tagLst xmlns:p="http://schemas.openxmlformats.org/presentationml/2006/main">
  <p:tag name="AS_UNIQUEID" val="94"/>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0844_5*l_h_i*1_4_1"/>
  <p:tag name="KSO_WM_UNIT_INDEX" val="1_4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499.xml><?xml version="1.0" encoding="utf-8"?>
<p:tagLst xmlns:p="http://schemas.openxmlformats.org/presentationml/2006/main">
  <p:tag name="AS_UNIQUEID" val="95"/>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HIGHLIGHT" val="0"/>
  <p:tag name="KSO_WM_UNIT_ID" val="diagram20200844_5*l_h_i*1_4_2"/>
  <p:tag name="KSO_WM_UNIT_INDEX" val="1_4_2"/>
  <p:tag name="KSO_WM_UNIT_LAYERLEVEL" val="1_1_1"/>
  <p:tag name="KSO_WM_UNIT_TEXT_FILL_FORE_SCHEMECOLOR_INDEX" val="5"/>
  <p:tag name="KSO_WM_UNIT_TEXT_FILL_FORE_SCHEMECOLOR_INDEX_BRIGHTNESS" val="0"/>
  <p:tag name="KSO_WM_UNIT_TEXT_FILL_TYPE" val="1"/>
  <p:tag name="KSO_WM_UNIT_TYPE" val="l_h_i"/>
  <p:tag name="KSO_WM_UNIT_USESOURCEFORMAT_APPLY" val="1"/>
</p:tagLst>
</file>

<file path=ppt/tags/tag5.xml><?xml version="1.0" encoding="utf-8"?>
<p:tagLst xmlns:p="http://schemas.openxmlformats.org/presentationml/2006/main">
  <p:tag name="AS_UNIQUEID" val="307"/>
</p:tagLst>
</file>

<file path=ppt/tags/tag50.xml><?xml version="1.0" encoding="utf-8"?>
<p:tagLst xmlns:p="http://schemas.openxmlformats.org/presentationml/2006/main">
  <p:tag name="AS_UNIQUEID" val="352"/>
</p:tagLst>
</file>

<file path=ppt/tags/tag500.xml><?xml version="1.0" encoding="utf-8"?>
<p:tagLst xmlns:p="http://schemas.openxmlformats.org/presentationml/2006/main">
  <p:tag name="AS_UNIQUEID" val="96"/>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HIGHLIGHT" val="0"/>
  <p:tag name="KSO_WM_UNIT_ID" val="diagram20200844_5*l_h_f*1_4_1"/>
  <p:tag name="KSO_WM_UNIT_INDEX" val="1_4_1"/>
  <p:tag name="KSO_WM_UNIT_LAYERLEVEL" val="1_1_1"/>
  <p:tag name="KSO_WM_UNIT_NOCLEAR" val="0"/>
  <p:tag name="KSO_WM_UNIT_PRESET_TEXT_INDEX" val="4"/>
  <p:tag name="KSO_WM_UNIT_PRESET_TEXT_LEN" val="12"/>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39"/>
</p:tagLst>
</file>

<file path=ppt/tags/tag501.xml><?xml version="1.0" encoding="utf-8"?>
<p:tagLst xmlns:p="http://schemas.openxmlformats.org/presentationml/2006/main">
  <p:tag name="AS_UNIQUEID" val="97"/>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0844_5*l_h_i*1_5_1"/>
  <p:tag name="KSO_WM_UNIT_INDEX" val="1_5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502.xml><?xml version="1.0" encoding="utf-8"?>
<p:tagLst xmlns:p="http://schemas.openxmlformats.org/presentationml/2006/main">
  <p:tag name="AS_UNIQUEID" val="98"/>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HIGHLIGHT" val="0"/>
  <p:tag name="KSO_WM_UNIT_ID" val="diagram20200844_5*l_h_i*1_5_2"/>
  <p:tag name="KSO_WM_UNIT_INDEX" val="1_5_2"/>
  <p:tag name="KSO_WM_UNIT_LAYERLEVEL" val="1_1_1"/>
  <p:tag name="KSO_WM_UNIT_TEXT_FILL_FORE_SCHEMECOLOR_INDEX" val="5"/>
  <p:tag name="KSO_WM_UNIT_TEXT_FILL_FORE_SCHEMECOLOR_INDEX_BRIGHTNESS" val="0"/>
  <p:tag name="KSO_WM_UNIT_TEXT_FILL_TYPE" val="1"/>
  <p:tag name="KSO_WM_UNIT_TYPE" val="l_h_i"/>
  <p:tag name="KSO_WM_UNIT_USESOURCEFORMAT_APPLY" val="1"/>
</p:tagLst>
</file>

<file path=ppt/tags/tag503.xml><?xml version="1.0" encoding="utf-8"?>
<p:tagLst xmlns:p="http://schemas.openxmlformats.org/presentationml/2006/main">
  <p:tag name="AS_UNIQUEID" val="99"/>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HIGHLIGHT" val="0"/>
  <p:tag name="KSO_WM_UNIT_ID" val="diagram20200844_5*l_h_f*1_5_1"/>
  <p:tag name="KSO_WM_UNIT_INDEX" val="1_5_1"/>
  <p:tag name="KSO_WM_UNIT_LAYERLEVEL" val="1_1_1"/>
  <p:tag name="KSO_WM_UNIT_NOCLEAR" val="0"/>
  <p:tag name="KSO_WM_UNIT_PRESET_TEXT_INDEX" val="4"/>
  <p:tag name="KSO_WM_UNIT_PRESET_TEXT_LEN" val="12"/>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39"/>
</p:tagLst>
</file>

<file path=ppt/tags/tag504.xml><?xml version="1.0" encoding="utf-8"?>
<p:tagLst xmlns:p="http://schemas.openxmlformats.org/presentationml/2006/main">
  <p:tag name="AS_UNIQUEID" val="100"/>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0844_5*l_h_i*1_6_1"/>
  <p:tag name="KSO_WM_UNIT_INDEX" val="1_6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505.xml><?xml version="1.0" encoding="utf-8"?>
<p:tagLst xmlns:p="http://schemas.openxmlformats.org/presentationml/2006/main">
  <p:tag name="AS_UNIQUEID" val="101"/>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HIGHLIGHT" val="0"/>
  <p:tag name="KSO_WM_UNIT_ID" val="diagram20200844_5*l_h_i*1_6_2"/>
  <p:tag name="KSO_WM_UNIT_INDEX" val="1_6_2"/>
  <p:tag name="KSO_WM_UNIT_LAYERLEVEL" val="1_1_1"/>
  <p:tag name="KSO_WM_UNIT_TEXT_FILL_FORE_SCHEMECOLOR_INDEX" val="5"/>
  <p:tag name="KSO_WM_UNIT_TEXT_FILL_FORE_SCHEMECOLOR_INDEX_BRIGHTNESS" val="0"/>
  <p:tag name="KSO_WM_UNIT_TEXT_FILL_TYPE" val="1"/>
  <p:tag name="KSO_WM_UNIT_TYPE" val="l_h_i"/>
  <p:tag name="KSO_WM_UNIT_USESOURCEFORMAT_APPLY" val="1"/>
</p:tagLst>
</file>

<file path=ppt/tags/tag506.xml><?xml version="1.0" encoding="utf-8"?>
<p:tagLst xmlns:p="http://schemas.openxmlformats.org/presentationml/2006/main">
  <p:tag name="AS_UNIQUEID" val="102"/>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HIGHLIGHT" val="0"/>
  <p:tag name="KSO_WM_UNIT_ID" val="diagram20200844_5*l_h_f*1_6_1"/>
  <p:tag name="KSO_WM_UNIT_INDEX" val="1_6_1"/>
  <p:tag name="KSO_WM_UNIT_LAYERLEVEL" val="1_1_1"/>
  <p:tag name="KSO_WM_UNIT_NOCLEAR" val="0"/>
  <p:tag name="KSO_WM_UNIT_PRESET_TEXT_INDEX" val="4"/>
  <p:tag name="KSO_WM_UNIT_PRESET_TEXT_LEN" val="12"/>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39"/>
</p:tagLst>
</file>

<file path=ppt/tags/tag507.xml><?xml version="1.0" encoding="utf-8"?>
<p:tagLst xmlns:p="http://schemas.openxmlformats.org/presentationml/2006/main">
  <p:tag name="AS_UNIQUEID" val="103"/>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HIGHLIGHT" val="0"/>
  <p:tag name="KSO_WM_UNIT_ID" val="diagram20200844_5*l_h_i*1_1_3"/>
  <p:tag name="KSO_WM_UNIT_INDEX" val="1_1_3"/>
  <p:tag name="KSO_WM_UNIT_LAYERLEVEL" val="1_1_1"/>
  <p:tag name="KSO_WM_UNIT_LINE_FILL_TYPE" val="2"/>
  <p:tag name="KSO_WM_UNIT_LINE_FORE_SCHEMECOLOR_INDEX" val="14"/>
  <p:tag name="KSO_WM_UNIT_LINE_FORE_SCHEMECOLOR_INDEX_BRIGHTNESS" val="-0.15"/>
  <p:tag name="KSO_WM_UNIT_TYPE" val="l_h_i"/>
  <p:tag name="KSO_WM_UNIT_USESOURCEFORMAT_APPLY" val="1"/>
</p:tagLst>
</file>

<file path=ppt/tags/tag508.xml><?xml version="1.0" encoding="utf-8"?>
<p:tagLst xmlns:p="http://schemas.openxmlformats.org/presentationml/2006/main">
  <p:tag name="AS_UNIQUEID" val="104"/>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HIGHLIGHT" val="0"/>
  <p:tag name="KSO_WM_UNIT_ID" val="diagram20200844_5*l_h_i*1_6_3"/>
  <p:tag name="KSO_WM_UNIT_INDEX" val="1_6_3"/>
  <p:tag name="KSO_WM_UNIT_LAYERLEVEL" val="1_1_1"/>
  <p:tag name="KSO_WM_UNIT_LINE_FILL_TYPE" val="2"/>
  <p:tag name="KSO_WM_UNIT_LINE_FORE_SCHEMECOLOR_INDEX" val="14"/>
  <p:tag name="KSO_WM_UNIT_LINE_FORE_SCHEMECOLOR_INDEX_BRIGHTNESS" val="-0.15"/>
  <p:tag name="KSO_WM_UNIT_TYPE" val="l_h_i"/>
  <p:tag name="KSO_WM_UNIT_USESOURCEFORMAT_APPLY" val="1"/>
</p:tagLst>
</file>

<file path=ppt/tags/tag509.xml><?xml version="1.0" encoding="utf-8"?>
<p:tagLst xmlns:p="http://schemas.openxmlformats.org/presentationml/2006/main">
  <p:tag name="AS_UNIQUEID" val="105"/>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HIGHLIGHT" val="0"/>
  <p:tag name="KSO_WM_UNIT_ID" val="diagram20200844_5*l_h_i*1_2_3"/>
  <p:tag name="KSO_WM_UNIT_INDEX" val="1_2_3"/>
  <p:tag name="KSO_WM_UNIT_LAYERLEVEL" val="1_1_1"/>
  <p:tag name="KSO_WM_UNIT_LINE_FILL_TYPE" val="2"/>
  <p:tag name="KSO_WM_UNIT_LINE_FORE_SCHEMECOLOR_INDEX" val="14"/>
  <p:tag name="KSO_WM_UNIT_LINE_FORE_SCHEMECOLOR_INDEX_BRIGHTNESS" val="-0.15"/>
  <p:tag name="KSO_WM_UNIT_TYPE" val="l_h_i"/>
  <p:tag name="KSO_WM_UNIT_USESOURCEFORMAT_APPLY" val="1"/>
</p:tagLst>
</file>

<file path=ppt/tags/tag51.xml><?xml version="1.0" encoding="utf-8"?>
<p:tagLst xmlns:p="http://schemas.openxmlformats.org/presentationml/2006/main">
  <p:tag name="AS_UNIQUEID" val="353"/>
</p:tagLst>
</file>

<file path=ppt/tags/tag510.xml><?xml version="1.0" encoding="utf-8"?>
<p:tagLst xmlns:p="http://schemas.openxmlformats.org/presentationml/2006/main">
  <p:tag name="AS_UNIQUEID" val="106"/>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HIGHLIGHT" val="0"/>
  <p:tag name="KSO_WM_UNIT_ID" val="diagram20200844_5*l_h_i*1_3_3"/>
  <p:tag name="KSO_WM_UNIT_INDEX" val="1_3_3"/>
  <p:tag name="KSO_WM_UNIT_LAYERLEVEL" val="1_1_1"/>
  <p:tag name="KSO_WM_UNIT_LINE_FILL_TYPE" val="2"/>
  <p:tag name="KSO_WM_UNIT_LINE_FORE_SCHEMECOLOR_INDEX" val="14"/>
  <p:tag name="KSO_WM_UNIT_LINE_FORE_SCHEMECOLOR_INDEX_BRIGHTNESS" val="-0.15"/>
  <p:tag name="KSO_WM_UNIT_TYPE" val="l_h_i"/>
  <p:tag name="KSO_WM_UNIT_USESOURCEFORMAT_APPLY" val="1"/>
</p:tagLst>
</file>

<file path=ppt/tags/tag511.xml><?xml version="1.0" encoding="utf-8"?>
<p:tagLst xmlns:p="http://schemas.openxmlformats.org/presentationml/2006/main">
  <p:tag name="AS_UNIQUEID" val="107"/>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HIGHLIGHT" val="0"/>
  <p:tag name="KSO_WM_UNIT_ID" val="diagram20200844_5*l_h_i*1_4_3"/>
  <p:tag name="KSO_WM_UNIT_INDEX" val="1_4_3"/>
  <p:tag name="KSO_WM_UNIT_LAYERLEVEL" val="1_1_1"/>
  <p:tag name="KSO_WM_UNIT_LINE_FILL_TYPE" val="2"/>
  <p:tag name="KSO_WM_UNIT_LINE_FORE_SCHEMECOLOR_INDEX" val="14"/>
  <p:tag name="KSO_WM_UNIT_LINE_FORE_SCHEMECOLOR_INDEX_BRIGHTNESS" val="-0.15"/>
  <p:tag name="KSO_WM_UNIT_TYPE" val="l_h_i"/>
  <p:tag name="KSO_WM_UNIT_USESOURCEFORMAT_APPLY" val="1"/>
</p:tagLst>
</file>

<file path=ppt/tags/tag512.xml><?xml version="1.0" encoding="utf-8"?>
<p:tagLst xmlns:p="http://schemas.openxmlformats.org/presentationml/2006/main">
  <p:tag name="AS_UNIQUEID" val="108"/>
  <p:tag name="KSO_WM_BEAUTIFY_FLAG" val="#wm#"/>
  <p:tag name="KSO_WM_DIAGRAM_GROUP_CODE" val="l1-1"/>
  <p:tag name="KSO_WM_TAG_VERSION" val="1.0"/>
  <p:tag name="KSO_WM_TEMPLATE_CATEGORY" val="diagram"/>
  <p:tag name="KSO_WM_TEMPLATE_INDEX" val="20200844"/>
  <p:tag name="KSO_WM_UNIT_COMPATIBLE" val="0"/>
  <p:tag name="KSO_WM_UNIT_DIAGRAM_ISNUMVISUAL" val="0"/>
  <p:tag name="KSO_WM_UNIT_DIAGRAM_ISREFERUNIT" val="0"/>
  <p:tag name="KSO_WM_UNIT_HIGHLIGHT" val="0"/>
  <p:tag name="KSO_WM_UNIT_ID" val="diagram20200844_5*l_h_i*1_5_3"/>
  <p:tag name="KSO_WM_UNIT_INDEX" val="1_5_3"/>
  <p:tag name="KSO_WM_UNIT_LAYERLEVEL" val="1_1_1"/>
  <p:tag name="KSO_WM_UNIT_LINE_FILL_TYPE" val="2"/>
  <p:tag name="KSO_WM_UNIT_LINE_FORE_SCHEMECOLOR_INDEX" val="14"/>
  <p:tag name="KSO_WM_UNIT_LINE_FORE_SCHEMECOLOR_INDEX_BRIGHTNESS" val="-0.15"/>
  <p:tag name="KSO_WM_UNIT_TYPE" val="l_h_i"/>
  <p:tag name="KSO_WM_UNIT_USESOURCEFORMAT_APPLY" val="1"/>
</p:tagLst>
</file>

<file path=ppt/tags/tag513.xml><?xml version="1.0" encoding="utf-8"?>
<p:tagLst xmlns:p="http://schemas.openxmlformats.org/presentationml/2006/main">
  <p:tag name="KSO_WM_BEAUTIFY_FLAG" val="#wm#"/>
  <p:tag name="KSO_WM_DIAGRAM_GROUP_CODE" val="l1-1"/>
  <p:tag name="KSO_WM_SLIDE_DIAGTYPE" val="l"/>
  <p:tag name="KSO_WM_SLIDE_ID" val="diagram20200844_3"/>
  <p:tag name="KSO_WM_SLIDE_INDEX" val="3"/>
  <p:tag name="KSO_WM_SLIDE_ITEM_CNT" val="6"/>
  <p:tag name="KSO_WM_SLIDE_LAYOUT" val="a_l"/>
  <p:tag name="KSO_WM_SLIDE_LAYOUT_CNT" val="1_1"/>
  <p:tag name="KSO_WM_SLIDE_POSITION" val="145.5*144.602"/>
  <p:tag name="KSO_WM_SLIDE_SIZE" val="669*324.027"/>
  <p:tag name="KSO_WM_SLIDE_SUBTYPE" val="diag"/>
  <p:tag name="KSO_WM_SLIDE_TYPE" val="text"/>
  <p:tag name="KSO_WM_TAG_VERSION" val="1.0"/>
  <p:tag name="KSO_WM_TEMPLATE_CATEGORY" val="diagram"/>
  <p:tag name="KSO_WM_TEMPLATE_COLOR_TYPE" val="1"/>
  <p:tag name="KSO_WM_TEMPLATE_INDEX" val="20200844"/>
  <p:tag name="KSO_WM_TEMPLATE_MASTER_TYPE" val="0"/>
  <p:tag name="KSO_WM_TEMPLATE_SUBCATEGORY" val="15"/>
</p:tagLst>
</file>

<file path=ppt/tags/tag514.xml><?xml version="1.0" encoding="utf-8"?>
<p:tagLst xmlns:p="http://schemas.openxmlformats.org/presentationml/2006/main">
  <p:tag name="AS_UNIQUEID" val="109"/>
</p:tagLst>
</file>

<file path=ppt/tags/tag515.xml><?xml version="1.0" encoding="utf-8"?>
<p:tagLst xmlns:p="http://schemas.openxmlformats.org/presentationml/2006/main">
  <p:tag name="AS_UNIQUEID" val="110"/>
  <p:tag name="KSO_WM_BEAUTIFY_FLAG" val="#wm#"/>
  <p:tag name="KSO_WM_TAG_VERSION" val="1.0"/>
  <p:tag name="KSO_WM_TEMPLATE_CATEGORY" val="diagram"/>
  <p:tag name="KSO_WM_TEMPLATE_INDEX" val="20201478"/>
  <p:tag name="KSO_WM_UNIT_BLOCK" val="0"/>
  <p:tag name="KSO_WM_UNIT_COMPATIBLE" val="0"/>
  <p:tag name="KSO_WM_UNIT_DEFAULT_FONT" val="0;0;0"/>
  <p:tag name="KSO_WM_UNIT_DIAGRAM_ISNUMVISUAL" val="0"/>
  <p:tag name="KSO_WM_UNIT_DIAGRAM_ISREFERUNIT" val="0"/>
  <p:tag name="KSO_WM_UNIT_HIGHLIGHT" val="0"/>
  <p:tag name="KSO_WM_UNIT_ID" val="diagram20201478_1*i*1"/>
  <p:tag name="KSO_WM_UNIT_INDEX" val="1"/>
  <p:tag name="KSO_WM_UNIT_LAYERLEVEL" val="1"/>
  <p:tag name="KSO_WM_UNIT_PLACING_PICTURE" val="43648.7007594907"/>
  <p:tag name="KSO_WM_UNIT_PLACING_PICTURE_INFO" val="{&quot;full_picture&quot;:false,&quot;last_crop_picture&quot;:&quot;1-1&quot;,&quot;selected&quot;:&quot;1-1&quot;,&quot;spacing&quot;:6}"/>
  <p:tag name="KSO_WM_UNIT_PLACING_PICTURE_USER_VIEWPORT" val="{&quot;height&quot;:10799.998425196851,&quot;width&quot;:19200}"/>
  <p:tag name="KSO_WM_UNIT_TYPE" val="i"/>
</p:tagLst>
</file>

<file path=ppt/tags/tag516.xml><?xml version="1.0" encoding="utf-8"?>
<p:tagLst xmlns:p="http://schemas.openxmlformats.org/presentationml/2006/main">
  <p:tag name="AS_UNIQUEID" val="111"/>
</p:tagLst>
</file>

<file path=ppt/tags/tag517.xml><?xml version="1.0" encoding="utf-8"?>
<p:tagLst xmlns:p="http://schemas.openxmlformats.org/presentationml/2006/main">
  <p:tag name="AS_UNIQUEID" val="112"/>
</p:tagLst>
</file>

<file path=ppt/tags/tag518.xml><?xml version="1.0" encoding="utf-8"?>
<p:tagLst xmlns:p="http://schemas.openxmlformats.org/presentationml/2006/main">
  <p:tag name="AS_UNIQUEID" val="113"/>
</p:tagLst>
</file>

<file path=ppt/tags/tag519.xml><?xml version="1.0" encoding="utf-8"?>
<p:tagLst xmlns:p="http://schemas.openxmlformats.org/presentationml/2006/main">
  <p:tag name="KSO_WM_BEAUTIFY_FLAG" val="#wm#"/>
  <p:tag name="KSO_WM_SLIDE_BACKGROUND" val="[&quot;general&quot;]"/>
  <p:tag name="KSO_WM_SLIDE_CAN_ADD_NAVIGATION" val="1"/>
  <p:tag name="KSO_WM_SLIDE_ID" val="diagram20201478_1"/>
  <p:tag name="KSO_WM_SLIDE_INDEX" val="1"/>
  <p:tag name="KSO_WM_SLIDE_ITEM_CNT" val="0"/>
  <p:tag name="KSO_WM_SLIDE_LAYOUT" val="h"/>
  <p:tag name="KSO_WM_SLIDE_LAYOUT_CNT" val="1"/>
  <p:tag name="KSO_WM_SLIDE_LAYOUT_INFO" val="{&quot;direction&quot;:0,&quot;horizontalAlign&quot;:-1,&quot;verticalAlign&quot;:-1,&quot;type&quot;:1,&quot;diagramDirection&quot;:0,&quot;canSetOverLayout&quot;:0,&quot;isOverLayout&quot;:0,&quot;backgroundInfo&quot;:[{&quot;type&quot;:&quot;general&quot;,&quot;left&quot;:&quot;NaN&quot;,&quot;top&quot;:&quot;NaN&quot;,&quot;right&quot;:&quot;NaN&quot;,&quot;bottom&quot;:&quot;NaN&quot;}]}"/>
  <p:tag name="KSO_WM_SLIDE_POSITION" val="54.8845*163.733"/>
  <p:tag name="KSO_WM_SLIDE_RATIO" val="1.777778"/>
  <p:tag name="KSO_WM_SLIDE_SIZE" val="494.664*206.995"/>
  <p:tag name="KSO_WM_SLIDE_SUBTYPE" val="picTxt"/>
  <p:tag name="KSO_WM_SLIDE_TYPE" val="text"/>
  <p:tag name="KSO_WM_TAG_VERSION" val="1.0"/>
  <p:tag name="KSO_WM_TEMPLATE_CATEGORY" val="diagram"/>
  <p:tag name="KSO_WM_TEMPLATE_COLOR_TYPE" val="1"/>
  <p:tag name="KSO_WM_TEMPLATE_INDEX" val="20201478"/>
  <p:tag name="KSO_WM_TEMPLATE_MASTER_TYPE" val="0"/>
  <p:tag name="KSO_WM_TEMPLATE_SUBCATEGORY" val="0"/>
</p:tagLst>
</file>

<file path=ppt/tags/tag52.xml><?xml version="1.0" encoding="utf-8"?>
<p:tagLst xmlns:p="http://schemas.openxmlformats.org/presentationml/2006/main">
  <p:tag name="AS_UNIQUEID" val="354"/>
</p:tagLst>
</file>

<file path=ppt/tags/tag520.xml><?xml version="1.0" encoding="utf-8"?>
<p:tagLst xmlns:p="http://schemas.openxmlformats.org/presentationml/2006/main">
  <p:tag name="AS_UNIQUEID" val="114"/>
</p:tagLst>
</file>

<file path=ppt/tags/tag521.xml><?xml version="1.0" encoding="utf-8"?>
<p:tagLst xmlns:p="http://schemas.openxmlformats.org/presentationml/2006/main">
  <p:tag name="AS_UNIQUEID" val="115"/>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i*1"/>
  <p:tag name="KSO_WM_UNIT_INDEX" val="1"/>
  <p:tag name="KSO_WM_UNIT_LAYERLEVEL" val="1"/>
  <p:tag name="KSO_WM_UNIT_TYPE" val="i"/>
</p:tagLst>
</file>

<file path=ppt/tags/tag522.xml><?xml version="1.0" encoding="utf-8"?>
<p:tagLst xmlns:p="http://schemas.openxmlformats.org/presentationml/2006/main">
  <p:tag name="AS_UNIQUEID" val="116"/>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i*2"/>
  <p:tag name="KSO_WM_UNIT_INDEX" val="2"/>
  <p:tag name="KSO_WM_UNIT_LAYERLEVEL" val="1"/>
  <p:tag name="KSO_WM_UNIT_TYPE" val="i"/>
</p:tagLst>
</file>

<file path=ppt/tags/tag523.xml><?xml version="1.0" encoding="utf-8"?>
<p:tagLst xmlns:p="http://schemas.openxmlformats.org/presentationml/2006/main">
  <p:tag name="AS_UNIQUEID" val="117"/>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a*1"/>
  <p:tag name="KSO_WM_UNIT_INDEX" val="1"/>
  <p:tag name="KSO_WM_UNIT_ISCONTENTSTITLE" val="0"/>
  <p:tag name="KSO_WM_UNIT_LAYERLEVEL" val="1"/>
  <p:tag name="KSO_WM_UNIT_NOCLEAR" val="0"/>
  <p:tag name="KSO_WM_UNIT_PRESET_TEXT" val="单击此处可添加大标题内容"/>
  <p:tag name="KSO_WM_UNIT_TEXT_PART_ID_V2" val="a-3-1"/>
  <p:tag name="KSO_WM_UNIT_TYPE" val="a"/>
  <p:tag name="KSO_WM_UNIT_VALUE" val="17"/>
</p:tagLst>
</file>

<file path=ppt/tags/tag524.xml><?xml version="1.0" encoding="utf-8"?>
<p:tagLst xmlns:p="http://schemas.openxmlformats.org/presentationml/2006/main">
  <p:tag name="AS_UNIQUEID" val="118"/>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
  <p:tag name="KSO_WM_UNIT_TYPE" val="f"/>
  <p:tag name="KSO_WM_UNIT_VALUE" val="560"/>
</p:tagLst>
</file>

<file path=ppt/tags/tag525.xml><?xml version="1.0" encoding="utf-8"?>
<p:tagLst xmlns:p="http://schemas.openxmlformats.org/presentationml/2006/main">
  <p:tag name="AS_UNIQUEID" val="119"/>
</p:tagLst>
</file>

<file path=ppt/tags/tag526.xml><?xml version="1.0" encoding="utf-8"?>
<p:tagLst xmlns:p="http://schemas.openxmlformats.org/presentationml/2006/main">
  <p:tag name="AS_UNIQUEID" val="120"/>
</p:tagLst>
</file>

<file path=ppt/tags/tag527.xml><?xml version="1.0" encoding="utf-8"?>
<p:tagLst xmlns:p="http://schemas.openxmlformats.org/presentationml/2006/main">
  <p:tag name="AS_UNIQUEID" val="121"/>
</p:tagLst>
</file>

<file path=ppt/tags/tag528.xml><?xml version="1.0" encoding="utf-8"?>
<p:tagLst xmlns:p="http://schemas.openxmlformats.org/presentationml/2006/main">
  <p:tag name="AS_UNIQUEID" val="122"/>
</p:tagLst>
</file>

<file path=ppt/tags/tag529.xml><?xml version="1.0" encoding="utf-8"?>
<p:tagLst xmlns:p="http://schemas.openxmlformats.org/presentationml/2006/main">
  <p:tag name="AS_UNIQUEID" val="123"/>
</p:tagLst>
</file>

<file path=ppt/tags/tag53.xml><?xml version="1.0" encoding="utf-8"?>
<p:tagLst xmlns:p="http://schemas.openxmlformats.org/presentationml/2006/main">
  <p:tag name="AS_UNIQUEID" val="355"/>
</p:tagLst>
</file>

<file path=ppt/tags/tag530.xml><?xml version="1.0" encoding="utf-8"?>
<p:tagLst xmlns:p="http://schemas.openxmlformats.org/presentationml/2006/main">
  <p:tag name="AS_UNIQUEID" val="124"/>
</p:tagLst>
</file>

<file path=ppt/tags/tag531.xml><?xml version="1.0" encoding="utf-8"?>
<p:tagLst xmlns:p="http://schemas.openxmlformats.org/presentationml/2006/main">
  <p:tag name="AS_UNIQUEID" val="125"/>
</p:tagLst>
</file>

<file path=ppt/tags/tag532.xml><?xml version="1.0" encoding="utf-8"?>
<p:tagLst xmlns:p="http://schemas.openxmlformats.org/presentationml/2006/main">
  <p:tag name="KSO_WM_BEAUTIFY_FLAG" val="#wm#"/>
  <p:tag name="KSO_WM_SLIDE_ID" val="diagram20202567_1"/>
  <p:tag name="KSO_WM_SLIDE_INDEX" val="1"/>
  <p:tag name="KSO_WM_SLIDE_ITEM_CNT" val="0"/>
  <p:tag name="KSO_WM_SLIDE_LAYOUT" val="a_f"/>
  <p:tag name="KSO_WM_SLIDE_LAYOUT_CNT" val="1_2"/>
  <p:tag name="KSO_WM_SLIDE_POSITION" val="0*0"/>
  <p:tag name="KSO_WM_SLIDE_SIZE" val="914*540"/>
  <p:tag name="KSO_WM_SLIDE_SUBTYPE" val="pureTxt"/>
  <p:tag name="KSO_WM_SLIDE_TYPE" val="text"/>
  <p:tag name="KSO_WM_TAG_VERSION" val="1.0"/>
  <p:tag name="KSO_WM_TEMPLATE_CATEGORY" val="diagram"/>
  <p:tag name="KSO_WM_TEMPLATE_COLOR_TYPE" val="1"/>
  <p:tag name="KSO_WM_TEMPLATE_INDEX" val="20202567"/>
  <p:tag name="KSO_WM_TEMPLATE_MASTER_TYPE" val="0"/>
  <p:tag name="KSO_WM_TEMPLATE_SUBCATEGORY" val="0"/>
</p:tagLst>
</file>

<file path=ppt/tags/tag533.xml><?xml version="1.0" encoding="utf-8"?>
<p:tagLst xmlns:p="http://schemas.openxmlformats.org/presentationml/2006/main">
  <p:tag name="AS_UNIQUEID" val="126"/>
</p:tagLst>
</file>

<file path=ppt/tags/tag534.xml><?xml version="1.0" encoding="utf-8"?>
<p:tagLst xmlns:p="http://schemas.openxmlformats.org/presentationml/2006/main">
  <p:tag name="AS_UNIQUEID" val="127"/>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1"/>
  <p:tag name="KSO_WM_UNIT_INDEX" val="1"/>
  <p:tag name="KSO_WM_UNIT_LAYERLEVEL" val="1"/>
  <p:tag name="KSO_WM_UNIT_TYPE" val="i"/>
</p:tagLst>
</file>

<file path=ppt/tags/tag535.xml><?xml version="1.0" encoding="utf-8"?>
<p:tagLst xmlns:p="http://schemas.openxmlformats.org/presentationml/2006/main">
  <p:tag name="AS_UNIQUEID" val="128"/>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2"/>
  <p:tag name="KSO_WM_UNIT_INDEX" val="2"/>
  <p:tag name="KSO_WM_UNIT_LAYERLEVEL" val="1"/>
  <p:tag name="KSO_WM_UNIT_TYPE" val="i"/>
</p:tagLst>
</file>

<file path=ppt/tags/tag536.xml><?xml version="1.0" encoding="utf-8"?>
<p:tagLst xmlns:p="http://schemas.openxmlformats.org/presentationml/2006/main">
  <p:tag name="AS_UNIQUEID" val="129"/>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3"/>
  <p:tag name="KSO_WM_UNIT_INDEX" val="3"/>
  <p:tag name="KSO_WM_UNIT_LAYERLEVEL" val="1"/>
  <p:tag name="KSO_WM_UNIT_TYPE" val="i"/>
</p:tagLst>
</file>

<file path=ppt/tags/tag537.xml><?xml version="1.0" encoding="utf-8"?>
<p:tagLst xmlns:p="http://schemas.openxmlformats.org/presentationml/2006/main">
  <p:tag name="AS_UNIQUEID" val="130"/>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8"/>
  <p:tag name="KSO_WM_UNIT_INDEX" val="8"/>
  <p:tag name="KSO_WM_UNIT_LAYERLEVEL" val="1"/>
  <p:tag name="KSO_WM_UNIT_TYPE" val="i"/>
</p:tagLst>
</file>

<file path=ppt/tags/tag538.xml><?xml version="1.0" encoding="utf-8"?>
<p:tagLst xmlns:p="http://schemas.openxmlformats.org/presentationml/2006/main">
  <p:tag name="AS_UNIQUEID" val="131"/>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4"/>
  <p:tag name="KSO_WM_UNIT_INDEX" val="4"/>
  <p:tag name="KSO_WM_UNIT_LAYERLEVEL" val="1"/>
  <p:tag name="KSO_WM_UNIT_TYPE" val="i"/>
</p:tagLst>
</file>

<file path=ppt/tags/tag539.xml><?xml version="1.0" encoding="utf-8"?>
<p:tagLst xmlns:p="http://schemas.openxmlformats.org/presentationml/2006/main">
  <p:tag name="AS_UNIQUEID" val="132"/>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5"/>
  <p:tag name="KSO_WM_UNIT_INDEX" val="5"/>
  <p:tag name="KSO_WM_UNIT_LAYERLEVEL" val="1"/>
  <p:tag name="KSO_WM_UNIT_TYPE" val="i"/>
</p:tagLst>
</file>

<file path=ppt/tags/tag54.xml><?xml version="1.0" encoding="utf-8"?>
<p:tagLst xmlns:p="http://schemas.openxmlformats.org/presentationml/2006/main">
  <p:tag name="AS_UNIQUEID" val="356"/>
</p:tagLst>
</file>

<file path=ppt/tags/tag540.xml><?xml version="1.0" encoding="utf-8"?>
<p:tagLst xmlns:p="http://schemas.openxmlformats.org/presentationml/2006/main">
  <p:tag name="AS_UNIQUEID" val="133"/>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6"/>
  <p:tag name="KSO_WM_UNIT_INDEX" val="6"/>
  <p:tag name="KSO_WM_UNIT_LAYERLEVEL" val="1"/>
  <p:tag name="KSO_WM_UNIT_TYPE" val="i"/>
</p:tagLst>
</file>

<file path=ppt/tags/tag541.xml><?xml version="1.0" encoding="utf-8"?>
<p:tagLst xmlns:p="http://schemas.openxmlformats.org/presentationml/2006/main">
  <p:tag name="AS_UNIQUEID" val="134"/>
  <p:tag name="KSO_WM_BEAUTIFY_FLAG" val="#wm#"/>
  <p:tag name="KSO_WM_TAG_VERSION" val="1.0"/>
  <p:tag name="KSO_WM_TEMPLATE_CATEGORY" val="diagram"/>
  <p:tag name="KSO_WM_TEMPLATE_INDEX" val="20202572"/>
  <p:tag name="KSO_WM_UNIT_COMPATIBLE" val="0"/>
  <p:tag name="KSO_WM_UNIT_DIAGRAM_IS_NEED_ADD_PATH_ANIM" val="0"/>
  <p:tag name="KSO_WM_UNIT_DIAGRAM_ISNUMVISUAL" val="0"/>
  <p:tag name="KSO_WM_UNIT_DIAGRAM_ISREFERUNIT" val="0"/>
  <p:tag name="KSO_WM_UNIT_HIGHLIGHT" val="0"/>
  <p:tag name="KSO_WM_UNIT_ID" val="diagram20202572_1*i*7"/>
  <p:tag name="KSO_WM_UNIT_INDEX" val="7"/>
  <p:tag name="KSO_WM_UNIT_LAYERLEVEL" val="1"/>
  <p:tag name="KSO_WM_UNIT_TYPE" val="i"/>
</p:tagLst>
</file>

<file path=ppt/tags/tag542.xml><?xml version="1.0" encoding="utf-8"?>
<p:tagLst xmlns:p="http://schemas.openxmlformats.org/presentationml/2006/main">
  <p:tag name="AS_UNIQUEID" val="135"/>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7"/>
  <p:tag name="KSO_WM_UNIT_INDEX" val="7"/>
  <p:tag name="KSO_WM_UNIT_LAYERLEVEL" val="1"/>
  <p:tag name="KSO_WM_UNIT_TYPE" val="i"/>
</p:tagLst>
</file>

<file path=ppt/tags/tag543.xml><?xml version="1.0" encoding="utf-8"?>
<p:tagLst xmlns:p="http://schemas.openxmlformats.org/presentationml/2006/main">
  <p:tag name="AS_UNIQUEID" val="136"/>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9"/>
  <p:tag name="KSO_WM_UNIT_INDEX" val="9"/>
  <p:tag name="KSO_WM_UNIT_LAYERLEVEL" val="1"/>
  <p:tag name="KSO_WM_UNIT_TYPE" val="i"/>
</p:tagLst>
</file>

<file path=ppt/tags/tag544.xml><?xml version="1.0" encoding="utf-8"?>
<p:tagLst xmlns:p="http://schemas.openxmlformats.org/presentationml/2006/main">
  <p:tag name="AS_UNIQUEID" val="137"/>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PART_ID_V2" val="a-4-1"/>
  <p:tag name="KSO_WM_UNIT_TYPE" val="a"/>
  <p:tag name="KSO_WM_UNIT_VALUE" val="25"/>
</p:tagLst>
</file>

<file path=ppt/tags/tag545.xml><?xml version="1.0" encoding="utf-8"?>
<p:tagLst xmlns:p="http://schemas.openxmlformats.org/presentationml/2006/main">
  <p:tag name="AS_UNIQUEID" val="138"/>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f*2"/>
  <p:tag name="KSO_WM_UNIT_INDEX" val="2"/>
  <p:tag name="KSO_WM_UNIT_LAYERLEVEL" val="1"/>
  <p:tag name="KSO_WM_UNIT_NOCLEAR" val="1"/>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10;根据需要您可以酌情增减文字，以便观者可以准确的理解您所传达的完整信息。为了最终演示发布的良好效果，请您尽量提炼思想的精髓。"/>
  <p:tag name="KSO_WM_UNIT_SUBTYPE" val="a"/>
  <p:tag name="KSO_WM_UNIT_TEXT_PART_ID_V2" val="d-5-1"/>
  <p:tag name="KSO_WM_UNIT_TYPE" val="f"/>
  <p:tag name="KSO_WM_UNIT_VALUE" val="147"/>
</p:tagLst>
</file>

<file path=ppt/tags/tag546.xml><?xml version="1.0" encoding="utf-8"?>
<p:tagLst xmlns:p="http://schemas.openxmlformats.org/presentationml/2006/main">
  <p:tag name="AS_UNIQUEID" val="139"/>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f*1"/>
  <p:tag name="KSO_WM_UNIT_INDEX" val="1"/>
  <p:tag name="KSO_WM_UNIT_LAYERLEVEL" val="1"/>
  <p:tag name="KSO_WM_UNIT_NOCLEAR" val="1"/>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10;根据需要您可以酌情增减文字，以便观者可以准确的理解您所传达的完整信息。为了最终演示发布的良好效果，请您尽量提炼思想的精髓。"/>
  <p:tag name="KSO_WM_UNIT_SUBTYPE" val="a"/>
  <p:tag name="KSO_WM_UNIT_TEXT_PART_ID_V2" val="d-5-1"/>
  <p:tag name="KSO_WM_UNIT_TYPE" val="f"/>
  <p:tag name="KSO_WM_UNIT_VALUE" val="147"/>
</p:tagLst>
</file>

<file path=ppt/tags/tag547.xml><?xml version="1.0" encoding="utf-8"?>
<p:tagLst xmlns:p="http://schemas.openxmlformats.org/presentationml/2006/main">
  <p:tag name="KSO_WM_BEAUTIFY_FLAG" val="#wm#"/>
  <p:tag name="KSO_WM_SLIDE_ID" val="diagram20202572_1"/>
  <p:tag name="KSO_WM_SLIDE_INDEX" val="1"/>
  <p:tag name="KSO_WM_SLIDE_ITEM_CNT" val="0"/>
  <p:tag name="KSO_WM_SLIDE_LAYOUT" val="a_f"/>
  <p:tag name="KSO_WM_SLIDE_LAYOUT_CNT" val="1_2"/>
  <p:tag name="KSO_WM_SLIDE_POSITION" val="0*0"/>
  <p:tag name="KSO_WM_SLIDE_SIZE" val="935*540"/>
  <p:tag name="KSO_WM_SLIDE_SUBTYPE" val="pureTxt"/>
  <p:tag name="KSO_WM_SLIDE_TYPE" val="text"/>
  <p:tag name="KSO_WM_TAG_VERSION" val="1.0"/>
  <p:tag name="KSO_WM_TEMPLATE_CATEGORY" val="diagram"/>
  <p:tag name="KSO_WM_TEMPLATE_COLOR_TYPE" val="1"/>
  <p:tag name="KSO_WM_TEMPLATE_INDEX" val="20202572"/>
  <p:tag name="KSO_WM_TEMPLATE_MASTER_TYPE" val="0"/>
  <p:tag name="KSO_WM_TEMPLATE_SUBCATEGORY" val="0"/>
</p:tagLst>
</file>

<file path=ppt/tags/tag548.xml><?xml version="1.0" encoding="utf-8"?>
<p:tagLst xmlns:p="http://schemas.openxmlformats.org/presentationml/2006/main">
  <p:tag name="AS_UNIQUEID" val="140"/>
</p:tagLst>
</file>

<file path=ppt/tags/tag549.xml><?xml version="1.0" encoding="utf-8"?>
<p:tagLst xmlns:p="http://schemas.openxmlformats.org/presentationml/2006/main">
  <p:tag name="AS_UNIQUEID" val="141"/>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1"/>
  <p:tag name="KSO_WM_UNIT_INDEX" val="1"/>
  <p:tag name="KSO_WM_UNIT_LAYERLEVEL" val="1"/>
  <p:tag name="KSO_WM_UNIT_TYPE" val="i"/>
</p:tagLst>
</file>

<file path=ppt/tags/tag55.xml><?xml version="1.0" encoding="utf-8"?>
<p:tagLst xmlns:p="http://schemas.openxmlformats.org/presentationml/2006/main">
  <p:tag name="AS_UNIQUEID" val="357"/>
</p:tagLst>
</file>

<file path=ppt/tags/tag550.xml><?xml version="1.0" encoding="utf-8"?>
<p:tagLst xmlns:p="http://schemas.openxmlformats.org/presentationml/2006/main">
  <p:tag name="AS_UNIQUEID" val="142"/>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2"/>
  <p:tag name="KSO_WM_UNIT_INDEX" val="2"/>
  <p:tag name="KSO_WM_UNIT_LAYERLEVEL" val="1"/>
  <p:tag name="KSO_WM_UNIT_TYPE" val="i"/>
</p:tagLst>
</file>

<file path=ppt/tags/tag551.xml><?xml version="1.0" encoding="utf-8"?>
<p:tagLst xmlns:p="http://schemas.openxmlformats.org/presentationml/2006/main">
  <p:tag name="AS_UNIQUEID" val="143"/>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3"/>
  <p:tag name="KSO_WM_UNIT_INDEX" val="3"/>
  <p:tag name="KSO_WM_UNIT_LAYERLEVEL" val="1"/>
  <p:tag name="KSO_WM_UNIT_TYPE" val="i"/>
</p:tagLst>
</file>

<file path=ppt/tags/tag552.xml><?xml version="1.0" encoding="utf-8"?>
<p:tagLst xmlns:p="http://schemas.openxmlformats.org/presentationml/2006/main">
  <p:tag name="AS_UNIQUEID" val="144"/>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8"/>
  <p:tag name="KSO_WM_UNIT_INDEX" val="8"/>
  <p:tag name="KSO_WM_UNIT_LAYERLEVEL" val="1"/>
  <p:tag name="KSO_WM_UNIT_TYPE" val="i"/>
</p:tagLst>
</file>

<file path=ppt/tags/tag553.xml><?xml version="1.0" encoding="utf-8"?>
<p:tagLst xmlns:p="http://schemas.openxmlformats.org/presentationml/2006/main">
  <p:tag name="AS_UNIQUEID" val="145"/>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4"/>
  <p:tag name="KSO_WM_UNIT_INDEX" val="4"/>
  <p:tag name="KSO_WM_UNIT_LAYERLEVEL" val="1"/>
  <p:tag name="KSO_WM_UNIT_TYPE" val="i"/>
</p:tagLst>
</file>

<file path=ppt/tags/tag554.xml><?xml version="1.0" encoding="utf-8"?>
<p:tagLst xmlns:p="http://schemas.openxmlformats.org/presentationml/2006/main">
  <p:tag name="AS_UNIQUEID" val="146"/>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5"/>
  <p:tag name="KSO_WM_UNIT_INDEX" val="5"/>
  <p:tag name="KSO_WM_UNIT_LAYERLEVEL" val="1"/>
  <p:tag name="KSO_WM_UNIT_TYPE" val="i"/>
</p:tagLst>
</file>

<file path=ppt/tags/tag555.xml><?xml version="1.0" encoding="utf-8"?>
<p:tagLst xmlns:p="http://schemas.openxmlformats.org/presentationml/2006/main">
  <p:tag name="AS_UNIQUEID" val="147"/>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6"/>
  <p:tag name="KSO_WM_UNIT_INDEX" val="6"/>
  <p:tag name="KSO_WM_UNIT_LAYERLEVEL" val="1"/>
  <p:tag name="KSO_WM_UNIT_TYPE" val="i"/>
</p:tagLst>
</file>

<file path=ppt/tags/tag556.xml><?xml version="1.0" encoding="utf-8"?>
<p:tagLst xmlns:p="http://schemas.openxmlformats.org/presentationml/2006/main">
  <p:tag name="AS_UNIQUEID" val="148"/>
  <p:tag name="KSO_WM_BEAUTIFY_FLAG" val="#wm#"/>
  <p:tag name="KSO_WM_TAG_VERSION" val="1.0"/>
  <p:tag name="KSO_WM_TEMPLATE_CATEGORY" val="diagram"/>
  <p:tag name="KSO_WM_TEMPLATE_INDEX" val="20202572"/>
  <p:tag name="KSO_WM_UNIT_COMPATIBLE" val="0"/>
  <p:tag name="KSO_WM_UNIT_DIAGRAM_IS_NEED_ADD_PATH_ANIM" val="0"/>
  <p:tag name="KSO_WM_UNIT_DIAGRAM_ISNUMVISUAL" val="0"/>
  <p:tag name="KSO_WM_UNIT_DIAGRAM_ISREFERUNIT" val="0"/>
  <p:tag name="KSO_WM_UNIT_HIGHLIGHT" val="0"/>
  <p:tag name="KSO_WM_UNIT_ID" val="diagram20202572_1*i*7"/>
  <p:tag name="KSO_WM_UNIT_INDEX" val="7"/>
  <p:tag name="KSO_WM_UNIT_LAYERLEVEL" val="1"/>
  <p:tag name="KSO_WM_UNIT_TYPE" val="i"/>
</p:tagLst>
</file>

<file path=ppt/tags/tag557.xml><?xml version="1.0" encoding="utf-8"?>
<p:tagLst xmlns:p="http://schemas.openxmlformats.org/presentationml/2006/main">
  <p:tag name="AS_UNIQUEID" val="149"/>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7"/>
  <p:tag name="KSO_WM_UNIT_INDEX" val="7"/>
  <p:tag name="KSO_WM_UNIT_LAYERLEVEL" val="1"/>
  <p:tag name="KSO_WM_UNIT_TYPE" val="i"/>
</p:tagLst>
</file>

<file path=ppt/tags/tag558.xml><?xml version="1.0" encoding="utf-8"?>
<p:tagLst xmlns:p="http://schemas.openxmlformats.org/presentationml/2006/main">
  <p:tag name="AS_UNIQUEID" val="150"/>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9"/>
  <p:tag name="KSO_WM_UNIT_INDEX" val="9"/>
  <p:tag name="KSO_WM_UNIT_LAYERLEVEL" val="1"/>
  <p:tag name="KSO_WM_UNIT_TYPE" val="i"/>
</p:tagLst>
</file>

<file path=ppt/tags/tag559.xml><?xml version="1.0" encoding="utf-8"?>
<p:tagLst xmlns:p="http://schemas.openxmlformats.org/presentationml/2006/main">
  <p:tag name="AS_UNIQUEID" val="151"/>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PART_ID_V2" val="a-4-1"/>
  <p:tag name="KSO_WM_UNIT_TYPE" val="a"/>
  <p:tag name="KSO_WM_UNIT_VALUE" val="25"/>
</p:tagLst>
</file>

<file path=ppt/tags/tag56.xml><?xml version="1.0" encoding="utf-8"?>
<p:tagLst xmlns:p="http://schemas.openxmlformats.org/presentationml/2006/main">
  <p:tag name="AS_UNIQUEID" val="358"/>
</p:tagLst>
</file>

<file path=ppt/tags/tag560.xml><?xml version="1.0" encoding="utf-8"?>
<p:tagLst xmlns:p="http://schemas.openxmlformats.org/presentationml/2006/main">
  <p:tag name="AS_UNIQUEID" val="152"/>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f*2"/>
  <p:tag name="KSO_WM_UNIT_INDEX" val="2"/>
  <p:tag name="KSO_WM_UNIT_LAYERLEVEL" val="1"/>
  <p:tag name="KSO_WM_UNIT_NOCLEAR" val="1"/>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10;根据需要您可以酌情增减文字，以便观者可以准确的理解您所传达的完整信息。为了最终演示发布的良好效果，请您尽量提炼思想的精髓。"/>
  <p:tag name="KSO_WM_UNIT_SUBTYPE" val="a"/>
  <p:tag name="KSO_WM_UNIT_TEXT_PART_ID_V2" val="d-5-1"/>
  <p:tag name="KSO_WM_UNIT_TYPE" val="f"/>
  <p:tag name="KSO_WM_UNIT_VALUE" val="147"/>
</p:tagLst>
</file>

<file path=ppt/tags/tag561.xml><?xml version="1.0" encoding="utf-8"?>
<p:tagLst xmlns:p="http://schemas.openxmlformats.org/presentationml/2006/main">
  <p:tag name="AS_UNIQUEID" val="153"/>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f*1"/>
  <p:tag name="KSO_WM_UNIT_INDEX" val="1"/>
  <p:tag name="KSO_WM_UNIT_LAYERLEVEL" val="1"/>
  <p:tag name="KSO_WM_UNIT_NOCLEAR" val="1"/>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10;根据需要您可以酌情增减文字，以便观者可以准确的理解您所传达的完整信息。为了最终演示发布的良好效果，请您尽量提炼思想的精髓。"/>
  <p:tag name="KSO_WM_UNIT_SUBTYPE" val="a"/>
  <p:tag name="KSO_WM_UNIT_TEXT_PART_ID_V2" val="d-5-1"/>
  <p:tag name="KSO_WM_UNIT_TYPE" val="f"/>
  <p:tag name="KSO_WM_UNIT_VALUE" val="147"/>
</p:tagLst>
</file>

<file path=ppt/tags/tag562.xml><?xml version="1.0" encoding="utf-8"?>
<p:tagLst xmlns:p="http://schemas.openxmlformats.org/presentationml/2006/main">
  <p:tag name="KSO_WM_BEAUTIFY_FLAG" val="#wm#"/>
  <p:tag name="KSO_WM_SLIDE_ID" val="diagram20202572_1"/>
  <p:tag name="KSO_WM_SLIDE_INDEX" val="1"/>
  <p:tag name="KSO_WM_SLIDE_ITEM_CNT" val="0"/>
  <p:tag name="KSO_WM_SLIDE_LAYOUT" val="a_f"/>
  <p:tag name="KSO_WM_SLIDE_LAYOUT_CNT" val="1_2"/>
  <p:tag name="KSO_WM_SLIDE_POSITION" val="0*0"/>
  <p:tag name="KSO_WM_SLIDE_SIZE" val="935*540"/>
  <p:tag name="KSO_WM_SLIDE_SUBTYPE" val="pureTxt"/>
  <p:tag name="KSO_WM_SLIDE_TYPE" val="text"/>
  <p:tag name="KSO_WM_TAG_VERSION" val="1.0"/>
  <p:tag name="KSO_WM_TEMPLATE_CATEGORY" val="diagram"/>
  <p:tag name="KSO_WM_TEMPLATE_COLOR_TYPE" val="1"/>
  <p:tag name="KSO_WM_TEMPLATE_INDEX" val="20202572"/>
  <p:tag name="KSO_WM_TEMPLATE_MASTER_TYPE" val="0"/>
  <p:tag name="KSO_WM_TEMPLATE_SUBCATEGORY" val="0"/>
</p:tagLst>
</file>

<file path=ppt/tags/tag563.xml><?xml version="1.0" encoding="utf-8"?>
<p:tagLst xmlns:p="http://schemas.openxmlformats.org/presentationml/2006/main">
  <p:tag name="AS_UNIQUEID" val="154"/>
</p:tagLst>
</file>

<file path=ppt/tags/tag564.xml><?xml version="1.0" encoding="utf-8"?>
<p:tagLst xmlns:p="http://schemas.openxmlformats.org/presentationml/2006/main">
  <p:tag name="AS_UNIQUEID" val="155"/>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i*1"/>
  <p:tag name="KSO_WM_UNIT_INDEX" val="1"/>
  <p:tag name="KSO_WM_UNIT_LAYERLEVEL" val="1"/>
  <p:tag name="KSO_WM_UNIT_TYPE" val="i"/>
</p:tagLst>
</file>

<file path=ppt/tags/tag565.xml><?xml version="1.0" encoding="utf-8"?>
<p:tagLst xmlns:p="http://schemas.openxmlformats.org/presentationml/2006/main">
  <p:tag name="AS_UNIQUEID" val="156"/>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i*2"/>
  <p:tag name="KSO_WM_UNIT_INDEX" val="2"/>
  <p:tag name="KSO_WM_UNIT_LAYERLEVEL" val="1"/>
  <p:tag name="KSO_WM_UNIT_TYPE" val="i"/>
</p:tagLst>
</file>

<file path=ppt/tags/tag566.xml><?xml version="1.0" encoding="utf-8"?>
<p:tagLst xmlns:p="http://schemas.openxmlformats.org/presentationml/2006/main">
  <p:tag name="AS_UNIQUEID" val="157"/>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a*1"/>
  <p:tag name="KSO_WM_UNIT_INDEX" val="1"/>
  <p:tag name="KSO_WM_UNIT_ISCONTENTSTITLE" val="0"/>
  <p:tag name="KSO_WM_UNIT_LAYERLEVEL" val="1"/>
  <p:tag name="KSO_WM_UNIT_NOCLEAR" val="0"/>
  <p:tag name="KSO_WM_UNIT_PRESET_TEXT" val="单击此处可添加大标题内容"/>
  <p:tag name="KSO_WM_UNIT_TEXT_PART_ID_V2" val="a-3-1"/>
  <p:tag name="KSO_WM_UNIT_TYPE" val="a"/>
  <p:tag name="KSO_WM_UNIT_VALUE" val="17"/>
</p:tagLst>
</file>

<file path=ppt/tags/tag567.xml><?xml version="1.0" encoding="utf-8"?>
<p:tagLst xmlns:p="http://schemas.openxmlformats.org/presentationml/2006/main">
  <p:tag name="AS_UNIQUEID" val="158"/>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
  <p:tag name="KSO_WM_UNIT_TYPE" val="f"/>
  <p:tag name="KSO_WM_UNIT_VALUE" val="560"/>
</p:tagLst>
</file>

<file path=ppt/tags/tag568.xml><?xml version="1.0" encoding="utf-8"?>
<p:tagLst xmlns:p="http://schemas.openxmlformats.org/presentationml/2006/main">
  <p:tag name="AS_UNIQUEID" val="159"/>
</p:tagLst>
</file>

<file path=ppt/tags/tag569.xml><?xml version="1.0" encoding="utf-8"?>
<p:tagLst xmlns:p="http://schemas.openxmlformats.org/presentationml/2006/main">
  <p:tag name="AS_UNIQUEID" val="160"/>
</p:tagLst>
</file>

<file path=ppt/tags/tag57.xml><?xml version="1.0" encoding="utf-8"?>
<p:tagLst xmlns:p="http://schemas.openxmlformats.org/presentationml/2006/main">
  <p:tag name="AS_UNIQUEID" val="359"/>
</p:tagLst>
</file>

<file path=ppt/tags/tag570.xml><?xml version="1.0" encoding="utf-8"?>
<p:tagLst xmlns:p="http://schemas.openxmlformats.org/presentationml/2006/main">
  <p:tag name="AS_UNIQUEID" val="161"/>
</p:tagLst>
</file>

<file path=ppt/tags/tag571.xml><?xml version="1.0" encoding="utf-8"?>
<p:tagLst xmlns:p="http://schemas.openxmlformats.org/presentationml/2006/main">
  <p:tag name="AS_UNIQUEID" val="162"/>
</p:tagLst>
</file>

<file path=ppt/tags/tag572.xml><?xml version="1.0" encoding="utf-8"?>
<p:tagLst xmlns:p="http://schemas.openxmlformats.org/presentationml/2006/main">
  <p:tag name="AS_UNIQUEID" val="163"/>
</p:tagLst>
</file>

<file path=ppt/tags/tag573.xml><?xml version="1.0" encoding="utf-8"?>
<p:tagLst xmlns:p="http://schemas.openxmlformats.org/presentationml/2006/main">
  <p:tag name="KSO_WM_BEAUTIFY_FLAG" val="#wm#"/>
  <p:tag name="KSO_WM_SLIDE_ID" val="diagram20202567_1"/>
  <p:tag name="KSO_WM_SLIDE_INDEX" val="1"/>
  <p:tag name="KSO_WM_SLIDE_ITEM_CNT" val="0"/>
  <p:tag name="KSO_WM_SLIDE_LAYOUT" val="a_f"/>
  <p:tag name="KSO_WM_SLIDE_LAYOUT_CNT" val="1_2"/>
  <p:tag name="KSO_WM_SLIDE_POSITION" val="0*0"/>
  <p:tag name="KSO_WM_SLIDE_SIZE" val="914*540"/>
  <p:tag name="KSO_WM_SLIDE_SUBTYPE" val="pureTxt"/>
  <p:tag name="KSO_WM_SLIDE_TYPE" val="text"/>
  <p:tag name="KSO_WM_TAG_VERSION" val="1.0"/>
  <p:tag name="KSO_WM_TEMPLATE_CATEGORY" val="diagram"/>
  <p:tag name="KSO_WM_TEMPLATE_COLOR_TYPE" val="1"/>
  <p:tag name="KSO_WM_TEMPLATE_INDEX" val="20202567"/>
  <p:tag name="KSO_WM_TEMPLATE_MASTER_TYPE" val="0"/>
  <p:tag name="KSO_WM_TEMPLATE_SUBCATEGORY" val="0"/>
</p:tagLst>
</file>

<file path=ppt/tags/tag574.xml><?xml version="1.0" encoding="utf-8"?>
<p:tagLst xmlns:p="http://schemas.openxmlformats.org/presentationml/2006/main">
  <p:tag name="AS_UNIQUEID" val="164"/>
</p:tagLst>
</file>

<file path=ppt/tags/tag575.xml><?xml version="1.0" encoding="utf-8"?>
<p:tagLst xmlns:p="http://schemas.openxmlformats.org/presentationml/2006/main">
  <p:tag name="AS_UNIQUEID" val="165"/>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1"/>
  <p:tag name="KSO_WM_UNIT_INDEX" val="1"/>
  <p:tag name="KSO_WM_UNIT_LAYERLEVEL" val="1"/>
  <p:tag name="KSO_WM_UNIT_TYPE" val="i"/>
</p:tagLst>
</file>

<file path=ppt/tags/tag576.xml><?xml version="1.0" encoding="utf-8"?>
<p:tagLst xmlns:p="http://schemas.openxmlformats.org/presentationml/2006/main">
  <p:tag name="AS_UNIQUEID" val="166"/>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2"/>
  <p:tag name="KSO_WM_UNIT_INDEX" val="2"/>
  <p:tag name="KSO_WM_UNIT_LAYERLEVEL" val="1"/>
  <p:tag name="KSO_WM_UNIT_TYPE" val="i"/>
</p:tagLst>
</file>

<file path=ppt/tags/tag577.xml><?xml version="1.0" encoding="utf-8"?>
<p:tagLst xmlns:p="http://schemas.openxmlformats.org/presentationml/2006/main">
  <p:tag name="AS_UNIQUEID" val="167"/>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3"/>
  <p:tag name="KSO_WM_UNIT_INDEX" val="3"/>
  <p:tag name="KSO_WM_UNIT_LAYERLEVEL" val="1"/>
  <p:tag name="KSO_WM_UNIT_TYPE" val="i"/>
</p:tagLst>
</file>

<file path=ppt/tags/tag578.xml><?xml version="1.0" encoding="utf-8"?>
<p:tagLst xmlns:p="http://schemas.openxmlformats.org/presentationml/2006/main">
  <p:tag name="AS_UNIQUEID" val="168"/>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8"/>
  <p:tag name="KSO_WM_UNIT_INDEX" val="8"/>
  <p:tag name="KSO_WM_UNIT_LAYERLEVEL" val="1"/>
  <p:tag name="KSO_WM_UNIT_TYPE" val="i"/>
</p:tagLst>
</file>

<file path=ppt/tags/tag579.xml><?xml version="1.0" encoding="utf-8"?>
<p:tagLst xmlns:p="http://schemas.openxmlformats.org/presentationml/2006/main">
  <p:tag name="AS_UNIQUEID" val="169"/>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4"/>
  <p:tag name="KSO_WM_UNIT_INDEX" val="4"/>
  <p:tag name="KSO_WM_UNIT_LAYERLEVEL" val="1"/>
  <p:tag name="KSO_WM_UNIT_TYPE" val="i"/>
</p:tagLst>
</file>

<file path=ppt/tags/tag58.xml><?xml version="1.0" encoding="utf-8"?>
<p:tagLst xmlns:p="http://schemas.openxmlformats.org/presentationml/2006/main">
  <p:tag name="AS_UNIQUEID" val="360"/>
</p:tagLst>
</file>

<file path=ppt/tags/tag580.xml><?xml version="1.0" encoding="utf-8"?>
<p:tagLst xmlns:p="http://schemas.openxmlformats.org/presentationml/2006/main">
  <p:tag name="AS_UNIQUEID" val="170"/>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5"/>
  <p:tag name="KSO_WM_UNIT_INDEX" val="5"/>
  <p:tag name="KSO_WM_UNIT_LAYERLEVEL" val="1"/>
  <p:tag name="KSO_WM_UNIT_TYPE" val="i"/>
</p:tagLst>
</file>

<file path=ppt/tags/tag581.xml><?xml version="1.0" encoding="utf-8"?>
<p:tagLst xmlns:p="http://schemas.openxmlformats.org/presentationml/2006/main">
  <p:tag name="AS_UNIQUEID" val="171"/>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6"/>
  <p:tag name="KSO_WM_UNIT_INDEX" val="6"/>
  <p:tag name="KSO_WM_UNIT_LAYERLEVEL" val="1"/>
  <p:tag name="KSO_WM_UNIT_TYPE" val="i"/>
</p:tagLst>
</file>

<file path=ppt/tags/tag582.xml><?xml version="1.0" encoding="utf-8"?>
<p:tagLst xmlns:p="http://schemas.openxmlformats.org/presentationml/2006/main">
  <p:tag name="AS_UNIQUEID" val="172"/>
  <p:tag name="KSO_WM_BEAUTIFY_FLAG" val="#wm#"/>
  <p:tag name="KSO_WM_TAG_VERSION" val="1.0"/>
  <p:tag name="KSO_WM_TEMPLATE_CATEGORY" val="diagram"/>
  <p:tag name="KSO_WM_TEMPLATE_INDEX" val="20202572"/>
  <p:tag name="KSO_WM_UNIT_COMPATIBLE" val="0"/>
  <p:tag name="KSO_WM_UNIT_DIAGRAM_IS_NEED_ADD_PATH_ANIM" val="0"/>
  <p:tag name="KSO_WM_UNIT_DIAGRAM_ISNUMVISUAL" val="0"/>
  <p:tag name="KSO_WM_UNIT_DIAGRAM_ISREFERUNIT" val="0"/>
  <p:tag name="KSO_WM_UNIT_HIGHLIGHT" val="0"/>
  <p:tag name="KSO_WM_UNIT_ID" val="diagram20202572_1*i*7"/>
  <p:tag name="KSO_WM_UNIT_INDEX" val="7"/>
  <p:tag name="KSO_WM_UNIT_LAYERLEVEL" val="1"/>
  <p:tag name="KSO_WM_UNIT_TYPE" val="i"/>
</p:tagLst>
</file>

<file path=ppt/tags/tag583.xml><?xml version="1.0" encoding="utf-8"?>
<p:tagLst xmlns:p="http://schemas.openxmlformats.org/presentationml/2006/main">
  <p:tag name="AS_UNIQUEID" val="173"/>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7"/>
  <p:tag name="KSO_WM_UNIT_INDEX" val="7"/>
  <p:tag name="KSO_WM_UNIT_LAYERLEVEL" val="1"/>
  <p:tag name="KSO_WM_UNIT_TYPE" val="i"/>
</p:tagLst>
</file>

<file path=ppt/tags/tag584.xml><?xml version="1.0" encoding="utf-8"?>
<p:tagLst xmlns:p="http://schemas.openxmlformats.org/presentationml/2006/main">
  <p:tag name="AS_UNIQUEID" val="174"/>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9"/>
  <p:tag name="KSO_WM_UNIT_INDEX" val="9"/>
  <p:tag name="KSO_WM_UNIT_LAYERLEVEL" val="1"/>
  <p:tag name="KSO_WM_UNIT_TYPE" val="i"/>
</p:tagLst>
</file>

<file path=ppt/tags/tag585.xml><?xml version="1.0" encoding="utf-8"?>
<p:tagLst xmlns:p="http://schemas.openxmlformats.org/presentationml/2006/main">
  <p:tag name="AS_UNIQUEID" val="175"/>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PART_ID_V2" val="a-4-1"/>
  <p:tag name="KSO_WM_UNIT_TYPE" val="a"/>
  <p:tag name="KSO_WM_UNIT_VALUE" val="25"/>
</p:tagLst>
</file>

<file path=ppt/tags/tag586.xml><?xml version="1.0" encoding="utf-8"?>
<p:tagLst xmlns:p="http://schemas.openxmlformats.org/presentationml/2006/main">
  <p:tag name="AS_UNIQUEID" val="176"/>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f*2"/>
  <p:tag name="KSO_WM_UNIT_INDEX" val="2"/>
  <p:tag name="KSO_WM_UNIT_LAYERLEVEL" val="1"/>
  <p:tag name="KSO_WM_UNIT_NOCLEAR" val="1"/>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10;根据需要您可以酌情增减文字，以便观者可以准确的理解您所传达的完整信息。为了最终演示发布的良好效果，请您尽量提炼思想的精髓。"/>
  <p:tag name="KSO_WM_UNIT_SUBTYPE" val="a"/>
  <p:tag name="KSO_WM_UNIT_TEXT_PART_ID_V2" val="d-5-1"/>
  <p:tag name="KSO_WM_UNIT_TYPE" val="f"/>
  <p:tag name="KSO_WM_UNIT_VALUE" val="147"/>
</p:tagLst>
</file>

<file path=ppt/tags/tag587.xml><?xml version="1.0" encoding="utf-8"?>
<p:tagLst xmlns:p="http://schemas.openxmlformats.org/presentationml/2006/main">
  <p:tag name="AS_UNIQUEID" val="177"/>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f*1"/>
  <p:tag name="KSO_WM_UNIT_INDEX" val="1"/>
  <p:tag name="KSO_WM_UNIT_LAYERLEVEL" val="1"/>
  <p:tag name="KSO_WM_UNIT_NOCLEAR" val="1"/>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10;根据需要您可以酌情增减文字，以便观者可以准确的理解您所传达的完整信息。为了最终演示发布的良好效果，请您尽量提炼思想的精髓。"/>
  <p:tag name="KSO_WM_UNIT_SUBTYPE" val="a"/>
  <p:tag name="KSO_WM_UNIT_TEXT_PART_ID_V2" val="d-5-1"/>
  <p:tag name="KSO_WM_UNIT_TYPE" val="f"/>
  <p:tag name="KSO_WM_UNIT_VALUE" val="147"/>
</p:tagLst>
</file>

<file path=ppt/tags/tag588.xml><?xml version="1.0" encoding="utf-8"?>
<p:tagLst xmlns:p="http://schemas.openxmlformats.org/presentationml/2006/main">
  <p:tag name="KSO_WM_BEAUTIFY_FLAG" val="#wm#"/>
  <p:tag name="KSO_WM_SLIDE_ID" val="diagram20202572_1"/>
  <p:tag name="KSO_WM_SLIDE_INDEX" val="1"/>
  <p:tag name="KSO_WM_SLIDE_ITEM_CNT" val="0"/>
  <p:tag name="KSO_WM_SLIDE_LAYOUT" val="a_f"/>
  <p:tag name="KSO_WM_SLIDE_LAYOUT_CNT" val="1_2"/>
  <p:tag name="KSO_WM_SLIDE_POSITION" val="0*0"/>
  <p:tag name="KSO_WM_SLIDE_SIZE" val="935*540"/>
  <p:tag name="KSO_WM_SLIDE_SUBTYPE" val="pureTxt"/>
  <p:tag name="KSO_WM_SLIDE_TYPE" val="text"/>
  <p:tag name="KSO_WM_TAG_VERSION" val="1.0"/>
  <p:tag name="KSO_WM_TEMPLATE_CATEGORY" val="diagram"/>
  <p:tag name="KSO_WM_TEMPLATE_COLOR_TYPE" val="1"/>
  <p:tag name="KSO_WM_TEMPLATE_INDEX" val="20202572"/>
  <p:tag name="KSO_WM_TEMPLATE_MASTER_TYPE" val="0"/>
  <p:tag name="KSO_WM_TEMPLATE_SUBCATEGORY" val="0"/>
</p:tagLst>
</file>

<file path=ppt/tags/tag589.xml><?xml version="1.0" encoding="utf-8"?>
<p:tagLst xmlns:p="http://schemas.openxmlformats.org/presentationml/2006/main">
  <p:tag name="AS_UNIQUEID" val="178"/>
</p:tagLst>
</file>

<file path=ppt/tags/tag59.xml><?xml version="1.0" encoding="utf-8"?>
<p:tagLst xmlns:p="http://schemas.openxmlformats.org/presentationml/2006/main">
  <p:tag name="AS_UNIQUEID" val="361"/>
</p:tagLst>
</file>

<file path=ppt/tags/tag590.xml><?xml version="1.0" encoding="utf-8"?>
<p:tagLst xmlns:p="http://schemas.openxmlformats.org/presentationml/2006/main">
  <p:tag name="AS_UNIQUEID" val="179"/>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1"/>
  <p:tag name="KSO_WM_UNIT_INDEX" val="1"/>
  <p:tag name="KSO_WM_UNIT_LAYERLEVEL" val="1"/>
  <p:tag name="KSO_WM_UNIT_TYPE" val="i"/>
</p:tagLst>
</file>

<file path=ppt/tags/tag591.xml><?xml version="1.0" encoding="utf-8"?>
<p:tagLst xmlns:p="http://schemas.openxmlformats.org/presentationml/2006/main">
  <p:tag name="AS_UNIQUEID" val="180"/>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2"/>
  <p:tag name="KSO_WM_UNIT_INDEX" val="2"/>
  <p:tag name="KSO_WM_UNIT_LAYERLEVEL" val="1"/>
  <p:tag name="KSO_WM_UNIT_TYPE" val="i"/>
</p:tagLst>
</file>

<file path=ppt/tags/tag592.xml><?xml version="1.0" encoding="utf-8"?>
<p:tagLst xmlns:p="http://schemas.openxmlformats.org/presentationml/2006/main">
  <p:tag name="AS_UNIQUEID" val="181"/>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3"/>
  <p:tag name="KSO_WM_UNIT_INDEX" val="3"/>
  <p:tag name="KSO_WM_UNIT_LAYERLEVEL" val="1"/>
  <p:tag name="KSO_WM_UNIT_TYPE" val="i"/>
</p:tagLst>
</file>

<file path=ppt/tags/tag593.xml><?xml version="1.0" encoding="utf-8"?>
<p:tagLst xmlns:p="http://schemas.openxmlformats.org/presentationml/2006/main">
  <p:tag name="AS_UNIQUEID" val="182"/>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8"/>
  <p:tag name="KSO_WM_UNIT_INDEX" val="8"/>
  <p:tag name="KSO_WM_UNIT_LAYERLEVEL" val="1"/>
  <p:tag name="KSO_WM_UNIT_TYPE" val="i"/>
</p:tagLst>
</file>

<file path=ppt/tags/tag594.xml><?xml version="1.0" encoding="utf-8"?>
<p:tagLst xmlns:p="http://schemas.openxmlformats.org/presentationml/2006/main">
  <p:tag name="AS_UNIQUEID" val="183"/>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4"/>
  <p:tag name="KSO_WM_UNIT_INDEX" val="4"/>
  <p:tag name="KSO_WM_UNIT_LAYERLEVEL" val="1"/>
  <p:tag name="KSO_WM_UNIT_TYPE" val="i"/>
</p:tagLst>
</file>

<file path=ppt/tags/tag595.xml><?xml version="1.0" encoding="utf-8"?>
<p:tagLst xmlns:p="http://schemas.openxmlformats.org/presentationml/2006/main">
  <p:tag name="AS_UNIQUEID" val="184"/>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5"/>
  <p:tag name="KSO_WM_UNIT_INDEX" val="5"/>
  <p:tag name="KSO_WM_UNIT_LAYERLEVEL" val="1"/>
  <p:tag name="KSO_WM_UNIT_TYPE" val="i"/>
</p:tagLst>
</file>

<file path=ppt/tags/tag596.xml><?xml version="1.0" encoding="utf-8"?>
<p:tagLst xmlns:p="http://schemas.openxmlformats.org/presentationml/2006/main">
  <p:tag name="AS_UNIQUEID" val="185"/>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6"/>
  <p:tag name="KSO_WM_UNIT_INDEX" val="6"/>
  <p:tag name="KSO_WM_UNIT_LAYERLEVEL" val="1"/>
  <p:tag name="KSO_WM_UNIT_TYPE" val="i"/>
</p:tagLst>
</file>

<file path=ppt/tags/tag597.xml><?xml version="1.0" encoding="utf-8"?>
<p:tagLst xmlns:p="http://schemas.openxmlformats.org/presentationml/2006/main">
  <p:tag name="AS_UNIQUEID" val="186"/>
  <p:tag name="KSO_WM_BEAUTIFY_FLAG" val="#wm#"/>
  <p:tag name="KSO_WM_TAG_VERSION" val="1.0"/>
  <p:tag name="KSO_WM_TEMPLATE_CATEGORY" val="diagram"/>
  <p:tag name="KSO_WM_TEMPLATE_INDEX" val="20202572"/>
  <p:tag name="KSO_WM_UNIT_COMPATIBLE" val="0"/>
  <p:tag name="KSO_WM_UNIT_DIAGRAM_IS_NEED_ADD_PATH_ANIM" val="0"/>
  <p:tag name="KSO_WM_UNIT_DIAGRAM_ISNUMVISUAL" val="0"/>
  <p:tag name="KSO_WM_UNIT_DIAGRAM_ISREFERUNIT" val="0"/>
  <p:tag name="KSO_WM_UNIT_HIGHLIGHT" val="0"/>
  <p:tag name="KSO_WM_UNIT_ID" val="diagram20202572_1*i*7"/>
  <p:tag name="KSO_WM_UNIT_INDEX" val="7"/>
  <p:tag name="KSO_WM_UNIT_LAYERLEVEL" val="1"/>
  <p:tag name="KSO_WM_UNIT_TYPE" val="i"/>
</p:tagLst>
</file>

<file path=ppt/tags/tag598.xml><?xml version="1.0" encoding="utf-8"?>
<p:tagLst xmlns:p="http://schemas.openxmlformats.org/presentationml/2006/main">
  <p:tag name="AS_UNIQUEID" val="187"/>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7"/>
  <p:tag name="KSO_WM_UNIT_INDEX" val="7"/>
  <p:tag name="KSO_WM_UNIT_LAYERLEVEL" val="1"/>
  <p:tag name="KSO_WM_UNIT_TYPE" val="i"/>
</p:tagLst>
</file>

<file path=ppt/tags/tag599.xml><?xml version="1.0" encoding="utf-8"?>
<p:tagLst xmlns:p="http://schemas.openxmlformats.org/presentationml/2006/main">
  <p:tag name="AS_UNIQUEID" val="188"/>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9"/>
  <p:tag name="KSO_WM_UNIT_INDEX" val="9"/>
  <p:tag name="KSO_WM_UNIT_LAYERLEVEL" val="1"/>
  <p:tag name="KSO_WM_UNIT_TYPE" val="i"/>
</p:tagLst>
</file>

<file path=ppt/tags/tag6.xml><?xml version="1.0" encoding="utf-8"?>
<p:tagLst xmlns:p="http://schemas.openxmlformats.org/presentationml/2006/main">
  <p:tag name="AS_UNIQUEID" val="308"/>
</p:tagLst>
</file>

<file path=ppt/tags/tag60.xml><?xml version="1.0" encoding="utf-8"?>
<p:tagLst xmlns:p="http://schemas.openxmlformats.org/presentationml/2006/main">
  <p:tag name="AS_UNIQUEID" val="362"/>
</p:tagLst>
</file>

<file path=ppt/tags/tag600.xml><?xml version="1.0" encoding="utf-8"?>
<p:tagLst xmlns:p="http://schemas.openxmlformats.org/presentationml/2006/main">
  <p:tag name="AS_UNIQUEID" val="189"/>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PART_ID_V2" val="a-4-1"/>
  <p:tag name="KSO_WM_UNIT_TYPE" val="a"/>
  <p:tag name="KSO_WM_UNIT_VALUE" val="25"/>
</p:tagLst>
</file>

<file path=ppt/tags/tag601.xml><?xml version="1.0" encoding="utf-8"?>
<p:tagLst xmlns:p="http://schemas.openxmlformats.org/presentationml/2006/main">
  <p:tag name="AS_UNIQUEID" val="190"/>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f*2"/>
  <p:tag name="KSO_WM_UNIT_INDEX" val="2"/>
  <p:tag name="KSO_WM_UNIT_LAYERLEVEL" val="1"/>
  <p:tag name="KSO_WM_UNIT_NOCLEAR" val="1"/>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10;根据需要您可以酌情增减文字，以便观者可以准确的理解您所传达的完整信息。为了最终演示发布的良好效果，请您尽量提炼思想的精髓。"/>
  <p:tag name="KSO_WM_UNIT_SUBTYPE" val="a"/>
  <p:tag name="KSO_WM_UNIT_TEXT_PART_ID_V2" val="d-5-1"/>
  <p:tag name="KSO_WM_UNIT_TYPE" val="f"/>
  <p:tag name="KSO_WM_UNIT_VALUE" val="147"/>
</p:tagLst>
</file>

<file path=ppt/tags/tag602.xml><?xml version="1.0" encoding="utf-8"?>
<p:tagLst xmlns:p="http://schemas.openxmlformats.org/presentationml/2006/main">
  <p:tag name="AS_UNIQUEID" val="191"/>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f*1"/>
  <p:tag name="KSO_WM_UNIT_INDEX" val="1"/>
  <p:tag name="KSO_WM_UNIT_LAYERLEVEL" val="1"/>
  <p:tag name="KSO_WM_UNIT_NOCLEAR" val="1"/>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10;根据需要您可以酌情增减文字，以便观者可以准确的理解您所传达的完整信息。为了最终演示发布的良好效果，请您尽量提炼思想的精髓。"/>
  <p:tag name="KSO_WM_UNIT_SUBTYPE" val="a"/>
  <p:tag name="KSO_WM_UNIT_TEXT_PART_ID_V2" val="d-5-1"/>
  <p:tag name="KSO_WM_UNIT_TYPE" val="f"/>
  <p:tag name="KSO_WM_UNIT_VALUE" val="147"/>
</p:tagLst>
</file>

<file path=ppt/tags/tag603.xml><?xml version="1.0" encoding="utf-8"?>
<p:tagLst xmlns:p="http://schemas.openxmlformats.org/presentationml/2006/main">
  <p:tag name="KSO_WM_BEAUTIFY_FLAG" val="#wm#"/>
  <p:tag name="KSO_WM_SLIDE_ID" val="diagram20202572_1"/>
  <p:tag name="KSO_WM_SLIDE_INDEX" val="1"/>
  <p:tag name="KSO_WM_SLIDE_ITEM_CNT" val="0"/>
  <p:tag name="KSO_WM_SLIDE_LAYOUT" val="a_f"/>
  <p:tag name="KSO_WM_SLIDE_LAYOUT_CNT" val="1_2"/>
  <p:tag name="KSO_WM_SLIDE_POSITION" val="0*0"/>
  <p:tag name="KSO_WM_SLIDE_SIZE" val="935*540"/>
  <p:tag name="KSO_WM_SLIDE_SUBTYPE" val="pureTxt"/>
  <p:tag name="KSO_WM_SLIDE_TYPE" val="text"/>
  <p:tag name="KSO_WM_TAG_VERSION" val="1.0"/>
  <p:tag name="KSO_WM_TEMPLATE_CATEGORY" val="diagram"/>
  <p:tag name="KSO_WM_TEMPLATE_COLOR_TYPE" val="1"/>
  <p:tag name="KSO_WM_TEMPLATE_INDEX" val="20202572"/>
  <p:tag name="KSO_WM_TEMPLATE_MASTER_TYPE" val="0"/>
  <p:tag name="KSO_WM_TEMPLATE_SUBCATEGORY" val="0"/>
</p:tagLst>
</file>

<file path=ppt/tags/tag604.xml><?xml version="1.0" encoding="utf-8"?>
<p:tagLst xmlns:p="http://schemas.openxmlformats.org/presentationml/2006/main">
  <p:tag name="AS_UNIQUEID" val="192"/>
</p:tagLst>
</file>

<file path=ppt/tags/tag605.xml><?xml version="1.0" encoding="utf-8"?>
<p:tagLst xmlns:p="http://schemas.openxmlformats.org/presentationml/2006/main">
  <p:tag name="AS_UNIQUEID" val="193"/>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i*1"/>
  <p:tag name="KSO_WM_UNIT_INDEX" val="1"/>
  <p:tag name="KSO_WM_UNIT_LAYERLEVEL" val="1"/>
  <p:tag name="KSO_WM_UNIT_TYPE" val="i"/>
</p:tagLst>
</file>

<file path=ppt/tags/tag606.xml><?xml version="1.0" encoding="utf-8"?>
<p:tagLst xmlns:p="http://schemas.openxmlformats.org/presentationml/2006/main">
  <p:tag name="AS_UNIQUEID" val="194"/>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i*2"/>
  <p:tag name="KSO_WM_UNIT_INDEX" val="2"/>
  <p:tag name="KSO_WM_UNIT_LAYERLEVEL" val="1"/>
  <p:tag name="KSO_WM_UNIT_TYPE" val="i"/>
</p:tagLst>
</file>

<file path=ppt/tags/tag607.xml><?xml version="1.0" encoding="utf-8"?>
<p:tagLst xmlns:p="http://schemas.openxmlformats.org/presentationml/2006/main">
  <p:tag name="AS_UNIQUEID" val="195"/>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a*1"/>
  <p:tag name="KSO_WM_UNIT_INDEX" val="1"/>
  <p:tag name="KSO_WM_UNIT_ISCONTENTSTITLE" val="0"/>
  <p:tag name="KSO_WM_UNIT_LAYERLEVEL" val="1"/>
  <p:tag name="KSO_WM_UNIT_NOCLEAR" val="0"/>
  <p:tag name="KSO_WM_UNIT_PRESET_TEXT" val="单击此处可添加大标题内容"/>
  <p:tag name="KSO_WM_UNIT_TEXT_PART_ID_V2" val="a-3-1"/>
  <p:tag name="KSO_WM_UNIT_TYPE" val="a"/>
  <p:tag name="KSO_WM_UNIT_VALUE" val="17"/>
</p:tagLst>
</file>

<file path=ppt/tags/tag608.xml><?xml version="1.0" encoding="utf-8"?>
<p:tagLst xmlns:p="http://schemas.openxmlformats.org/presentationml/2006/main">
  <p:tag name="AS_UNIQUEID" val="196"/>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
  <p:tag name="KSO_WM_UNIT_TYPE" val="f"/>
  <p:tag name="KSO_WM_UNIT_VALUE" val="560"/>
</p:tagLst>
</file>

<file path=ppt/tags/tag609.xml><?xml version="1.0" encoding="utf-8"?>
<p:tagLst xmlns:p="http://schemas.openxmlformats.org/presentationml/2006/main">
  <p:tag name="AS_UNIQUEID" val="197"/>
</p:tagLst>
</file>

<file path=ppt/tags/tag61.xml><?xml version="1.0" encoding="utf-8"?>
<p:tagLst xmlns:p="http://schemas.openxmlformats.org/presentationml/2006/main">
  <p:tag name="AS_UNIQUEID" val="363"/>
</p:tagLst>
</file>

<file path=ppt/tags/tag610.xml><?xml version="1.0" encoding="utf-8"?>
<p:tagLst xmlns:p="http://schemas.openxmlformats.org/presentationml/2006/main">
  <p:tag name="AS_UNIQUEID" val="198"/>
</p:tagLst>
</file>

<file path=ppt/tags/tag611.xml><?xml version="1.0" encoding="utf-8"?>
<p:tagLst xmlns:p="http://schemas.openxmlformats.org/presentationml/2006/main">
  <p:tag name="AS_UNIQUEID" val="199"/>
</p:tagLst>
</file>

<file path=ppt/tags/tag612.xml><?xml version="1.0" encoding="utf-8"?>
<p:tagLst xmlns:p="http://schemas.openxmlformats.org/presentationml/2006/main">
  <p:tag name="AS_UNIQUEID" val="200"/>
</p:tagLst>
</file>

<file path=ppt/tags/tag613.xml><?xml version="1.0" encoding="utf-8"?>
<p:tagLst xmlns:p="http://schemas.openxmlformats.org/presentationml/2006/main">
  <p:tag name="AS_UNIQUEID" val="201"/>
</p:tagLst>
</file>

<file path=ppt/tags/tag614.xml><?xml version="1.0" encoding="utf-8"?>
<p:tagLst xmlns:p="http://schemas.openxmlformats.org/presentationml/2006/main">
  <p:tag name="KSO_WM_BEAUTIFY_FLAG" val="#wm#"/>
  <p:tag name="KSO_WM_SLIDE_ID" val="diagram20202567_1"/>
  <p:tag name="KSO_WM_SLIDE_INDEX" val="1"/>
  <p:tag name="KSO_WM_SLIDE_ITEM_CNT" val="0"/>
  <p:tag name="KSO_WM_SLIDE_LAYOUT" val="a_f"/>
  <p:tag name="KSO_WM_SLIDE_LAYOUT_CNT" val="1_2"/>
  <p:tag name="KSO_WM_SLIDE_POSITION" val="0*0"/>
  <p:tag name="KSO_WM_SLIDE_SIZE" val="914*540"/>
  <p:tag name="KSO_WM_SLIDE_SUBTYPE" val="pureTxt"/>
  <p:tag name="KSO_WM_SLIDE_TYPE" val="text"/>
  <p:tag name="KSO_WM_TAG_VERSION" val="1.0"/>
  <p:tag name="KSO_WM_TEMPLATE_CATEGORY" val="diagram"/>
  <p:tag name="KSO_WM_TEMPLATE_COLOR_TYPE" val="1"/>
  <p:tag name="KSO_WM_TEMPLATE_INDEX" val="20202567"/>
  <p:tag name="KSO_WM_TEMPLATE_MASTER_TYPE" val="0"/>
  <p:tag name="KSO_WM_TEMPLATE_SUBCATEGORY" val="0"/>
</p:tagLst>
</file>

<file path=ppt/tags/tag615.xml><?xml version="1.0" encoding="utf-8"?>
<p:tagLst xmlns:p="http://schemas.openxmlformats.org/presentationml/2006/main">
  <p:tag name="AS_UNIQUEID" val="202"/>
</p:tagLst>
</file>

<file path=ppt/tags/tag616.xml><?xml version="1.0" encoding="utf-8"?>
<p:tagLst xmlns:p="http://schemas.openxmlformats.org/presentationml/2006/main">
  <p:tag name="AS_UNIQUEID" val="203"/>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i*1"/>
  <p:tag name="KSO_WM_UNIT_INDEX" val="1"/>
  <p:tag name="KSO_WM_UNIT_LAYERLEVEL" val="1"/>
  <p:tag name="KSO_WM_UNIT_TYPE" val="i"/>
</p:tagLst>
</file>

<file path=ppt/tags/tag617.xml><?xml version="1.0" encoding="utf-8"?>
<p:tagLst xmlns:p="http://schemas.openxmlformats.org/presentationml/2006/main">
  <p:tag name="AS_UNIQUEID" val="204"/>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i*2"/>
  <p:tag name="KSO_WM_UNIT_INDEX" val="2"/>
  <p:tag name="KSO_WM_UNIT_LAYERLEVEL" val="1"/>
  <p:tag name="KSO_WM_UNIT_TYPE" val="i"/>
</p:tagLst>
</file>

<file path=ppt/tags/tag618.xml><?xml version="1.0" encoding="utf-8"?>
<p:tagLst xmlns:p="http://schemas.openxmlformats.org/presentationml/2006/main">
  <p:tag name="AS_UNIQUEID" val="205"/>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a*1"/>
  <p:tag name="KSO_WM_UNIT_INDEX" val="1"/>
  <p:tag name="KSO_WM_UNIT_ISCONTENTSTITLE" val="0"/>
  <p:tag name="KSO_WM_UNIT_LAYERLEVEL" val="1"/>
  <p:tag name="KSO_WM_UNIT_NOCLEAR" val="0"/>
  <p:tag name="KSO_WM_UNIT_PRESET_TEXT" val="单击此处可添加大标题内容"/>
  <p:tag name="KSO_WM_UNIT_TEXT_PART_ID_V2" val="a-3-1"/>
  <p:tag name="KSO_WM_UNIT_TYPE" val="a"/>
  <p:tag name="KSO_WM_UNIT_VALUE" val="17"/>
</p:tagLst>
</file>

<file path=ppt/tags/tag619.xml><?xml version="1.0" encoding="utf-8"?>
<p:tagLst xmlns:p="http://schemas.openxmlformats.org/presentationml/2006/main">
  <p:tag name="AS_UNIQUEID" val="206"/>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
  <p:tag name="KSO_WM_UNIT_TYPE" val="f"/>
  <p:tag name="KSO_WM_UNIT_VALUE" val="560"/>
</p:tagLst>
</file>

<file path=ppt/tags/tag62.xml><?xml version="1.0" encoding="utf-8"?>
<p:tagLst xmlns:p="http://schemas.openxmlformats.org/presentationml/2006/main">
  <p:tag name="AS_UNIQUEID" val="364"/>
</p:tagLst>
</file>

<file path=ppt/tags/tag620.xml><?xml version="1.0" encoding="utf-8"?>
<p:tagLst xmlns:p="http://schemas.openxmlformats.org/presentationml/2006/main">
  <p:tag name="AS_UNIQUEID" val="207"/>
</p:tagLst>
</file>

<file path=ppt/tags/tag621.xml><?xml version="1.0" encoding="utf-8"?>
<p:tagLst xmlns:p="http://schemas.openxmlformats.org/presentationml/2006/main">
  <p:tag name="AS_UNIQUEID" val="208"/>
</p:tagLst>
</file>

<file path=ppt/tags/tag622.xml><?xml version="1.0" encoding="utf-8"?>
<p:tagLst xmlns:p="http://schemas.openxmlformats.org/presentationml/2006/main">
  <p:tag name="AS_UNIQUEID" val="209"/>
</p:tagLst>
</file>

<file path=ppt/tags/tag623.xml><?xml version="1.0" encoding="utf-8"?>
<p:tagLst xmlns:p="http://schemas.openxmlformats.org/presentationml/2006/main">
  <p:tag name="AS_UNIQUEID" val="210"/>
</p:tagLst>
</file>

<file path=ppt/tags/tag624.xml><?xml version="1.0" encoding="utf-8"?>
<p:tagLst xmlns:p="http://schemas.openxmlformats.org/presentationml/2006/main">
  <p:tag name="AS_UNIQUEID" val="211"/>
</p:tagLst>
</file>

<file path=ppt/tags/tag625.xml><?xml version="1.0" encoding="utf-8"?>
<p:tagLst xmlns:p="http://schemas.openxmlformats.org/presentationml/2006/main">
  <p:tag name="KSO_WM_BEAUTIFY_FLAG" val="#wm#"/>
  <p:tag name="KSO_WM_SLIDE_ID" val="diagram20202567_1"/>
  <p:tag name="KSO_WM_SLIDE_INDEX" val="1"/>
  <p:tag name="KSO_WM_SLIDE_ITEM_CNT" val="0"/>
  <p:tag name="KSO_WM_SLIDE_LAYOUT" val="a_f"/>
  <p:tag name="KSO_WM_SLIDE_LAYOUT_CNT" val="1_2"/>
  <p:tag name="KSO_WM_SLIDE_POSITION" val="0*0"/>
  <p:tag name="KSO_WM_SLIDE_SIZE" val="914*540"/>
  <p:tag name="KSO_WM_SLIDE_SUBTYPE" val="pureTxt"/>
  <p:tag name="KSO_WM_SLIDE_TYPE" val="text"/>
  <p:tag name="KSO_WM_TAG_VERSION" val="1.0"/>
  <p:tag name="KSO_WM_TEMPLATE_CATEGORY" val="diagram"/>
  <p:tag name="KSO_WM_TEMPLATE_COLOR_TYPE" val="1"/>
  <p:tag name="KSO_WM_TEMPLATE_INDEX" val="20202567"/>
  <p:tag name="KSO_WM_TEMPLATE_MASTER_TYPE" val="0"/>
  <p:tag name="KSO_WM_TEMPLATE_SUBCATEGORY" val="0"/>
</p:tagLst>
</file>

<file path=ppt/tags/tag626.xml><?xml version="1.0" encoding="utf-8"?>
<p:tagLst xmlns:p="http://schemas.openxmlformats.org/presentationml/2006/main">
  <p:tag name="AS_UNIQUEID" val="212"/>
</p:tagLst>
</file>

<file path=ppt/tags/tag627.xml><?xml version="1.0" encoding="utf-8"?>
<p:tagLst xmlns:p="http://schemas.openxmlformats.org/presentationml/2006/main">
  <p:tag name="AS_UNIQUEID" val="213"/>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i*1"/>
  <p:tag name="KSO_WM_UNIT_INDEX" val="1"/>
  <p:tag name="KSO_WM_UNIT_LAYERLEVEL" val="1"/>
  <p:tag name="KSO_WM_UNIT_TYPE" val="i"/>
</p:tagLst>
</file>

<file path=ppt/tags/tag628.xml><?xml version="1.0" encoding="utf-8"?>
<p:tagLst xmlns:p="http://schemas.openxmlformats.org/presentationml/2006/main">
  <p:tag name="AS_UNIQUEID" val="214"/>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i*2"/>
  <p:tag name="KSO_WM_UNIT_INDEX" val="2"/>
  <p:tag name="KSO_WM_UNIT_LAYERLEVEL" val="1"/>
  <p:tag name="KSO_WM_UNIT_TYPE" val="i"/>
</p:tagLst>
</file>

<file path=ppt/tags/tag629.xml><?xml version="1.0" encoding="utf-8"?>
<p:tagLst xmlns:p="http://schemas.openxmlformats.org/presentationml/2006/main">
  <p:tag name="AS_UNIQUEID" val="215"/>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a*1"/>
  <p:tag name="KSO_WM_UNIT_INDEX" val="1"/>
  <p:tag name="KSO_WM_UNIT_ISCONTENTSTITLE" val="0"/>
  <p:tag name="KSO_WM_UNIT_LAYERLEVEL" val="1"/>
  <p:tag name="KSO_WM_UNIT_NOCLEAR" val="0"/>
  <p:tag name="KSO_WM_UNIT_PRESET_TEXT" val="单击此处可添加大标题内容"/>
  <p:tag name="KSO_WM_UNIT_TEXT_PART_ID_V2" val="a-3-1"/>
  <p:tag name="KSO_WM_UNIT_TYPE" val="a"/>
  <p:tag name="KSO_WM_UNIT_VALUE" val="17"/>
</p:tagLst>
</file>

<file path=ppt/tags/tag63.xml><?xml version="1.0" encoding="utf-8"?>
<p:tagLst xmlns:p="http://schemas.openxmlformats.org/presentationml/2006/main">
  <p:tag name="AS_UNIQUEID" val="365"/>
</p:tagLst>
</file>

<file path=ppt/tags/tag630.xml><?xml version="1.0" encoding="utf-8"?>
<p:tagLst xmlns:p="http://schemas.openxmlformats.org/presentationml/2006/main">
  <p:tag name="AS_UNIQUEID" val="216"/>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
  <p:tag name="KSO_WM_UNIT_TYPE" val="f"/>
  <p:tag name="KSO_WM_UNIT_VALUE" val="560"/>
</p:tagLst>
</file>

<file path=ppt/tags/tag631.xml><?xml version="1.0" encoding="utf-8"?>
<p:tagLst xmlns:p="http://schemas.openxmlformats.org/presentationml/2006/main">
  <p:tag name="AS_UNIQUEID" val="217"/>
</p:tagLst>
</file>

<file path=ppt/tags/tag632.xml><?xml version="1.0" encoding="utf-8"?>
<p:tagLst xmlns:p="http://schemas.openxmlformats.org/presentationml/2006/main">
  <p:tag name="AS_UNIQUEID" val="218"/>
</p:tagLst>
</file>

<file path=ppt/tags/tag633.xml><?xml version="1.0" encoding="utf-8"?>
<p:tagLst xmlns:p="http://schemas.openxmlformats.org/presentationml/2006/main">
  <p:tag name="AS_UNIQUEID" val="219"/>
</p:tagLst>
</file>

<file path=ppt/tags/tag634.xml><?xml version="1.0" encoding="utf-8"?>
<p:tagLst xmlns:p="http://schemas.openxmlformats.org/presentationml/2006/main">
  <p:tag name="AS_UNIQUEID" val="220"/>
</p:tagLst>
</file>

<file path=ppt/tags/tag635.xml><?xml version="1.0" encoding="utf-8"?>
<p:tagLst xmlns:p="http://schemas.openxmlformats.org/presentationml/2006/main">
  <p:tag name="AS_UNIQUEID" val="221"/>
</p:tagLst>
</file>

<file path=ppt/tags/tag636.xml><?xml version="1.0" encoding="utf-8"?>
<p:tagLst xmlns:p="http://schemas.openxmlformats.org/presentationml/2006/main">
  <p:tag name="AS_UNIQUEID" val="222"/>
</p:tagLst>
</file>

<file path=ppt/tags/tag637.xml><?xml version="1.0" encoding="utf-8"?>
<p:tagLst xmlns:p="http://schemas.openxmlformats.org/presentationml/2006/main">
  <p:tag name="AS_UNIQUEID" val="223"/>
</p:tagLst>
</file>

<file path=ppt/tags/tag638.xml><?xml version="1.0" encoding="utf-8"?>
<p:tagLst xmlns:p="http://schemas.openxmlformats.org/presentationml/2006/main">
  <p:tag name="AS_UNIQUEID" val="224"/>
</p:tagLst>
</file>

<file path=ppt/tags/tag639.xml><?xml version="1.0" encoding="utf-8"?>
<p:tagLst xmlns:p="http://schemas.openxmlformats.org/presentationml/2006/main">
  <p:tag name="AS_UNIQUEID" val="225"/>
</p:tagLst>
</file>

<file path=ppt/tags/tag64.xml><?xml version="1.0" encoding="utf-8"?>
<p:tagLst xmlns:p="http://schemas.openxmlformats.org/presentationml/2006/main">
  <p:tag name="AS_UNIQUEID" val="366"/>
</p:tagLst>
</file>

<file path=ppt/tags/tag640.xml><?xml version="1.0" encoding="utf-8"?>
<p:tagLst xmlns:p="http://schemas.openxmlformats.org/presentationml/2006/main">
  <p:tag name="KSO_WM_BEAUTIFY_FLAG" val="#wm#"/>
  <p:tag name="KSO_WM_SLIDE_ID" val="diagram20202567_1"/>
  <p:tag name="KSO_WM_SLIDE_INDEX" val="1"/>
  <p:tag name="KSO_WM_SLIDE_ITEM_CNT" val="0"/>
  <p:tag name="KSO_WM_SLIDE_LAYOUT" val="a_f"/>
  <p:tag name="KSO_WM_SLIDE_LAYOUT_CNT" val="1_2"/>
  <p:tag name="KSO_WM_SLIDE_POSITION" val="0*0"/>
  <p:tag name="KSO_WM_SLIDE_SIZE" val="914*540"/>
  <p:tag name="KSO_WM_SLIDE_SUBTYPE" val="pureTxt"/>
  <p:tag name="KSO_WM_SLIDE_TYPE" val="text"/>
  <p:tag name="KSO_WM_TAG_VERSION" val="1.0"/>
  <p:tag name="KSO_WM_TEMPLATE_CATEGORY" val="diagram"/>
  <p:tag name="KSO_WM_TEMPLATE_COLOR_TYPE" val="1"/>
  <p:tag name="KSO_WM_TEMPLATE_INDEX" val="20202567"/>
  <p:tag name="KSO_WM_TEMPLATE_MASTER_TYPE" val="0"/>
  <p:tag name="KSO_WM_TEMPLATE_SUBCATEGORY" val="0"/>
</p:tagLst>
</file>

<file path=ppt/tags/tag641.xml><?xml version="1.0" encoding="utf-8"?>
<p:tagLst xmlns:p="http://schemas.openxmlformats.org/presentationml/2006/main">
  <p:tag name="AS_UNIQUEID" val="226"/>
</p:tagLst>
</file>

<file path=ppt/tags/tag642.xml><?xml version="1.0" encoding="utf-8"?>
<p:tagLst xmlns:p="http://schemas.openxmlformats.org/presentationml/2006/main">
  <p:tag name="AS_UNIQUEID" val="227"/>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i*1"/>
  <p:tag name="KSO_WM_UNIT_INDEX" val="1"/>
  <p:tag name="KSO_WM_UNIT_LAYERLEVEL" val="1"/>
  <p:tag name="KSO_WM_UNIT_TYPE" val="i"/>
</p:tagLst>
</file>

<file path=ppt/tags/tag643.xml><?xml version="1.0" encoding="utf-8"?>
<p:tagLst xmlns:p="http://schemas.openxmlformats.org/presentationml/2006/main">
  <p:tag name="AS_UNIQUEID" val="228"/>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i*2"/>
  <p:tag name="KSO_WM_UNIT_INDEX" val="2"/>
  <p:tag name="KSO_WM_UNIT_LAYERLEVEL" val="1"/>
  <p:tag name="KSO_WM_UNIT_TYPE" val="i"/>
</p:tagLst>
</file>

<file path=ppt/tags/tag644.xml><?xml version="1.0" encoding="utf-8"?>
<p:tagLst xmlns:p="http://schemas.openxmlformats.org/presentationml/2006/main">
  <p:tag name="AS_UNIQUEID" val="229"/>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a*1"/>
  <p:tag name="KSO_WM_UNIT_INDEX" val="1"/>
  <p:tag name="KSO_WM_UNIT_ISCONTENTSTITLE" val="0"/>
  <p:tag name="KSO_WM_UNIT_LAYERLEVEL" val="1"/>
  <p:tag name="KSO_WM_UNIT_NOCLEAR" val="0"/>
  <p:tag name="KSO_WM_UNIT_PRESET_TEXT" val="单击此处可添加大标题内容"/>
  <p:tag name="KSO_WM_UNIT_TEXT_PART_ID_V2" val="a-3-1"/>
  <p:tag name="KSO_WM_UNIT_TYPE" val="a"/>
  <p:tag name="KSO_WM_UNIT_VALUE" val="17"/>
</p:tagLst>
</file>

<file path=ppt/tags/tag645.xml><?xml version="1.0" encoding="utf-8"?>
<p:tagLst xmlns:p="http://schemas.openxmlformats.org/presentationml/2006/main">
  <p:tag name="AS_UNIQUEID" val="230"/>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
  <p:tag name="KSO_WM_UNIT_TYPE" val="f"/>
  <p:tag name="KSO_WM_UNIT_VALUE" val="560"/>
</p:tagLst>
</file>

<file path=ppt/tags/tag646.xml><?xml version="1.0" encoding="utf-8"?>
<p:tagLst xmlns:p="http://schemas.openxmlformats.org/presentationml/2006/main">
  <p:tag name="AS_UNIQUEID" val="231"/>
</p:tagLst>
</file>

<file path=ppt/tags/tag647.xml><?xml version="1.0" encoding="utf-8"?>
<p:tagLst xmlns:p="http://schemas.openxmlformats.org/presentationml/2006/main">
  <p:tag name="AS_UNIQUEID" val="232"/>
</p:tagLst>
</file>

<file path=ppt/tags/tag648.xml><?xml version="1.0" encoding="utf-8"?>
<p:tagLst xmlns:p="http://schemas.openxmlformats.org/presentationml/2006/main">
  <p:tag name="AS_UNIQUEID" val="233"/>
</p:tagLst>
</file>

<file path=ppt/tags/tag649.xml><?xml version="1.0" encoding="utf-8"?>
<p:tagLst xmlns:p="http://schemas.openxmlformats.org/presentationml/2006/main">
  <p:tag name="KSO_WM_BEAUTIFY_FLAG" val="#wm#"/>
  <p:tag name="KSO_WM_SLIDE_ID" val="diagram20202567_1"/>
  <p:tag name="KSO_WM_SLIDE_INDEX" val="1"/>
  <p:tag name="KSO_WM_SLIDE_ITEM_CNT" val="0"/>
  <p:tag name="KSO_WM_SLIDE_LAYOUT" val="a_f"/>
  <p:tag name="KSO_WM_SLIDE_LAYOUT_CNT" val="1_2"/>
  <p:tag name="KSO_WM_SLIDE_POSITION" val="0*0"/>
  <p:tag name="KSO_WM_SLIDE_SIZE" val="914*540"/>
  <p:tag name="KSO_WM_SLIDE_SUBTYPE" val="pureTxt"/>
  <p:tag name="KSO_WM_SLIDE_TYPE" val="text"/>
  <p:tag name="KSO_WM_TAG_VERSION" val="1.0"/>
  <p:tag name="KSO_WM_TEMPLATE_CATEGORY" val="diagram"/>
  <p:tag name="KSO_WM_TEMPLATE_COLOR_TYPE" val="1"/>
  <p:tag name="KSO_WM_TEMPLATE_INDEX" val="20202567"/>
  <p:tag name="KSO_WM_TEMPLATE_MASTER_TYPE" val="0"/>
  <p:tag name="KSO_WM_TEMPLATE_SUBCATEGORY" val="0"/>
</p:tagLst>
</file>

<file path=ppt/tags/tag65.xml><?xml version="1.0" encoding="utf-8"?>
<p:tagLst xmlns:p="http://schemas.openxmlformats.org/presentationml/2006/main">
  <p:tag name="AS_UNIQUEID" val="367"/>
</p:tagLst>
</file>

<file path=ppt/tags/tag650.xml><?xml version="1.0" encoding="utf-8"?>
<p:tagLst xmlns:p="http://schemas.openxmlformats.org/presentationml/2006/main">
  <p:tag name="AS_UNIQUEID" val="234"/>
</p:tagLst>
</file>

<file path=ppt/tags/tag651.xml><?xml version="1.0" encoding="utf-8"?>
<p:tagLst xmlns:p="http://schemas.openxmlformats.org/presentationml/2006/main">
  <p:tag name="AS_UNIQUEID" val="235"/>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i*1"/>
  <p:tag name="KSO_WM_UNIT_INDEX" val="1"/>
  <p:tag name="KSO_WM_UNIT_LAYERLEVEL" val="1"/>
  <p:tag name="KSO_WM_UNIT_TYPE" val="i"/>
</p:tagLst>
</file>

<file path=ppt/tags/tag652.xml><?xml version="1.0" encoding="utf-8"?>
<p:tagLst xmlns:p="http://schemas.openxmlformats.org/presentationml/2006/main">
  <p:tag name="AS_UNIQUEID" val="236"/>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i*2"/>
  <p:tag name="KSO_WM_UNIT_INDEX" val="2"/>
  <p:tag name="KSO_WM_UNIT_LAYERLEVEL" val="1"/>
  <p:tag name="KSO_WM_UNIT_TYPE" val="i"/>
</p:tagLst>
</file>

<file path=ppt/tags/tag653.xml><?xml version="1.0" encoding="utf-8"?>
<p:tagLst xmlns:p="http://schemas.openxmlformats.org/presentationml/2006/main">
  <p:tag name="AS_UNIQUEID" val="237"/>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a*1"/>
  <p:tag name="KSO_WM_UNIT_INDEX" val="1"/>
  <p:tag name="KSO_WM_UNIT_ISCONTENTSTITLE" val="0"/>
  <p:tag name="KSO_WM_UNIT_LAYERLEVEL" val="1"/>
  <p:tag name="KSO_WM_UNIT_NOCLEAR" val="0"/>
  <p:tag name="KSO_WM_UNIT_PRESET_TEXT" val="单击此处可添加大标题内容"/>
  <p:tag name="KSO_WM_UNIT_TEXT_PART_ID_V2" val="a-3-1"/>
  <p:tag name="KSO_WM_UNIT_TYPE" val="a"/>
  <p:tag name="KSO_WM_UNIT_VALUE" val="17"/>
</p:tagLst>
</file>

<file path=ppt/tags/tag654.xml><?xml version="1.0" encoding="utf-8"?>
<p:tagLst xmlns:p="http://schemas.openxmlformats.org/presentationml/2006/main">
  <p:tag name="AS_UNIQUEID" val="238"/>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
  <p:tag name="KSO_WM_UNIT_TYPE" val="f"/>
  <p:tag name="KSO_WM_UNIT_VALUE" val="560"/>
</p:tagLst>
</file>

<file path=ppt/tags/tag655.xml><?xml version="1.0" encoding="utf-8"?>
<p:tagLst xmlns:p="http://schemas.openxmlformats.org/presentationml/2006/main">
  <p:tag name="AS_UNIQUEID" val="239"/>
</p:tagLst>
</file>

<file path=ppt/tags/tag656.xml><?xml version="1.0" encoding="utf-8"?>
<p:tagLst xmlns:p="http://schemas.openxmlformats.org/presentationml/2006/main">
  <p:tag name="AS_UNIQUEID" val="240"/>
</p:tagLst>
</file>

<file path=ppt/tags/tag657.xml><?xml version="1.0" encoding="utf-8"?>
<p:tagLst xmlns:p="http://schemas.openxmlformats.org/presentationml/2006/main">
  <p:tag name="AS_UNIQUEID" val="241"/>
</p:tagLst>
</file>

<file path=ppt/tags/tag658.xml><?xml version="1.0" encoding="utf-8"?>
<p:tagLst xmlns:p="http://schemas.openxmlformats.org/presentationml/2006/main">
  <p:tag name="KSO_WM_BEAUTIFY_FLAG" val="#wm#"/>
  <p:tag name="KSO_WM_SLIDE_ID" val="diagram20202567_1"/>
  <p:tag name="KSO_WM_SLIDE_INDEX" val="1"/>
  <p:tag name="KSO_WM_SLIDE_ITEM_CNT" val="0"/>
  <p:tag name="KSO_WM_SLIDE_LAYOUT" val="a_f"/>
  <p:tag name="KSO_WM_SLIDE_LAYOUT_CNT" val="1_2"/>
  <p:tag name="KSO_WM_SLIDE_POSITION" val="0*0"/>
  <p:tag name="KSO_WM_SLIDE_SIZE" val="914*540"/>
  <p:tag name="KSO_WM_SLIDE_SUBTYPE" val="pureTxt"/>
  <p:tag name="KSO_WM_SLIDE_TYPE" val="text"/>
  <p:tag name="KSO_WM_TAG_VERSION" val="1.0"/>
  <p:tag name="KSO_WM_TEMPLATE_CATEGORY" val="diagram"/>
  <p:tag name="KSO_WM_TEMPLATE_COLOR_TYPE" val="1"/>
  <p:tag name="KSO_WM_TEMPLATE_INDEX" val="20202567"/>
  <p:tag name="KSO_WM_TEMPLATE_MASTER_TYPE" val="0"/>
  <p:tag name="KSO_WM_TEMPLATE_SUBCATEGORY" val="0"/>
</p:tagLst>
</file>

<file path=ppt/tags/tag659.xml><?xml version="1.0" encoding="utf-8"?>
<p:tagLst xmlns:p="http://schemas.openxmlformats.org/presentationml/2006/main">
  <p:tag name="AS_UNIQUEID" val="242"/>
</p:tagLst>
</file>

<file path=ppt/tags/tag66.xml><?xml version="1.0" encoding="utf-8"?>
<p:tagLst xmlns:p="http://schemas.openxmlformats.org/presentationml/2006/main">
  <p:tag name="AS_UNIQUEID" val="368"/>
</p:tagLst>
</file>

<file path=ppt/tags/tag660.xml><?xml version="1.0" encoding="utf-8"?>
<p:tagLst xmlns:p="http://schemas.openxmlformats.org/presentationml/2006/main">
  <p:tag name="AS_UNIQUEID" val="243"/>
  <p:tag name="KSO_WM_BEAUTIFY_FLAG" val="#wm#"/>
  <p:tag name="KSO_WM_TAG_VERSION" val="1.0"/>
  <p:tag name="KSO_WM_TEMPLATE_CATEGORY" val="diagram"/>
  <p:tag name="KSO_WM_TEMPLATE_INDEX" val="20200846"/>
  <p:tag name="KSO_WM_UNIT_COMPATIBLE" val="0"/>
  <p:tag name="KSO_WM_UNIT_DIAGRAM_ISNUMVISUAL" val="0"/>
  <p:tag name="KSO_WM_UNIT_DIAGRAM_ISREFERUNIT" val="0"/>
  <p:tag name="KSO_WM_UNIT_HIGHLIGHT" val="0"/>
  <p:tag name="KSO_WM_UNIT_ID" val="diagram20200846_1*a*1"/>
  <p:tag name="KSO_WM_UNIT_INDEX" val="1"/>
  <p:tag name="KSO_WM_UNIT_ISCONTENTSTITLE" val="0"/>
  <p:tag name="KSO_WM_UNIT_LAYERLEVEL" val="1"/>
  <p:tag name="KSO_WM_UNIT_NOCLEAR" val="0"/>
  <p:tag name="KSO_WM_UNIT_PRESET_TEXT" val="点击添加标题内容"/>
  <p:tag name="KSO_WM_UNIT_TYPE" val="a"/>
  <p:tag name="KSO_WM_UNIT_VALUE" val="26"/>
</p:tagLst>
</file>

<file path=ppt/tags/tag661.xml><?xml version="1.0" encoding="utf-8"?>
<p:tagLst xmlns:p="http://schemas.openxmlformats.org/presentationml/2006/main">
  <p:tag name="AS_UNIQUEID" val="244"/>
  <p:tag name="KSO_WM_BEAUTIFY_FLAG" val="#wm#"/>
  <p:tag name="KSO_WM_TAG_VERSION" val="1.0"/>
  <p:tag name="KSO_WM_TEMPLATE_CATEGORY" val="diagram"/>
  <p:tag name="KSO_WM_TEMPLATE_INDEX" val="20200846"/>
  <p:tag name="KSO_WM_UNIT_COMPATIBLE" val="0"/>
  <p:tag name="KSO_WM_UNIT_DIAGRAM_ISNUMVISUAL" val="0"/>
  <p:tag name="KSO_WM_UNIT_DIAGRAM_ISREFERUNIT" val="0"/>
  <p:tag name="KSO_WM_UNIT_HIGHLIGHT" val="0"/>
  <p:tag name="KSO_WM_UNIT_ID" val="diagram20200846_1*i*1"/>
  <p:tag name="KSO_WM_UNIT_INDEX" val="1"/>
  <p:tag name="KSO_WM_UNIT_LAYERLEVEL" val="1"/>
  <p:tag name="KSO_WM_UNIT_TYPE" val="i"/>
</p:tagLst>
</file>

<file path=ppt/tags/tag662.xml><?xml version="1.0" encoding="utf-8"?>
<p:tagLst xmlns:p="http://schemas.openxmlformats.org/presentationml/2006/main">
  <p:tag name="AS_UNIQUEID" val="245"/>
  <p:tag name="KSO_WM_BEAUTIFY_FLAG" val="#wm#"/>
  <p:tag name="KSO_WM_TAG_VERSION" val="1.0"/>
  <p:tag name="KSO_WM_TEMPLATE_CATEGORY" val="diagram"/>
  <p:tag name="KSO_WM_TEMPLATE_INDEX" val="20200846"/>
  <p:tag name="KSO_WM_UNIT_COMPATIBLE" val="0"/>
  <p:tag name="KSO_WM_UNIT_DIAGRAM_ISNUMVISUAL" val="0"/>
  <p:tag name="KSO_WM_UNIT_DIAGRAM_ISREFERUNIT" val="0"/>
  <p:tag name="KSO_WM_UNIT_HIGHLIGHT" val="0"/>
  <p:tag name="KSO_WM_UNIT_ID" val="diagram20200846_1*i*2"/>
  <p:tag name="KSO_WM_UNIT_INDEX" val="2"/>
  <p:tag name="KSO_WM_UNIT_LAYERLEVEL" val="1"/>
  <p:tag name="KSO_WM_UNIT_TYPE" val="i"/>
</p:tagLst>
</file>

<file path=ppt/tags/tag663.xml><?xml version="1.0" encoding="utf-8"?>
<p:tagLst xmlns:p="http://schemas.openxmlformats.org/presentationml/2006/main">
  <p:tag name="AS_UNIQUEID" val="246"/>
  <p:tag name="KSO_WM_BEAUTIFY_FLAG" val="#wm#"/>
  <p:tag name="KSO_WM_TAG_VERSION" val="1.0"/>
  <p:tag name="KSO_WM_TEMPLATE_CATEGORY" val="diagram"/>
  <p:tag name="KSO_WM_TEMPLATE_INDEX" val="20200846"/>
  <p:tag name="KSO_WM_UNIT_COMPATIBLE" val="0"/>
  <p:tag name="KSO_WM_UNIT_DIAGRAM_ISNUMVISUAL" val="0"/>
  <p:tag name="KSO_WM_UNIT_DIAGRAM_ISREFERUNIT" val="0"/>
  <p:tag name="KSO_WM_UNIT_HIGHLIGHT" val="0"/>
  <p:tag name="KSO_WM_UNIT_ID" val="diagram20200846_1*f*1"/>
  <p:tag name="KSO_WM_UNIT_INDEX" val="1"/>
  <p:tag name="KSO_WM_UNIT_LAYERLEVEL" val="1"/>
  <p:tag name="KSO_WM_UNIT_NOCLEAR" val="0"/>
  <p:tag name="KSO_WM_UNIT_PRESET_TEXT" val="点击此处添加正文，文字是您思想的提炼，为了演示发布的良好效果，请言简意赅的阐述您的观点。您的正文已经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TYPE" val="f"/>
  <p:tag name="KSO_WM_UNIT_VALUE" val="294"/>
</p:tagLst>
</file>

<file path=ppt/tags/tag664.xml><?xml version="1.0" encoding="utf-8"?>
<p:tagLst xmlns:p="http://schemas.openxmlformats.org/presentationml/2006/main">
  <p:tag name="AS_UNIQUEID" val="247"/>
  <p:tag name="KSO_WM_BEAUTIFY_FLAG" val="#wm#"/>
  <p:tag name="KSO_WM_TAG_VERSION" val="1.0"/>
  <p:tag name="KSO_WM_TEMPLATE_CATEGORY" val="diagram"/>
  <p:tag name="KSO_WM_TEMPLATE_INDEX" val="20200846"/>
  <p:tag name="KSO_WM_UNIT_COMPATIBLE" val="0"/>
  <p:tag name="KSO_WM_UNIT_DIAGRAM_ISNUMVISUAL" val="0"/>
  <p:tag name="KSO_WM_UNIT_DIAGRAM_ISREFERUNIT" val="0"/>
  <p:tag name="KSO_WM_UNIT_HIGHLIGHT" val="0"/>
  <p:tag name="KSO_WM_UNIT_ID" val="diagram20200846_1*i*3"/>
  <p:tag name="KSO_WM_UNIT_INDEX" val="3"/>
  <p:tag name="KSO_WM_UNIT_LAYERLEVEL" val="1"/>
  <p:tag name="KSO_WM_UNIT_TYPE" val="i"/>
</p:tagLst>
</file>

<file path=ppt/tags/tag665.xml><?xml version="1.0" encoding="utf-8"?>
<p:tagLst xmlns:p="http://schemas.openxmlformats.org/presentationml/2006/main">
  <p:tag name="AS_UNIQUEID" val="248"/>
  <p:tag name="KSO_WM_BEAUTIFY_FLAG" val="#wm#"/>
  <p:tag name="KSO_WM_TAG_VERSION" val="1.0"/>
  <p:tag name="KSO_WM_TEMPLATE_CATEGORY" val="diagram"/>
  <p:tag name="KSO_WM_TEMPLATE_INDEX" val="20200846"/>
  <p:tag name="KSO_WM_UNIT_COMPATIBLE" val="0"/>
  <p:tag name="KSO_WM_UNIT_DIAGRAM_ISNUMVISUAL" val="0"/>
  <p:tag name="KSO_WM_UNIT_DIAGRAM_ISREFERUNIT" val="0"/>
  <p:tag name="KSO_WM_UNIT_HIGHLIGHT" val="0"/>
  <p:tag name="KSO_WM_UNIT_ID" val="diagram20200846_1*i*4"/>
  <p:tag name="KSO_WM_UNIT_INDEX" val="4"/>
  <p:tag name="KSO_WM_UNIT_LAYERLEVEL" val="1"/>
  <p:tag name="KSO_WM_UNIT_TYPE" val="i"/>
</p:tagLst>
</file>

<file path=ppt/tags/tag666.xml><?xml version="1.0" encoding="utf-8"?>
<p:tagLst xmlns:p="http://schemas.openxmlformats.org/presentationml/2006/main">
  <p:tag name="AS_UNIQUEID" val="249"/>
  <p:tag name="KSO_WM_BEAUTIFY_FLAG" val="#wm#"/>
  <p:tag name="KSO_WM_TAG_VERSION" val="1.0"/>
  <p:tag name="KSO_WM_TEMPLATE_CATEGORY" val="diagram"/>
  <p:tag name="KSO_WM_TEMPLATE_INDEX" val="20200846"/>
  <p:tag name="KSO_WM_UNIT_COMPATIBLE" val="0"/>
  <p:tag name="KSO_WM_UNIT_DIAGRAM_ISNUMVISUAL" val="0"/>
  <p:tag name="KSO_WM_UNIT_DIAGRAM_ISREFERUNIT" val="0"/>
  <p:tag name="KSO_WM_UNIT_HIGHLIGHT" val="0"/>
  <p:tag name="KSO_WM_UNIT_ID" val="diagram20200846_1*i*5"/>
  <p:tag name="KSO_WM_UNIT_INDEX" val="5"/>
  <p:tag name="KSO_WM_UNIT_LAYERLEVEL" val="1"/>
  <p:tag name="KSO_WM_UNIT_TYPE" val="i"/>
</p:tagLst>
</file>

<file path=ppt/tags/tag667.xml><?xml version="1.0" encoding="utf-8"?>
<p:tagLst xmlns:p="http://schemas.openxmlformats.org/presentationml/2006/main">
  <p:tag name="AS_UNIQUEID" val="250"/>
  <p:tag name="KSO_WM_BEAUTIFY_FLAG" val="#wm#"/>
  <p:tag name="KSO_WM_TAG_VERSION" val="1.0"/>
  <p:tag name="KSO_WM_TEMPLATE_CATEGORY" val="diagram"/>
  <p:tag name="KSO_WM_TEMPLATE_INDEX" val="20200846"/>
  <p:tag name="KSO_WM_UNIT_COMPATIBLE" val="0"/>
  <p:tag name="KSO_WM_UNIT_DIAGRAM_ISNUMVISUAL" val="0"/>
  <p:tag name="KSO_WM_UNIT_DIAGRAM_ISREFERUNIT" val="0"/>
  <p:tag name="KSO_WM_UNIT_HIGHLIGHT" val="0"/>
  <p:tag name="KSO_WM_UNIT_ID" val="diagram20200846_1*i*6"/>
  <p:tag name="KSO_WM_UNIT_INDEX" val="6"/>
  <p:tag name="KSO_WM_UNIT_LAYERLEVEL" val="1"/>
  <p:tag name="KSO_WM_UNIT_TYPE" val="i"/>
</p:tagLst>
</file>

<file path=ppt/tags/tag668.xml><?xml version="1.0" encoding="utf-8"?>
<p:tagLst xmlns:p="http://schemas.openxmlformats.org/presentationml/2006/main">
  <p:tag name="AS_UNIQUEID" val="251"/>
  <p:tag name="KSO_WM_BEAUTIFY_FLAG" val="#wm#"/>
  <p:tag name="KSO_WM_TAG_VERSION" val="1.0"/>
  <p:tag name="KSO_WM_TEMPLATE_CATEGORY" val="diagram"/>
  <p:tag name="KSO_WM_TEMPLATE_INDEX" val="20200846"/>
  <p:tag name="KSO_WM_UNIT_COMPATIBLE" val="0"/>
  <p:tag name="KSO_WM_UNIT_DIAGRAM_ISNUMVISUAL" val="0"/>
  <p:tag name="KSO_WM_UNIT_DIAGRAM_ISREFERUNIT" val="0"/>
  <p:tag name="KSO_WM_UNIT_HIGHLIGHT" val="0"/>
  <p:tag name="KSO_WM_UNIT_ID" val="diagram20200846_1*i*7"/>
  <p:tag name="KSO_WM_UNIT_INDEX" val="7"/>
  <p:tag name="KSO_WM_UNIT_LAYERLEVEL" val="1"/>
  <p:tag name="KSO_WM_UNIT_TYPE" val="i"/>
</p:tagLst>
</file>

<file path=ppt/tags/tag669.xml><?xml version="1.0" encoding="utf-8"?>
<p:tagLst xmlns:p="http://schemas.openxmlformats.org/presentationml/2006/main">
  <p:tag name="KSO_WM_BEAUTIFY_FLAG" val="#wm#"/>
  <p:tag name="KSO_WM_SLIDE_ID" val="diagram20200846_1"/>
  <p:tag name="KSO_WM_SLIDE_INDEX" val="1"/>
  <p:tag name="KSO_WM_SLIDE_ITEM_CNT" val="0"/>
  <p:tag name="KSO_WM_SLIDE_LAYOUT" val="a_f"/>
  <p:tag name="KSO_WM_SLIDE_LAYOUT_CNT" val="1_1"/>
  <p:tag name="KSO_WM_SLIDE_POSITION" val="37*37"/>
  <p:tag name="KSO_WM_SLIDE_SIZE" val="886*452"/>
  <p:tag name="KSO_WM_SLIDE_SUBTYPE" val="pureTxt"/>
  <p:tag name="KSO_WM_SLIDE_TYPE" val="text"/>
  <p:tag name="KSO_WM_TAG_VERSION" val="1.0"/>
  <p:tag name="KSO_WM_TEMPLATE_CATEGORY" val="diagram"/>
  <p:tag name="KSO_WM_TEMPLATE_INDEX" val="20200846"/>
  <p:tag name="KSO_WM_TEMPLATE_SUBCATEGORY" val="15"/>
</p:tagLst>
</file>

<file path=ppt/tags/tag67.xml><?xml version="1.0" encoding="utf-8"?>
<p:tagLst xmlns:p="http://schemas.openxmlformats.org/presentationml/2006/main">
  <p:tag name="AS_UNIQUEID" val="369"/>
</p:tagLst>
</file>

<file path=ppt/tags/tag670.xml><?xml version="1.0" encoding="utf-8"?>
<p:tagLst xmlns:p="http://schemas.openxmlformats.org/presentationml/2006/main">
  <p:tag name="AS_UNIQUEID" val="252"/>
</p:tagLst>
</file>

<file path=ppt/tags/tag671.xml><?xml version="1.0" encoding="utf-8"?>
<p:tagLst xmlns:p="http://schemas.openxmlformats.org/presentationml/2006/main">
  <p:tag name="AS_UNIQUEID" val="253"/>
  <p:tag name="KSO_WM_BEAUTIFY_FLAG" val="#wm#"/>
  <p:tag name="KSO_WM_TAG_VERSION" val="1.0"/>
  <p:tag name="KSO_WM_TEMPLATE_CATEGORY" val="diagram"/>
  <p:tag name="KSO_WM_TEMPLATE_INDEX" val="20202570"/>
  <p:tag name="KSO_WM_UNIT_COMPATIBLE" val="0"/>
  <p:tag name="KSO_WM_UNIT_DIAGRAM_ISNUMVISUAL" val="0"/>
  <p:tag name="KSO_WM_UNIT_DIAGRAM_ISREFERUNIT" val="0"/>
  <p:tag name="KSO_WM_UNIT_HIGHLIGHT" val="0"/>
  <p:tag name="KSO_WM_UNIT_ID" val="diagram20202570_1*i*1"/>
  <p:tag name="KSO_WM_UNIT_INDEX" val="1"/>
  <p:tag name="KSO_WM_UNIT_LAYERLEVEL" val="1"/>
  <p:tag name="KSO_WM_UNIT_TYPE" val="i"/>
</p:tagLst>
</file>

<file path=ppt/tags/tag672.xml><?xml version="1.0" encoding="utf-8"?>
<p:tagLst xmlns:p="http://schemas.openxmlformats.org/presentationml/2006/main">
  <p:tag name="AS_UNIQUEID" val="254"/>
  <p:tag name="KSO_WM_BEAUTIFY_FLAG" val="#wm#"/>
  <p:tag name="KSO_WM_TAG_VERSION" val="1.0"/>
  <p:tag name="KSO_WM_TEMPLATE_CATEGORY" val="diagram"/>
  <p:tag name="KSO_WM_TEMPLATE_INDEX" val="20202570"/>
  <p:tag name="KSO_WM_UNIT_COMPATIBLE" val="0"/>
  <p:tag name="KSO_WM_UNIT_DIAGRAM_ISNUMVISUAL" val="0"/>
  <p:tag name="KSO_WM_UNIT_DIAGRAM_ISREFERUNIT" val="0"/>
  <p:tag name="KSO_WM_UNIT_HIGHLIGHT" val="0"/>
  <p:tag name="KSO_WM_UNIT_ID" val="diagram20202570_1*i*2"/>
  <p:tag name="KSO_WM_UNIT_INDEX" val="2"/>
  <p:tag name="KSO_WM_UNIT_LAYERLEVEL" val="1"/>
  <p:tag name="KSO_WM_UNIT_TYPE" val="i"/>
</p:tagLst>
</file>

<file path=ppt/tags/tag673.xml><?xml version="1.0" encoding="utf-8"?>
<p:tagLst xmlns:p="http://schemas.openxmlformats.org/presentationml/2006/main">
  <p:tag name="AS_UNIQUEID" val="255"/>
  <p:tag name="KSO_WM_BEAUTIFY_FLAG" val="#wm#"/>
  <p:tag name="KSO_WM_TAG_VERSION" val="1.0"/>
  <p:tag name="KSO_WM_TEMPLATE_CATEGORY" val="diagram"/>
  <p:tag name="KSO_WM_TEMPLATE_INDEX" val="20202570"/>
  <p:tag name="KSO_WM_UNIT_COMPATIBLE" val="0"/>
  <p:tag name="KSO_WM_UNIT_DIAGRAM_ISNUMVISUAL" val="0"/>
  <p:tag name="KSO_WM_UNIT_DIAGRAM_ISREFERUNIT" val="0"/>
  <p:tag name="KSO_WM_UNIT_HIGHLIGHT" val="0"/>
  <p:tag name="KSO_WM_UNIT_ID" val="diagram20202570_1*a*1"/>
  <p:tag name="KSO_WM_UNIT_INDEX" val="1"/>
  <p:tag name="KSO_WM_UNIT_ISCONTENTSTITLE" val="0"/>
  <p:tag name="KSO_WM_UNIT_LAYERLEVEL" val="1"/>
  <p:tag name="KSO_WM_UNIT_NOCLEAR" val="0"/>
  <p:tag name="KSO_WM_UNIT_PRESET_TEXT" val="单击此处添加大标题内容"/>
  <p:tag name="KSO_WM_UNIT_TEXT_PART_ID_V2" val="a-3-1"/>
  <p:tag name="KSO_WM_UNIT_TYPE" val="a"/>
  <p:tag name="KSO_WM_UNIT_VALUE" val="17"/>
</p:tagLst>
</file>

<file path=ppt/tags/tag674.xml><?xml version="1.0" encoding="utf-8"?>
<p:tagLst xmlns:p="http://schemas.openxmlformats.org/presentationml/2006/main">
  <p:tag name="AS_UNIQUEID" val="256"/>
</p:tagLst>
</file>

<file path=ppt/tags/tag675.xml><?xml version="1.0" encoding="utf-8"?>
<p:tagLst xmlns:p="http://schemas.openxmlformats.org/presentationml/2006/main">
  <p:tag name="AS_UNIQUEID" val="257"/>
</p:tagLst>
</file>

<file path=ppt/tags/tag676.xml><?xml version="1.0" encoding="utf-8"?>
<p:tagLst xmlns:p="http://schemas.openxmlformats.org/presentationml/2006/main">
  <p:tag name="KSO_WM_BEAUTIFY_FLAG" val="#wm#"/>
  <p:tag name="KSO_WM_SLIDE_ID" val="diagram20202570_1"/>
  <p:tag name="KSO_WM_SLIDE_INDEX" val="1"/>
  <p:tag name="KSO_WM_SLIDE_ITEM_CNT" val="0"/>
  <p:tag name="KSO_WM_SLIDE_LAYOUT" val="a_f"/>
  <p:tag name="KSO_WM_SLIDE_LAYOUT_CNT" val="1_2"/>
  <p:tag name="KSO_WM_SLIDE_POSITION" val="0*0"/>
  <p:tag name="KSO_WM_SLIDE_SIZE" val="960*499"/>
  <p:tag name="KSO_WM_SLIDE_SUBTYPE" val="pureTxt"/>
  <p:tag name="KSO_WM_SLIDE_TYPE" val="text"/>
  <p:tag name="KSO_WM_TAG_VERSION" val="1.0"/>
  <p:tag name="KSO_WM_TEMPLATE_CATEGORY" val="diagram"/>
  <p:tag name="KSO_WM_TEMPLATE_COLOR_TYPE" val="1"/>
  <p:tag name="KSO_WM_TEMPLATE_INDEX" val="20202570"/>
  <p:tag name="KSO_WM_TEMPLATE_MASTER_TYPE" val="0"/>
  <p:tag name="KSO_WM_TEMPLATE_SUBCATEGORY" val="0"/>
</p:tagLst>
</file>

<file path=ppt/tags/tag677.xml><?xml version="1.0" encoding="utf-8"?>
<p:tagLst xmlns:p="http://schemas.openxmlformats.org/presentationml/2006/main">
  <p:tag name="AS_UNIQUEID" val="258"/>
</p:tagLst>
</file>

<file path=ppt/tags/tag678.xml><?xml version="1.0" encoding="utf-8"?>
<p:tagLst xmlns:p="http://schemas.openxmlformats.org/presentationml/2006/main">
  <p:tag name="AS_UNIQUEID" val="259"/>
</p:tagLst>
</file>

<file path=ppt/tags/tag679.xml><?xml version="1.0" encoding="utf-8"?>
<p:tagLst xmlns:p="http://schemas.openxmlformats.org/presentationml/2006/main">
  <p:tag name="AS_UNIQUEID" val="260"/>
</p:tagLst>
</file>

<file path=ppt/tags/tag68.xml><?xml version="1.0" encoding="utf-8"?>
<p:tagLst xmlns:p="http://schemas.openxmlformats.org/presentationml/2006/main">
  <p:tag name="AS_UNIQUEID" val="370"/>
</p:tagLst>
</file>

<file path=ppt/tags/tag680.xml><?xml version="1.0" encoding="utf-8"?>
<p:tagLst xmlns:p="http://schemas.openxmlformats.org/presentationml/2006/main">
  <p:tag name="AS_UNIQUEID" val="261"/>
</p:tagLst>
</file>

<file path=ppt/tags/tag681.xml><?xml version="1.0" encoding="utf-8"?>
<p:tagLst xmlns:p="http://schemas.openxmlformats.org/presentationml/2006/main">
  <p:tag name="AS_UNIQUEID" val="262"/>
</p:tagLst>
</file>

<file path=ppt/tags/tag682.xml><?xml version="1.0" encoding="utf-8"?>
<p:tagLst xmlns:p="http://schemas.openxmlformats.org/presentationml/2006/main">
  <p:tag name="AS_UNIQUEID" val="263"/>
</p:tagLst>
</file>

<file path=ppt/tags/tag683.xml><?xml version="1.0" encoding="utf-8"?>
<p:tagLst xmlns:p="http://schemas.openxmlformats.org/presentationml/2006/main">
  <p:tag name="AS_UNIQUEID" val="264"/>
</p:tagLst>
</file>

<file path=ppt/tags/tag684.xml><?xml version="1.0" encoding="utf-8"?>
<p:tagLst xmlns:p="http://schemas.openxmlformats.org/presentationml/2006/main">
  <p:tag name="AS_UNIQUEID" val="265"/>
</p:tagLst>
</file>

<file path=ppt/tags/tag685.xml><?xml version="1.0" encoding="utf-8"?>
<p:tagLst xmlns:p="http://schemas.openxmlformats.org/presentationml/2006/main">
  <p:tag name="AS_UNIQUEID" val="266"/>
  <p:tag name="KSO_WM_UNIT_PLACING_PICTURE_USER_VIEWPORT" val="{&quot;height&quot;:8238.384251968504,&quot;width&quot;:9812}"/>
</p:tagLst>
</file>

<file path=ppt/tags/tag686.xml><?xml version="1.0" encoding="utf-8"?>
<p:tagLst xmlns:p="http://schemas.openxmlformats.org/presentationml/2006/main">
  <p:tag name="AS_UNIQUEID" val="267"/>
</p:tagLst>
</file>

<file path=ppt/tags/tag687.xml><?xml version="1.0" encoding="utf-8"?>
<p:tagLst xmlns:p="http://schemas.openxmlformats.org/presentationml/2006/main">
  <p:tag name="AS_UNIQUEID" val="268"/>
  <p:tag name="KSO_WM_BEAUTIFY_FLAG" val="#wm#"/>
  <p:tag name="KSO_WM_TAG_VERSION" val="1.0"/>
  <p:tag name="KSO_WM_TEMPLATE_CATEGORY" val="diagram"/>
  <p:tag name="KSO_WM_TEMPLATE_INDEX" val="20200870"/>
  <p:tag name="KSO_WM_UNIT_BLOCK" val="0"/>
  <p:tag name="KSO_WM_UNIT_COMPATIBLE" val="0"/>
  <p:tag name="KSO_WM_UNIT_DIAGRAM_ISNUMVISUAL" val="0"/>
  <p:tag name="KSO_WM_UNIT_DIAGRAM_ISREFERUNIT" val="0"/>
  <p:tag name="KSO_WM_UNIT_HIGHLIGHT" val="0"/>
  <p:tag name="KSO_WM_UNIT_ID" val="diagram20200870_1*i*1"/>
  <p:tag name="KSO_WM_UNIT_INDEX" val="1"/>
  <p:tag name="KSO_WM_UNIT_LAYERLEVEL" val="1"/>
  <p:tag name="KSO_WM_UNIT_PLACING_PICTURE_MD4" val="0"/>
  <p:tag name="KSO_WM_UNIT_SM_LIMIT_TYPE" val="1"/>
  <p:tag name="KSO_WM_UNIT_SUBTYPE" val="h"/>
  <p:tag name="KSO_WM_UNIT_TYPE" val="i"/>
</p:tagLst>
</file>

<file path=ppt/tags/tag688.xml><?xml version="1.0" encoding="utf-8"?>
<p:tagLst xmlns:p="http://schemas.openxmlformats.org/presentationml/2006/main">
  <p:tag name="AS_UNIQUEID" val="269"/>
  <p:tag name="KSO_WM_BEAUTIFY_FLAG" val="#wm#"/>
  <p:tag name="KSO_WM_TAG_VERSION" val="1.0"/>
  <p:tag name="KSO_WM_TEMPLATE_CATEGORY" val="diagram"/>
  <p:tag name="KSO_WM_TEMPLATE_INDEX" val="20200870"/>
  <p:tag name="KSO_WM_UNIT_BLOCK" val="0"/>
  <p:tag name="KSO_WM_UNIT_COMPATIBLE" val="0"/>
  <p:tag name="KSO_WM_UNIT_DEFAULT_FONT" val="28;32;4"/>
  <p:tag name="KSO_WM_UNIT_DIAGRAM_ISNUMVISUAL" val="0"/>
  <p:tag name="KSO_WM_UNIT_DIAGRAM_ISREFERUNIT" val="0"/>
  <p:tag name="KSO_WM_UNIT_HIGHLIGHT" val="0"/>
  <p:tag name="KSO_WM_UNIT_ID" val="diagram20200870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标题"/>
  <p:tag name="KSO_WM_UNIT_SHOW_EDIT_AREA_INDICATION" val="1"/>
  <p:tag name="KSO_WM_UNIT_TYPE" val="a"/>
  <p:tag name="KSO_WM_UNIT_VALUE" val="14"/>
</p:tagLst>
</file>

<file path=ppt/tags/tag689.xml><?xml version="1.0" encoding="utf-8"?>
<p:tagLst xmlns:p="http://schemas.openxmlformats.org/presentationml/2006/main">
  <p:tag name="AS_UNIQUEID" val="270"/>
  <p:tag name="KSO_WM_BEAUTIFY_FLAG" val="#wm#"/>
  <p:tag name="KSO_WM_TAG_VERSION" val="1.0"/>
  <p:tag name="KSO_WM_TEMPLATE_CATEGORY" val="diagram"/>
  <p:tag name="KSO_WM_TEMPLATE_INDEX" val="20200870"/>
  <p:tag name="KSO_WM_UNIT_BLOCK" val="0"/>
  <p:tag name="KSO_WM_UNIT_COMPATIBLE" val="0"/>
  <p:tag name="KSO_WM_UNIT_DEFAULT_FONT" val="12;16;2"/>
  <p:tag name="KSO_WM_UNIT_DIAGRAM_ISNUMVISUAL" val="0"/>
  <p:tag name="KSO_WM_UNIT_DIAGRAM_ISREFERUNIT" val="0"/>
  <p:tag name="KSO_WM_UNIT_HIGHLIGHT" val="0"/>
  <p:tag name="KSO_WM_UNIT_ID" val="diagram20200870_1*f*1"/>
  <p:tag name="KSO_WM_UNIT_INDEX" val="1"/>
  <p:tag name="KSO_WM_UNIT_LAYERLEVEL" val="1"/>
  <p:tag name="KSO_WM_UNIT_NOCLEAR" val="0"/>
  <p:tag name="KSO_WM_UNIT_PLACING_PICTURE_MD4" val="0"/>
  <p:tag name="KSO_WM_UNIT_PRESET_TEXT" val="点击输入正文"/>
  <p:tag name="KSO_WM_UNIT_SHOW_EDIT_AREA_INDICATION" val="1"/>
  <p:tag name="KSO_WM_UNIT_TYPE" val="f"/>
  <p:tag name="KSO_WM_UNIT_VALUE" val="328"/>
</p:tagLst>
</file>

<file path=ppt/tags/tag69.xml><?xml version="1.0" encoding="utf-8"?>
<p:tagLst xmlns:p="http://schemas.openxmlformats.org/presentationml/2006/main">
  <p:tag name="AS_UNIQUEID" val="371"/>
</p:tagLst>
</file>

<file path=ppt/tags/tag690.xml><?xml version="1.0" encoding="utf-8"?>
<p:tagLst xmlns:p="http://schemas.openxmlformats.org/presentationml/2006/main">
  <p:tag name="KSO_WM_BEAUTIFY_FLAG" val="#wm#"/>
  <p:tag name="KSO_WM_SLIDE_BACKGROUND" val="[&quot;general&quot;,&quot;frame&quot;,&quot;belt&quot;]"/>
  <p:tag name="KSO_WM_SLIDE_CAN_ADD_NAVIGATION" val="1"/>
  <p:tag name="KSO_WM_SLIDE_ID" val="diagram20200870_1"/>
  <p:tag name="KSO_WM_SLIDE_INDEX" val="1"/>
  <p:tag name="KSO_WM_SLIDE_ITEM_CNT" val="0"/>
  <p:tag name="KSO_WM_SLIDE_LAYOUT" val="a_f_i"/>
  <p:tag name="KSO_WM_SLIDE_LAYOUT_CNT" val="1_1_1"/>
  <p:tag name="KSO_WM_SLIDE_LAYOUT_INFO" val="{&quot;direction&quot;:1,&quot;horizontalAlign&quot;:1,&quot;verticalAlign&quot;:1,&quot;type&quot;:0,&quot;diagramDirection&quot;:0,&quot;canSetOverLayout&quot;:0,&quot;isOverLayout&quot;:0,&quot;normalSize&quot;:{&quot;size1&quot;:82.3},&quot;minSize&quot;:{&quot;size1&quot;:82.3},&quot;maxSize&quot;:{&quot;size1&quot;:82.3},&quot;edge&quot;:{&quot;left&quot;:true,&quot;top&quot;:true,&quot;right&quot;:true,&quot;bottom&quot;:true},&quot;backgroundInfo&quot;:[{&quot;type&quot;:&quot;general&quot;,&quot;left&quot;:0.0,&quot;top&quot;:0.0,&quot;right&quot;:0.0,&quot;bottom&quot;:0.0},{&quot;type&quot;:&quot;frame&quot;,&quot;left&quot;:0.0,&quot;top&quot;:0.0,&quot;right&quot;:0.0,&quot;bottom&quot;:0.0},{&quot;type&quot;:&quot;belt&quot;,&quot;left&quot;:0.0,&quot;top&quot;:0.0887139142,&quot;right&quot;:0.0,&quot;bottom&quot;:0.0887139142}],&quot;subLayout&quot;:[{&quot;direction&quot;:0,&quot;horizontalAlign&quot;:2,&quot;verticalAlign&quot;:1,&quot;type&quot;:0,&quot;diagramDirection&quot;:0,&quot;canSetOverLayout&quot;:0,&quot;isOverLayout&quot;:0,&quot;margin&quot;:{&quot;left&quot;:2.54,&quot;top&quot;:3.39,&quot;right&quot;:0.394,&quot;bottom&quot;:3.39},&quot;edge&quot;:{&quot;left&quot;:true,&quot;top&quot;:true,&quot;right&quot;:false,&quot;bottom&quot;:true}},{&quot;direction&quot;:0,&quot;horizontalAlign&quot;:0,&quot;verticalAlign&quot;:1,&quot;type&quot;:0,&quot;diagramDirection&quot;:0,&quot;canSetOverLayout&quot;:0,&quot;isOverLayout&quot;:0,&quot;margin&quot;:{&quot;left&quot;:0.026,&quot;top&quot;:3.39,&quot;right&quot;:2.54,&quot;bottom&quot;:3.39},&quot;edge&quot;:{&quot;left&quot;:false,&quot;top&quot;:true,&quot;right&quot;:true,&quot;bottom&quot;:true}}]}"/>
  <p:tag name="KSO_WM_SLIDE_POSITION" val="0*47"/>
  <p:tag name="KSO_WM_SLIDE_RATIO" val="1.777778"/>
  <p:tag name="KSO_WM_SLIDE_SIZE" val="960*444"/>
  <p:tag name="KSO_WM_SLIDE_SUBTYPE" val="pureTxt"/>
  <p:tag name="KSO_WM_SLIDE_TYPE" val="text"/>
  <p:tag name="KSO_WM_TAG_VERSION" val="1.0"/>
  <p:tag name="KSO_WM_TEMPLATE_CATEGORY" val="diagram"/>
  <p:tag name="KSO_WM_TEMPLATE_COLOR_TYPE" val="1"/>
  <p:tag name="KSO_WM_TEMPLATE_INDEX" val="20200870"/>
  <p:tag name="KSO_WM_TEMPLATE_MASTER_TYPE" val="0"/>
  <p:tag name="KSO_WM_TEMPLATE_SUBCATEGORY" val="11"/>
  <p:tag name="KSO_WM_UNIT_SHOW_EDIT_AREA_INDICATION" val="1"/>
</p:tagLst>
</file>

<file path=ppt/tags/tag691.xml><?xml version="1.0" encoding="utf-8"?>
<p:tagLst xmlns:p="http://schemas.openxmlformats.org/presentationml/2006/main">
  <p:tag name="AS_UNIQUEID" val="271"/>
</p:tagLst>
</file>

<file path=ppt/tags/tag692.xml><?xml version="1.0" encoding="utf-8"?>
<p:tagLst xmlns:p="http://schemas.openxmlformats.org/presentationml/2006/main">
  <p:tag name="AS_UNIQUEID" val="272"/>
  <p:tag name="KSO_WM_BEAUTIFY_FLAG" val="#wm#"/>
  <p:tag name="KSO_WM_TAG_VERSION" val="1.0"/>
  <p:tag name="KSO_WM_TEMPLATE_CATEGORY" val="diagram"/>
  <p:tag name="KSO_WM_TEMPLATE_INDEX" val="20200870"/>
  <p:tag name="KSO_WM_UNIT_BLOCK" val="0"/>
  <p:tag name="KSO_WM_UNIT_COMPATIBLE" val="0"/>
  <p:tag name="KSO_WM_UNIT_DIAGRAM_ISNUMVISUAL" val="0"/>
  <p:tag name="KSO_WM_UNIT_DIAGRAM_ISREFERUNIT" val="0"/>
  <p:tag name="KSO_WM_UNIT_HIGHLIGHT" val="0"/>
  <p:tag name="KSO_WM_UNIT_ID" val="diagram20200870_1*i*1"/>
  <p:tag name="KSO_WM_UNIT_INDEX" val="1"/>
  <p:tag name="KSO_WM_UNIT_LAYERLEVEL" val="1"/>
  <p:tag name="KSO_WM_UNIT_PLACING_PICTURE_MD4" val="0"/>
  <p:tag name="KSO_WM_UNIT_SM_LIMIT_TYPE" val="1"/>
  <p:tag name="KSO_WM_UNIT_SUBTYPE" val="h"/>
  <p:tag name="KSO_WM_UNIT_TYPE" val="i"/>
</p:tagLst>
</file>

<file path=ppt/tags/tag693.xml><?xml version="1.0" encoding="utf-8"?>
<p:tagLst xmlns:p="http://schemas.openxmlformats.org/presentationml/2006/main">
  <p:tag name="AS_UNIQUEID" val="273"/>
  <p:tag name="KSO_WM_BEAUTIFY_FLAG" val="#wm#"/>
  <p:tag name="KSO_WM_TAG_VERSION" val="1.0"/>
  <p:tag name="KSO_WM_TEMPLATE_CATEGORY" val="diagram"/>
  <p:tag name="KSO_WM_TEMPLATE_INDEX" val="20200870"/>
  <p:tag name="KSO_WM_UNIT_BLOCK" val="0"/>
  <p:tag name="KSO_WM_UNIT_COMPATIBLE" val="0"/>
  <p:tag name="KSO_WM_UNIT_DEFAULT_FONT" val="28;32;4"/>
  <p:tag name="KSO_WM_UNIT_DIAGRAM_ISNUMVISUAL" val="0"/>
  <p:tag name="KSO_WM_UNIT_DIAGRAM_ISREFERUNIT" val="0"/>
  <p:tag name="KSO_WM_UNIT_HIGHLIGHT" val="0"/>
  <p:tag name="KSO_WM_UNIT_ID" val="diagram20200870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标题"/>
  <p:tag name="KSO_WM_UNIT_SHOW_EDIT_AREA_INDICATION" val="1"/>
  <p:tag name="KSO_WM_UNIT_TYPE" val="a"/>
  <p:tag name="KSO_WM_UNIT_VALUE" val="14"/>
</p:tagLst>
</file>

<file path=ppt/tags/tag694.xml><?xml version="1.0" encoding="utf-8"?>
<p:tagLst xmlns:p="http://schemas.openxmlformats.org/presentationml/2006/main">
  <p:tag name="AS_UNIQUEID" val="274"/>
  <p:tag name="KSO_WM_BEAUTIFY_FLAG" val="#wm#"/>
  <p:tag name="KSO_WM_TAG_VERSION" val="1.0"/>
  <p:tag name="KSO_WM_TEMPLATE_CATEGORY" val="diagram"/>
  <p:tag name="KSO_WM_TEMPLATE_INDEX" val="20200870"/>
  <p:tag name="KSO_WM_UNIT_BLOCK" val="0"/>
  <p:tag name="KSO_WM_UNIT_COMPATIBLE" val="0"/>
  <p:tag name="KSO_WM_UNIT_DEFAULT_FONT" val="12;16;2"/>
  <p:tag name="KSO_WM_UNIT_DIAGRAM_ISNUMVISUAL" val="0"/>
  <p:tag name="KSO_WM_UNIT_DIAGRAM_ISREFERUNIT" val="0"/>
  <p:tag name="KSO_WM_UNIT_HIGHLIGHT" val="0"/>
  <p:tag name="KSO_WM_UNIT_ID" val="diagram20200870_1*f*1"/>
  <p:tag name="KSO_WM_UNIT_INDEX" val="1"/>
  <p:tag name="KSO_WM_UNIT_LAYERLEVEL" val="1"/>
  <p:tag name="KSO_WM_UNIT_NOCLEAR" val="0"/>
  <p:tag name="KSO_WM_UNIT_PLACING_PICTURE_MD4" val="0"/>
  <p:tag name="KSO_WM_UNIT_PRESET_TEXT" val="点击输入正文"/>
  <p:tag name="KSO_WM_UNIT_SHOW_EDIT_AREA_INDICATION" val="1"/>
  <p:tag name="KSO_WM_UNIT_TYPE" val="f"/>
  <p:tag name="KSO_WM_UNIT_VALUE" val="328"/>
</p:tagLst>
</file>

<file path=ppt/tags/tag695.xml><?xml version="1.0" encoding="utf-8"?>
<p:tagLst xmlns:p="http://schemas.openxmlformats.org/presentationml/2006/main">
  <p:tag name="KSO_WM_BEAUTIFY_FLAG" val="#wm#"/>
  <p:tag name="KSO_WM_SLIDE_BACKGROUND" val="[&quot;general&quot;,&quot;frame&quot;,&quot;belt&quot;]"/>
  <p:tag name="KSO_WM_SLIDE_CAN_ADD_NAVIGATION" val="1"/>
  <p:tag name="KSO_WM_SLIDE_ID" val="diagram20200870_1"/>
  <p:tag name="KSO_WM_SLIDE_INDEX" val="1"/>
  <p:tag name="KSO_WM_SLIDE_ITEM_CNT" val="0"/>
  <p:tag name="KSO_WM_SLIDE_LAYOUT" val="a_f_i"/>
  <p:tag name="KSO_WM_SLIDE_LAYOUT_CNT" val="1_1_1"/>
  <p:tag name="KSO_WM_SLIDE_LAYOUT_INFO" val="{&quot;direction&quot;:1,&quot;horizontalAlign&quot;:1,&quot;verticalAlign&quot;:1,&quot;type&quot;:0,&quot;diagramDirection&quot;:0,&quot;canSetOverLayout&quot;:0,&quot;isOverLayout&quot;:0,&quot;normalSize&quot;:{&quot;size1&quot;:82.3},&quot;minSize&quot;:{&quot;size1&quot;:82.3},&quot;maxSize&quot;:{&quot;size1&quot;:82.3},&quot;edge&quot;:{&quot;left&quot;:true,&quot;top&quot;:true,&quot;right&quot;:true,&quot;bottom&quot;:true},&quot;backgroundInfo&quot;:[{&quot;type&quot;:&quot;general&quot;,&quot;left&quot;:0.0,&quot;top&quot;:0.0,&quot;right&quot;:0.0,&quot;bottom&quot;:0.0},{&quot;type&quot;:&quot;frame&quot;,&quot;left&quot;:0.0,&quot;top&quot;:0.0,&quot;right&quot;:0.0,&quot;bottom&quot;:0.0},{&quot;type&quot;:&quot;belt&quot;,&quot;left&quot;:0.0,&quot;top&quot;:0.0887139142,&quot;right&quot;:0.0,&quot;bottom&quot;:0.0887139142}],&quot;subLayout&quot;:[{&quot;direction&quot;:0,&quot;horizontalAlign&quot;:2,&quot;verticalAlign&quot;:1,&quot;type&quot;:0,&quot;diagramDirection&quot;:0,&quot;canSetOverLayout&quot;:0,&quot;isOverLayout&quot;:0,&quot;margin&quot;:{&quot;left&quot;:2.54,&quot;top&quot;:3.39,&quot;right&quot;:0.394,&quot;bottom&quot;:3.39},&quot;edge&quot;:{&quot;left&quot;:true,&quot;top&quot;:true,&quot;right&quot;:false,&quot;bottom&quot;:true}},{&quot;direction&quot;:0,&quot;horizontalAlign&quot;:0,&quot;verticalAlign&quot;:1,&quot;type&quot;:0,&quot;diagramDirection&quot;:0,&quot;canSetOverLayout&quot;:0,&quot;isOverLayout&quot;:0,&quot;margin&quot;:{&quot;left&quot;:0.026,&quot;top&quot;:3.39,&quot;right&quot;:2.54,&quot;bottom&quot;:3.39},&quot;edge&quot;:{&quot;left&quot;:false,&quot;top&quot;:true,&quot;right&quot;:true,&quot;bottom&quot;:true}}]}"/>
  <p:tag name="KSO_WM_SLIDE_POSITION" val="0*47"/>
  <p:tag name="KSO_WM_SLIDE_RATIO" val="1.777778"/>
  <p:tag name="KSO_WM_SLIDE_SIZE" val="960*444"/>
  <p:tag name="KSO_WM_SLIDE_SUBTYPE" val="pureTxt"/>
  <p:tag name="KSO_WM_SLIDE_TYPE" val="text"/>
  <p:tag name="KSO_WM_TAG_VERSION" val="1.0"/>
  <p:tag name="KSO_WM_TEMPLATE_CATEGORY" val="diagram"/>
  <p:tag name="KSO_WM_TEMPLATE_COLOR_TYPE" val="1"/>
  <p:tag name="KSO_WM_TEMPLATE_INDEX" val="20200870"/>
  <p:tag name="KSO_WM_TEMPLATE_MASTER_TYPE" val="0"/>
  <p:tag name="KSO_WM_TEMPLATE_SUBCATEGORY" val="11"/>
  <p:tag name="KSO_WM_UNIT_SHOW_EDIT_AREA_INDICATION" val="1"/>
</p:tagLst>
</file>

<file path=ppt/tags/tag696.xml><?xml version="1.0" encoding="utf-8"?>
<p:tagLst xmlns:p="http://schemas.openxmlformats.org/presentationml/2006/main">
  <p:tag name="AS_UNIQUEID" val="275"/>
</p:tagLst>
</file>

<file path=ppt/tags/tag697.xml><?xml version="1.0" encoding="utf-8"?>
<p:tagLst xmlns:p="http://schemas.openxmlformats.org/presentationml/2006/main">
  <p:tag name="AS_UNIQUEID" val="276"/>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1"/>
  <p:tag name="KSO_WM_UNIT_INDEX" val="1"/>
  <p:tag name="KSO_WM_UNIT_LAYERLEVEL" val="1"/>
  <p:tag name="KSO_WM_UNIT_TYPE" val="i"/>
</p:tagLst>
</file>

<file path=ppt/tags/tag698.xml><?xml version="1.0" encoding="utf-8"?>
<p:tagLst xmlns:p="http://schemas.openxmlformats.org/presentationml/2006/main">
  <p:tag name="AS_UNIQUEID" val="277"/>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2"/>
  <p:tag name="KSO_WM_UNIT_INDEX" val="2"/>
  <p:tag name="KSO_WM_UNIT_LAYERLEVEL" val="1"/>
  <p:tag name="KSO_WM_UNIT_TYPE" val="i"/>
</p:tagLst>
</file>

<file path=ppt/tags/tag699.xml><?xml version="1.0" encoding="utf-8"?>
<p:tagLst xmlns:p="http://schemas.openxmlformats.org/presentationml/2006/main">
  <p:tag name="AS_UNIQUEID" val="278"/>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3"/>
  <p:tag name="KSO_WM_UNIT_INDEX" val="3"/>
  <p:tag name="KSO_WM_UNIT_LAYERLEVEL" val="1"/>
  <p:tag name="KSO_WM_UNIT_TYPE" val="i"/>
</p:tagLst>
</file>

<file path=ppt/tags/tag7.xml><?xml version="1.0" encoding="utf-8"?>
<p:tagLst xmlns:p="http://schemas.openxmlformats.org/presentationml/2006/main">
  <p:tag name="AS_UNIQUEID" val="309"/>
</p:tagLst>
</file>

<file path=ppt/tags/tag70.xml><?xml version="1.0" encoding="utf-8"?>
<p:tagLst xmlns:p="http://schemas.openxmlformats.org/presentationml/2006/main">
  <p:tag name="AS_UNIQUEID" val="372"/>
</p:tagLst>
</file>

<file path=ppt/tags/tag700.xml><?xml version="1.0" encoding="utf-8"?>
<p:tagLst xmlns:p="http://schemas.openxmlformats.org/presentationml/2006/main">
  <p:tag name="AS_UNIQUEID" val="279"/>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4"/>
  <p:tag name="KSO_WM_UNIT_INDEX" val="4"/>
  <p:tag name="KSO_WM_UNIT_LAYERLEVEL" val="1"/>
  <p:tag name="KSO_WM_UNIT_TYPE" val="i"/>
</p:tagLst>
</file>

<file path=ppt/tags/tag701.xml><?xml version="1.0" encoding="utf-8"?>
<p:tagLst xmlns:p="http://schemas.openxmlformats.org/presentationml/2006/main">
  <p:tag name="AS_UNIQUEID" val="280"/>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5"/>
  <p:tag name="KSO_WM_UNIT_INDEX" val="5"/>
  <p:tag name="KSO_WM_UNIT_LAYERLEVEL" val="1"/>
  <p:tag name="KSO_WM_UNIT_TYPE" val="i"/>
</p:tagLst>
</file>

<file path=ppt/tags/tag702.xml><?xml version="1.0" encoding="utf-8"?>
<p:tagLst xmlns:p="http://schemas.openxmlformats.org/presentationml/2006/main">
  <p:tag name="AS_UNIQUEID" val="281"/>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6"/>
  <p:tag name="KSO_WM_UNIT_INDEX" val="6"/>
  <p:tag name="KSO_WM_UNIT_LAYERLEVEL" val="1"/>
  <p:tag name="KSO_WM_UNIT_TYPE" val="i"/>
</p:tagLst>
</file>

<file path=ppt/tags/tag703.xml><?xml version="1.0" encoding="utf-8"?>
<p:tagLst xmlns:p="http://schemas.openxmlformats.org/presentationml/2006/main">
  <p:tag name="AS_UNIQUEID" val="282"/>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7"/>
  <p:tag name="KSO_WM_UNIT_INDEX" val="7"/>
  <p:tag name="KSO_WM_UNIT_LAYERLEVEL" val="1"/>
  <p:tag name="KSO_WM_UNIT_TYPE" val="i"/>
</p:tagLst>
</file>

<file path=ppt/tags/tag704.xml><?xml version="1.0" encoding="utf-8"?>
<p:tagLst xmlns:p="http://schemas.openxmlformats.org/presentationml/2006/main">
  <p:tag name="AS_UNIQUEID" val="283"/>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8"/>
  <p:tag name="KSO_WM_UNIT_INDEX" val="8"/>
  <p:tag name="KSO_WM_UNIT_LAYERLEVEL" val="1"/>
  <p:tag name="KSO_WM_UNIT_TYPE" val="i"/>
</p:tagLst>
</file>

<file path=ppt/tags/tag705.xml><?xml version="1.0" encoding="utf-8"?>
<p:tagLst xmlns:p="http://schemas.openxmlformats.org/presentationml/2006/main">
  <p:tag name="AS_UNIQUEID" val="284"/>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9"/>
  <p:tag name="KSO_WM_UNIT_INDEX" val="9"/>
  <p:tag name="KSO_WM_UNIT_LAYERLEVEL" val="1"/>
  <p:tag name="KSO_WM_UNIT_TYPE" val="i"/>
</p:tagLst>
</file>

<file path=ppt/tags/tag706.xml><?xml version="1.0" encoding="utf-8"?>
<p:tagLst xmlns:p="http://schemas.openxmlformats.org/presentationml/2006/main">
  <p:tag name="AS_UNIQUEID" val="285"/>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10"/>
  <p:tag name="KSO_WM_UNIT_INDEX" val="10"/>
  <p:tag name="KSO_WM_UNIT_LAYERLEVEL" val="1"/>
  <p:tag name="KSO_WM_UNIT_TYPE" val="i"/>
</p:tagLst>
</file>

<file path=ppt/tags/tag707.xml><?xml version="1.0" encoding="utf-8"?>
<p:tagLst xmlns:p="http://schemas.openxmlformats.org/presentationml/2006/main">
  <p:tag name="AS_UNIQUEID" val="286"/>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11"/>
  <p:tag name="KSO_WM_UNIT_INDEX" val="11"/>
  <p:tag name="KSO_WM_UNIT_LAYERLEVEL" val="1"/>
  <p:tag name="KSO_WM_UNIT_TYPE" val="i"/>
</p:tagLst>
</file>

<file path=ppt/tags/tag708.xml><?xml version="1.0" encoding="utf-8"?>
<p:tagLst xmlns:p="http://schemas.openxmlformats.org/presentationml/2006/main">
  <p:tag name="AS_UNIQUEID" val="287"/>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12"/>
  <p:tag name="KSO_WM_UNIT_INDEX" val="12"/>
  <p:tag name="KSO_WM_UNIT_LAYERLEVEL" val="1"/>
  <p:tag name="KSO_WM_UNIT_TYPE" val="i"/>
</p:tagLst>
</file>

<file path=ppt/tags/tag709.xml><?xml version="1.0" encoding="utf-8"?>
<p:tagLst xmlns:p="http://schemas.openxmlformats.org/presentationml/2006/main">
  <p:tag name="AS_UNIQUEID" val="288"/>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13"/>
  <p:tag name="KSO_WM_UNIT_INDEX" val="13"/>
  <p:tag name="KSO_WM_UNIT_LAYERLEVEL" val="1"/>
  <p:tag name="KSO_WM_UNIT_TYPE" val="i"/>
</p:tagLst>
</file>

<file path=ppt/tags/tag71.xml><?xml version="1.0" encoding="utf-8"?>
<p:tagLst xmlns:p="http://schemas.openxmlformats.org/presentationml/2006/main">
  <p:tag name="AS_UNIQUEID" val="373"/>
</p:tagLst>
</file>

<file path=ppt/tags/tag710.xml><?xml version="1.0" encoding="utf-8"?>
<p:tagLst xmlns:p="http://schemas.openxmlformats.org/presentationml/2006/main">
  <p:tag name="AS_UNIQUEID" val="289"/>
</p:tagLst>
</file>

<file path=ppt/tags/tag711.xml><?xml version="1.0" encoding="utf-8"?>
<p:tagLst xmlns:p="http://schemas.openxmlformats.org/presentationml/2006/main">
  <p:tag name="AS_UNIQUEID" val="290"/>
  <p:tag name="KSO_WM_BEAUTIFY_FLAG" val="#wm#"/>
  <p:tag name="KSO_WM_TAG_VERSION" val="1.0"/>
  <p:tag name="KSO_WM_TEMPLATE_CATEGORY" val="diagram"/>
  <p:tag name="KSO_WM_TEMPLATE_INDEX" val="20200870"/>
  <p:tag name="KSO_WM_UNIT_BLOCK" val="0"/>
  <p:tag name="KSO_WM_UNIT_COMPATIBLE" val="0"/>
  <p:tag name="KSO_WM_UNIT_DEFAULT_FONT" val="12;16;2"/>
  <p:tag name="KSO_WM_UNIT_DIAGRAM_ISNUMVISUAL" val="0"/>
  <p:tag name="KSO_WM_UNIT_DIAGRAM_ISREFERUNIT" val="0"/>
  <p:tag name="KSO_WM_UNIT_HIGHLIGHT" val="0"/>
  <p:tag name="KSO_WM_UNIT_ID" val="diagram20200870_1*f*1"/>
  <p:tag name="KSO_WM_UNIT_INDEX" val="1"/>
  <p:tag name="KSO_WM_UNIT_LAYERLEVEL" val="1"/>
  <p:tag name="KSO_WM_UNIT_NOCLEAR" val="0"/>
  <p:tag name="KSO_WM_UNIT_PLACING_PICTURE_MD4" val="0"/>
  <p:tag name="KSO_WM_UNIT_PRESET_TEXT" val="点击输入正文"/>
  <p:tag name="KSO_WM_UNIT_SHOW_EDIT_AREA_INDICATION" val="1"/>
  <p:tag name="KSO_WM_UNIT_TYPE" val="f"/>
  <p:tag name="KSO_WM_UNIT_VALUE" val="328"/>
</p:tagLst>
</file>

<file path=ppt/tags/tag712.xml><?xml version="1.0" encoding="utf-8"?>
<p:tagLst xmlns:p="http://schemas.openxmlformats.org/presentationml/2006/main">
  <p:tag name="KSO_WM_BEAUTIFY_FLAG" val="#wm#"/>
  <p:tag name="KSO_WM_SLIDE_ID" val="diagram20202576_1"/>
  <p:tag name="KSO_WM_SLIDE_INDEX" val="1"/>
  <p:tag name="KSO_WM_SLIDE_ITEM_CNT" val="0"/>
  <p:tag name="KSO_WM_SLIDE_LAYOUT" val="f"/>
  <p:tag name="KSO_WM_SLIDE_LAYOUT_CNT" val="2"/>
  <p:tag name="KSO_WM_SLIDE_POSITION" val="0*0"/>
  <p:tag name="KSO_WM_SLIDE_SIZE" val="960*540"/>
  <p:tag name="KSO_WM_SLIDE_SUBTYPE" val="pureTxt"/>
  <p:tag name="KSO_WM_SLIDE_TYPE" val="text"/>
  <p:tag name="KSO_WM_TAG_VERSION" val="1.0"/>
  <p:tag name="KSO_WM_TEMPLATE_CATEGORY" val="diagram"/>
  <p:tag name="KSO_WM_TEMPLATE_COLOR_TYPE" val="0"/>
  <p:tag name="KSO_WM_TEMPLATE_INDEX" val="20202576"/>
  <p:tag name="KSO_WM_TEMPLATE_MASTER_THUMB_INDEX" val="0"/>
  <p:tag name="KSO_WM_TEMPLATE_MASTER_TYPE" val="0"/>
  <p:tag name="KSO_WM_TEMPLATE_SUBCATEGORY" val="0"/>
  <p:tag name="KSO_WM_UNIT_SHOW_EDIT_AREA_INDICATION" val="0"/>
</p:tagLst>
</file>

<file path=ppt/tags/tag713.xml><?xml version="1.0" encoding="utf-8"?>
<p:tagLst xmlns:p="http://schemas.openxmlformats.org/presentationml/2006/main">
  <p:tag name="AS_UNIQUEID" val="291"/>
</p:tagLst>
</file>

<file path=ppt/tags/tag714.xml><?xml version="1.0" encoding="utf-8"?>
<p:tagLst xmlns:p="http://schemas.openxmlformats.org/presentationml/2006/main">
  <p:tag name="AS_UNIQUEID" val="292"/>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1"/>
  <p:tag name="KSO_WM_UNIT_INDEX" val="1"/>
  <p:tag name="KSO_WM_UNIT_LAYERLEVEL" val="1"/>
  <p:tag name="KSO_WM_UNIT_TYPE" val="i"/>
</p:tagLst>
</file>

<file path=ppt/tags/tag715.xml><?xml version="1.0" encoding="utf-8"?>
<p:tagLst xmlns:p="http://schemas.openxmlformats.org/presentationml/2006/main">
  <p:tag name="AS_UNIQUEID" val="293"/>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2"/>
  <p:tag name="KSO_WM_UNIT_INDEX" val="2"/>
  <p:tag name="KSO_WM_UNIT_LAYERLEVEL" val="1"/>
  <p:tag name="KSO_WM_UNIT_TYPE" val="i"/>
</p:tagLst>
</file>

<file path=ppt/tags/tag716.xml><?xml version="1.0" encoding="utf-8"?>
<p:tagLst xmlns:p="http://schemas.openxmlformats.org/presentationml/2006/main">
  <p:tag name="AS_UNIQUEID" val="294"/>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3"/>
  <p:tag name="KSO_WM_UNIT_INDEX" val="3"/>
  <p:tag name="KSO_WM_UNIT_LAYERLEVEL" val="1"/>
  <p:tag name="KSO_WM_UNIT_TYPE" val="i"/>
</p:tagLst>
</file>

<file path=ppt/tags/tag717.xml><?xml version="1.0" encoding="utf-8"?>
<p:tagLst xmlns:p="http://schemas.openxmlformats.org/presentationml/2006/main">
  <p:tag name="AS_UNIQUEID" val="295"/>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点击此处添加正文，文字是您思想的提炼，为了最终呈现发布的良好效果，请尽量言简意赅的阐述观点。"/>
  <p:tag name="KSO_WM_UNIT_SHOW_EDIT_AREA_INDICATION" val="0"/>
  <p:tag name="KSO_WM_UNIT_TEXT_PART_ID_V2" val="d-4-1"/>
  <p:tag name="KSO_WM_UNIT_TYPE" val="f"/>
  <p:tag name="KSO_WM_UNIT_VALUE" val="156"/>
</p:tagLst>
</file>

<file path=ppt/tags/tag718.xml><?xml version="1.0" encoding="utf-8"?>
<p:tagLst xmlns:p="http://schemas.openxmlformats.org/presentationml/2006/main">
  <p:tag name="AS_UNIQUEID" val="296"/>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a*1"/>
  <p:tag name="KSO_WM_UNIT_INDEX" val="1"/>
  <p:tag name="KSO_WM_UNIT_ISCONTENTSTITLE" val="0"/>
  <p:tag name="KSO_WM_UNIT_LAYERLEVEL" val="1"/>
  <p:tag name="KSO_WM_UNIT_NOCLEAR" val="0"/>
  <p:tag name="KSO_WM_UNIT_PRESET_TEXT" val="单击此处可添加您的大标题内容"/>
  <p:tag name="KSO_WM_UNIT_SHOW_EDIT_AREA_INDICATION" val="0"/>
  <p:tag name="KSO_WM_UNIT_TEXT_PART_ID_V2" val="a-3-1"/>
  <p:tag name="KSO_WM_UNIT_TYPE" val="a"/>
  <p:tag name="KSO_WM_UNIT_VALUE" val="17"/>
</p:tagLst>
</file>

<file path=ppt/tags/tag719.xml><?xml version="1.0" encoding="utf-8"?>
<p:tagLst xmlns:p="http://schemas.openxmlformats.org/presentationml/2006/main">
  <p:tag name="AS_UNIQUEID" val="297"/>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5"/>
  <p:tag name="KSO_WM_UNIT_INDEX" val="5"/>
  <p:tag name="KSO_WM_UNIT_LAYERLEVEL" val="1"/>
  <p:tag name="KSO_WM_UNIT_TYPE" val="i"/>
</p:tagLst>
</file>

<file path=ppt/tags/tag72.xml><?xml version="1.0" encoding="utf-8"?>
<p:tagLst xmlns:p="http://schemas.openxmlformats.org/presentationml/2006/main">
  <p:tag name="AS_UNIQUEID" val="374"/>
</p:tagLst>
</file>

<file path=ppt/tags/tag720.xml><?xml version="1.0" encoding="utf-8"?>
<p:tagLst xmlns:p="http://schemas.openxmlformats.org/presentationml/2006/main">
  <p:tag name="AS_UNIQUEID" val="298"/>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6"/>
  <p:tag name="KSO_WM_UNIT_INDEX" val="6"/>
  <p:tag name="KSO_WM_UNIT_LAYERLEVEL" val="1"/>
  <p:tag name="KSO_WM_UNIT_TYPE" val="i"/>
</p:tagLst>
</file>

<file path=ppt/tags/tag721.xml><?xml version="1.0" encoding="utf-8"?>
<p:tagLst xmlns:p="http://schemas.openxmlformats.org/presentationml/2006/main">
  <p:tag name="AS_UNIQUEID" val="299"/>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7"/>
  <p:tag name="KSO_WM_UNIT_INDEX" val="7"/>
  <p:tag name="KSO_WM_UNIT_LAYERLEVEL" val="1"/>
  <p:tag name="KSO_WM_UNIT_TYPE" val="i"/>
</p:tagLst>
</file>

<file path=ppt/tags/tag722.xml><?xml version="1.0" encoding="utf-8"?>
<p:tagLst xmlns:p="http://schemas.openxmlformats.org/presentationml/2006/main">
  <p:tag name="KSO_WM_BEAUTIFY_FLAG" val="#wm#"/>
  <p:tag name="KSO_WM_SLIDE_ID" val="diagram20202574_1"/>
  <p:tag name="KSO_WM_SLIDE_INDEX" val="1"/>
  <p:tag name="KSO_WM_SLIDE_ITEM_CNT" val="0"/>
  <p:tag name="KSO_WM_SLIDE_LAYOUT" val="a_f_h"/>
  <p:tag name="KSO_WM_SLIDE_LAYOUT_CNT" val="1_1_1"/>
  <p:tag name="KSO_WM_SLIDE_POSITION" val="53.318*216.399"/>
  <p:tag name="KSO_WM_SLIDE_SIZE" val="854.507*99.1489"/>
  <p:tag name="KSO_WM_SLIDE_SUBTYPE" val="pureTxt"/>
  <p:tag name="KSO_WM_SLIDE_TYPE" val="text"/>
  <p:tag name="KSO_WM_TAG_VERSION" val="1.0"/>
  <p:tag name="KSO_WM_TEMPLATE_CATEGORY" val="diagram"/>
  <p:tag name="KSO_WM_TEMPLATE_COLOR_TYPE" val="0"/>
  <p:tag name="KSO_WM_TEMPLATE_INDEX" val="20202574"/>
  <p:tag name="KSO_WM_TEMPLATE_MASTER_THUMB_INDEX" val="0"/>
  <p:tag name="KSO_WM_TEMPLATE_MASTER_TYPE" val="0"/>
  <p:tag name="KSO_WM_TEMPLATE_SUBCATEGORY" val="0"/>
  <p:tag name="KSO_WM_UNIT_SHOW_EDIT_AREA_INDICATION" val="0"/>
</p:tagLst>
</file>

<file path=ppt/tags/tag723.xml><?xml version="1.0" encoding="utf-8"?>
<p:tagLst xmlns:p="http://schemas.openxmlformats.org/presentationml/2006/main">
  <p:tag name="AS_UNIQUEID" val="300"/>
</p:tagLst>
</file>

<file path=ppt/tags/tag724.xml><?xml version="1.0" encoding="utf-8"?>
<p:tagLst xmlns:p="http://schemas.openxmlformats.org/presentationml/2006/main">
  <p:tag name="AS_UNIQUEID" val="301"/>
  <p:tag name="KSO_WM_BEAUTIFY_FLAG" val="#wm#"/>
  <p:tag name="KSO_WM_TAG_VERSION" val="1.0"/>
  <p:tag name="KSO_WM_TEMPLATE_CATEGORY" val="custom"/>
  <p:tag name="KSO_WM_TEMPLATE_INDEX" val="20204328"/>
  <p:tag name="KSO_WM_UNIT_COMPATIBLE" val="0"/>
  <p:tag name="KSO_WM_UNIT_DIAGRAM_ISNUMVISUAL" val="0"/>
  <p:tag name="KSO_WM_UNIT_DIAGRAM_ISREFERUNIT" val="0"/>
  <p:tag name="KSO_WM_UNIT_HIGHLIGHT" val="0"/>
  <p:tag name="KSO_WM_UNIT_ID" val="custom20204328_41*a*1"/>
  <p:tag name="KSO_WM_UNIT_INDEX" val="1"/>
  <p:tag name="KSO_WM_UNIT_ISCONTENTSTITLE" val="0"/>
  <p:tag name="KSO_WM_UNIT_ISNUMDGMTITLE" val="0"/>
  <p:tag name="KSO_WM_UNIT_LAYERLEVEL" val="1"/>
  <p:tag name="KSO_WM_UNIT_NOCLEAR" val="1"/>
  <p:tag name="KSO_WM_UNIT_PRESET_TEXT" val="谢谢聆听"/>
  <p:tag name="KSO_WM_UNIT_TYPE" val="a"/>
  <p:tag name="KSO_WM_UNIT_VALUE" val="10"/>
</p:tagLst>
</file>

<file path=ppt/tags/tag725.xml><?xml version="1.0" encoding="utf-8"?>
<p:tagLst xmlns:p="http://schemas.openxmlformats.org/presentationml/2006/main">
  <p:tag name="AS_UNIQUEID" val="302"/>
</p:tagLst>
</file>

<file path=ppt/tags/tag726.xml><?xml version="1.0" encoding="utf-8"?>
<p:tagLst xmlns:p="http://schemas.openxmlformats.org/presentationml/2006/main">
  <p:tag name="KSO_WM_BEAUTIFY_FLAG" val="#wm#"/>
  <p:tag name="KSO_WM_SLIDE_ID" val="custom20204328_41"/>
  <p:tag name="KSO_WM_SLIDE_INDEX" val="41"/>
  <p:tag name="KSO_WM_SLIDE_ITEM_CNT" val="0"/>
  <p:tag name="KSO_WM_SLIDE_LAYOUT" val="a_b"/>
  <p:tag name="KSO_WM_SLIDE_LAYOUT_CNT" val="1_1"/>
  <p:tag name="KSO_WM_SLIDE_SUBTYPE" val="pureTxt"/>
  <p:tag name="KSO_WM_SLIDE_TYPE" val="endPage"/>
  <p:tag name="KSO_WM_TAG_VERSION" val="1.0"/>
  <p:tag name="KSO_WM_TEMPLATE_CATEGORY" val="custom"/>
  <p:tag name="KSO_WM_TEMPLATE_COLOR_TYPE" val="1"/>
  <p:tag name="KSO_WM_TEMPLATE_INDEX" val="20204328"/>
  <p:tag name="KSO_WM_TEMPLATE_MASTER_TYPE" val="1"/>
  <p:tag name="KSO_WM_TEMPLATE_SUBCATEGORY" val="0"/>
</p:tagLst>
</file>

<file path=ppt/tags/tag727.xml><?xml version="1.0" encoding="utf-8"?>
<p:tagLst xmlns:p="http://schemas.openxmlformats.org/presentationml/2006/main">
  <p:tag name="AS_OS" val="Unix 3.10 unknown"/>
  <p:tag name="AS_RELEASE_DATE" val="2020.11.30"/>
  <p:tag name="AS_TITLE" val="Aspose.Slides for Java"/>
  <p:tag name="AS_VERSION" val="20.11"/>
  <p:tag name="ISLIDE.GUIDESSETTING" val="{&quot;Id&quot;:null,&quot;Name&quot;:&quot;正常&quot;,&quot;HeaderHeight&quot;:15.0,&quot;FooterHeight&quot;:9.0,&quot;SideMargin&quot;:5.5,&quot;TopMargin&quot;:0.0,&quot;BottomMargin&quot;:0.0,&quot;IntervalMargin&quot;:1.5,&quot;SettingType&quot;:&quot;System&quot;}"/>
</p:tagLst>
</file>

<file path=ppt/tags/tag73.xml><?xml version="1.0" encoding="utf-8"?>
<p:tagLst xmlns:p="http://schemas.openxmlformats.org/presentationml/2006/main">
  <p:tag name="AS_UNIQUEID" val="375"/>
</p:tagLst>
</file>

<file path=ppt/tags/tag74.xml><?xml version="1.0" encoding="utf-8"?>
<p:tagLst xmlns:p="http://schemas.openxmlformats.org/presentationml/2006/main">
  <p:tag name="AS_UNIQUEID" val="376"/>
</p:tagLst>
</file>

<file path=ppt/tags/tag75.xml><?xml version="1.0" encoding="utf-8"?>
<p:tagLst xmlns:p="http://schemas.openxmlformats.org/presentationml/2006/main">
  <p:tag name="AS_UNIQUEID" val="377"/>
</p:tagLst>
</file>

<file path=ppt/tags/tag76.xml><?xml version="1.0" encoding="utf-8"?>
<p:tagLst xmlns:p="http://schemas.openxmlformats.org/presentationml/2006/main">
  <p:tag name="AS_UNIQUEID" val="378"/>
</p:tagLst>
</file>

<file path=ppt/tags/tag77.xml><?xml version="1.0" encoding="utf-8"?>
<p:tagLst xmlns:p="http://schemas.openxmlformats.org/presentationml/2006/main">
  <p:tag name="AS_UNIQUEID" val="379"/>
</p:tagLst>
</file>

<file path=ppt/tags/tag78.xml><?xml version="1.0" encoding="utf-8"?>
<p:tagLst xmlns:p="http://schemas.openxmlformats.org/presentationml/2006/main">
  <p:tag name="AS_UNIQUEID" val="380"/>
</p:tagLst>
</file>

<file path=ppt/tags/tag79.xml><?xml version="1.0" encoding="utf-8"?>
<p:tagLst xmlns:p="http://schemas.openxmlformats.org/presentationml/2006/main">
  <p:tag name="AS_UNIQUEID" val="381"/>
</p:tagLst>
</file>

<file path=ppt/tags/tag8.xml><?xml version="1.0" encoding="utf-8"?>
<p:tagLst xmlns:p="http://schemas.openxmlformats.org/presentationml/2006/main">
  <p:tag name="AS_UNIQUEID" val="310"/>
</p:tagLst>
</file>

<file path=ppt/tags/tag80.xml><?xml version="1.0" encoding="utf-8"?>
<p:tagLst xmlns:p="http://schemas.openxmlformats.org/presentationml/2006/main">
  <p:tag name="AS_UNIQUEID" val="382"/>
</p:tagLst>
</file>

<file path=ppt/tags/tag81.xml><?xml version="1.0" encoding="utf-8"?>
<p:tagLst xmlns:p="http://schemas.openxmlformats.org/presentationml/2006/main">
  <p:tag name="AS_UNIQUEID" val="383"/>
</p:tagLst>
</file>

<file path=ppt/tags/tag82.xml><?xml version="1.0" encoding="utf-8"?>
<p:tagLst xmlns:p="http://schemas.openxmlformats.org/presentationml/2006/main">
  <p:tag name="AS_UNIQUEID" val="384"/>
</p:tagLst>
</file>

<file path=ppt/tags/tag83.xml><?xml version="1.0" encoding="utf-8"?>
<p:tagLst xmlns:p="http://schemas.openxmlformats.org/presentationml/2006/main">
  <p:tag name="AS_UNIQUEID" val="385"/>
</p:tagLst>
</file>

<file path=ppt/tags/tag84.xml><?xml version="1.0" encoding="utf-8"?>
<p:tagLst xmlns:p="http://schemas.openxmlformats.org/presentationml/2006/main">
  <p:tag name="AS_UNIQUEID" val="386"/>
</p:tagLst>
</file>

<file path=ppt/tags/tag85.xml><?xml version="1.0" encoding="utf-8"?>
<p:tagLst xmlns:p="http://schemas.openxmlformats.org/presentationml/2006/main">
  <p:tag name="AS_UNIQUEID" val="387"/>
</p:tagLst>
</file>

<file path=ppt/tags/tag86.xml><?xml version="1.0" encoding="utf-8"?>
<p:tagLst xmlns:p="http://schemas.openxmlformats.org/presentationml/2006/main">
  <p:tag name="AS_UNIQUEID" val="388"/>
</p:tagLst>
</file>

<file path=ppt/tags/tag87.xml><?xml version="1.0" encoding="utf-8"?>
<p:tagLst xmlns:p="http://schemas.openxmlformats.org/presentationml/2006/main">
  <p:tag name="AS_UNIQUEID" val="389"/>
</p:tagLst>
</file>

<file path=ppt/tags/tag88.xml><?xml version="1.0" encoding="utf-8"?>
<p:tagLst xmlns:p="http://schemas.openxmlformats.org/presentationml/2006/main">
  <p:tag name="AS_UNIQUEID" val="390"/>
</p:tagLst>
</file>

<file path=ppt/tags/tag89.xml><?xml version="1.0" encoding="utf-8"?>
<p:tagLst xmlns:p="http://schemas.openxmlformats.org/presentationml/2006/main">
  <p:tag name="AS_UNIQUEID" val="391"/>
</p:tagLst>
</file>

<file path=ppt/tags/tag9.xml><?xml version="1.0" encoding="utf-8"?>
<p:tagLst xmlns:p="http://schemas.openxmlformats.org/presentationml/2006/main">
  <p:tag name="AS_UNIQUEID" val="311"/>
</p:tagLst>
</file>

<file path=ppt/tags/tag90.xml><?xml version="1.0" encoding="utf-8"?>
<p:tagLst xmlns:p="http://schemas.openxmlformats.org/presentationml/2006/main">
  <p:tag name="AS_UNIQUEID" val="392"/>
</p:tagLst>
</file>

<file path=ppt/tags/tag91.xml><?xml version="1.0" encoding="utf-8"?>
<p:tagLst xmlns:p="http://schemas.openxmlformats.org/presentationml/2006/main">
  <p:tag name="AS_UNIQUEID" val="393"/>
</p:tagLst>
</file>

<file path=ppt/tags/tag92.xml><?xml version="1.0" encoding="utf-8"?>
<p:tagLst xmlns:p="http://schemas.openxmlformats.org/presentationml/2006/main">
  <p:tag name="AS_UNIQUEID" val="394"/>
</p:tagLst>
</file>

<file path=ppt/tags/tag93.xml><?xml version="1.0" encoding="utf-8"?>
<p:tagLst xmlns:p="http://schemas.openxmlformats.org/presentationml/2006/main">
  <p:tag name="AS_UNIQUEID" val="395"/>
</p:tagLst>
</file>

<file path=ppt/tags/tag94.xml><?xml version="1.0" encoding="utf-8"?>
<p:tagLst xmlns:p="http://schemas.openxmlformats.org/presentationml/2006/main">
  <p:tag name="AS_UNIQUEID" val="396"/>
</p:tagLst>
</file>

<file path=ppt/tags/tag95.xml><?xml version="1.0" encoding="utf-8"?>
<p:tagLst xmlns:p="http://schemas.openxmlformats.org/presentationml/2006/main">
  <p:tag name="AS_UNIQUEID" val="397"/>
</p:tagLst>
</file>

<file path=ppt/tags/tag96.xml><?xml version="1.0" encoding="utf-8"?>
<p:tagLst xmlns:p="http://schemas.openxmlformats.org/presentationml/2006/main">
  <p:tag name="AS_UNIQUEID" val="398"/>
</p:tagLst>
</file>

<file path=ppt/tags/tag97.xml><?xml version="1.0" encoding="utf-8"?>
<p:tagLst xmlns:p="http://schemas.openxmlformats.org/presentationml/2006/main">
  <p:tag name="AS_UNIQUEID" val="399"/>
</p:tagLst>
</file>

<file path=ppt/tags/tag98.xml><?xml version="1.0" encoding="utf-8"?>
<p:tagLst xmlns:p="http://schemas.openxmlformats.org/presentationml/2006/main">
  <p:tag name="AS_UNIQUEID" val="400"/>
</p:tagLst>
</file>

<file path=ppt/tags/tag99.xml><?xml version="1.0" encoding="utf-8"?>
<p:tagLst xmlns:p="http://schemas.openxmlformats.org/presentationml/2006/main">
  <p:tag name="AS_UNIQUEID" val="401"/>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122p2h1j">
      <a:majorFont>
        <a:latin typeface="Arial"/>
        <a:ea typeface="黑体"/>
        <a:cs typeface="Arial"/>
      </a:majorFont>
      <a:minorFont>
        <a:latin typeface="Arial"/>
        <a:ea typeface="黑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122p2h1j">
      <a:majorFont>
        <a:latin typeface="Arial"/>
        <a:ea typeface="黑体"/>
        <a:cs typeface="Arial"/>
      </a:majorFont>
      <a:minorFont>
        <a:latin typeface="Arial"/>
        <a:ea typeface="黑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3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122p2h1j">
      <a:majorFont>
        <a:latin typeface="Arial"/>
        <a:ea typeface="黑体"/>
        <a:cs typeface="Arial"/>
      </a:majorFont>
      <a:minorFont>
        <a:latin typeface="Arial"/>
        <a:ea typeface="黑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1_Office 主题​​">
  <a:themeElements>
    <a:clrScheme name="自定义 71">
      <a:dk1>
        <a:srgbClr val="000000"/>
      </a:dk1>
      <a:lt1>
        <a:srgbClr val="FFFFFF"/>
      </a:lt1>
      <a:dk2>
        <a:srgbClr val="EFECEC"/>
      </a:dk2>
      <a:lt2>
        <a:srgbClr val="FDFCFC"/>
      </a:lt2>
      <a:accent1>
        <a:srgbClr val="D3A991"/>
      </a:accent1>
      <a:accent2>
        <a:srgbClr val="C5B09B"/>
      </a:accent2>
      <a:accent3>
        <a:srgbClr val="B0B19D"/>
      </a:accent3>
      <a:accent4>
        <a:srgbClr val="A5BBAC"/>
      </a:accent4>
      <a:accent5>
        <a:srgbClr val="88BEAF"/>
      </a:accent5>
      <a:accent6>
        <a:srgbClr val="9AD6CD"/>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146</Paragraphs>
  <Slides>32</Slides>
  <Notes>5</Notes>
  <TotalTime>0</TotalTime>
  <HiddenSlides>0</HiddenSlides>
  <MMClips>1</MMClips>
  <ScaleCrop>0</ScaleCrop>
  <HeadingPairs>
    <vt:vector baseType="variant" size="6">
      <vt:variant>
        <vt:lpstr>Fonts used</vt:lpstr>
      </vt:variant>
      <vt:variant>
        <vt:i4>15</vt:i4>
      </vt:variant>
      <vt:variant>
        <vt:lpstr>Theme</vt:lpstr>
      </vt:variant>
      <vt:variant>
        <vt:i4>1</vt:i4>
      </vt:variant>
      <vt:variant>
        <vt:lpstr>Slide Titles</vt:lpstr>
      </vt:variant>
      <vt:variant>
        <vt:i4>32</vt:i4>
      </vt:variant>
    </vt:vector>
  </HeadingPairs>
  <TitlesOfParts>
    <vt:vector baseType="lpstr" size="48">
      <vt:lpstr>Arial</vt:lpstr>
      <vt:lpstr>黑体</vt:lpstr>
      <vt:lpstr>宋体</vt:lpstr>
      <vt:lpstr>微软雅黑</vt:lpstr>
      <vt:lpstr>汉仪旗黑-85S</vt:lpstr>
      <vt:lpstr>Calibri Light</vt:lpstr>
      <vt:lpstr>Calibri</vt:lpstr>
      <vt:lpstr>楷体</vt:lpstr>
      <vt:lpstr>Segoe UI</vt:lpstr>
      <vt:lpstr>Wingdings</vt:lpstr>
      <vt:lpstr>Adobe 黑体 Std R</vt:lpstr>
      <vt:lpstr>方正楷体_GBK</vt:lpstr>
      <vt:lpstr>华文中宋</vt:lpstr>
      <vt:lpstr>仿宋</vt:lpstr>
      <vt:lpstr>WPS-Numbers</vt:lpstr>
      <vt:lpstr>默认设计模板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再见</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2021-08-25T01:33:59.397</cp:lastPrinted>
  <dcterms:created xsi:type="dcterms:W3CDTF">2021-08-25T01:33:59Z</dcterms:created>
  <dcterms:modified xsi:type="dcterms:W3CDTF">2021-08-24T17:34:02Z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