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38590;&#24536;&#37027;&#28201;&#26262;&#30340;&#24863;&#35273;.docx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5105;&#24515;&#20013;&#30340;&#23453;&#34255;.docx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36131;&#20219;.docx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6805;&#39640;&#24341;&#39046;&#25105;&#25104;&#38271;.docx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2544" y="2577455"/>
            <a:ext cx="2887345" cy="1026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altLang="zh-CN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考点五 作文</a:t>
            </a:r>
            <a:endParaRPr altLang="zh-CN" sz="4050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5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【佳作欣赏】</a:t>
            </a:r>
            <a:endParaRPr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>
            <a:hlinkClick r:id="rId1" action="ppaction://hlinkfile"/>
          </p:cNvPr>
          <p:cNvSpPr txBox="1"/>
          <p:nvPr/>
        </p:nvSpPr>
        <p:spPr>
          <a:xfrm>
            <a:off x="2709386" y="3135154"/>
            <a:ext cx="3752850" cy="610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难忘那温暖的感觉</a:t>
            </a:r>
            <a:endParaRPr lang="zh-CN" sz="3375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82103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【赏析点评】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本文作者充分运用了记叙､描写､抒情､议论等多种表达方式,采用拟人､对比､反复等修辞手法,以工笔手法细描人物的内心活动,把母爱的温暖写得具体可感,触手可及,使得文章重点突出,主旨鲜明｡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413" y="1540669"/>
            <a:ext cx="863917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样题3</a:t>
            </a: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(2019·达州)作文｡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题目:我心中的宝藏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要求:①文体自选(诗歌､戏剧除外);②不少于600字;③文中不得出现透露考生个人身份的信息;④书写工整,卷面整洁｡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39716"/>
            <a:ext cx="8639033" cy="396938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是一道命题作文题｡题目是偏正短语,“宝藏”一般指蕴藏于地下的自然资源,也指储藏的珍宝或财富;限制词是“我心中的”,表明了“宝藏”储藏的位置｡由此可知,题目运用了比喻的修辞手法,把“我”心中的某种精神财富比作了“宝藏”｡“宝藏”可以是智慧､美德､信心､豁达､乐观､理性等比较抽象的事物,是具有正能量的财富,它珍藏甚至根植于自己的内心,是自身的能源所在,是自身力量的源泉｡“我心中的”则强调要写的不是别人的,而是“我的”,即作文要用第一人称来写,可叙述自身经历,也可用散文化的笔法进行抒情或议论,把真情实感融入其中即可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5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【佳作欣赏】</a:t>
            </a:r>
            <a:endParaRPr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>
            <a:hlinkClick r:id="rId1" action="ppaction://hlinkfile"/>
          </p:cNvPr>
          <p:cNvSpPr txBox="1"/>
          <p:nvPr/>
        </p:nvSpPr>
        <p:spPr>
          <a:xfrm>
            <a:off x="3127058" y="3135154"/>
            <a:ext cx="2917508" cy="610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我心中的宝藏</a:t>
            </a:r>
            <a:endParaRPr lang="zh-CN" sz="3375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82103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【赏析点评】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作者从自身经历取材,以读书为写作内容,写得真实可感,富有深意｡选材上注意了详略的安排,详细描述了自己读《红楼梦》的感受,略写了读《鲁滨逊漂流记》的感受,体现了作者谋篇布局的能力｡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413" y="1540669"/>
            <a:ext cx="863917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样题4</a:t>
            </a: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(2019·益阳)阅读下面的材料,根据要求作文｡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(1)人生最苦的事,莫苦于身上背着一种未来的责任｡(梁启超《最苦与最乐》)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(2)天行健,君子以自强不息｡(《周易》)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(3)博学而笃志,切问而近思,仁在其中矣｡(《论语·子张》)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(4)人一能之己百之,人十能之己千之｡(《中庸》)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上面的材料引发你怎样的感触和思考?请围绕第(1)句中的“责任”这个关键词,结合其他三句中的一句或几句确定立意,写一篇文章｡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413" y="1540669"/>
            <a:ext cx="863917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要求:①立意自定,题目自拟;②除诗歌外文体不限;③不少于600字;④文中不得出现自己的真实姓名､校名等信息｡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39716"/>
            <a:ext cx="8639033" cy="429133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40000"/>
              </a:lnSpc>
              <a:spcAft>
                <a:spcPts val="0"/>
              </a:spcAft>
            </a:pPr>
            <a:r>
              <a:rPr lang="zh-CN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是一道“关联组合”任务驱动型作文题,形式上与常规的作文题相比要复杂一些,因为给出的是名人名言和古诗文,需要考生先对它们进行全面理解,并提取出关键词,然后进行组合式立意｡具体而言,首先要读懂这些句子,并挖掘其中的关键词｡经分析提炼可知:第(1)句是在强调人要勇于肩扛责任,第(2)句则意在表明人应该自强不息,第(3)句着重指出人应该坚定志向,勤学好问善思考,第(4)句则阐明了勤能补拙的道理｡此外,还要读清楚写作要求,即围绕第(1)句的“责任”这个关键词,结合其他三句中的一句或几句确定立意｡比如(1)(2)句组合,可以立意为自强不息,心系家国;(1)(3)句组合,则可立意为坚定志向,担责前进或勤学好问善思,是有责任担当的表现;(1)(4)句组合,则可立意为勤能补拙,勿忘使命｡无论如何立意,考生都必须紧扣“责任”这个关键词,才能保证不跑题｡</a:t>
            </a:r>
            <a:endParaRPr lang="zh-CN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5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【佳作欣赏】</a:t>
            </a:r>
            <a:endParaRPr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>
            <a:hlinkClick r:id="rId1" action="ppaction://hlinkfile"/>
          </p:cNvPr>
          <p:cNvSpPr txBox="1"/>
          <p:nvPr/>
        </p:nvSpPr>
        <p:spPr>
          <a:xfrm>
            <a:off x="4065270" y="3135154"/>
            <a:ext cx="1013460" cy="1130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</a:t>
            </a:r>
            <a:endParaRPr lang="zh-CN" sz="3375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28049" y="2836466"/>
            <a:ext cx="233235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泸州</a:t>
            </a: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考什么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82103"/>
            <a:ext cx="8639033" cy="251523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【赏析点评】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章巧用名言警句,紧扣材料,观点简洁明了,善用举例论证､对比论证等论证方法｡材料新颖独特,具有启发性,将古代的孔子､杜甫,到近现代的周恩来､任正非等对责任担当的态度作为例证,贯穿全文｡从身边熟悉的现象谈起,容易引起共鸣;并巧用反问､呼告,呼吁青年学生自我反思,当起责任｡论证充分,极具说服力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6698" y="1436370"/>
            <a:ext cx="2326481" cy="610076"/>
            <a:chOff x="608" y="1180"/>
            <a:chExt cx="4885" cy="1281"/>
          </a:xfrm>
        </p:grpSpPr>
        <p:sp>
          <p:nvSpPr>
            <p:cNvPr id="7" name="矩形 6"/>
            <p:cNvSpPr/>
            <p:nvPr/>
          </p:nvSpPr>
          <p:spPr>
            <a:xfrm>
              <a:off x="608" y="1180"/>
              <a:ext cx="4885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考向研析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4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3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428" y="2024063"/>
            <a:ext cx="6875145" cy="342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886" y="1543633"/>
            <a:ext cx="8489633" cy="459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195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sz="195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近五年中考题来看,作文是泸州中考的必考内容,分值为40分｡从考查形式看,泸州中考作文以半命题作文为主,命题内容切合考生生活实际,而且只有一个作文题目,考生在写作上没有任何回旋的余地,只能根据写作要求展开写作｡</a:t>
            </a:r>
            <a:endParaRPr sz="195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sz="195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泸州中考已经连续几年采用半命题作文形式,正是基于半命题作文具有开放性与限制性两个特点,有利于鼓励学生创新思维和创新写作,学生在写作中不易出现文体不明､“克隆”作文的情况｡但2019年首次考查了话题作文,这说明泸州中考作文的形式也发生了变化,必须引起重视｡2020年的泸州中考作文可能还会考查话题作文,也有可能采用选题作文的方式,一个是半命题作文,另一个作文是命题作文､话题作文或材料作文中的一个｡</a:t>
            </a:r>
            <a:endParaRPr sz="195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559" y="2841308"/>
            <a:ext cx="4411980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altLang="zh-CN" sz="3375" b="1" dirty="0">
                <a:solidFill>
                  <a:srgbClr val="0291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课时一 审题与立意</a:t>
            </a:r>
            <a:endParaRPr altLang="zh-CN" sz="3375" b="1" dirty="0">
              <a:solidFill>
                <a:srgbClr val="0291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108359"/>
            <a:ext cx="8621078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一､审题要准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审题,就是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深入思考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和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反复推敲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,对作文题目做一番研究,彻底弄清题目的含义｡审题不但是作文的第一步,而且是作文成败的关键性一步｡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作文审题要做到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准确到位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不偏不倚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｡考生只有将题目的内涵和外延理解透彻了,才能在立意､构思上不出偏差,才能追求立意上深刻､构思上新颖等更高层级的写作目标｡那么,如何才能准确地审读题目呢?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1461" y="1587818"/>
            <a:ext cx="8723948" cy="542925"/>
            <a:chOff x="549" y="1300"/>
            <a:chExt cx="18318" cy="1140"/>
          </a:xfrm>
        </p:grpSpPr>
        <p:sp>
          <p:nvSpPr>
            <p:cNvPr id="90" name="Shape 4116"/>
            <p:cNvSpPr/>
            <p:nvPr/>
          </p:nvSpPr>
          <p:spPr>
            <a:xfrm>
              <a:off x="549" y="1481"/>
              <a:ext cx="683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562" extrusionOk="0">
                  <a:moveTo>
                    <a:pt x="7175" y="3205"/>
                  </a:moveTo>
                  <a:cubicBezTo>
                    <a:pt x="8045" y="3205"/>
                    <a:pt x="8878" y="3205"/>
                    <a:pt x="9712" y="3205"/>
                  </a:cubicBezTo>
                  <a:cubicBezTo>
                    <a:pt x="10074" y="3205"/>
                    <a:pt x="10111" y="3242"/>
                    <a:pt x="10111" y="3533"/>
                  </a:cubicBezTo>
                  <a:cubicBezTo>
                    <a:pt x="10111" y="8523"/>
                    <a:pt x="10111" y="13477"/>
                    <a:pt x="10111" y="18467"/>
                  </a:cubicBezTo>
                  <a:cubicBezTo>
                    <a:pt x="10111" y="18795"/>
                    <a:pt x="10074" y="18832"/>
                    <a:pt x="9748" y="18832"/>
                  </a:cubicBezTo>
                  <a:cubicBezTo>
                    <a:pt x="8915" y="18832"/>
                    <a:pt x="8081" y="18832"/>
                    <a:pt x="7248" y="18832"/>
                  </a:cubicBezTo>
                  <a:cubicBezTo>
                    <a:pt x="6921" y="18832"/>
                    <a:pt x="6849" y="18795"/>
                    <a:pt x="6849" y="18467"/>
                  </a:cubicBezTo>
                  <a:cubicBezTo>
                    <a:pt x="6849" y="13514"/>
                    <a:pt x="6849" y="8523"/>
                    <a:pt x="6849" y="3533"/>
                  </a:cubicBezTo>
                  <a:cubicBezTo>
                    <a:pt x="6849" y="3242"/>
                    <a:pt x="6885" y="3205"/>
                    <a:pt x="7175" y="3205"/>
                  </a:cubicBezTo>
                  <a:close/>
                  <a:moveTo>
                    <a:pt x="15511" y="13368"/>
                  </a:moveTo>
                  <a:cubicBezTo>
                    <a:pt x="15511" y="13368"/>
                    <a:pt x="15511" y="13368"/>
                    <a:pt x="15511" y="13368"/>
                  </a:cubicBezTo>
                  <a:cubicBezTo>
                    <a:pt x="16199" y="13368"/>
                    <a:pt x="16924" y="13368"/>
                    <a:pt x="17613" y="13368"/>
                  </a:cubicBezTo>
                  <a:cubicBezTo>
                    <a:pt x="18156" y="13368"/>
                    <a:pt x="18229" y="13404"/>
                    <a:pt x="18229" y="13914"/>
                  </a:cubicBezTo>
                  <a:cubicBezTo>
                    <a:pt x="18229" y="15408"/>
                    <a:pt x="18229" y="16938"/>
                    <a:pt x="18229" y="18431"/>
                  </a:cubicBezTo>
                  <a:cubicBezTo>
                    <a:pt x="18229" y="18795"/>
                    <a:pt x="18193" y="18868"/>
                    <a:pt x="17866" y="18868"/>
                  </a:cubicBezTo>
                  <a:cubicBezTo>
                    <a:pt x="17033" y="18868"/>
                    <a:pt x="16199" y="18868"/>
                    <a:pt x="15366" y="18868"/>
                  </a:cubicBezTo>
                  <a:cubicBezTo>
                    <a:pt x="15003" y="18868"/>
                    <a:pt x="14967" y="18832"/>
                    <a:pt x="14967" y="18431"/>
                  </a:cubicBezTo>
                  <a:cubicBezTo>
                    <a:pt x="14967" y="16901"/>
                    <a:pt x="14967" y="15408"/>
                    <a:pt x="14967" y="13914"/>
                  </a:cubicBezTo>
                  <a:cubicBezTo>
                    <a:pt x="14967" y="13404"/>
                    <a:pt x="15040" y="13368"/>
                    <a:pt x="15511" y="13368"/>
                  </a:cubicBezTo>
                  <a:close/>
                  <a:moveTo>
                    <a:pt x="797" y="0"/>
                  </a:moveTo>
                  <a:cubicBezTo>
                    <a:pt x="797" y="0"/>
                    <a:pt x="797" y="0"/>
                    <a:pt x="797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724" y="36"/>
                    <a:pt x="724" y="73"/>
                    <a:pt x="688" y="146"/>
                  </a:cubicBezTo>
                  <a:cubicBezTo>
                    <a:pt x="470" y="546"/>
                    <a:pt x="253" y="983"/>
                    <a:pt x="35" y="1384"/>
                  </a:cubicBezTo>
                  <a:cubicBezTo>
                    <a:pt x="-37" y="1530"/>
                    <a:pt x="-1" y="1566"/>
                    <a:pt x="180" y="1566"/>
                  </a:cubicBezTo>
                  <a:cubicBezTo>
                    <a:pt x="253" y="1566"/>
                    <a:pt x="325" y="1566"/>
                    <a:pt x="398" y="1566"/>
                  </a:cubicBezTo>
                  <a:cubicBezTo>
                    <a:pt x="470" y="1566"/>
                    <a:pt x="470" y="1603"/>
                    <a:pt x="470" y="1676"/>
                  </a:cubicBezTo>
                  <a:cubicBezTo>
                    <a:pt x="470" y="8013"/>
                    <a:pt x="470" y="14388"/>
                    <a:pt x="470" y="20726"/>
                  </a:cubicBezTo>
                  <a:cubicBezTo>
                    <a:pt x="470" y="20981"/>
                    <a:pt x="543" y="21054"/>
                    <a:pt x="869" y="21054"/>
                  </a:cubicBezTo>
                  <a:cubicBezTo>
                    <a:pt x="7211" y="21054"/>
                    <a:pt x="13517" y="21054"/>
                    <a:pt x="19823" y="21054"/>
                  </a:cubicBezTo>
                  <a:cubicBezTo>
                    <a:pt x="19932" y="21054"/>
                    <a:pt x="19932" y="21090"/>
                    <a:pt x="19932" y="21163"/>
                  </a:cubicBezTo>
                  <a:cubicBezTo>
                    <a:pt x="19932" y="21236"/>
                    <a:pt x="19932" y="21309"/>
                    <a:pt x="19932" y="21381"/>
                  </a:cubicBezTo>
                  <a:cubicBezTo>
                    <a:pt x="19932" y="21564"/>
                    <a:pt x="20005" y="21600"/>
                    <a:pt x="20113" y="21527"/>
                  </a:cubicBezTo>
                  <a:cubicBezTo>
                    <a:pt x="20548" y="21309"/>
                    <a:pt x="20947" y="21126"/>
                    <a:pt x="21382" y="20908"/>
                  </a:cubicBezTo>
                  <a:cubicBezTo>
                    <a:pt x="21563" y="20799"/>
                    <a:pt x="21527" y="20762"/>
                    <a:pt x="21382" y="20689"/>
                  </a:cubicBezTo>
                  <a:cubicBezTo>
                    <a:pt x="20947" y="20471"/>
                    <a:pt x="20548" y="20252"/>
                    <a:pt x="20150" y="20034"/>
                  </a:cubicBezTo>
                  <a:cubicBezTo>
                    <a:pt x="19968" y="19961"/>
                    <a:pt x="19932" y="19961"/>
                    <a:pt x="19932" y="20179"/>
                  </a:cubicBezTo>
                  <a:cubicBezTo>
                    <a:pt x="19932" y="20252"/>
                    <a:pt x="19932" y="20289"/>
                    <a:pt x="19932" y="20325"/>
                  </a:cubicBezTo>
                  <a:cubicBezTo>
                    <a:pt x="19932" y="20434"/>
                    <a:pt x="19932" y="20434"/>
                    <a:pt x="19823" y="20434"/>
                  </a:cubicBezTo>
                  <a:cubicBezTo>
                    <a:pt x="13699" y="20434"/>
                    <a:pt x="7574" y="20434"/>
                    <a:pt x="1485" y="20434"/>
                  </a:cubicBezTo>
                  <a:cubicBezTo>
                    <a:pt x="1195" y="20434"/>
                    <a:pt x="1086" y="20398"/>
                    <a:pt x="1086" y="20107"/>
                  </a:cubicBezTo>
                  <a:cubicBezTo>
                    <a:pt x="1086" y="13951"/>
                    <a:pt x="1086" y="7831"/>
                    <a:pt x="1086" y="1676"/>
                  </a:cubicBezTo>
                  <a:cubicBezTo>
                    <a:pt x="1086" y="1566"/>
                    <a:pt x="1123" y="1566"/>
                    <a:pt x="1231" y="1566"/>
                  </a:cubicBezTo>
                  <a:cubicBezTo>
                    <a:pt x="1268" y="1566"/>
                    <a:pt x="1340" y="1566"/>
                    <a:pt x="1376" y="1566"/>
                  </a:cubicBezTo>
                  <a:cubicBezTo>
                    <a:pt x="1594" y="1566"/>
                    <a:pt x="1594" y="1530"/>
                    <a:pt x="1521" y="1348"/>
                  </a:cubicBezTo>
                  <a:cubicBezTo>
                    <a:pt x="1304" y="947"/>
                    <a:pt x="1086" y="546"/>
                    <a:pt x="869" y="146"/>
                  </a:cubicBezTo>
                  <a:cubicBezTo>
                    <a:pt x="833" y="73"/>
                    <a:pt x="833" y="36"/>
                    <a:pt x="797" y="0"/>
                  </a:cubicBezTo>
                  <a:close/>
                  <a:moveTo>
                    <a:pt x="11162" y="7066"/>
                  </a:moveTo>
                  <a:cubicBezTo>
                    <a:pt x="11162" y="7066"/>
                    <a:pt x="11162" y="7066"/>
                    <a:pt x="11162" y="7066"/>
                  </a:cubicBezTo>
                  <a:cubicBezTo>
                    <a:pt x="11995" y="7066"/>
                    <a:pt x="12865" y="7066"/>
                    <a:pt x="13735" y="7066"/>
                  </a:cubicBezTo>
                  <a:cubicBezTo>
                    <a:pt x="14061" y="7066"/>
                    <a:pt x="14097" y="7103"/>
                    <a:pt x="14097" y="7321"/>
                  </a:cubicBezTo>
                  <a:cubicBezTo>
                    <a:pt x="14097" y="11073"/>
                    <a:pt x="14097" y="14789"/>
                    <a:pt x="14097" y="18540"/>
                  </a:cubicBezTo>
                  <a:cubicBezTo>
                    <a:pt x="14097" y="18795"/>
                    <a:pt x="13989" y="18832"/>
                    <a:pt x="13699" y="18832"/>
                  </a:cubicBezTo>
                  <a:cubicBezTo>
                    <a:pt x="12865" y="18832"/>
                    <a:pt x="12031" y="18832"/>
                    <a:pt x="11198" y="18832"/>
                  </a:cubicBezTo>
                  <a:cubicBezTo>
                    <a:pt x="10835" y="18832"/>
                    <a:pt x="10835" y="18795"/>
                    <a:pt x="10835" y="18504"/>
                  </a:cubicBezTo>
                  <a:cubicBezTo>
                    <a:pt x="10835" y="14789"/>
                    <a:pt x="10835" y="11073"/>
                    <a:pt x="10835" y="7358"/>
                  </a:cubicBezTo>
                  <a:cubicBezTo>
                    <a:pt x="10835" y="7066"/>
                    <a:pt x="10835" y="7066"/>
                    <a:pt x="11162" y="7066"/>
                  </a:cubicBezTo>
                  <a:close/>
                  <a:moveTo>
                    <a:pt x="3189" y="11000"/>
                  </a:moveTo>
                  <a:cubicBezTo>
                    <a:pt x="3189" y="11000"/>
                    <a:pt x="3189" y="11000"/>
                    <a:pt x="3189" y="11000"/>
                  </a:cubicBezTo>
                  <a:cubicBezTo>
                    <a:pt x="4022" y="11000"/>
                    <a:pt x="4892" y="11000"/>
                    <a:pt x="5725" y="11000"/>
                  </a:cubicBezTo>
                  <a:cubicBezTo>
                    <a:pt x="6052" y="11000"/>
                    <a:pt x="6088" y="11000"/>
                    <a:pt x="6088" y="11328"/>
                  </a:cubicBezTo>
                  <a:cubicBezTo>
                    <a:pt x="6088" y="13732"/>
                    <a:pt x="6088" y="16100"/>
                    <a:pt x="6088" y="18467"/>
                  </a:cubicBezTo>
                  <a:cubicBezTo>
                    <a:pt x="6088" y="18795"/>
                    <a:pt x="6052" y="18832"/>
                    <a:pt x="5762" y="18832"/>
                  </a:cubicBezTo>
                  <a:cubicBezTo>
                    <a:pt x="4928" y="18832"/>
                    <a:pt x="4058" y="18832"/>
                    <a:pt x="3225" y="18832"/>
                  </a:cubicBezTo>
                  <a:cubicBezTo>
                    <a:pt x="2899" y="18832"/>
                    <a:pt x="2826" y="18795"/>
                    <a:pt x="2826" y="18467"/>
                  </a:cubicBezTo>
                  <a:cubicBezTo>
                    <a:pt x="2826" y="16100"/>
                    <a:pt x="2826" y="13696"/>
                    <a:pt x="2826" y="11328"/>
                  </a:cubicBezTo>
                  <a:cubicBezTo>
                    <a:pt x="2826" y="11000"/>
                    <a:pt x="2862" y="11000"/>
                    <a:pt x="3189" y="110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32" y="1300"/>
              <a:ext cx="17635" cy="11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just">
                <a:lnSpc>
                  <a:spcPct val="140000"/>
                </a:lnSpc>
              </a:pPr>
              <a:r>
                <a:rPr lang="zh-CN" sz="2100" b="1" dirty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技法指导</a:t>
              </a:r>
              <a:endParaRPr lang="zh-CN" sz="210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(一)审“要求”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了严谨和科学,也为了考生尽量少失误,中考作文题的命题者总是要在文题前后交代几点,并冠以“要求”“注意”等提示语｡文字虽然简短,指令性和指导性却很强｡如果小看了它,可能会给考场作文带来不可挽回的损失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1.文体｡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中考作文命题大多“文体不限”,“文体不限”其实也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不是什么文体都可以写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,有时题目本身的规定性就把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某些文体排除在外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了｡如:“十六岁的我”,适合写抒情文､叙事文｡有些地区特别要求“写记叙文或议论文”,就必须严格遵循｡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499235"/>
            <a:ext cx="8621078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2.字数｡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字数是作文的一个重要指标,一般是“不少于600字”或者“600字左右”｡字数少了,就会被扣分｡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3.人称｡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考作文命题更关注学生的自我成长与心灵世界,所以题目里往往有“我”,如“我眼中的色彩”“我依然”｡再如“我最想依靠的人是你”“你误会了我”,这对叙述的口吻有特别要求,强调倾诉性｡若题目里是“我们”,如“我们这帮人”“那一刻,我们”,这类作文就要突出“我们”,突出群体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4.范围｡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范围就是给题材画个圈,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圈内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的可以写,圈外的不能写｡最近两年,为了防范套作,命题者越来越倾向于在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写作范围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上加强限制,这一趋势,我们不能忽视｡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53940" cy="4612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(二)审“引语”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除了材料作文､话题作文,有的命题作文､半命题作文题目前面也有一段引语或提示语｡其作用一般有三种:一是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拓展写作思路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,降低文题难度;二是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明确写作方向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,暗示写作要求;三是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引起考生情感共鸣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,便于调动写作素材｡审清引语的方法主要是提取关键词和切题联想｡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:罗丹说:“美是到处都有的,对于我们的眼睛,不是缺少美,而是缺少发现｡”亲爱的同学,只要善于发现,你就能体会到多种多样的美:有大自然旖旎的风光美,有社会发展的和谐美,有尊老爱幼､乐于助人的心灵美……美,体现在报效祖国和贡献社会的大事上;美,也体现在微不足道的生活小事中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请以“这也是一种美”为题,写一篇600字以上的文章,文体自选(诗歌除外)｡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里的导语从多个角度对写作进行了提示:“只要善于发现,你就能体会到多种多样的美”是总的提示;“有大自然旖旎的风光美,有社会发展的和谐美,有尊老爱幼､乐于助人的心灵美……”是分角度的提示;“美,也体现在微不足道的生活小事中”更是直接对应题眼｡“也”的重要提示,不容忽视｡审读这些引语,我们可以看出,命题者实际上已经通过引语把一个大命题化整为零,帮助考生在最短的时间内发散思路,快速成文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三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审题</a:t>
            </a:r>
            <a:r>
              <a:rPr lang="zh-CN" altLang="en-US" sz="195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目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40000"/>
              </a:lnSpc>
            </a:pP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审读关键词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所谓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195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题眼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就是题目中那些</a:t>
            </a:r>
            <a:r>
              <a:rPr lang="zh-CN" altLang="en-US" sz="195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提示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</a:t>
            </a:r>
            <a:r>
              <a:rPr lang="zh-CN" altLang="en-US" sz="195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启示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写作关键的字词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考生在审题时如果能够借助题目中的某些关键字词来准确</a:t>
            </a:r>
            <a:r>
              <a:rPr lang="zh-CN" altLang="en-US" sz="195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理解题意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写作时就能够紧扣题目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突出重点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40000"/>
              </a:lnSpc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原来这么简单”这个作文题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题目中有两个关键词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一是“简单”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简单”就是很容易的意思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是“难”和“复杂”的对立面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那么什么才是“简单”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如何表现出这个“简单”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考生唯有通过具体的事例叙述才能把“简单”表现出来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可以与“复杂”相对来说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二是“原来”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原来”也就是没想到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原本如此的意思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它说明后来的结果与开始的不一样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后来发现的是简单容易的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但原来想的是“复杂”的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难度”很大的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前后感觉迥然不同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这是要特别注意的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195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2413" y="1496378"/>
            <a:ext cx="8639175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2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真题试做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Shape 16870"/>
          <p:cNvSpPr/>
          <p:nvPr/>
        </p:nvSpPr>
        <p:spPr>
          <a:xfrm>
            <a:off x="252413" y="1649730"/>
            <a:ext cx="388620" cy="348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589" y="10440"/>
                </a:moveTo>
                <a:cubicBezTo>
                  <a:pt x="5254" y="10440"/>
                  <a:pt x="1751" y="11880"/>
                  <a:pt x="1751" y="11880"/>
                </a:cubicBezTo>
                <a:cubicBezTo>
                  <a:pt x="1751" y="13320"/>
                  <a:pt x="1751" y="13320"/>
                  <a:pt x="1751" y="13320"/>
                </a:cubicBezTo>
                <a:cubicBezTo>
                  <a:pt x="1751" y="13320"/>
                  <a:pt x="5254" y="11880"/>
                  <a:pt x="7589" y="11880"/>
                </a:cubicBezTo>
                <a:cubicBezTo>
                  <a:pt x="8757" y="11880"/>
                  <a:pt x="9632" y="13320"/>
                  <a:pt x="9632" y="13320"/>
                </a:cubicBezTo>
                <a:cubicBezTo>
                  <a:pt x="9632" y="11880"/>
                  <a:pt x="9632" y="11880"/>
                  <a:pt x="9632" y="11880"/>
                </a:cubicBezTo>
                <a:cubicBezTo>
                  <a:pt x="9632" y="11880"/>
                  <a:pt x="8757" y="10440"/>
                  <a:pt x="7589" y="10440"/>
                </a:cubicBezTo>
                <a:close/>
                <a:moveTo>
                  <a:pt x="7589" y="12600"/>
                </a:moveTo>
                <a:cubicBezTo>
                  <a:pt x="5254" y="12600"/>
                  <a:pt x="1751" y="14040"/>
                  <a:pt x="1751" y="14040"/>
                </a:cubicBezTo>
                <a:cubicBezTo>
                  <a:pt x="1751" y="15660"/>
                  <a:pt x="1751" y="15660"/>
                  <a:pt x="1751" y="15660"/>
                </a:cubicBezTo>
                <a:cubicBezTo>
                  <a:pt x="1751" y="15660"/>
                  <a:pt x="5254" y="14040"/>
                  <a:pt x="7589" y="14040"/>
                </a:cubicBezTo>
                <a:cubicBezTo>
                  <a:pt x="8757" y="14040"/>
                  <a:pt x="9632" y="15660"/>
                  <a:pt x="9632" y="15660"/>
                </a:cubicBezTo>
                <a:cubicBezTo>
                  <a:pt x="9632" y="14040"/>
                  <a:pt x="9632" y="14040"/>
                  <a:pt x="9632" y="14040"/>
                </a:cubicBezTo>
                <a:cubicBezTo>
                  <a:pt x="9632" y="14040"/>
                  <a:pt x="8757" y="12600"/>
                  <a:pt x="7589" y="12600"/>
                </a:cubicBezTo>
                <a:close/>
                <a:moveTo>
                  <a:pt x="7589" y="5940"/>
                </a:moveTo>
                <a:cubicBezTo>
                  <a:pt x="5254" y="5940"/>
                  <a:pt x="1751" y="7380"/>
                  <a:pt x="1751" y="7380"/>
                </a:cubicBezTo>
                <a:cubicBezTo>
                  <a:pt x="1751" y="9000"/>
                  <a:pt x="1751" y="9000"/>
                  <a:pt x="1751" y="9000"/>
                </a:cubicBezTo>
                <a:cubicBezTo>
                  <a:pt x="1751" y="9000"/>
                  <a:pt x="5254" y="7380"/>
                  <a:pt x="7589" y="7380"/>
                </a:cubicBezTo>
                <a:cubicBezTo>
                  <a:pt x="8757" y="7380"/>
                  <a:pt x="9632" y="9000"/>
                  <a:pt x="9632" y="9000"/>
                </a:cubicBezTo>
                <a:cubicBezTo>
                  <a:pt x="9632" y="7380"/>
                  <a:pt x="9632" y="7380"/>
                  <a:pt x="9632" y="7380"/>
                </a:cubicBezTo>
                <a:cubicBezTo>
                  <a:pt x="9632" y="7380"/>
                  <a:pt x="8757" y="5940"/>
                  <a:pt x="7589" y="5940"/>
                </a:cubicBezTo>
                <a:close/>
                <a:moveTo>
                  <a:pt x="7589" y="8280"/>
                </a:moveTo>
                <a:cubicBezTo>
                  <a:pt x="5254" y="8280"/>
                  <a:pt x="1751" y="9720"/>
                  <a:pt x="1751" y="9720"/>
                </a:cubicBezTo>
                <a:cubicBezTo>
                  <a:pt x="1751" y="11160"/>
                  <a:pt x="1751" y="11160"/>
                  <a:pt x="1751" y="11160"/>
                </a:cubicBezTo>
                <a:cubicBezTo>
                  <a:pt x="1751" y="11160"/>
                  <a:pt x="5254" y="9720"/>
                  <a:pt x="7589" y="9720"/>
                </a:cubicBezTo>
                <a:cubicBezTo>
                  <a:pt x="8757" y="9720"/>
                  <a:pt x="9632" y="11160"/>
                  <a:pt x="9632" y="11160"/>
                </a:cubicBezTo>
                <a:cubicBezTo>
                  <a:pt x="9632" y="9720"/>
                  <a:pt x="9632" y="9720"/>
                  <a:pt x="9632" y="9720"/>
                </a:cubicBezTo>
                <a:cubicBezTo>
                  <a:pt x="9632" y="9720"/>
                  <a:pt x="8757" y="8280"/>
                  <a:pt x="7589" y="8280"/>
                </a:cubicBezTo>
                <a:close/>
                <a:moveTo>
                  <a:pt x="7589" y="3780"/>
                </a:moveTo>
                <a:cubicBezTo>
                  <a:pt x="5254" y="3780"/>
                  <a:pt x="1751" y="5220"/>
                  <a:pt x="1751" y="5220"/>
                </a:cubicBezTo>
                <a:cubicBezTo>
                  <a:pt x="1751" y="6660"/>
                  <a:pt x="1751" y="6660"/>
                  <a:pt x="1751" y="6660"/>
                </a:cubicBezTo>
                <a:cubicBezTo>
                  <a:pt x="1751" y="6660"/>
                  <a:pt x="5254" y="5220"/>
                  <a:pt x="7589" y="5220"/>
                </a:cubicBezTo>
                <a:cubicBezTo>
                  <a:pt x="8757" y="5220"/>
                  <a:pt x="9632" y="6660"/>
                  <a:pt x="9632" y="6660"/>
                </a:cubicBezTo>
                <a:cubicBezTo>
                  <a:pt x="9632" y="5220"/>
                  <a:pt x="9632" y="5220"/>
                  <a:pt x="9632" y="5220"/>
                </a:cubicBezTo>
                <a:cubicBezTo>
                  <a:pt x="9632" y="5220"/>
                  <a:pt x="8757" y="3780"/>
                  <a:pt x="7589" y="3780"/>
                </a:cubicBezTo>
                <a:close/>
                <a:moveTo>
                  <a:pt x="11968" y="5220"/>
                </a:moveTo>
                <a:cubicBezTo>
                  <a:pt x="11968" y="6660"/>
                  <a:pt x="11968" y="6660"/>
                  <a:pt x="11968" y="6660"/>
                </a:cubicBezTo>
                <a:cubicBezTo>
                  <a:pt x="11968" y="6660"/>
                  <a:pt x="12843" y="5220"/>
                  <a:pt x="13865" y="5220"/>
                </a:cubicBezTo>
                <a:cubicBezTo>
                  <a:pt x="16200" y="5220"/>
                  <a:pt x="19703" y="6660"/>
                  <a:pt x="19703" y="6660"/>
                </a:cubicBezTo>
                <a:cubicBezTo>
                  <a:pt x="19703" y="5220"/>
                  <a:pt x="19703" y="5220"/>
                  <a:pt x="19703" y="5220"/>
                </a:cubicBezTo>
                <a:cubicBezTo>
                  <a:pt x="19703" y="5220"/>
                  <a:pt x="16200" y="3780"/>
                  <a:pt x="13865" y="3780"/>
                </a:cubicBezTo>
                <a:cubicBezTo>
                  <a:pt x="12843" y="3780"/>
                  <a:pt x="11968" y="5220"/>
                  <a:pt x="11968" y="5220"/>
                </a:cubicBezTo>
                <a:close/>
                <a:moveTo>
                  <a:pt x="11968" y="7380"/>
                </a:moveTo>
                <a:cubicBezTo>
                  <a:pt x="11968" y="9000"/>
                  <a:pt x="11968" y="9000"/>
                  <a:pt x="11968" y="9000"/>
                </a:cubicBezTo>
                <a:cubicBezTo>
                  <a:pt x="11968" y="9000"/>
                  <a:pt x="12843" y="7380"/>
                  <a:pt x="13865" y="7380"/>
                </a:cubicBezTo>
                <a:cubicBezTo>
                  <a:pt x="16200" y="7380"/>
                  <a:pt x="19703" y="9000"/>
                  <a:pt x="19703" y="9000"/>
                </a:cubicBezTo>
                <a:cubicBezTo>
                  <a:pt x="19703" y="7380"/>
                  <a:pt x="19703" y="7380"/>
                  <a:pt x="19703" y="7380"/>
                </a:cubicBezTo>
                <a:cubicBezTo>
                  <a:pt x="19703" y="7380"/>
                  <a:pt x="16200" y="5940"/>
                  <a:pt x="13865" y="5940"/>
                </a:cubicBezTo>
                <a:cubicBezTo>
                  <a:pt x="12843" y="5940"/>
                  <a:pt x="11968" y="7380"/>
                  <a:pt x="11968" y="7380"/>
                </a:cubicBezTo>
                <a:close/>
                <a:moveTo>
                  <a:pt x="11968" y="9720"/>
                </a:moveTo>
                <a:cubicBezTo>
                  <a:pt x="11968" y="11160"/>
                  <a:pt x="11968" y="11160"/>
                  <a:pt x="11968" y="11160"/>
                </a:cubicBezTo>
                <a:cubicBezTo>
                  <a:pt x="11968" y="11160"/>
                  <a:pt x="12843" y="9720"/>
                  <a:pt x="13865" y="9720"/>
                </a:cubicBezTo>
                <a:cubicBezTo>
                  <a:pt x="16200" y="9720"/>
                  <a:pt x="19703" y="11160"/>
                  <a:pt x="19703" y="11160"/>
                </a:cubicBezTo>
                <a:cubicBezTo>
                  <a:pt x="19703" y="9720"/>
                  <a:pt x="19703" y="9720"/>
                  <a:pt x="19703" y="9720"/>
                </a:cubicBezTo>
                <a:cubicBezTo>
                  <a:pt x="19703" y="9720"/>
                  <a:pt x="16200" y="8280"/>
                  <a:pt x="13865" y="8280"/>
                </a:cubicBezTo>
                <a:cubicBezTo>
                  <a:pt x="12843" y="8280"/>
                  <a:pt x="11968" y="9720"/>
                  <a:pt x="11968" y="9720"/>
                </a:cubicBezTo>
                <a:close/>
                <a:moveTo>
                  <a:pt x="11968" y="14040"/>
                </a:moveTo>
                <a:cubicBezTo>
                  <a:pt x="11968" y="15660"/>
                  <a:pt x="11968" y="15660"/>
                  <a:pt x="11968" y="15660"/>
                </a:cubicBezTo>
                <a:cubicBezTo>
                  <a:pt x="11968" y="15660"/>
                  <a:pt x="12843" y="14040"/>
                  <a:pt x="13865" y="14040"/>
                </a:cubicBezTo>
                <a:cubicBezTo>
                  <a:pt x="16200" y="14040"/>
                  <a:pt x="19703" y="15660"/>
                  <a:pt x="19703" y="15660"/>
                </a:cubicBezTo>
                <a:cubicBezTo>
                  <a:pt x="19703" y="14040"/>
                  <a:pt x="19703" y="14040"/>
                  <a:pt x="19703" y="14040"/>
                </a:cubicBezTo>
                <a:cubicBezTo>
                  <a:pt x="19703" y="14040"/>
                  <a:pt x="16200" y="12600"/>
                  <a:pt x="13865" y="12600"/>
                </a:cubicBezTo>
                <a:cubicBezTo>
                  <a:pt x="12843" y="12600"/>
                  <a:pt x="11968" y="14040"/>
                  <a:pt x="11968" y="14040"/>
                </a:cubicBezTo>
                <a:close/>
                <a:moveTo>
                  <a:pt x="11968" y="11880"/>
                </a:moveTo>
                <a:cubicBezTo>
                  <a:pt x="11968" y="13320"/>
                  <a:pt x="11968" y="13320"/>
                  <a:pt x="11968" y="13320"/>
                </a:cubicBezTo>
                <a:cubicBezTo>
                  <a:pt x="11968" y="13320"/>
                  <a:pt x="12843" y="11880"/>
                  <a:pt x="13865" y="11880"/>
                </a:cubicBezTo>
                <a:cubicBezTo>
                  <a:pt x="16200" y="11880"/>
                  <a:pt x="19703" y="13320"/>
                  <a:pt x="19703" y="13320"/>
                </a:cubicBezTo>
                <a:cubicBezTo>
                  <a:pt x="19703" y="11880"/>
                  <a:pt x="19703" y="11880"/>
                  <a:pt x="19703" y="11880"/>
                </a:cubicBezTo>
                <a:cubicBezTo>
                  <a:pt x="19703" y="11880"/>
                  <a:pt x="16200" y="10440"/>
                  <a:pt x="13865" y="10440"/>
                </a:cubicBezTo>
                <a:cubicBezTo>
                  <a:pt x="12843" y="10440"/>
                  <a:pt x="11968" y="11880"/>
                  <a:pt x="11968" y="11880"/>
                </a:cubicBezTo>
                <a:close/>
                <a:moveTo>
                  <a:pt x="13573" y="0"/>
                </a:moveTo>
                <a:cubicBezTo>
                  <a:pt x="11384" y="0"/>
                  <a:pt x="10800" y="3060"/>
                  <a:pt x="10800" y="3060"/>
                </a:cubicBezTo>
                <a:cubicBezTo>
                  <a:pt x="10800" y="3060"/>
                  <a:pt x="10216" y="0"/>
                  <a:pt x="7881" y="0"/>
                </a:cubicBezTo>
                <a:cubicBezTo>
                  <a:pt x="2919" y="0"/>
                  <a:pt x="0" y="2340"/>
                  <a:pt x="0" y="2340"/>
                </a:cubicBezTo>
                <a:cubicBezTo>
                  <a:pt x="0" y="20700"/>
                  <a:pt x="0" y="20700"/>
                  <a:pt x="0" y="20700"/>
                </a:cubicBezTo>
                <a:cubicBezTo>
                  <a:pt x="0" y="20700"/>
                  <a:pt x="4670" y="19980"/>
                  <a:pt x="7881" y="19980"/>
                </a:cubicBezTo>
                <a:cubicBezTo>
                  <a:pt x="8465" y="19980"/>
                  <a:pt x="9049" y="20160"/>
                  <a:pt x="9486" y="20340"/>
                </a:cubicBezTo>
                <a:cubicBezTo>
                  <a:pt x="9341" y="20520"/>
                  <a:pt x="9341" y="20520"/>
                  <a:pt x="9341" y="20700"/>
                </a:cubicBezTo>
                <a:cubicBezTo>
                  <a:pt x="9341" y="21240"/>
                  <a:pt x="9924" y="21600"/>
                  <a:pt x="10800" y="21600"/>
                </a:cubicBezTo>
                <a:cubicBezTo>
                  <a:pt x="11530" y="21600"/>
                  <a:pt x="12259" y="21240"/>
                  <a:pt x="12259" y="20700"/>
                </a:cubicBezTo>
                <a:cubicBezTo>
                  <a:pt x="12259" y="20520"/>
                  <a:pt x="12114" y="20520"/>
                  <a:pt x="12114" y="20340"/>
                </a:cubicBezTo>
                <a:cubicBezTo>
                  <a:pt x="12551" y="20160"/>
                  <a:pt x="12989" y="19980"/>
                  <a:pt x="13573" y="19980"/>
                </a:cubicBezTo>
                <a:cubicBezTo>
                  <a:pt x="16784" y="19980"/>
                  <a:pt x="21600" y="20700"/>
                  <a:pt x="21600" y="20700"/>
                </a:cubicBezTo>
                <a:cubicBezTo>
                  <a:pt x="21600" y="2340"/>
                  <a:pt x="21600" y="2340"/>
                  <a:pt x="21600" y="2340"/>
                </a:cubicBezTo>
                <a:cubicBezTo>
                  <a:pt x="21600" y="2340"/>
                  <a:pt x="18535" y="0"/>
                  <a:pt x="13573" y="0"/>
                </a:cubicBezTo>
                <a:close/>
                <a:moveTo>
                  <a:pt x="10216" y="19980"/>
                </a:moveTo>
                <a:cubicBezTo>
                  <a:pt x="10216" y="19980"/>
                  <a:pt x="9632" y="17280"/>
                  <a:pt x="7151" y="17280"/>
                </a:cubicBezTo>
                <a:cubicBezTo>
                  <a:pt x="4816" y="17280"/>
                  <a:pt x="1168" y="19260"/>
                  <a:pt x="1168" y="19260"/>
                </a:cubicBezTo>
                <a:cubicBezTo>
                  <a:pt x="1168" y="3420"/>
                  <a:pt x="1168" y="3420"/>
                  <a:pt x="1168" y="3420"/>
                </a:cubicBezTo>
                <a:cubicBezTo>
                  <a:pt x="1168" y="3420"/>
                  <a:pt x="2919" y="1260"/>
                  <a:pt x="7735" y="1260"/>
                </a:cubicBezTo>
                <a:cubicBezTo>
                  <a:pt x="9632" y="1260"/>
                  <a:pt x="10216" y="4140"/>
                  <a:pt x="10216" y="4140"/>
                </a:cubicBezTo>
                <a:lnTo>
                  <a:pt x="10216" y="19980"/>
                </a:lnTo>
                <a:close/>
                <a:moveTo>
                  <a:pt x="20432" y="19260"/>
                </a:moveTo>
                <a:cubicBezTo>
                  <a:pt x="20432" y="19260"/>
                  <a:pt x="16784" y="17280"/>
                  <a:pt x="14303" y="17280"/>
                </a:cubicBezTo>
                <a:cubicBezTo>
                  <a:pt x="11968" y="17280"/>
                  <a:pt x="11384" y="19980"/>
                  <a:pt x="11384" y="19980"/>
                </a:cubicBezTo>
                <a:cubicBezTo>
                  <a:pt x="11384" y="4140"/>
                  <a:pt x="11384" y="4140"/>
                  <a:pt x="11384" y="4140"/>
                </a:cubicBezTo>
                <a:cubicBezTo>
                  <a:pt x="11384" y="4140"/>
                  <a:pt x="11968" y="1260"/>
                  <a:pt x="13719" y="1260"/>
                </a:cubicBezTo>
                <a:cubicBezTo>
                  <a:pt x="18535" y="1260"/>
                  <a:pt x="20432" y="3420"/>
                  <a:pt x="20432" y="3420"/>
                </a:cubicBezTo>
                <a:lnTo>
                  <a:pt x="20432" y="19260"/>
                </a:lnTo>
                <a:close/>
              </a:path>
            </a:pathLst>
          </a:custGeom>
          <a:solidFill>
            <a:srgbClr val="ED7D31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50000"/>
              </a:lnSpc>
            </a:pPr>
            <a:endParaRPr sz="210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413" y="2041684"/>
            <a:ext cx="8639175" cy="345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  <a:spcAft>
                <a:spcPts val="0"/>
              </a:spcAft>
            </a:pPr>
            <a:r>
              <a:rPr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样题1</a:t>
            </a:r>
            <a:r>
              <a:rPr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(2019·泸州)阅读下列材料,按要求写作｡</a:t>
            </a:r>
            <a:endParaRPr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30000"/>
              </a:lnSpc>
              <a:spcAft>
                <a:spcPts val="0"/>
              </a:spcAft>
            </a:pPr>
            <a:r>
              <a:rPr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《孤独之旅》中的杜小康,在父亲的引领下,历经了一场暴风雨,变得勇敢而坚强｡《再塑生命的人》中的莎莉文老师像一束阳光,引领海伦·凯勒走出阴霾,获得新生｡个人的成长,需要师长的引领;社会的进步,需要精神的引领;国家的发展,需要方向的引领……</a:t>
            </a:r>
            <a:endParaRPr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30000"/>
              </a:lnSpc>
              <a:spcAft>
                <a:spcPts val="0"/>
              </a:spcAft>
            </a:pPr>
            <a:r>
              <a:rPr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请以“引领”为话题,写一篇文章｡</a:t>
            </a:r>
            <a:endParaRPr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30000"/>
              </a:lnSpc>
              <a:spcAft>
                <a:spcPts val="0"/>
              </a:spcAft>
            </a:pPr>
            <a:r>
              <a:rPr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要求:①自拟题目,自定立意,除诗歌外文体不限;②不得抄袭､套作;③用规范汉字书写,不少于600字;④文中不得出现真实的地名､校名､人名｡</a:t>
            </a:r>
            <a:endParaRPr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审读限制词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审题时虽然要抓住关键词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但也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不能置其他于不顾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导致偏离题意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如“走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到另一个地方去”这个作文题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一定要注意限制词“另一个”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写作时既要表现出“另一个”的独特之处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也要突出“到”了以后有什么见闻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感受或启发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题目中的副词往往容易被忽略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考生要重视作文题目中诸如“最”“也”“还”“更”“其实”等副词所隐藏的信息和要求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审读隐含义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抓住了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关键词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注意了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限制词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还要审读题目的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隐含义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考生在理解题目时不能只停留在其本义上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要仔细推敲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挖掘出题目的比喻义或象征义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一路阳光一路情”这个作文题中的“阳光”就不能简单地理解为太阳的光芒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应选取“阳光”的比喻义来写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如友情如阳光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母爱如阳光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师恩如阳光等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95208"/>
            <a:ext cx="8621078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是架在水面或空中以便行人或车辆等通行的建筑物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也用来比喻能起到沟通作用的人或事物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人一生要经过无数的桥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有形的桥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无形的桥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那些看不见的桥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在我们的生命中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也许会具有更大的意义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桥”激发了你怎样的联想和想象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请结合你的经历和感悟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以“桥”为题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414" y="1514744"/>
            <a:ext cx="8598125" cy="575945"/>
            <a:chOff x="379218" y="876658"/>
            <a:chExt cx="11464167" cy="767927"/>
          </a:xfrm>
        </p:grpSpPr>
        <p:sp>
          <p:nvSpPr>
            <p:cNvPr id="3" name="Shape 16879"/>
            <p:cNvSpPr/>
            <p:nvPr/>
          </p:nvSpPr>
          <p:spPr>
            <a:xfrm>
              <a:off x="379218" y="98831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94" y="424"/>
                  </a:moveTo>
                  <a:cubicBezTo>
                    <a:pt x="17312" y="1482"/>
                    <a:pt x="17312" y="2753"/>
                    <a:pt x="16994" y="3812"/>
                  </a:cubicBezTo>
                  <a:cubicBezTo>
                    <a:pt x="16994" y="4024"/>
                    <a:pt x="16835" y="4235"/>
                    <a:pt x="16676" y="4235"/>
                  </a:cubicBezTo>
                  <a:cubicBezTo>
                    <a:pt x="18265" y="4235"/>
                    <a:pt x="18265" y="4235"/>
                    <a:pt x="18265" y="4235"/>
                  </a:cubicBezTo>
                  <a:cubicBezTo>
                    <a:pt x="18582" y="4235"/>
                    <a:pt x="18900" y="3812"/>
                    <a:pt x="18900" y="3388"/>
                  </a:cubicBezTo>
                  <a:cubicBezTo>
                    <a:pt x="18900" y="847"/>
                    <a:pt x="18900" y="847"/>
                    <a:pt x="18900" y="847"/>
                  </a:cubicBezTo>
                  <a:cubicBezTo>
                    <a:pt x="18900" y="212"/>
                    <a:pt x="18582" y="0"/>
                    <a:pt x="18265" y="0"/>
                  </a:cubicBezTo>
                  <a:cubicBezTo>
                    <a:pt x="16676" y="0"/>
                    <a:pt x="16676" y="0"/>
                    <a:pt x="16676" y="0"/>
                  </a:cubicBezTo>
                  <a:cubicBezTo>
                    <a:pt x="16835" y="0"/>
                    <a:pt x="16994" y="212"/>
                    <a:pt x="16994" y="424"/>
                  </a:cubicBezTo>
                  <a:close/>
                  <a:moveTo>
                    <a:pt x="5400" y="12918"/>
                  </a:moveTo>
                  <a:cubicBezTo>
                    <a:pt x="5082" y="15882"/>
                    <a:pt x="5082" y="18847"/>
                    <a:pt x="5400" y="21600"/>
                  </a:cubicBezTo>
                  <a:cubicBezTo>
                    <a:pt x="18582" y="21600"/>
                    <a:pt x="18582" y="21600"/>
                    <a:pt x="18582" y="21600"/>
                  </a:cubicBezTo>
                  <a:cubicBezTo>
                    <a:pt x="19218" y="19694"/>
                    <a:pt x="19218" y="14824"/>
                    <a:pt x="18582" y="12918"/>
                  </a:cubicBezTo>
                  <a:lnTo>
                    <a:pt x="5400" y="12918"/>
                  </a:lnTo>
                  <a:close/>
                  <a:moveTo>
                    <a:pt x="635" y="12918"/>
                  </a:moveTo>
                  <a:cubicBezTo>
                    <a:pt x="318" y="12918"/>
                    <a:pt x="0" y="13341"/>
                    <a:pt x="0" y="13765"/>
                  </a:cubicBezTo>
                  <a:cubicBezTo>
                    <a:pt x="0" y="20753"/>
                    <a:pt x="0" y="20753"/>
                    <a:pt x="0" y="20753"/>
                  </a:cubicBezTo>
                  <a:cubicBezTo>
                    <a:pt x="0" y="21388"/>
                    <a:pt x="318" y="21600"/>
                    <a:pt x="635" y="21600"/>
                  </a:cubicBezTo>
                  <a:cubicBezTo>
                    <a:pt x="1588" y="21600"/>
                    <a:pt x="1588" y="21600"/>
                    <a:pt x="1588" y="21600"/>
                  </a:cubicBezTo>
                  <a:cubicBezTo>
                    <a:pt x="1271" y="20753"/>
                    <a:pt x="1271" y="13976"/>
                    <a:pt x="1588" y="12918"/>
                  </a:cubicBezTo>
                  <a:lnTo>
                    <a:pt x="635" y="12918"/>
                  </a:lnTo>
                  <a:close/>
                  <a:moveTo>
                    <a:pt x="20806" y="12918"/>
                  </a:moveTo>
                  <a:cubicBezTo>
                    <a:pt x="19218" y="12918"/>
                    <a:pt x="19218" y="12918"/>
                    <a:pt x="19218" y="12918"/>
                  </a:cubicBezTo>
                  <a:cubicBezTo>
                    <a:pt x="19853" y="14824"/>
                    <a:pt x="19694" y="20118"/>
                    <a:pt x="19218" y="21600"/>
                  </a:cubicBezTo>
                  <a:cubicBezTo>
                    <a:pt x="20806" y="21600"/>
                    <a:pt x="20806" y="21600"/>
                    <a:pt x="20806" y="21600"/>
                  </a:cubicBezTo>
                  <a:cubicBezTo>
                    <a:pt x="21282" y="21600"/>
                    <a:pt x="21600" y="21388"/>
                    <a:pt x="21600" y="20753"/>
                  </a:cubicBezTo>
                  <a:cubicBezTo>
                    <a:pt x="21600" y="13765"/>
                    <a:pt x="21600" y="13765"/>
                    <a:pt x="21600" y="13765"/>
                  </a:cubicBezTo>
                  <a:cubicBezTo>
                    <a:pt x="21600" y="13341"/>
                    <a:pt x="21282" y="12918"/>
                    <a:pt x="20806" y="12918"/>
                  </a:cubicBezTo>
                  <a:close/>
                  <a:moveTo>
                    <a:pt x="3494" y="12918"/>
                  </a:moveTo>
                  <a:cubicBezTo>
                    <a:pt x="3018" y="14612"/>
                    <a:pt x="3018" y="20118"/>
                    <a:pt x="3494" y="21600"/>
                  </a:cubicBezTo>
                  <a:cubicBezTo>
                    <a:pt x="4765" y="21600"/>
                    <a:pt x="4765" y="21600"/>
                    <a:pt x="4765" y="21600"/>
                  </a:cubicBezTo>
                  <a:cubicBezTo>
                    <a:pt x="4447" y="18847"/>
                    <a:pt x="4447" y="15882"/>
                    <a:pt x="4765" y="12918"/>
                  </a:cubicBezTo>
                  <a:lnTo>
                    <a:pt x="3494" y="12918"/>
                  </a:lnTo>
                  <a:close/>
                  <a:moveTo>
                    <a:pt x="20171" y="10376"/>
                  </a:moveTo>
                  <a:cubicBezTo>
                    <a:pt x="20171" y="6988"/>
                    <a:pt x="20171" y="6988"/>
                    <a:pt x="20171" y="6988"/>
                  </a:cubicBezTo>
                  <a:cubicBezTo>
                    <a:pt x="20171" y="6353"/>
                    <a:pt x="19853" y="5929"/>
                    <a:pt x="19535" y="5929"/>
                  </a:cubicBezTo>
                  <a:cubicBezTo>
                    <a:pt x="1906" y="5929"/>
                    <a:pt x="1906" y="5929"/>
                    <a:pt x="1906" y="5929"/>
                  </a:cubicBezTo>
                  <a:cubicBezTo>
                    <a:pt x="1588" y="5929"/>
                    <a:pt x="1271" y="6353"/>
                    <a:pt x="1271" y="6988"/>
                  </a:cubicBezTo>
                  <a:cubicBezTo>
                    <a:pt x="1271" y="10376"/>
                    <a:pt x="1271" y="10376"/>
                    <a:pt x="1271" y="10376"/>
                  </a:cubicBezTo>
                  <a:cubicBezTo>
                    <a:pt x="1271" y="10800"/>
                    <a:pt x="1588" y="11224"/>
                    <a:pt x="1906" y="11224"/>
                  </a:cubicBezTo>
                  <a:cubicBezTo>
                    <a:pt x="19535" y="11224"/>
                    <a:pt x="19535" y="11224"/>
                    <a:pt x="19535" y="11224"/>
                  </a:cubicBezTo>
                  <a:cubicBezTo>
                    <a:pt x="19853" y="11224"/>
                    <a:pt x="20171" y="10800"/>
                    <a:pt x="20171" y="10376"/>
                  </a:cubicBezTo>
                  <a:close/>
                  <a:moveTo>
                    <a:pt x="4924" y="6988"/>
                  </a:moveTo>
                  <a:cubicBezTo>
                    <a:pt x="5082" y="6988"/>
                    <a:pt x="5241" y="6988"/>
                    <a:pt x="5241" y="7412"/>
                  </a:cubicBezTo>
                  <a:cubicBezTo>
                    <a:pt x="5241" y="7624"/>
                    <a:pt x="5082" y="7835"/>
                    <a:pt x="4924" y="7835"/>
                  </a:cubicBezTo>
                  <a:cubicBezTo>
                    <a:pt x="4606" y="7835"/>
                    <a:pt x="4606" y="7624"/>
                    <a:pt x="4606" y="7412"/>
                  </a:cubicBezTo>
                  <a:cubicBezTo>
                    <a:pt x="4606" y="6988"/>
                    <a:pt x="4606" y="6988"/>
                    <a:pt x="4924" y="6988"/>
                  </a:cubicBezTo>
                  <a:close/>
                  <a:moveTo>
                    <a:pt x="3812" y="9953"/>
                  </a:moveTo>
                  <a:cubicBezTo>
                    <a:pt x="3812" y="10165"/>
                    <a:pt x="3812" y="10376"/>
                    <a:pt x="3494" y="10376"/>
                  </a:cubicBezTo>
                  <a:cubicBezTo>
                    <a:pt x="3335" y="10376"/>
                    <a:pt x="3176" y="10165"/>
                    <a:pt x="3176" y="9953"/>
                  </a:cubicBezTo>
                  <a:cubicBezTo>
                    <a:pt x="3176" y="7412"/>
                    <a:pt x="3176" y="7412"/>
                    <a:pt x="3176" y="7412"/>
                  </a:cubicBezTo>
                  <a:cubicBezTo>
                    <a:pt x="3176" y="6988"/>
                    <a:pt x="3335" y="6988"/>
                    <a:pt x="3494" y="6988"/>
                  </a:cubicBezTo>
                  <a:cubicBezTo>
                    <a:pt x="3812" y="6988"/>
                    <a:pt x="3812" y="6988"/>
                    <a:pt x="3812" y="7412"/>
                  </a:cubicBezTo>
                  <a:lnTo>
                    <a:pt x="3812" y="9953"/>
                  </a:lnTo>
                  <a:close/>
                  <a:moveTo>
                    <a:pt x="4924" y="9529"/>
                  </a:moveTo>
                  <a:cubicBezTo>
                    <a:pt x="4606" y="9529"/>
                    <a:pt x="4606" y="9318"/>
                    <a:pt x="4606" y="9106"/>
                  </a:cubicBezTo>
                  <a:cubicBezTo>
                    <a:pt x="4606" y="8894"/>
                    <a:pt x="4606" y="8682"/>
                    <a:pt x="4924" y="8682"/>
                  </a:cubicBezTo>
                  <a:cubicBezTo>
                    <a:pt x="5082" y="8682"/>
                    <a:pt x="5241" y="8894"/>
                    <a:pt x="5241" y="9106"/>
                  </a:cubicBezTo>
                  <a:cubicBezTo>
                    <a:pt x="5241" y="9318"/>
                    <a:pt x="5082" y="9529"/>
                    <a:pt x="4924" y="9529"/>
                  </a:cubicBezTo>
                  <a:close/>
                  <a:moveTo>
                    <a:pt x="5559" y="10376"/>
                  </a:moveTo>
                  <a:cubicBezTo>
                    <a:pt x="5400" y="10376"/>
                    <a:pt x="5241" y="10165"/>
                    <a:pt x="5241" y="9953"/>
                  </a:cubicBezTo>
                  <a:cubicBezTo>
                    <a:pt x="5241" y="9741"/>
                    <a:pt x="5400" y="9529"/>
                    <a:pt x="5559" y="9529"/>
                  </a:cubicBezTo>
                  <a:cubicBezTo>
                    <a:pt x="5718" y="9529"/>
                    <a:pt x="5876" y="9741"/>
                    <a:pt x="5876" y="9953"/>
                  </a:cubicBezTo>
                  <a:cubicBezTo>
                    <a:pt x="5876" y="10165"/>
                    <a:pt x="5718" y="10376"/>
                    <a:pt x="5559" y="10376"/>
                  </a:cubicBezTo>
                  <a:close/>
                  <a:moveTo>
                    <a:pt x="5559" y="8682"/>
                  </a:moveTo>
                  <a:cubicBezTo>
                    <a:pt x="5400" y="8682"/>
                    <a:pt x="5241" y="8471"/>
                    <a:pt x="5241" y="8259"/>
                  </a:cubicBezTo>
                  <a:cubicBezTo>
                    <a:pt x="5241" y="8047"/>
                    <a:pt x="5400" y="7835"/>
                    <a:pt x="5559" y="7835"/>
                  </a:cubicBezTo>
                  <a:cubicBezTo>
                    <a:pt x="5718" y="7835"/>
                    <a:pt x="5876" y="8047"/>
                    <a:pt x="5876" y="8259"/>
                  </a:cubicBezTo>
                  <a:cubicBezTo>
                    <a:pt x="5876" y="8471"/>
                    <a:pt x="5718" y="8682"/>
                    <a:pt x="5559" y="8682"/>
                  </a:cubicBezTo>
                  <a:close/>
                  <a:moveTo>
                    <a:pt x="18900" y="9529"/>
                  </a:moveTo>
                  <a:cubicBezTo>
                    <a:pt x="18900" y="9953"/>
                    <a:pt x="18582" y="10376"/>
                    <a:pt x="18265" y="10376"/>
                  </a:cubicBezTo>
                  <a:cubicBezTo>
                    <a:pt x="17947" y="10376"/>
                    <a:pt x="17629" y="9953"/>
                    <a:pt x="17629" y="9529"/>
                  </a:cubicBezTo>
                  <a:cubicBezTo>
                    <a:pt x="17629" y="7835"/>
                    <a:pt x="17629" y="7835"/>
                    <a:pt x="17629" y="7835"/>
                  </a:cubicBezTo>
                  <a:cubicBezTo>
                    <a:pt x="17629" y="7200"/>
                    <a:pt x="17947" y="6988"/>
                    <a:pt x="18265" y="6988"/>
                  </a:cubicBezTo>
                  <a:cubicBezTo>
                    <a:pt x="18582" y="6988"/>
                    <a:pt x="18900" y="7200"/>
                    <a:pt x="18900" y="7835"/>
                  </a:cubicBezTo>
                  <a:lnTo>
                    <a:pt x="18900" y="9529"/>
                  </a:lnTo>
                  <a:close/>
                  <a:moveTo>
                    <a:pt x="3176" y="4235"/>
                  </a:moveTo>
                  <a:cubicBezTo>
                    <a:pt x="16676" y="4235"/>
                    <a:pt x="16676" y="4235"/>
                    <a:pt x="16676" y="4235"/>
                  </a:cubicBezTo>
                  <a:cubicBezTo>
                    <a:pt x="16518" y="4235"/>
                    <a:pt x="16359" y="4024"/>
                    <a:pt x="16359" y="3812"/>
                  </a:cubicBezTo>
                  <a:cubicBezTo>
                    <a:pt x="16676" y="2753"/>
                    <a:pt x="16676" y="1482"/>
                    <a:pt x="16359" y="424"/>
                  </a:cubicBezTo>
                  <a:cubicBezTo>
                    <a:pt x="16359" y="212"/>
                    <a:pt x="16518" y="0"/>
                    <a:pt x="16676" y="0"/>
                  </a:cubicBezTo>
                  <a:cubicBezTo>
                    <a:pt x="3176" y="0"/>
                    <a:pt x="3176" y="0"/>
                    <a:pt x="3176" y="0"/>
                  </a:cubicBezTo>
                  <a:cubicBezTo>
                    <a:pt x="2859" y="0"/>
                    <a:pt x="2541" y="212"/>
                    <a:pt x="2541" y="847"/>
                  </a:cubicBezTo>
                  <a:cubicBezTo>
                    <a:pt x="2541" y="3388"/>
                    <a:pt x="2541" y="3388"/>
                    <a:pt x="2541" y="3388"/>
                  </a:cubicBezTo>
                  <a:cubicBezTo>
                    <a:pt x="2541" y="3812"/>
                    <a:pt x="2859" y="4235"/>
                    <a:pt x="3176" y="4235"/>
                  </a:cubicBezTo>
                  <a:close/>
                  <a:moveTo>
                    <a:pt x="13024" y="847"/>
                  </a:moveTo>
                  <a:cubicBezTo>
                    <a:pt x="15724" y="847"/>
                    <a:pt x="15724" y="847"/>
                    <a:pt x="15724" y="847"/>
                  </a:cubicBezTo>
                  <a:cubicBezTo>
                    <a:pt x="15724" y="3388"/>
                    <a:pt x="15724" y="3388"/>
                    <a:pt x="15724" y="3388"/>
                  </a:cubicBezTo>
                  <a:cubicBezTo>
                    <a:pt x="13024" y="3388"/>
                    <a:pt x="13024" y="3388"/>
                    <a:pt x="13024" y="3388"/>
                  </a:cubicBezTo>
                  <a:lnTo>
                    <a:pt x="13024" y="847"/>
                  </a:lnTo>
                  <a:close/>
                </a:path>
              </a:pathLst>
            </a:custGeom>
            <a:solidFill>
              <a:srgbClr val="E0556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>
                <a:solidFill>
                  <a:srgbClr val="E0556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97618" y="876658"/>
              <a:ext cx="10945767" cy="7679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佳作欣赏</a:t>
              </a:r>
              <a:endParaRPr sz="2100" b="1" dirty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桥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了车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找到座位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我才发现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学校竟安排我和她坐在一起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这还怎么愉快地春游啊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可车上已经没有空座位了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我也不想麻烦别人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只好别扭地挨着她坐下来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相对无言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她的视线看向了窗外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我的目光望向了前方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和她结下“梁子”还要从去年的篮球赛说起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她在三班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我在二班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最后的冠军争夺战就在我们两个班进行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她一个传球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我躲闪不及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6380923" y="1890920"/>
            <a:ext cx="2474843" cy="1038746"/>
          </a:xfrm>
          <a:prstGeom prst="wedgeRectCallout">
            <a:avLst>
              <a:gd name="adj1" fmla="val -67499"/>
              <a:gd name="adj2" fmla="val -175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6380922" y="1890919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开篇设置悬念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激发读者的阅读兴趣｡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380922" y="3769415"/>
            <a:ext cx="2474843" cy="1893404"/>
          </a:xfrm>
          <a:prstGeom prst="wedgeRectCallout">
            <a:avLst>
              <a:gd name="adj1" fmla="val -66593"/>
              <a:gd name="adj2" fmla="val -175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6380922" y="3728418"/>
            <a:ext cx="247484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采用插叙的手法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写“我”和她“结仇”的原因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揭晓了开头的谜底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61652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鼻子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鼻血就流了下来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于是我被迫下场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我们班冠军的头衔也丢了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我和她成了“仇人”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彼此在窄小的走廊侧着身子擦肩而过也不说话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谁料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上帝捉弄我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竟然把我和她的座位安排在一起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共度在车上的时光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旁边同学们的欢呼雀跃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犹如一种莫大的讽刺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我紧紧地抱住胸前的书包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渐渐地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车里静下来了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车颠颠簸簸好几个小时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许多同学都开始睡觉了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时而传来几阵呼噜声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543050"/>
            <a:ext cx="5811347" cy="513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闭上了眼睛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把头靠在椅背上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突然肩膀像被撞击了一下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我猛地被惊醒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定睛一看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是她的头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我像螨虫爬满全身似的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不停地扭动着身子想摆脱那块“石头”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她似乎也觉察到了什么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挪了挪身体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把头转了过去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汽车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开上了一座大桥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我朝窗外看了看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她的头靠在玻璃上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外面微弱的阳光透过窗户照在她的脸上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她没再次入睡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应该是我刚刚的行为伤害了她吧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我慢慢地把头转过去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低下头望着地面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司机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突然紧急刹车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使我措手不及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身体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突然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80921" y="1721954"/>
            <a:ext cx="2474843" cy="1490870"/>
          </a:xfrm>
          <a:prstGeom prst="wedgeRectCallout">
            <a:avLst>
              <a:gd name="adj1" fmla="val -61073"/>
              <a:gd name="adj2" fmla="val 158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80921" y="1746413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细节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刻画细腻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我”和她的不和谐如在眼前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往前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双手依然抱着书包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头撞到前面的椅背了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却并没有想象中那么疼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许多同学被撞得怨声四起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我抬头一看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她的一只手紧紧地撑着前面的椅子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另一只手却在我前面椅子的扶手上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是我撞上的位置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我撞到的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是她的手心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看她强忍着痛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五官挤在一起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她低着头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把手缩回她另一只手中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许久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我才挤出一句“谢谢”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微笑着对我说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她用手挡住了那只通红的手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的时候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我并没有很尽兴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可在游乐园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看到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3870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开心的样子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我终于可以放心地去玩了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归途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她大概累了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挨着窗边睡了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霞光斜斜地照在她的脸上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我轻轻地把她的头放在我的肩膀上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汽车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再次驶上了大桥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望着窗外的景色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我感慨万千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人类真是聪明啊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大自然难免会有沟沟壑壑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可人们懂得建桥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他们用桥把沟壑的两岸连接起来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我想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在人与人的相处中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我们也应该多架一些桥啊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这样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出行就更愉快了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80922" y="3769415"/>
            <a:ext cx="2474843" cy="940666"/>
          </a:xfrm>
          <a:prstGeom prst="wedgeRectCallout">
            <a:avLst>
              <a:gd name="adj1" fmla="val -63380"/>
              <a:gd name="adj2" fmla="val -3133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80922" y="3728418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结尾巧妙点题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中心突出富含哲理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赏析点评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桥”可指现实世界中有形的桥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也可指社会生活中彼此联系的桥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在审题时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如果只考虑桥的现实意义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作文很难出彩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只有从它的象征意义入手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才能写出优秀的作文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作者就是从桥的象征意义着手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生动地写出了大自然的沟壑需要桥的连接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人与人之间也需要理解之桥的沟通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使文章的立意上升到了一定的高度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文章心理描写细腻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很好地表现了人物心理的转变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结尾自然界的“桥”与心里的“桥”相照应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中心突出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富含哲理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63324"/>
            <a:ext cx="8621078" cy="154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以“时光慢慢走”为题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文体自选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诗歌除外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);②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不得套作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抄袭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不得透露真实的地名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校名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人名等与考生相关的信息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不少于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600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09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15" y="3529544"/>
            <a:ext cx="7696770" cy="224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39716"/>
            <a:ext cx="8639033" cy="345122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  <a:spcAft>
                <a:spcPts val="0"/>
              </a:spcAft>
            </a:pP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是一道话题作文题｡“引领”指引导,带领,在人或事物前进过程中具有重要作用,如牵引多节车厢的机车(或像拖船牵引驳船),既要牵引,又要控制方向以及制动或发出制动的信号｡结合材料可知,本文可立意为:师长引领个人成长,如父亲引领杜小康､莎莉文老师引领海伦·凯勒;精神引领社会进步,如人文主义和理性主义对欧美国家社会的引领｡可以讲述自身经历或他人故事,抒发真情实感;也可以围绕“引领”这个话题展开论述,选取新颖角度､典型材料,透过现象触及本质,力求达到思辨性和个性化的统一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93696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立意要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深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“意”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是文章的核心和灵魂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立意的高下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直接关系到一篇作文的优劣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立意就是站在应有的高度确定文章的主题思想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综观近年来全国各省市的中考满分作文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因立意而胜出者不在少数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如何在立意正确的基础上做到立意深刻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是有法可循的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由小见大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指在写作过程中对所刻画的形象进行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取舍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浓缩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强调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以独到的想象抓住一点或一个局部加以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集中描写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延伸放大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从而表达主题思想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中考作文中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考生不妨借小事情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小场景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小角度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小人物来反映丰富的社会内容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揭示深刻的社会主题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中考作文题“墙的故事”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某考生以“墙”为载体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写它最初是“斑驳”的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检查团来时变得“亮丽”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检查结束后重新“老去”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从而委婉地揭露了某些体制的弊端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见解深刻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由此及彼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即运用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发散思维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由此物联想到彼物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运用此法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可以通过横向组合的方式展开笔墨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在横向拓宽中表达主旨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也可以板块行文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一般分两个或两个以上的板块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从不同角度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不同层面支撑文章的主旨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从而使主旨更为丰厚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深刻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由浅入深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生活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是写作的源泉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写作时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考生要聚焦生活热点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揭示生活中具有普遍性及时代性的社会问题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由浅入深地探求问题产生的原因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从现象出发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预测事物发展的趋向或结果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此类立意的文章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不仅要回答“是什么”“有什么”的问题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而且要回答“为什么”“怎么办”的问题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由实到虚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指从眼前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实在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的事物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景象或具体的事情写起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水到渠成地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揭示其寓意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此类立意的文章不仅要描述具体的事物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景象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而且要揭示其蕴含的精神实质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由实到虚法能使文章的立意更加深远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由果导因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凡事有因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无因不成果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有后果则必有前因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因与果的联系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构成了事物的发展变化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由果导因法是指由所描述的现象或结果推究出其产生的本质原因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采用此种立意法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往往能使文章主题突出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底蕴深厚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95208"/>
            <a:ext cx="8621078" cy="575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请以“我和的亲密接触”为题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414" y="1514744"/>
            <a:ext cx="8598125" cy="575945"/>
            <a:chOff x="379218" y="876658"/>
            <a:chExt cx="11464167" cy="767927"/>
          </a:xfrm>
        </p:grpSpPr>
        <p:sp>
          <p:nvSpPr>
            <p:cNvPr id="3" name="Shape 16879"/>
            <p:cNvSpPr/>
            <p:nvPr/>
          </p:nvSpPr>
          <p:spPr>
            <a:xfrm>
              <a:off x="379218" y="98831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94" y="424"/>
                  </a:moveTo>
                  <a:cubicBezTo>
                    <a:pt x="17312" y="1482"/>
                    <a:pt x="17312" y="2753"/>
                    <a:pt x="16994" y="3812"/>
                  </a:cubicBezTo>
                  <a:cubicBezTo>
                    <a:pt x="16994" y="4024"/>
                    <a:pt x="16835" y="4235"/>
                    <a:pt x="16676" y="4235"/>
                  </a:cubicBezTo>
                  <a:cubicBezTo>
                    <a:pt x="18265" y="4235"/>
                    <a:pt x="18265" y="4235"/>
                    <a:pt x="18265" y="4235"/>
                  </a:cubicBezTo>
                  <a:cubicBezTo>
                    <a:pt x="18582" y="4235"/>
                    <a:pt x="18900" y="3812"/>
                    <a:pt x="18900" y="3388"/>
                  </a:cubicBezTo>
                  <a:cubicBezTo>
                    <a:pt x="18900" y="847"/>
                    <a:pt x="18900" y="847"/>
                    <a:pt x="18900" y="847"/>
                  </a:cubicBezTo>
                  <a:cubicBezTo>
                    <a:pt x="18900" y="212"/>
                    <a:pt x="18582" y="0"/>
                    <a:pt x="18265" y="0"/>
                  </a:cubicBezTo>
                  <a:cubicBezTo>
                    <a:pt x="16676" y="0"/>
                    <a:pt x="16676" y="0"/>
                    <a:pt x="16676" y="0"/>
                  </a:cubicBezTo>
                  <a:cubicBezTo>
                    <a:pt x="16835" y="0"/>
                    <a:pt x="16994" y="212"/>
                    <a:pt x="16994" y="424"/>
                  </a:cubicBezTo>
                  <a:close/>
                  <a:moveTo>
                    <a:pt x="5400" y="12918"/>
                  </a:moveTo>
                  <a:cubicBezTo>
                    <a:pt x="5082" y="15882"/>
                    <a:pt x="5082" y="18847"/>
                    <a:pt x="5400" y="21600"/>
                  </a:cubicBezTo>
                  <a:cubicBezTo>
                    <a:pt x="18582" y="21600"/>
                    <a:pt x="18582" y="21600"/>
                    <a:pt x="18582" y="21600"/>
                  </a:cubicBezTo>
                  <a:cubicBezTo>
                    <a:pt x="19218" y="19694"/>
                    <a:pt x="19218" y="14824"/>
                    <a:pt x="18582" y="12918"/>
                  </a:cubicBezTo>
                  <a:lnTo>
                    <a:pt x="5400" y="12918"/>
                  </a:lnTo>
                  <a:close/>
                  <a:moveTo>
                    <a:pt x="635" y="12918"/>
                  </a:moveTo>
                  <a:cubicBezTo>
                    <a:pt x="318" y="12918"/>
                    <a:pt x="0" y="13341"/>
                    <a:pt x="0" y="13765"/>
                  </a:cubicBezTo>
                  <a:cubicBezTo>
                    <a:pt x="0" y="20753"/>
                    <a:pt x="0" y="20753"/>
                    <a:pt x="0" y="20753"/>
                  </a:cubicBezTo>
                  <a:cubicBezTo>
                    <a:pt x="0" y="21388"/>
                    <a:pt x="318" y="21600"/>
                    <a:pt x="635" y="21600"/>
                  </a:cubicBezTo>
                  <a:cubicBezTo>
                    <a:pt x="1588" y="21600"/>
                    <a:pt x="1588" y="21600"/>
                    <a:pt x="1588" y="21600"/>
                  </a:cubicBezTo>
                  <a:cubicBezTo>
                    <a:pt x="1271" y="20753"/>
                    <a:pt x="1271" y="13976"/>
                    <a:pt x="1588" y="12918"/>
                  </a:cubicBezTo>
                  <a:lnTo>
                    <a:pt x="635" y="12918"/>
                  </a:lnTo>
                  <a:close/>
                  <a:moveTo>
                    <a:pt x="20806" y="12918"/>
                  </a:moveTo>
                  <a:cubicBezTo>
                    <a:pt x="19218" y="12918"/>
                    <a:pt x="19218" y="12918"/>
                    <a:pt x="19218" y="12918"/>
                  </a:cubicBezTo>
                  <a:cubicBezTo>
                    <a:pt x="19853" y="14824"/>
                    <a:pt x="19694" y="20118"/>
                    <a:pt x="19218" y="21600"/>
                  </a:cubicBezTo>
                  <a:cubicBezTo>
                    <a:pt x="20806" y="21600"/>
                    <a:pt x="20806" y="21600"/>
                    <a:pt x="20806" y="21600"/>
                  </a:cubicBezTo>
                  <a:cubicBezTo>
                    <a:pt x="21282" y="21600"/>
                    <a:pt x="21600" y="21388"/>
                    <a:pt x="21600" y="20753"/>
                  </a:cubicBezTo>
                  <a:cubicBezTo>
                    <a:pt x="21600" y="13765"/>
                    <a:pt x="21600" y="13765"/>
                    <a:pt x="21600" y="13765"/>
                  </a:cubicBezTo>
                  <a:cubicBezTo>
                    <a:pt x="21600" y="13341"/>
                    <a:pt x="21282" y="12918"/>
                    <a:pt x="20806" y="12918"/>
                  </a:cubicBezTo>
                  <a:close/>
                  <a:moveTo>
                    <a:pt x="3494" y="12918"/>
                  </a:moveTo>
                  <a:cubicBezTo>
                    <a:pt x="3018" y="14612"/>
                    <a:pt x="3018" y="20118"/>
                    <a:pt x="3494" y="21600"/>
                  </a:cubicBezTo>
                  <a:cubicBezTo>
                    <a:pt x="4765" y="21600"/>
                    <a:pt x="4765" y="21600"/>
                    <a:pt x="4765" y="21600"/>
                  </a:cubicBezTo>
                  <a:cubicBezTo>
                    <a:pt x="4447" y="18847"/>
                    <a:pt x="4447" y="15882"/>
                    <a:pt x="4765" y="12918"/>
                  </a:cubicBezTo>
                  <a:lnTo>
                    <a:pt x="3494" y="12918"/>
                  </a:lnTo>
                  <a:close/>
                  <a:moveTo>
                    <a:pt x="20171" y="10376"/>
                  </a:moveTo>
                  <a:cubicBezTo>
                    <a:pt x="20171" y="6988"/>
                    <a:pt x="20171" y="6988"/>
                    <a:pt x="20171" y="6988"/>
                  </a:cubicBezTo>
                  <a:cubicBezTo>
                    <a:pt x="20171" y="6353"/>
                    <a:pt x="19853" y="5929"/>
                    <a:pt x="19535" y="5929"/>
                  </a:cubicBezTo>
                  <a:cubicBezTo>
                    <a:pt x="1906" y="5929"/>
                    <a:pt x="1906" y="5929"/>
                    <a:pt x="1906" y="5929"/>
                  </a:cubicBezTo>
                  <a:cubicBezTo>
                    <a:pt x="1588" y="5929"/>
                    <a:pt x="1271" y="6353"/>
                    <a:pt x="1271" y="6988"/>
                  </a:cubicBezTo>
                  <a:cubicBezTo>
                    <a:pt x="1271" y="10376"/>
                    <a:pt x="1271" y="10376"/>
                    <a:pt x="1271" y="10376"/>
                  </a:cubicBezTo>
                  <a:cubicBezTo>
                    <a:pt x="1271" y="10800"/>
                    <a:pt x="1588" y="11224"/>
                    <a:pt x="1906" y="11224"/>
                  </a:cubicBezTo>
                  <a:cubicBezTo>
                    <a:pt x="19535" y="11224"/>
                    <a:pt x="19535" y="11224"/>
                    <a:pt x="19535" y="11224"/>
                  </a:cubicBezTo>
                  <a:cubicBezTo>
                    <a:pt x="19853" y="11224"/>
                    <a:pt x="20171" y="10800"/>
                    <a:pt x="20171" y="10376"/>
                  </a:cubicBezTo>
                  <a:close/>
                  <a:moveTo>
                    <a:pt x="4924" y="6988"/>
                  </a:moveTo>
                  <a:cubicBezTo>
                    <a:pt x="5082" y="6988"/>
                    <a:pt x="5241" y="6988"/>
                    <a:pt x="5241" y="7412"/>
                  </a:cubicBezTo>
                  <a:cubicBezTo>
                    <a:pt x="5241" y="7624"/>
                    <a:pt x="5082" y="7835"/>
                    <a:pt x="4924" y="7835"/>
                  </a:cubicBezTo>
                  <a:cubicBezTo>
                    <a:pt x="4606" y="7835"/>
                    <a:pt x="4606" y="7624"/>
                    <a:pt x="4606" y="7412"/>
                  </a:cubicBezTo>
                  <a:cubicBezTo>
                    <a:pt x="4606" y="6988"/>
                    <a:pt x="4606" y="6988"/>
                    <a:pt x="4924" y="6988"/>
                  </a:cubicBezTo>
                  <a:close/>
                  <a:moveTo>
                    <a:pt x="3812" y="9953"/>
                  </a:moveTo>
                  <a:cubicBezTo>
                    <a:pt x="3812" y="10165"/>
                    <a:pt x="3812" y="10376"/>
                    <a:pt x="3494" y="10376"/>
                  </a:cubicBezTo>
                  <a:cubicBezTo>
                    <a:pt x="3335" y="10376"/>
                    <a:pt x="3176" y="10165"/>
                    <a:pt x="3176" y="9953"/>
                  </a:cubicBezTo>
                  <a:cubicBezTo>
                    <a:pt x="3176" y="7412"/>
                    <a:pt x="3176" y="7412"/>
                    <a:pt x="3176" y="7412"/>
                  </a:cubicBezTo>
                  <a:cubicBezTo>
                    <a:pt x="3176" y="6988"/>
                    <a:pt x="3335" y="6988"/>
                    <a:pt x="3494" y="6988"/>
                  </a:cubicBezTo>
                  <a:cubicBezTo>
                    <a:pt x="3812" y="6988"/>
                    <a:pt x="3812" y="6988"/>
                    <a:pt x="3812" y="7412"/>
                  </a:cubicBezTo>
                  <a:lnTo>
                    <a:pt x="3812" y="9953"/>
                  </a:lnTo>
                  <a:close/>
                  <a:moveTo>
                    <a:pt x="4924" y="9529"/>
                  </a:moveTo>
                  <a:cubicBezTo>
                    <a:pt x="4606" y="9529"/>
                    <a:pt x="4606" y="9318"/>
                    <a:pt x="4606" y="9106"/>
                  </a:cubicBezTo>
                  <a:cubicBezTo>
                    <a:pt x="4606" y="8894"/>
                    <a:pt x="4606" y="8682"/>
                    <a:pt x="4924" y="8682"/>
                  </a:cubicBezTo>
                  <a:cubicBezTo>
                    <a:pt x="5082" y="8682"/>
                    <a:pt x="5241" y="8894"/>
                    <a:pt x="5241" y="9106"/>
                  </a:cubicBezTo>
                  <a:cubicBezTo>
                    <a:pt x="5241" y="9318"/>
                    <a:pt x="5082" y="9529"/>
                    <a:pt x="4924" y="9529"/>
                  </a:cubicBezTo>
                  <a:close/>
                  <a:moveTo>
                    <a:pt x="5559" y="10376"/>
                  </a:moveTo>
                  <a:cubicBezTo>
                    <a:pt x="5400" y="10376"/>
                    <a:pt x="5241" y="10165"/>
                    <a:pt x="5241" y="9953"/>
                  </a:cubicBezTo>
                  <a:cubicBezTo>
                    <a:pt x="5241" y="9741"/>
                    <a:pt x="5400" y="9529"/>
                    <a:pt x="5559" y="9529"/>
                  </a:cubicBezTo>
                  <a:cubicBezTo>
                    <a:pt x="5718" y="9529"/>
                    <a:pt x="5876" y="9741"/>
                    <a:pt x="5876" y="9953"/>
                  </a:cubicBezTo>
                  <a:cubicBezTo>
                    <a:pt x="5876" y="10165"/>
                    <a:pt x="5718" y="10376"/>
                    <a:pt x="5559" y="10376"/>
                  </a:cubicBezTo>
                  <a:close/>
                  <a:moveTo>
                    <a:pt x="5559" y="8682"/>
                  </a:moveTo>
                  <a:cubicBezTo>
                    <a:pt x="5400" y="8682"/>
                    <a:pt x="5241" y="8471"/>
                    <a:pt x="5241" y="8259"/>
                  </a:cubicBezTo>
                  <a:cubicBezTo>
                    <a:pt x="5241" y="8047"/>
                    <a:pt x="5400" y="7835"/>
                    <a:pt x="5559" y="7835"/>
                  </a:cubicBezTo>
                  <a:cubicBezTo>
                    <a:pt x="5718" y="7835"/>
                    <a:pt x="5876" y="8047"/>
                    <a:pt x="5876" y="8259"/>
                  </a:cubicBezTo>
                  <a:cubicBezTo>
                    <a:pt x="5876" y="8471"/>
                    <a:pt x="5718" y="8682"/>
                    <a:pt x="5559" y="8682"/>
                  </a:cubicBezTo>
                  <a:close/>
                  <a:moveTo>
                    <a:pt x="18900" y="9529"/>
                  </a:moveTo>
                  <a:cubicBezTo>
                    <a:pt x="18900" y="9953"/>
                    <a:pt x="18582" y="10376"/>
                    <a:pt x="18265" y="10376"/>
                  </a:cubicBezTo>
                  <a:cubicBezTo>
                    <a:pt x="17947" y="10376"/>
                    <a:pt x="17629" y="9953"/>
                    <a:pt x="17629" y="9529"/>
                  </a:cubicBezTo>
                  <a:cubicBezTo>
                    <a:pt x="17629" y="7835"/>
                    <a:pt x="17629" y="7835"/>
                    <a:pt x="17629" y="7835"/>
                  </a:cubicBezTo>
                  <a:cubicBezTo>
                    <a:pt x="17629" y="7200"/>
                    <a:pt x="17947" y="6988"/>
                    <a:pt x="18265" y="6988"/>
                  </a:cubicBezTo>
                  <a:cubicBezTo>
                    <a:pt x="18582" y="6988"/>
                    <a:pt x="18900" y="7200"/>
                    <a:pt x="18900" y="7835"/>
                  </a:cubicBezTo>
                  <a:lnTo>
                    <a:pt x="18900" y="9529"/>
                  </a:lnTo>
                  <a:close/>
                  <a:moveTo>
                    <a:pt x="3176" y="4235"/>
                  </a:moveTo>
                  <a:cubicBezTo>
                    <a:pt x="16676" y="4235"/>
                    <a:pt x="16676" y="4235"/>
                    <a:pt x="16676" y="4235"/>
                  </a:cubicBezTo>
                  <a:cubicBezTo>
                    <a:pt x="16518" y="4235"/>
                    <a:pt x="16359" y="4024"/>
                    <a:pt x="16359" y="3812"/>
                  </a:cubicBezTo>
                  <a:cubicBezTo>
                    <a:pt x="16676" y="2753"/>
                    <a:pt x="16676" y="1482"/>
                    <a:pt x="16359" y="424"/>
                  </a:cubicBezTo>
                  <a:cubicBezTo>
                    <a:pt x="16359" y="212"/>
                    <a:pt x="16518" y="0"/>
                    <a:pt x="16676" y="0"/>
                  </a:cubicBezTo>
                  <a:cubicBezTo>
                    <a:pt x="3176" y="0"/>
                    <a:pt x="3176" y="0"/>
                    <a:pt x="3176" y="0"/>
                  </a:cubicBezTo>
                  <a:cubicBezTo>
                    <a:pt x="2859" y="0"/>
                    <a:pt x="2541" y="212"/>
                    <a:pt x="2541" y="847"/>
                  </a:cubicBezTo>
                  <a:cubicBezTo>
                    <a:pt x="2541" y="3388"/>
                    <a:pt x="2541" y="3388"/>
                    <a:pt x="2541" y="3388"/>
                  </a:cubicBezTo>
                  <a:cubicBezTo>
                    <a:pt x="2541" y="3812"/>
                    <a:pt x="2859" y="4235"/>
                    <a:pt x="3176" y="4235"/>
                  </a:cubicBezTo>
                  <a:close/>
                  <a:moveTo>
                    <a:pt x="13024" y="847"/>
                  </a:moveTo>
                  <a:cubicBezTo>
                    <a:pt x="15724" y="847"/>
                    <a:pt x="15724" y="847"/>
                    <a:pt x="15724" y="847"/>
                  </a:cubicBezTo>
                  <a:cubicBezTo>
                    <a:pt x="15724" y="3388"/>
                    <a:pt x="15724" y="3388"/>
                    <a:pt x="15724" y="3388"/>
                  </a:cubicBezTo>
                  <a:cubicBezTo>
                    <a:pt x="13024" y="3388"/>
                    <a:pt x="13024" y="3388"/>
                    <a:pt x="13024" y="3388"/>
                  </a:cubicBezTo>
                  <a:lnTo>
                    <a:pt x="13024" y="847"/>
                  </a:lnTo>
                  <a:close/>
                </a:path>
              </a:pathLst>
            </a:custGeom>
            <a:solidFill>
              <a:srgbClr val="E0556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>
                <a:solidFill>
                  <a:srgbClr val="E0556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97618" y="876658"/>
              <a:ext cx="10945767" cy="7679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佳作欣赏</a:t>
              </a:r>
              <a:endParaRPr sz="2100" b="1" dirty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我与麦子的亲密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接触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有一个目标让我们欢欣鼓舞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就像飞向火光的飞蛾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甘愿做烈火的俘虏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在那些一往情深的日子里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谁能说得清什么是甜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什么是苦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只要认准了自己的目标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就要义无反顾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永不回头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初夏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麦子的清香与泥土的甘甜混合在一起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氤氲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在空气中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闻一闻只觉神清气爽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沁润心脾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青绿色的麦子在飒飒的夏风中起舞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望着层层麦浪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我陷入了沉思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麦子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真的是饱受大自然洗礼的植物啊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半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寸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6380923" y="1890920"/>
            <a:ext cx="2474843" cy="1038746"/>
          </a:xfrm>
          <a:prstGeom prst="wedgeRectCallout">
            <a:avLst>
              <a:gd name="adj1" fmla="val -64688"/>
              <a:gd name="adj2" fmla="val 2938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矩形 2"/>
          <p:cNvSpPr/>
          <p:nvPr/>
        </p:nvSpPr>
        <p:spPr>
          <a:xfrm>
            <a:off x="6380922" y="1890919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开篇直接入题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总领全文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380922" y="3769415"/>
            <a:ext cx="2474843" cy="940666"/>
          </a:xfrm>
          <a:prstGeom prst="wedgeRectCallout">
            <a:avLst>
              <a:gd name="adj1" fmla="val -64183"/>
              <a:gd name="adj2" fmla="val -492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6380922" y="3728418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“氤氲”是扩散的意思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用词恰当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831226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高的娇嫩小苗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却要被厚厚的积雪覆盖一冬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滴水成冰的寒冬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每次看到屋外飘扬的鹅毛大雪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我就为小麦苗担心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担心它们会被严寒伤害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熬不过这个冬天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可是爸爸总说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瑞雪兆丰年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雪越大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小麦苗长得越好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我搞不懂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为什么会困难越大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必胜心越强呢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春天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到了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万物复苏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我想麦苗终于可以摆脱严寒的煎熬痛快生长了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可是竟然有调皮捣蛋的孩子在麦地里打滚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做游戏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甚至小鸡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小狗也进去凑热闹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看着被弄得东倒西歪的麦苗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我心疼极了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80923" y="1890920"/>
            <a:ext cx="2474843" cy="1038746"/>
          </a:xfrm>
          <a:prstGeom prst="wedgeRectCallout">
            <a:avLst>
              <a:gd name="adj1" fmla="val -61475"/>
              <a:gd name="adj2" fmla="val 355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80922" y="1890919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写自己对麦苗的担心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引出下文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0" y="1543050"/>
            <a:ext cx="5811347" cy="471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我刚想去制止这帮胡作非为的家伙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爸爸又拦住了我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笑着说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踩一踩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麦子会长得更壮实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下我更不理解了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天后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一场春雨不期而至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纷纷扬扬的雨丝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喂饱了每一棵麦苗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它们都好像发疯了一样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着了魔似的向上疯长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昨天仅仅没过脚踝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今天就快到膝盖了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我真为它们感到骄傲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摩挲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着这些散发着蓬勃气息的麦子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爸爸为我解答了半年的疑惑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孩子啊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麦苗开始看似娇嫩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其实内心坚强着呢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后来的严寒与踩踏都是对</a:t>
            </a:r>
            <a:r>
              <a:rPr lang="zh-CN" altLang="en-US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它们</a:t>
            </a:r>
            <a:endParaRPr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80921" y="1721954"/>
            <a:ext cx="2474843" cy="1490870"/>
          </a:xfrm>
          <a:prstGeom prst="wedgeRectCallout">
            <a:avLst>
              <a:gd name="adj1" fmla="val -61073"/>
              <a:gd name="adj2" fmla="val -395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80921" y="1746413"/>
            <a:ext cx="247484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为什么“踩一踩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麦子会长得更壮实”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继续为下文蓄势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429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的考验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这些都没有阻止它们生长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你也要像麦子一样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不管经历什么挫折和磨难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只要心中有梦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就勇敢去追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没有什么到达不了的彼岸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u="wavy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想想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自己以前的学习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遇到一道数学题不会就半途而废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每天一篇英语阅读也总是坚持不了几天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我连麦子都不如啊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我惭愧万分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麦子历尽严寒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不畏踩踏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学习的一点苦难道能吓到我吗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带你前行的不是诗和远方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而是面对目标义无反顾的勇气和坚持到底的决心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我要向麦子学习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坚持不懈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跨越障碍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去挑战明天</a:t>
            </a:r>
            <a:r>
              <a:rPr lang="en-US" altLang="zh-CN" sz="2100" u="wavy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endParaRPr lang="zh-CN" altLang="en-US"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380921" y="1721954"/>
            <a:ext cx="2474843" cy="1006121"/>
          </a:xfrm>
          <a:prstGeom prst="wedgeRectCallout">
            <a:avLst>
              <a:gd name="adj1" fmla="val -61073"/>
              <a:gd name="adj2" fmla="val -395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380921" y="1746413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爸爸的话点明中心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凸显主题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380921" y="3597932"/>
            <a:ext cx="2474843" cy="1975619"/>
          </a:xfrm>
          <a:prstGeom prst="wedgeRectCallout">
            <a:avLst>
              <a:gd name="adj1" fmla="val -60270"/>
              <a:gd name="adj2" fmla="val -3044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6380920" y="3622391"/>
            <a:ext cx="247484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联系自己的生活实际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决心向麦子学习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不怕困难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跨越障碍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去挑战明天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5731835" cy="2191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谢谢麦子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让我懂得了这么多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人生是一次远航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路途中我们可能时常与风浪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暴雨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宁静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阳光相伴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但没有比脚更长的路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没有比人更高的山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只要勇敢启锚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坚持不懈地向着目标进发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美丽的风景就会在前方拥抱我们</a:t>
            </a:r>
            <a:r>
              <a:rPr lang="en-US" altLang="zh-CN" sz="2100" u="wavy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!</a:t>
            </a:r>
            <a:endParaRPr lang="zh-CN" altLang="en-US" sz="2100" u="wavy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410740" y="2507146"/>
            <a:ext cx="2474843" cy="940666"/>
          </a:xfrm>
          <a:prstGeom prst="wedgeRectCallout">
            <a:avLst>
              <a:gd name="adj1" fmla="val -63380"/>
              <a:gd name="adj2" fmla="val -3133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410740" y="2466148"/>
            <a:ext cx="247484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跟开头照应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揭示主题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画龙点睛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51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【佳作欣赏】</a:t>
            </a:r>
            <a:endParaRPr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>
            <a:hlinkClick r:id="rId1" action="ppaction://hlinkfile"/>
          </p:cNvPr>
          <p:cNvSpPr txBox="1"/>
          <p:nvPr/>
        </p:nvSpPr>
        <p:spPr>
          <a:xfrm>
            <a:off x="2953703" y="3135154"/>
            <a:ext cx="3264218" cy="610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梵高引领我成长</a:t>
            </a:r>
            <a:endParaRPr lang="zh-CN" altLang="en-US" sz="3375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赏析点评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不经一番寒霜苦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哪有麦子顽强的品质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不经历挫折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哪有我们坚强的品质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作者从小小的麦子身上得到感悟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立意深刻具体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跟现实联系密切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容易让人产生共鸣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记叙的过程中作者由物及人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感悟深刻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尤其是文章的结尾凸显主题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让人回味无穷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本文选材非常新颖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作者独树一帜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选取生活中麦子被严寒考验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被小伙伴踩踏的片段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并从中得到感悟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推及自己要坚持不懈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跨越障碍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去挑战明天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这样的选材以小见大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感悟深刻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给人耳目一新之感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2063324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阅读下面的文字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然后作文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站点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既是匆匆而过的憩息处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又是暂时的落脚点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既是一段旅程的终点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又是新旅程的起点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以“站点”为题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题“站点”的本义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指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寓意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指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的一般立意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高级立意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09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461" y="1543050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阅读下面的文字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然后作文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后盾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意即“背后支持和援助的力量”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生活中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亲朋是后盾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疲惫了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坚持是后盾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失望了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自信是后盾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软弱了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坚强是后盾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以“后盾”为题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写一篇作文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题“后盾”的本义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指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寓意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指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本文的一般立意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高级立意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				｡</a:t>
            </a:r>
            <a:endParaRPr sz="2100" u="sng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82103"/>
            <a:ext cx="8639033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【赏析点评】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这篇文章立意深刻而耐人寻味,构思新颖独特,思路清晰,结构完整｡采用题记､后记､小标题的形式,从不同的角度来表现中心｡文章无论是从内容上还是在结构上都看,堪称佳作｡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2413" y="1540669"/>
            <a:ext cx="8639175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样题2</a:t>
            </a: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(2018·泸州)作文｡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请以“难忘那的感觉”为题目作文｡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sz="2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要求:①先将题目补充完整再作文,补充的内容不超过6字;②自选文体(诗歌除外),自定立意;③用规范汉字书写,不少于600字;④不得抄袭､套作;⑤文中不得出现真实的人名､校名和地名｡</a:t>
            </a:r>
            <a:endParaRPr sz="21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39716"/>
            <a:ext cx="8639033" cy="429133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  <a:spcAft>
                <a:spcPts val="0"/>
              </a:spcAft>
            </a:pPr>
            <a:r>
              <a:rPr lang="zh-CN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是一篇半命题作文｡要仔细考虑补题的内容,使文章立意更新颖,更容易写｡所填写的词语,应该围绕生活､情感这两个方面思考｡因此,所填写的词语可以是生活､学习;可以是表示地点的词语:家､校园､课堂等;可以是表示情感的词语:关爱､幸福等等｡这样,依据所填写的词语进行立意即可｡“感觉”需要通过体验获得,是情感表达的归宿,甚至是主旨的体现｡所填写的词语是题目的关键所在,是“感觉”的来源｡这样的作文,可以写成记叙文或抒情散文｡例如,所填写的词语是“爱”,就可以通过叙述父母关爱自己的点滴生活,从中感受到家人的爱是温馨､幸福的｡例如,在学校,通过叙述自己在学习方面得到老师､同学的无私帮助的典型事件,使你从中感受同学的友爱､老师的关爱等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562" y="1539716"/>
            <a:ext cx="8639033" cy="135128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  <a:spcAft>
                <a:spcPts val="0"/>
              </a:spcAft>
            </a:pPr>
            <a:r>
              <a:rPr lang="zh-CN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小见大､细节描写､烘托等写法皆可以运用;在表达方式上,应该采用多种表达方式凸显内容和主题｡同时注意叙事上的详略得当,使文章张弛有度;还要注意语言的生动形象,以及比喻､拟人､排比等修辞手法的恰当使用｡</a:t>
            </a:r>
            <a:endParaRPr lang="zh-CN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8231</Words>
  <Application>WPS 演示</Application>
  <PresentationFormat>在屏幕上显示</PresentationFormat>
  <Paragraphs>201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