
<file path=[Content_Types].xml><?xml version="1.0" encoding="utf-8"?>
<Types xmlns="http://schemas.openxmlformats.org/package/2006/content-types">
  <Default Extension="wav" ContentType="audio/x-wav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69" r:id="rId3"/>
    <p:sldId id="497" r:id="rId4"/>
    <p:sldId id="556" r:id="rId5"/>
    <p:sldId id="561" r:id="rId6"/>
    <p:sldId id="562" r:id="rId7"/>
    <p:sldId id="563" r:id="rId8"/>
    <p:sldId id="564" r:id="rId9"/>
    <p:sldId id="565" r:id="rId10"/>
    <p:sldId id="572" r:id="rId11"/>
    <p:sldId id="566" r:id="rId12"/>
    <p:sldId id="567" r:id="rId13"/>
    <p:sldId id="568" r:id="rId14"/>
    <p:sldId id="569" r:id="rId15"/>
    <p:sldId id="570" r:id="rId16"/>
    <p:sldId id="571" r:id="rId17"/>
    <p:sldId id="573" r:id="rId18"/>
    <p:sldId id="574" r:id="rId19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0000"/>
    <a:srgbClr val="FFDB93"/>
    <a:srgbClr val="FF99CC"/>
    <a:srgbClr val="FF7C80"/>
    <a:srgbClr val="99CCFF"/>
    <a:srgbClr val="ED8C23"/>
    <a:srgbClr val="0066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84" d="100"/>
          <a:sy n="84" d="100"/>
        </p:scale>
        <p:origin x="-1554" y="-78"/>
      </p:cViewPr>
      <p:guideLst>
        <p:guide orient="horz" pos="2064"/>
        <p:guide pos="274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 smtClean="0">
                <a:cs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smtClean="0"/>
            </a:lvl1pPr>
          </a:lstStyle>
          <a:p>
            <a:pPr>
              <a:defRPr/>
            </a:pPr>
            <a:fld id="{3539E316-66F4-4D45-9E17-02DE7A7319E2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sldImg" idx="4294967295"/>
          </p:nvPr>
        </p:nvSpPr>
        <p:spPr bwMode="auto">
          <a:xfrm>
            <a:off x="1050925" y="754063"/>
            <a:ext cx="4572000" cy="3294062"/>
          </a:xfrm>
          <a:prstGeom prst="rect">
            <a:avLst/>
          </a:prstGeom>
          <a:noFill/>
          <a:ln w="9525">
            <a:noFill/>
            <a:miter lim="800000"/>
          </a:ln>
        </p:spPr>
      </p:sp>
      <p:sp>
        <p:nvSpPr>
          <p:cNvPr id="3075" name="Rectangle 3"/>
          <p:cNvSpPr>
            <a:spLocks noGrp="1" noChangeArrowheads="1"/>
          </p:cNvSpPr>
          <p:nvPr>
            <p:ph type="body" sz="quarter" idx="9"/>
          </p:nvPr>
        </p:nvSpPr>
        <p:spPr bwMode="auto">
          <a:xfrm>
            <a:off x="538163" y="4387850"/>
            <a:ext cx="5780087" cy="3952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noProof="0" smtClean="0"/>
              <a:t>单击此处编辑母版文本样式
第二级
第三级
第四级
第五级</a:t>
            </a:r>
            <a:endParaRPr lang="zh-CN" altLang="en-US" noProof="0" smtClean="0"/>
          </a:p>
        </p:txBody>
      </p:sp>
      <p:sp>
        <p:nvSpPr>
          <p:cNvPr id="2052" name="Rectangle 4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3388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200"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3" name="Rectangle 5"/>
          <p:cNvSpPr>
            <a:spLocks noGrp="1"/>
          </p:cNvSpPr>
          <p:nvPr>
            <p:ph type="dt"/>
          </p:nvPr>
        </p:nvSpPr>
        <p:spPr>
          <a:xfrm>
            <a:off x="3883025" y="0"/>
            <a:ext cx="2974975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r">
              <a:defRPr sz="1200"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4" name="Rectangle 6"/>
          <p:cNvSpPr>
            <a:spLocks noGrp="1"/>
          </p:cNvSpPr>
          <p:nvPr>
            <p:ph type="ftr" sz="quarter"/>
          </p:nvPr>
        </p:nvSpPr>
        <p:spPr>
          <a:xfrm>
            <a:off x="0" y="8686800"/>
            <a:ext cx="2973388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200"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5" name="Rectangle 7"/>
          <p:cNvSpPr>
            <a:spLocks noGrp="1"/>
          </p:cNvSpPr>
          <p:nvPr>
            <p:ph type="sldNum" sz="quarter"/>
          </p:nvPr>
        </p:nvSpPr>
        <p:spPr>
          <a:xfrm>
            <a:off x="3883025" y="8686800"/>
            <a:ext cx="2974975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 smtClean="0"/>
            </a:lvl1pPr>
          </a:lstStyle>
          <a:p>
            <a:pPr>
              <a:defRPr/>
            </a:pPr>
            <a:fld id="{299EA061-778D-476E-88E0-785D8F16A805}" type="slidenum">
              <a:rPr lang="zh-CN" altLang="en-US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宋体" panose="02010600030101010101" pitchFamily="2" charset="-122"/>
        <a:cs typeface="+mn-cs"/>
      </a:defRPr>
    </a:lvl1pPr>
    <a:lvl2pPr marL="742950" lvl="1" indent="-28575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1143000" lvl="2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600200" lvl="3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2057400" lvl="4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lvl="5" indent="-228600" algn="l" defTabSz="914400" eaLnBrk="0" fontAlgn="base" latinLnBrk="0" hangingPunct="0"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+mn-lt"/>
        <a:ea typeface="+mn-ea"/>
        <a:cs typeface="+mn-cs"/>
      </a:defRPr>
    </a:lvl6pPr>
    <a:lvl7pPr marL="2743200" lvl="6" indent="-228600" algn="l" defTabSz="914400" eaLnBrk="0" fontAlgn="base" latinLnBrk="0" hangingPunct="0"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+mn-lt"/>
        <a:ea typeface="+mn-ea"/>
        <a:cs typeface="+mn-cs"/>
      </a:defRPr>
    </a:lvl7pPr>
    <a:lvl8pPr marL="3200400" lvl="7" indent="-228600" algn="l" defTabSz="914400" eaLnBrk="0" fontAlgn="base" latinLnBrk="0" hangingPunct="0"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+mn-lt"/>
        <a:ea typeface="+mn-ea"/>
        <a:cs typeface="+mn-cs"/>
      </a:defRPr>
    </a:lvl8pPr>
    <a:lvl9pPr marL="3657600" lvl="8" indent="-228600" algn="l" defTabSz="914400" eaLnBrk="0" fontAlgn="base" latinLnBrk="0" hangingPunct="0"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>
                <a:ea typeface="宋体" panose="02010600030101010101" pitchFamily="2" charset="-122"/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>
                <a:ea typeface="宋体" panose="02010600030101010101" pitchFamily="2" charset="-122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9A4CA9-DCD9-4BC9-8388-C20CBA3DB88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</p:spPr>
        <p:txBody>
          <a:bodyPr vert="eaVert"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9706A3-87C5-4B59-BEB1-01BD75600FB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B68D8C-8D8D-43D7-AC79-6DD5C1E7B49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70549A-F613-42A7-B204-514F8532055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>
                <a:ea typeface="宋体" panose="02010600030101010101" pitchFamily="2" charset="-122"/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  <a:ea typeface="宋体" panose="02010600030101010101" pitchFamily="2" charset="-122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88856C-8232-4F5D-9923-E618B274CEC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EA7EAA-17E1-4064-805B-D9DFF13F99D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>
                <a:ea typeface="宋体" panose="02010600030101010101" pitchFamily="2" charset="-122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>
                <a:ea typeface="宋体" panose="02010600030101010101" pitchFamily="2" charset="-122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27FE24-8784-440B-BACC-3A40DB821EA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7C3E05-988D-444C-B62F-73C4087552C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D680B5-E29D-4AEC-B02B-0F25358D682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>
                <a:ea typeface="宋体" panose="02010600030101010101" pitchFamily="2" charset="-122"/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>
                <a:ea typeface="宋体" panose="02010600030101010101" pitchFamily="2" charset="-122"/>
              </a:defRPr>
            </a:lvl1pPr>
            <a:lvl2pPr>
              <a:defRPr sz="2100">
                <a:ea typeface="宋体" panose="02010600030101010101" pitchFamily="2" charset="-122"/>
              </a:defRPr>
            </a:lvl2pPr>
            <a:lvl3pPr>
              <a:defRPr sz="1800">
                <a:ea typeface="宋体" panose="02010600030101010101" pitchFamily="2" charset="-122"/>
              </a:defRPr>
            </a:lvl3pPr>
            <a:lvl4pPr>
              <a:defRPr sz="1500">
                <a:ea typeface="宋体" panose="02010600030101010101" pitchFamily="2" charset="-122"/>
              </a:defRPr>
            </a:lvl4pPr>
            <a:lvl5pPr>
              <a:defRPr sz="1500">
                <a:ea typeface="宋体" panose="02010600030101010101" pitchFamily="2" charset="-122"/>
              </a:defRPr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>
                <a:ea typeface="宋体" panose="02010600030101010101" pitchFamily="2" charset="-122"/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4BA876-9FBC-4380-AB07-55DAC5FDD3F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>
                <a:ea typeface="宋体" panose="02010600030101010101" pitchFamily="2" charset="-122"/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>
                <a:ea typeface="宋体" panose="02010600030101010101" pitchFamily="2" charset="-122"/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B06EEE-345A-4592-BFC4-FD2A5306BE6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Rectangle 4"/>
          <p:cNvSpPr>
            <a:spLocks noGrp="1"/>
          </p:cNvSpPr>
          <p:nvPr>
            <p:ph type="dt" sz="half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400" noProof="1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29" name="Rectangle 5"/>
          <p:cNvSpPr>
            <a:spLocks noGrp="1"/>
          </p:cNvSpPr>
          <p:nvPr>
            <p:ph type="ftr" sz="quarte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defRPr sz="1400" noProof="1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30" name="Rectangle 6"/>
          <p:cNvSpPr>
            <a:spLocks noGrp="1"/>
          </p:cNvSpPr>
          <p:nvPr>
            <p:ph type="sldNum" sz="quarter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 smtClean="0"/>
            </a:lvl1pPr>
          </a:lstStyle>
          <a:p>
            <a:pPr>
              <a:defRPr/>
            </a:pPr>
            <a:fld id="{AEF75231-B2C8-4D64-A5A6-E1F032D91DC5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微软雅黑" panose="020B0503020204020204" pitchFamily="34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82" charset="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82" charset="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82" charset="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82" charset="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82" charset="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82" charset="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82" charset="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82" charset="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1pPr>
      <a:lvl2pPr marL="742950" lvl="1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2pPr>
      <a:lvl3pPr marL="1143000" lvl="2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3pPr>
      <a:lvl4pPr marL="1600200" lvl="3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4pPr>
      <a:lvl5pPr marL="2057400" lvl="4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5pPr>
      <a:lvl6pPr marL="2514600" lvl="5" indent="-228600" algn="l" defTabSz="914400" eaLnBrk="0" fontAlgn="base" latinLnBrk="0" hangingPunct="0">
        <a:spcBef>
          <a:spcPct val="20000"/>
        </a:spcBef>
        <a:spcAft>
          <a:spcPct val="0"/>
        </a:spcAft>
        <a:buChar char="»"/>
        <a:defRPr sz="200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spcBef>
          <a:spcPct val="20000"/>
        </a:spcBef>
        <a:spcAft>
          <a:spcPct val="0"/>
        </a:spcAft>
        <a:buChar char="»"/>
        <a:defRPr sz="200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spcBef>
          <a:spcPct val="20000"/>
        </a:spcBef>
        <a:spcAft>
          <a:spcPct val="0"/>
        </a:spcAft>
        <a:buChar char="»"/>
        <a:defRPr sz="200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spcBef>
          <a:spcPct val="20000"/>
        </a:spcBef>
        <a:spcAft>
          <a:spcPct val="0"/>
        </a:spcAft>
        <a:buChar char="»"/>
        <a:defRPr sz="200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1" Type="http://schemas.openxmlformats.org/officeDocument/2006/relationships/slide" Target="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2.wav"/><Relationship Id="rId1" Type="http://schemas.openxmlformats.org/officeDocument/2006/relationships/audio" Target="../media/audio1.wav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8.png"/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1" name="MH_Text_1"/>
          <p:cNvSpPr>
            <a:spLocks noChangeArrowheads="1"/>
          </p:cNvSpPr>
          <p:nvPr/>
        </p:nvSpPr>
        <p:spPr bwMode="auto">
          <a:xfrm>
            <a:off x="735013" y="4668838"/>
            <a:ext cx="1665287" cy="1055687"/>
          </a:xfrm>
          <a:prstGeom prst="roundRect">
            <a:avLst>
              <a:gd name="adj" fmla="val 6991"/>
            </a:avLst>
          </a:prstGeom>
          <a:solidFill>
            <a:srgbClr val="CCFFFF"/>
          </a:solidFill>
          <a:ln w="9525">
            <a:noFill/>
            <a:round/>
          </a:ln>
          <a:effectLst>
            <a:outerShdw dist="25401" dir="2700000" algn="ctr" rotWithShape="0">
              <a:srgbClr val="000000">
                <a:alpha val="25000"/>
              </a:srgbClr>
            </a:outerShdw>
          </a:effectLst>
        </p:spPr>
        <p:txBody>
          <a:bodyPr lIns="90170" tIns="720090" rIns="90170" bIns="46990" anchor="ctr"/>
          <a:lstStyle/>
          <a:p>
            <a:pPr algn="ctr">
              <a:lnSpc>
                <a:spcPct val="130000"/>
              </a:lnSpc>
              <a:defRPr/>
            </a:pPr>
            <a:endParaRPr lang="zh-CN" altLang="en-US" sz="1600">
              <a:solidFill>
                <a:srgbClr val="4D4D4D"/>
              </a:solidFill>
            </a:endParaRPr>
          </a:p>
        </p:txBody>
      </p:sp>
      <p:sp>
        <p:nvSpPr>
          <p:cNvPr id="1031" name="MH_SubTitle_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733425" y="4940300"/>
            <a:ext cx="1665288" cy="539750"/>
          </a:xfrm>
          <a:prstGeom prst="rect">
            <a:avLst/>
          </a:prstGeom>
          <a:solidFill>
            <a:srgbClr val="008080"/>
          </a:solidFill>
          <a:ln w="9525">
            <a:noFill/>
            <a:miter lim="800000"/>
          </a:ln>
        </p:spPr>
        <p:txBody>
          <a:bodyPr lIns="0" tIns="0" rIns="0" bIns="0" anchor="ctr"/>
          <a:lstStyle/>
          <a:p>
            <a:pPr algn="ctr"/>
            <a:r>
              <a:rPr lang="zh-CN" altLang="en-US" sz="1800">
                <a:solidFill>
                  <a:srgbClr val="FFFFFF"/>
                </a:solidFill>
                <a:latin typeface="宋体" panose="02010600030101010101" pitchFamily="2" charset="-122"/>
              </a:rPr>
              <a:t>导入新课</a:t>
            </a:r>
            <a:endParaRPr lang="zh-CN" altLang="en-US" sz="1800">
              <a:solidFill>
                <a:srgbClr val="FFFFFF"/>
              </a:solidFill>
              <a:latin typeface="宋体" panose="02010600030101010101" pitchFamily="2" charset="-122"/>
            </a:endParaRPr>
          </a:p>
        </p:txBody>
      </p:sp>
      <p:sp>
        <p:nvSpPr>
          <p:cNvPr id="1032" name="MH_Other_1"/>
          <p:cNvSpPr>
            <a:spLocks noChangeArrowheads="1"/>
          </p:cNvSpPr>
          <p:nvPr/>
        </p:nvSpPr>
        <p:spPr bwMode="auto">
          <a:xfrm>
            <a:off x="2160588" y="5111750"/>
            <a:ext cx="168275" cy="171450"/>
          </a:xfrm>
          <a:prstGeom prst="ellipse">
            <a:avLst/>
          </a:prstGeom>
          <a:solidFill>
            <a:srgbClr val="FFFFFF"/>
          </a:solidFill>
          <a:ln w="25400">
            <a:solidFill>
              <a:srgbClr val="2E617E"/>
            </a:solidFill>
            <a:round/>
          </a:ln>
        </p:spPr>
        <p:txBody>
          <a:bodyPr anchor="ctr"/>
          <a:lstStyle/>
          <a:p>
            <a:pPr algn="ctr"/>
            <a:endParaRPr lang="zh-CN" altLang="en-US" sz="1400">
              <a:solidFill>
                <a:srgbClr val="FFFFFF"/>
              </a:solidFill>
            </a:endParaRPr>
          </a:p>
        </p:txBody>
      </p:sp>
      <p:sp>
        <p:nvSpPr>
          <p:cNvPr id="4104" name="MH_Text_2"/>
          <p:cNvSpPr>
            <a:spLocks noChangeArrowheads="1"/>
          </p:cNvSpPr>
          <p:nvPr/>
        </p:nvSpPr>
        <p:spPr bwMode="auto">
          <a:xfrm>
            <a:off x="2700338" y="4652963"/>
            <a:ext cx="1665287" cy="1057275"/>
          </a:xfrm>
          <a:prstGeom prst="roundRect">
            <a:avLst>
              <a:gd name="adj" fmla="val 6991"/>
            </a:avLst>
          </a:prstGeom>
          <a:solidFill>
            <a:srgbClr val="CCFFFF"/>
          </a:solidFill>
          <a:ln w="9525">
            <a:noFill/>
            <a:round/>
          </a:ln>
          <a:effectLst>
            <a:outerShdw dist="25401" dir="2700000" algn="ctr" rotWithShape="0">
              <a:srgbClr val="000000">
                <a:alpha val="25000"/>
              </a:srgbClr>
            </a:outerShdw>
          </a:effectLst>
        </p:spPr>
        <p:txBody>
          <a:bodyPr lIns="90170" tIns="720090" rIns="90170" bIns="46990" anchor="ctr"/>
          <a:lstStyle/>
          <a:p>
            <a:pPr algn="ctr">
              <a:lnSpc>
                <a:spcPct val="130000"/>
              </a:lnSpc>
              <a:defRPr/>
            </a:pPr>
            <a:endParaRPr lang="zh-CN" altLang="en-US" sz="1600">
              <a:solidFill>
                <a:srgbClr val="4D4D4D"/>
              </a:solidFill>
            </a:endParaRPr>
          </a:p>
        </p:txBody>
      </p:sp>
      <p:sp>
        <p:nvSpPr>
          <p:cNvPr id="1034" name="MH_SubTitle_2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2722563" y="4940300"/>
            <a:ext cx="1665287" cy="539750"/>
          </a:xfrm>
          <a:prstGeom prst="rect">
            <a:avLst/>
          </a:prstGeom>
          <a:solidFill>
            <a:srgbClr val="008080"/>
          </a:solidFill>
          <a:ln w="9525">
            <a:noFill/>
            <a:miter lim="800000"/>
          </a:ln>
        </p:spPr>
        <p:txBody>
          <a:bodyPr lIns="0" tIns="0" rIns="0" bIns="0" anchor="ctr"/>
          <a:lstStyle/>
          <a:p>
            <a:pPr algn="ctr"/>
            <a:r>
              <a:rPr lang="zh-CN" altLang="en-US" sz="1800">
                <a:solidFill>
                  <a:srgbClr val="FFFFFF"/>
                </a:solidFill>
                <a:latin typeface="宋体" panose="02010600030101010101" pitchFamily="2" charset="-122"/>
              </a:rPr>
              <a:t>讲授新课</a:t>
            </a:r>
            <a:endParaRPr lang="zh-CN" altLang="en-US" sz="1800">
              <a:solidFill>
                <a:srgbClr val="FFFFFF"/>
              </a:solidFill>
              <a:latin typeface="宋体" panose="02010600030101010101" pitchFamily="2" charset="-122"/>
            </a:endParaRPr>
          </a:p>
        </p:txBody>
      </p:sp>
      <p:sp>
        <p:nvSpPr>
          <p:cNvPr id="1035" name="MH_Other_2"/>
          <p:cNvSpPr>
            <a:spLocks noChangeArrowheads="1"/>
          </p:cNvSpPr>
          <p:nvPr/>
        </p:nvSpPr>
        <p:spPr bwMode="auto">
          <a:xfrm>
            <a:off x="2757488" y="5108575"/>
            <a:ext cx="168275" cy="171450"/>
          </a:xfrm>
          <a:prstGeom prst="ellipse">
            <a:avLst/>
          </a:prstGeom>
          <a:solidFill>
            <a:srgbClr val="FFFFFF"/>
          </a:solidFill>
          <a:ln w="25400">
            <a:solidFill>
              <a:srgbClr val="707C1A"/>
            </a:solidFill>
            <a:round/>
          </a:ln>
        </p:spPr>
        <p:txBody>
          <a:bodyPr anchor="ctr"/>
          <a:lstStyle/>
          <a:p>
            <a:pPr algn="ctr"/>
            <a:endParaRPr lang="zh-CN" altLang="en-US" sz="1400">
              <a:solidFill>
                <a:srgbClr val="FFFFFF"/>
              </a:solidFill>
            </a:endParaRPr>
          </a:p>
        </p:txBody>
      </p:sp>
      <p:sp>
        <p:nvSpPr>
          <p:cNvPr id="1036" name="MH_Other_3"/>
          <p:cNvSpPr>
            <a:spLocks noChangeArrowheads="1"/>
          </p:cNvSpPr>
          <p:nvPr/>
        </p:nvSpPr>
        <p:spPr bwMode="auto">
          <a:xfrm>
            <a:off x="4191000" y="5111750"/>
            <a:ext cx="168275" cy="171450"/>
          </a:xfrm>
          <a:prstGeom prst="ellipse">
            <a:avLst/>
          </a:prstGeom>
          <a:solidFill>
            <a:srgbClr val="FFFFFF"/>
          </a:solidFill>
          <a:ln w="25400">
            <a:solidFill>
              <a:srgbClr val="707C1A"/>
            </a:solidFill>
            <a:round/>
          </a:ln>
        </p:spPr>
        <p:txBody>
          <a:bodyPr anchor="ctr"/>
          <a:lstStyle/>
          <a:p>
            <a:pPr algn="ctr"/>
            <a:endParaRPr lang="zh-CN" altLang="en-US" sz="1400">
              <a:solidFill>
                <a:srgbClr val="FFFFFF"/>
              </a:solidFill>
            </a:endParaRPr>
          </a:p>
        </p:txBody>
      </p:sp>
      <p:sp>
        <p:nvSpPr>
          <p:cNvPr id="4108" name="MH_Text_3"/>
          <p:cNvSpPr>
            <a:spLocks noChangeArrowheads="1"/>
          </p:cNvSpPr>
          <p:nvPr/>
        </p:nvSpPr>
        <p:spPr bwMode="auto">
          <a:xfrm>
            <a:off x="4730750" y="4667250"/>
            <a:ext cx="1666875" cy="1057275"/>
          </a:xfrm>
          <a:prstGeom prst="roundRect">
            <a:avLst>
              <a:gd name="adj" fmla="val 6991"/>
            </a:avLst>
          </a:prstGeom>
          <a:solidFill>
            <a:srgbClr val="CCFFFF"/>
          </a:solidFill>
          <a:ln w="9525">
            <a:noFill/>
            <a:round/>
          </a:ln>
          <a:effectLst>
            <a:outerShdw dist="25401" dir="2700000" algn="ctr" rotWithShape="0">
              <a:srgbClr val="000000">
                <a:alpha val="25000"/>
              </a:srgbClr>
            </a:outerShdw>
          </a:effectLst>
        </p:spPr>
        <p:txBody>
          <a:bodyPr lIns="90170" tIns="720090" rIns="90170" bIns="46990" anchor="ctr"/>
          <a:lstStyle/>
          <a:p>
            <a:pPr algn="ctr">
              <a:lnSpc>
                <a:spcPct val="130000"/>
              </a:lnSpc>
              <a:defRPr/>
            </a:pPr>
            <a:endParaRPr lang="zh-CN" altLang="en-US" sz="1600">
              <a:solidFill>
                <a:srgbClr val="4D4D4D"/>
              </a:solidFill>
            </a:endParaRPr>
          </a:p>
        </p:txBody>
      </p:sp>
      <p:sp>
        <p:nvSpPr>
          <p:cNvPr id="1038" name="MH_SubTitle_3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4730750" y="4940300"/>
            <a:ext cx="1665288" cy="539750"/>
          </a:xfrm>
          <a:prstGeom prst="rect">
            <a:avLst/>
          </a:prstGeom>
          <a:solidFill>
            <a:srgbClr val="008080"/>
          </a:solidFill>
          <a:ln w="9525">
            <a:noFill/>
            <a:miter lim="800000"/>
          </a:ln>
        </p:spPr>
        <p:txBody>
          <a:bodyPr lIns="0" tIns="0" rIns="0" bIns="0" anchor="ctr"/>
          <a:lstStyle/>
          <a:p>
            <a:pPr algn="ctr"/>
            <a:r>
              <a:rPr lang="zh-CN" altLang="en-US" sz="1800">
                <a:solidFill>
                  <a:srgbClr val="FFFFFF"/>
                </a:solidFill>
                <a:latin typeface="宋体" panose="02010600030101010101" pitchFamily="2" charset="-122"/>
              </a:rPr>
              <a:t>课堂小结</a:t>
            </a:r>
            <a:endParaRPr lang="zh-CN" altLang="en-US" sz="1800">
              <a:solidFill>
                <a:srgbClr val="FFFFFF"/>
              </a:solidFill>
              <a:latin typeface="宋体" panose="02010600030101010101" pitchFamily="2" charset="-122"/>
            </a:endParaRPr>
          </a:p>
        </p:txBody>
      </p:sp>
      <p:sp>
        <p:nvSpPr>
          <p:cNvPr id="1039" name="MH_Other_4"/>
          <p:cNvSpPr>
            <a:spLocks noChangeArrowheads="1"/>
          </p:cNvSpPr>
          <p:nvPr/>
        </p:nvSpPr>
        <p:spPr bwMode="auto">
          <a:xfrm>
            <a:off x="4787900" y="5108575"/>
            <a:ext cx="169863" cy="171450"/>
          </a:xfrm>
          <a:prstGeom prst="ellipse">
            <a:avLst/>
          </a:prstGeom>
          <a:solidFill>
            <a:srgbClr val="FFFFFF"/>
          </a:solidFill>
          <a:ln w="25400">
            <a:solidFill>
              <a:srgbClr val="2E617E"/>
            </a:solidFill>
            <a:round/>
          </a:ln>
        </p:spPr>
        <p:txBody>
          <a:bodyPr anchor="ctr"/>
          <a:lstStyle/>
          <a:p>
            <a:pPr algn="ctr"/>
            <a:endParaRPr lang="zh-CN" altLang="en-US" sz="1400">
              <a:solidFill>
                <a:srgbClr val="FFFFFF"/>
              </a:solidFill>
            </a:endParaRPr>
          </a:p>
        </p:txBody>
      </p:sp>
      <p:sp>
        <p:nvSpPr>
          <p:cNvPr id="1040" name="MH_Other_5"/>
          <p:cNvSpPr>
            <a:spLocks noChangeArrowheads="1"/>
          </p:cNvSpPr>
          <p:nvPr/>
        </p:nvSpPr>
        <p:spPr bwMode="auto">
          <a:xfrm>
            <a:off x="6189663" y="5111750"/>
            <a:ext cx="168275" cy="171450"/>
          </a:xfrm>
          <a:prstGeom prst="ellipse">
            <a:avLst/>
          </a:prstGeom>
          <a:solidFill>
            <a:srgbClr val="FFFFFF"/>
          </a:solidFill>
          <a:ln w="25400">
            <a:solidFill>
              <a:srgbClr val="2E617E"/>
            </a:solidFill>
            <a:round/>
          </a:ln>
        </p:spPr>
        <p:txBody>
          <a:bodyPr anchor="ctr"/>
          <a:lstStyle/>
          <a:p>
            <a:pPr algn="ctr"/>
            <a:endParaRPr lang="zh-CN" altLang="en-US" sz="1400">
              <a:solidFill>
                <a:srgbClr val="FFFFFF"/>
              </a:solidFill>
            </a:endParaRPr>
          </a:p>
        </p:txBody>
      </p:sp>
      <p:sp>
        <p:nvSpPr>
          <p:cNvPr id="4112" name="MH_Text_4"/>
          <p:cNvSpPr>
            <a:spLocks noChangeArrowheads="1"/>
          </p:cNvSpPr>
          <p:nvPr/>
        </p:nvSpPr>
        <p:spPr bwMode="auto">
          <a:xfrm>
            <a:off x="6738938" y="4667250"/>
            <a:ext cx="1665287" cy="1057275"/>
          </a:xfrm>
          <a:prstGeom prst="roundRect">
            <a:avLst>
              <a:gd name="adj" fmla="val 6991"/>
            </a:avLst>
          </a:prstGeom>
          <a:solidFill>
            <a:srgbClr val="CCFFFF"/>
          </a:solidFill>
          <a:ln w="9525">
            <a:noFill/>
            <a:round/>
          </a:ln>
          <a:effectLst>
            <a:outerShdw dist="25401" dir="2700000" algn="ctr" rotWithShape="0">
              <a:srgbClr val="000000">
                <a:alpha val="25000"/>
              </a:srgbClr>
            </a:outerShdw>
          </a:effectLst>
        </p:spPr>
        <p:txBody>
          <a:bodyPr lIns="90170" tIns="720090" rIns="90170" bIns="46990" anchor="ctr"/>
          <a:lstStyle/>
          <a:p>
            <a:pPr algn="ctr">
              <a:lnSpc>
                <a:spcPct val="130000"/>
              </a:lnSpc>
              <a:defRPr/>
            </a:pPr>
            <a:endParaRPr lang="zh-CN" altLang="en-US" sz="1600">
              <a:solidFill>
                <a:srgbClr val="4D4D4D"/>
              </a:solidFill>
            </a:endParaRPr>
          </a:p>
        </p:txBody>
      </p:sp>
      <p:sp>
        <p:nvSpPr>
          <p:cNvPr id="1042" name="MH_SubTitle_4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6738938" y="4940300"/>
            <a:ext cx="1668462" cy="539750"/>
          </a:xfrm>
          <a:prstGeom prst="rect">
            <a:avLst/>
          </a:prstGeom>
          <a:solidFill>
            <a:srgbClr val="008080"/>
          </a:solidFill>
          <a:ln w="9525">
            <a:noFill/>
            <a:miter lim="800000"/>
          </a:ln>
        </p:spPr>
        <p:txBody>
          <a:bodyPr lIns="0" tIns="0" rIns="0" bIns="0" anchor="ctr"/>
          <a:lstStyle/>
          <a:p>
            <a:pPr algn="ctr"/>
            <a:r>
              <a:rPr lang="zh-CN" altLang="en-US" sz="1800">
                <a:solidFill>
                  <a:srgbClr val="FFFFFF"/>
                </a:solidFill>
                <a:latin typeface="宋体" panose="02010600030101010101" pitchFamily="2" charset="-122"/>
              </a:rPr>
              <a:t>拓展延伸</a:t>
            </a:r>
            <a:endParaRPr lang="zh-CN" altLang="en-US" sz="1800">
              <a:solidFill>
                <a:srgbClr val="FFFFFF"/>
              </a:solidFill>
              <a:latin typeface="宋体" panose="02010600030101010101" pitchFamily="2" charset="-122"/>
            </a:endParaRPr>
          </a:p>
        </p:txBody>
      </p:sp>
      <p:sp>
        <p:nvSpPr>
          <p:cNvPr id="1043" name="MH_Other_6"/>
          <p:cNvSpPr>
            <a:spLocks noChangeArrowheads="1"/>
          </p:cNvSpPr>
          <p:nvPr/>
        </p:nvSpPr>
        <p:spPr bwMode="auto">
          <a:xfrm>
            <a:off x="6788150" y="5108575"/>
            <a:ext cx="168275" cy="171450"/>
          </a:xfrm>
          <a:prstGeom prst="ellipse">
            <a:avLst/>
          </a:prstGeom>
          <a:solidFill>
            <a:srgbClr val="FFFFFF"/>
          </a:solidFill>
          <a:ln w="25400">
            <a:solidFill>
              <a:srgbClr val="707C1A"/>
            </a:solidFill>
            <a:round/>
          </a:ln>
        </p:spPr>
        <p:txBody>
          <a:bodyPr anchor="ctr"/>
          <a:lstStyle/>
          <a:p>
            <a:pPr algn="ctr"/>
            <a:endParaRPr lang="zh-CN" altLang="en-US" sz="1400">
              <a:solidFill>
                <a:srgbClr val="FFFFFF"/>
              </a:solidFill>
            </a:endParaRPr>
          </a:p>
        </p:txBody>
      </p:sp>
      <p:grpSp>
        <p:nvGrpSpPr>
          <p:cNvPr id="1044" name="组合 3093"/>
          <p:cNvGrpSpPr/>
          <p:nvPr/>
        </p:nvGrpSpPr>
        <p:grpSpPr bwMode="auto">
          <a:xfrm>
            <a:off x="2097088" y="5064125"/>
            <a:ext cx="890587" cy="266700"/>
            <a:chOff x="0" y="0"/>
            <a:chExt cx="561" cy="169"/>
          </a:xfrm>
        </p:grpSpPr>
        <p:pic>
          <p:nvPicPr>
            <p:cNvPr id="1055" name="MH_Other_7"/>
            <p:cNvPicPr>
              <a:picLocks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561" cy="1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56" name="Text Box 24"/>
            <p:cNvSpPr txBox="1">
              <a:spLocks noChangeArrowheads="1"/>
            </p:cNvSpPr>
            <p:nvPr/>
          </p:nvSpPr>
          <p:spPr bwMode="auto">
            <a:xfrm>
              <a:off x="70" y="65"/>
              <a:ext cx="422" cy="3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  <a:endParaRPr lang="zh-CN" altLang="en-US" sz="1400">
                <a:solidFill>
                  <a:srgbClr val="FFFFFF"/>
                </a:solidFill>
              </a:endParaRPr>
            </a:p>
          </p:txBody>
        </p:sp>
      </p:grpSp>
      <p:sp>
        <p:nvSpPr>
          <p:cNvPr id="4118" name="MH_Other_8"/>
          <p:cNvSpPr>
            <a:spLocks noChangeArrowheads="1"/>
          </p:cNvSpPr>
          <p:nvPr/>
        </p:nvSpPr>
        <p:spPr bwMode="auto">
          <a:xfrm>
            <a:off x="2195513" y="5153025"/>
            <a:ext cx="695325" cy="8890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000000">
                  <a:alpha val="1999"/>
                </a:srgbClr>
              </a:gs>
              <a:gs pos="29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71001">
                <a:srgbClr val="000000">
                  <a:alpha val="1999"/>
                </a:srgbClr>
              </a:gs>
              <a:gs pos="100000">
                <a:srgbClr val="000000">
                  <a:alpha val="1999"/>
                </a:srgbClr>
              </a:gs>
            </a:gsLst>
            <a:path path="rect">
              <a:fillToRect l="50000" t="50000" r="50000" b="50000"/>
            </a:path>
          </a:gradFill>
          <a:ln w="9525">
            <a:noFill/>
            <a:round/>
          </a:ln>
          <a:effectLst>
            <a:outerShdw sx="102000" sy="102000" algn="ctr" rotWithShape="0">
              <a:srgbClr val="000000">
                <a:alpha val="32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zh-CN" altLang="en-US" sz="1400">
              <a:solidFill>
                <a:srgbClr val="FFFFFF"/>
              </a:solidFill>
            </a:endParaRPr>
          </a:p>
        </p:txBody>
      </p:sp>
      <p:grpSp>
        <p:nvGrpSpPr>
          <p:cNvPr id="1046" name="组合 3097"/>
          <p:cNvGrpSpPr/>
          <p:nvPr/>
        </p:nvGrpSpPr>
        <p:grpSpPr bwMode="auto">
          <a:xfrm>
            <a:off x="4127500" y="5064125"/>
            <a:ext cx="889000" cy="266700"/>
            <a:chOff x="0" y="0"/>
            <a:chExt cx="560" cy="169"/>
          </a:xfrm>
        </p:grpSpPr>
        <p:pic>
          <p:nvPicPr>
            <p:cNvPr id="1053" name="MH_Other_9"/>
            <p:cNvPicPr>
              <a:picLocks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560" cy="1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54" name="Text Box 28"/>
            <p:cNvSpPr txBox="1">
              <a:spLocks noChangeArrowheads="1"/>
            </p:cNvSpPr>
            <p:nvPr/>
          </p:nvSpPr>
          <p:spPr bwMode="auto">
            <a:xfrm>
              <a:off x="70" y="65"/>
              <a:ext cx="422" cy="3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  <a:endParaRPr lang="zh-CN" altLang="en-US" sz="1400">
                <a:solidFill>
                  <a:srgbClr val="FFFFFF"/>
                </a:solidFill>
              </a:endParaRPr>
            </a:p>
          </p:txBody>
        </p:sp>
      </p:grpSp>
      <p:sp>
        <p:nvSpPr>
          <p:cNvPr id="4122" name="MH_Other_10"/>
          <p:cNvSpPr>
            <a:spLocks noChangeArrowheads="1"/>
          </p:cNvSpPr>
          <p:nvPr/>
        </p:nvSpPr>
        <p:spPr bwMode="auto">
          <a:xfrm>
            <a:off x="4225925" y="5153025"/>
            <a:ext cx="695325" cy="8890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000000">
                  <a:alpha val="1999"/>
                </a:srgbClr>
              </a:gs>
              <a:gs pos="29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71001">
                <a:srgbClr val="000000">
                  <a:alpha val="1999"/>
                </a:srgbClr>
              </a:gs>
              <a:gs pos="100000">
                <a:srgbClr val="000000">
                  <a:alpha val="1999"/>
                </a:srgbClr>
              </a:gs>
            </a:gsLst>
            <a:path path="rect">
              <a:fillToRect l="50000" t="50000" r="50000" b="50000"/>
            </a:path>
          </a:gradFill>
          <a:ln w="9525">
            <a:noFill/>
            <a:round/>
          </a:ln>
          <a:effectLst>
            <a:outerShdw sx="102000" sy="102000" algn="ctr" rotWithShape="0">
              <a:srgbClr val="000000">
                <a:alpha val="32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zh-CN" altLang="en-US" sz="1400">
              <a:solidFill>
                <a:srgbClr val="FFFFFF"/>
              </a:solidFill>
            </a:endParaRPr>
          </a:p>
        </p:txBody>
      </p:sp>
      <p:pic>
        <p:nvPicPr>
          <p:cNvPr id="1048" name="MH_Other_11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26163" y="5064125"/>
            <a:ext cx="890587" cy="26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49" name="Text Box 31"/>
          <p:cNvSpPr txBox="1">
            <a:spLocks noChangeArrowheads="1"/>
          </p:cNvSpPr>
          <p:nvPr/>
        </p:nvSpPr>
        <p:spPr bwMode="auto">
          <a:xfrm>
            <a:off x="6237288" y="5165725"/>
            <a:ext cx="669925" cy="619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/>
            <a:endParaRPr lang="zh-CN" altLang="en-US" sz="1400">
              <a:solidFill>
                <a:srgbClr val="FFFFFF"/>
              </a:solidFill>
            </a:endParaRPr>
          </a:p>
        </p:txBody>
      </p:sp>
      <p:sp>
        <p:nvSpPr>
          <p:cNvPr id="4125" name="MH_Other_12"/>
          <p:cNvSpPr>
            <a:spLocks noChangeArrowheads="1"/>
          </p:cNvSpPr>
          <p:nvPr/>
        </p:nvSpPr>
        <p:spPr bwMode="auto">
          <a:xfrm>
            <a:off x="6224588" y="5153025"/>
            <a:ext cx="695325" cy="8890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000000">
                  <a:alpha val="1999"/>
                </a:srgbClr>
              </a:gs>
              <a:gs pos="29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71001">
                <a:srgbClr val="000000">
                  <a:alpha val="1999"/>
                </a:srgbClr>
              </a:gs>
              <a:gs pos="100000">
                <a:srgbClr val="000000">
                  <a:alpha val="1999"/>
                </a:srgbClr>
              </a:gs>
            </a:gsLst>
            <a:path path="rect">
              <a:fillToRect l="50000" t="50000" r="50000" b="50000"/>
            </a:path>
          </a:gradFill>
          <a:ln w="9525">
            <a:noFill/>
            <a:round/>
          </a:ln>
          <a:effectLst>
            <a:outerShdw sx="102000" sy="102000" algn="ctr" rotWithShape="0">
              <a:srgbClr val="000000">
                <a:alpha val="32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zh-CN" altLang="en-US" sz="1400">
              <a:solidFill>
                <a:srgbClr val="FFFFFF"/>
              </a:solidFill>
            </a:endParaRPr>
          </a:p>
        </p:txBody>
      </p:sp>
      <p:sp>
        <p:nvSpPr>
          <p:cNvPr id="1052" name="文本框 2"/>
          <p:cNvSpPr txBox="1">
            <a:spLocks noChangeArrowheads="1"/>
          </p:cNvSpPr>
          <p:nvPr/>
        </p:nvSpPr>
        <p:spPr bwMode="auto">
          <a:xfrm>
            <a:off x="946150" y="2606675"/>
            <a:ext cx="7454900" cy="10985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6600" b="1">
                <a:latin typeface="Times New Roman" panose="02020603050405020304" pitchFamily="18" charset="0"/>
                <a:ea typeface="隶书" panose="02010509060101010101" pitchFamily="49" charset="-122"/>
              </a:rPr>
              <a:t>6  </a:t>
            </a:r>
            <a:r>
              <a:rPr lang="zh-CN" altLang="en-US" sz="6600" b="1">
                <a:latin typeface="Times New Roman" panose="02020603050405020304" pitchFamily="18" charset="0"/>
                <a:ea typeface="隶书" panose="02010509060101010101" pitchFamily="49" charset="-122"/>
              </a:rPr>
              <a:t>美猴王</a:t>
            </a:r>
            <a:endParaRPr lang="zh-CN" altLang="en-US" sz="6600" b="1">
              <a:solidFill>
                <a:srgbClr val="FF0000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文本框 5126"/>
          <p:cNvSpPr txBox="1">
            <a:spLocks noChangeArrowheads="1"/>
          </p:cNvSpPr>
          <p:nvPr/>
        </p:nvSpPr>
        <p:spPr bwMode="auto">
          <a:xfrm>
            <a:off x="106363" y="44450"/>
            <a:ext cx="1296987" cy="398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r>
              <a:rPr lang="zh-CN" altLang="en-US" sz="2000" b="1">
                <a:solidFill>
                  <a:srgbClr val="006666"/>
                </a:solidFill>
                <a:ea typeface="方正姚体" pitchFamily="2" charset="-122"/>
              </a:rPr>
              <a:t>讲授新课</a:t>
            </a:r>
            <a:endParaRPr lang="zh-CN" altLang="en-US" sz="2000" b="1">
              <a:solidFill>
                <a:srgbClr val="006666"/>
              </a:solidFill>
              <a:ea typeface="方正姚体" pitchFamily="2" charset="-122"/>
            </a:endParaRPr>
          </a:p>
        </p:txBody>
      </p:sp>
      <p:sp>
        <p:nvSpPr>
          <p:cNvPr id="16386" name="Text Box 2"/>
          <p:cNvSpPr txBox="1">
            <a:spLocks noChangeArrowheads="1"/>
          </p:cNvSpPr>
          <p:nvPr/>
        </p:nvSpPr>
        <p:spPr bwMode="auto">
          <a:xfrm>
            <a:off x="395288" y="908050"/>
            <a:ext cx="8353425" cy="11890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3600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S UI Gothic" panose="020B0600070205080204" pitchFamily="34" charset="-128"/>
                <a:ea typeface="MS UI Gothic" panose="020B0600070205080204" pitchFamily="34" charset="-128"/>
              </a:rPr>
              <a:t>第二部分（</a:t>
            </a:r>
            <a:r>
              <a:rPr lang="en-US" altLang="zh-CN" sz="3600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S UI Gothic" panose="020B0600070205080204" pitchFamily="34" charset="-128"/>
                <a:ea typeface="MS UI Gothic" panose="020B0600070205080204" pitchFamily="34" charset="-128"/>
              </a:rPr>
              <a:t>2</a:t>
            </a:r>
            <a:r>
              <a:rPr lang="zh-CN" altLang="en-US" sz="3600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S UI Gothic" panose="020B0600070205080204" pitchFamily="34" charset="-128"/>
                <a:ea typeface="MS UI Gothic" panose="020B0600070205080204" pitchFamily="34" charset="-128"/>
              </a:rPr>
              <a:t>、</a:t>
            </a:r>
            <a:r>
              <a:rPr lang="en-US" altLang="zh-CN" sz="3600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S UI Gothic" panose="020B0600070205080204" pitchFamily="34" charset="-128"/>
                <a:ea typeface="MS UI Gothic" panose="020B0600070205080204" pitchFamily="34" charset="-128"/>
              </a:rPr>
              <a:t>3</a:t>
            </a:r>
            <a:r>
              <a:rPr lang="zh-CN" altLang="en-US" sz="3600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S UI Gothic" panose="020B0600070205080204" pitchFamily="34" charset="-128"/>
                <a:ea typeface="MS UI Gothic" panose="020B0600070205080204" pitchFamily="34" charset="-128"/>
              </a:rPr>
              <a:t>）情节发展：石猴山间生活和发现水帘洞。</a:t>
            </a:r>
            <a:endParaRPr lang="zh-CN" altLang="en-US" sz="3600" dirty="0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MS UI Gothic" panose="020B0600070205080204" pitchFamily="34" charset="-128"/>
              <a:ea typeface="MS UI Gothic" panose="020B0600070205080204" pitchFamily="34" charset="-128"/>
            </a:endParaRPr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539750" y="3789363"/>
            <a:ext cx="8275638" cy="20431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3200" b="1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</a:rPr>
              <a:t>    作者分别从</a:t>
            </a:r>
            <a:r>
              <a:rPr lang="zh-CN" altLang="en-US" sz="3200" b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</a:rPr>
              <a:t>行动</a:t>
            </a:r>
            <a:r>
              <a:rPr lang="zh-CN" altLang="en-US" sz="3200" b="1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</a:rPr>
              <a:t>、</a:t>
            </a:r>
            <a:r>
              <a:rPr lang="zh-CN" altLang="en-US" sz="3200" b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</a:rPr>
              <a:t>饮食</a:t>
            </a:r>
            <a:r>
              <a:rPr lang="zh-CN" altLang="en-US" sz="3200" b="1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</a:rPr>
              <a:t>、</a:t>
            </a:r>
            <a:r>
              <a:rPr lang="zh-CN" altLang="en-US" sz="3200" b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</a:rPr>
              <a:t>交往</a:t>
            </a:r>
            <a:r>
              <a:rPr lang="zh-CN" altLang="en-US" sz="3200" b="1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</a:rPr>
              <a:t>、</a:t>
            </a:r>
            <a:r>
              <a:rPr lang="zh-CN" altLang="en-US" sz="3200" b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</a:rPr>
              <a:t>行踪</a:t>
            </a:r>
            <a:r>
              <a:rPr lang="zh-CN" altLang="en-US" sz="3200" b="1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</a:rPr>
              <a:t>四个方面，集中表现他</a:t>
            </a:r>
            <a:r>
              <a:rPr lang="zh-CN" altLang="en-US" sz="3200" b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</a:rPr>
              <a:t>活泼</a:t>
            </a:r>
            <a:r>
              <a:rPr lang="zh-CN" altLang="en-US" sz="3200" b="1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</a:rPr>
              <a:t>、</a:t>
            </a:r>
            <a:r>
              <a:rPr lang="zh-CN" altLang="en-US" sz="3200" b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</a:rPr>
              <a:t>机智</a:t>
            </a:r>
            <a:r>
              <a:rPr lang="zh-CN" altLang="en-US" sz="3200" b="1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</a:rPr>
              <a:t>、</a:t>
            </a:r>
            <a:r>
              <a:rPr lang="zh-CN" altLang="en-US" sz="3200" b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</a:rPr>
              <a:t>灵巧</a:t>
            </a:r>
            <a:r>
              <a:rPr lang="zh-CN" altLang="en-US" sz="3200" b="1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</a:rPr>
              <a:t>的特点。这样既照应了石猴的</a:t>
            </a:r>
            <a:r>
              <a:rPr lang="zh-CN" altLang="en-US" sz="3200" b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</a:rPr>
              <a:t>神异出众</a:t>
            </a:r>
            <a:r>
              <a:rPr lang="zh-CN" altLang="en-US" sz="3200" b="1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</a:rPr>
              <a:t>，又为下文写发现水帘洞做</a:t>
            </a:r>
            <a:r>
              <a:rPr lang="zh-CN" altLang="en-US" sz="3200" b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</a:rPr>
              <a:t>铺垫</a:t>
            </a:r>
            <a:r>
              <a:rPr lang="zh-CN" altLang="en-US" sz="3200" b="1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</a:rPr>
              <a:t>。</a:t>
            </a:r>
            <a:endParaRPr lang="zh-CN" altLang="en-US" sz="3200" b="1">
              <a:effectLst>
                <a:outerShdw blurRad="38100" dist="38100" dir="2700000" algn="tl">
                  <a:srgbClr val="C0C0C0"/>
                </a:outerShdw>
              </a:effectLst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1042988" y="2276475"/>
            <a:ext cx="6769100" cy="5794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</a:rPr>
              <a:t>这一部分又可分为两层：</a:t>
            </a:r>
            <a:endParaRPr lang="zh-CN" altLang="en-US" sz="3200" b="1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1044575" y="2997200"/>
            <a:ext cx="7488238" cy="5794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32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</a:rPr>
              <a:t>第一层</a:t>
            </a:r>
            <a:r>
              <a:rPr lang="en-US" altLang="zh-CN" sz="32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</a:rPr>
              <a:t>(</a:t>
            </a:r>
            <a:r>
              <a:rPr lang="zh-CN" altLang="en-US" sz="32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</a:rPr>
              <a:t>第</a:t>
            </a:r>
            <a:r>
              <a:rPr lang="en-US" altLang="zh-CN" sz="32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</a:rPr>
              <a:t>2</a:t>
            </a:r>
            <a:r>
              <a:rPr lang="zh-CN" altLang="en-US" sz="32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</a:rPr>
              <a:t>段</a:t>
            </a:r>
            <a:r>
              <a:rPr lang="en-US" altLang="zh-CN" sz="32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</a:rPr>
              <a:t>)</a:t>
            </a:r>
            <a:r>
              <a:rPr lang="zh-CN" altLang="en-US" sz="32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</a:rPr>
              <a:t>，写石猴的山间生活。</a:t>
            </a:r>
            <a:endParaRPr lang="zh-CN" altLang="en-US" sz="3200" b="1" dirty="0">
              <a:effectLst>
                <a:outerShdw blurRad="38100" dist="38100" dir="2700000" algn="tl">
                  <a:srgbClr val="C0C0C0"/>
                </a:outerShdw>
              </a:effectLst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 bldLvl="0" animBg="1"/>
      <p:bldP spid="16387" grpId="0" bldLvl="0" animBg="1"/>
      <p:bldP spid="16388" grpId="0" bldLvl="0" animBg="1"/>
      <p:bldP spid="16389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文本框 5126"/>
          <p:cNvSpPr txBox="1">
            <a:spLocks noChangeArrowheads="1"/>
          </p:cNvSpPr>
          <p:nvPr/>
        </p:nvSpPr>
        <p:spPr bwMode="auto">
          <a:xfrm>
            <a:off x="106363" y="44450"/>
            <a:ext cx="1296987" cy="398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r>
              <a:rPr lang="zh-CN" altLang="en-US" sz="2000" b="1">
                <a:solidFill>
                  <a:srgbClr val="006666"/>
                </a:solidFill>
                <a:ea typeface="方正姚体" pitchFamily="2" charset="-122"/>
              </a:rPr>
              <a:t>讲授新课</a:t>
            </a:r>
            <a:endParaRPr lang="zh-CN" altLang="en-US" sz="2000" b="1">
              <a:solidFill>
                <a:srgbClr val="006666"/>
              </a:solidFill>
              <a:ea typeface="方正姚体" pitchFamily="2" charset="-122"/>
            </a:endParaRPr>
          </a:p>
        </p:txBody>
      </p:sp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95288" y="1125538"/>
            <a:ext cx="8175625" cy="5794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3200" b="1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</a:rPr>
              <a:t>第二层</a:t>
            </a:r>
            <a:r>
              <a:rPr lang="en-US" altLang="zh-CN" sz="3200" b="1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</a:rPr>
              <a:t>(</a:t>
            </a:r>
            <a:r>
              <a:rPr lang="zh-CN" altLang="en-US" sz="3200" b="1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</a:rPr>
              <a:t>第</a:t>
            </a:r>
            <a:r>
              <a:rPr lang="en-US" altLang="zh-CN" sz="3200" b="1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</a:rPr>
              <a:t>3</a:t>
            </a:r>
            <a:r>
              <a:rPr lang="zh-CN" altLang="en-US" sz="3200" b="1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</a:rPr>
              <a:t>段</a:t>
            </a:r>
            <a:r>
              <a:rPr lang="en-US" altLang="zh-CN" sz="3200" b="1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</a:rPr>
              <a:t>)</a:t>
            </a:r>
            <a:r>
              <a:rPr lang="zh-CN" altLang="en-US" sz="3200" b="1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</a:rPr>
              <a:t>，写众猴玩耍，发现了瀑布。</a:t>
            </a:r>
            <a:endParaRPr lang="zh-CN" altLang="en-US" sz="3200" b="1">
              <a:effectLst>
                <a:outerShdw blurRad="38100" dist="38100" dir="2700000" algn="tl">
                  <a:srgbClr val="C0C0C0"/>
                </a:outerShdw>
              </a:effectLst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423863" y="2290763"/>
            <a:ext cx="8207375" cy="255428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32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</a:rPr>
              <a:t>    </a:t>
            </a:r>
            <a:r>
              <a:rPr lang="zh-CN" altLang="en-US" sz="32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MingLiU" panose="02020509000000000000" pitchFamily="49" charset="-120"/>
                <a:ea typeface="MingLiU" panose="02020509000000000000" pitchFamily="49" charset="-120"/>
              </a:rPr>
              <a:t>众猴只是欣赏瀑布，却不敢入，石猴却连声高呼：“我进去</a:t>
            </a:r>
            <a:r>
              <a:rPr lang="en-US" altLang="zh-CN" sz="32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MingLiU" panose="02020509000000000000" pitchFamily="49" charset="-120"/>
                <a:ea typeface="MingLiU" panose="02020509000000000000" pitchFamily="49" charset="-120"/>
              </a:rPr>
              <a:t>!</a:t>
            </a:r>
            <a:r>
              <a:rPr lang="zh-CN" altLang="en-US" sz="32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MingLiU" panose="02020509000000000000" pitchFamily="49" charset="-120"/>
                <a:ea typeface="MingLiU" panose="02020509000000000000" pitchFamily="49" charset="-120"/>
              </a:rPr>
              <a:t>我进去</a:t>
            </a:r>
            <a:r>
              <a:rPr lang="en-US" altLang="zh-CN" sz="32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MingLiU" panose="02020509000000000000" pitchFamily="49" charset="-120"/>
                <a:ea typeface="MingLiU" panose="02020509000000000000" pitchFamily="49" charset="-120"/>
              </a:rPr>
              <a:t>!”</a:t>
            </a:r>
            <a:r>
              <a:rPr lang="zh-CN" altLang="en-US" sz="32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MingLiU" panose="02020509000000000000" pitchFamily="49" charset="-120"/>
                <a:ea typeface="MingLiU" panose="02020509000000000000" pitchFamily="49" charset="-120"/>
              </a:rPr>
              <a:t>初步表现出他</a:t>
            </a:r>
            <a:r>
              <a:rPr lang="zh-CN" altLang="en-US" sz="3200" b="1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ingLiU" panose="02020509000000000000" pitchFamily="49" charset="-120"/>
                <a:ea typeface="MingLiU" panose="02020509000000000000" pitchFamily="49" charset="-120"/>
              </a:rPr>
              <a:t>胆量与众不同</a:t>
            </a:r>
            <a:r>
              <a:rPr lang="zh-CN" altLang="en-US" sz="32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MingLiU" panose="02020509000000000000" pitchFamily="49" charset="-120"/>
                <a:ea typeface="MingLiU" panose="02020509000000000000" pitchFamily="49" charset="-120"/>
              </a:rPr>
              <a:t>。众猴约定能找到水源而不伤身体的拜他为王，这又为下文石猴被拥戴为王作</a:t>
            </a:r>
            <a:r>
              <a:rPr lang="zh-CN" altLang="en-US" sz="3200" b="1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ingLiU" panose="02020509000000000000" pitchFamily="49" charset="-120"/>
                <a:ea typeface="MingLiU" panose="02020509000000000000" pitchFamily="49" charset="-120"/>
              </a:rPr>
              <a:t>伏笔</a:t>
            </a:r>
            <a:r>
              <a:rPr lang="zh-CN" altLang="en-US" sz="32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MingLiU" panose="02020509000000000000" pitchFamily="49" charset="-120"/>
                <a:ea typeface="MingLiU" panose="02020509000000000000" pitchFamily="49" charset="-120"/>
              </a:rPr>
              <a:t>。</a:t>
            </a:r>
            <a:endParaRPr lang="zh-CN" altLang="en-US" sz="3200" b="1" dirty="0">
              <a:effectLst>
                <a:outerShdw blurRad="38100" dist="38100" dir="2700000" algn="tl">
                  <a:srgbClr val="C0C0C0"/>
                </a:outerShdw>
              </a:effectLst>
              <a:latin typeface="MingLiU" panose="02020509000000000000" pitchFamily="49" charset="-120"/>
              <a:ea typeface="MingLiU" panose="02020509000000000000" pitchFamily="49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文本框 5126"/>
          <p:cNvSpPr txBox="1">
            <a:spLocks noChangeArrowheads="1"/>
          </p:cNvSpPr>
          <p:nvPr/>
        </p:nvSpPr>
        <p:spPr bwMode="auto">
          <a:xfrm>
            <a:off x="106363" y="44450"/>
            <a:ext cx="1296987" cy="398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r>
              <a:rPr lang="zh-CN" altLang="en-US" sz="2000" b="1">
                <a:solidFill>
                  <a:srgbClr val="006666"/>
                </a:solidFill>
                <a:ea typeface="方正姚体" pitchFamily="2" charset="-122"/>
              </a:rPr>
              <a:t>讲授新课</a:t>
            </a:r>
            <a:endParaRPr lang="zh-CN" altLang="en-US" sz="2000" b="1">
              <a:solidFill>
                <a:srgbClr val="006666"/>
              </a:solidFill>
              <a:ea typeface="方正姚体" pitchFamily="2" charset="-122"/>
            </a:endParaRPr>
          </a:p>
        </p:txBody>
      </p:sp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250825" y="836613"/>
            <a:ext cx="8280400" cy="17399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36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</a:rPr>
              <a:t>第三部分</a:t>
            </a:r>
            <a:r>
              <a:rPr lang="en-US" altLang="zh-CN" sz="36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</a:rPr>
              <a:t>(</a:t>
            </a:r>
            <a:r>
              <a:rPr lang="zh-CN" altLang="en-US" sz="36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</a:rPr>
              <a:t>第</a:t>
            </a:r>
            <a:r>
              <a:rPr lang="en-US" altLang="zh-CN" sz="36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</a:rPr>
              <a:t>4</a:t>
            </a:r>
            <a:r>
              <a:rPr lang="zh-CN" altLang="en-US" sz="36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</a:rPr>
              <a:t>自然段</a:t>
            </a:r>
            <a:r>
              <a:rPr lang="en-US" altLang="zh-CN" sz="36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</a:rPr>
              <a:t>)</a:t>
            </a:r>
            <a:r>
              <a:rPr lang="zh-CN" altLang="en-US" sz="36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</a:rPr>
              <a:t>，写石猴发现水帘洞，带领众猴进洞居住，而被拥戴为王。这是故事的</a:t>
            </a:r>
            <a:r>
              <a:rPr lang="zh-CN" altLang="en-US" sz="3600" b="1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</a:rPr>
              <a:t>高潮和结局</a:t>
            </a:r>
            <a:r>
              <a:rPr lang="zh-CN" altLang="en-US" sz="36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</a:rPr>
              <a:t>。</a:t>
            </a:r>
            <a:endParaRPr lang="zh-CN" altLang="en-US" sz="3600" b="1" dirty="0">
              <a:effectLst>
                <a:outerShdw blurRad="38100" dist="38100" dir="2700000" algn="tl">
                  <a:srgbClr val="C0C0C0"/>
                </a:outerShdw>
              </a:effectLst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900113" y="2636838"/>
            <a:ext cx="6408737" cy="6413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3600" b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琥珀" pitchFamily="2" charset="-122"/>
                <a:ea typeface="华文琥珀" pitchFamily="2" charset="-122"/>
              </a:rPr>
              <a:t>这一部分可分为两层：</a:t>
            </a:r>
            <a:endParaRPr lang="zh-CN" altLang="en-US" sz="3600" b="1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250825" y="3354388"/>
            <a:ext cx="8772525" cy="25304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ingLiU_HKSCS" panose="02020500000000000000" pitchFamily="18" charset="-120"/>
                <a:ea typeface="MingLiU_HKSCS" panose="02020500000000000000" pitchFamily="18" charset="-120"/>
              </a:rPr>
              <a:t>第一层</a:t>
            </a:r>
            <a:r>
              <a:rPr lang="en-US" altLang="zh-CN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ingLiU_HKSCS" panose="02020500000000000000" pitchFamily="18" charset="-120"/>
                <a:ea typeface="MingLiU_HKSCS" panose="02020500000000000000" pitchFamily="18" charset="-120"/>
              </a:rPr>
              <a:t>(</a:t>
            </a: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ingLiU_HKSCS" panose="02020500000000000000" pitchFamily="18" charset="-120"/>
                <a:ea typeface="MingLiU_HKSCS" panose="02020500000000000000" pitchFamily="18" charset="-120"/>
              </a:rPr>
              <a:t>从“好猴”到“也省得受老天之气”</a:t>
            </a:r>
            <a:r>
              <a:rPr lang="en-US" altLang="zh-CN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ingLiU_HKSCS" panose="02020500000000000000" pitchFamily="18" charset="-120"/>
                <a:ea typeface="MingLiU_HKSCS" panose="02020500000000000000" pitchFamily="18" charset="-120"/>
              </a:rPr>
              <a:t>)</a:t>
            </a: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ingLiU_HKSCS" panose="02020500000000000000" pitchFamily="18" charset="-120"/>
                <a:ea typeface="MingLiU_HKSCS" panose="02020500000000000000" pitchFamily="18" charset="-120"/>
              </a:rPr>
              <a:t>，写石猴发现水帘洞。课文先写他跳入泉里，进洞察看，再行出洞，着意写他动作的敏捷，观察的细致。再写他向众猴报告洞内所见，赞美这是“安身之处”，提出大家都进去住。</a:t>
            </a:r>
            <a:endParaRPr lang="zh-CN" altLang="en-US" sz="3200" b="1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MingLiU_HKSCS" panose="02020500000000000000" pitchFamily="18" charset="-120"/>
              <a:ea typeface="MingLiU_HKSCS" panose="02020500000000000000" pitchFamily="18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 bldLvl="0" animBg="1"/>
      <p:bldP spid="1843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文本框 5126"/>
          <p:cNvSpPr txBox="1">
            <a:spLocks noChangeArrowheads="1"/>
          </p:cNvSpPr>
          <p:nvPr/>
        </p:nvSpPr>
        <p:spPr bwMode="auto">
          <a:xfrm>
            <a:off x="106363" y="44450"/>
            <a:ext cx="1296987" cy="398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r>
              <a:rPr lang="zh-CN" altLang="en-US" sz="2000" b="1">
                <a:solidFill>
                  <a:srgbClr val="006666"/>
                </a:solidFill>
                <a:ea typeface="方正姚体" pitchFamily="2" charset="-122"/>
              </a:rPr>
              <a:t>讲授新课</a:t>
            </a:r>
            <a:endParaRPr lang="zh-CN" altLang="en-US" sz="2000" b="1">
              <a:solidFill>
                <a:srgbClr val="006666"/>
              </a:solidFill>
              <a:ea typeface="方正姚体" pitchFamily="2" charset="-122"/>
            </a:endParaRPr>
          </a:p>
        </p:txBody>
      </p:sp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539750" y="1125538"/>
            <a:ext cx="8064500" cy="11906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36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MingLiU" panose="02020509000000000000" pitchFamily="49" charset="-120"/>
                <a:ea typeface="MingLiU" panose="02020509000000000000" pitchFamily="49" charset="-120"/>
              </a:rPr>
              <a:t>第二层</a:t>
            </a:r>
            <a:r>
              <a:rPr lang="en-US" altLang="zh-CN" sz="36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MingLiU" panose="02020509000000000000" pitchFamily="49" charset="-120"/>
                <a:ea typeface="MingLiU" panose="02020509000000000000" pitchFamily="49" charset="-120"/>
              </a:rPr>
              <a:t>(</a:t>
            </a:r>
            <a:r>
              <a:rPr lang="zh-CN" altLang="en-US" sz="36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MingLiU" panose="02020509000000000000" pitchFamily="49" charset="-120"/>
                <a:ea typeface="MingLiU" panose="02020509000000000000" pitchFamily="49" charset="-120"/>
              </a:rPr>
              <a:t>从“众猴听得”到结尾</a:t>
            </a:r>
            <a:r>
              <a:rPr lang="en-US" altLang="zh-CN" sz="36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MingLiU" panose="02020509000000000000" pitchFamily="49" charset="-120"/>
                <a:ea typeface="MingLiU" panose="02020509000000000000" pitchFamily="49" charset="-120"/>
              </a:rPr>
              <a:t>)</a:t>
            </a:r>
            <a:r>
              <a:rPr lang="zh-CN" altLang="en-US" sz="36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MingLiU" panose="02020509000000000000" pitchFamily="49" charset="-120"/>
                <a:ea typeface="MingLiU" panose="02020509000000000000" pitchFamily="49" charset="-120"/>
              </a:rPr>
              <a:t>，写石猴带领众猴进洞居住，被拥戴为王。</a:t>
            </a:r>
            <a:endParaRPr lang="zh-CN" altLang="en-US" sz="3600" b="1" dirty="0">
              <a:effectLst>
                <a:outerShdw blurRad="38100" dist="38100" dir="2700000" algn="tl">
                  <a:srgbClr val="C0C0C0"/>
                </a:outerShdw>
              </a:effectLst>
              <a:latin typeface="MingLiU" panose="02020509000000000000" pitchFamily="49" charset="-120"/>
              <a:ea typeface="MingLiU" panose="02020509000000000000" pitchFamily="49" charset="-120"/>
            </a:endParaRPr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684213" y="2852738"/>
            <a:ext cx="7704137" cy="22891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</a:rPr>
              <a:t>    作者重点描绘众猴入洞，欢快异常，石猴为王，群情悦伏，说明他本领过人，深孚众望，被拥戴为王顺理成章。</a:t>
            </a:r>
            <a:endParaRPr lang="zh-CN" altLang="en-US" sz="3600" b="1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文本框 5126"/>
          <p:cNvSpPr txBox="1">
            <a:spLocks noChangeArrowheads="1"/>
          </p:cNvSpPr>
          <p:nvPr/>
        </p:nvSpPr>
        <p:spPr bwMode="auto">
          <a:xfrm>
            <a:off x="106363" y="44450"/>
            <a:ext cx="1296987" cy="398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r>
              <a:rPr lang="zh-CN" altLang="en-US" sz="2000" b="1">
                <a:solidFill>
                  <a:srgbClr val="006666"/>
                </a:solidFill>
                <a:ea typeface="方正姚体" pitchFamily="2" charset="-122"/>
              </a:rPr>
              <a:t>讲授新课</a:t>
            </a:r>
            <a:endParaRPr lang="zh-CN" altLang="en-US" sz="2000" b="1">
              <a:solidFill>
                <a:srgbClr val="006666"/>
              </a:solidFill>
              <a:ea typeface="方正姚体" pitchFamily="2" charset="-122"/>
            </a:endParaRPr>
          </a:p>
        </p:txBody>
      </p:sp>
      <p:sp>
        <p:nvSpPr>
          <p:cNvPr id="26626" name="Rectangle 2"/>
          <p:cNvSpPr>
            <a:spLocks noChangeArrowheads="1"/>
          </p:cNvSpPr>
          <p:nvPr/>
        </p:nvSpPr>
        <p:spPr bwMode="auto">
          <a:xfrm>
            <a:off x="466725" y="620713"/>
            <a:ext cx="4897438" cy="11906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000099"/>
                </a:solidFill>
                <a:ea typeface="黑体" panose="02010600030101010101" pitchFamily="49" charset="-122"/>
              </a:rPr>
              <a:t>瞑</a:t>
            </a:r>
            <a:r>
              <a:rPr lang="zh-CN" altLang="en-US" sz="3600" b="1">
                <a:ea typeface="黑体" panose="02010600030101010101" pitchFamily="49" charset="-122"/>
              </a:rPr>
              <a:t>目</a:t>
            </a:r>
            <a:r>
              <a:rPr lang="zh-CN" altLang="en-US" sz="3600" b="1">
                <a:solidFill>
                  <a:srgbClr val="000099"/>
                </a:solidFill>
                <a:ea typeface="黑体" panose="02010600030101010101" pitchFamily="49" charset="-122"/>
              </a:rPr>
              <a:t>蹲</a:t>
            </a:r>
            <a:r>
              <a:rPr lang="zh-CN" altLang="en-US" sz="3600" b="1">
                <a:ea typeface="黑体" panose="02010600030101010101" pitchFamily="49" charset="-122"/>
              </a:rPr>
              <a:t>身，将身一</a:t>
            </a:r>
            <a:r>
              <a:rPr lang="zh-CN" altLang="en-US" sz="3600" b="1">
                <a:solidFill>
                  <a:srgbClr val="000099"/>
                </a:solidFill>
                <a:ea typeface="黑体" panose="02010600030101010101" pitchFamily="49" charset="-122"/>
              </a:rPr>
              <a:t>纵</a:t>
            </a:r>
            <a:r>
              <a:rPr lang="zh-CN" altLang="en-US" sz="3600" b="1">
                <a:ea typeface="黑体" panose="02010600030101010101" pitchFamily="49" charset="-122"/>
              </a:rPr>
              <a:t>，径</a:t>
            </a:r>
            <a:r>
              <a:rPr lang="zh-CN" altLang="en-US" sz="3600" b="1">
                <a:solidFill>
                  <a:srgbClr val="000099"/>
                </a:solidFill>
                <a:ea typeface="黑体" panose="02010600030101010101" pitchFamily="49" charset="-122"/>
              </a:rPr>
              <a:t>跳</a:t>
            </a:r>
            <a:r>
              <a:rPr lang="zh-CN" altLang="en-US" sz="3600" b="1">
                <a:ea typeface="黑体" panose="02010600030101010101" pitchFamily="49" charset="-122"/>
              </a:rPr>
              <a:t>入瀑布泉中。</a:t>
            </a:r>
            <a:endParaRPr lang="zh-CN" altLang="en-US" sz="3600" b="1">
              <a:ea typeface="黑体" panose="02010600030101010101" pitchFamily="49" charset="-122"/>
            </a:endParaRPr>
          </a:p>
        </p:txBody>
      </p:sp>
      <p:sp>
        <p:nvSpPr>
          <p:cNvPr id="26627" name="Rectangle 3"/>
          <p:cNvSpPr>
            <a:spLocks noChangeArrowheads="1"/>
          </p:cNvSpPr>
          <p:nvPr/>
        </p:nvSpPr>
        <p:spPr bwMode="auto">
          <a:xfrm>
            <a:off x="6372225" y="620713"/>
            <a:ext cx="2232025" cy="1190625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3600" b="1">
                <a:solidFill>
                  <a:srgbClr val="FFFF00"/>
                </a:solidFill>
                <a:ea typeface="黑体" panose="02010600030101010101" pitchFamily="49" charset="-122"/>
              </a:rPr>
              <a:t>勇敢灵巧</a:t>
            </a:r>
            <a:endParaRPr lang="zh-CN" altLang="en-US" sz="3600" b="1">
              <a:solidFill>
                <a:srgbClr val="FFFF00"/>
              </a:solidFill>
              <a:ea typeface="黑体" panose="02010600030101010101" pitchFamily="49" charset="-122"/>
            </a:endParaRPr>
          </a:p>
          <a:p>
            <a:pPr algn="ctr"/>
            <a:r>
              <a:rPr lang="zh-CN" altLang="en-US" sz="3600" b="1">
                <a:solidFill>
                  <a:srgbClr val="FFFF00"/>
                </a:solidFill>
                <a:ea typeface="黑体" panose="02010600030101010101" pitchFamily="49" charset="-122"/>
              </a:rPr>
              <a:t>本领高强</a:t>
            </a:r>
            <a:endParaRPr lang="zh-CN" altLang="en-US" sz="3600" b="1">
              <a:solidFill>
                <a:srgbClr val="FFFF00"/>
              </a:solidFill>
              <a:ea typeface="黑体" panose="02010600030101010101" pitchFamily="49" charset="-122"/>
            </a:endParaRPr>
          </a:p>
        </p:txBody>
      </p:sp>
      <p:sp>
        <p:nvSpPr>
          <p:cNvPr id="26628" name="Rectangle 4"/>
          <p:cNvSpPr>
            <a:spLocks noChangeArrowheads="1"/>
          </p:cNvSpPr>
          <p:nvPr/>
        </p:nvSpPr>
        <p:spPr bwMode="auto">
          <a:xfrm>
            <a:off x="466725" y="2062163"/>
            <a:ext cx="4824413" cy="17399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600" b="1">
                <a:ea typeface="黑体" panose="02010600030101010101" pitchFamily="49" charset="-122"/>
              </a:rPr>
              <a:t>忽睁眼抬头观</a:t>
            </a:r>
            <a:r>
              <a:rPr lang="zh-CN" altLang="en-US" sz="3600" b="1">
                <a:solidFill>
                  <a:srgbClr val="000099"/>
                </a:solidFill>
                <a:ea typeface="黑体" panose="02010600030101010101" pitchFamily="49" charset="-122"/>
              </a:rPr>
              <a:t>看</a:t>
            </a:r>
            <a:r>
              <a:rPr lang="en-US" altLang="zh-CN" sz="3600" b="1">
                <a:ea typeface="黑体" panose="02010600030101010101" pitchFamily="49" charset="-122"/>
              </a:rPr>
              <a:t>……</a:t>
            </a:r>
            <a:r>
              <a:rPr lang="zh-CN" altLang="en-US" sz="3600" b="1">
                <a:ea typeface="黑体" panose="02010600030101010101" pitchFamily="49" charset="-122"/>
              </a:rPr>
              <a:t>再</a:t>
            </a:r>
            <a:r>
              <a:rPr lang="zh-CN" altLang="en-US" sz="3600" b="1">
                <a:solidFill>
                  <a:srgbClr val="000099"/>
                </a:solidFill>
                <a:ea typeface="黑体" panose="02010600030101010101" pitchFamily="49" charset="-122"/>
              </a:rPr>
              <a:t>看</a:t>
            </a:r>
            <a:r>
              <a:rPr lang="en-US" altLang="zh-CN" sz="3600" b="1">
                <a:ea typeface="黑体" panose="02010600030101010101" pitchFamily="49" charset="-122"/>
              </a:rPr>
              <a:t>……</a:t>
            </a:r>
            <a:r>
              <a:rPr lang="zh-CN" altLang="en-US" sz="3600" b="1">
                <a:solidFill>
                  <a:srgbClr val="000099"/>
                </a:solidFill>
                <a:ea typeface="黑体" panose="02010600030101010101" pitchFamily="49" charset="-122"/>
              </a:rPr>
              <a:t>看</a:t>
            </a:r>
            <a:r>
              <a:rPr lang="zh-CN" altLang="en-US" sz="3600" b="1">
                <a:ea typeface="黑体" panose="02010600030101010101" pitchFamily="49" charset="-122"/>
              </a:rPr>
              <a:t>罢多时</a:t>
            </a:r>
            <a:r>
              <a:rPr lang="en-US" altLang="zh-CN" sz="3600" b="1">
                <a:ea typeface="黑体" panose="02010600030101010101" pitchFamily="49" charset="-122"/>
              </a:rPr>
              <a:t>……</a:t>
            </a:r>
            <a:r>
              <a:rPr lang="zh-CN" altLang="en-US" sz="3600" b="1">
                <a:ea typeface="黑体" panose="02010600030101010101" pitchFamily="49" charset="-122"/>
              </a:rPr>
              <a:t>左右观</a:t>
            </a:r>
            <a:r>
              <a:rPr lang="zh-CN" altLang="en-US" sz="3600" b="1">
                <a:solidFill>
                  <a:srgbClr val="000099"/>
                </a:solidFill>
                <a:ea typeface="黑体" panose="02010600030101010101" pitchFamily="49" charset="-122"/>
              </a:rPr>
              <a:t>看</a:t>
            </a:r>
            <a:r>
              <a:rPr lang="zh-CN" altLang="en-US" sz="3600" b="1">
                <a:ea typeface="黑体" panose="02010600030101010101" pitchFamily="49" charset="-122"/>
              </a:rPr>
              <a:t>。</a:t>
            </a:r>
            <a:endParaRPr lang="zh-CN" altLang="en-US" sz="3600" b="1">
              <a:ea typeface="黑体" panose="02010600030101010101" pitchFamily="49" charset="-122"/>
            </a:endParaRPr>
          </a:p>
        </p:txBody>
      </p:sp>
      <p:sp>
        <p:nvSpPr>
          <p:cNvPr id="26629" name="Rectangle 5"/>
          <p:cNvSpPr>
            <a:spLocks noChangeArrowheads="1"/>
          </p:cNvSpPr>
          <p:nvPr/>
        </p:nvSpPr>
        <p:spPr bwMode="auto">
          <a:xfrm>
            <a:off x="6372225" y="2133600"/>
            <a:ext cx="2232025" cy="1190625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3600" b="1">
                <a:solidFill>
                  <a:srgbClr val="FFFF00"/>
                </a:solidFill>
                <a:ea typeface="黑体" panose="02010600030101010101" pitchFamily="49" charset="-122"/>
              </a:rPr>
              <a:t>胆大心细</a:t>
            </a:r>
            <a:endParaRPr lang="zh-CN" altLang="en-US" sz="3600" b="1">
              <a:solidFill>
                <a:srgbClr val="FFFF00"/>
              </a:solidFill>
              <a:ea typeface="黑体" panose="02010600030101010101" pitchFamily="49" charset="-122"/>
            </a:endParaRPr>
          </a:p>
          <a:p>
            <a:pPr algn="ctr"/>
            <a:r>
              <a:rPr lang="zh-CN" altLang="en-US" sz="3600" b="1">
                <a:solidFill>
                  <a:srgbClr val="FFFF00"/>
                </a:solidFill>
                <a:ea typeface="黑体" panose="02010600030101010101" pitchFamily="49" charset="-122"/>
              </a:rPr>
              <a:t>善于观察</a:t>
            </a:r>
            <a:endParaRPr lang="zh-CN" altLang="en-US" sz="3600" b="1">
              <a:solidFill>
                <a:srgbClr val="FFFF00"/>
              </a:solidFill>
              <a:ea typeface="黑体" panose="02010600030101010101" pitchFamily="49" charset="-122"/>
            </a:endParaRPr>
          </a:p>
        </p:txBody>
      </p:sp>
      <p:sp>
        <p:nvSpPr>
          <p:cNvPr id="26630" name="Rectangle 6"/>
          <p:cNvSpPr>
            <a:spLocks noChangeArrowheads="1"/>
          </p:cNvSpPr>
          <p:nvPr/>
        </p:nvSpPr>
        <p:spPr bwMode="auto">
          <a:xfrm>
            <a:off x="539750" y="4005263"/>
            <a:ext cx="4752975" cy="11906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600" b="1">
                <a:ea typeface="黑体" panose="02010600030101010101" pitchFamily="49" charset="-122"/>
              </a:rPr>
              <a:t>提议“我们都进去住，也省得受老天之气”</a:t>
            </a:r>
            <a:endParaRPr lang="zh-CN" altLang="en-US" sz="3600" b="1">
              <a:ea typeface="黑体" panose="02010600030101010101" pitchFamily="49" charset="-122"/>
            </a:endParaRPr>
          </a:p>
        </p:txBody>
      </p:sp>
      <p:sp>
        <p:nvSpPr>
          <p:cNvPr id="26631" name="Rectangle 7"/>
          <p:cNvSpPr>
            <a:spLocks noChangeArrowheads="1"/>
          </p:cNvSpPr>
          <p:nvPr/>
        </p:nvSpPr>
        <p:spPr bwMode="auto">
          <a:xfrm>
            <a:off x="6372225" y="3933825"/>
            <a:ext cx="2232025" cy="1190625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3600" b="1">
                <a:solidFill>
                  <a:srgbClr val="FFFF00"/>
                </a:solidFill>
                <a:ea typeface="黑体" panose="02010600030101010101" pitchFamily="49" charset="-122"/>
              </a:rPr>
              <a:t>聪明过人</a:t>
            </a:r>
            <a:endParaRPr lang="zh-CN" altLang="en-US" sz="3600" b="1">
              <a:solidFill>
                <a:srgbClr val="FFFF00"/>
              </a:solidFill>
              <a:ea typeface="黑体" panose="02010600030101010101" pitchFamily="49" charset="-122"/>
            </a:endParaRPr>
          </a:p>
          <a:p>
            <a:pPr algn="ctr"/>
            <a:r>
              <a:rPr lang="zh-CN" altLang="en-US" sz="3600" b="1">
                <a:solidFill>
                  <a:srgbClr val="FFFF00"/>
                </a:solidFill>
                <a:ea typeface="黑体" panose="02010600030101010101" pitchFamily="49" charset="-122"/>
              </a:rPr>
              <a:t>见识超群</a:t>
            </a:r>
            <a:endParaRPr lang="zh-CN" altLang="en-US" sz="3600" b="1">
              <a:solidFill>
                <a:srgbClr val="FFFF00"/>
              </a:solidFill>
              <a:ea typeface="黑体" panose="02010600030101010101" pitchFamily="49" charset="-122"/>
            </a:endParaRPr>
          </a:p>
        </p:txBody>
      </p:sp>
      <p:sp>
        <p:nvSpPr>
          <p:cNvPr id="26632" name="Rectangle 8"/>
          <p:cNvSpPr>
            <a:spLocks noChangeArrowheads="1"/>
          </p:cNvSpPr>
          <p:nvPr/>
        </p:nvSpPr>
        <p:spPr bwMode="auto">
          <a:xfrm>
            <a:off x="190500" y="5518150"/>
            <a:ext cx="8751888" cy="641350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3600" b="1">
                <a:solidFill>
                  <a:srgbClr val="FFFF00"/>
                </a:solidFill>
                <a:ea typeface="黑体" panose="02010600030101010101" pitchFamily="49" charset="-122"/>
              </a:rPr>
              <a:t>集“猴”、“神”、“人”的特点于一身。</a:t>
            </a:r>
            <a:endParaRPr lang="zh-CN" altLang="en-US" sz="3600" b="1">
              <a:solidFill>
                <a:srgbClr val="FFFF00"/>
              </a:solidFill>
              <a:ea typeface="黑体" panose="02010600030101010101" pitchFamily="49" charset="-122"/>
            </a:endParaRPr>
          </a:p>
        </p:txBody>
      </p:sp>
      <p:pic>
        <p:nvPicPr>
          <p:cNvPr id="26633" name="Picture 9" descr="蓝箭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292725" y="838200"/>
            <a:ext cx="936625" cy="90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4" name="Picture 10" descr="蓝箭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292725" y="2278063"/>
            <a:ext cx="936625" cy="90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5" name="Picture 11" descr="蓝箭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292725" y="3933825"/>
            <a:ext cx="936625" cy="90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6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66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66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66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66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66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66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66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66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66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6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6" grpId="0"/>
      <p:bldP spid="26627" grpId="0" bldLvl="0" animBg="1"/>
      <p:bldP spid="26628" grpId="0"/>
      <p:bldP spid="26629" grpId="0" bldLvl="0" animBg="1"/>
      <p:bldP spid="26630" grpId="0"/>
      <p:bldP spid="26631" grpId="0" bldLvl="0" animBg="1"/>
      <p:bldP spid="26632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文本框 5126"/>
          <p:cNvSpPr txBox="1">
            <a:spLocks noChangeArrowheads="1"/>
          </p:cNvSpPr>
          <p:nvPr/>
        </p:nvSpPr>
        <p:spPr bwMode="auto">
          <a:xfrm>
            <a:off x="106363" y="44450"/>
            <a:ext cx="1296987" cy="398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r>
              <a:rPr lang="zh-CN" altLang="en-US" sz="2000" b="1">
                <a:solidFill>
                  <a:srgbClr val="006666"/>
                </a:solidFill>
                <a:ea typeface="方正姚体" pitchFamily="2" charset="-122"/>
              </a:rPr>
              <a:t>讲授新课</a:t>
            </a:r>
            <a:endParaRPr lang="zh-CN" altLang="en-US" sz="2000" b="1">
              <a:solidFill>
                <a:srgbClr val="006666"/>
              </a:solidFill>
              <a:ea typeface="方正姚体" pitchFamily="2" charset="-122"/>
            </a:endParaRPr>
          </a:p>
        </p:txBody>
      </p:sp>
      <p:sp>
        <p:nvSpPr>
          <p:cNvPr id="16387" name="AutoShape 2"/>
          <p:cNvSpPr/>
          <p:nvPr/>
        </p:nvSpPr>
        <p:spPr bwMode="auto">
          <a:xfrm>
            <a:off x="1042988" y="765175"/>
            <a:ext cx="360362" cy="5084763"/>
          </a:xfrm>
          <a:prstGeom prst="leftBrace">
            <a:avLst>
              <a:gd name="adj1" fmla="val 117454"/>
              <a:gd name="adj2" fmla="val 50000"/>
            </a:avLst>
          </a:prstGeom>
          <a:noFill/>
          <a:ln w="63500" cap="sq">
            <a:solidFill>
              <a:srgbClr val="FF00FF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675" name="AutoShape 3"/>
          <p:cNvSpPr/>
          <p:nvPr/>
        </p:nvSpPr>
        <p:spPr bwMode="auto">
          <a:xfrm>
            <a:off x="3492500" y="1557338"/>
            <a:ext cx="215900" cy="2057400"/>
          </a:xfrm>
          <a:prstGeom prst="leftBrace">
            <a:avLst>
              <a:gd name="adj1" fmla="val 79324"/>
              <a:gd name="adj2" fmla="val 50000"/>
            </a:avLst>
          </a:prstGeom>
          <a:noFill/>
          <a:ln w="38100" cap="sq">
            <a:solidFill>
              <a:srgbClr val="0000FF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676" name="AutoShape 4"/>
          <p:cNvSpPr/>
          <p:nvPr/>
        </p:nvSpPr>
        <p:spPr bwMode="auto">
          <a:xfrm>
            <a:off x="3492500" y="3935413"/>
            <a:ext cx="228600" cy="2362200"/>
          </a:xfrm>
          <a:prstGeom prst="leftBrace">
            <a:avLst>
              <a:gd name="adj1" fmla="val 86015"/>
              <a:gd name="adj2" fmla="val 50000"/>
            </a:avLst>
          </a:prstGeom>
          <a:noFill/>
          <a:ln w="38100" cap="sq">
            <a:solidFill>
              <a:srgbClr val="0000FF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677" name="AutoShape 5"/>
          <p:cNvSpPr/>
          <p:nvPr/>
        </p:nvSpPr>
        <p:spPr bwMode="auto">
          <a:xfrm>
            <a:off x="5651500" y="1557338"/>
            <a:ext cx="292100" cy="2057400"/>
          </a:xfrm>
          <a:prstGeom prst="rightBrace">
            <a:avLst>
              <a:gd name="adj1" fmla="val 58630"/>
              <a:gd name="adj2" fmla="val 50000"/>
            </a:avLst>
          </a:prstGeom>
          <a:noFill/>
          <a:ln w="38100" cap="sq">
            <a:solidFill>
              <a:srgbClr val="0000FF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391" name="Text Box 6"/>
          <p:cNvSpPr txBox="1">
            <a:spLocks noChangeArrowheads="1"/>
          </p:cNvSpPr>
          <p:nvPr/>
        </p:nvSpPr>
        <p:spPr bwMode="auto">
          <a:xfrm>
            <a:off x="0" y="1917700"/>
            <a:ext cx="1098550" cy="3313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6000" b="1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美猴王</a:t>
            </a:r>
            <a:endParaRPr lang="zh-CN" altLang="en-US" sz="6000" b="1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28679" name="Text Box 7"/>
          <p:cNvSpPr txBox="1">
            <a:spLocks noChangeArrowheads="1"/>
          </p:cNvSpPr>
          <p:nvPr/>
        </p:nvSpPr>
        <p:spPr bwMode="auto">
          <a:xfrm>
            <a:off x="1187450" y="549275"/>
            <a:ext cx="2159000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000" b="1">
                <a:solidFill>
                  <a:srgbClr val="000099"/>
                </a:solidFill>
                <a:latin typeface="Times New Roman" panose="02020603050405020304" pitchFamily="18" charset="0"/>
                <a:ea typeface="黑体" panose="02010600030101010101" pitchFamily="49" charset="-122"/>
              </a:rPr>
              <a:t>身世美</a:t>
            </a:r>
            <a:endParaRPr lang="zh-CN" altLang="en-US" sz="4000" b="1">
              <a:solidFill>
                <a:srgbClr val="000099"/>
              </a:solidFill>
              <a:latin typeface="Times New Roman" panose="02020603050405020304" pitchFamily="18" charset="0"/>
              <a:ea typeface="黑体" panose="02010600030101010101" pitchFamily="49" charset="-122"/>
            </a:endParaRPr>
          </a:p>
        </p:txBody>
      </p:sp>
      <p:sp>
        <p:nvSpPr>
          <p:cNvPr id="28680" name="Text Box 8"/>
          <p:cNvSpPr txBox="1">
            <a:spLocks noChangeArrowheads="1"/>
          </p:cNvSpPr>
          <p:nvPr/>
        </p:nvSpPr>
        <p:spPr bwMode="auto">
          <a:xfrm>
            <a:off x="3492500" y="622300"/>
            <a:ext cx="2449513" cy="5191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CN" altLang="en-US" sz="2800" b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</a:rPr>
              <a:t>灵通  仙胎</a:t>
            </a:r>
            <a:endParaRPr lang="zh-CN" altLang="en-US" sz="2800" b="1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28681" name="Text Box 9"/>
          <p:cNvSpPr txBox="1">
            <a:spLocks noChangeArrowheads="1"/>
          </p:cNvSpPr>
          <p:nvPr/>
        </p:nvSpPr>
        <p:spPr bwMode="auto">
          <a:xfrm>
            <a:off x="6588125" y="622300"/>
            <a:ext cx="1752600" cy="5191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800" b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</a:rPr>
              <a:t>来历非凡</a:t>
            </a:r>
            <a:endParaRPr lang="zh-CN" altLang="en-US" sz="2800" b="1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28682" name="Text Box 10"/>
          <p:cNvSpPr txBox="1">
            <a:spLocks noChangeArrowheads="1"/>
          </p:cNvSpPr>
          <p:nvPr/>
        </p:nvSpPr>
        <p:spPr bwMode="auto">
          <a:xfrm>
            <a:off x="1187450" y="2133600"/>
            <a:ext cx="2159000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000" b="1">
                <a:solidFill>
                  <a:srgbClr val="000099"/>
                </a:solidFill>
                <a:latin typeface="Times New Roman" panose="02020603050405020304" pitchFamily="18" charset="0"/>
                <a:ea typeface="黑体" panose="02010600030101010101" pitchFamily="49" charset="-122"/>
              </a:rPr>
              <a:t>行为美</a:t>
            </a:r>
            <a:endParaRPr lang="zh-CN" altLang="en-US" sz="4000" b="1">
              <a:solidFill>
                <a:srgbClr val="000099"/>
              </a:solidFill>
              <a:latin typeface="Times New Roman" panose="02020603050405020304" pitchFamily="18" charset="0"/>
              <a:ea typeface="黑体" panose="02010600030101010101" pitchFamily="49" charset="-122"/>
            </a:endParaRPr>
          </a:p>
        </p:txBody>
      </p:sp>
      <p:sp>
        <p:nvSpPr>
          <p:cNvPr id="28683" name="Text Box 11"/>
          <p:cNvSpPr txBox="1">
            <a:spLocks noChangeArrowheads="1"/>
          </p:cNvSpPr>
          <p:nvPr/>
        </p:nvSpPr>
        <p:spPr bwMode="auto">
          <a:xfrm>
            <a:off x="3779838" y="1341438"/>
            <a:ext cx="1838325" cy="244316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CN" altLang="en-US" sz="2800" b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</a:rPr>
              <a:t>山间生活</a:t>
            </a:r>
            <a:endParaRPr lang="zh-CN" altLang="en-US" sz="2800" b="1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algn="ctr">
              <a:spcBef>
                <a:spcPct val="50000"/>
              </a:spcBef>
              <a:defRPr/>
            </a:pPr>
            <a:r>
              <a:rPr lang="zh-CN" altLang="en-US" sz="2800" b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</a:rPr>
              <a:t>发现洞天</a:t>
            </a:r>
            <a:endParaRPr lang="zh-CN" altLang="en-US" sz="2800" b="1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algn="ctr">
              <a:spcBef>
                <a:spcPct val="50000"/>
              </a:spcBef>
              <a:defRPr/>
            </a:pPr>
            <a:r>
              <a:rPr lang="zh-CN" altLang="en-US" sz="2800" b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</a:rPr>
              <a:t>领猴进洞</a:t>
            </a:r>
            <a:endParaRPr lang="zh-CN" altLang="en-US" sz="2800" b="1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algn="ctr">
              <a:spcBef>
                <a:spcPct val="50000"/>
              </a:spcBef>
              <a:defRPr/>
            </a:pPr>
            <a:r>
              <a:rPr lang="zh-CN" altLang="en-US" sz="2800" b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</a:rPr>
              <a:t>被拥为王</a:t>
            </a:r>
            <a:endParaRPr lang="zh-CN" altLang="en-US" sz="2800" b="1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28684" name="Text Box 12"/>
          <p:cNvSpPr txBox="1">
            <a:spLocks noChangeArrowheads="1"/>
          </p:cNvSpPr>
          <p:nvPr/>
        </p:nvSpPr>
        <p:spPr bwMode="auto">
          <a:xfrm>
            <a:off x="6156325" y="1630363"/>
            <a:ext cx="2438400" cy="18018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800" b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</a:rPr>
              <a:t>识字断文</a:t>
            </a:r>
            <a:endParaRPr lang="zh-CN" altLang="en-US" sz="2800" b="1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>
              <a:spcBef>
                <a:spcPct val="50000"/>
              </a:spcBef>
              <a:defRPr/>
            </a:pPr>
            <a:r>
              <a:rPr lang="zh-CN" altLang="en-US" sz="2800" b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</a:rPr>
              <a:t>聪明灵巧</a:t>
            </a:r>
            <a:endParaRPr lang="zh-CN" altLang="en-US" sz="2800" b="1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>
              <a:spcBef>
                <a:spcPct val="50000"/>
              </a:spcBef>
              <a:defRPr/>
            </a:pPr>
            <a:r>
              <a:rPr lang="zh-CN" altLang="en-US" sz="2800" b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</a:rPr>
              <a:t>具有人的灵性</a:t>
            </a:r>
            <a:endParaRPr lang="zh-CN" altLang="en-US" sz="2800" b="1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28685" name="Text Box 13"/>
          <p:cNvSpPr txBox="1">
            <a:spLocks noChangeArrowheads="1"/>
          </p:cNvSpPr>
          <p:nvPr/>
        </p:nvSpPr>
        <p:spPr bwMode="auto">
          <a:xfrm>
            <a:off x="1258888" y="4870450"/>
            <a:ext cx="2046287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000" b="1">
                <a:solidFill>
                  <a:srgbClr val="000099"/>
                </a:solidFill>
                <a:latin typeface="Times New Roman" panose="02020603050405020304" pitchFamily="18" charset="0"/>
                <a:ea typeface="黑体" panose="02010600030101010101" pitchFamily="49" charset="-122"/>
              </a:rPr>
              <a:t>语言美</a:t>
            </a:r>
            <a:endParaRPr lang="zh-CN" altLang="en-US" sz="4000" b="1">
              <a:solidFill>
                <a:srgbClr val="000099"/>
              </a:solidFill>
              <a:latin typeface="Times New Roman" panose="02020603050405020304" pitchFamily="18" charset="0"/>
              <a:ea typeface="黑体" panose="02010600030101010101" pitchFamily="49" charset="-122"/>
            </a:endParaRPr>
          </a:p>
        </p:txBody>
      </p:sp>
      <p:sp>
        <p:nvSpPr>
          <p:cNvPr id="28686" name="Text Box 14"/>
          <p:cNvSpPr txBox="1">
            <a:spLocks noChangeArrowheads="1"/>
          </p:cNvSpPr>
          <p:nvPr/>
        </p:nvSpPr>
        <p:spPr bwMode="auto">
          <a:xfrm>
            <a:off x="3757613" y="4078288"/>
            <a:ext cx="5368925" cy="222408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800" b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/>
                <a:ea typeface="黑体" panose="02010600030101010101" pitchFamily="49" charset="-122"/>
              </a:rPr>
              <a:t>“</a:t>
            </a:r>
            <a:r>
              <a:rPr lang="zh-CN" altLang="en-US" sz="2800" b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</a:rPr>
              <a:t>我进去</a:t>
            </a:r>
            <a:r>
              <a:rPr lang="zh-CN" altLang="en-US" sz="2800" b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/>
                <a:ea typeface="黑体" panose="02010600030101010101" pitchFamily="49" charset="-122"/>
              </a:rPr>
              <a:t>”</a:t>
            </a:r>
            <a:r>
              <a:rPr lang="en-US" altLang="zh-CN" sz="2800" b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/>
                <a:ea typeface="黑体" panose="02010600030101010101" pitchFamily="49" charset="-122"/>
              </a:rPr>
              <a:t>——</a:t>
            </a:r>
            <a:r>
              <a:rPr lang="zh-CN" altLang="en-US" sz="2800" b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</a:rPr>
              <a:t>胆识超群</a:t>
            </a:r>
            <a:endParaRPr lang="zh-CN" altLang="en-US" sz="2800" b="1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>
              <a:spcBef>
                <a:spcPct val="50000"/>
              </a:spcBef>
              <a:defRPr/>
            </a:pPr>
            <a:r>
              <a:rPr lang="zh-CN" altLang="en-US" sz="2800" b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/>
                <a:ea typeface="黑体" panose="02010600030101010101" pitchFamily="49" charset="-122"/>
              </a:rPr>
              <a:t>“</a:t>
            </a:r>
            <a:r>
              <a:rPr lang="en-US" altLang="zh-CN" sz="2800" b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/>
                <a:ea typeface="黑体" panose="02010600030101010101" pitchFamily="49" charset="-122"/>
              </a:rPr>
              <a:t>……</a:t>
            </a:r>
            <a:r>
              <a:rPr lang="zh-CN" altLang="en-US" sz="2800" b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</a:rPr>
              <a:t>我们都进去住，省得受老天之气</a:t>
            </a:r>
            <a:r>
              <a:rPr lang="zh-CN" altLang="en-US" sz="2800" b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/>
                <a:ea typeface="黑体" panose="02010600030101010101" pitchFamily="49" charset="-122"/>
              </a:rPr>
              <a:t>”</a:t>
            </a:r>
            <a:r>
              <a:rPr lang="en-US" altLang="zh-CN" sz="2800" b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/>
                <a:ea typeface="黑体" panose="02010600030101010101" pitchFamily="49" charset="-122"/>
              </a:rPr>
              <a:t>——</a:t>
            </a:r>
            <a:r>
              <a:rPr lang="zh-CN" altLang="en-US" sz="2800" b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</a:rPr>
              <a:t>热爱自由。</a:t>
            </a:r>
            <a:endParaRPr lang="zh-CN" altLang="en-US" sz="2800" b="1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>
              <a:spcBef>
                <a:spcPct val="50000"/>
              </a:spcBef>
              <a:defRPr/>
            </a:pPr>
            <a:r>
              <a:rPr lang="zh-CN" altLang="en-US" sz="2800" b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/>
                <a:ea typeface="黑体" panose="02010600030101010101" pitchFamily="49" charset="-122"/>
              </a:rPr>
              <a:t>“</a:t>
            </a:r>
            <a:r>
              <a:rPr lang="zh-CN" altLang="en-US" sz="2800" b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</a:rPr>
              <a:t>何不拜我为王</a:t>
            </a:r>
            <a:r>
              <a:rPr lang="zh-CN" altLang="en-US" sz="2800" b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/>
                <a:ea typeface="黑体" panose="02010600030101010101" pitchFamily="49" charset="-122"/>
              </a:rPr>
              <a:t>”</a:t>
            </a:r>
            <a:r>
              <a:rPr lang="en-US" altLang="zh-CN" sz="2800" b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/>
                <a:ea typeface="黑体" panose="02010600030101010101" pitchFamily="49" charset="-122"/>
              </a:rPr>
              <a:t>——</a:t>
            </a:r>
            <a:r>
              <a:rPr lang="zh-CN" altLang="en-US" sz="2800" b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</a:rPr>
              <a:t>深孚众望</a:t>
            </a:r>
            <a:endParaRPr lang="zh-CN" altLang="en-US" sz="2800" b="1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86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86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86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 decel="100000"/>
                                        <p:tgtEl>
                                          <p:spTgt spid="286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2868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286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286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86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86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800" decel="100000"/>
                                        <p:tgtEl>
                                          <p:spTgt spid="286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2868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00" decel="100000" fill="hold"/>
                                        <p:tgtEl>
                                          <p:spTgt spid="286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286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86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86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800" decel="100000"/>
                                        <p:tgtEl>
                                          <p:spTgt spid="286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800" decel="100000" fill="hold"/>
                                        <p:tgtEl>
                                          <p:spTgt spid="286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800" decel="100000" fill="hold"/>
                                        <p:tgtEl>
                                          <p:spTgt spid="286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800" decel="100000" fill="hold"/>
                                        <p:tgtEl>
                                          <p:spTgt spid="286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800" decel="100000"/>
                                        <p:tgtEl>
                                          <p:spTgt spid="286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800" decel="100000" fill="hold"/>
                                        <p:tgtEl>
                                          <p:spTgt spid="2868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800" decel="100000" fill="hold"/>
                                        <p:tgtEl>
                                          <p:spTgt spid="286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800" decel="100000" fill="hold"/>
                                        <p:tgtEl>
                                          <p:spTgt spid="286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800" decel="100000"/>
                                        <p:tgtEl>
                                          <p:spTgt spid="286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800" decel="1000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800" decel="1000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800" decel="1000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800" decel="100000"/>
                                        <p:tgtEl>
                                          <p:spTgt spid="286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800" decel="100000" fill="hold"/>
                                        <p:tgtEl>
                                          <p:spTgt spid="2868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800" decel="100000" fill="hold"/>
                                        <p:tgtEl>
                                          <p:spTgt spid="286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800" decel="100000" fill="hold"/>
                                        <p:tgtEl>
                                          <p:spTgt spid="286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86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86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800" decel="100000"/>
                                        <p:tgtEl>
                                          <p:spTgt spid="286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800" decel="1000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800" decel="1000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800" decel="1000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800" decel="100000"/>
                                        <p:tgtEl>
                                          <p:spTgt spid="286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800" decel="100000" fill="hold"/>
                                        <p:tgtEl>
                                          <p:spTgt spid="2868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800" decel="100000" fill="hold"/>
                                        <p:tgtEl>
                                          <p:spTgt spid="286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800" decel="100000" fill="hold"/>
                                        <p:tgtEl>
                                          <p:spTgt spid="286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86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86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800" decel="1000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800" decel="1000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800" decel="1000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800" decel="1000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800" decel="100000"/>
                                        <p:tgtEl>
                                          <p:spTgt spid="286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800" decel="100000" fill="hold"/>
                                        <p:tgtEl>
                                          <p:spTgt spid="2868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800" decel="100000" fill="hold"/>
                                        <p:tgtEl>
                                          <p:spTgt spid="286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800" decel="100000" fill="hold"/>
                                        <p:tgtEl>
                                          <p:spTgt spid="286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86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86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5" grpId="0" bldLvl="0" animBg="1"/>
      <p:bldP spid="28676" grpId="0" bldLvl="0" animBg="1"/>
      <p:bldP spid="28677" grpId="0" bldLvl="0" animBg="1"/>
      <p:bldP spid="28679" grpId="0"/>
      <p:bldP spid="28680" grpId="0" bldLvl="0" animBg="1"/>
      <p:bldP spid="28681" grpId="0" bldLvl="0" animBg="1"/>
      <p:bldP spid="28682" grpId="0"/>
      <p:bldP spid="28683" grpId="0" bldLvl="0" animBg="1"/>
      <p:bldP spid="28684" grpId="0" bldLvl="0" animBg="1"/>
      <p:bldP spid="28685" grpId="0"/>
      <p:bldP spid="2868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文本框 5126"/>
          <p:cNvSpPr txBox="1">
            <a:spLocks noChangeArrowheads="1"/>
          </p:cNvSpPr>
          <p:nvPr/>
        </p:nvSpPr>
        <p:spPr bwMode="auto">
          <a:xfrm>
            <a:off x="106363" y="44450"/>
            <a:ext cx="1296987" cy="398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r>
              <a:rPr lang="zh-CN" altLang="en-US" sz="2000" b="1">
                <a:solidFill>
                  <a:srgbClr val="006666"/>
                </a:solidFill>
                <a:ea typeface="方正姚体" pitchFamily="2" charset="-122"/>
              </a:rPr>
              <a:t>讲授新课</a:t>
            </a:r>
            <a:endParaRPr lang="zh-CN" altLang="en-US" sz="2000" b="1">
              <a:solidFill>
                <a:srgbClr val="006666"/>
              </a:solidFill>
              <a:ea typeface="方正姚体" pitchFamily="2" charset="-122"/>
            </a:endParaRPr>
          </a:p>
        </p:txBody>
      </p:sp>
      <p:sp>
        <p:nvSpPr>
          <p:cNvPr id="17411" name="Text Box 2"/>
          <p:cNvSpPr txBox="1">
            <a:spLocks noChangeArrowheads="1"/>
          </p:cNvSpPr>
          <p:nvPr/>
        </p:nvSpPr>
        <p:spPr bwMode="auto">
          <a:xfrm>
            <a:off x="762000" y="982663"/>
            <a:ext cx="5562600" cy="7699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>
                <a:solidFill>
                  <a:srgbClr val="FF0000"/>
                </a:solidFill>
                <a:latin typeface="华文琥珀" pitchFamily="2" charset="-122"/>
                <a:ea typeface="华文琥珀" pitchFamily="2" charset="-122"/>
              </a:rPr>
              <a:t>文章的主题</a:t>
            </a:r>
            <a:r>
              <a:rPr lang="zh-CN" altLang="en-US" sz="4400" b="1">
                <a:latin typeface="华文琥珀" pitchFamily="2" charset="-122"/>
                <a:ea typeface="华文琥珀" pitchFamily="2" charset="-122"/>
              </a:rPr>
              <a:t>：</a:t>
            </a:r>
            <a:endParaRPr lang="zh-CN" altLang="en-US" sz="4400" b="1"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44035" name="Text Box 3"/>
          <p:cNvSpPr txBox="1">
            <a:spLocks noChangeArrowheads="1"/>
          </p:cNvSpPr>
          <p:nvPr/>
        </p:nvSpPr>
        <p:spPr bwMode="auto">
          <a:xfrm>
            <a:off x="609600" y="2125663"/>
            <a:ext cx="8382000" cy="3749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/>
              <a:t>    </a:t>
            </a:r>
            <a:r>
              <a:rPr lang="zh-CN" altLang="en-US" sz="4000" b="1">
                <a:solidFill>
                  <a:srgbClr val="0000FF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本文通过石猴发现水帘洞，带领众猴进洞居住，而被拥戴为王的故事，交代了美猴王的来历，刻画了智慧灵巧、本领高强、深孚众望的美猴王形象，歌颂了他不避艰辛内，敢说敢干的精神。</a:t>
            </a:r>
            <a:endParaRPr lang="zh-CN" altLang="en-US" sz="4000" b="1">
              <a:solidFill>
                <a:srgbClr val="0000FF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44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/>
        </p:nvSpPr>
        <p:spPr bwMode="auto">
          <a:xfrm>
            <a:off x="457200" y="457200"/>
            <a:ext cx="8232775" cy="11509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/>
            <a:r>
              <a:rPr lang="zh-CN" altLang="en-US" sz="6000" b="1">
                <a:solidFill>
                  <a:srgbClr val="FF0000"/>
                </a:solidFill>
                <a:latin typeface="华文琥珀" pitchFamily="2" charset="-122"/>
                <a:ea typeface="华文琥珀" pitchFamily="2" charset="-122"/>
              </a:rPr>
              <a:t>拓展延伸　体验感悟</a:t>
            </a:r>
            <a:endParaRPr lang="zh-CN" altLang="en-US" sz="6000" b="1">
              <a:solidFill>
                <a:srgbClr val="FF0000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18435" name="Rectangle 3"/>
          <p:cNvSpPr>
            <a:spLocks noGrp="1" noChangeArrowheads="1"/>
          </p:cNvSpPr>
          <p:nvPr/>
        </p:nvSpPr>
        <p:spPr bwMode="auto">
          <a:xfrm>
            <a:off x="304800" y="1700213"/>
            <a:ext cx="8443913" cy="47767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</a:rPr>
              <a:t>我们看了</a:t>
            </a:r>
            <a:r>
              <a:rPr lang="en-US" altLang="zh-CN" sz="3200" b="1">
                <a:solidFill>
                  <a:srgbClr val="0000FF"/>
                </a:solidFill>
                <a:latin typeface="宋体" panose="02010600030101010101" pitchFamily="2" charset="-122"/>
              </a:rPr>
              <a:t>《</a:t>
            </a: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</a:rPr>
              <a:t>西游记</a:t>
            </a:r>
            <a:r>
              <a:rPr lang="en-US" altLang="zh-CN" sz="3200" b="1">
                <a:solidFill>
                  <a:srgbClr val="0000FF"/>
                </a:solidFill>
                <a:latin typeface="宋体" panose="02010600030101010101" pitchFamily="2" charset="-122"/>
              </a:rPr>
              <a:t>》 </a:t>
            </a: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</a:rPr>
              <a:t>时，都会对识妖降妖的孙悟空赞叹不已，也常常会发出做孙悟空的奇思妙想。</a:t>
            </a:r>
            <a:endParaRPr lang="zh-CN" altLang="en-US" sz="3200" b="1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zh-CN" altLang="en-US" sz="3200" b="1">
                <a:latin typeface="宋体" panose="02010600030101010101" pitchFamily="2" charset="-122"/>
              </a:rPr>
              <a:t>请问：假如你得了孙悟空的神通，你将如何？</a:t>
            </a:r>
            <a:r>
              <a:rPr lang="zh-CN" altLang="en-US" sz="3200" b="1"/>
              <a:t>　</a:t>
            </a:r>
            <a:endParaRPr lang="zh-CN" altLang="en-US" sz="3200" b="1"/>
          </a:p>
          <a:p>
            <a:pPr marL="342900" indent="-3429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zh-CN" altLang="en-US" sz="3200" b="1">
                <a:solidFill>
                  <a:srgbClr val="0000FF"/>
                </a:solidFill>
              </a:rPr>
              <a:t>请你以 “假如我得了孙悟空的神通”为题，张开你想象的翅膀，即兴上台演讲。</a:t>
            </a:r>
            <a:endParaRPr lang="zh-CN" altLang="en-US" sz="3200" b="1">
              <a:solidFill>
                <a:srgbClr val="0000FF"/>
              </a:solidFill>
            </a:endParaRPr>
          </a:p>
          <a:p>
            <a:pPr marL="342900" indent="-342900">
              <a:spcBef>
                <a:spcPct val="20000"/>
              </a:spcBef>
            </a:pPr>
            <a:r>
              <a:rPr lang="zh-CN" altLang="en-US" sz="3200" b="1">
                <a:solidFill>
                  <a:srgbClr val="FF66FF"/>
                </a:solidFill>
                <a:ea typeface="华文行楷" panose="02010800040101010101" pitchFamily="2" charset="-122"/>
              </a:rPr>
              <a:t>　　</a:t>
            </a:r>
            <a:r>
              <a:rPr lang="zh-CN" altLang="en-US" sz="3200" b="1">
                <a:solidFill>
                  <a:srgbClr val="0000FF"/>
                </a:solidFill>
                <a:ea typeface="华文行楷" panose="02010800040101010101" pitchFamily="2" charset="-122"/>
              </a:rPr>
              <a:t>　我知道你们都很棒！请上台一展风采吧！！</a:t>
            </a:r>
            <a:endParaRPr lang="zh-CN" altLang="en-US" sz="3200" b="1">
              <a:solidFill>
                <a:srgbClr val="0000FF"/>
              </a:solidFill>
              <a:ea typeface="华文行楷" panose="02010800040101010101" pitchFamily="2" charset="-122"/>
            </a:endParaRPr>
          </a:p>
          <a:p>
            <a:pPr marL="342900" indent="-342900">
              <a:spcBef>
                <a:spcPct val="20000"/>
              </a:spcBef>
            </a:pPr>
            <a:endParaRPr lang="en-US" altLang="zh-CN" sz="3200" b="1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文本框 5126"/>
          <p:cNvSpPr txBox="1">
            <a:spLocks noChangeArrowheads="1"/>
          </p:cNvSpPr>
          <p:nvPr/>
        </p:nvSpPr>
        <p:spPr bwMode="auto">
          <a:xfrm>
            <a:off x="106363" y="44450"/>
            <a:ext cx="1296987" cy="398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r>
              <a:rPr lang="zh-CN" altLang="en-US" sz="2000" b="1">
                <a:solidFill>
                  <a:srgbClr val="006666"/>
                </a:solidFill>
                <a:ea typeface="方正姚体" pitchFamily="2" charset="-122"/>
              </a:rPr>
              <a:t>导入新课</a:t>
            </a:r>
            <a:endParaRPr lang="zh-CN" altLang="en-US" sz="2000" b="1">
              <a:solidFill>
                <a:srgbClr val="006666"/>
              </a:solidFill>
              <a:ea typeface="方正姚体" pitchFamily="2" charset="-122"/>
            </a:endParaRPr>
          </a:p>
        </p:txBody>
      </p:sp>
      <p:grpSp>
        <p:nvGrpSpPr>
          <p:cNvPr id="3075" name="组合 3"/>
          <p:cNvGrpSpPr/>
          <p:nvPr/>
        </p:nvGrpSpPr>
        <p:grpSpPr bwMode="auto">
          <a:xfrm>
            <a:off x="755650" y="836613"/>
            <a:ext cx="1714500" cy="500062"/>
            <a:chOff x="1076" y="1998"/>
            <a:chExt cx="2699" cy="788"/>
          </a:xfrm>
        </p:grpSpPr>
        <p:sp>
          <p:nvSpPr>
            <p:cNvPr id="5" name="流程图: 文档 4"/>
            <p:cNvSpPr/>
            <p:nvPr/>
          </p:nvSpPr>
          <p:spPr>
            <a:xfrm>
              <a:off x="1076" y="2071"/>
              <a:ext cx="2632" cy="715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noProof="1"/>
            </a:p>
          </p:txBody>
        </p:sp>
        <p:sp>
          <p:nvSpPr>
            <p:cNvPr id="6" name="文本框 4101"/>
            <p:cNvSpPr txBox="1"/>
            <p:nvPr/>
          </p:nvSpPr>
          <p:spPr>
            <a:xfrm>
              <a:off x="1076" y="1998"/>
              <a:ext cx="2699" cy="69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algn="ctr">
                <a:defRPr/>
              </a:pPr>
              <a:r>
                <a:rPr lang="zh-CN" altLang="en-US" sz="2300" b="1" noProof="1">
                  <a:solidFill>
                    <a:schemeClr val="accent5"/>
                  </a:solidFill>
                  <a:latin typeface="宋体" panose="02010600030101010101" pitchFamily="2" charset="-122"/>
                  <a:ea typeface="幼圆" panose="02010509060101010101" pitchFamily="49" charset="-122"/>
                  <a:sym typeface="宋体" panose="02010600030101010101" pitchFamily="2" charset="-122"/>
                </a:rPr>
                <a:t>学习目标</a:t>
              </a:r>
              <a:endParaRPr lang="zh-CN" altLang="en-US" sz="2300" b="1" noProof="1">
                <a:solidFill>
                  <a:schemeClr val="accent5"/>
                </a:solidFill>
                <a:latin typeface="宋体" panose="02010600030101010101" pitchFamily="2" charset="-122"/>
                <a:ea typeface="幼圆" panose="02010509060101010101" pitchFamily="49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11" name="任意多边形 10"/>
          <p:cNvSpPr/>
          <p:nvPr/>
        </p:nvSpPr>
        <p:spPr>
          <a:xfrm>
            <a:off x="0" y="4829175"/>
            <a:ext cx="9144000" cy="1687513"/>
          </a:xfrm>
          <a:custGeom>
            <a:avLst/>
            <a:gdLst>
              <a:gd name="connsiteX0" fmla="*/ 3023870 w 9144000"/>
              <a:gd name="connsiteY0" fmla="*/ 0 h 1065785"/>
              <a:gd name="connsiteX1" fmla="*/ 8984268 w 9144000"/>
              <a:gd name="connsiteY1" fmla="*/ 916619 h 1065785"/>
              <a:gd name="connsiteX2" fmla="*/ 9144000 w 9144000"/>
              <a:gd name="connsiteY2" fmla="*/ 1017871 h 1065785"/>
              <a:gd name="connsiteX3" fmla="*/ 9144000 w 9144000"/>
              <a:gd name="connsiteY3" fmla="*/ 1065785 h 1065785"/>
              <a:gd name="connsiteX4" fmla="*/ 8986887 w 9144000"/>
              <a:gd name="connsiteY4" fmla="*/ 969715 h 1065785"/>
              <a:gd name="connsiteX5" fmla="*/ 3124200 w 9144000"/>
              <a:gd name="connsiteY5" fmla="*/ 100007 h 1065785"/>
              <a:gd name="connsiteX6" fmla="*/ 91360 w 9144000"/>
              <a:gd name="connsiteY6" fmla="*/ 271875 h 1065785"/>
              <a:gd name="connsiteX7" fmla="*/ 0 w 9144000"/>
              <a:gd name="connsiteY7" fmla="*/ 284296 h 1065785"/>
              <a:gd name="connsiteX8" fmla="*/ 0 w 9144000"/>
              <a:gd name="connsiteY8" fmla="*/ 174694 h 1065785"/>
              <a:gd name="connsiteX9" fmla="*/ 651944 w 9144000"/>
              <a:gd name="connsiteY9" fmla="*/ 104101 h 1065785"/>
              <a:gd name="connsiteX10" fmla="*/ 3023870 w 9144000"/>
              <a:gd name="connsiteY10" fmla="*/ 0 h 1065785"/>
              <a:gd name="connsiteX0-1" fmla="*/ 3023870 w 9144000"/>
              <a:gd name="connsiteY0-2" fmla="*/ 0 h 1065785"/>
              <a:gd name="connsiteX1-3" fmla="*/ 8984268 w 9144000"/>
              <a:gd name="connsiteY1-4" fmla="*/ 916619 h 1065785"/>
              <a:gd name="connsiteX2-5" fmla="*/ 9144000 w 9144000"/>
              <a:gd name="connsiteY2-6" fmla="*/ 1017871 h 1065785"/>
              <a:gd name="connsiteX3-7" fmla="*/ 9144000 w 9144000"/>
              <a:gd name="connsiteY3-8" fmla="*/ 1065785 h 1065785"/>
              <a:gd name="connsiteX4-9" fmla="*/ 8986887 w 9144000"/>
              <a:gd name="connsiteY4-10" fmla="*/ 969715 h 1065785"/>
              <a:gd name="connsiteX5-11" fmla="*/ 3124200 w 9144000"/>
              <a:gd name="connsiteY5-12" fmla="*/ 100007 h 1065785"/>
              <a:gd name="connsiteX6-13" fmla="*/ 91360 w 9144000"/>
              <a:gd name="connsiteY6-14" fmla="*/ 271875 h 1065785"/>
              <a:gd name="connsiteX7-15" fmla="*/ 0 w 9144000"/>
              <a:gd name="connsiteY7-16" fmla="*/ 284296 h 1065785"/>
              <a:gd name="connsiteX8-17" fmla="*/ 0 w 9144000"/>
              <a:gd name="connsiteY8-18" fmla="*/ 174694 h 1065785"/>
              <a:gd name="connsiteX9-19" fmla="*/ 3023870 w 9144000"/>
              <a:gd name="connsiteY9-20" fmla="*/ 0 h 1065785"/>
              <a:gd name="connsiteX0-21" fmla="*/ 0 w 9144000"/>
              <a:gd name="connsiteY0-22" fmla="*/ 74687 h 965778"/>
              <a:gd name="connsiteX1-23" fmla="*/ 8984268 w 9144000"/>
              <a:gd name="connsiteY1-24" fmla="*/ 816612 h 965778"/>
              <a:gd name="connsiteX2-25" fmla="*/ 9144000 w 9144000"/>
              <a:gd name="connsiteY2-26" fmla="*/ 917864 h 965778"/>
              <a:gd name="connsiteX3-27" fmla="*/ 9144000 w 9144000"/>
              <a:gd name="connsiteY3-28" fmla="*/ 965778 h 965778"/>
              <a:gd name="connsiteX4-29" fmla="*/ 8986887 w 9144000"/>
              <a:gd name="connsiteY4-30" fmla="*/ 869708 h 965778"/>
              <a:gd name="connsiteX5-31" fmla="*/ 3124200 w 9144000"/>
              <a:gd name="connsiteY5-32" fmla="*/ 0 h 965778"/>
              <a:gd name="connsiteX6-33" fmla="*/ 91360 w 9144000"/>
              <a:gd name="connsiteY6-34" fmla="*/ 171868 h 965778"/>
              <a:gd name="connsiteX7-35" fmla="*/ 0 w 9144000"/>
              <a:gd name="connsiteY7-36" fmla="*/ 184289 h 965778"/>
              <a:gd name="connsiteX8-37" fmla="*/ 0 w 9144000"/>
              <a:gd name="connsiteY8-38" fmla="*/ 74687 h 965778"/>
              <a:gd name="connsiteX0-39" fmla="*/ 0 w 9144000"/>
              <a:gd name="connsiteY0-40" fmla="*/ 478413 h 1369504"/>
              <a:gd name="connsiteX1-41" fmla="*/ 8984268 w 9144000"/>
              <a:gd name="connsiteY1-42" fmla="*/ 1220338 h 1369504"/>
              <a:gd name="connsiteX2-43" fmla="*/ 9144000 w 9144000"/>
              <a:gd name="connsiteY2-44" fmla="*/ 1321590 h 1369504"/>
              <a:gd name="connsiteX3-45" fmla="*/ 9144000 w 9144000"/>
              <a:gd name="connsiteY3-46" fmla="*/ 1369504 h 1369504"/>
              <a:gd name="connsiteX4-47" fmla="*/ 8986887 w 9144000"/>
              <a:gd name="connsiteY4-48" fmla="*/ 1273434 h 1369504"/>
              <a:gd name="connsiteX5-49" fmla="*/ 3124200 w 9144000"/>
              <a:gd name="connsiteY5-50" fmla="*/ 403726 h 1369504"/>
              <a:gd name="connsiteX6-51" fmla="*/ 91360 w 9144000"/>
              <a:gd name="connsiteY6-52" fmla="*/ 575594 h 1369504"/>
              <a:gd name="connsiteX7-53" fmla="*/ 0 w 9144000"/>
              <a:gd name="connsiteY7-54" fmla="*/ 588015 h 1369504"/>
              <a:gd name="connsiteX8-55" fmla="*/ 0 w 9144000"/>
              <a:gd name="connsiteY8-56" fmla="*/ 478413 h 1369504"/>
              <a:gd name="connsiteX0-57" fmla="*/ 0 w 9144000"/>
              <a:gd name="connsiteY0-58" fmla="*/ 677012 h 1568103"/>
              <a:gd name="connsiteX1-59" fmla="*/ 8984268 w 9144000"/>
              <a:gd name="connsiteY1-60" fmla="*/ 1418937 h 1568103"/>
              <a:gd name="connsiteX2-61" fmla="*/ 9144000 w 9144000"/>
              <a:gd name="connsiteY2-62" fmla="*/ 1520189 h 1568103"/>
              <a:gd name="connsiteX3-63" fmla="*/ 9144000 w 9144000"/>
              <a:gd name="connsiteY3-64" fmla="*/ 1568103 h 1568103"/>
              <a:gd name="connsiteX4-65" fmla="*/ 8986887 w 9144000"/>
              <a:gd name="connsiteY4-66" fmla="*/ 1472033 h 1568103"/>
              <a:gd name="connsiteX5-67" fmla="*/ 3124200 w 9144000"/>
              <a:gd name="connsiteY5-68" fmla="*/ 602325 h 1568103"/>
              <a:gd name="connsiteX6-69" fmla="*/ 91360 w 9144000"/>
              <a:gd name="connsiteY6-70" fmla="*/ 774193 h 1568103"/>
              <a:gd name="connsiteX7-71" fmla="*/ 0 w 9144000"/>
              <a:gd name="connsiteY7-72" fmla="*/ 786614 h 1568103"/>
              <a:gd name="connsiteX8-73" fmla="*/ 0 w 9144000"/>
              <a:gd name="connsiteY8-74" fmla="*/ 677012 h 1568103"/>
              <a:gd name="connsiteX0-75" fmla="*/ 0 w 9144000"/>
              <a:gd name="connsiteY0-76" fmla="*/ 74687 h 965778"/>
              <a:gd name="connsiteX1-77" fmla="*/ 9144000 w 9144000"/>
              <a:gd name="connsiteY1-78" fmla="*/ 917864 h 965778"/>
              <a:gd name="connsiteX2-79" fmla="*/ 9144000 w 9144000"/>
              <a:gd name="connsiteY2-80" fmla="*/ 965778 h 965778"/>
              <a:gd name="connsiteX3-81" fmla="*/ 8986887 w 9144000"/>
              <a:gd name="connsiteY3-82" fmla="*/ 869708 h 965778"/>
              <a:gd name="connsiteX4-83" fmla="*/ 3124200 w 9144000"/>
              <a:gd name="connsiteY4-84" fmla="*/ 0 h 965778"/>
              <a:gd name="connsiteX5-85" fmla="*/ 91360 w 9144000"/>
              <a:gd name="connsiteY5-86" fmla="*/ 171868 h 965778"/>
              <a:gd name="connsiteX6-87" fmla="*/ 0 w 9144000"/>
              <a:gd name="connsiteY6-88" fmla="*/ 184289 h 965778"/>
              <a:gd name="connsiteX7-89" fmla="*/ 0 w 9144000"/>
              <a:gd name="connsiteY7-90" fmla="*/ 74687 h 965778"/>
              <a:gd name="connsiteX0-91" fmla="*/ 0 w 9144000"/>
              <a:gd name="connsiteY0-92" fmla="*/ 74687 h 965778"/>
              <a:gd name="connsiteX1-93" fmla="*/ 9144000 w 9144000"/>
              <a:gd name="connsiteY1-94" fmla="*/ 917864 h 965778"/>
              <a:gd name="connsiteX2-95" fmla="*/ 9144000 w 9144000"/>
              <a:gd name="connsiteY2-96" fmla="*/ 965778 h 965778"/>
              <a:gd name="connsiteX3-97" fmla="*/ 3124200 w 9144000"/>
              <a:gd name="connsiteY3-98" fmla="*/ 0 h 965778"/>
              <a:gd name="connsiteX4-99" fmla="*/ 91360 w 9144000"/>
              <a:gd name="connsiteY4-100" fmla="*/ 171868 h 965778"/>
              <a:gd name="connsiteX5-101" fmla="*/ 0 w 9144000"/>
              <a:gd name="connsiteY5-102" fmla="*/ 184289 h 965778"/>
              <a:gd name="connsiteX6-103" fmla="*/ 0 w 9144000"/>
              <a:gd name="connsiteY6-104" fmla="*/ 74687 h 965778"/>
              <a:gd name="connsiteX0-105" fmla="*/ 0 w 9144000"/>
              <a:gd name="connsiteY0-106" fmla="*/ 99230 h 990321"/>
              <a:gd name="connsiteX1-107" fmla="*/ 9144000 w 9144000"/>
              <a:gd name="connsiteY1-108" fmla="*/ 942407 h 990321"/>
              <a:gd name="connsiteX2-109" fmla="*/ 9144000 w 9144000"/>
              <a:gd name="connsiteY2-110" fmla="*/ 990321 h 990321"/>
              <a:gd name="connsiteX3-111" fmla="*/ 3124200 w 9144000"/>
              <a:gd name="connsiteY3-112" fmla="*/ 24543 h 990321"/>
              <a:gd name="connsiteX4-113" fmla="*/ 91360 w 9144000"/>
              <a:gd name="connsiteY4-114" fmla="*/ 196411 h 990321"/>
              <a:gd name="connsiteX5-115" fmla="*/ 0 w 9144000"/>
              <a:gd name="connsiteY5-116" fmla="*/ 208832 h 990321"/>
              <a:gd name="connsiteX6-117" fmla="*/ 0 w 9144000"/>
              <a:gd name="connsiteY6-118" fmla="*/ 99230 h 990321"/>
              <a:gd name="connsiteX0-119" fmla="*/ 0 w 9144000"/>
              <a:gd name="connsiteY0-120" fmla="*/ 500740 h 1391831"/>
              <a:gd name="connsiteX1-121" fmla="*/ 9144000 w 9144000"/>
              <a:gd name="connsiteY1-122" fmla="*/ 1343917 h 1391831"/>
              <a:gd name="connsiteX2-123" fmla="*/ 9144000 w 9144000"/>
              <a:gd name="connsiteY2-124" fmla="*/ 1391831 h 1391831"/>
              <a:gd name="connsiteX3-125" fmla="*/ 3124200 w 9144000"/>
              <a:gd name="connsiteY3-126" fmla="*/ 426053 h 1391831"/>
              <a:gd name="connsiteX4-127" fmla="*/ 91360 w 9144000"/>
              <a:gd name="connsiteY4-128" fmla="*/ 597921 h 1391831"/>
              <a:gd name="connsiteX5-129" fmla="*/ 0 w 9144000"/>
              <a:gd name="connsiteY5-130" fmla="*/ 610342 h 1391831"/>
              <a:gd name="connsiteX6-131" fmla="*/ 0 w 9144000"/>
              <a:gd name="connsiteY6-132" fmla="*/ 500740 h 1391831"/>
              <a:gd name="connsiteX0-133" fmla="*/ 0 w 9144000"/>
              <a:gd name="connsiteY0-134" fmla="*/ 933512 h 1824603"/>
              <a:gd name="connsiteX1-135" fmla="*/ 9144000 w 9144000"/>
              <a:gd name="connsiteY1-136" fmla="*/ 1776689 h 1824603"/>
              <a:gd name="connsiteX2-137" fmla="*/ 9144000 w 9144000"/>
              <a:gd name="connsiteY2-138" fmla="*/ 1824603 h 1824603"/>
              <a:gd name="connsiteX3-139" fmla="*/ 3124200 w 9144000"/>
              <a:gd name="connsiteY3-140" fmla="*/ 858825 h 1824603"/>
              <a:gd name="connsiteX4-141" fmla="*/ 91360 w 9144000"/>
              <a:gd name="connsiteY4-142" fmla="*/ 1030693 h 1824603"/>
              <a:gd name="connsiteX5-143" fmla="*/ 0 w 9144000"/>
              <a:gd name="connsiteY5-144" fmla="*/ 1043114 h 1824603"/>
              <a:gd name="connsiteX6-145" fmla="*/ 0 w 9144000"/>
              <a:gd name="connsiteY6-146" fmla="*/ 933512 h 1824603"/>
              <a:gd name="connsiteX0-147" fmla="*/ 0 w 9144000"/>
              <a:gd name="connsiteY0-148" fmla="*/ 933512 h 1824603"/>
              <a:gd name="connsiteX1-149" fmla="*/ 9144000 w 9144000"/>
              <a:gd name="connsiteY1-150" fmla="*/ 1776689 h 1824603"/>
              <a:gd name="connsiteX2-151" fmla="*/ 9144000 w 9144000"/>
              <a:gd name="connsiteY2-152" fmla="*/ 1824603 h 1824603"/>
              <a:gd name="connsiteX3-153" fmla="*/ 3124200 w 9144000"/>
              <a:gd name="connsiteY3-154" fmla="*/ 858825 h 1824603"/>
              <a:gd name="connsiteX4-155" fmla="*/ 0 w 9144000"/>
              <a:gd name="connsiteY4-156" fmla="*/ 1043114 h 1824603"/>
              <a:gd name="connsiteX5-157" fmla="*/ 0 w 9144000"/>
              <a:gd name="connsiteY5-158" fmla="*/ 933512 h 1824603"/>
              <a:gd name="connsiteX0-159" fmla="*/ 0 w 9144000"/>
              <a:gd name="connsiteY0-160" fmla="*/ 933512 h 1824603"/>
              <a:gd name="connsiteX1-161" fmla="*/ 9144000 w 9144000"/>
              <a:gd name="connsiteY1-162" fmla="*/ 1776689 h 1824603"/>
              <a:gd name="connsiteX2-163" fmla="*/ 9144000 w 9144000"/>
              <a:gd name="connsiteY2-164" fmla="*/ 1824603 h 1824603"/>
              <a:gd name="connsiteX3-165" fmla="*/ 3124200 w 9144000"/>
              <a:gd name="connsiteY3-166" fmla="*/ 858825 h 1824603"/>
              <a:gd name="connsiteX4-167" fmla="*/ 0 w 9144000"/>
              <a:gd name="connsiteY4-168" fmla="*/ 1043114 h 1824603"/>
              <a:gd name="connsiteX5-169" fmla="*/ 0 w 9144000"/>
              <a:gd name="connsiteY5-170" fmla="*/ 933512 h 1824603"/>
              <a:gd name="connsiteX0-171" fmla="*/ 0 w 9144000"/>
              <a:gd name="connsiteY0-172" fmla="*/ 933512 h 1824603"/>
              <a:gd name="connsiteX1-173" fmla="*/ 9144000 w 9144000"/>
              <a:gd name="connsiteY1-174" fmla="*/ 1776689 h 1824603"/>
              <a:gd name="connsiteX2-175" fmla="*/ 9144000 w 9144000"/>
              <a:gd name="connsiteY2-176" fmla="*/ 1824603 h 1824603"/>
              <a:gd name="connsiteX3-177" fmla="*/ 3124200 w 9144000"/>
              <a:gd name="connsiteY3-178" fmla="*/ 858825 h 1824603"/>
              <a:gd name="connsiteX4-179" fmla="*/ 0 w 9144000"/>
              <a:gd name="connsiteY4-180" fmla="*/ 1043114 h 1824603"/>
              <a:gd name="connsiteX5-181" fmla="*/ 0 w 9144000"/>
              <a:gd name="connsiteY5-182" fmla="*/ 933512 h 1824603"/>
              <a:gd name="connsiteX0-183" fmla="*/ 0 w 9144000"/>
              <a:gd name="connsiteY0-184" fmla="*/ 933512 h 1824603"/>
              <a:gd name="connsiteX1-185" fmla="*/ 9144000 w 9144000"/>
              <a:gd name="connsiteY1-186" fmla="*/ 1776689 h 1824603"/>
              <a:gd name="connsiteX2-187" fmla="*/ 9144000 w 9144000"/>
              <a:gd name="connsiteY2-188" fmla="*/ 1824603 h 1824603"/>
              <a:gd name="connsiteX3-189" fmla="*/ 0 w 9144000"/>
              <a:gd name="connsiteY3-190" fmla="*/ 1043114 h 1824603"/>
              <a:gd name="connsiteX4-191" fmla="*/ 0 w 9144000"/>
              <a:gd name="connsiteY4-192" fmla="*/ 933512 h 1824603"/>
              <a:gd name="connsiteX0-193" fmla="*/ 0 w 9144000"/>
              <a:gd name="connsiteY0-194" fmla="*/ 933512 h 1824603"/>
              <a:gd name="connsiteX1-195" fmla="*/ 9144000 w 9144000"/>
              <a:gd name="connsiteY1-196" fmla="*/ 1776689 h 1824603"/>
              <a:gd name="connsiteX2-197" fmla="*/ 9144000 w 9144000"/>
              <a:gd name="connsiteY2-198" fmla="*/ 1824603 h 1824603"/>
              <a:gd name="connsiteX3-199" fmla="*/ 0 w 9144000"/>
              <a:gd name="connsiteY3-200" fmla="*/ 1043114 h 1824603"/>
              <a:gd name="connsiteX4-201" fmla="*/ 0 w 9144000"/>
              <a:gd name="connsiteY4-202" fmla="*/ 933512 h 1824603"/>
              <a:gd name="connsiteX0-203" fmla="*/ 0 w 9144000"/>
              <a:gd name="connsiteY0-204" fmla="*/ 933512 h 1824603"/>
              <a:gd name="connsiteX1-205" fmla="*/ 9144000 w 9144000"/>
              <a:gd name="connsiteY1-206" fmla="*/ 1776689 h 1824603"/>
              <a:gd name="connsiteX2-207" fmla="*/ 9144000 w 9144000"/>
              <a:gd name="connsiteY2-208" fmla="*/ 1824603 h 1824603"/>
              <a:gd name="connsiteX3-209" fmla="*/ 0 w 9144000"/>
              <a:gd name="connsiteY3-210" fmla="*/ 1043114 h 1824603"/>
              <a:gd name="connsiteX4-211" fmla="*/ 0 w 9144000"/>
              <a:gd name="connsiteY4-212" fmla="*/ 933512 h 1824603"/>
              <a:gd name="connsiteX0-213" fmla="*/ 0 w 9144000"/>
              <a:gd name="connsiteY0-214" fmla="*/ 933512 h 1824603"/>
              <a:gd name="connsiteX1-215" fmla="*/ 9144000 w 9144000"/>
              <a:gd name="connsiteY1-216" fmla="*/ 1776689 h 1824603"/>
              <a:gd name="connsiteX2-217" fmla="*/ 9144000 w 9144000"/>
              <a:gd name="connsiteY2-218" fmla="*/ 1824603 h 1824603"/>
              <a:gd name="connsiteX3-219" fmla="*/ 0 w 9144000"/>
              <a:gd name="connsiteY3-220" fmla="*/ 1043114 h 1824603"/>
              <a:gd name="connsiteX4-221" fmla="*/ 0 w 9144000"/>
              <a:gd name="connsiteY4-222" fmla="*/ 933512 h 1824603"/>
              <a:gd name="connsiteX0-223" fmla="*/ 0 w 9144000"/>
              <a:gd name="connsiteY0-224" fmla="*/ 933512 h 1824603"/>
              <a:gd name="connsiteX1-225" fmla="*/ 9144000 w 9144000"/>
              <a:gd name="connsiteY1-226" fmla="*/ 1776689 h 1824603"/>
              <a:gd name="connsiteX2-227" fmla="*/ 9144000 w 9144000"/>
              <a:gd name="connsiteY2-228" fmla="*/ 1824603 h 1824603"/>
              <a:gd name="connsiteX3-229" fmla="*/ 0 w 9144000"/>
              <a:gd name="connsiteY3-230" fmla="*/ 1043114 h 1824603"/>
              <a:gd name="connsiteX4-231" fmla="*/ 0 w 9144000"/>
              <a:gd name="connsiteY4-232" fmla="*/ 933512 h 1824603"/>
              <a:gd name="connsiteX0-233" fmla="*/ 0 w 9144000"/>
              <a:gd name="connsiteY0-234" fmla="*/ 872917 h 1764008"/>
              <a:gd name="connsiteX1-235" fmla="*/ 9144000 w 9144000"/>
              <a:gd name="connsiteY1-236" fmla="*/ 1716094 h 1764008"/>
              <a:gd name="connsiteX2-237" fmla="*/ 9144000 w 9144000"/>
              <a:gd name="connsiteY2-238" fmla="*/ 1764008 h 1764008"/>
              <a:gd name="connsiteX3-239" fmla="*/ 0 w 9144000"/>
              <a:gd name="connsiteY3-240" fmla="*/ 982519 h 1764008"/>
              <a:gd name="connsiteX4-241" fmla="*/ 0 w 9144000"/>
              <a:gd name="connsiteY4-242" fmla="*/ 872917 h 1764008"/>
              <a:gd name="connsiteX0-243" fmla="*/ 0 w 9144000"/>
              <a:gd name="connsiteY0-244" fmla="*/ 797721 h 1688812"/>
              <a:gd name="connsiteX1-245" fmla="*/ 9144000 w 9144000"/>
              <a:gd name="connsiteY1-246" fmla="*/ 1640898 h 1688812"/>
              <a:gd name="connsiteX2-247" fmla="*/ 9144000 w 9144000"/>
              <a:gd name="connsiteY2-248" fmla="*/ 1688812 h 1688812"/>
              <a:gd name="connsiteX3-249" fmla="*/ 0 w 9144000"/>
              <a:gd name="connsiteY3-250" fmla="*/ 907323 h 1688812"/>
              <a:gd name="connsiteX4-251" fmla="*/ 0 w 9144000"/>
              <a:gd name="connsiteY4-252" fmla="*/ 797721 h 1688812"/>
              <a:gd name="connsiteX0-253" fmla="*/ 0 w 9144000"/>
              <a:gd name="connsiteY0-254" fmla="*/ 797721 h 1688812"/>
              <a:gd name="connsiteX1-255" fmla="*/ 9144000 w 9144000"/>
              <a:gd name="connsiteY1-256" fmla="*/ 1640898 h 1688812"/>
              <a:gd name="connsiteX2-257" fmla="*/ 9144000 w 9144000"/>
              <a:gd name="connsiteY2-258" fmla="*/ 1688812 h 1688812"/>
              <a:gd name="connsiteX3-259" fmla="*/ 0 w 9144000"/>
              <a:gd name="connsiteY3-260" fmla="*/ 907323 h 1688812"/>
              <a:gd name="connsiteX4-261" fmla="*/ 0 w 9144000"/>
              <a:gd name="connsiteY4-262" fmla="*/ 797721 h 1688812"/>
              <a:gd name="connsiteX0-263" fmla="*/ 0 w 9144000"/>
              <a:gd name="connsiteY0-264" fmla="*/ 797721 h 1688812"/>
              <a:gd name="connsiteX1-265" fmla="*/ 9144000 w 9144000"/>
              <a:gd name="connsiteY1-266" fmla="*/ 1640898 h 1688812"/>
              <a:gd name="connsiteX2-267" fmla="*/ 9144000 w 9144000"/>
              <a:gd name="connsiteY2-268" fmla="*/ 1688812 h 1688812"/>
              <a:gd name="connsiteX3-269" fmla="*/ 0 w 9144000"/>
              <a:gd name="connsiteY3-270" fmla="*/ 907323 h 1688812"/>
              <a:gd name="connsiteX4-271" fmla="*/ 0 w 9144000"/>
              <a:gd name="connsiteY4-272" fmla="*/ 797721 h 1688812"/>
            </a:gdLst>
            <a:ahLst/>
            <a:cxnLst>
              <a:cxn ang="0">
                <a:pos x="connsiteX0-263" y="connsiteY0-264"/>
              </a:cxn>
              <a:cxn ang="0">
                <a:pos x="connsiteX1-265" y="connsiteY1-266"/>
              </a:cxn>
              <a:cxn ang="0">
                <a:pos x="connsiteX2-267" y="connsiteY2-268"/>
              </a:cxn>
              <a:cxn ang="0">
                <a:pos x="connsiteX3-269" y="connsiteY3-270"/>
              </a:cxn>
              <a:cxn ang="0">
                <a:pos x="connsiteX4-271" y="connsiteY4-272"/>
              </a:cxn>
            </a:cxnLst>
            <a:rect l="l" t="t" r="r" b="b"/>
            <a:pathLst>
              <a:path w="9144000" h="1688812">
                <a:moveTo>
                  <a:pt x="0" y="797721"/>
                </a:moveTo>
                <a:cubicBezTo>
                  <a:pt x="1714500" y="-118242"/>
                  <a:pt x="5314950" y="-688842"/>
                  <a:pt x="9144000" y="1640898"/>
                </a:cubicBezTo>
                <a:lnTo>
                  <a:pt x="9144000" y="1688812"/>
                </a:lnTo>
                <a:cubicBezTo>
                  <a:pt x="6400800" y="428191"/>
                  <a:pt x="3457575" y="-346656"/>
                  <a:pt x="0" y="907323"/>
                </a:cubicBezTo>
                <a:lnTo>
                  <a:pt x="0" y="797721"/>
                </a:lnTo>
                <a:close/>
              </a:path>
            </a:pathLst>
          </a:cu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 sz="1800"/>
          </a:p>
        </p:txBody>
      </p:sp>
      <p:sp>
        <p:nvSpPr>
          <p:cNvPr id="7" name="任意多边形 6"/>
          <p:cNvSpPr/>
          <p:nvPr/>
        </p:nvSpPr>
        <p:spPr>
          <a:xfrm>
            <a:off x="0" y="5084763"/>
            <a:ext cx="9153525" cy="1504950"/>
          </a:xfrm>
          <a:custGeom>
            <a:avLst/>
            <a:gdLst>
              <a:gd name="connsiteX0" fmla="*/ 3023870 w 9144000"/>
              <a:gd name="connsiteY0" fmla="*/ 0 h 1065785"/>
              <a:gd name="connsiteX1" fmla="*/ 8984268 w 9144000"/>
              <a:gd name="connsiteY1" fmla="*/ 916619 h 1065785"/>
              <a:gd name="connsiteX2" fmla="*/ 9144000 w 9144000"/>
              <a:gd name="connsiteY2" fmla="*/ 1017871 h 1065785"/>
              <a:gd name="connsiteX3" fmla="*/ 9144000 w 9144000"/>
              <a:gd name="connsiteY3" fmla="*/ 1065785 h 1065785"/>
              <a:gd name="connsiteX4" fmla="*/ 8986887 w 9144000"/>
              <a:gd name="connsiteY4" fmla="*/ 969715 h 1065785"/>
              <a:gd name="connsiteX5" fmla="*/ 3124200 w 9144000"/>
              <a:gd name="connsiteY5" fmla="*/ 100007 h 1065785"/>
              <a:gd name="connsiteX6" fmla="*/ 91360 w 9144000"/>
              <a:gd name="connsiteY6" fmla="*/ 271875 h 1065785"/>
              <a:gd name="connsiteX7" fmla="*/ 0 w 9144000"/>
              <a:gd name="connsiteY7" fmla="*/ 284296 h 1065785"/>
              <a:gd name="connsiteX8" fmla="*/ 0 w 9144000"/>
              <a:gd name="connsiteY8" fmla="*/ 174694 h 1065785"/>
              <a:gd name="connsiteX9" fmla="*/ 651944 w 9144000"/>
              <a:gd name="connsiteY9" fmla="*/ 104101 h 1065785"/>
              <a:gd name="connsiteX10" fmla="*/ 3023870 w 9144000"/>
              <a:gd name="connsiteY10" fmla="*/ 0 h 1065785"/>
              <a:gd name="connsiteX0-1" fmla="*/ 3023870 w 9144000"/>
              <a:gd name="connsiteY0-2" fmla="*/ 0 h 1065785"/>
              <a:gd name="connsiteX1-3" fmla="*/ 8984268 w 9144000"/>
              <a:gd name="connsiteY1-4" fmla="*/ 916619 h 1065785"/>
              <a:gd name="connsiteX2-5" fmla="*/ 9144000 w 9144000"/>
              <a:gd name="connsiteY2-6" fmla="*/ 1017871 h 1065785"/>
              <a:gd name="connsiteX3-7" fmla="*/ 9144000 w 9144000"/>
              <a:gd name="connsiteY3-8" fmla="*/ 1065785 h 1065785"/>
              <a:gd name="connsiteX4-9" fmla="*/ 8986887 w 9144000"/>
              <a:gd name="connsiteY4-10" fmla="*/ 969715 h 1065785"/>
              <a:gd name="connsiteX5-11" fmla="*/ 3124200 w 9144000"/>
              <a:gd name="connsiteY5-12" fmla="*/ 100007 h 1065785"/>
              <a:gd name="connsiteX6-13" fmla="*/ 91360 w 9144000"/>
              <a:gd name="connsiteY6-14" fmla="*/ 271875 h 1065785"/>
              <a:gd name="connsiteX7-15" fmla="*/ 0 w 9144000"/>
              <a:gd name="connsiteY7-16" fmla="*/ 284296 h 1065785"/>
              <a:gd name="connsiteX8-17" fmla="*/ 0 w 9144000"/>
              <a:gd name="connsiteY8-18" fmla="*/ 174694 h 1065785"/>
              <a:gd name="connsiteX9-19" fmla="*/ 3023870 w 9144000"/>
              <a:gd name="connsiteY9-20" fmla="*/ 0 h 1065785"/>
              <a:gd name="connsiteX0-21" fmla="*/ 0 w 9144000"/>
              <a:gd name="connsiteY0-22" fmla="*/ 74687 h 965778"/>
              <a:gd name="connsiteX1-23" fmla="*/ 8984268 w 9144000"/>
              <a:gd name="connsiteY1-24" fmla="*/ 816612 h 965778"/>
              <a:gd name="connsiteX2-25" fmla="*/ 9144000 w 9144000"/>
              <a:gd name="connsiteY2-26" fmla="*/ 917864 h 965778"/>
              <a:gd name="connsiteX3-27" fmla="*/ 9144000 w 9144000"/>
              <a:gd name="connsiteY3-28" fmla="*/ 965778 h 965778"/>
              <a:gd name="connsiteX4-29" fmla="*/ 8986887 w 9144000"/>
              <a:gd name="connsiteY4-30" fmla="*/ 869708 h 965778"/>
              <a:gd name="connsiteX5-31" fmla="*/ 3124200 w 9144000"/>
              <a:gd name="connsiteY5-32" fmla="*/ 0 h 965778"/>
              <a:gd name="connsiteX6-33" fmla="*/ 91360 w 9144000"/>
              <a:gd name="connsiteY6-34" fmla="*/ 171868 h 965778"/>
              <a:gd name="connsiteX7-35" fmla="*/ 0 w 9144000"/>
              <a:gd name="connsiteY7-36" fmla="*/ 184289 h 965778"/>
              <a:gd name="connsiteX8-37" fmla="*/ 0 w 9144000"/>
              <a:gd name="connsiteY8-38" fmla="*/ 74687 h 965778"/>
              <a:gd name="connsiteX0-39" fmla="*/ 0 w 9144000"/>
              <a:gd name="connsiteY0-40" fmla="*/ 478413 h 1369504"/>
              <a:gd name="connsiteX1-41" fmla="*/ 8984268 w 9144000"/>
              <a:gd name="connsiteY1-42" fmla="*/ 1220338 h 1369504"/>
              <a:gd name="connsiteX2-43" fmla="*/ 9144000 w 9144000"/>
              <a:gd name="connsiteY2-44" fmla="*/ 1321590 h 1369504"/>
              <a:gd name="connsiteX3-45" fmla="*/ 9144000 w 9144000"/>
              <a:gd name="connsiteY3-46" fmla="*/ 1369504 h 1369504"/>
              <a:gd name="connsiteX4-47" fmla="*/ 8986887 w 9144000"/>
              <a:gd name="connsiteY4-48" fmla="*/ 1273434 h 1369504"/>
              <a:gd name="connsiteX5-49" fmla="*/ 3124200 w 9144000"/>
              <a:gd name="connsiteY5-50" fmla="*/ 403726 h 1369504"/>
              <a:gd name="connsiteX6-51" fmla="*/ 91360 w 9144000"/>
              <a:gd name="connsiteY6-52" fmla="*/ 575594 h 1369504"/>
              <a:gd name="connsiteX7-53" fmla="*/ 0 w 9144000"/>
              <a:gd name="connsiteY7-54" fmla="*/ 588015 h 1369504"/>
              <a:gd name="connsiteX8-55" fmla="*/ 0 w 9144000"/>
              <a:gd name="connsiteY8-56" fmla="*/ 478413 h 1369504"/>
              <a:gd name="connsiteX0-57" fmla="*/ 0 w 9144000"/>
              <a:gd name="connsiteY0-58" fmla="*/ 677012 h 1568103"/>
              <a:gd name="connsiteX1-59" fmla="*/ 8984268 w 9144000"/>
              <a:gd name="connsiteY1-60" fmla="*/ 1418937 h 1568103"/>
              <a:gd name="connsiteX2-61" fmla="*/ 9144000 w 9144000"/>
              <a:gd name="connsiteY2-62" fmla="*/ 1520189 h 1568103"/>
              <a:gd name="connsiteX3-63" fmla="*/ 9144000 w 9144000"/>
              <a:gd name="connsiteY3-64" fmla="*/ 1568103 h 1568103"/>
              <a:gd name="connsiteX4-65" fmla="*/ 8986887 w 9144000"/>
              <a:gd name="connsiteY4-66" fmla="*/ 1472033 h 1568103"/>
              <a:gd name="connsiteX5-67" fmla="*/ 3124200 w 9144000"/>
              <a:gd name="connsiteY5-68" fmla="*/ 602325 h 1568103"/>
              <a:gd name="connsiteX6-69" fmla="*/ 91360 w 9144000"/>
              <a:gd name="connsiteY6-70" fmla="*/ 774193 h 1568103"/>
              <a:gd name="connsiteX7-71" fmla="*/ 0 w 9144000"/>
              <a:gd name="connsiteY7-72" fmla="*/ 786614 h 1568103"/>
              <a:gd name="connsiteX8-73" fmla="*/ 0 w 9144000"/>
              <a:gd name="connsiteY8-74" fmla="*/ 677012 h 1568103"/>
              <a:gd name="connsiteX0-75" fmla="*/ 0 w 9144000"/>
              <a:gd name="connsiteY0-76" fmla="*/ 74687 h 965778"/>
              <a:gd name="connsiteX1-77" fmla="*/ 9144000 w 9144000"/>
              <a:gd name="connsiteY1-78" fmla="*/ 917864 h 965778"/>
              <a:gd name="connsiteX2-79" fmla="*/ 9144000 w 9144000"/>
              <a:gd name="connsiteY2-80" fmla="*/ 965778 h 965778"/>
              <a:gd name="connsiteX3-81" fmla="*/ 8986887 w 9144000"/>
              <a:gd name="connsiteY3-82" fmla="*/ 869708 h 965778"/>
              <a:gd name="connsiteX4-83" fmla="*/ 3124200 w 9144000"/>
              <a:gd name="connsiteY4-84" fmla="*/ 0 h 965778"/>
              <a:gd name="connsiteX5-85" fmla="*/ 91360 w 9144000"/>
              <a:gd name="connsiteY5-86" fmla="*/ 171868 h 965778"/>
              <a:gd name="connsiteX6-87" fmla="*/ 0 w 9144000"/>
              <a:gd name="connsiteY6-88" fmla="*/ 184289 h 965778"/>
              <a:gd name="connsiteX7-89" fmla="*/ 0 w 9144000"/>
              <a:gd name="connsiteY7-90" fmla="*/ 74687 h 965778"/>
              <a:gd name="connsiteX0-91" fmla="*/ 0 w 9144000"/>
              <a:gd name="connsiteY0-92" fmla="*/ 74687 h 965778"/>
              <a:gd name="connsiteX1-93" fmla="*/ 9144000 w 9144000"/>
              <a:gd name="connsiteY1-94" fmla="*/ 917864 h 965778"/>
              <a:gd name="connsiteX2-95" fmla="*/ 9144000 w 9144000"/>
              <a:gd name="connsiteY2-96" fmla="*/ 965778 h 965778"/>
              <a:gd name="connsiteX3-97" fmla="*/ 3124200 w 9144000"/>
              <a:gd name="connsiteY3-98" fmla="*/ 0 h 965778"/>
              <a:gd name="connsiteX4-99" fmla="*/ 91360 w 9144000"/>
              <a:gd name="connsiteY4-100" fmla="*/ 171868 h 965778"/>
              <a:gd name="connsiteX5-101" fmla="*/ 0 w 9144000"/>
              <a:gd name="connsiteY5-102" fmla="*/ 184289 h 965778"/>
              <a:gd name="connsiteX6-103" fmla="*/ 0 w 9144000"/>
              <a:gd name="connsiteY6-104" fmla="*/ 74687 h 965778"/>
              <a:gd name="connsiteX0-105" fmla="*/ 0 w 9144000"/>
              <a:gd name="connsiteY0-106" fmla="*/ 99230 h 990321"/>
              <a:gd name="connsiteX1-107" fmla="*/ 9144000 w 9144000"/>
              <a:gd name="connsiteY1-108" fmla="*/ 942407 h 990321"/>
              <a:gd name="connsiteX2-109" fmla="*/ 9144000 w 9144000"/>
              <a:gd name="connsiteY2-110" fmla="*/ 990321 h 990321"/>
              <a:gd name="connsiteX3-111" fmla="*/ 3124200 w 9144000"/>
              <a:gd name="connsiteY3-112" fmla="*/ 24543 h 990321"/>
              <a:gd name="connsiteX4-113" fmla="*/ 91360 w 9144000"/>
              <a:gd name="connsiteY4-114" fmla="*/ 196411 h 990321"/>
              <a:gd name="connsiteX5-115" fmla="*/ 0 w 9144000"/>
              <a:gd name="connsiteY5-116" fmla="*/ 208832 h 990321"/>
              <a:gd name="connsiteX6-117" fmla="*/ 0 w 9144000"/>
              <a:gd name="connsiteY6-118" fmla="*/ 99230 h 990321"/>
              <a:gd name="connsiteX0-119" fmla="*/ 0 w 9144000"/>
              <a:gd name="connsiteY0-120" fmla="*/ 500740 h 1391831"/>
              <a:gd name="connsiteX1-121" fmla="*/ 9144000 w 9144000"/>
              <a:gd name="connsiteY1-122" fmla="*/ 1343917 h 1391831"/>
              <a:gd name="connsiteX2-123" fmla="*/ 9144000 w 9144000"/>
              <a:gd name="connsiteY2-124" fmla="*/ 1391831 h 1391831"/>
              <a:gd name="connsiteX3-125" fmla="*/ 3124200 w 9144000"/>
              <a:gd name="connsiteY3-126" fmla="*/ 426053 h 1391831"/>
              <a:gd name="connsiteX4-127" fmla="*/ 91360 w 9144000"/>
              <a:gd name="connsiteY4-128" fmla="*/ 597921 h 1391831"/>
              <a:gd name="connsiteX5-129" fmla="*/ 0 w 9144000"/>
              <a:gd name="connsiteY5-130" fmla="*/ 610342 h 1391831"/>
              <a:gd name="connsiteX6-131" fmla="*/ 0 w 9144000"/>
              <a:gd name="connsiteY6-132" fmla="*/ 500740 h 1391831"/>
              <a:gd name="connsiteX0-133" fmla="*/ 0 w 9144000"/>
              <a:gd name="connsiteY0-134" fmla="*/ 933512 h 1824603"/>
              <a:gd name="connsiteX1-135" fmla="*/ 9144000 w 9144000"/>
              <a:gd name="connsiteY1-136" fmla="*/ 1776689 h 1824603"/>
              <a:gd name="connsiteX2-137" fmla="*/ 9144000 w 9144000"/>
              <a:gd name="connsiteY2-138" fmla="*/ 1824603 h 1824603"/>
              <a:gd name="connsiteX3-139" fmla="*/ 3124200 w 9144000"/>
              <a:gd name="connsiteY3-140" fmla="*/ 858825 h 1824603"/>
              <a:gd name="connsiteX4-141" fmla="*/ 91360 w 9144000"/>
              <a:gd name="connsiteY4-142" fmla="*/ 1030693 h 1824603"/>
              <a:gd name="connsiteX5-143" fmla="*/ 0 w 9144000"/>
              <a:gd name="connsiteY5-144" fmla="*/ 1043114 h 1824603"/>
              <a:gd name="connsiteX6-145" fmla="*/ 0 w 9144000"/>
              <a:gd name="connsiteY6-146" fmla="*/ 933512 h 1824603"/>
              <a:gd name="connsiteX0-147" fmla="*/ 0 w 9144000"/>
              <a:gd name="connsiteY0-148" fmla="*/ 933512 h 1824603"/>
              <a:gd name="connsiteX1-149" fmla="*/ 9144000 w 9144000"/>
              <a:gd name="connsiteY1-150" fmla="*/ 1776689 h 1824603"/>
              <a:gd name="connsiteX2-151" fmla="*/ 9144000 w 9144000"/>
              <a:gd name="connsiteY2-152" fmla="*/ 1824603 h 1824603"/>
              <a:gd name="connsiteX3-153" fmla="*/ 3124200 w 9144000"/>
              <a:gd name="connsiteY3-154" fmla="*/ 858825 h 1824603"/>
              <a:gd name="connsiteX4-155" fmla="*/ 0 w 9144000"/>
              <a:gd name="connsiteY4-156" fmla="*/ 1043114 h 1824603"/>
              <a:gd name="connsiteX5-157" fmla="*/ 0 w 9144000"/>
              <a:gd name="connsiteY5-158" fmla="*/ 933512 h 1824603"/>
              <a:gd name="connsiteX0-159" fmla="*/ 0 w 9144000"/>
              <a:gd name="connsiteY0-160" fmla="*/ 933512 h 1824603"/>
              <a:gd name="connsiteX1-161" fmla="*/ 9144000 w 9144000"/>
              <a:gd name="connsiteY1-162" fmla="*/ 1776689 h 1824603"/>
              <a:gd name="connsiteX2-163" fmla="*/ 9144000 w 9144000"/>
              <a:gd name="connsiteY2-164" fmla="*/ 1824603 h 1824603"/>
              <a:gd name="connsiteX3-165" fmla="*/ 3124200 w 9144000"/>
              <a:gd name="connsiteY3-166" fmla="*/ 858825 h 1824603"/>
              <a:gd name="connsiteX4-167" fmla="*/ 0 w 9144000"/>
              <a:gd name="connsiteY4-168" fmla="*/ 1043114 h 1824603"/>
              <a:gd name="connsiteX5-169" fmla="*/ 0 w 9144000"/>
              <a:gd name="connsiteY5-170" fmla="*/ 933512 h 1824603"/>
              <a:gd name="connsiteX0-171" fmla="*/ 0 w 9144000"/>
              <a:gd name="connsiteY0-172" fmla="*/ 933512 h 1824603"/>
              <a:gd name="connsiteX1-173" fmla="*/ 9144000 w 9144000"/>
              <a:gd name="connsiteY1-174" fmla="*/ 1776689 h 1824603"/>
              <a:gd name="connsiteX2-175" fmla="*/ 9144000 w 9144000"/>
              <a:gd name="connsiteY2-176" fmla="*/ 1824603 h 1824603"/>
              <a:gd name="connsiteX3-177" fmla="*/ 3124200 w 9144000"/>
              <a:gd name="connsiteY3-178" fmla="*/ 858825 h 1824603"/>
              <a:gd name="connsiteX4-179" fmla="*/ 0 w 9144000"/>
              <a:gd name="connsiteY4-180" fmla="*/ 1043114 h 1824603"/>
              <a:gd name="connsiteX5-181" fmla="*/ 0 w 9144000"/>
              <a:gd name="connsiteY5-182" fmla="*/ 933512 h 1824603"/>
              <a:gd name="connsiteX0-183" fmla="*/ 0 w 9144000"/>
              <a:gd name="connsiteY0-184" fmla="*/ 933512 h 1824603"/>
              <a:gd name="connsiteX1-185" fmla="*/ 9144000 w 9144000"/>
              <a:gd name="connsiteY1-186" fmla="*/ 1776689 h 1824603"/>
              <a:gd name="connsiteX2-187" fmla="*/ 9144000 w 9144000"/>
              <a:gd name="connsiteY2-188" fmla="*/ 1824603 h 1824603"/>
              <a:gd name="connsiteX3-189" fmla="*/ 0 w 9144000"/>
              <a:gd name="connsiteY3-190" fmla="*/ 1043114 h 1824603"/>
              <a:gd name="connsiteX4-191" fmla="*/ 0 w 9144000"/>
              <a:gd name="connsiteY4-192" fmla="*/ 933512 h 1824603"/>
              <a:gd name="connsiteX0-193" fmla="*/ 0 w 9144000"/>
              <a:gd name="connsiteY0-194" fmla="*/ 933512 h 1824603"/>
              <a:gd name="connsiteX1-195" fmla="*/ 9144000 w 9144000"/>
              <a:gd name="connsiteY1-196" fmla="*/ 1776689 h 1824603"/>
              <a:gd name="connsiteX2-197" fmla="*/ 9144000 w 9144000"/>
              <a:gd name="connsiteY2-198" fmla="*/ 1824603 h 1824603"/>
              <a:gd name="connsiteX3-199" fmla="*/ 0 w 9144000"/>
              <a:gd name="connsiteY3-200" fmla="*/ 1043114 h 1824603"/>
              <a:gd name="connsiteX4-201" fmla="*/ 0 w 9144000"/>
              <a:gd name="connsiteY4-202" fmla="*/ 933512 h 1824603"/>
              <a:gd name="connsiteX0-203" fmla="*/ 0 w 9144000"/>
              <a:gd name="connsiteY0-204" fmla="*/ 933512 h 1824603"/>
              <a:gd name="connsiteX1-205" fmla="*/ 9144000 w 9144000"/>
              <a:gd name="connsiteY1-206" fmla="*/ 1776689 h 1824603"/>
              <a:gd name="connsiteX2-207" fmla="*/ 9144000 w 9144000"/>
              <a:gd name="connsiteY2-208" fmla="*/ 1824603 h 1824603"/>
              <a:gd name="connsiteX3-209" fmla="*/ 0 w 9144000"/>
              <a:gd name="connsiteY3-210" fmla="*/ 1043114 h 1824603"/>
              <a:gd name="connsiteX4-211" fmla="*/ 0 w 9144000"/>
              <a:gd name="connsiteY4-212" fmla="*/ 933512 h 1824603"/>
              <a:gd name="connsiteX0-213" fmla="*/ 0 w 9144000"/>
              <a:gd name="connsiteY0-214" fmla="*/ 933512 h 1824603"/>
              <a:gd name="connsiteX1-215" fmla="*/ 9144000 w 9144000"/>
              <a:gd name="connsiteY1-216" fmla="*/ 1776689 h 1824603"/>
              <a:gd name="connsiteX2-217" fmla="*/ 9144000 w 9144000"/>
              <a:gd name="connsiteY2-218" fmla="*/ 1824603 h 1824603"/>
              <a:gd name="connsiteX3-219" fmla="*/ 0 w 9144000"/>
              <a:gd name="connsiteY3-220" fmla="*/ 1043114 h 1824603"/>
              <a:gd name="connsiteX4-221" fmla="*/ 0 w 9144000"/>
              <a:gd name="connsiteY4-222" fmla="*/ 933512 h 1824603"/>
              <a:gd name="connsiteX0-223" fmla="*/ 0 w 9144000"/>
              <a:gd name="connsiteY0-224" fmla="*/ 933512 h 1824603"/>
              <a:gd name="connsiteX1-225" fmla="*/ 9144000 w 9144000"/>
              <a:gd name="connsiteY1-226" fmla="*/ 1776689 h 1824603"/>
              <a:gd name="connsiteX2-227" fmla="*/ 9144000 w 9144000"/>
              <a:gd name="connsiteY2-228" fmla="*/ 1824603 h 1824603"/>
              <a:gd name="connsiteX3-229" fmla="*/ 0 w 9144000"/>
              <a:gd name="connsiteY3-230" fmla="*/ 1043114 h 1824603"/>
              <a:gd name="connsiteX4-231" fmla="*/ 0 w 9144000"/>
              <a:gd name="connsiteY4-232" fmla="*/ 933512 h 1824603"/>
              <a:gd name="connsiteX0-233" fmla="*/ 0 w 9144000"/>
              <a:gd name="connsiteY0-234" fmla="*/ 872917 h 1764008"/>
              <a:gd name="connsiteX1-235" fmla="*/ 9144000 w 9144000"/>
              <a:gd name="connsiteY1-236" fmla="*/ 1716094 h 1764008"/>
              <a:gd name="connsiteX2-237" fmla="*/ 9144000 w 9144000"/>
              <a:gd name="connsiteY2-238" fmla="*/ 1764008 h 1764008"/>
              <a:gd name="connsiteX3-239" fmla="*/ 0 w 9144000"/>
              <a:gd name="connsiteY3-240" fmla="*/ 982519 h 1764008"/>
              <a:gd name="connsiteX4-241" fmla="*/ 0 w 9144000"/>
              <a:gd name="connsiteY4-242" fmla="*/ 872917 h 1764008"/>
              <a:gd name="connsiteX0-243" fmla="*/ 0 w 9144000"/>
              <a:gd name="connsiteY0-244" fmla="*/ 731570 h 1622661"/>
              <a:gd name="connsiteX1-245" fmla="*/ 9144000 w 9144000"/>
              <a:gd name="connsiteY1-246" fmla="*/ 1574747 h 1622661"/>
              <a:gd name="connsiteX2-247" fmla="*/ 9144000 w 9144000"/>
              <a:gd name="connsiteY2-248" fmla="*/ 1622661 h 1622661"/>
              <a:gd name="connsiteX3-249" fmla="*/ 0 w 9144000"/>
              <a:gd name="connsiteY3-250" fmla="*/ 841172 h 1622661"/>
              <a:gd name="connsiteX4-251" fmla="*/ 0 w 9144000"/>
              <a:gd name="connsiteY4-252" fmla="*/ 731570 h 1622661"/>
              <a:gd name="connsiteX0-253" fmla="*/ 0 w 9144000"/>
              <a:gd name="connsiteY0-254" fmla="*/ 709886 h 1600977"/>
              <a:gd name="connsiteX1-255" fmla="*/ 9144000 w 9144000"/>
              <a:gd name="connsiteY1-256" fmla="*/ 1553063 h 1600977"/>
              <a:gd name="connsiteX2-257" fmla="*/ 9144000 w 9144000"/>
              <a:gd name="connsiteY2-258" fmla="*/ 1600977 h 1600977"/>
              <a:gd name="connsiteX3-259" fmla="*/ 0 w 9144000"/>
              <a:gd name="connsiteY3-260" fmla="*/ 819488 h 1600977"/>
              <a:gd name="connsiteX4-261" fmla="*/ 0 w 9144000"/>
              <a:gd name="connsiteY4-262" fmla="*/ 709886 h 1600977"/>
              <a:gd name="connsiteX0-263" fmla="*/ 0 w 9144000"/>
              <a:gd name="connsiteY0-264" fmla="*/ 709886 h 1600977"/>
              <a:gd name="connsiteX1-265" fmla="*/ 9144000 w 9144000"/>
              <a:gd name="connsiteY1-266" fmla="*/ 1553063 h 1600977"/>
              <a:gd name="connsiteX2-267" fmla="*/ 9144000 w 9144000"/>
              <a:gd name="connsiteY2-268" fmla="*/ 1600977 h 1600977"/>
              <a:gd name="connsiteX3-269" fmla="*/ 0 w 9144000"/>
              <a:gd name="connsiteY3-270" fmla="*/ 819488 h 1600977"/>
              <a:gd name="connsiteX4-271" fmla="*/ 0 w 9144000"/>
              <a:gd name="connsiteY4-272" fmla="*/ 709886 h 1600977"/>
              <a:gd name="connsiteX0-273" fmla="*/ 0 w 9144000"/>
              <a:gd name="connsiteY0-274" fmla="*/ 596494 h 1487585"/>
              <a:gd name="connsiteX1-275" fmla="*/ 9144000 w 9144000"/>
              <a:gd name="connsiteY1-276" fmla="*/ 1439671 h 1487585"/>
              <a:gd name="connsiteX2-277" fmla="*/ 9144000 w 9144000"/>
              <a:gd name="connsiteY2-278" fmla="*/ 1487585 h 1487585"/>
              <a:gd name="connsiteX3-279" fmla="*/ 0 w 9144000"/>
              <a:gd name="connsiteY3-280" fmla="*/ 706096 h 1487585"/>
              <a:gd name="connsiteX4-281" fmla="*/ 0 w 9144000"/>
              <a:gd name="connsiteY4-282" fmla="*/ 596494 h 1487585"/>
              <a:gd name="connsiteX0-283" fmla="*/ 0 w 9153525"/>
              <a:gd name="connsiteY0-284" fmla="*/ 613807 h 1504898"/>
              <a:gd name="connsiteX1-285" fmla="*/ 9153525 w 9153525"/>
              <a:gd name="connsiteY1-286" fmla="*/ 1418884 h 1504898"/>
              <a:gd name="connsiteX2-287" fmla="*/ 9144000 w 9153525"/>
              <a:gd name="connsiteY2-288" fmla="*/ 1504898 h 1504898"/>
              <a:gd name="connsiteX3-289" fmla="*/ 0 w 9153525"/>
              <a:gd name="connsiteY3-290" fmla="*/ 723409 h 1504898"/>
              <a:gd name="connsiteX4-291" fmla="*/ 0 w 9153525"/>
              <a:gd name="connsiteY4-292" fmla="*/ 613807 h 1504898"/>
              <a:gd name="connsiteX0-293" fmla="*/ 0 w 9153525"/>
              <a:gd name="connsiteY0-294" fmla="*/ 613807 h 1504898"/>
              <a:gd name="connsiteX1-295" fmla="*/ 9153525 w 9153525"/>
              <a:gd name="connsiteY1-296" fmla="*/ 1418884 h 1504898"/>
              <a:gd name="connsiteX2-297" fmla="*/ 9144000 w 9153525"/>
              <a:gd name="connsiteY2-298" fmla="*/ 1504898 h 1504898"/>
              <a:gd name="connsiteX3-299" fmla="*/ 0 w 9153525"/>
              <a:gd name="connsiteY3-300" fmla="*/ 723409 h 1504898"/>
              <a:gd name="connsiteX4-301" fmla="*/ 0 w 9153525"/>
              <a:gd name="connsiteY4-302" fmla="*/ 613807 h 1504898"/>
              <a:gd name="connsiteX0-303" fmla="*/ 0 w 9153525"/>
              <a:gd name="connsiteY0-304" fmla="*/ 613807 h 1504898"/>
              <a:gd name="connsiteX1-305" fmla="*/ 9153525 w 9153525"/>
              <a:gd name="connsiteY1-306" fmla="*/ 1418884 h 1504898"/>
              <a:gd name="connsiteX2-307" fmla="*/ 9144000 w 9153525"/>
              <a:gd name="connsiteY2-308" fmla="*/ 1504898 h 1504898"/>
              <a:gd name="connsiteX3-309" fmla="*/ 0 w 9153525"/>
              <a:gd name="connsiteY3-310" fmla="*/ 723409 h 1504898"/>
              <a:gd name="connsiteX4-311" fmla="*/ 0 w 9153525"/>
              <a:gd name="connsiteY4-312" fmla="*/ 613807 h 1504898"/>
              <a:gd name="connsiteX0-313" fmla="*/ 0 w 9153525"/>
              <a:gd name="connsiteY0-314" fmla="*/ 613807 h 1504898"/>
              <a:gd name="connsiteX1-315" fmla="*/ 9153525 w 9153525"/>
              <a:gd name="connsiteY1-316" fmla="*/ 1418884 h 1504898"/>
              <a:gd name="connsiteX2-317" fmla="*/ 9144000 w 9153525"/>
              <a:gd name="connsiteY2-318" fmla="*/ 1504898 h 1504898"/>
              <a:gd name="connsiteX3-319" fmla="*/ 0 w 9153525"/>
              <a:gd name="connsiteY3-320" fmla="*/ 723409 h 1504898"/>
              <a:gd name="connsiteX4-321" fmla="*/ 0 w 9153525"/>
              <a:gd name="connsiteY4-322" fmla="*/ 613807 h 1504898"/>
              <a:gd name="connsiteX0-323" fmla="*/ 0 w 9153525"/>
              <a:gd name="connsiteY0-324" fmla="*/ 613807 h 1504898"/>
              <a:gd name="connsiteX1-325" fmla="*/ 9153525 w 9153525"/>
              <a:gd name="connsiteY1-326" fmla="*/ 1418884 h 1504898"/>
              <a:gd name="connsiteX2-327" fmla="*/ 9144000 w 9153525"/>
              <a:gd name="connsiteY2-328" fmla="*/ 1504898 h 1504898"/>
              <a:gd name="connsiteX3-329" fmla="*/ 0 w 9153525"/>
              <a:gd name="connsiteY3-330" fmla="*/ 723409 h 1504898"/>
              <a:gd name="connsiteX4-331" fmla="*/ 0 w 9153525"/>
              <a:gd name="connsiteY4-332" fmla="*/ 613807 h 1504898"/>
              <a:gd name="connsiteX0-333" fmla="*/ 0 w 9153525"/>
              <a:gd name="connsiteY0-334" fmla="*/ 613807 h 1504898"/>
              <a:gd name="connsiteX1-335" fmla="*/ 9153525 w 9153525"/>
              <a:gd name="connsiteY1-336" fmla="*/ 1418884 h 1504898"/>
              <a:gd name="connsiteX2-337" fmla="*/ 9144000 w 9153525"/>
              <a:gd name="connsiteY2-338" fmla="*/ 1504898 h 1504898"/>
              <a:gd name="connsiteX3-339" fmla="*/ 0 w 9153525"/>
              <a:gd name="connsiteY3-340" fmla="*/ 723409 h 1504898"/>
              <a:gd name="connsiteX4-341" fmla="*/ 0 w 9153525"/>
              <a:gd name="connsiteY4-342" fmla="*/ 613807 h 1504898"/>
              <a:gd name="connsiteX0-343" fmla="*/ 0 w 9153525"/>
              <a:gd name="connsiteY0-344" fmla="*/ 613807 h 1504898"/>
              <a:gd name="connsiteX1-345" fmla="*/ 9153525 w 9153525"/>
              <a:gd name="connsiteY1-346" fmla="*/ 1418884 h 1504898"/>
              <a:gd name="connsiteX2-347" fmla="*/ 9144000 w 9153525"/>
              <a:gd name="connsiteY2-348" fmla="*/ 1504898 h 1504898"/>
              <a:gd name="connsiteX3-349" fmla="*/ 0 w 9153525"/>
              <a:gd name="connsiteY3-350" fmla="*/ 723409 h 1504898"/>
              <a:gd name="connsiteX4-351" fmla="*/ 0 w 9153525"/>
              <a:gd name="connsiteY4-352" fmla="*/ 613807 h 1504898"/>
            </a:gdLst>
            <a:ahLst/>
            <a:cxnLst>
              <a:cxn ang="0">
                <a:pos x="connsiteX0-343" y="connsiteY0-344"/>
              </a:cxn>
              <a:cxn ang="0">
                <a:pos x="connsiteX1-345" y="connsiteY1-346"/>
              </a:cxn>
              <a:cxn ang="0">
                <a:pos x="connsiteX2-347" y="connsiteY2-348"/>
              </a:cxn>
              <a:cxn ang="0">
                <a:pos x="connsiteX3-349" y="connsiteY3-350"/>
              </a:cxn>
              <a:cxn ang="0">
                <a:pos x="connsiteX4-351" y="connsiteY4-352"/>
              </a:cxn>
            </a:cxnLst>
            <a:rect l="l" t="t" r="r" b="b"/>
            <a:pathLst>
              <a:path w="9153525" h="1504898">
                <a:moveTo>
                  <a:pt x="0" y="613807"/>
                </a:moveTo>
                <a:cubicBezTo>
                  <a:pt x="1933575" y="-73556"/>
                  <a:pt x="4972050" y="-596531"/>
                  <a:pt x="9153525" y="1418884"/>
                </a:cubicBezTo>
                <a:lnTo>
                  <a:pt x="9144000" y="1504898"/>
                </a:lnTo>
                <a:cubicBezTo>
                  <a:pt x="7581900" y="720527"/>
                  <a:pt x="3390900" y="-368645"/>
                  <a:pt x="0" y="723409"/>
                </a:cubicBezTo>
                <a:lnTo>
                  <a:pt x="0" y="613807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 sz="1800"/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681038" y="1644650"/>
            <a:ext cx="7635875" cy="517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>
                <a:latin typeface="Times New Roman" panose="02020603050405020304" pitchFamily="18" charset="0"/>
              </a:rPr>
              <a:t>1.</a:t>
            </a:r>
            <a:r>
              <a:rPr lang="zh-CN" altLang="en-US" sz="2800" b="1">
                <a:latin typeface="Times New Roman" panose="02020603050405020304" pitchFamily="18" charset="0"/>
              </a:rPr>
              <a:t>整体把握文意，了解大</a:t>
            </a:r>
            <a:endParaRPr lang="zh-CN" altLang="en-US" sz="2800" b="1">
              <a:latin typeface="Times New Roman" panose="02020603050405020304" pitchFamily="18" charset="0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665163" y="2560638"/>
            <a:ext cx="7634287" cy="946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>
                <a:latin typeface="Times New Roman" panose="02020603050405020304" pitchFamily="18" charset="0"/>
              </a:rPr>
              <a:t>2.</a:t>
            </a:r>
            <a:r>
              <a:rPr lang="zh-CN" altLang="en-US" sz="2800" b="1">
                <a:latin typeface="Times New Roman" panose="02020603050405020304" pitchFamily="18" charset="0"/>
              </a:rPr>
              <a:t>学习通过拟人、比喻、反问等把抽象的道理说</a:t>
            </a:r>
            <a:endParaRPr lang="zh-CN" altLang="en-US" sz="2800" b="1">
              <a:latin typeface="Times New Roman" panose="02020603050405020304" pitchFamily="18" charset="0"/>
            </a:endParaRPr>
          </a:p>
          <a:p>
            <a:r>
              <a:rPr lang="zh-CN" altLang="en-US" sz="2800" b="1">
                <a:latin typeface="Times New Roman" panose="02020603050405020304" pitchFamily="18" charset="0"/>
              </a:rPr>
              <a:t>   得通俗易懂的写作方法。</a:t>
            </a:r>
            <a:endParaRPr lang="zh-CN" altLang="en-US" sz="2800" b="1">
              <a:latin typeface="Times New Roman" panose="02020603050405020304" pitchFamily="18" charset="0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647700" y="3836988"/>
            <a:ext cx="7635875" cy="517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>
                <a:latin typeface="Times New Roman" panose="02020603050405020304" pitchFamily="18" charset="0"/>
              </a:rPr>
              <a:t>3.</a:t>
            </a:r>
            <a:r>
              <a:rPr lang="zh-CN" altLang="en-US" sz="2800" b="1">
                <a:latin typeface="Times New Roman" panose="02020603050405020304" pitchFamily="18" charset="0"/>
              </a:rPr>
              <a:t>培养科学理性精神和人文关怀精神。</a:t>
            </a:r>
            <a:endParaRPr lang="zh-CN" altLang="en-US" sz="2800" b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文本框 5126"/>
          <p:cNvSpPr txBox="1">
            <a:spLocks noChangeArrowheads="1"/>
          </p:cNvSpPr>
          <p:nvPr/>
        </p:nvSpPr>
        <p:spPr bwMode="auto">
          <a:xfrm>
            <a:off x="106363" y="44450"/>
            <a:ext cx="1296987" cy="398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r>
              <a:rPr lang="zh-CN" altLang="en-US" sz="2000" b="1">
                <a:solidFill>
                  <a:srgbClr val="006666"/>
                </a:solidFill>
                <a:ea typeface="方正姚体" pitchFamily="2" charset="-122"/>
              </a:rPr>
              <a:t>讲授新课</a:t>
            </a:r>
            <a:endParaRPr lang="zh-CN" altLang="en-US" sz="2000" b="1">
              <a:solidFill>
                <a:srgbClr val="006666"/>
              </a:solidFill>
              <a:ea typeface="方正姚体" pitchFamily="2" charset="-122"/>
            </a:endParaRPr>
          </a:p>
        </p:txBody>
      </p:sp>
      <p:sp>
        <p:nvSpPr>
          <p:cNvPr id="5124" name="Rectangle 4"/>
          <p:cNvSpPr>
            <a:spLocks noChangeArrowheads="1"/>
          </p:cNvSpPr>
          <p:nvPr/>
        </p:nvSpPr>
        <p:spPr bwMode="auto">
          <a:xfrm>
            <a:off x="323850" y="1268413"/>
            <a:ext cx="4392613" cy="4359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4000" b="1">
                <a:solidFill>
                  <a:schemeClr val="tx2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   吴承恩 </a:t>
            </a:r>
            <a:r>
              <a:rPr lang="en-US" altLang="zh-CN" sz="4000" b="1">
                <a:solidFill>
                  <a:srgbClr val="00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(1500</a:t>
            </a:r>
            <a:r>
              <a:rPr lang="zh-CN" altLang="en-US" sz="4000" b="1">
                <a:solidFill>
                  <a:srgbClr val="00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－</a:t>
            </a:r>
            <a:r>
              <a:rPr lang="en-US" altLang="zh-CN" sz="4000" b="1">
                <a:solidFill>
                  <a:srgbClr val="00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1582)</a:t>
            </a:r>
            <a:r>
              <a:rPr lang="zh-CN" altLang="en-US" sz="4000" b="1">
                <a:solidFill>
                  <a:srgbClr val="00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，字汝忠，号射阳山人，明代淮安人，杰出小说家，著名神话小说</a:t>
            </a:r>
            <a:r>
              <a:rPr lang="en-US" altLang="zh-CN" sz="4000" b="1">
                <a:solidFill>
                  <a:srgbClr val="00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《</a:t>
            </a:r>
            <a:r>
              <a:rPr lang="zh-CN" altLang="en-US" sz="4000" b="1">
                <a:solidFill>
                  <a:srgbClr val="00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西游记</a:t>
            </a:r>
            <a:r>
              <a:rPr lang="en-US" altLang="zh-CN" sz="4000" b="1">
                <a:solidFill>
                  <a:srgbClr val="00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》</a:t>
            </a:r>
            <a:r>
              <a:rPr lang="zh-CN" altLang="en-US" sz="4000" b="1">
                <a:solidFill>
                  <a:srgbClr val="00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的作者。</a:t>
            </a:r>
            <a:r>
              <a:rPr lang="zh-CN" altLang="en-US" sz="4000" b="1">
                <a:ea typeface="黑体" panose="02010600030101010101" pitchFamily="49" charset="-122"/>
              </a:rPr>
              <a:t> </a:t>
            </a:r>
            <a:endParaRPr lang="zh-CN" altLang="en-US" sz="4000" b="1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pic>
        <p:nvPicPr>
          <p:cNvPr id="5125" name="Picture 5" descr="吴承恩像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076825" y="1125538"/>
            <a:ext cx="3554413" cy="4903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文本框 5126"/>
          <p:cNvSpPr txBox="1">
            <a:spLocks noChangeArrowheads="1"/>
          </p:cNvSpPr>
          <p:nvPr/>
        </p:nvSpPr>
        <p:spPr bwMode="auto">
          <a:xfrm>
            <a:off x="106363" y="44450"/>
            <a:ext cx="1296987" cy="398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r>
              <a:rPr lang="zh-CN" altLang="en-US" sz="2000" b="1">
                <a:solidFill>
                  <a:srgbClr val="006666"/>
                </a:solidFill>
                <a:ea typeface="方正姚体" pitchFamily="2" charset="-122"/>
              </a:rPr>
              <a:t>讲授新课</a:t>
            </a:r>
            <a:endParaRPr lang="zh-CN" altLang="en-US" sz="2000" b="1">
              <a:solidFill>
                <a:srgbClr val="006666"/>
              </a:solidFill>
              <a:ea typeface="方正姚体" pitchFamily="2" charset="-122"/>
            </a:endParaRPr>
          </a:p>
        </p:txBody>
      </p:sp>
      <p:sp>
        <p:nvSpPr>
          <p:cNvPr id="5123" name="Rectangle 2"/>
          <p:cNvSpPr>
            <a:spLocks noChangeArrowheads="1"/>
          </p:cNvSpPr>
          <p:nvPr/>
        </p:nvSpPr>
        <p:spPr bwMode="auto">
          <a:xfrm>
            <a:off x="204788" y="1143000"/>
            <a:ext cx="4392612" cy="50355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600" b="1">
                <a:ea typeface="黑体" panose="02010600030101010101" pitchFamily="49" charset="-122"/>
              </a:rPr>
              <a:t>      </a:t>
            </a:r>
            <a:r>
              <a:rPr lang="en-US" altLang="zh-CN" sz="3600" b="1">
                <a:ea typeface="黑体" panose="02010600030101010101" pitchFamily="49" charset="-122"/>
              </a:rPr>
              <a:t>《</a:t>
            </a:r>
            <a:r>
              <a:rPr lang="zh-CN" altLang="en-US" sz="3600" b="1">
                <a:ea typeface="黑体" panose="02010600030101010101" pitchFamily="49" charset="-122"/>
              </a:rPr>
              <a:t>西游记</a:t>
            </a:r>
            <a:r>
              <a:rPr lang="en-US" altLang="zh-CN" sz="3600" b="1">
                <a:ea typeface="黑体" panose="02010600030101010101" pitchFamily="49" charset="-122"/>
              </a:rPr>
              <a:t>》</a:t>
            </a:r>
            <a:r>
              <a:rPr lang="zh-CN" altLang="en-US" sz="3600" b="1">
                <a:ea typeface="黑体" panose="02010600030101010101" pitchFamily="49" charset="-122"/>
              </a:rPr>
              <a:t>是中国古典四大名著之一，由吴承恩编写而成。此书描写了孙悟空、猪八戒、沙悟净保护唐僧西天取经的传奇故事。它是我国古代小说史上最杰出的一部长篇神话小说。</a:t>
            </a:r>
            <a:endParaRPr lang="zh-CN" altLang="en-US" sz="3600" b="1">
              <a:ea typeface="黑体" panose="02010600030101010101" pitchFamily="49" charset="-122"/>
            </a:endParaRPr>
          </a:p>
        </p:txBody>
      </p:sp>
      <p:pic>
        <p:nvPicPr>
          <p:cNvPr id="5124" name="Picture 3" descr="11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4922838" y="981075"/>
            <a:ext cx="3657600" cy="533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文本框 5126"/>
          <p:cNvSpPr txBox="1">
            <a:spLocks noChangeArrowheads="1"/>
          </p:cNvSpPr>
          <p:nvPr/>
        </p:nvSpPr>
        <p:spPr bwMode="auto">
          <a:xfrm>
            <a:off x="106363" y="44450"/>
            <a:ext cx="1296987" cy="398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r>
              <a:rPr lang="zh-CN" altLang="en-US" sz="2000" b="1">
                <a:solidFill>
                  <a:srgbClr val="006666"/>
                </a:solidFill>
                <a:ea typeface="方正姚体" pitchFamily="2" charset="-122"/>
              </a:rPr>
              <a:t>讲授新课</a:t>
            </a:r>
            <a:endParaRPr lang="zh-CN" altLang="en-US" sz="2000" b="1">
              <a:solidFill>
                <a:srgbClr val="006666"/>
              </a:solidFill>
              <a:ea typeface="方正姚体" pitchFamily="2" charset="-122"/>
            </a:endParaRPr>
          </a:p>
        </p:txBody>
      </p:sp>
      <p:sp>
        <p:nvSpPr>
          <p:cNvPr id="8194" name="Text Box 2"/>
          <p:cNvSpPr txBox="1">
            <a:spLocks noChangeArrowheads="1"/>
          </p:cNvSpPr>
          <p:nvPr/>
        </p:nvSpPr>
        <p:spPr bwMode="auto">
          <a:xfrm>
            <a:off x="250825" y="620713"/>
            <a:ext cx="8642350" cy="57546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0B0F0"/>
                </a:solidFill>
                <a:latin typeface="华文琥珀" pitchFamily="2" charset="-122"/>
                <a:ea typeface="华文琥珀" pitchFamily="2" charset="-122"/>
              </a:rPr>
              <a:t>全书可以分为三部分：</a:t>
            </a:r>
            <a:endParaRPr lang="zh-CN" altLang="en-US" sz="3200" b="1">
              <a:solidFill>
                <a:srgbClr val="00B0F0"/>
              </a:solidFill>
              <a:latin typeface="华文琥珀" pitchFamily="2" charset="-122"/>
              <a:ea typeface="华文琥珀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rPr>
              <a:t>第一部分</a:t>
            </a:r>
            <a:r>
              <a:rPr lang="zh-CN" altLang="en-US" sz="3200" b="1"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  <a:sym typeface="Wingdings" panose="05000000000000000000" pitchFamily="2" charset="2"/>
              </a:rPr>
              <a:t>（</a:t>
            </a:r>
            <a:r>
              <a:rPr lang="en-US" altLang="zh-CN" sz="3200" b="1"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  <a:sym typeface="Wingdings" panose="05000000000000000000" pitchFamily="2" charset="2"/>
              </a:rPr>
              <a:t>1--7</a:t>
            </a:r>
            <a:r>
              <a:rPr lang="zh-CN" altLang="en-US" sz="3200" b="1"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  <a:sym typeface="Wingdings" panose="05000000000000000000" pitchFamily="2" charset="2"/>
              </a:rPr>
              <a:t>回）叙写孙悟空的历史，交代他被众猴拥立为王，得道成仙，大闹天宫，结果被如来佛降服在五行山下。</a:t>
            </a:r>
            <a:endParaRPr lang="zh-CN" altLang="en-US" sz="3200" b="1">
              <a:latin typeface="Meiryo UI" panose="020B0604030504040204" pitchFamily="34" charset="-128"/>
              <a:ea typeface="Meiryo UI" panose="020B0604030504040204" pitchFamily="34" charset="-128"/>
              <a:cs typeface="Meiryo UI" panose="020B0604030504040204" pitchFamily="34" charset="-128"/>
              <a:sym typeface="Wingdings" panose="05000000000000000000" pitchFamily="2" charset="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  <a:sym typeface="Wingdings" panose="05000000000000000000" pitchFamily="2" charset="2"/>
              </a:rPr>
              <a:t>第二部分（</a:t>
            </a:r>
            <a:r>
              <a:rPr lang="en-US" altLang="zh-CN" sz="3200" b="1">
                <a:solidFill>
                  <a:srgbClr val="FF0000"/>
                </a:solidFill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  <a:sym typeface="Wingdings" panose="05000000000000000000" pitchFamily="2" charset="2"/>
              </a:rPr>
              <a:t>8--12</a:t>
            </a:r>
            <a:r>
              <a:rPr lang="zh-CN" altLang="en-US" sz="3200" b="1">
                <a:solidFill>
                  <a:srgbClr val="FF0000"/>
                </a:solidFill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  <a:sym typeface="Wingdings" panose="05000000000000000000" pitchFamily="2" charset="2"/>
              </a:rPr>
              <a:t>回）写唐僧取经的原因，包括如来佛造经，唐僧出世，魏征斩龙，唐太宗冥游，唐僧应诏出发取经。</a:t>
            </a:r>
            <a:endParaRPr lang="zh-CN" altLang="en-US" sz="3200" b="1">
              <a:solidFill>
                <a:srgbClr val="FF0000"/>
              </a:solidFill>
              <a:latin typeface="Meiryo UI" panose="020B0604030504040204" pitchFamily="34" charset="-128"/>
              <a:ea typeface="Meiryo UI" panose="020B0604030504040204" pitchFamily="34" charset="-128"/>
              <a:cs typeface="Meiryo UI" panose="020B0604030504040204" pitchFamily="34" charset="-128"/>
              <a:sym typeface="Wingdings" panose="05000000000000000000" pitchFamily="2" charset="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00099"/>
                </a:solidFill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  <a:sym typeface="Wingdings" panose="05000000000000000000" pitchFamily="2" charset="2"/>
              </a:rPr>
              <a:t>第三部分（</a:t>
            </a:r>
            <a:r>
              <a:rPr lang="en-US" altLang="zh-CN" sz="3200" b="1">
                <a:solidFill>
                  <a:srgbClr val="000099"/>
                </a:solidFill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  <a:sym typeface="Wingdings" panose="05000000000000000000" pitchFamily="2" charset="2"/>
              </a:rPr>
              <a:t>13—100</a:t>
            </a:r>
            <a:r>
              <a:rPr lang="zh-CN" altLang="en-US" sz="3200" b="1">
                <a:solidFill>
                  <a:srgbClr val="000099"/>
                </a:solidFill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  <a:sym typeface="Wingdings" panose="05000000000000000000" pitchFamily="2" charset="2"/>
              </a:rPr>
              <a:t>），写取经的经过，这是全书的主体，主要写孙悟空保护唐僧西天取经，途中战胜八十一难，终于完成任务。</a:t>
            </a:r>
            <a:endParaRPr lang="zh-CN" altLang="en-US" sz="3200" b="1">
              <a:solidFill>
                <a:srgbClr val="000099"/>
              </a:solidFill>
              <a:latin typeface="Meiryo UI" panose="020B0604030504040204" pitchFamily="34" charset="-128"/>
              <a:ea typeface="Meiryo UI" panose="020B0604030504040204" pitchFamily="34" charset="-128"/>
              <a:cs typeface="Meiryo UI" panose="020B0604030504040204" pitchFamily="34" charset="-128"/>
              <a:sym typeface="Wingdings" panose="05000000000000000000" pitchFamily="2" charset="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1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1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1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1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1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1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1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1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1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文本框 5126"/>
          <p:cNvSpPr txBox="1">
            <a:spLocks noChangeArrowheads="1"/>
          </p:cNvSpPr>
          <p:nvPr/>
        </p:nvSpPr>
        <p:spPr bwMode="auto">
          <a:xfrm>
            <a:off x="106363" y="44450"/>
            <a:ext cx="1296987" cy="398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r>
              <a:rPr lang="zh-CN" altLang="en-US" sz="2000" b="1">
                <a:solidFill>
                  <a:srgbClr val="006666"/>
                </a:solidFill>
                <a:ea typeface="方正姚体" pitchFamily="2" charset="-122"/>
              </a:rPr>
              <a:t>讲授新课</a:t>
            </a:r>
            <a:endParaRPr lang="zh-CN" altLang="en-US" sz="2000" b="1">
              <a:solidFill>
                <a:srgbClr val="006666"/>
              </a:solidFill>
              <a:ea typeface="方正姚体" pitchFamily="2" charset="-122"/>
            </a:endParaRPr>
          </a:p>
        </p:txBody>
      </p:sp>
      <p:sp>
        <p:nvSpPr>
          <p:cNvPr id="11266" name="Text Box 2"/>
          <p:cNvSpPr txBox="1">
            <a:spLocks noChangeArrowheads="1"/>
          </p:cNvSpPr>
          <p:nvPr/>
        </p:nvSpPr>
        <p:spPr bwMode="auto">
          <a:xfrm>
            <a:off x="323850" y="1412875"/>
            <a:ext cx="8497888" cy="41179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>
                <a:ea typeface="黑体" panose="02010600030101010101" pitchFamily="49" charset="-122"/>
              </a:rPr>
              <a:t>        神话是</a:t>
            </a:r>
            <a:r>
              <a:rPr lang="zh-CN" altLang="en-US" sz="4800" b="1">
                <a:solidFill>
                  <a:srgbClr val="FF0000"/>
                </a:solidFill>
                <a:ea typeface="黑体" panose="02010600030101010101" pitchFamily="49" charset="-122"/>
              </a:rPr>
              <a:t>以神为中心</a:t>
            </a:r>
            <a:r>
              <a:rPr lang="zh-CN" altLang="en-US" sz="4800" b="1">
                <a:ea typeface="黑体" panose="02010600030101010101" pitchFamily="49" charset="-122"/>
              </a:rPr>
              <a:t>的古代传说。        </a:t>
            </a:r>
            <a:endParaRPr lang="zh-CN" altLang="en-US" sz="4800" b="1">
              <a:ea typeface="黑体" panose="0201060003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800" b="1">
                <a:ea typeface="黑体" panose="02010600030101010101" pitchFamily="49" charset="-122"/>
              </a:rPr>
              <a:t>        借助神话的表现形式或以神话为题材内容的小说叫做神话小说。</a:t>
            </a:r>
            <a:endParaRPr lang="zh-CN" altLang="en-US" sz="4800" b="1">
              <a:ea typeface="黑体" panose="02010600030101010101" pitchFamily="49" charset="-122"/>
            </a:endParaRPr>
          </a:p>
        </p:txBody>
      </p:sp>
      <p:sp>
        <p:nvSpPr>
          <p:cNvPr id="7172" name="WordArt 3"/>
          <p:cNvSpPr>
            <a:spLocks noChangeArrowheads="1" noChangeShapeType="1" noTextEdit="1"/>
          </p:cNvSpPr>
          <p:nvPr/>
        </p:nvSpPr>
        <p:spPr bwMode="auto">
          <a:xfrm>
            <a:off x="5214938" y="571500"/>
            <a:ext cx="2781300" cy="685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5400" b="1" kern="10">
                <a:ln w="19050">
                  <a:solidFill>
                    <a:srgbClr val="FFFF00"/>
                  </a:solidFill>
                  <a:rou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</a:rPr>
              <a:t>神话小说</a:t>
            </a:r>
            <a:endParaRPr lang="zh-CN" altLang="en-US" sz="5400" b="1" kern="10">
              <a:ln w="19050">
                <a:solidFill>
                  <a:srgbClr val="FFFF00"/>
                </a:solidFill>
                <a:round/>
              </a:ln>
              <a:solidFill>
                <a:srgbClr val="FF0000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2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2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2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2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文本框 5126"/>
          <p:cNvSpPr txBox="1">
            <a:spLocks noChangeArrowheads="1"/>
          </p:cNvSpPr>
          <p:nvPr/>
        </p:nvSpPr>
        <p:spPr bwMode="auto">
          <a:xfrm>
            <a:off x="106363" y="44450"/>
            <a:ext cx="1296987" cy="398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r>
              <a:rPr lang="zh-CN" altLang="en-US" sz="2000" b="1">
                <a:solidFill>
                  <a:srgbClr val="006666"/>
                </a:solidFill>
                <a:ea typeface="方正姚体" pitchFamily="2" charset="-122"/>
              </a:rPr>
              <a:t>讲授新课</a:t>
            </a:r>
            <a:endParaRPr lang="zh-CN" altLang="en-US" sz="2000" b="1">
              <a:solidFill>
                <a:srgbClr val="006666"/>
              </a:solidFill>
              <a:ea typeface="方正姚体" pitchFamily="2" charset="-122"/>
            </a:endParaRPr>
          </a:p>
        </p:txBody>
      </p:sp>
      <p:sp>
        <p:nvSpPr>
          <p:cNvPr id="8195" name="Rectangle 2"/>
          <p:cNvSpPr>
            <a:spLocks noChangeArrowheads="1"/>
          </p:cNvSpPr>
          <p:nvPr/>
        </p:nvSpPr>
        <p:spPr bwMode="auto">
          <a:xfrm>
            <a:off x="468313" y="1485900"/>
            <a:ext cx="8137525" cy="32607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lvl="1">
              <a:lnSpc>
                <a:spcPct val="130000"/>
              </a:lnSpc>
            </a:pPr>
            <a:r>
              <a:rPr lang="zh-CN" altLang="en-US" sz="4000" b="1" u="sng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遂</a:t>
            </a:r>
            <a:r>
              <a:rPr lang="zh-CN" altLang="en-US" sz="4000">
                <a:latin typeface="黑体" panose="02010600030101010101" pitchFamily="49" charset="-122"/>
                <a:ea typeface="黑体" panose="02010600030101010101" pitchFamily="49" charset="-122"/>
              </a:rPr>
              <a:t>（      ）    </a:t>
            </a:r>
            <a:r>
              <a:rPr lang="zh-CN" altLang="en-US" sz="4000" b="1" u="sng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迸</a:t>
            </a:r>
            <a:r>
              <a:rPr lang="zh-CN" altLang="en-US" sz="4000">
                <a:latin typeface="黑体" panose="02010600030101010101" pitchFamily="49" charset="-122"/>
                <a:ea typeface="黑体" panose="02010600030101010101" pitchFamily="49" charset="-122"/>
              </a:rPr>
              <a:t>裂（　    ） </a:t>
            </a:r>
            <a:endParaRPr lang="zh-CN" altLang="en-US" sz="400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4000" b="1" u="sng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麋</a:t>
            </a:r>
            <a:r>
              <a:rPr lang="zh-CN" altLang="en-US" sz="4000">
                <a:latin typeface="黑体" panose="02010600030101010101" pitchFamily="49" charset="-122"/>
                <a:ea typeface="黑体" panose="02010600030101010101" pitchFamily="49" charset="-122"/>
              </a:rPr>
              <a:t>鹿（　    ）    </a:t>
            </a:r>
            <a:r>
              <a:rPr lang="zh-CN" altLang="en-US" sz="4000" b="1" u="sng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瞑</a:t>
            </a:r>
            <a:r>
              <a:rPr lang="zh-CN" altLang="en-US" sz="4000">
                <a:latin typeface="黑体" panose="02010600030101010101" pitchFamily="49" charset="-122"/>
                <a:ea typeface="黑体" panose="02010600030101010101" pitchFamily="49" charset="-122"/>
              </a:rPr>
              <a:t>目（　    ）</a:t>
            </a:r>
            <a:endParaRPr lang="zh-CN" altLang="en-US" sz="400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4000" b="1">
                <a:latin typeface="黑体" panose="02010600030101010101" pitchFamily="49" charset="-122"/>
                <a:ea typeface="黑体" panose="02010600030101010101" pitchFamily="49" charset="-122"/>
              </a:rPr>
              <a:t>  </a:t>
            </a:r>
            <a:r>
              <a:rPr lang="zh-CN" altLang="en-US" sz="4000" b="1" u="sng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径</a:t>
            </a:r>
            <a:r>
              <a:rPr lang="zh-CN" altLang="en-US" sz="4000">
                <a:latin typeface="黑体" panose="02010600030101010101" pitchFamily="49" charset="-122"/>
                <a:ea typeface="黑体" panose="02010600030101010101" pitchFamily="49" charset="-122"/>
              </a:rPr>
              <a:t>（　    ）    石</a:t>
            </a:r>
            <a:r>
              <a:rPr lang="zh-CN" altLang="en-US" sz="4000" b="1" u="sng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窍</a:t>
            </a:r>
            <a:r>
              <a:rPr lang="zh-CN" altLang="en-US" sz="4000">
                <a:latin typeface="黑体" panose="02010600030101010101" pitchFamily="49" charset="-122"/>
                <a:ea typeface="黑体" panose="02010600030101010101" pitchFamily="49" charset="-122"/>
              </a:rPr>
              <a:t>（　    ）</a:t>
            </a:r>
            <a:endParaRPr lang="zh-CN" altLang="en-US" sz="400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4000">
                <a:latin typeface="黑体" panose="02010600030101010101" pitchFamily="49" charset="-122"/>
                <a:ea typeface="黑体" panose="02010600030101010101" pitchFamily="49" charset="-122"/>
              </a:rPr>
              <a:t>石</a:t>
            </a:r>
            <a:r>
              <a:rPr lang="zh-CN" altLang="en-US" sz="4000" b="1" u="sng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碣</a:t>
            </a:r>
            <a:r>
              <a:rPr lang="zh-CN" altLang="en-US" sz="4000">
                <a:latin typeface="黑体" panose="02010600030101010101" pitchFamily="49" charset="-122"/>
                <a:ea typeface="黑体" panose="02010600030101010101" pitchFamily="49" charset="-122"/>
              </a:rPr>
              <a:t>（　    ）    </a:t>
            </a:r>
            <a:r>
              <a:rPr lang="zh-CN" altLang="en-US" sz="4000" b="1" u="sng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镌</a:t>
            </a:r>
            <a:r>
              <a:rPr lang="zh-CN" altLang="en-US" sz="4000">
                <a:latin typeface="黑体" panose="02010600030101010101" pitchFamily="49" charset="-122"/>
                <a:ea typeface="黑体" panose="02010600030101010101" pitchFamily="49" charset="-122"/>
              </a:rPr>
              <a:t>刻（　    ）</a:t>
            </a:r>
            <a:endParaRPr lang="zh-CN" altLang="en-US" sz="400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12291" name="Text Box 3"/>
          <p:cNvSpPr txBox="1">
            <a:spLocks noChangeArrowheads="1"/>
          </p:cNvSpPr>
          <p:nvPr/>
        </p:nvSpPr>
        <p:spPr bwMode="auto">
          <a:xfrm>
            <a:off x="2484438" y="2493963"/>
            <a:ext cx="762000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FF0000"/>
                </a:solidFill>
              </a:rPr>
              <a:t>mí</a:t>
            </a:r>
            <a:endParaRPr lang="en-US" altLang="zh-CN" sz="3600" b="1">
              <a:solidFill>
                <a:srgbClr val="FF0000"/>
              </a:solidFill>
            </a:endParaRPr>
          </a:p>
        </p:txBody>
      </p:sp>
      <p:sp>
        <p:nvSpPr>
          <p:cNvPr id="12292" name="Rectangle 4"/>
          <p:cNvSpPr>
            <a:spLocks noChangeArrowheads="1"/>
          </p:cNvSpPr>
          <p:nvPr/>
        </p:nvSpPr>
        <p:spPr bwMode="auto">
          <a:xfrm>
            <a:off x="2484438" y="4078288"/>
            <a:ext cx="720725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600" b="1">
                <a:solidFill>
                  <a:srgbClr val="FF0000"/>
                </a:solidFill>
              </a:rPr>
              <a:t>jié</a:t>
            </a:r>
            <a:endParaRPr lang="en-US" altLang="zh-CN" sz="3600" b="1">
              <a:solidFill>
                <a:srgbClr val="FF0000"/>
              </a:solidFill>
            </a:endParaRPr>
          </a:p>
        </p:txBody>
      </p:sp>
      <p:sp>
        <p:nvSpPr>
          <p:cNvPr id="12293" name="Rectangle 5"/>
          <p:cNvSpPr>
            <a:spLocks noChangeArrowheads="1"/>
          </p:cNvSpPr>
          <p:nvPr/>
        </p:nvSpPr>
        <p:spPr bwMode="auto">
          <a:xfrm>
            <a:off x="6661150" y="2422525"/>
            <a:ext cx="1441450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FF0000"/>
                </a:solidFill>
              </a:rPr>
              <a:t>míng</a:t>
            </a:r>
            <a:endParaRPr lang="en-US" altLang="zh-CN" sz="3600" b="1">
              <a:solidFill>
                <a:srgbClr val="FF0000"/>
              </a:solidFill>
            </a:endParaRPr>
          </a:p>
        </p:txBody>
      </p:sp>
      <p:sp>
        <p:nvSpPr>
          <p:cNvPr id="12294" name="Rectangle 6"/>
          <p:cNvSpPr>
            <a:spLocks noChangeArrowheads="1"/>
          </p:cNvSpPr>
          <p:nvPr/>
        </p:nvSpPr>
        <p:spPr bwMode="auto">
          <a:xfrm>
            <a:off x="6661150" y="1630363"/>
            <a:ext cx="1512888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FF0000"/>
                </a:solidFill>
              </a:rPr>
              <a:t>bèng</a:t>
            </a:r>
            <a:endParaRPr lang="en-US" altLang="zh-CN" sz="3600" b="1">
              <a:solidFill>
                <a:srgbClr val="FF0000"/>
              </a:solidFill>
            </a:endParaRPr>
          </a:p>
        </p:txBody>
      </p:sp>
      <p:sp>
        <p:nvSpPr>
          <p:cNvPr id="12295" name="Rectangle 7"/>
          <p:cNvSpPr>
            <a:spLocks noChangeArrowheads="1"/>
          </p:cNvSpPr>
          <p:nvPr/>
        </p:nvSpPr>
        <p:spPr bwMode="auto">
          <a:xfrm>
            <a:off x="6661150" y="4078288"/>
            <a:ext cx="1223963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600" b="1">
                <a:solidFill>
                  <a:srgbClr val="FF0000"/>
                </a:solidFill>
              </a:rPr>
              <a:t>juān</a:t>
            </a:r>
            <a:endParaRPr lang="en-US" altLang="zh-CN" sz="3600" b="1">
              <a:solidFill>
                <a:srgbClr val="FF0000"/>
              </a:solidFill>
            </a:endParaRPr>
          </a:p>
        </p:txBody>
      </p:sp>
      <p:sp>
        <p:nvSpPr>
          <p:cNvPr id="12296" name="Text Box 8"/>
          <p:cNvSpPr txBox="1">
            <a:spLocks noChangeArrowheads="1"/>
          </p:cNvSpPr>
          <p:nvPr/>
        </p:nvSpPr>
        <p:spPr bwMode="auto">
          <a:xfrm>
            <a:off x="2268538" y="1703388"/>
            <a:ext cx="1219200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600" b="1">
                <a:solidFill>
                  <a:srgbClr val="FF0000"/>
                </a:solidFill>
                <a:cs typeface="Times New Roman" panose="02020603050405020304" pitchFamily="18" charset="0"/>
              </a:rPr>
              <a:t>su</a:t>
            </a:r>
            <a:r>
              <a:rPr lang="en-US" altLang="zh-CN" sz="3600" b="1">
                <a:solidFill>
                  <a:srgbClr val="FF0000"/>
                </a:solidFill>
              </a:rPr>
              <a:t>ì</a:t>
            </a:r>
            <a:r>
              <a:rPr lang="en-US" altLang="zh-CN" sz="3600" b="1">
                <a:solidFill>
                  <a:srgbClr val="FF0000"/>
                </a:solidFill>
                <a:cs typeface="Times New Roman" panose="02020603050405020304" pitchFamily="18" charset="0"/>
              </a:rPr>
              <a:t> </a:t>
            </a:r>
            <a:endParaRPr lang="en-US" altLang="zh-CN" sz="3600" b="1">
              <a:solidFill>
                <a:srgbClr val="FF0000"/>
              </a:solidFill>
              <a:cs typeface="Times New Roman" panose="02020603050405020304" pitchFamily="18" charset="0"/>
            </a:endParaRPr>
          </a:p>
        </p:txBody>
      </p:sp>
      <p:sp>
        <p:nvSpPr>
          <p:cNvPr id="12297" name="Text Box 9"/>
          <p:cNvSpPr txBox="1">
            <a:spLocks noChangeArrowheads="1"/>
          </p:cNvSpPr>
          <p:nvPr/>
        </p:nvSpPr>
        <p:spPr bwMode="auto">
          <a:xfrm>
            <a:off x="2125663" y="3286125"/>
            <a:ext cx="1368425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600" b="1">
                <a:solidFill>
                  <a:srgbClr val="FF0000"/>
                </a:solidFill>
                <a:cs typeface="Times New Roman" panose="02020603050405020304" pitchFamily="18" charset="0"/>
              </a:rPr>
              <a:t>jìng</a:t>
            </a:r>
            <a:endParaRPr lang="en-US" altLang="zh-CN" sz="3600" b="1">
              <a:solidFill>
                <a:srgbClr val="FF0000"/>
              </a:solidFill>
              <a:cs typeface="Times New Roman" panose="02020603050405020304" pitchFamily="18" charset="0"/>
            </a:endParaRPr>
          </a:p>
        </p:txBody>
      </p:sp>
      <p:sp>
        <p:nvSpPr>
          <p:cNvPr id="12298" name="Text Box 10"/>
          <p:cNvSpPr txBox="1">
            <a:spLocks noChangeArrowheads="1"/>
          </p:cNvSpPr>
          <p:nvPr/>
        </p:nvSpPr>
        <p:spPr bwMode="auto">
          <a:xfrm>
            <a:off x="6589713" y="3214688"/>
            <a:ext cx="1300162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600" b="1">
                <a:solidFill>
                  <a:srgbClr val="FF0000"/>
                </a:solidFill>
                <a:cs typeface="Times New Roman" panose="02020603050405020304" pitchFamily="18" charset="0"/>
              </a:rPr>
              <a:t>qiào</a:t>
            </a:r>
            <a:endParaRPr lang="en-US" altLang="zh-CN" sz="3600" b="1">
              <a:solidFill>
                <a:srgbClr val="FF0000"/>
              </a:solidFill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2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800" decel="100000"/>
                                        <p:tgtEl>
                                          <p:spTgt spid="122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800" decel="100000" fill="hold"/>
                                        <p:tgtEl>
                                          <p:spTgt spid="122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122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800" decel="100000" fill="hold"/>
                                        <p:tgtEl>
                                          <p:spTgt spid="122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2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2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22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22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/>
      <p:bldP spid="12292" grpId="0"/>
      <p:bldP spid="12294" grpId="0"/>
      <p:bldP spid="12295" grpId="0"/>
      <p:bldP spid="12296" grpId="0" build="p"/>
      <p:bldP spid="12297" grpId="0" build="p"/>
      <p:bldP spid="12298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文本框 5126"/>
          <p:cNvSpPr txBox="1">
            <a:spLocks noChangeArrowheads="1"/>
          </p:cNvSpPr>
          <p:nvPr/>
        </p:nvSpPr>
        <p:spPr bwMode="auto">
          <a:xfrm>
            <a:off x="106363" y="44450"/>
            <a:ext cx="1296987" cy="398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r>
              <a:rPr lang="zh-CN" altLang="en-US" sz="2000" b="1">
                <a:solidFill>
                  <a:srgbClr val="006666"/>
                </a:solidFill>
                <a:ea typeface="方正姚体" pitchFamily="2" charset="-122"/>
              </a:rPr>
              <a:t>讲授新课</a:t>
            </a:r>
            <a:endParaRPr lang="zh-CN" altLang="en-US" sz="2000" b="1">
              <a:solidFill>
                <a:srgbClr val="006666"/>
              </a:solidFill>
              <a:ea typeface="方正姚体" pitchFamily="2" charset="-122"/>
            </a:endParaRPr>
          </a:p>
        </p:txBody>
      </p:sp>
      <p:sp>
        <p:nvSpPr>
          <p:cNvPr id="14338" name="Text Box 2"/>
          <p:cNvSpPr txBox="1">
            <a:spLocks noChangeArrowheads="1"/>
          </p:cNvSpPr>
          <p:nvPr/>
        </p:nvSpPr>
        <p:spPr bwMode="auto">
          <a:xfrm>
            <a:off x="2714625" y="857250"/>
            <a:ext cx="3962400" cy="7016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CN" altLang="en-US" sz="4000" b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琥珀" pitchFamily="2" charset="-122"/>
                <a:ea typeface="华文琥珀" pitchFamily="2" charset="-122"/>
              </a:rPr>
              <a:t>文章结构</a:t>
            </a:r>
            <a:endParaRPr lang="zh-CN" altLang="en-US" sz="4000" b="1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14339" name="Text Box 3"/>
          <p:cNvSpPr txBox="1">
            <a:spLocks noChangeArrowheads="1"/>
          </p:cNvSpPr>
          <p:nvPr/>
        </p:nvSpPr>
        <p:spPr bwMode="auto">
          <a:xfrm>
            <a:off x="539750" y="1773238"/>
            <a:ext cx="5327650" cy="5794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3200" b="1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</a:rPr>
              <a:t>第一部分（</a:t>
            </a:r>
            <a:r>
              <a:rPr lang="en-US" altLang="zh-CN" sz="3200" b="1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</a:rPr>
              <a:t>1</a:t>
            </a:r>
            <a:r>
              <a:rPr lang="zh-CN" altLang="en-US" sz="3200" b="1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</a:rPr>
              <a:t>）石猴出世。</a:t>
            </a:r>
            <a:endParaRPr lang="zh-CN" altLang="en-US" sz="3200" b="1">
              <a:effectLst>
                <a:outerShdw blurRad="38100" dist="38100" dir="2700000" algn="tl">
                  <a:srgbClr val="C0C0C0"/>
                </a:outerShdw>
              </a:effectLst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14340" name="Text Box 4"/>
          <p:cNvSpPr txBox="1">
            <a:spLocks noChangeArrowheads="1"/>
          </p:cNvSpPr>
          <p:nvPr/>
        </p:nvSpPr>
        <p:spPr bwMode="auto">
          <a:xfrm>
            <a:off x="539750" y="2492375"/>
            <a:ext cx="5327650" cy="1066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32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</a:rPr>
              <a:t>第二部分（</a:t>
            </a:r>
            <a:r>
              <a:rPr lang="en-US" altLang="zh-CN" sz="32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</a:rPr>
              <a:t>2</a:t>
            </a:r>
            <a:r>
              <a:rPr lang="zh-CN" altLang="en-US" sz="32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</a:rPr>
              <a:t>、</a:t>
            </a:r>
            <a:r>
              <a:rPr lang="en-US" altLang="zh-CN" sz="32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</a:rPr>
              <a:t>3</a:t>
            </a:r>
            <a:r>
              <a:rPr lang="zh-CN" altLang="en-US" sz="32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</a:rPr>
              <a:t>）石猴的山间生活和发现水帘洞。</a:t>
            </a:r>
            <a:endParaRPr lang="zh-CN" altLang="en-US" sz="3200" b="1" dirty="0">
              <a:effectLst>
                <a:outerShdw blurRad="38100" dist="38100" dir="2700000" algn="tl">
                  <a:srgbClr val="C0C0C0"/>
                </a:outerShdw>
              </a:effectLst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14341" name="Text Box 5"/>
          <p:cNvSpPr txBox="1">
            <a:spLocks noChangeArrowheads="1"/>
          </p:cNvSpPr>
          <p:nvPr/>
        </p:nvSpPr>
        <p:spPr bwMode="auto">
          <a:xfrm>
            <a:off x="539750" y="3716338"/>
            <a:ext cx="4968875" cy="155416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3200" b="1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</a:rPr>
              <a:t>第三部分（</a:t>
            </a:r>
            <a:r>
              <a:rPr lang="en-US" altLang="zh-CN" sz="3200" b="1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</a:rPr>
              <a:t>4</a:t>
            </a:r>
            <a:r>
              <a:rPr lang="zh-CN" altLang="en-US" sz="3200" b="1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</a:rPr>
              <a:t>）石猴发现水帘洞，带领众猴进洞居住，而被拥戴为王。</a:t>
            </a:r>
            <a:endParaRPr lang="zh-CN" altLang="en-US" sz="3200" b="1">
              <a:effectLst>
                <a:outerShdw blurRad="38100" dist="38100" dir="2700000" algn="tl">
                  <a:srgbClr val="C0C0C0"/>
                </a:outerShdw>
              </a:effectLst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14342" name="Text Box 6"/>
          <p:cNvSpPr txBox="1">
            <a:spLocks noChangeArrowheads="1"/>
          </p:cNvSpPr>
          <p:nvPr/>
        </p:nvSpPr>
        <p:spPr bwMode="auto">
          <a:xfrm>
            <a:off x="7524750" y="1773238"/>
            <a:ext cx="792163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49" charset="-122"/>
              </a:rPr>
              <a:t>略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0030101010101" pitchFamily="49" charset="-122"/>
            </a:endParaRPr>
          </a:p>
        </p:txBody>
      </p:sp>
      <p:sp>
        <p:nvSpPr>
          <p:cNvPr id="14343" name="Text Box 7"/>
          <p:cNvSpPr txBox="1">
            <a:spLocks noChangeArrowheads="1"/>
          </p:cNvSpPr>
          <p:nvPr/>
        </p:nvSpPr>
        <p:spPr bwMode="auto">
          <a:xfrm>
            <a:off x="7596188" y="4221163"/>
            <a:ext cx="647700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49" charset="-122"/>
              </a:rPr>
              <a:t>详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0030101010101" pitchFamily="49" charset="-122"/>
            </a:endParaRPr>
          </a:p>
        </p:txBody>
      </p:sp>
      <p:sp>
        <p:nvSpPr>
          <p:cNvPr id="14345" name="Rectangle 9"/>
          <p:cNvSpPr>
            <a:spLocks noChangeArrowheads="1"/>
          </p:cNvSpPr>
          <p:nvPr/>
        </p:nvSpPr>
        <p:spPr bwMode="auto">
          <a:xfrm>
            <a:off x="5940425" y="1773238"/>
            <a:ext cx="1079500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 b="1">
                <a:solidFill>
                  <a:srgbClr val="000099"/>
                </a:solidFill>
                <a:latin typeface="Times New Roman" panose="02020603050405020304" pitchFamily="18" charset="0"/>
                <a:ea typeface="黑体" panose="02010600030101010101" pitchFamily="49" charset="-122"/>
              </a:rPr>
              <a:t>开端</a:t>
            </a:r>
            <a:endParaRPr lang="zh-CN" altLang="en-US" sz="3200" b="1">
              <a:solidFill>
                <a:srgbClr val="000099"/>
              </a:solidFill>
              <a:latin typeface="Times New Roman" panose="02020603050405020304" pitchFamily="18" charset="0"/>
              <a:ea typeface="黑体" panose="02010600030101010101" pitchFamily="49" charset="-122"/>
            </a:endParaRPr>
          </a:p>
        </p:txBody>
      </p:sp>
      <p:sp>
        <p:nvSpPr>
          <p:cNvPr id="14346" name="Rectangle 10"/>
          <p:cNvSpPr>
            <a:spLocks noChangeArrowheads="1"/>
          </p:cNvSpPr>
          <p:nvPr/>
        </p:nvSpPr>
        <p:spPr bwMode="auto">
          <a:xfrm>
            <a:off x="5867400" y="2781300"/>
            <a:ext cx="1227138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 b="1">
                <a:solidFill>
                  <a:srgbClr val="000099"/>
                </a:solidFill>
                <a:latin typeface="Times New Roman" panose="02020603050405020304" pitchFamily="18" charset="0"/>
                <a:ea typeface="黑体" panose="02010600030101010101" pitchFamily="49" charset="-122"/>
              </a:rPr>
              <a:t>发展</a:t>
            </a:r>
            <a:endParaRPr lang="zh-CN" altLang="en-US" sz="3200" b="1">
              <a:solidFill>
                <a:srgbClr val="000099"/>
              </a:solidFill>
              <a:latin typeface="Times New Roman" panose="02020603050405020304" pitchFamily="18" charset="0"/>
              <a:ea typeface="黑体" panose="02010600030101010101" pitchFamily="49" charset="-122"/>
            </a:endParaRPr>
          </a:p>
        </p:txBody>
      </p:sp>
      <p:sp>
        <p:nvSpPr>
          <p:cNvPr id="14347" name="Rectangle 11"/>
          <p:cNvSpPr>
            <a:spLocks noChangeArrowheads="1"/>
          </p:cNvSpPr>
          <p:nvPr/>
        </p:nvSpPr>
        <p:spPr bwMode="auto">
          <a:xfrm>
            <a:off x="5867400" y="3716338"/>
            <a:ext cx="1335088" cy="15541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 b="1">
                <a:solidFill>
                  <a:srgbClr val="000099"/>
                </a:solidFill>
                <a:latin typeface="Times New Roman" panose="02020603050405020304" pitchFamily="18" charset="0"/>
                <a:ea typeface="黑体" panose="02010600030101010101" pitchFamily="49" charset="-122"/>
              </a:rPr>
              <a:t>高潮与     结局</a:t>
            </a:r>
            <a:endParaRPr lang="zh-CN" altLang="en-US" sz="3200" b="1">
              <a:solidFill>
                <a:srgbClr val="000099"/>
              </a:solidFill>
              <a:latin typeface="Times New Roman" panose="02020603050405020304" pitchFamily="18" charset="0"/>
              <a:ea typeface="黑体" panose="02010600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800" decel="100000"/>
                                        <p:tgtEl>
                                          <p:spTgt spid="143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800" decel="1000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800" decel="100000"/>
                                        <p:tgtEl>
                                          <p:spTgt spid="143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800" decel="100000" fill="hold"/>
                                        <p:tgtEl>
                                          <p:spTgt spid="143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800" decel="100000" fill="hold"/>
                                        <p:tgtEl>
                                          <p:spTgt spid="143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800" decel="100000" fill="hold"/>
                                        <p:tgtEl>
                                          <p:spTgt spid="143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3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3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800" decel="100000"/>
                                        <p:tgtEl>
                                          <p:spTgt spid="14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800" decel="100000" fill="hold"/>
                                        <p:tgtEl>
                                          <p:spTgt spid="14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800" decel="100000" fill="hold"/>
                                        <p:tgtEl>
                                          <p:spTgt spid="14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800" decel="100000" fill="hold"/>
                                        <p:tgtEl>
                                          <p:spTgt spid="14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 bldLvl="0" animBg="1"/>
      <p:bldP spid="14340" grpId="0" bldLvl="0" animBg="1"/>
      <p:bldP spid="14341" grpId="0" bldLvl="0" animBg="1"/>
      <p:bldP spid="14342" grpId="0"/>
      <p:bldP spid="14343" grpId="0"/>
      <p:bldP spid="1434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文本框 5126"/>
          <p:cNvSpPr txBox="1">
            <a:spLocks noChangeArrowheads="1"/>
          </p:cNvSpPr>
          <p:nvPr/>
        </p:nvSpPr>
        <p:spPr bwMode="auto">
          <a:xfrm>
            <a:off x="106363" y="44450"/>
            <a:ext cx="1296987" cy="398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r>
              <a:rPr lang="zh-CN" altLang="en-US" sz="2000" b="1">
                <a:solidFill>
                  <a:srgbClr val="006666"/>
                </a:solidFill>
                <a:ea typeface="方正姚体" pitchFamily="2" charset="-122"/>
              </a:rPr>
              <a:t>讲授新课</a:t>
            </a:r>
            <a:endParaRPr lang="zh-CN" altLang="en-US" sz="2000" b="1">
              <a:solidFill>
                <a:srgbClr val="006666"/>
              </a:solidFill>
              <a:ea typeface="方正姚体" pitchFamily="2" charset="-122"/>
            </a:endParaRPr>
          </a:p>
        </p:txBody>
      </p:sp>
      <p:sp>
        <p:nvSpPr>
          <p:cNvPr id="41987" name="Text Box 3"/>
          <p:cNvSpPr txBox="1">
            <a:spLocks noChangeArrowheads="1"/>
          </p:cNvSpPr>
          <p:nvPr/>
        </p:nvSpPr>
        <p:spPr bwMode="auto">
          <a:xfrm>
            <a:off x="0" y="914400"/>
            <a:ext cx="17526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latin typeface="Times New Roman" panose="02020603050405020304" pitchFamily="18" charset="0"/>
              </a:rPr>
              <a:t>第</a:t>
            </a:r>
            <a:r>
              <a:rPr lang="en-US" altLang="zh-CN" b="1">
                <a:latin typeface="Times New Roman" panose="02020603050405020304" pitchFamily="18" charset="0"/>
              </a:rPr>
              <a:t>1</a:t>
            </a:r>
            <a:r>
              <a:rPr lang="zh-CN" altLang="en-US" b="1">
                <a:latin typeface="Times New Roman" panose="02020603050405020304" pitchFamily="18" charset="0"/>
              </a:rPr>
              <a:t>自然段</a:t>
            </a:r>
            <a:endParaRPr lang="zh-CN" altLang="en-US" b="1">
              <a:latin typeface="Times New Roman" panose="02020603050405020304" pitchFamily="18" charset="0"/>
            </a:endParaRPr>
          </a:p>
        </p:txBody>
      </p:sp>
      <p:pic>
        <p:nvPicPr>
          <p:cNvPr id="41988" name="Picture 4" descr="美猴王5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676400" y="609600"/>
            <a:ext cx="2514600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989" name="Text Box 5"/>
          <p:cNvSpPr txBox="1">
            <a:spLocks noChangeArrowheads="1"/>
          </p:cNvSpPr>
          <p:nvPr/>
        </p:nvSpPr>
        <p:spPr bwMode="auto">
          <a:xfrm>
            <a:off x="3429000" y="762000"/>
            <a:ext cx="488950" cy="1600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>
                <a:solidFill>
                  <a:schemeClr val="bg1"/>
                </a:solidFill>
                <a:latin typeface="Times New Roman" panose="02020603050405020304" pitchFamily="18" charset="0"/>
              </a:rPr>
              <a:t>石 猴 出 世</a:t>
            </a:r>
            <a:endParaRPr lang="zh-CN" altLang="en-US" sz="2000" b="1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sp>
        <p:nvSpPr>
          <p:cNvPr id="41990" name="Text Box 6"/>
          <p:cNvSpPr txBox="1">
            <a:spLocks noChangeArrowheads="1"/>
          </p:cNvSpPr>
          <p:nvPr/>
        </p:nvSpPr>
        <p:spPr bwMode="auto">
          <a:xfrm>
            <a:off x="0" y="1371600"/>
            <a:ext cx="1524000" cy="396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>
                <a:latin typeface="Times New Roman" panose="02020603050405020304" pitchFamily="18" charset="0"/>
              </a:rPr>
              <a:t>情节的开端</a:t>
            </a:r>
            <a:endParaRPr lang="zh-CN" altLang="en-US" sz="2000">
              <a:latin typeface="Times New Roman" panose="02020603050405020304" pitchFamily="18" charset="0"/>
            </a:endParaRPr>
          </a:p>
        </p:txBody>
      </p:sp>
      <p:sp>
        <p:nvSpPr>
          <p:cNvPr id="41991" name="Text Box 7"/>
          <p:cNvSpPr txBox="1">
            <a:spLocks noChangeArrowheads="1"/>
          </p:cNvSpPr>
          <p:nvPr/>
        </p:nvSpPr>
        <p:spPr bwMode="auto">
          <a:xfrm>
            <a:off x="457200" y="1752600"/>
            <a:ext cx="7620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latin typeface="Times New Roman" panose="02020603050405020304" pitchFamily="18" charset="0"/>
              </a:rPr>
              <a:t>略</a:t>
            </a:r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41992" name="Text Box 8"/>
          <p:cNvSpPr txBox="1">
            <a:spLocks noChangeArrowheads="1"/>
          </p:cNvSpPr>
          <p:nvPr/>
        </p:nvSpPr>
        <p:spPr bwMode="auto">
          <a:xfrm>
            <a:off x="0" y="3352800"/>
            <a:ext cx="2209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latin typeface="Times New Roman" panose="02020603050405020304" pitchFamily="18" charset="0"/>
              </a:rPr>
              <a:t>第</a:t>
            </a:r>
            <a:r>
              <a:rPr lang="en-US" altLang="zh-CN" b="1">
                <a:latin typeface="Times New Roman" panose="02020603050405020304" pitchFamily="18" charset="0"/>
              </a:rPr>
              <a:t>3</a:t>
            </a:r>
            <a:r>
              <a:rPr lang="zh-CN" altLang="en-US" b="1">
                <a:latin typeface="Times New Roman" panose="02020603050405020304" pitchFamily="18" charset="0"/>
              </a:rPr>
              <a:t>自然段</a:t>
            </a:r>
            <a:endParaRPr lang="zh-CN" altLang="en-US" b="1">
              <a:latin typeface="Times New Roman" panose="02020603050405020304" pitchFamily="18" charset="0"/>
            </a:endParaRPr>
          </a:p>
        </p:txBody>
      </p:sp>
      <p:pic>
        <p:nvPicPr>
          <p:cNvPr id="41993" name="Picture 9" descr="美猴王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00200" y="3276600"/>
            <a:ext cx="2667000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994" name="Text Box 10"/>
          <p:cNvSpPr txBox="1">
            <a:spLocks noChangeArrowheads="1"/>
          </p:cNvSpPr>
          <p:nvPr/>
        </p:nvSpPr>
        <p:spPr bwMode="auto">
          <a:xfrm>
            <a:off x="3505200" y="3505200"/>
            <a:ext cx="488950" cy="1828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>
                <a:solidFill>
                  <a:schemeClr val="bg1"/>
                </a:solidFill>
                <a:latin typeface="Times New Roman" panose="02020603050405020304" pitchFamily="18" charset="0"/>
              </a:rPr>
              <a:t>发 现 水 帘 洞</a:t>
            </a:r>
            <a:endParaRPr lang="zh-CN" altLang="en-US" sz="200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sp>
        <p:nvSpPr>
          <p:cNvPr id="41995" name="Text Box 11"/>
          <p:cNvSpPr txBox="1">
            <a:spLocks noChangeArrowheads="1"/>
          </p:cNvSpPr>
          <p:nvPr/>
        </p:nvSpPr>
        <p:spPr bwMode="auto">
          <a:xfrm>
            <a:off x="4343400" y="914400"/>
            <a:ext cx="19812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latin typeface="Times New Roman" panose="02020603050405020304" pitchFamily="18" charset="0"/>
              </a:rPr>
              <a:t>第</a:t>
            </a:r>
            <a:r>
              <a:rPr lang="en-US" altLang="zh-CN" b="1">
                <a:latin typeface="Times New Roman" panose="02020603050405020304" pitchFamily="18" charset="0"/>
              </a:rPr>
              <a:t>2</a:t>
            </a:r>
            <a:r>
              <a:rPr lang="zh-CN" altLang="en-US" b="1">
                <a:latin typeface="Times New Roman" panose="02020603050405020304" pitchFamily="18" charset="0"/>
              </a:rPr>
              <a:t>自然段</a:t>
            </a:r>
            <a:endParaRPr lang="zh-CN" altLang="en-US" b="1">
              <a:latin typeface="Times New Roman" panose="02020603050405020304" pitchFamily="18" charset="0"/>
            </a:endParaRPr>
          </a:p>
        </p:txBody>
      </p:sp>
      <p:pic>
        <p:nvPicPr>
          <p:cNvPr id="41996" name="Picture 12" descr="美猴王1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67400" y="457200"/>
            <a:ext cx="29718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997" name="Text Box 13"/>
          <p:cNvSpPr txBox="1">
            <a:spLocks noChangeArrowheads="1"/>
          </p:cNvSpPr>
          <p:nvPr/>
        </p:nvSpPr>
        <p:spPr bwMode="auto">
          <a:xfrm>
            <a:off x="8229600" y="609600"/>
            <a:ext cx="488950" cy="1447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>
                <a:solidFill>
                  <a:schemeClr val="bg1"/>
                </a:solidFill>
                <a:latin typeface="Times New Roman" panose="02020603050405020304" pitchFamily="18" charset="0"/>
              </a:rPr>
              <a:t>山 间 生 活</a:t>
            </a:r>
            <a:endParaRPr lang="zh-CN" altLang="en-US" sz="200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sp>
        <p:nvSpPr>
          <p:cNvPr id="41998" name="Text Box 14"/>
          <p:cNvSpPr txBox="1">
            <a:spLocks noChangeArrowheads="1"/>
          </p:cNvSpPr>
          <p:nvPr/>
        </p:nvSpPr>
        <p:spPr bwMode="auto">
          <a:xfrm>
            <a:off x="4419600" y="1371600"/>
            <a:ext cx="1676400" cy="396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>
                <a:latin typeface="Times New Roman" panose="02020603050405020304" pitchFamily="18" charset="0"/>
              </a:rPr>
              <a:t>情节的发展</a:t>
            </a:r>
            <a:endParaRPr lang="zh-CN" altLang="en-US" sz="2000">
              <a:latin typeface="Times New Roman" panose="02020603050405020304" pitchFamily="18" charset="0"/>
            </a:endParaRPr>
          </a:p>
        </p:txBody>
      </p:sp>
      <p:sp>
        <p:nvSpPr>
          <p:cNvPr id="41999" name="Text Box 15"/>
          <p:cNvSpPr txBox="1">
            <a:spLocks noChangeArrowheads="1"/>
          </p:cNvSpPr>
          <p:nvPr/>
        </p:nvSpPr>
        <p:spPr bwMode="auto">
          <a:xfrm>
            <a:off x="4800600" y="1828800"/>
            <a:ext cx="7620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latin typeface="Times New Roman" panose="02020603050405020304" pitchFamily="18" charset="0"/>
              </a:rPr>
              <a:t>详</a:t>
            </a:r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42000" name="Text Box 16"/>
          <p:cNvSpPr txBox="1">
            <a:spLocks noChangeArrowheads="1"/>
          </p:cNvSpPr>
          <p:nvPr/>
        </p:nvSpPr>
        <p:spPr bwMode="auto">
          <a:xfrm>
            <a:off x="0" y="3886200"/>
            <a:ext cx="1676400" cy="396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>
                <a:latin typeface="Times New Roman" panose="02020603050405020304" pitchFamily="18" charset="0"/>
              </a:rPr>
              <a:t>情节的发展</a:t>
            </a:r>
            <a:endParaRPr lang="zh-CN" altLang="en-US" sz="2000">
              <a:latin typeface="Times New Roman" panose="02020603050405020304" pitchFamily="18" charset="0"/>
            </a:endParaRPr>
          </a:p>
        </p:txBody>
      </p:sp>
      <p:sp>
        <p:nvSpPr>
          <p:cNvPr id="42001" name="Text Box 17"/>
          <p:cNvSpPr txBox="1">
            <a:spLocks noChangeArrowheads="1"/>
          </p:cNvSpPr>
          <p:nvPr/>
        </p:nvSpPr>
        <p:spPr bwMode="auto">
          <a:xfrm>
            <a:off x="381000" y="4419600"/>
            <a:ext cx="8382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latin typeface="Times New Roman" panose="02020603050405020304" pitchFamily="18" charset="0"/>
              </a:rPr>
              <a:t>详</a:t>
            </a:r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42002" name="Text Box 18"/>
          <p:cNvSpPr txBox="1">
            <a:spLocks noChangeArrowheads="1"/>
          </p:cNvSpPr>
          <p:nvPr/>
        </p:nvSpPr>
        <p:spPr bwMode="auto">
          <a:xfrm>
            <a:off x="4343400" y="3429000"/>
            <a:ext cx="1600200" cy="1004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latin typeface="Times New Roman" panose="02020603050405020304" pitchFamily="18" charset="0"/>
              </a:rPr>
              <a:t>第</a:t>
            </a:r>
            <a:r>
              <a:rPr lang="en-US" altLang="zh-CN" b="1">
                <a:latin typeface="Times New Roman" panose="02020603050405020304" pitchFamily="18" charset="0"/>
              </a:rPr>
              <a:t>4</a:t>
            </a:r>
            <a:r>
              <a:rPr lang="zh-CN" altLang="en-US" b="1">
                <a:latin typeface="Times New Roman" panose="02020603050405020304" pitchFamily="18" charset="0"/>
              </a:rPr>
              <a:t>自然段</a:t>
            </a:r>
            <a:endParaRPr lang="zh-CN" altLang="en-US" b="1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endParaRPr lang="en-US" altLang="zh-CN">
              <a:latin typeface="Times New Roman" panose="02020603050405020304" pitchFamily="18" charset="0"/>
            </a:endParaRPr>
          </a:p>
        </p:txBody>
      </p:sp>
      <p:pic>
        <p:nvPicPr>
          <p:cNvPr id="42003" name="Picture 19" descr="美猴王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43600" y="3124200"/>
            <a:ext cx="2971800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2004" name="Text Box 20"/>
          <p:cNvSpPr txBox="1">
            <a:spLocks noChangeArrowheads="1"/>
          </p:cNvSpPr>
          <p:nvPr/>
        </p:nvSpPr>
        <p:spPr bwMode="auto">
          <a:xfrm>
            <a:off x="8305800" y="3352800"/>
            <a:ext cx="488950" cy="1905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>
                <a:solidFill>
                  <a:schemeClr val="bg1"/>
                </a:solidFill>
                <a:latin typeface="Times New Roman" panose="02020603050405020304" pitchFamily="18" charset="0"/>
              </a:rPr>
              <a:t>美  猴  成  王</a:t>
            </a:r>
            <a:endParaRPr lang="zh-CN" altLang="en-US" sz="200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sp>
        <p:nvSpPr>
          <p:cNvPr id="42005" name="Text Box 21"/>
          <p:cNvSpPr txBox="1">
            <a:spLocks noChangeArrowheads="1"/>
          </p:cNvSpPr>
          <p:nvPr/>
        </p:nvSpPr>
        <p:spPr bwMode="auto">
          <a:xfrm>
            <a:off x="4343400" y="3886200"/>
            <a:ext cx="1752600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>
                <a:latin typeface="Times New Roman" panose="02020603050405020304" pitchFamily="18" charset="0"/>
              </a:rPr>
              <a:t>情节的高潮和结局</a:t>
            </a:r>
            <a:endParaRPr lang="zh-CN" altLang="en-US" sz="2000">
              <a:latin typeface="Times New Roman" panose="02020603050405020304" pitchFamily="18" charset="0"/>
            </a:endParaRPr>
          </a:p>
        </p:txBody>
      </p:sp>
      <p:sp>
        <p:nvSpPr>
          <p:cNvPr id="42006" name="Text Box 22"/>
          <p:cNvSpPr txBox="1">
            <a:spLocks noChangeArrowheads="1"/>
          </p:cNvSpPr>
          <p:nvPr/>
        </p:nvSpPr>
        <p:spPr bwMode="auto">
          <a:xfrm>
            <a:off x="4724400" y="4724400"/>
            <a:ext cx="685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latin typeface="Times New Roman" panose="02020603050405020304" pitchFamily="18" charset="0"/>
              </a:rPr>
              <a:t>详</a:t>
            </a:r>
            <a:endParaRPr lang="zh-CN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" fill="hold"/>
                                        <p:tgtEl>
                                          <p:spTgt spid="419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" fill="hold"/>
                                        <p:tgtEl>
                                          <p:spTgt spid="419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19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19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19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19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75" fill="hold"/>
                                        <p:tgtEl>
                                          <p:spTgt spid="419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" fill="hold"/>
                                        <p:tgtEl>
                                          <p:spTgt spid="419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19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19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75" fill="hold"/>
                                        <p:tgtEl>
                                          <p:spTgt spid="419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" fill="hold"/>
                                        <p:tgtEl>
                                          <p:spTgt spid="419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9" dur="500"/>
                                        <p:tgtEl>
                                          <p:spTgt spid="419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75" fill="hold"/>
                                        <p:tgtEl>
                                          <p:spTgt spid="419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75" fill="hold"/>
                                        <p:tgtEl>
                                          <p:spTgt spid="419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19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19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75" fill="hold"/>
                                        <p:tgtEl>
                                          <p:spTgt spid="419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75" fill="hold"/>
                                        <p:tgtEl>
                                          <p:spTgt spid="419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62" dur="500"/>
                                        <p:tgtEl>
                                          <p:spTgt spid="419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75" fill="hold"/>
                                        <p:tgtEl>
                                          <p:spTgt spid="419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75" fill="hold"/>
                                        <p:tgtEl>
                                          <p:spTgt spid="419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20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20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75" fill="hold"/>
                                        <p:tgtEl>
                                          <p:spTgt spid="420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75" fill="hold"/>
                                        <p:tgtEl>
                                          <p:spTgt spid="420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5" dur="500"/>
                                        <p:tgtEl>
                                          <p:spTgt spid="420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75" fill="hold"/>
                                        <p:tgtEl>
                                          <p:spTgt spid="420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75" fill="hold"/>
                                        <p:tgtEl>
                                          <p:spTgt spid="420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420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420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419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419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419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419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420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420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420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420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7" grpId="0"/>
      <p:bldP spid="41989" grpId="0"/>
      <p:bldP spid="41990" grpId="0"/>
      <p:bldP spid="41991" grpId="0"/>
      <p:bldP spid="41992" grpId="0"/>
      <p:bldP spid="41994" grpId="0"/>
      <p:bldP spid="41995" grpId="0"/>
      <p:bldP spid="41997" grpId="0"/>
      <p:bldP spid="41998" grpId="0"/>
      <p:bldP spid="41999" grpId="0"/>
      <p:bldP spid="42000" grpId="0"/>
      <p:bldP spid="42001" grpId="0"/>
      <p:bldP spid="42002" grpId="0"/>
      <p:bldP spid="42004" grpId="0"/>
      <p:bldP spid="42005" grpId="0"/>
      <p:bldP spid="42006" grpId="0"/>
    </p:bld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D9"/>
      </a:lt1>
      <a:dk2>
        <a:srgbClr val="000000"/>
      </a:dk2>
      <a:lt2>
        <a:srgbClr val="777777"/>
      </a:lt2>
      <a:accent1>
        <a:srgbClr val="FFFFF7"/>
      </a:accent1>
      <a:accent2>
        <a:srgbClr val="33CCCC"/>
      </a:accent2>
      <a:accent3>
        <a:srgbClr val="FFFFE9"/>
      </a:accent3>
      <a:accent4>
        <a:srgbClr val="000000"/>
      </a:accent4>
      <a:accent5>
        <a:srgbClr val="FFFFFA"/>
      </a:accent5>
      <a:accent6>
        <a:srgbClr val="2DB7B7"/>
      </a:accent6>
      <a:hlink>
        <a:srgbClr val="FF5050"/>
      </a:hlink>
      <a:folHlink>
        <a:srgbClr val="FF99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1735</Words>
  <Application>WPS 演示</Application>
  <PresentationFormat>全屏显示(4:3)</PresentationFormat>
  <Paragraphs>211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37" baseType="lpstr">
      <vt:lpstr>Arial</vt:lpstr>
      <vt:lpstr>宋体</vt:lpstr>
      <vt:lpstr>Wingdings</vt:lpstr>
      <vt:lpstr>微软雅黑</vt:lpstr>
      <vt:lpstr>微软雅黑</vt:lpstr>
      <vt:lpstr>华文细黑</vt:lpstr>
      <vt:lpstr>Times New Roman</vt:lpstr>
      <vt:lpstr>隶书</vt:lpstr>
      <vt:lpstr>方正姚体</vt:lpstr>
      <vt:lpstr>幼圆</vt:lpstr>
      <vt:lpstr>黑体</vt:lpstr>
      <vt:lpstr>华文琥珀</vt:lpstr>
      <vt:lpstr>Meiryo UI</vt:lpstr>
      <vt:lpstr>MS UI Gothic</vt:lpstr>
      <vt:lpstr>MingLiU</vt:lpstr>
      <vt:lpstr>MingLiU_HKSCS</vt:lpstr>
      <vt:lpstr>Times New Roman</vt:lpstr>
      <vt:lpstr>华文行楷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115</cp:revision>
  <dcterms:created xsi:type="dcterms:W3CDTF">2015-07-09T08:14:00Z</dcterms:created>
  <dcterms:modified xsi:type="dcterms:W3CDTF">2017-02-05T06:13:33Z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2052-10.1.0.6206</vt:lpwstr>
  </property>
</Properties>
</file>