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1" r:id="rId3"/>
    <p:sldMasterId id="2147483680" r:id="rId4"/>
  </p:sldMasterIdLst>
  <p:notesMasterIdLst>
    <p:notesMasterId r:id="rId5"/>
  </p:notesMasterIdLst>
  <p:sldIdLst>
    <p:sldId id="491" r:id="rId6"/>
    <p:sldId id="387" r:id="rId7"/>
    <p:sldId id="312" r:id="rId8"/>
    <p:sldId id="492" r:id="rId9"/>
    <p:sldId id="315" r:id="rId10"/>
    <p:sldId id="313" r:id="rId11"/>
    <p:sldId id="493" r:id="rId12"/>
    <p:sldId id="429" r:id="rId13"/>
    <p:sldId id="430" r:id="rId14"/>
    <p:sldId id="426" r:id="rId15"/>
    <p:sldId id="501" r:id="rId16"/>
    <p:sldId id="425" r:id="rId17"/>
    <p:sldId id="320" r:id="rId18"/>
    <p:sldId id="519" r:id="rId19"/>
    <p:sldId id="520" r:id="rId20"/>
    <p:sldId id="500" r:id="rId21"/>
    <p:sldId id="503" r:id="rId22"/>
    <p:sldId id="507" r:id="rId23"/>
    <p:sldId id="508" r:id="rId24"/>
    <p:sldId id="509" r:id="rId25"/>
    <p:sldId id="510" r:id="rId26"/>
    <p:sldId id="467" r:id="rId27"/>
    <p:sldId id="326" r:id="rId28"/>
    <p:sldId id="513" r:id="rId29"/>
    <p:sldId id="515" r:id="rId30"/>
    <p:sldId id="514" r:id="rId31"/>
    <p:sldId id="512" r:id="rId32"/>
    <p:sldId id="516" r:id="rId33"/>
    <p:sldId id="517" r:id="rId34"/>
    <p:sldId id="518" r:id="rId35"/>
    <p:sldId id="511" r:id="rId36"/>
    <p:sldId id="494" r:id="rId37"/>
    <p:sldId id="521" r:id="rId38"/>
    <p:sldId id="354" r:id="rId39"/>
    <p:sldId id="434" r:id="rId40"/>
    <p:sldId id="386" r:id="rId41"/>
    <p:sldId id="299" r:id="rId42"/>
    <p:sldId id="495" r:id="rId43"/>
    <p:sldId id="496" r:id="rId44"/>
    <p:sldId id="497" r:id="rId45"/>
    <p:sldId id="498" r:id="rId46"/>
    <p:sldId id="499" r:id="rId47"/>
  </p:sldIdLst>
  <p:sldSz cx="12192000" cy="6858000"/>
  <p:notesSz cx="6858000" cy="9144000"/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幸全" initials="幸全" lastIdx="0" clrIdx="0"/>
  <p:cmAuthor id="2" name="作者" initials="A" lastIdx="0" clrIdx="1"/>
  <p:cmAuthor id="3" name="user" initials="u" lastIdx="0" clrIdx="2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71" d="100"/>
          <a:sy n="71" d="100"/>
        </p:scale>
        <p:origin x="-750" y="-96"/>
      </p:cViewPr>
      <p:guideLst>
        <p:guide orient="horz" pos="2125"/>
        <p:guide pos="387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slide" Target="slides/slide30.xml" /><Relationship Id="rId36" Type="http://schemas.openxmlformats.org/officeDocument/2006/relationships/slide" Target="slides/slide31.xml" /><Relationship Id="rId37" Type="http://schemas.openxmlformats.org/officeDocument/2006/relationships/slide" Target="slides/slide32.xml" /><Relationship Id="rId38" Type="http://schemas.openxmlformats.org/officeDocument/2006/relationships/slide" Target="slides/slide33.xml" /><Relationship Id="rId39" Type="http://schemas.openxmlformats.org/officeDocument/2006/relationships/slide" Target="slides/slide34.xml" /><Relationship Id="rId4" Type="http://schemas.openxmlformats.org/officeDocument/2006/relationships/slideMaster" Target="slideMasters/slideMaster3.xml" /><Relationship Id="rId40" Type="http://schemas.openxmlformats.org/officeDocument/2006/relationships/slide" Target="slides/slide35.xml" /><Relationship Id="rId41" Type="http://schemas.openxmlformats.org/officeDocument/2006/relationships/slide" Target="slides/slide36.xml" /><Relationship Id="rId42" Type="http://schemas.openxmlformats.org/officeDocument/2006/relationships/slide" Target="slides/slide37.xml" /><Relationship Id="rId43" Type="http://schemas.openxmlformats.org/officeDocument/2006/relationships/slide" Target="slides/slide38.xml" /><Relationship Id="rId44" Type="http://schemas.openxmlformats.org/officeDocument/2006/relationships/slide" Target="slides/slide39.xml" /><Relationship Id="rId45" Type="http://schemas.openxmlformats.org/officeDocument/2006/relationships/slide" Target="slides/slide40.xml" /><Relationship Id="rId46" Type="http://schemas.openxmlformats.org/officeDocument/2006/relationships/slide" Target="slides/slide41.xml" /><Relationship Id="rId47" Type="http://schemas.openxmlformats.org/officeDocument/2006/relationships/slide" Target="slides/slide42.xml" /><Relationship Id="rId48" Type="http://schemas.openxmlformats.org/officeDocument/2006/relationships/tags" Target="tags/tag776.xml" /><Relationship Id="rId49" Type="http://schemas.openxmlformats.org/officeDocument/2006/relationships/presProps" Target="presProps.xml" /><Relationship Id="rId5" Type="http://schemas.openxmlformats.org/officeDocument/2006/relationships/notesMaster" Target="notesMasters/notesMaster1.xml" /><Relationship Id="rId50" Type="http://schemas.openxmlformats.org/officeDocument/2006/relationships/viewProps" Target="viewProps.xml" /><Relationship Id="rId51" Type="http://schemas.openxmlformats.org/officeDocument/2006/relationships/theme" Target="theme/theme1.xml" /><Relationship Id="rId52" Type="http://schemas.openxmlformats.org/officeDocument/2006/relationships/tableStyles" Target="tableStyles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4.xml" /><Relationship Id="rId2" Type="http://schemas.openxmlformats.org/officeDocument/2006/relationships/tags" Target="../tags/tag415.xml" /><Relationship Id="rId3" Type="http://schemas.openxmlformats.org/officeDocument/2006/relationships/tags" Target="../tags/tag416.xml" /><Relationship Id="rId4" Type="http://schemas.openxmlformats.org/officeDocument/2006/relationships/tags" Target="../tags/tag417.xml" /><Relationship Id="rId5" Type="http://schemas.openxmlformats.org/officeDocument/2006/relationships/tags" Target="../tags/tag418.xml" /><Relationship Id="rId6" Type="http://schemas.openxmlformats.org/officeDocument/2006/relationships/tags" Target="../tags/tag419.xml" /><Relationship Id="rId7" Type="http://schemas.openxmlformats.org/officeDocument/2006/relationships/tags" Target="../tags/tag420.xml" /><Relationship Id="rId8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0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28.xml" /><Relationship Id="rId4" Type="http://schemas.openxmlformats.org/officeDocument/2006/relationships/tags" Target="../tags/tag429.xml" /><Relationship Id="rId5" Type="http://schemas.openxmlformats.org/officeDocument/2006/relationships/tags" Target="../tags/tag430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68.xml" /><Relationship Id="rId4" Type="http://schemas.openxmlformats.org/officeDocument/2006/relationships/tags" Target="../tags/tag469.xml" /><Relationship Id="rId5" Type="http://schemas.openxmlformats.org/officeDocument/2006/relationships/tags" Target="../tags/tag470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95.xml" /><Relationship Id="rId4" Type="http://schemas.openxmlformats.org/officeDocument/2006/relationships/tags" Target="../tags/tag496.xml" /><Relationship Id="rId5" Type="http://schemas.openxmlformats.org/officeDocument/2006/relationships/tags" Target="../tags/tag497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04.xml" /><Relationship Id="rId4" Type="http://schemas.openxmlformats.org/officeDocument/2006/relationships/tags" Target="../tags/tag505.xml" /><Relationship Id="rId5" Type="http://schemas.openxmlformats.org/officeDocument/2006/relationships/tags" Target="../tags/tag506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0.xml" /><Relationship Id="rId10" Type="http://schemas.openxmlformats.org/officeDocument/2006/relationships/tags" Target="../tags/tag88.xml" /><Relationship Id="rId11" Type="http://schemas.openxmlformats.org/officeDocument/2006/relationships/tags" Target="../tags/tag89.xml" /><Relationship Id="rId12" Type="http://schemas.openxmlformats.org/officeDocument/2006/relationships/tags" Target="../tags/tag90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2.jpeg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tags" Target="../tags/tag87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image" Target="../media/image3.jpeg" /><Relationship Id="rId8" Type="http://schemas.openxmlformats.org/officeDocument/2006/relationships/tags" Target="../tags/tag103.xml" /><Relationship Id="rId9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4.xml" /><Relationship Id="rId2" Type="http://schemas.openxmlformats.org/officeDocument/2006/relationships/tags" Target="../tags/tag105.xml" /><Relationship Id="rId3" Type="http://schemas.openxmlformats.org/officeDocument/2006/relationships/tags" Target="../tags/tag106.xml" /><Relationship Id="rId4" Type="http://schemas.openxmlformats.org/officeDocument/2006/relationships/tags" Target="../tags/tag107.xml" /><Relationship Id="rId5" Type="http://schemas.openxmlformats.org/officeDocument/2006/relationships/tags" Target="../tags/tag108.xml" /><Relationship Id="rId6" Type="http://schemas.openxmlformats.org/officeDocument/2006/relationships/tags" Target="../tags/tag109.xml" /><Relationship Id="rId7" Type="http://schemas.openxmlformats.org/officeDocument/2006/relationships/tags" Target="../tags/tag110.xml" /><Relationship Id="rId8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2" Type="http://schemas.openxmlformats.org/officeDocument/2006/relationships/image" Target="../media/image4.jpeg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6.xml" /><Relationship Id="rId2" Type="http://schemas.openxmlformats.org/officeDocument/2006/relationships/tags" Target="../tags/tag127.xml" /><Relationship Id="rId3" Type="http://schemas.openxmlformats.org/officeDocument/2006/relationships/tags" Target="../tags/tag128.xml" /><Relationship Id="rId4" Type="http://schemas.openxmlformats.org/officeDocument/2006/relationships/tags" Target="../tags/tag129.xml" /><Relationship Id="rId5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0.xml" /><Relationship Id="rId2" Type="http://schemas.openxmlformats.org/officeDocument/2006/relationships/tags" Target="../tags/tag131.xml" /><Relationship Id="rId3" Type="http://schemas.openxmlformats.org/officeDocument/2006/relationships/tags" Target="../tags/tag132.xml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tags" Target="../tags/tag135.xml" /><Relationship Id="rId7" Type="http://schemas.openxmlformats.org/officeDocument/2006/relationships/tags" Target="../tags/tag136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7.xml" /><Relationship Id="rId2" Type="http://schemas.openxmlformats.org/officeDocument/2006/relationships/tags" Target="../tags/tag138.xml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3.xml" /><Relationship Id="rId2" Type="http://schemas.openxmlformats.org/officeDocument/2006/relationships/tags" Target="../tags/tag144.xml" /><Relationship Id="rId3" Type="http://schemas.openxmlformats.org/officeDocument/2006/relationships/tags" Target="../tags/tag145.xml" /><Relationship Id="rId4" Type="http://schemas.openxmlformats.org/officeDocument/2006/relationships/tags" Target="../tags/tag146.xml" /><Relationship Id="rId5" Type="http://schemas.openxmlformats.org/officeDocument/2006/relationships/tags" Target="../tags/tag147.xml" /><Relationship Id="rId6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8.xml" /><Relationship Id="rId2" Type="http://schemas.openxmlformats.org/officeDocument/2006/relationships/tags" Target="../tags/tag149.xml" /><Relationship Id="rId3" Type="http://schemas.openxmlformats.org/officeDocument/2006/relationships/tags" Target="../tags/tag150.xml" /><Relationship Id="rId4" Type="http://schemas.openxmlformats.org/officeDocument/2006/relationships/tags" Target="../tags/tag151.xml" /><Relationship Id="rId5" Type="http://schemas.openxmlformats.org/officeDocument/2006/relationships/tags" Target="../tags/tag152.xml" /><Relationship Id="rId6" Type="http://schemas.openxmlformats.org/officeDocument/2006/relationships/tags" Target="../tags/tag153.xml" /><Relationship Id="rId7" Type="http://schemas.openxmlformats.org/officeDocument/2006/relationships/tags" Target="../tags/tag154.xml" /><Relationship Id="rId8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5.xml" /><Relationship Id="rId10" Type="http://schemas.openxmlformats.org/officeDocument/2006/relationships/tags" Target="../tags/tag164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56.xml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tags" Target="../tags/tag159.xml" /><Relationship Id="rId6" Type="http://schemas.openxmlformats.org/officeDocument/2006/relationships/tags" Target="../tags/tag160.xml" /><Relationship Id="rId7" Type="http://schemas.openxmlformats.org/officeDocument/2006/relationships/tags" Target="../tags/tag161.xml" /><Relationship Id="rId8" Type="http://schemas.openxmlformats.org/officeDocument/2006/relationships/tags" Target="../tags/tag162.xml" /><Relationship Id="rId9" Type="http://schemas.openxmlformats.org/officeDocument/2006/relationships/tags" Target="../tags/tag16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5.xml" /><Relationship Id="rId2" Type="http://schemas.openxmlformats.org/officeDocument/2006/relationships/tags" Target="../tags/tag166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Relationship Id="rId6" Type="http://schemas.openxmlformats.org/officeDocument/2006/relationships/tags" Target="../tags/tag170.xml" /><Relationship Id="rId7" Type="http://schemas.openxmlformats.org/officeDocument/2006/relationships/tags" Target="../tags/tag171.xml" /><Relationship Id="rId8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2.xml" /><Relationship Id="rId10" Type="http://schemas.openxmlformats.org/officeDocument/2006/relationships/tags" Target="../tags/tag181.xml" /><Relationship Id="rId11" Type="http://schemas.openxmlformats.org/officeDocument/2006/relationships/tags" Target="../tags/tag182.xml" /><Relationship Id="rId12" Type="http://schemas.openxmlformats.org/officeDocument/2006/relationships/tags" Target="../tags/tag183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173.xml" /><Relationship Id="rId3" Type="http://schemas.openxmlformats.org/officeDocument/2006/relationships/tags" Target="../tags/tag174.xml" /><Relationship Id="rId4" Type="http://schemas.openxmlformats.org/officeDocument/2006/relationships/tags" Target="../tags/tag175.xml" /><Relationship Id="rId5" Type="http://schemas.openxmlformats.org/officeDocument/2006/relationships/tags" Target="../tags/tag176.xml" /><Relationship Id="rId6" Type="http://schemas.openxmlformats.org/officeDocument/2006/relationships/tags" Target="../tags/tag177.xml" /><Relationship Id="rId7" Type="http://schemas.openxmlformats.org/officeDocument/2006/relationships/tags" Target="../tags/tag178.xml" /><Relationship Id="rId8" Type="http://schemas.openxmlformats.org/officeDocument/2006/relationships/tags" Target="../tags/tag179.xml" /><Relationship Id="rId9" Type="http://schemas.openxmlformats.org/officeDocument/2006/relationships/tags" Target="../tags/tag180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4.xml" /><Relationship Id="rId10" Type="http://schemas.openxmlformats.org/officeDocument/2006/relationships/tags" Target="../tags/tag193.xml" /><Relationship Id="rId11" Type="http://schemas.openxmlformats.org/officeDocument/2006/relationships/tags" Target="../tags/tag194.xml" /><Relationship Id="rId12" Type="http://schemas.openxmlformats.org/officeDocument/2006/relationships/tags" Target="../tags/tag195.xml" /><Relationship Id="rId13" Type="http://schemas.openxmlformats.org/officeDocument/2006/relationships/tags" Target="../tags/tag196.xml" /><Relationship Id="rId14" Type="http://schemas.openxmlformats.org/officeDocument/2006/relationships/tags" Target="../tags/tag197.xml" /><Relationship Id="rId15" Type="http://schemas.openxmlformats.org/officeDocument/2006/relationships/tags" Target="../tags/tag198.xml" /><Relationship Id="rId16" Type="http://schemas.openxmlformats.org/officeDocument/2006/relationships/tags" Target="../tags/tag199.xml" /><Relationship Id="rId17" Type="http://schemas.openxmlformats.org/officeDocument/2006/relationships/tags" Target="../tags/tag200.xml" /><Relationship Id="rId18" Type="http://schemas.openxmlformats.org/officeDocument/2006/relationships/slideMaster" Target="../slideMasters/slideMaster2.xml" /><Relationship Id="rId2" Type="http://schemas.openxmlformats.org/officeDocument/2006/relationships/tags" Target="../tags/tag185.xml" /><Relationship Id="rId3" Type="http://schemas.openxmlformats.org/officeDocument/2006/relationships/tags" Target="../tags/tag186.xml" /><Relationship Id="rId4" Type="http://schemas.openxmlformats.org/officeDocument/2006/relationships/tags" Target="../tags/tag187.xml" /><Relationship Id="rId5" Type="http://schemas.openxmlformats.org/officeDocument/2006/relationships/tags" Target="../tags/tag188.xml" /><Relationship Id="rId6" Type="http://schemas.openxmlformats.org/officeDocument/2006/relationships/tags" Target="../tags/tag189.xml" /><Relationship Id="rId7" Type="http://schemas.openxmlformats.org/officeDocument/2006/relationships/tags" Target="../tags/tag190.xml" /><Relationship Id="rId8" Type="http://schemas.openxmlformats.org/officeDocument/2006/relationships/tags" Target="../tags/tag191.xml" /><Relationship Id="rId9" Type="http://schemas.openxmlformats.org/officeDocument/2006/relationships/tags" Target="../tags/tag19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1.xml" /><Relationship Id="rId10" Type="http://schemas.openxmlformats.org/officeDocument/2006/relationships/tags" Target="../tags/tag210.xml" /><Relationship Id="rId11" Type="http://schemas.openxmlformats.org/officeDocument/2006/relationships/tags" Target="../tags/tag211.xml" /><Relationship Id="rId12" Type="http://schemas.openxmlformats.org/officeDocument/2006/relationships/tags" Target="../tags/tag212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202.xml" /><Relationship Id="rId3" Type="http://schemas.openxmlformats.org/officeDocument/2006/relationships/tags" Target="../tags/tag203.xml" /><Relationship Id="rId4" Type="http://schemas.openxmlformats.org/officeDocument/2006/relationships/tags" Target="../tags/tag204.xml" /><Relationship Id="rId5" Type="http://schemas.openxmlformats.org/officeDocument/2006/relationships/tags" Target="../tags/tag205.xml" /><Relationship Id="rId6" Type="http://schemas.openxmlformats.org/officeDocument/2006/relationships/tags" Target="../tags/tag206.xml" /><Relationship Id="rId7" Type="http://schemas.openxmlformats.org/officeDocument/2006/relationships/tags" Target="../tags/tag207.xml" /><Relationship Id="rId8" Type="http://schemas.openxmlformats.org/officeDocument/2006/relationships/tags" Target="../tags/tag208.xml" /><Relationship Id="rId9" Type="http://schemas.openxmlformats.org/officeDocument/2006/relationships/tags" Target="../tags/tag209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3.xml" /><Relationship Id="rId10" Type="http://schemas.openxmlformats.org/officeDocument/2006/relationships/tags" Target="../tags/tag222.xml" /><Relationship Id="rId11" Type="http://schemas.openxmlformats.org/officeDocument/2006/relationships/tags" Target="../tags/tag223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214.xml" /><Relationship Id="rId3" Type="http://schemas.openxmlformats.org/officeDocument/2006/relationships/tags" Target="../tags/tag215.xml" /><Relationship Id="rId4" Type="http://schemas.openxmlformats.org/officeDocument/2006/relationships/tags" Target="../tags/tag216.xml" /><Relationship Id="rId5" Type="http://schemas.openxmlformats.org/officeDocument/2006/relationships/tags" Target="../tags/tag217.xml" /><Relationship Id="rId6" Type="http://schemas.openxmlformats.org/officeDocument/2006/relationships/tags" Target="../tags/tag218.xml" /><Relationship Id="rId7" Type="http://schemas.openxmlformats.org/officeDocument/2006/relationships/tags" Target="../tags/tag219.xml" /><Relationship Id="rId8" Type="http://schemas.openxmlformats.org/officeDocument/2006/relationships/tags" Target="../tags/tag220.xml" /><Relationship Id="rId9" Type="http://schemas.openxmlformats.org/officeDocument/2006/relationships/tags" Target="../tags/tag22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4.xml" /><Relationship Id="rId10" Type="http://schemas.openxmlformats.org/officeDocument/2006/relationships/tags" Target="../tags/tag233.xml" /><Relationship Id="rId11" Type="http://schemas.openxmlformats.org/officeDocument/2006/relationships/tags" Target="../tags/tag234.xml" /><Relationship Id="rId12" Type="http://schemas.openxmlformats.org/officeDocument/2006/relationships/tags" Target="../tags/tag235.xml" /><Relationship Id="rId13" Type="http://schemas.openxmlformats.org/officeDocument/2006/relationships/tags" Target="../tags/tag236.xml" /><Relationship Id="rId14" Type="http://schemas.openxmlformats.org/officeDocument/2006/relationships/tags" Target="../tags/tag237.xml" /><Relationship Id="rId15" Type="http://schemas.openxmlformats.org/officeDocument/2006/relationships/tags" Target="../tags/tag238.xml" /><Relationship Id="rId16" Type="http://schemas.openxmlformats.org/officeDocument/2006/relationships/slideMaster" Target="../slideMasters/slideMaster2.xml" /><Relationship Id="rId2" Type="http://schemas.openxmlformats.org/officeDocument/2006/relationships/tags" Target="../tags/tag225.xml" /><Relationship Id="rId3" Type="http://schemas.openxmlformats.org/officeDocument/2006/relationships/tags" Target="../tags/tag226.xml" /><Relationship Id="rId4" Type="http://schemas.openxmlformats.org/officeDocument/2006/relationships/tags" Target="../tags/tag227.xml" /><Relationship Id="rId5" Type="http://schemas.openxmlformats.org/officeDocument/2006/relationships/tags" Target="../tags/tag228.xml" /><Relationship Id="rId6" Type="http://schemas.openxmlformats.org/officeDocument/2006/relationships/tags" Target="../tags/tag229.xml" /><Relationship Id="rId7" Type="http://schemas.openxmlformats.org/officeDocument/2006/relationships/tags" Target="../tags/tag230.xml" /><Relationship Id="rId8" Type="http://schemas.openxmlformats.org/officeDocument/2006/relationships/tags" Target="../tags/tag231.xml" /><Relationship Id="rId9" Type="http://schemas.openxmlformats.org/officeDocument/2006/relationships/tags" Target="../tags/tag23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7.xml" /><Relationship Id="rId10" Type="http://schemas.openxmlformats.org/officeDocument/2006/relationships/tags" Target="../tags/tag255.xml" /><Relationship Id="rId11" Type="http://schemas.openxmlformats.org/officeDocument/2006/relationships/tags" Target="../tags/tag256.xml" /><Relationship Id="rId12" Type="http://schemas.openxmlformats.org/officeDocument/2006/relationships/tags" Target="../tags/tag257.xml" /><Relationship Id="rId13" Type="http://schemas.openxmlformats.org/officeDocument/2006/relationships/slideMaster" Target="../slideMasters/slideMaster3.xml" /><Relationship Id="rId2" Type="http://schemas.openxmlformats.org/officeDocument/2006/relationships/image" Target="../media/image2.jpeg" /><Relationship Id="rId3" Type="http://schemas.openxmlformats.org/officeDocument/2006/relationships/tags" Target="../tags/tag248.xml" /><Relationship Id="rId4" Type="http://schemas.openxmlformats.org/officeDocument/2006/relationships/tags" Target="../tags/tag249.xml" /><Relationship Id="rId5" Type="http://schemas.openxmlformats.org/officeDocument/2006/relationships/tags" Target="../tags/tag250.xml" /><Relationship Id="rId6" Type="http://schemas.openxmlformats.org/officeDocument/2006/relationships/tags" Target="../tags/tag251.xml" /><Relationship Id="rId7" Type="http://schemas.openxmlformats.org/officeDocument/2006/relationships/tags" Target="../tags/tag252.xml" /><Relationship Id="rId8" Type="http://schemas.openxmlformats.org/officeDocument/2006/relationships/tags" Target="../tags/tag253.xml" /><Relationship Id="rId9" Type="http://schemas.openxmlformats.org/officeDocument/2006/relationships/tags" Target="../tags/tag254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8.xml" /><Relationship Id="rId2" Type="http://schemas.openxmlformats.org/officeDocument/2006/relationships/tags" Target="../tags/tag259.xml" /><Relationship Id="rId3" Type="http://schemas.openxmlformats.org/officeDocument/2006/relationships/tags" Target="../tags/tag260.xml" /><Relationship Id="rId4" Type="http://schemas.openxmlformats.org/officeDocument/2006/relationships/tags" Target="../tags/tag261.xml" /><Relationship Id="rId5" Type="http://schemas.openxmlformats.org/officeDocument/2006/relationships/tags" Target="../tags/tag262.xml" /><Relationship Id="rId6" Type="http://schemas.openxmlformats.org/officeDocument/2006/relationships/tags" Target="../tags/tag263.xml" /><Relationship Id="rId7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4.xml" /><Relationship Id="rId2" Type="http://schemas.openxmlformats.org/officeDocument/2006/relationships/tags" Target="../tags/tag265.xml" /><Relationship Id="rId3" Type="http://schemas.openxmlformats.org/officeDocument/2006/relationships/tags" Target="../tags/tag266.xml" /><Relationship Id="rId4" Type="http://schemas.openxmlformats.org/officeDocument/2006/relationships/tags" Target="../tags/tag267.xml" /><Relationship Id="rId5" Type="http://schemas.openxmlformats.org/officeDocument/2006/relationships/tags" Target="../tags/tag268.xml" /><Relationship Id="rId6" Type="http://schemas.openxmlformats.org/officeDocument/2006/relationships/tags" Target="../tags/tag269.xml" /><Relationship Id="rId7" Type="http://schemas.openxmlformats.org/officeDocument/2006/relationships/image" Target="../media/image3.jpeg" /><Relationship Id="rId8" Type="http://schemas.openxmlformats.org/officeDocument/2006/relationships/tags" Target="../tags/tag270.xml" /><Relationship Id="rId9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1.xml" /><Relationship Id="rId2" Type="http://schemas.openxmlformats.org/officeDocument/2006/relationships/tags" Target="../tags/tag272.xml" /><Relationship Id="rId3" Type="http://schemas.openxmlformats.org/officeDocument/2006/relationships/tags" Target="../tags/tag273.xml" /><Relationship Id="rId4" Type="http://schemas.openxmlformats.org/officeDocument/2006/relationships/tags" Target="../tags/tag274.xml" /><Relationship Id="rId5" Type="http://schemas.openxmlformats.org/officeDocument/2006/relationships/tags" Target="../tags/tag275.xml" /><Relationship Id="rId6" Type="http://schemas.openxmlformats.org/officeDocument/2006/relationships/tags" Target="../tags/tag276.xml" /><Relationship Id="rId7" Type="http://schemas.openxmlformats.org/officeDocument/2006/relationships/tags" Target="../tags/tag277.xml" /><Relationship Id="rId8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8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279.xml" /><Relationship Id="rId3" Type="http://schemas.openxmlformats.org/officeDocument/2006/relationships/tags" Target="../tags/tag280.xml" /><Relationship Id="rId4" Type="http://schemas.openxmlformats.org/officeDocument/2006/relationships/tags" Target="../tags/tag281.xml" /><Relationship Id="rId5" Type="http://schemas.openxmlformats.org/officeDocument/2006/relationships/tags" Target="../tags/tag282.xml" /><Relationship Id="rId6" Type="http://schemas.openxmlformats.org/officeDocument/2006/relationships/tags" Target="../tags/tag283.xml" /><Relationship Id="rId7" Type="http://schemas.openxmlformats.org/officeDocument/2006/relationships/tags" Target="../tags/tag284.xml" /><Relationship Id="rId8" Type="http://schemas.openxmlformats.org/officeDocument/2006/relationships/tags" Target="../tags/tag285.xml" /><Relationship Id="rId9" Type="http://schemas.openxmlformats.org/officeDocument/2006/relationships/tags" Target="../tags/tag286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7.xml" /><Relationship Id="rId2" Type="http://schemas.openxmlformats.org/officeDocument/2006/relationships/image" Target="../media/image4.jpeg" /><Relationship Id="rId3" Type="http://schemas.openxmlformats.org/officeDocument/2006/relationships/tags" Target="../tags/tag288.xml" /><Relationship Id="rId4" Type="http://schemas.openxmlformats.org/officeDocument/2006/relationships/tags" Target="../tags/tag289.xml" /><Relationship Id="rId5" Type="http://schemas.openxmlformats.org/officeDocument/2006/relationships/tags" Target="../tags/tag290.xml" /><Relationship Id="rId6" Type="http://schemas.openxmlformats.org/officeDocument/2006/relationships/tags" Target="../tags/tag291.xml" /><Relationship Id="rId7" Type="http://schemas.openxmlformats.org/officeDocument/2006/relationships/tags" Target="../tags/tag292.xml" /><Relationship Id="rId8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3.xml" /><Relationship Id="rId2" Type="http://schemas.openxmlformats.org/officeDocument/2006/relationships/tags" Target="../tags/tag294.xml" /><Relationship Id="rId3" Type="http://schemas.openxmlformats.org/officeDocument/2006/relationships/tags" Target="../tags/tag295.xml" /><Relationship Id="rId4" Type="http://schemas.openxmlformats.org/officeDocument/2006/relationships/tags" Target="../tags/tag296.xml" /><Relationship Id="rId5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7.xml" /><Relationship Id="rId2" Type="http://schemas.openxmlformats.org/officeDocument/2006/relationships/tags" Target="../tags/tag298.xml" /><Relationship Id="rId3" Type="http://schemas.openxmlformats.org/officeDocument/2006/relationships/tags" Target="../tags/tag299.xml" /><Relationship Id="rId4" Type="http://schemas.openxmlformats.org/officeDocument/2006/relationships/tags" Target="../tags/tag300.xml" /><Relationship Id="rId5" Type="http://schemas.openxmlformats.org/officeDocument/2006/relationships/tags" Target="../tags/tag301.xml" /><Relationship Id="rId6" Type="http://schemas.openxmlformats.org/officeDocument/2006/relationships/tags" Target="../tags/tag302.xml" /><Relationship Id="rId7" Type="http://schemas.openxmlformats.org/officeDocument/2006/relationships/tags" Target="../tags/tag303.xml" /><Relationship Id="rId8" Type="http://schemas.openxmlformats.org/officeDocument/2006/relationships/slideMaster" Target="../slideMasters/slideMaster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4.xml" /><Relationship Id="rId2" Type="http://schemas.openxmlformats.org/officeDocument/2006/relationships/tags" Target="../tags/tag305.xml" /><Relationship Id="rId3" Type="http://schemas.openxmlformats.org/officeDocument/2006/relationships/tags" Target="../tags/tag306.xml" /><Relationship Id="rId4" Type="http://schemas.openxmlformats.org/officeDocument/2006/relationships/tags" Target="../tags/tag307.xml" /><Relationship Id="rId5" Type="http://schemas.openxmlformats.org/officeDocument/2006/relationships/tags" Target="../tags/tag308.xml" /><Relationship Id="rId6" Type="http://schemas.openxmlformats.org/officeDocument/2006/relationships/tags" Target="../tags/tag309.xml" /><Relationship Id="rId7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0.xml" /><Relationship Id="rId2" Type="http://schemas.openxmlformats.org/officeDocument/2006/relationships/tags" Target="../tags/tag311.xml" /><Relationship Id="rId3" Type="http://schemas.openxmlformats.org/officeDocument/2006/relationships/tags" Target="../tags/tag312.xml" /><Relationship Id="rId4" Type="http://schemas.openxmlformats.org/officeDocument/2006/relationships/tags" Target="../tags/tag313.xml" /><Relationship Id="rId5" Type="http://schemas.openxmlformats.org/officeDocument/2006/relationships/tags" Target="../tags/tag314.xml" /><Relationship Id="rId6" Type="http://schemas.openxmlformats.org/officeDocument/2006/relationships/slideMaster" Target="../slideMasters/slideMaster3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5.xml" /><Relationship Id="rId2" Type="http://schemas.openxmlformats.org/officeDocument/2006/relationships/tags" Target="../tags/tag316.xml" /><Relationship Id="rId3" Type="http://schemas.openxmlformats.org/officeDocument/2006/relationships/tags" Target="../tags/tag317.xml" /><Relationship Id="rId4" Type="http://schemas.openxmlformats.org/officeDocument/2006/relationships/tags" Target="../tags/tag318.xml" /><Relationship Id="rId5" Type="http://schemas.openxmlformats.org/officeDocument/2006/relationships/tags" Target="../tags/tag319.xml" /><Relationship Id="rId6" Type="http://schemas.openxmlformats.org/officeDocument/2006/relationships/tags" Target="../tags/tag320.xml" /><Relationship Id="rId7" Type="http://schemas.openxmlformats.org/officeDocument/2006/relationships/tags" Target="../tags/tag321.xml" /><Relationship Id="rId8" Type="http://schemas.openxmlformats.org/officeDocument/2006/relationships/image" Target="../media/image5.jpeg" /><Relationship Id="rId9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2.xml" /><Relationship Id="rId10" Type="http://schemas.openxmlformats.org/officeDocument/2006/relationships/tags" Target="../tags/tag331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323.xml" /><Relationship Id="rId3" Type="http://schemas.openxmlformats.org/officeDocument/2006/relationships/tags" Target="../tags/tag324.xml" /><Relationship Id="rId4" Type="http://schemas.openxmlformats.org/officeDocument/2006/relationships/tags" Target="../tags/tag325.xml" /><Relationship Id="rId5" Type="http://schemas.openxmlformats.org/officeDocument/2006/relationships/tags" Target="../tags/tag326.xml" /><Relationship Id="rId6" Type="http://schemas.openxmlformats.org/officeDocument/2006/relationships/tags" Target="../tags/tag327.xml" /><Relationship Id="rId7" Type="http://schemas.openxmlformats.org/officeDocument/2006/relationships/tags" Target="../tags/tag328.xml" /><Relationship Id="rId8" Type="http://schemas.openxmlformats.org/officeDocument/2006/relationships/tags" Target="../tags/tag329.xml" /><Relationship Id="rId9" Type="http://schemas.openxmlformats.org/officeDocument/2006/relationships/tags" Target="../tags/tag330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2.xml" /><Relationship Id="rId2" Type="http://schemas.openxmlformats.org/officeDocument/2006/relationships/tags" Target="../tags/tag333.xml" /><Relationship Id="rId3" Type="http://schemas.openxmlformats.org/officeDocument/2006/relationships/tags" Target="../tags/tag334.xml" /><Relationship Id="rId4" Type="http://schemas.openxmlformats.org/officeDocument/2006/relationships/tags" Target="../tags/tag335.xml" /><Relationship Id="rId5" Type="http://schemas.openxmlformats.org/officeDocument/2006/relationships/tags" Target="../tags/tag336.xml" /><Relationship Id="rId6" Type="http://schemas.openxmlformats.org/officeDocument/2006/relationships/tags" Target="../tags/tag337.xml" /><Relationship Id="rId7" Type="http://schemas.openxmlformats.org/officeDocument/2006/relationships/tags" Target="../tags/tag338.xml" /><Relationship Id="rId8" Type="http://schemas.openxmlformats.org/officeDocument/2006/relationships/slideMaster" Target="../slideMasters/slideMaster3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9.xml" /><Relationship Id="rId10" Type="http://schemas.openxmlformats.org/officeDocument/2006/relationships/tags" Target="../tags/tag348.xml" /><Relationship Id="rId11" Type="http://schemas.openxmlformats.org/officeDocument/2006/relationships/tags" Target="../tags/tag349.xml" /><Relationship Id="rId12" Type="http://schemas.openxmlformats.org/officeDocument/2006/relationships/tags" Target="../tags/tag350.xml" /><Relationship Id="rId13" Type="http://schemas.openxmlformats.org/officeDocument/2006/relationships/slideMaster" Target="../slideMasters/slideMaster3.xml" /><Relationship Id="rId2" Type="http://schemas.openxmlformats.org/officeDocument/2006/relationships/tags" Target="../tags/tag340.xml" /><Relationship Id="rId3" Type="http://schemas.openxmlformats.org/officeDocument/2006/relationships/tags" Target="../tags/tag341.xml" /><Relationship Id="rId4" Type="http://schemas.openxmlformats.org/officeDocument/2006/relationships/tags" Target="../tags/tag342.xml" /><Relationship Id="rId5" Type="http://schemas.openxmlformats.org/officeDocument/2006/relationships/tags" Target="../tags/tag343.xml" /><Relationship Id="rId6" Type="http://schemas.openxmlformats.org/officeDocument/2006/relationships/tags" Target="../tags/tag344.xml" /><Relationship Id="rId7" Type="http://schemas.openxmlformats.org/officeDocument/2006/relationships/tags" Target="../tags/tag345.xml" /><Relationship Id="rId8" Type="http://schemas.openxmlformats.org/officeDocument/2006/relationships/tags" Target="../tags/tag346.xml" /><Relationship Id="rId9" Type="http://schemas.openxmlformats.org/officeDocument/2006/relationships/tags" Target="../tags/tag347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1.xml" /><Relationship Id="rId10" Type="http://schemas.openxmlformats.org/officeDocument/2006/relationships/tags" Target="../tags/tag360.xml" /><Relationship Id="rId11" Type="http://schemas.openxmlformats.org/officeDocument/2006/relationships/tags" Target="../tags/tag361.xml" /><Relationship Id="rId12" Type="http://schemas.openxmlformats.org/officeDocument/2006/relationships/tags" Target="../tags/tag362.xml" /><Relationship Id="rId13" Type="http://schemas.openxmlformats.org/officeDocument/2006/relationships/tags" Target="../tags/tag363.xml" /><Relationship Id="rId14" Type="http://schemas.openxmlformats.org/officeDocument/2006/relationships/tags" Target="../tags/tag364.xml" /><Relationship Id="rId15" Type="http://schemas.openxmlformats.org/officeDocument/2006/relationships/tags" Target="../tags/tag365.xml" /><Relationship Id="rId16" Type="http://schemas.openxmlformats.org/officeDocument/2006/relationships/tags" Target="../tags/tag366.xml" /><Relationship Id="rId17" Type="http://schemas.openxmlformats.org/officeDocument/2006/relationships/tags" Target="../tags/tag367.xml" /><Relationship Id="rId18" Type="http://schemas.openxmlformats.org/officeDocument/2006/relationships/slideMaster" Target="../slideMasters/slideMaster3.xml" /><Relationship Id="rId2" Type="http://schemas.openxmlformats.org/officeDocument/2006/relationships/tags" Target="../tags/tag352.xml" /><Relationship Id="rId3" Type="http://schemas.openxmlformats.org/officeDocument/2006/relationships/tags" Target="../tags/tag353.xml" /><Relationship Id="rId4" Type="http://schemas.openxmlformats.org/officeDocument/2006/relationships/tags" Target="../tags/tag354.xml" /><Relationship Id="rId5" Type="http://schemas.openxmlformats.org/officeDocument/2006/relationships/tags" Target="../tags/tag355.xml" /><Relationship Id="rId6" Type="http://schemas.openxmlformats.org/officeDocument/2006/relationships/tags" Target="../tags/tag356.xml" /><Relationship Id="rId7" Type="http://schemas.openxmlformats.org/officeDocument/2006/relationships/tags" Target="../tags/tag357.xml" /><Relationship Id="rId8" Type="http://schemas.openxmlformats.org/officeDocument/2006/relationships/tags" Target="../tags/tag358.xml" /><Relationship Id="rId9" Type="http://schemas.openxmlformats.org/officeDocument/2006/relationships/tags" Target="../tags/tag359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8.xml" /><Relationship Id="rId10" Type="http://schemas.openxmlformats.org/officeDocument/2006/relationships/tags" Target="../tags/tag377.xml" /><Relationship Id="rId11" Type="http://schemas.openxmlformats.org/officeDocument/2006/relationships/tags" Target="../tags/tag378.xml" /><Relationship Id="rId12" Type="http://schemas.openxmlformats.org/officeDocument/2006/relationships/tags" Target="../tags/tag379.xml" /><Relationship Id="rId13" Type="http://schemas.openxmlformats.org/officeDocument/2006/relationships/slideMaster" Target="../slideMasters/slideMaster3.xml" /><Relationship Id="rId2" Type="http://schemas.openxmlformats.org/officeDocument/2006/relationships/tags" Target="../tags/tag369.xml" /><Relationship Id="rId3" Type="http://schemas.openxmlformats.org/officeDocument/2006/relationships/tags" Target="../tags/tag370.xml" /><Relationship Id="rId4" Type="http://schemas.openxmlformats.org/officeDocument/2006/relationships/tags" Target="../tags/tag371.xml" /><Relationship Id="rId5" Type="http://schemas.openxmlformats.org/officeDocument/2006/relationships/tags" Target="../tags/tag372.xml" /><Relationship Id="rId6" Type="http://schemas.openxmlformats.org/officeDocument/2006/relationships/tags" Target="../tags/tag373.xml" /><Relationship Id="rId7" Type="http://schemas.openxmlformats.org/officeDocument/2006/relationships/tags" Target="../tags/tag374.xml" /><Relationship Id="rId8" Type="http://schemas.openxmlformats.org/officeDocument/2006/relationships/tags" Target="../tags/tag375.xml" /><Relationship Id="rId9" Type="http://schemas.openxmlformats.org/officeDocument/2006/relationships/tags" Target="../tags/tag376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0.xml" /><Relationship Id="rId10" Type="http://schemas.openxmlformats.org/officeDocument/2006/relationships/tags" Target="../tags/tag389.xml" /><Relationship Id="rId11" Type="http://schemas.openxmlformats.org/officeDocument/2006/relationships/tags" Target="../tags/tag390.xml" /><Relationship Id="rId12" Type="http://schemas.openxmlformats.org/officeDocument/2006/relationships/slideMaster" Target="../slideMasters/slideMaster3.xml" /><Relationship Id="rId2" Type="http://schemas.openxmlformats.org/officeDocument/2006/relationships/tags" Target="../tags/tag381.xml" /><Relationship Id="rId3" Type="http://schemas.openxmlformats.org/officeDocument/2006/relationships/tags" Target="../tags/tag382.xml" /><Relationship Id="rId4" Type="http://schemas.openxmlformats.org/officeDocument/2006/relationships/tags" Target="../tags/tag383.xml" /><Relationship Id="rId5" Type="http://schemas.openxmlformats.org/officeDocument/2006/relationships/tags" Target="../tags/tag384.xml" /><Relationship Id="rId6" Type="http://schemas.openxmlformats.org/officeDocument/2006/relationships/tags" Target="../tags/tag385.xml" /><Relationship Id="rId7" Type="http://schemas.openxmlformats.org/officeDocument/2006/relationships/tags" Target="../tags/tag386.xml" /><Relationship Id="rId8" Type="http://schemas.openxmlformats.org/officeDocument/2006/relationships/tags" Target="../tags/tag387.xml" /><Relationship Id="rId9" Type="http://schemas.openxmlformats.org/officeDocument/2006/relationships/tags" Target="../tags/tag388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1.xml" /><Relationship Id="rId10" Type="http://schemas.openxmlformats.org/officeDocument/2006/relationships/tags" Target="../tags/tag400.xml" /><Relationship Id="rId11" Type="http://schemas.openxmlformats.org/officeDocument/2006/relationships/tags" Target="../tags/tag401.xml" /><Relationship Id="rId12" Type="http://schemas.openxmlformats.org/officeDocument/2006/relationships/tags" Target="../tags/tag402.xml" /><Relationship Id="rId13" Type="http://schemas.openxmlformats.org/officeDocument/2006/relationships/tags" Target="../tags/tag403.xml" /><Relationship Id="rId14" Type="http://schemas.openxmlformats.org/officeDocument/2006/relationships/tags" Target="../tags/tag404.xml" /><Relationship Id="rId15" Type="http://schemas.openxmlformats.org/officeDocument/2006/relationships/tags" Target="../tags/tag405.xml" /><Relationship Id="rId16" Type="http://schemas.openxmlformats.org/officeDocument/2006/relationships/slideMaster" Target="../slideMasters/slideMaster3.xml" /><Relationship Id="rId2" Type="http://schemas.openxmlformats.org/officeDocument/2006/relationships/tags" Target="../tags/tag392.xml" /><Relationship Id="rId3" Type="http://schemas.openxmlformats.org/officeDocument/2006/relationships/tags" Target="../tags/tag393.xml" /><Relationship Id="rId4" Type="http://schemas.openxmlformats.org/officeDocument/2006/relationships/tags" Target="../tags/tag394.xml" /><Relationship Id="rId5" Type="http://schemas.openxmlformats.org/officeDocument/2006/relationships/tags" Target="../tags/tag395.xml" /><Relationship Id="rId6" Type="http://schemas.openxmlformats.org/officeDocument/2006/relationships/tags" Target="../tags/tag396.xml" /><Relationship Id="rId7" Type="http://schemas.openxmlformats.org/officeDocument/2006/relationships/tags" Target="../tags/tag397.xml" /><Relationship Id="rId8" Type="http://schemas.openxmlformats.org/officeDocument/2006/relationships/tags" Target="../tags/tag398.xml" /><Relationship Id="rId9" Type="http://schemas.openxmlformats.org/officeDocument/2006/relationships/tags" Target="../tags/tag399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23694" y="0"/>
            <a:ext cx="8668512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15000">
                <a:schemeClr val="bg2">
                  <a:alpha val="17000"/>
                </a:schemeClr>
              </a:gs>
              <a:gs pos="66000">
                <a:schemeClr val="bg2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just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662400" y="2592000"/>
            <a:ext cx="5436000" cy="1015200"/>
          </a:xfrm>
        </p:spPr>
        <p:txBody>
          <a:bodyPr lIns="91440" tIns="45720" rIns="91440" bIns="45720" anchor="t" anchorCtr="0">
            <a:normAutofit/>
          </a:bodyPr>
          <a:lstStyle>
            <a:lvl1pPr algn="l">
              <a:defRPr sz="6000" b="0" spc="300" baseline="0">
                <a:solidFill>
                  <a:srgbClr val="428AE2"/>
                </a:solidFill>
                <a:latin typeface="Arial" panose="020b0604020202020204" pitchFamily="34" charset="0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659999" y="3628800"/>
            <a:ext cx="5436000" cy="583200"/>
          </a:xfrm>
        </p:spPr>
        <p:txBody>
          <a:bodyPr lIns="91440" tIns="45720" rIns="91440" bIns="45720">
            <a:normAutofit/>
          </a:bodyPr>
          <a:lstStyle>
            <a:lvl1pPr marL="0" indent="0" algn="just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3200" u="none" strike="noStrike" kern="1200" cap="none" spc="300" normalizeH="0" baseline="0">
                <a:solidFill>
                  <a:srgbClr val="428AE2"/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点击此处编辑文本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662400" y="1368000"/>
            <a:ext cx="5436000" cy="1198800"/>
          </a:xfrm>
        </p:spPr>
        <p:txBody>
          <a:bodyPr lIns="91440" tIns="45720" rIns="91440" bIns="45720">
            <a:normAutofit/>
          </a:bodyPr>
          <a:lstStyle>
            <a:lvl1pPr marL="0" indent="0">
              <a:lnSpc>
                <a:spcPct val="100000"/>
              </a:lnSpc>
              <a:spcAft>
                <a:spcPct val="0"/>
              </a:spcAft>
              <a:buNone/>
              <a:defRPr sz="7200" spc="300" baseline="0">
                <a:solidFill>
                  <a:srgbClr val="428AE2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/>
              <a:t>202X</a:t>
            </a:r>
            <a:endParaRPr lang="zh-CN" altLang="en-US"/>
          </a:p>
        </p:txBody>
      </p:sp>
      <p:sp>
        <p:nvSpPr>
          <p:cNvPr id="14" name="矩形: 圆角 13"/>
          <p:cNvSpPr/>
          <p:nvPr userDrawn="1">
            <p:custDataLst>
              <p:tags r:id="rId11"/>
            </p:custDataLst>
          </p:nvPr>
        </p:nvSpPr>
        <p:spPr>
          <a:xfrm>
            <a:off x="785099" y="4252402"/>
            <a:ext cx="2229558" cy="409722"/>
          </a:xfrm>
          <a:prstGeom prst="roundRect">
            <a:avLst>
              <a:gd name="adj" fmla="val 41860"/>
            </a:avLst>
          </a:prstGeom>
          <a:solidFill>
            <a:srgbClr val="428A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4" hasCustomPrompt="1"/>
            <p:custDataLst>
              <p:tags r:id="rId12"/>
            </p:custDataLst>
          </p:nvPr>
        </p:nvSpPr>
        <p:spPr>
          <a:xfrm>
            <a:off x="856800" y="4294800"/>
            <a:ext cx="2142000" cy="442800"/>
          </a:xfrm>
        </p:spPr>
        <p:txBody>
          <a:bodyPr lIns="91440" tIns="45720" rIns="91440" bIns="45720"/>
          <a:lstStyle>
            <a:lvl1pPr marL="0" indent="0">
              <a:lnSpc>
                <a:spcPct val="100000"/>
              </a:lnSpc>
              <a:spcAft>
                <a:spcPct val="0"/>
              </a:spcAft>
              <a:buNone/>
              <a:defRPr spc="3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点击此处编辑文本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4667494" y="4611600"/>
            <a:ext cx="2566800" cy="838800"/>
          </a:xfrm>
        </p:spPr>
        <p:txBody>
          <a:bodyPr lIns="91440" tIns="45720" rIns="91440" bIns="45720" anchor="ctr" anchorCtr="0">
            <a:noAutofit/>
          </a:bodyPr>
          <a:lstStyle>
            <a:lvl1pPr algn="ctr">
              <a:defRPr sz="4400" u="none" strike="noStrike" kern="1200" cap="none" spc="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3272400" y="5518800"/>
            <a:ext cx="5648400" cy="338400"/>
          </a:xfrm>
        </p:spPr>
        <p:txBody>
          <a:bodyPr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400" b="0" i="0" u="none" strike="noStrike" kern="1200" cap="none" spc="3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47" b="35928"/>
          <a:stretch>
            <a:fillRect/>
          </a:stretch>
        </p:blipFill>
        <p:spPr>
          <a:xfrm>
            <a:off x="0" y="0"/>
            <a:ext cx="12195215" cy="336726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3" r="40401"/>
          <a:stretch>
            <a:fillRect/>
          </a:stretch>
        </p:blipFill>
        <p:spPr>
          <a:xfrm>
            <a:off x="0" y="-9144"/>
            <a:ext cx="4596882" cy="68762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56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just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3579742" y="4190400"/>
            <a:ext cx="5032800" cy="1015200"/>
          </a:xfrm>
        </p:spPr>
        <p:txBody>
          <a:bodyPr vert="horz" lIns="91440" tIns="45720" rIns="91440" bIns="45720" rtlCol="0" anchor="b" anchorCtr="0">
            <a:normAutofit/>
          </a:bodyPr>
          <a:lstStyle>
            <a:lvl1pPr marL="0" marR="0" algn="dist" defTabSz="914400" rtl="0" eaLnBrk="1" fontAlgn="auto" latinLnBrk="0" hangingPunct="1">
              <a:lnSpc>
                <a:spcPct val="100000"/>
              </a:lnSpc>
              <a:buNone/>
              <a:defRPr kumimoji="0" lang="zh-CN" altLang="en-US" sz="4800" b="0" i="0" u="none" strike="noStrike" kern="1200" cap="none" spc="300" normalizeH="0" baseline="0" noProof="1">
                <a:solidFill>
                  <a:srgbClr val="428AE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3579742" y="5216400"/>
            <a:ext cx="5032800" cy="583200"/>
          </a:xfrm>
        </p:spPr>
        <p:txBody>
          <a:bodyPr lIns="91440" tIns="45720" rIns="91440" bIns="45720">
            <a:normAutofit/>
          </a:bodyPr>
          <a:lstStyle>
            <a:lvl1pPr marL="0" indent="0" algn="dist">
              <a:lnSpc>
                <a:spcPct val="100000"/>
              </a:lnSpc>
              <a:spcAft>
                <a:spcPct val="0"/>
              </a:spcAft>
              <a:buNone/>
              <a:defRPr sz="1800" spc="300" baseline="0">
                <a:solidFill>
                  <a:srgbClr val="428AE2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28A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>
            <p:custDataLst>
              <p:tags r:id="rId7"/>
            </p:custDataLst>
          </p:nvPr>
        </p:nvGrpSpPr>
        <p:grpSpPr>
          <a:xfrm rot="16200000">
            <a:off x="30141" y="671830"/>
            <a:ext cx="609600" cy="152400"/>
            <a:chOff x="365760" y="386080"/>
            <a:chExt cx="609600" cy="152400"/>
          </a:xfrm>
          <a:solidFill>
            <a:schemeClr val="bg1"/>
          </a:solidFill>
        </p:grpSpPr>
        <p:sp>
          <p:nvSpPr>
            <p:cNvPr id="8" name="矩形 7"/>
            <p:cNvSpPr/>
            <p:nvPr>
              <p:custDataLst>
                <p:tags r:id="rId8"/>
              </p:custDataLst>
            </p:nvPr>
          </p:nvSpPr>
          <p:spPr>
            <a:xfrm>
              <a:off x="3657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>
              <p:custDataLst>
                <p:tags r:id="rId9"/>
              </p:custDataLst>
            </p:nvPr>
          </p:nvSpPr>
          <p:spPr>
            <a:xfrm>
              <a:off x="5943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>
              <p:custDataLst>
                <p:tags r:id="rId10"/>
              </p:custDataLst>
            </p:nvPr>
          </p:nvSpPr>
          <p:spPr>
            <a:xfrm>
              <a:off x="8229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-1260" y="0"/>
            <a:ext cx="4823460" cy="6858000"/>
          </a:xfrm>
          <a:prstGeom prst="rect">
            <a:avLst/>
          </a:prstGeom>
          <a:solidFill>
            <a:srgbClr val="428A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rgbClr val="428AE2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grpSp>
        <p:nvGrpSpPr>
          <p:cNvPr id="13" name="组合 12"/>
          <p:cNvGrpSpPr/>
          <p:nvPr userDrawn="1">
            <p:custDataLst>
              <p:tags r:id="rId9"/>
            </p:custDataLst>
          </p:nvPr>
        </p:nvGrpSpPr>
        <p:grpSpPr>
          <a:xfrm>
            <a:off x="583200" y="371684"/>
            <a:ext cx="609600" cy="152400"/>
            <a:chOff x="365760" y="386080"/>
            <a:chExt cx="609600" cy="152400"/>
          </a:xfrm>
          <a:solidFill>
            <a:schemeClr val="bg1"/>
          </a:solidFill>
        </p:grpSpPr>
        <p:sp>
          <p:nvSpPr>
            <p:cNvPr id="14" name="矩形 13"/>
            <p:cNvSpPr/>
            <p:nvPr>
              <p:custDataLst>
                <p:tags r:id="rId10"/>
              </p:custDataLst>
            </p:nvPr>
          </p:nvSpPr>
          <p:spPr>
            <a:xfrm>
              <a:off x="3657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>
              <p:custDataLst>
                <p:tags r:id="rId11"/>
              </p:custDataLst>
            </p:nvPr>
          </p:nvSpPr>
          <p:spPr>
            <a:xfrm>
              <a:off x="5943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>
              <p:custDataLst>
                <p:tags r:id="rId12"/>
              </p:custDataLst>
            </p:nvPr>
          </p:nvSpPr>
          <p:spPr>
            <a:xfrm>
              <a:off x="8229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矩形 5"/>
          <p:cNvSpPr/>
          <p:nvPr userDrawn="1">
            <p:custDataLst>
              <p:tags r:id="rId9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rgbClr val="428A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rgbClr val="428AE2"/>
              </a:solidFill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10"/>
            </p:custDataLst>
          </p:nvPr>
        </p:nvGrpSpPr>
        <p:grpSpPr>
          <a:xfrm flipH="1">
            <a:off x="10153341" y="248360"/>
            <a:ext cx="1736005" cy="284480"/>
            <a:chOff x="326390" y="333137"/>
            <a:chExt cx="1736005" cy="284480"/>
          </a:xfrm>
        </p:grpSpPr>
        <p:cxnSp>
          <p:nvCxnSpPr>
            <p:cNvPr id="12" name="直接连接符 11"/>
            <p:cNvCxnSpPr/>
            <p:nvPr>
              <p:custDataLst>
                <p:tags r:id="rId11"/>
              </p:custDataLst>
            </p:nvPr>
          </p:nvCxnSpPr>
          <p:spPr>
            <a:xfrm>
              <a:off x="326390" y="475377"/>
              <a:ext cx="1736005" cy="0"/>
            </a:xfrm>
            <a:prstGeom prst="line">
              <a:avLst/>
            </a:prstGeom>
            <a:ln w="31750">
              <a:gradFill flip="none" rotWithShape="1">
                <a:gsLst>
                  <a:gs pos="21000">
                    <a:srgbClr val="428AE2"/>
                  </a:gs>
                  <a:gs pos="100000">
                    <a:schemeClr val="bg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12"/>
              </p:custDataLst>
            </p:nvPr>
          </p:nvCxnSpPr>
          <p:spPr>
            <a:xfrm>
              <a:off x="326390" y="333137"/>
              <a:ext cx="1736005" cy="0"/>
            </a:xfrm>
            <a:prstGeom prst="line">
              <a:avLst/>
            </a:prstGeom>
            <a:ln w="31750">
              <a:gradFill flip="none" rotWithShape="1">
                <a:gsLst>
                  <a:gs pos="21000">
                    <a:srgbClr val="428AE2"/>
                  </a:gs>
                  <a:gs pos="100000">
                    <a:schemeClr val="bg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3"/>
              </p:custDataLst>
            </p:nvPr>
          </p:nvCxnSpPr>
          <p:spPr>
            <a:xfrm>
              <a:off x="326390" y="617617"/>
              <a:ext cx="1736005" cy="0"/>
            </a:xfrm>
            <a:prstGeom prst="line">
              <a:avLst/>
            </a:prstGeom>
            <a:ln w="31750">
              <a:gradFill flip="none" rotWithShape="1">
                <a:gsLst>
                  <a:gs pos="21000">
                    <a:srgbClr val="428AE2"/>
                  </a:gs>
                  <a:gs pos="100000">
                    <a:schemeClr val="bg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 userDrawn="1">
            <p:custDataLst>
              <p:tags r:id="rId14"/>
            </p:custDataLst>
          </p:nvPr>
        </p:nvGrpSpPr>
        <p:grpSpPr>
          <a:xfrm>
            <a:off x="191142" y="248360"/>
            <a:ext cx="1736005" cy="284480"/>
            <a:chOff x="326390" y="333137"/>
            <a:chExt cx="1736005" cy="284480"/>
          </a:xfrm>
        </p:grpSpPr>
        <p:cxnSp>
          <p:nvCxnSpPr>
            <p:cNvPr id="16" name="直接连接符 15"/>
            <p:cNvCxnSpPr/>
            <p:nvPr>
              <p:custDataLst>
                <p:tags r:id="rId15"/>
              </p:custDataLst>
            </p:nvPr>
          </p:nvCxnSpPr>
          <p:spPr>
            <a:xfrm>
              <a:off x="326390" y="475377"/>
              <a:ext cx="1736005" cy="0"/>
            </a:xfrm>
            <a:prstGeom prst="line">
              <a:avLst/>
            </a:prstGeom>
            <a:ln w="31750">
              <a:gradFill flip="none" rotWithShape="1">
                <a:gsLst>
                  <a:gs pos="21000">
                    <a:srgbClr val="428AE2"/>
                  </a:gs>
                  <a:gs pos="100000">
                    <a:schemeClr val="bg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6"/>
              </p:custDataLst>
            </p:nvPr>
          </p:nvCxnSpPr>
          <p:spPr>
            <a:xfrm>
              <a:off x="326390" y="333137"/>
              <a:ext cx="1736005" cy="0"/>
            </a:xfrm>
            <a:prstGeom prst="line">
              <a:avLst/>
            </a:prstGeom>
            <a:ln w="31750">
              <a:gradFill flip="none" rotWithShape="1">
                <a:gsLst>
                  <a:gs pos="21000">
                    <a:srgbClr val="428AE2"/>
                  </a:gs>
                  <a:gs pos="100000">
                    <a:schemeClr val="bg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17"/>
              </p:custDataLst>
            </p:nvPr>
          </p:nvCxnSpPr>
          <p:spPr>
            <a:xfrm>
              <a:off x="326390" y="617617"/>
              <a:ext cx="1736005" cy="0"/>
            </a:xfrm>
            <a:prstGeom prst="line">
              <a:avLst/>
            </a:prstGeom>
            <a:ln w="31750">
              <a:gradFill flip="none" rotWithShape="1">
                <a:gsLst>
                  <a:gs pos="21000">
                    <a:srgbClr val="428AE2"/>
                  </a:gs>
                  <a:gs pos="100000">
                    <a:schemeClr val="bg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4237" y="5029201"/>
            <a:ext cx="12192000" cy="1828799"/>
          </a:xfrm>
          <a:prstGeom prst="rect">
            <a:avLst/>
          </a:prstGeom>
          <a:solidFill>
            <a:srgbClr val="428AE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302391" y="505096"/>
            <a:ext cx="609600" cy="152400"/>
            <a:chOff x="365760" y="386080"/>
            <a:chExt cx="609600" cy="152400"/>
          </a:xfrm>
          <a:solidFill>
            <a:srgbClr val="428AE2"/>
          </a:solidFill>
        </p:grpSpPr>
        <p:sp>
          <p:nvSpPr>
            <p:cNvPr id="12" name="矩形 11"/>
            <p:cNvSpPr/>
            <p:nvPr>
              <p:custDataLst>
                <p:tags r:id="rId10"/>
              </p:custDataLst>
            </p:nvPr>
          </p:nvSpPr>
          <p:spPr>
            <a:xfrm>
              <a:off x="3657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>
              <p:custDataLst>
                <p:tags r:id="rId11"/>
              </p:custDataLst>
            </p:nvPr>
          </p:nvSpPr>
          <p:spPr>
            <a:xfrm>
              <a:off x="5943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>
              <p:custDataLst>
                <p:tags r:id="rId12"/>
              </p:custDataLst>
            </p:nvPr>
          </p:nvSpPr>
          <p:spPr>
            <a:xfrm>
              <a:off x="8229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>
            <p:custDataLst>
              <p:tags r:id="rId3"/>
            </p:custDataLst>
          </p:nvPr>
        </p:nvSpPr>
        <p:spPr>
          <a:xfrm>
            <a:off x="0" y="914412"/>
            <a:ext cx="12192000" cy="5943588"/>
          </a:xfrm>
          <a:prstGeom prst="rect">
            <a:avLst/>
          </a:prstGeom>
          <a:solidFill>
            <a:srgbClr val="428A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grpSp>
        <p:nvGrpSpPr>
          <p:cNvPr id="8" name="组合 7"/>
          <p:cNvGrpSpPr/>
          <p:nvPr userDrawn="1">
            <p:custDataLst>
              <p:tags r:id="rId8"/>
            </p:custDataLst>
          </p:nvPr>
        </p:nvGrpSpPr>
        <p:grpSpPr>
          <a:xfrm>
            <a:off x="302391" y="505096"/>
            <a:ext cx="609600" cy="152400"/>
            <a:chOff x="365760" y="386080"/>
            <a:chExt cx="609600" cy="152400"/>
          </a:xfrm>
          <a:solidFill>
            <a:srgbClr val="428AE2"/>
          </a:solidFill>
        </p:grpSpPr>
        <p:sp>
          <p:nvSpPr>
            <p:cNvPr id="9" name="矩形 8"/>
            <p:cNvSpPr/>
            <p:nvPr>
              <p:custDataLst>
                <p:tags r:id="rId9"/>
              </p:custDataLst>
            </p:nvPr>
          </p:nvSpPr>
          <p:spPr>
            <a:xfrm>
              <a:off x="3657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>
              <p:custDataLst>
                <p:tags r:id="rId10"/>
              </p:custDataLst>
            </p:nvPr>
          </p:nvSpPr>
          <p:spPr>
            <a:xfrm>
              <a:off x="5943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>
              <p:custDataLst>
                <p:tags r:id="rId11"/>
              </p:custDataLst>
            </p:nvPr>
          </p:nvSpPr>
          <p:spPr>
            <a:xfrm>
              <a:off x="8229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 userDrawn="1">
            <p:custDataLst>
              <p:tags r:id="rId12"/>
            </p:custDataLst>
          </p:nvPr>
        </p:nvGrpSpPr>
        <p:grpSpPr>
          <a:xfrm>
            <a:off x="11235600" y="6197433"/>
            <a:ext cx="609600" cy="152400"/>
            <a:chOff x="11210290" y="6025477"/>
            <a:chExt cx="609600" cy="152400"/>
          </a:xfrm>
          <a:solidFill>
            <a:srgbClr val="428AE2"/>
          </a:solidFill>
        </p:grpSpPr>
        <p:sp>
          <p:nvSpPr>
            <p:cNvPr id="14" name="矩形 13"/>
            <p:cNvSpPr/>
            <p:nvPr>
              <p:custDataLst>
                <p:tags r:id="rId13"/>
              </p:custDataLst>
            </p:nvPr>
          </p:nvSpPr>
          <p:spPr>
            <a:xfrm>
              <a:off x="11210290" y="6025477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>
              <p:custDataLst>
                <p:tags r:id="rId14"/>
              </p:custDataLst>
            </p:nvPr>
          </p:nvSpPr>
          <p:spPr>
            <a:xfrm>
              <a:off x="11438890" y="6025477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>
              <p:custDataLst>
                <p:tags r:id="rId15"/>
              </p:custDataLst>
            </p:nvPr>
          </p:nvSpPr>
          <p:spPr>
            <a:xfrm>
              <a:off x="11667490" y="6025477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23694" y="0"/>
            <a:ext cx="8668512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15000">
                <a:schemeClr val="bg2">
                  <a:alpha val="17000"/>
                </a:schemeClr>
              </a:gs>
              <a:gs pos="66000">
                <a:schemeClr val="bg2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just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662400" y="2592000"/>
            <a:ext cx="5436000" cy="1015200"/>
          </a:xfrm>
        </p:spPr>
        <p:txBody>
          <a:bodyPr lIns="91440" tIns="45720" rIns="91440" bIns="45720" anchor="t" anchorCtr="0">
            <a:normAutofit/>
          </a:bodyPr>
          <a:lstStyle>
            <a:lvl1pPr algn="l">
              <a:defRPr sz="6000" b="0" spc="300" baseline="0">
                <a:solidFill>
                  <a:srgbClr val="428AE2"/>
                </a:solidFill>
                <a:latin typeface="Arial" panose="020b0604020202020204" pitchFamily="34" charset="0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659999" y="3628800"/>
            <a:ext cx="5436000" cy="583200"/>
          </a:xfrm>
        </p:spPr>
        <p:txBody>
          <a:bodyPr lIns="91440" tIns="45720" rIns="91440" bIns="45720">
            <a:normAutofit/>
          </a:bodyPr>
          <a:lstStyle>
            <a:lvl1pPr marL="0" indent="0" algn="just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3200" u="none" strike="noStrike" kern="1200" cap="none" spc="300" normalizeH="0" baseline="0">
                <a:solidFill>
                  <a:srgbClr val="428AE2"/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点击此处编辑文本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662400" y="1368000"/>
            <a:ext cx="5436000" cy="1198800"/>
          </a:xfrm>
        </p:spPr>
        <p:txBody>
          <a:bodyPr lIns="91440" tIns="45720" rIns="91440" bIns="45720">
            <a:normAutofit/>
          </a:bodyPr>
          <a:lstStyle>
            <a:lvl1pPr marL="0" indent="0">
              <a:lnSpc>
                <a:spcPct val="100000"/>
              </a:lnSpc>
              <a:spcAft>
                <a:spcPct val="0"/>
              </a:spcAft>
              <a:buNone/>
              <a:defRPr sz="7200" spc="300" baseline="0">
                <a:solidFill>
                  <a:srgbClr val="428AE2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/>
              <a:t>202X</a:t>
            </a:r>
            <a:endParaRPr lang="zh-CN" altLang="en-US"/>
          </a:p>
        </p:txBody>
      </p:sp>
      <p:sp>
        <p:nvSpPr>
          <p:cNvPr id="14" name="矩形: 圆角 13"/>
          <p:cNvSpPr/>
          <p:nvPr userDrawn="1">
            <p:custDataLst>
              <p:tags r:id="rId11"/>
            </p:custDataLst>
          </p:nvPr>
        </p:nvSpPr>
        <p:spPr>
          <a:xfrm>
            <a:off x="785099" y="4252402"/>
            <a:ext cx="2229558" cy="409722"/>
          </a:xfrm>
          <a:prstGeom prst="roundRect">
            <a:avLst>
              <a:gd name="adj" fmla="val 41860"/>
            </a:avLst>
          </a:prstGeom>
          <a:solidFill>
            <a:srgbClr val="428A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4" hasCustomPrompt="1"/>
            <p:custDataLst>
              <p:tags r:id="rId12"/>
            </p:custDataLst>
          </p:nvPr>
        </p:nvSpPr>
        <p:spPr>
          <a:xfrm>
            <a:off x="856800" y="4294800"/>
            <a:ext cx="2142000" cy="442800"/>
          </a:xfrm>
        </p:spPr>
        <p:txBody>
          <a:bodyPr lIns="91440" tIns="45720" rIns="91440" bIns="45720"/>
          <a:lstStyle>
            <a:lvl1pPr marL="0" indent="0">
              <a:lnSpc>
                <a:spcPct val="100000"/>
              </a:lnSpc>
              <a:spcAft>
                <a:spcPct val="0"/>
              </a:spcAft>
              <a:buNone/>
              <a:defRPr spc="3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点击此处编辑文本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4667494" y="4611600"/>
            <a:ext cx="2566800" cy="838800"/>
          </a:xfrm>
        </p:spPr>
        <p:txBody>
          <a:bodyPr lIns="91440" tIns="45720" rIns="91440" bIns="45720" anchor="ctr" anchorCtr="0">
            <a:noAutofit/>
          </a:bodyPr>
          <a:lstStyle>
            <a:lvl1pPr algn="ctr">
              <a:defRPr sz="4400" u="none" strike="noStrike" kern="1200" cap="none" spc="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3272400" y="5518800"/>
            <a:ext cx="5648400" cy="338400"/>
          </a:xfrm>
        </p:spPr>
        <p:txBody>
          <a:bodyPr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400" b="0" i="0" u="none" strike="noStrike" kern="1200" cap="none" spc="3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47" b="35928"/>
          <a:stretch>
            <a:fillRect/>
          </a:stretch>
        </p:blipFill>
        <p:spPr>
          <a:xfrm>
            <a:off x="0" y="0"/>
            <a:ext cx="12195215" cy="336726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3" r="40401"/>
          <a:stretch>
            <a:fillRect/>
          </a:stretch>
        </p:blipFill>
        <p:spPr>
          <a:xfrm>
            <a:off x="0" y="-9144"/>
            <a:ext cx="4596882" cy="68762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8">
            <a:lum/>
          </a:blip>
          <a:stretch>
            <a:fillRect l="-16000" r="-16000"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56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just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3579742" y="4190400"/>
            <a:ext cx="5032800" cy="1015200"/>
          </a:xfrm>
        </p:spPr>
        <p:txBody>
          <a:bodyPr vert="horz" lIns="91440" tIns="45720" rIns="91440" bIns="45720" rtlCol="0" anchor="b" anchorCtr="0">
            <a:normAutofit/>
          </a:bodyPr>
          <a:lstStyle>
            <a:lvl1pPr marL="0" marR="0" algn="dist" defTabSz="914400" rtl="0" eaLnBrk="1" fontAlgn="auto" latinLnBrk="0" hangingPunct="1">
              <a:lnSpc>
                <a:spcPct val="100000"/>
              </a:lnSpc>
              <a:buNone/>
              <a:defRPr kumimoji="0" lang="zh-CN" altLang="en-US" sz="4800" b="0" i="0" u="none" strike="noStrike" kern="1200" cap="none" spc="300" normalizeH="0" baseline="0" noProof="1">
                <a:solidFill>
                  <a:srgbClr val="428AE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3579742" y="5216400"/>
            <a:ext cx="5032800" cy="583200"/>
          </a:xfrm>
        </p:spPr>
        <p:txBody>
          <a:bodyPr lIns="91440" tIns="45720" rIns="91440" bIns="45720">
            <a:normAutofit/>
          </a:bodyPr>
          <a:lstStyle>
            <a:lvl1pPr marL="0" indent="0" algn="dist">
              <a:lnSpc>
                <a:spcPct val="100000"/>
              </a:lnSpc>
              <a:spcAft>
                <a:spcPct val="0"/>
              </a:spcAft>
              <a:buNone/>
              <a:defRPr sz="1800" spc="300" baseline="0">
                <a:solidFill>
                  <a:srgbClr val="428AE2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28A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>
            <p:custDataLst>
              <p:tags r:id="rId7"/>
            </p:custDataLst>
          </p:nvPr>
        </p:nvGrpSpPr>
        <p:grpSpPr>
          <a:xfrm rot="16200000">
            <a:off x="30141" y="671830"/>
            <a:ext cx="609600" cy="152400"/>
            <a:chOff x="365760" y="386080"/>
            <a:chExt cx="609600" cy="152400"/>
          </a:xfrm>
          <a:solidFill>
            <a:schemeClr val="bg1"/>
          </a:solidFill>
        </p:grpSpPr>
        <p:sp>
          <p:nvSpPr>
            <p:cNvPr id="8" name="矩形 7"/>
            <p:cNvSpPr/>
            <p:nvPr>
              <p:custDataLst>
                <p:tags r:id="rId8"/>
              </p:custDataLst>
            </p:nvPr>
          </p:nvSpPr>
          <p:spPr>
            <a:xfrm>
              <a:off x="3657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>
              <p:custDataLst>
                <p:tags r:id="rId9"/>
              </p:custDataLst>
            </p:nvPr>
          </p:nvSpPr>
          <p:spPr>
            <a:xfrm>
              <a:off x="5943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>
              <p:custDataLst>
                <p:tags r:id="rId10"/>
              </p:custDataLst>
            </p:nvPr>
          </p:nvSpPr>
          <p:spPr>
            <a:xfrm>
              <a:off x="8229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rgbClr val="428AE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-1260" y="0"/>
            <a:ext cx="4823460" cy="6858000"/>
          </a:xfrm>
          <a:prstGeom prst="rect">
            <a:avLst/>
          </a:prstGeom>
          <a:solidFill>
            <a:srgbClr val="428A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rgbClr val="428AE2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grpSp>
        <p:nvGrpSpPr>
          <p:cNvPr id="13" name="组合 12"/>
          <p:cNvGrpSpPr/>
          <p:nvPr userDrawn="1">
            <p:custDataLst>
              <p:tags r:id="rId9"/>
            </p:custDataLst>
          </p:nvPr>
        </p:nvGrpSpPr>
        <p:grpSpPr>
          <a:xfrm>
            <a:off x="583200" y="371684"/>
            <a:ext cx="609600" cy="152400"/>
            <a:chOff x="365760" y="386080"/>
            <a:chExt cx="609600" cy="152400"/>
          </a:xfrm>
          <a:solidFill>
            <a:schemeClr val="bg1"/>
          </a:solidFill>
        </p:grpSpPr>
        <p:sp>
          <p:nvSpPr>
            <p:cNvPr id="14" name="矩形 13"/>
            <p:cNvSpPr/>
            <p:nvPr>
              <p:custDataLst>
                <p:tags r:id="rId10"/>
              </p:custDataLst>
            </p:nvPr>
          </p:nvSpPr>
          <p:spPr>
            <a:xfrm>
              <a:off x="3657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>
              <p:custDataLst>
                <p:tags r:id="rId11"/>
              </p:custDataLst>
            </p:nvPr>
          </p:nvSpPr>
          <p:spPr>
            <a:xfrm>
              <a:off x="5943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>
              <p:custDataLst>
                <p:tags r:id="rId12"/>
              </p:custDataLst>
            </p:nvPr>
          </p:nvSpPr>
          <p:spPr>
            <a:xfrm>
              <a:off x="8229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矩形 5"/>
          <p:cNvSpPr/>
          <p:nvPr userDrawn="1">
            <p:custDataLst>
              <p:tags r:id="rId9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rgbClr val="428A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rgbClr val="428AE2"/>
              </a:solidFill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10"/>
            </p:custDataLst>
          </p:nvPr>
        </p:nvGrpSpPr>
        <p:grpSpPr>
          <a:xfrm flipH="1">
            <a:off x="10153341" y="248360"/>
            <a:ext cx="1736005" cy="284480"/>
            <a:chOff x="326390" y="333137"/>
            <a:chExt cx="1736005" cy="284480"/>
          </a:xfrm>
        </p:grpSpPr>
        <p:cxnSp>
          <p:nvCxnSpPr>
            <p:cNvPr id="12" name="直接连接符 11"/>
            <p:cNvCxnSpPr/>
            <p:nvPr>
              <p:custDataLst>
                <p:tags r:id="rId11"/>
              </p:custDataLst>
            </p:nvPr>
          </p:nvCxnSpPr>
          <p:spPr>
            <a:xfrm>
              <a:off x="326390" y="475377"/>
              <a:ext cx="1736005" cy="0"/>
            </a:xfrm>
            <a:prstGeom prst="line">
              <a:avLst/>
            </a:prstGeom>
            <a:ln w="31750">
              <a:gradFill flip="none" rotWithShape="1">
                <a:gsLst>
                  <a:gs pos="21000">
                    <a:srgbClr val="428AE2"/>
                  </a:gs>
                  <a:gs pos="100000">
                    <a:schemeClr val="bg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12"/>
              </p:custDataLst>
            </p:nvPr>
          </p:nvCxnSpPr>
          <p:spPr>
            <a:xfrm>
              <a:off x="326390" y="333137"/>
              <a:ext cx="1736005" cy="0"/>
            </a:xfrm>
            <a:prstGeom prst="line">
              <a:avLst/>
            </a:prstGeom>
            <a:ln w="31750">
              <a:gradFill flip="none" rotWithShape="1">
                <a:gsLst>
                  <a:gs pos="21000">
                    <a:srgbClr val="428AE2"/>
                  </a:gs>
                  <a:gs pos="100000">
                    <a:schemeClr val="bg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3"/>
              </p:custDataLst>
            </p:nvPr>
          </p:nvCxnSpPr>
          <p:spPr>
            <a:xfrm>
              <a:off x="326390" y="617617"/>
              <a:ext cx="1736005" cy="0"/>
            </a:xfrm>
            <a:prstGeom prst="line">
              <a:avLst/>
            </a:prstGeom>
            <a:ln w="31750">
              <a:gradFill flip="none" rotWithShape="1">
                <a:gsLst>
                  <a:gs pos="21000">
                    <a:srgbClr val="428AE2"/>
                  </a:gs>
                  <a:gs pos="100000">
                    <a:schemeClr val="bg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 userDrawn="1">
            <p:custDataLst>
              <p:tags r:id="rId14"/>
            </p:custDataLst>
          </p:nvPr>
        </p:nvGrpSpPr>
        <p:grpSpPr>
          <a:xfrm>
            <a:off x="191142" y="248360"/>
            <a:ext cx="1736005" cy="284480"/>
            <a:chOff x="326390" y="333137"/>
            <a:chExt cx="1736005" cy="284480"/>
          </a:xfrm>
        </p:grpSpPr>
        <p:cxnSp>
          <p:nvCxnSpPr>
            <p:cNvPr id="16" name="直接连接符 15"/>
            <p:cNvCxnSpPr/>
            <p:nvPr>
              <p:custDataLst>
                <p:tags r:id="rId15"/>
              </p:custDataLst>
            </p:nvPr>
          </p:nvCxnSpPr>
          <p:spPr>
            <a:xfrm>
              <a:off x="326390" y="475377"/>
              <a:ext cx="1736005" cy="0"/>
            </a:xfrm>
            <a:prstGeom prst="line">
              <a:avLst/>
            </a:prstGeom>
            <a:ln w="31750">
              <a:gradFill flip="none" rotWithShape="1">
                <a:gsLst>
                  <a:gs pos="21000">
                    <a:srgbClr val="428AE2"/>
                  </a:gs>
                  <a:gs pos="100000">
                    <a:schemeClr val="bg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6"/>
              </p:custDataLst>
            </p:nvPr>
          </p:nvCxnSpPr>
          <p:spPr>
            <a:xfrm>
              <a:off x="326390" y="333137"/>
              <a:ext cx="1736005" cy="0"/>
            </a:xfrm>
            <a:prstGeom prst="line">
              <a:avLst/>
            </a:prstGeom>
            <a:ln w="31750">
              <a:gradFill flip="none" rotWithShape="1">
                <a:gsLst>
                  <a:gs pos="21000">
                    <a:srgbClr val="428AE2"/>
                  </a:gs>
                  <a:gs pos="100000">
                    <a:schemeClr val="bg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17"/>
              </p:custDataLst>
            </p:nvPr>
          </p:nvCxnSpPr>
          <p:spPr>
            <a:xfrm>
              <a:off x="326390" y="617617"/>
              <a:ext cx="1736005" cy="0"/>
            </a:xfrm>
            <a:prstGeom prst="line">
              <a:avLst/>
            </a:prstGeom>
            <a:ln w="31750">
              <a:gradFill flip="none" rotWithShape="1">
                <a:gsLst>
                  <a:gs pos="21000">
                    <a:srgbClr val="428AE2"/>
                  </a:gs>
                  <a:gs pos="100000">
                    <a:schemeClr val="bg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4237" y="5029201"/>
            <a:ext cx="12192000" cy="1828799"/>
          </a:xfrm>
          <a:prstGeom prst="rect">
            <a:avLst/>
          </a:prstGeom>
          <a:solidFill>
            <a:srgbClr val="428AE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302391" y="505096"/>
            <a:ext cx="609600" cy="152400"/>
            <a:chOff x="365760" y="386080"/>
            <a:chExt cx="609600" cy="152400"/>
          </a:xfrm>
          <a:solidFill>
            <a:srgbClr val="428AE2"/>
          </a:solidFill>
        </p:grpSpPr>
        <p:sp>
          <p:nvSpPr>
            <p:cNvPr id="12" name="矩形 11"/>
            <p:cNvSpPr/>
            <p:nvPr>
              <p:custDataLst>
                <p:tags r:id="rId10"/>
              </p:custDataLst>
            </p:nvPr>
          </p:nvSpPr>
          <p:spPr>
            <a:xfrm>
              <a:off x="3657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>
              <p:custDataLst>
                <p:tags r:id="rId11"/>
              </p:custDataLst>
            </p:nvPr>
          </p:nvSpPr>
          <p:spPr>
            <a:xfrm>
              <a:off x="5943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>
              <p:custDataLst>
                <p:tags r:id="rId12"/>
              </p:custDataLst>
            </p:nvPr>
          </p:nvSpPr>
          <p:spPr>
            <a:xfrm>
              <a:off x="8229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>
            <p:custDataLst>
              <p:tags r:id="rId3"/>
            </p:custDataLst>
          </p:nvPr>
        </p:nvSpPr>
        <p:spPr>
          <a:xfrm>
            <a:off x="0" y="914412"/>
            <a:ext cx="12192000" cy="5943588"/>
          </a:xfrm>
          <a:prstGeom prst="rect">
            <a:avLst/>
          </a:prstGeom>
          <a:solidFill>
            <a:srgbClr val="428A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grpSp>
        <p:nvGrpSpPr>
          <p:cNvPr id="8" name="组合 7"/>
          <p:cNvGrpSpPr/>
          <p:nvPr userDrawn="1">
            <p:custDataLst>
              <p:tags r:id="rId8"/>
            </p:custDataLst>
          </p:nvPr>
        </p:nvGrpSpPr>
        <p:grpSpPr>
          <a:xfrm>
            <a:off x="302391" y="505096"/>
            <a:ext cx="609600" cy="152400"/>
            <a:chOff x="365760" y="386080"/>
            <a:chExt cx="609600" cy="152400"/>
          </a:xfrm>
          <a:solidFill>
            <a:srgbClr val="428AE2"/>
          </a:solidFill>
        </p:grpSpPr>
        <p:sp>
          <p:nvSpPr>
            <p:cNvPr id="9" name="矩形 8"/>
            <p:cNvSpPr/>
            <p:nvPr>
              <p:custDataLst>
                <p:tags r:id="rId9"/>
              </p:custDataLst>
            </p:nvPr>
          </p:nvSpPr>
          <p:spPr>
            <a:xfrm>
              <a:off x="3657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>
              <p:custDataLst>
                <p:tags r:id="rId10"/>
              </p:custDataLst>
            </p:nvPr>
          </p:nvSpPr>
          <p:spPr>
            <a:xfrm>
              <a:off x="5943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>
              <p:custDataLst>
                <p:tags r:id="rId11"/>
              </p:custDataLst>
            </p:nvPr>
          </p:nvSpPr>
          <p:spPr>
            <a:xfrm>
              <a:off x="8229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 userDrawn="1">
            <p:custDataLst>
              <p:tags r:id="rId12"/>
            </p:custDataLst>
          </p:nvPr>
        </p:nvGrpSpPr>
        <p:grpSpPr>
          <a:xfrm>
            <a:off x="11235600" y="6197433"/>
            <a:ext cx="609600" cy="152400"/>
            <a:chOff x="11210290" y="6025477"/>
            <a:chExt cx="609600" cy="152400"/>
          </a:xfrm>
          <a:solidFill>
            <a:srgbClr val="428AE2"/>
          </a:solidFill>
        </p:grpSpPr>
        <p:sp>
          <p:nvSpPr>
            <p:cNvPr id="14" name="矩形 13"/>
            <p:cNvSpPr/>
            <p:nvPr>
              <p:custDataLst>
                <p:tags r:id="rId13"/>
              </p:custDataLst>
            </p:nvPr>
          </p:nvSpPr>
          <p:spPr>
            <a:xfrm>
              <a:off x="11210290" y="6025477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>
              <p:custDataLst>
                <p:tags r:id="rId14"/>
              </p:custDataLst>
            </p:nvPr>
          </p:nvSpPr>
          <p:spPr>
            <a:xfrm>
              <a:off x="11438890" y="6025477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>
              <p:custDataLst>
                <p:tags r:id="rId15"/>
              </p:custDataLst>
            </p:nvPr>
          </p:nvSpPr>
          <p:spPr>
            <a:xfrm>
              <a:off x="11667490" y="6025477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2.xml" /><Relationship Id="rId14" Type="http://schemas.openxmlformats.org/officeDocument/2006/relationships/tags" Target="../tags/tag73.xml" /><Relationship Id="rId15" Type="http://schemas.openxmlformats.org/officeDocument/2006/relationships/tags" Target="../tags/tag74.xml" /><Relationship Id="rId16" Type="http://schemas.openxmlformats.org/officeDocument/2006/relationships/tags" Target="../tags/tag75.xml" /><Relationship Id="rId17" Type="http://schemas.openxmlformats.org/officeDocument/2006/relationships/tags" Target="../tags/tag76.xml" /><Relationship Id="rId18" Type="http://schemas.openxmlformats.org/officeDocument/2006/relationships/tags" Target="../tags/tag77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1.png" /><Relationship Id="rId21" Type="http://schemas.openxmlformats.org/officeDocument/2006/relationships/tags" Target="../tags/tag78.xml" /><Relationship Id="rId22" Type="http://schemas.openxmlformats.org/officeDocument/2006/relationships/tags" Target="../tags/tag79.xml" /><Relationship Id="rId2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slideLayout" Target="../slideLayouts/slideLayout25.xml" /><Relationship Id="rId14" Type="http://schemas.openxmlformats.org/officeDocument/2006/relationships/slideLayout" Target="../slideLayouts/slideLayout26.xml" /><Relationship Id="rId15" Type="http://schemas.openxmlformats.org/officeDocument/2006/relationships/slideLayout" Target="../slideLayouts/slideLayout27.xml" /><Relationship Id="rId16" Type="http://schemas.openxmlformats.org/officeDocument/2006/relationships/slideLayout" Target="../slideLayouts/slideLayout28.xml" /><Relationship Id="rId17" Type="http://schemas.openxmlformats.org/officeDocument/2006/relationships/slideLayout" Target="../slideLayouts/slideLayout29.xml" /><Relationship Id="rId18" Type="http://schemas.openxmlformats.org/officeDocument/2006/relationships/slideLayout" Target="../slideLayouts/slideLayout30.xml" /><Relationship Id="rId19" Type="http://schemas.openxmlformats.org/officeDocument/2006/relationships/tags" Target="../tags/tag239.xml" /><Relationship Id="rId2" Type="http://schemas.openxmlformats.org/officeDocument/2006/relationships/slideLayout" Target="../slideLayouts/slideLayout14.xml" /><Relationship Id="rId20" Type="http://schemas.openxmlformats.org/officeDocument/2006/relationships/tags" Target="../tags/tag240.xml" /><Relationship Id="rId21" Type="http://schemas.openxmlformats.org/officeDocument/2006/relationships/tags" Target="../tags/tag241.xml" /><Relationship Id="rId22" Type="http://schemas.openxmlformats.org/officeDocument/2006/relationships/tags" Target="../tags/tag242.xml" /><Relationship Id="rId23" Type="http://schemas.openxmlformats.org/officeDocument/2006/relationships/tags" Target="../tags/tag243.xml" /><Relationship Id="rId24" Type="http://schemas.openxmlformats.org/officeDocument/2006/relationships/tags" Target="../tags/tag244.xml" /><Relationship Id="rId25" Type="http://schemas.openxmlformats.org/officeDocument/2006/relationships/tags" Target="../tags/tag245.xml" /><Relationship Id="rId26" Type="http://schemas.openxmlformats.org/officeDocument/2006/relationships/image" Target="file:///D:\qq&#25991;&#20214;\712321467\Image\C2C\Image2\%7b75232B38-A165-1FB7-499C-2E1C792CACB5%7d.png" TargetMode="External" /><Relationship Id="rId27" Type="http://schemas.openxmlformats.org/officeDocument/2006/relationships/image" Target="../media/image1.png" /><Relationship Id="rId28" Type="http://schemas.openxmlformats.org/officeDocument/2006/relationships/tags" Target="../tags/tag246.xml" /><Relationship Id="rId29" Type="http://schemas.openxmlformats.org/officeDocument/2006/relationships/theme" Target="../theme/theme2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slideLayout" Target="../slideLayouts/slideLayout40.xml" /><Relationship Id="rId11" Type="http://schemas.openxmlformats.org/officeDocument/2006/relationships/slideLayout" Target="../slideLayouts/slideLayout41.xml" /><Relationship Id="rId12" Type="http://schemas.openxmlformats.org/officeDocument/2006/relationships/slideLayout" Target="../slideLayouts/slideLayout42.xml" /><Relationship Id="rId13" Type="http://schemas.openxmlformats.org/officeDocument/2006/relationships/slideLayout" Target="../slideLayouts/slideLayout43.xml" /><Relationship Id="rId14" Type="http://schemas.openxmlformats.org/officeDocument/2006/relationships/slideLayout" Target="../slideLayouts/slideLayout44.xml" /><Relationship Id="rId15" Type="http://schemas.openxmlformats.org/officeDocument/2006/relationships/slideLayout" Target="../slideLayouts/slideLayout45.xml" /><Relationship Id="rId16" Type="http://schemas.openxmlformats.org/officeDocument/2006/relationships/slideLayout" Target="../slideLayouts/slideLayout46.xml" /><Relationship Id="rId17" Type="http://schemas.openxmlformats.org/officeDocument/2006/relationships/slideLayout" Target="../slideLayouts/slideLayout47.xml" /><Relationship Id="rId18" Type="http://schemas.openxmlformats.org/officeDocument/2006/relationships/slideLayout" Target="../slideLayouts/slideLayout48.xml" /><Relationship Id="rId19" Type="http://schemas.openxmlformats.org/officeDocument/2006/relationships/tags" Target="../tags/tag406.xml" /><Relationship Id="rId2" Type="http://schemas.openxmlformats.org/officeDocument/2006/relationships/slideLayout" Target="../slideLayouts/slideLayout32.xml" /><Relationship Id="rId20" Type="http://schemas.openxmlformats.org/officeDocument/2006/relationships/tags" Target="../tags/tag407.xml" /><Relationship Id="rId21" Type="http://schemas.openxmlformats.org/officeDocument/2006/relationships/tags" Target="../tags/tag408.xml" /><Relationship Id="rId22" Type="http://schemas.openxmlformats.org/officeDocument/2006/relationships/tags" Target="../tags/tag409.xml" /><Relationship Id="rId23" Type="http://schemas.openxmlformats.org/officeDocument/2006/relationships/tags" Target="../tags/tag410.xml" /><Relationship Id="rId24" Type="http://schemas.openxmlformats.org/officeDocument/2006/relationships/tags" Target="../tags/tag411.xml" /><Relationship Id="rId25" Type="http://schemas.openxmlformats.org/officeDocument/2006/relationships/tags" Target="../tags/tag412.xml" /><Relationship Id="rId26" Type="http://schemas.openxmlformats.org/officeDocument/2006/relationships/image" Target="file:///D:\qq&#25991;&#20214;\712321467\Image\C2C\Image2\%7b75232B38-A165-1FB7-499C-2E1C792CACB5%7d.png" TargetMode="External" /><Relationship Id="rId27" Type="http://schemas.openxmlformats.org/officeDocument/2006/relationships/image" Target="../media/image1.png" /><Relationship Id="rId28" Type="http://schemas.openxmlformats.org/officeDocument/2006/relationships/tags" Target="../tags/tag413.xml" /><Relationship Id="rId29" Type="http://schemas.openxmlformats.org/officeDocument/2006/relationships/theme" Target="../theme/theme3.xml" /><Relationship Id="rId3" Type="http://schemas.openxmlformats.org/officeDocument/2006/relationships/slideLayout" Target="../slideLayouts/slideLayout33.xml" /><Relationship Id="rId4" Type="http://schemas.openxmlformats.org/officeDocument/2006/relationships/slideLayout" Target="../slideLayouts/slideLayout34.xml" /><Relationship Id="rId5" Type="http://schemas.openxmlformats.org/officeDocument/2006/relationships/slideLayout" Target="../slideLayouts/slideLayout35.xml" /><Relationship Id="rId6" Type="http://schemas.openxmlformats.org/officeDocument/2006/relationships/slideLayout" Target="../slideLayouts/slideLayout36.xml" /><Relationship Id="rId7" Type="http://schemas.openxmlformats.org/officeDocument/2006/relationships/slideLayout" Target="../slideLayouts/slideLayout37.xml" /><Relationship Id="rId8" Type="http://schemas.openxmlformats.org/officeDocument/2006/relationships/slideLayout" Target="../slideLayouts/slideLayout38.xml" /><Relationship Id="rId9" Type="http://schemas.openxmlformats.org/officeDocument/2006/relationships/slideLayout" Target="../slideLayouts/slideLayout3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9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1073743875" descr="学科网 zxxk.com" title="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7" r:link="rId2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9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1073743875" descr="学科网 zxxk.com" title="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7" r:link="rId2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426.xml" /><Relationship Id="rId11" Type="http://schemas.openxmlformats.org/officeDocument/2006/relationships/tags" Target="../tags/tag427.xml" /><Relationship Id="rId2" Type="http://schemas.openxmlformats.org/officeDocument/2006/relationships/tags" Target="../tags/tag421.xml" /><Relationship Id="rId3" Type="http://schemas.openxmlformats.org/officeDocument/2006/relationships/image" Target="../media/image6.jpeg" /><Relationship Id="rId4" Type="http://schemas.openxmlformats.org/officeDocument/2006/relationships/tags" Target="../tags/tag422.xml" /><Relationship Id="rId5" Type="http://schemas.openxmlformats.org/officeDocument/2006/relationships/tags" Target="../tags/tag423.xml" /><Relationship Id="rId6" Type="http://schemas.openxmlformats.org/officeDocument/2006/relationships/tags" Target="../tags/tag424.xml" /><Relationship Id="rId7" Type="http://schemas.openxmlformats.org/officeDocument/2006/relationships/image" Target="../media/image7.jpeg" /><Relationship Id="rId8" Type="http://schemas.openxmlformats.org/officeDocument/2006/relationships/tags" Target="../tags/tag425.xml" /><Relationship Id="rId9" Type="http://schemas.openxmlformats.org/officeDocument/2006/relationships/image" Target="../media/image8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491.xml" /><Relationship Id="rId3" Type="http://schemas.openxmlformats.org/officeDocument/2006/relationships/tags" Target="../tags/tag492.xml" /><Relationship Id="rId4" Type="http://schemas.openxmlformats.org/officeDocument/2006/relationships/image" Target="../media/image21.png" /><Relationship Id="rId5" Type="http://schemas.openxmlformats.org/officeDocument/2006/relationships/tags" Target="../tags/tag493.xml" /><Relationship Id="rId6" Type="http://schemas.openxmlformats.org/officeDocument/2006/relationships/video" Target="../media/media1.mp4" /><Relationship Id="rId7" Type="http://schemas.microsoft.com/office/2007/relationships/media" Target="../media/media1.mp4" /><Relationship Id="rId8" Type="http://schemas.openxmlformats.org/officeDocument/2006/relationships/tags" Target="../tags/tag49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498.xml" /><Relationship Id="rId4" Type="http://schemas.openxmlformats.org/officeDocument/2006/relationships/tags" Target="../tags/tag499.xml" /><Relationship Id="rId5" Type="http://schemas.openxmlformats.org/officeDocument/2006/relationships/tags" Target="../tags/tag500.xml" /><Relationship Id="rId6" Type="http://schemas.openxmlformats.org/officeDocument/2006/relationships/image" Target="../media/image22.jpeg" /><Relationship Id="rId7" Type="http://schemas.openxmlformats.org/officeDocument/2006/relationships/tags" Target="../tags/tag501.xml" /><Relationship Id="rId8" Type="http://schemas.openxmlformats.org/officeDocument/2006/relationships/tags" Target="../tags/tag502.xml" /><Relationship Id="rId9" Type="http://schemas.openxmlformats.org/officeDocument/2006/relationships/tags" Target="../tags/tag50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514.xml" /><Relationship Id="rId11" Type="http://schemas.openxmlformats.org/officeDocument/2006/relationships/tags" Target="../tags/tag515.xml" /><Relationship Id="rId12" Type="http://schemas.openxmlformats.org/officeDocument/2006/relationships/tags" Target="../tags/tag516.xml" /><Relationship Id="rId13" Type="http://schemas.openxmlformats.org/officeDocument/2006/relationships/image" Target="../media/image23.png" /><Relationship Id="rId14" Type="http://schemas.openxmlformats.org/officeDocument/2006/relationships/tags" Target="../tags/tag517.xml" /><Relationship Id="rId15" Type="http://schemas.openxmlformats.org/officeDocument/2006/relationships/image" Target="../media/image24.jpeg" /><Relationship Id="rId16" Type="http://schemas.openxmlformats.org/officeDocument/2006/relationships/tags" Target="../tags/tag518.xml" /><Relationship Id="rId17" Type="http://schemas.openxmlformats.org/officeDocument/2006/relationships/tags" Target="../tags/tag519.xml" /><Relationship Id="rId18" Type="http://schemas.openxmlformats.org/officeDocument/2006/relationships/tags" Target="../tags/tag520.xml" /><Relationship Id="rId19" Type="http://schemas.openxmlformats.org/officeDocument/2006/relationships/tags" Target="../tags/tag521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507.xml" /><Relationship Id="rId4" Type="http://schemas.openxmlformats.org/officeDocument/2006/relationships/tags" Target="../tags/tag508.xml" /><Relationship Id="rId5" Type="http://schemas.openxmlformats.org/officeDocument/2006/relationships/tags" Target="../tags/tag509.xml" /><Relationship Id="rId6" Type="http://schemas.openxmlformats.org/officeDocument/2006/relationships/tags" Target="../tags/tag510.xml" /><Relationship Id="rId7" Type="http://schemas.openxmlformats.org/officeDocument/2006/relationships/tags" Target="../tags/tag511.xml" /><Relationship Id="rId8" Type="http://schemas.openxmlformats.org/officeDocument/2006/relationships/tags" Target="../tags/tag512.xml" /><Relationship Id="rId9" Type="http://schemas.openxmlformats.org/officeDocument/2006/relationships/tags" Target="../tags/tag51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27.xml" /><Relationship Id="rId11" Type="http://schemas.openxmlformats.org/officeDocument/2006/relationships/tags" Target="../tags/tag528.xml" /><Relationship Id="rId12" Type="http://schemas.openxmlformats.org/officeDocument/2006/relationships/image" Target="../media/image25.jpeg" /><Relationship Id="rId13" Type="http://schemas.openxmlformats.org/officeDocument/2006/relationships/tags" Target="../tags/tag529.xml" /><Relationship Id="rId14" Type="http://schemas.openxmlformats.org/officeDocument/2006/relationships/image" Target="../media/image26.jpeg" /><Relationship Id="rId15" Type="http://schemas.openxmlformats.org/officeDocument/2006/relationships/tags" Target="../tags/tag530.xml" /><Relationship Id="rId16" Type="http://schemas.openxmlformats.org/officeDocument/2006/relationships/tags" Target="../tags/tag531.xml" /><Relationship Id="rId2" Type="http://schemas.openxmlformats.org/officeDocument/2006/relationships/tags" Target="../tags/tag522.xml" /><Relationship Id="rId3" Type="http://schemas.openxmlformats.org/officeDocument/2006/relationships/tags" Target="../tags/tag523.xml" /><Relationship Id="rId4" Type="http://schemas.openxmlformats.org/officeDocument/2006/relationships/image" Target="../media/image10.png" /><Relationship Id="rId5" Type="http://schemas.openxmlformats.org/officeDocument/2006/relationships/tags" Target="../tags/tag524.xml" /><Relationship Id="rId6" Type="http://schemas.openxmlformats.org/officeDocument/2006/relationships/image" Target="../media/image11.png" /><Relationship Id="rId7" Type="http://schemas.openxmlformats.org/officeDocument/2006/relationships/tags" Target="../tags/tag525.xml" /><Relationship Id="rId8" Type="http://schemas.openxmlformats.org/officeDocument/2006/relationships/image" Target="../media/image12.png" /><Relationship Id="rId9" Type="http://schemas.openxmlformats.org/officeDocument/2006/relationships/tags" Target="../tags/tag52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32.xml" /><Relationship Id="rId3" Type="http://schemas.openxmlformats.org/officeDocument/2006/relationships/tags" Target="../tags/tag533.xml" /><Relationship Id="rId4" Type="http://schemas.openxmlformats.org/officeDocument/2006/relationships/tags" Target="../tags/tag534.xml" /><Relationship Id="rId5" Type="http://schemas.openxmlformats.org/officeDocument/2006/relationships/tags" Target="../tags/tag53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36.xml" /><Relationship Id="rId3" Type="http://schemas.openxmlformats.org/officeDocument/2006/relationships/tags" Target="../tags/tag537.xml" /><Relationship Id="rId4" Type="http://schemas.openxmlformats.org/officeDocument/2006/relationships/tags" Target="../tags/tag538.xml" /><Relationship Id="rId5" Type="http://schemas.openxmlformats.org/officeDocument/2006/relationships/tags" Target="../tags/tag53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540.xml" /><Relationship Id="rId3" Type="http://schemas.openxmlformats.org/officeDocument/2006/relationships/tags" Target="../tags/tag541.xml" /><Relationship Id="rId4" Type="http://schemas.openxmlformats.org/officeDocument/2006/relationships/image" Target="../media/image27.jpeg" /><Relationship Id="rId5" Type="http://schemas.openxmlformats.org/officeDocument/2006/relationships/tags" Target="../tags/tag542.xml" /><Relationship Id="rId6" Type="http://schemas.openxmlformats.org/officeDocument/2006/relationships/tags" Target="../tags/tag54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tags" Target="../tags/tag544.xml" /><Relationship Id="rId3" Type="http://schemas.openxmlformats.org/officeDocument/2006/relationships/tags" Target="../tags/tag545.xml" /><Relationship Id="rId4" Type="http://schemas.openxmlformats.org/officeDocument/2006/relationships/image" Target="../media/image28.png" /><Relationship Id="rId5" Type="http://schemas.openxmlformats.org/officeDocument/2006/relationships/tags" Target="../tags/tag546.xml" /><Relationship Id="rId6" Type="http://schemas.openxmlformats.org/officeDocument/2006/relationships/tags" Target="../tags/tag547.xml" /><Relationship Id="rId7" Type="http://schemas.openxmlformats.org/officeDocument/2006/relationships/tags" Target="../tags/tag54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hemeOverride" Target="../theme/themeOverride1.xml" /><Relationship Id="rId3" Type="http://schemas.openxmlformats.org/officeDocument/2006/relationships/tags" Target="../tags/tag549.xml" /><Relationship Id="rId4" Type="http://schemas.openxmlformats.org/officeDocument/2006/relationships/tags" Target="../tags/tag550.xml" /><Relationship Id="rId5" Type="http://schemas.openxmlformats.org/officeDocument/2006/relationships/tags" Target="../tags/tag551.xml" /><Relationship Id="rId6" Type="http://schemas.openxmlformats.org/officeDocument/2006/relationships/tags" Target="../tags/tag552.xml" /><Relationship Id="rId7" Type="http://schemas.openxmlformats.org/officeDocument/2006/relationships/image" Target="../media/image28.png" /><Relationship Id="rId8" Type="http://schemas.openxmlformats.org/officeDocument/2006/relationships/tags" Target="../tags/tag553.xml" /><Relationship Id="rId9" Type="http://schemas.openxmlformats.org/officeDocument/2006/relationships/tags" Target="../tags/tag55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563.xml" /><Relationship Id="rId11" Type="http://schemas.openxmlformats.org/officeDocument/2006/relationships/tags" Target="../tags/tag564.xml" /><Relationship Id="rId12" Type="http://schemas.openxmlformats.org/officeDocument/2006/relationships/tags" Target="../tags/tag565.xml" /><Relationship Id="rId13" Type="http://schemas.openxmlformats.org/officeDocument/2006/relationships/tags" Target="../tags/tag566.xml" /><Relationship Id="rId14" Type="http://schemas.openxmlformats.org/officeDocument/2006/relationships/tags" Target="../tags/tag567.xml" /><Relationship Id="rId15" Type="http://schemas.openxmlformats.org/officeDocument/2006/relationships/tags" Target="../tags/tag568.xml" /><Relationship Id="rId2" Type="http://schemas.openxmlformats.org/officeDocument/2006/relationships/tags" Target="../tags/tag555.xml" /><Relationship Id="rId3" Type="http://schemas.openxmlformats.org/officeDocument/2006/relationships/tags" Target="../tags/tag556.xml" /><Relationship Id="rId4" Type="http://schemas.openxmlformats.org/officeDocument/2006/relationships/tags" Target="../tags/tag557.xml" /><Relationship Id="rId5" Type="http://schemas.openxmlformats.org/officeDocument/2006/relationships/tags" Target="../tags/tag558.xml" /><Relationship Id="rId6" Type="http://schemas.openxmlformats.org/officeDocument/2006/relationships/tags" Target="../tags/tag559.xml" /><Relationship Id="rId7" Type="http://schemas.openxmlformats.org/officeDocument/2006/relationships/tags" Target="../tags/tag560.xml" /><Relationship Id="rId8" Type="http://schemas.openxmlformats.org/officeDocument/2006/relationships/tags" Target="../tags/tag561.xml" /><Relationship Id="rId9" Type="http://schemas.openxmlformats.org/officeDocument/2006/relationships/tags" Target="../tags/tag56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438.xml" /><Relationship Id="rId11" Type="http://schemas.openxmlformats.org/officeDocument/2006/relationships/image" Target="../media/image9.jpeg" /><Relationship Id="rId12" Type="http://schemas.openxmlformats.org/officeDocument/2006/relationships/tags" Target="../tags/tag439.xml" /><Relationship Id="rId13" Type="http://schemas.openxmlformats.org/officeDocument/2006/relationships/tags" Target="../tags/tag440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431.xml" /><Relationship Id="rId4" Type="http://schemas.openxmlformats.org/officeDocument/2006/relationships/tags" Target="../tags/tag432.xml" /><Relationship Id="rId5" Type="http://schemas.openxmlformats.org/officeDocument/2006/relationships/tags" Target="../tags/tag433.xml" /><Relationship Id="rId6" Type="http://schemas.openxmlformats.org/officeDocument/2006/relationships/tags" Target="../tags/tag434.xml" /><Relationship Id="rId7" Type="http://schemas.openxmlformats.org/officeDocument/2006/relationships/tags" Target="../tags/tag435.xml" /><Relationship Id="rId8" Type="http://schemas.openxmlformats.org/officeDocument/2006/relationships/tags" Target="../tags/tag436.xml" /><Relationship Id="rId9" Type="http://schemas.openxmlformats.org/officeDocument/2006/relationships/tags" Target="../tags/tag43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576.xml" /><Relationship Id="rId11" Type="http://schemas.openxmlformats.org/officeDocument/2006/relationships/tags" Target="../tags/tag577.xml" /><Relationship Id="rId12" Type="http://schemas.openxmlformats.org/officeDocument/2006/relationships/tags" Target="../tags/tag578.xml" /><Relationship Id="rId2" Type="http://schemas.openxmlformats.org/officeDocument/2006/relationships/tags" Target="../tags/tag569.xml" /><Relationship Id="rId3" Type="http://schemas.openxmlformats.org/officeDocument/2006/relationships/tags" Target="../tags/tag570.xml" /><Relationship Id="rId4" Type="http://schemas.openxmlformats.org/officeDocument/2006/relationships/tags" Target="../tags/tag571.xml" /><Relationship Id="rId5" Type="http://schemas.openxmlformats.org/officeDocument/2006/relationships/tags" Target="../tags/tag572.xml" /><Relationship Id="rId6" Type="http://schemas.openxmlformats.org/officeDocument/2006/relationships/tags" Target="../tags/tag573.xml" /><Relationship Id="rId7" Type="http://schemas.openxmlformats.org/officeDocument/2006/relationships/tags" Target="../tags/tag574.xml" /><Relationship Id="rId8" Type="http://schemas.openxmlformats.org/officeDocument/2006/relationships/tags" Target="../tags/tag575.xml" /><Relationship Id="rId9" Type="http://schemas.openxmlformats.org/officeDocument/2006/relationships/image" Target="../media/image29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585.xml" /><Relationship Id="rId11" Type="http://schemas.openxmlformats.org/officeDocument/2006/relationships/tags" Target="../tags/tag586.xml" /><Relationship Id="rId2" Type="http://schemas.openxmlformats.org/officeDocument/2006/relationships/tags" Target="../tags/tag579.xml" /><Relationship Id="rId3" Type="http://schemas.openxmlformats.org/officeDocument/2006/relationships/tags" Target="../tags/tag580.xml" /><Relationship Id="rId4" Type="http://schemas.openxmlformats.org/officeDocument/2006/relationships/tags" Target="../tags/tag581.xml" /><Relationship Id="rId5" Type="http://schemas.openxmlformats.org/officeDocument/2006/relationships/image" Target="../media/image30.png" /><Relationship Id="rId6" Type="http://schemas.openxmlformats.org/officeDocument/2006/relationships/tags" Target="../tags/tag582.xml" /><Relationship Id="rId7" Type="http://schemas.openxmlformats.org/officeDocument/2006/relationships/tags" Target="../tags/tag583.xml" /><Relationship Id="rId8" Type="http://schemas.openxmlformats.org/officeDocument/2006/relationships/image" Target="../media/image31.png" /><Relationship Id="rId9" Type="http://schemas.openxmlformats.org/officeDocument/2006/relationships/tags" Target="../tags/tag58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10" Type="http://schemas.openxmlformats.org/officeDocument/2006/relationships/tags" Target="../tags/tag594.xml" /><Relationship Id="rId11" Type="http://schemas.openxmlformats.org/officeDocument/2006/relationships/tags" Target="../tags/tag595.xml" /><Relationship Id="rId2" Type="http://schemas.openxmlformats.org/officeDocument/2006/relationships/tags" Target="../tags/tag587.xml" /><Relationship Id="rId3" Type="http://schemas.openxmlformats.org/officeDocument/2006/relationships/tags" Target="../tags/tag588.xml" /><Relationship Id="rId4" Type="http://schemas.openxmlformats.org/officeDocument/2006/relationships/tags" Target="../tags/tag589.xml" /><Relationship Id="rId5" Type="http://schemas.openxmlformats.org/officeDocument/2006/relationships/tags" Target="../tags/tag590.xml" /><Relationship Id="rId6" Type="http://schemas.openxmlformats.org/officeDocument/2006/relationships/tags" Target="../tags/tag591.xml" /><Relationship Id="rId7" Type="http://schemas.openxmlformats.org/officeDocument/2006/relationships/tags" Target="../tags/tag592.xml" /><Relationship Id="rId8" Type="http://schemas.openxmlformats.org/officeDocument/2006/relationships/image" Target="../media/image32.png" /><Relationship Id="rId9" Type="http://schemas.openxmlformats.org/officeDocument/2006/relationships/tags" Target="../tags/tag59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596.xml" /><Relationship Id="rId3" Type="http://schemas.openxmlformats.org/officeDocument/2006/relationships/tags" Target="../tags/tag597.xml" /><Relationship Id="rId4" Type="http://schemas.openxmlformats.org/officeDocument/2006/relationships/image" Target="../media/image33.jpeg" /><Relationship Id="rId5" Type="http://schemas.openxmlformats.org/officeDocument/2006/relationships/tags" Target="../tags/tag598.xml" /><Relationship Id="rId6" Type="http://schemas.openxmlformats.org/officeDocument/2006/relationships/tags" Target="../tags/tag59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tags" Target="../tags/tag600.xml" /><Relationship Id="rId3" Type="http://schemas.openxmlformats.org/officeDocument/2006/relationships/tags" Target="../tags/tag601.xml" /><Relationship Id="rId4" Type="http://schemas.openxmlformats.org/officeDocument/2006/relationships/tags" Target="../tags/tag602.xml" /><Relationship Id="rId5" Type="http://schemas.openxmlformats.org/officeDocument/2006/relationships/tags" Target="../tags/tag60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tags" Target="../tags/tag604.xml" /><Relationship Id="rId3" Type="http://schemas.openxmlformats.org/officeDocument/2006/relationships/tags" Target="../tags/tag605.xml" /><Relationship Id="rId4" Type="http://schemas.openxmlformats.org/officeDocument/2006/relationships/tags" Target="../tags/tag606.xml" /><Relationship Id="rId5" Type="http://schemas.openxmlformats.org/officeDocument/2006/relationships/tags" Target="../tags/tag60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tags" Target="../tags/tag608.xml" /><Relationship Id="rId3" Type="http://schemas.openxmlformats.org/officeDocument/2006/relationships/tags" Target="../tags/tag609.xml" /><Relationship Id="rId4" Type="http://schemas.openxmlformats.org/officeDocument/2006/relationships/tags" Target="../tags/tag610.xml" /><Relationship Id="rId5" Type="http://schemas.openxmlformats.org/officeDocument/2006/relationships/image" Target="../media/image34.jpeg" /><Relationship Id="rId6" Type="http://schemas.openxmlformats.org/officeDocument/2006/relationships/tags" Target="../tags/tag611.xml" /><Relationship Id="rId7" Type="http://schemas.openxmlformats.org/officeDocument/2006/relationships/tags" Target="../tags/tag61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621.xml" /><Relationship Id="rId11" Type="http://schemas.openxmlformats.org/officeDocument/2006/relationships/tags" Target="../tags/tag622.xml" /><Relationship Id="rId12" Type="http://schemas.openxmlformats.org/officeDocument/2006/relationships/tags" Target="../tags/tag623.xml" /><Relationship Id="rId13" Type="http://schemas.openxmlformats.org/officeDocument/2006/relationships/tags" Target="../tags/tag624.xml" /><Relationship Id="rId14" Type="http://schemas.openxmlformats.org/officeDocument/2006/relationships/tags" Target="../tags/tag625.xml" /><Relationship Id="rId15" Type="http://schemas.openxmlformats.org/officeDocument/2006/relationships/tags" Target="../tags/tag626.xml" /><Relationship Id="rId16" Type="http://schemas.openxmlformats.org/officeDocument/2006/relationships/tags" Target="../tags/tag627.xml" /><Relationship Id="rId17" Type="http://schemas.openxmlformats.org/officeDocument/2006/relationships/tags" Target="../tags/tag628.xml" /><Relationship Id="rId18" Type="http://schemas.openxmlformats.org/officeDocument/2006/relationships/tags" Target="../tags/tag629.xml" /><Relationship Id="rId19" Type="http://schemas.openxmlformats.org/officeDocument/2006/relationships/tags" Target="../tags/tag630.xml" /><Relationship Id="rId2" Type="http://schemas.openxmlformats.org/officeDocument/2006/relationships/tags" Target="../tags/tag613.xml" /><Relationship Id="rId20" Type="http://schemas.openxmlformats.org/officeDocument/2006/relationships/tags" Target="../tags/tag631.xml" /><Relationship Id="rId21" Type="http://schemas.openxmlformats.org/officeDocument/2006/relationships/tags" Target="../tags/tag632.xml" /><Relationship Id="rId22" Type="http://schemas.openxmlformats.org/officeDocument/2006/relationships/tags" Target="../tags/tag633.xml" /><Relationship Id="rId23" Type="http://schemas.openxmlformats.org/officeDocument/2006/relationships/tags" Target="../tags/tag634.xml" /><Relationship Id="rId24" Type="http://schemas.openxmlformats.org/officeDocument/2006/relationships/tags" Target="../tags/tag635.xml" /><Relationship Id="rId25" Type="http://schemas.openxmlformats.org/officeDocument/2006/relationships/tags" Target="../tags/tag636.xml" /><Relationship Id="rId26" Type="http://schemas.openxmlformats.org/officeDocument/2006/relationships/tags" Target="../tags/tag637.xml" /><Relationship Id="rId27" Type="http://schemas.openxmlformats.org/officeDocument/2006/relationships/tags" Target="../tags/tag638.xml" /><Relationship Id="rId28" Type="http://schemas.openxmlformats.org/officeDocument/2006/relationships/tags" Target="../tags/tag639.xml" /><Relationship Id="rId29" Type="http://schemas.openxmlformats.org/officeDocument/2006/relationships/tags" Target="../tags/tag640.xml" /><Relationship Id="rId3" Type="http://schemas.openxmlformats.org/officeDocument/2006/relationships/tags" Target="../tags/tag614.xml" /><Relationship Id="rId30" Type="http://schemas.openxmlformats.org/officeDocument/2006/relationships/tags" Target="../tags/tag641.xml" /><Relationship Id="rId31" Type="http://schemas.openxmlformats.org/officeDocument/2006/relationships/tags" Target="../tags/tag642.xml" /><Relationship Id="rId32" Type="http://schemas.openxmlformats.org/officeDocument/2006/relationships/tags" Target="../tags/tag643.xml" /><Relationship Id="rId33" Type="http://schemas.openxmlformats.org/officeDocument/2006/relationships/tags" Target="../tags/tag644.xml" /><Relationship Id="rId34" Type="http://schemas.openxmlformats.org/officeDocument/2006/relationships/image" Target="../media/image35.jpeg" /><Relationship Id="rId35" Type="http://schemas.openxmlformats.org/officeDocument/2006/relationships/tags" Target="../tags/tag645.xml" /><Relationship Id="rId36" Type="http://schemas.openxmlformats.org/officeDocument/2006/relationships/tags" Target="../tags/tag646.xml" /><Relationship Id="rId4" Type="http://schemas.openxmlformats.org/officeDocument/2006/relationships/tags" Target="../tags/tag615.xml" /><Relationship Id="rId5" Type="http://schemas.openxmlformats.org/officeDocument/2006/relationships/tags" Target="../tags/tag616.xml" /><Relationship Id="rId6" Type="http://schemas.openxmlformats.org/officeDocument/2006/relationships/tags" Target="../tags/tag617.xml" /><Relationship Id="rId7" Type="http://schemas.openxmlformats.org/officeDocument/2006/relationships/tags" Target="../tags/tag618.xml" /><Relationship Id="rId8" Type="http://schemas.openxmlformats.org/officeDocument/2006/relationships/tags" Target="../tags/tag619.xml" /><Relationship Id="rId9" Type="http://schemas.openxmlformats.org/officeDocument/2006/relationships/tags" Target="../tags/tag620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55.xml" /><Relationship Id="rId11" Type="http://schemas.openxmlformats.org/officeDocument/2006/relationships/tags" Target="../tags/tag656.xml" /><Relationship Id="rId12" Type="http://schemas.openxmlformats.org/officeDocument/2006/relationships/tags" Target="../tags/tag657.xml" /><Relationship Id="rId13" Type="http://schemas.openxmlformats.org/officeDocument/2006/relationships/tags" Target="../tags/tag658.xml" /><Relationship Id="rId14" Type="http://schemas.openxmlformats.org/officeDocument/2006/relationships/tags" Target="../tags/tag659.xml" /><Relationship Id="rId15" Type="http://schemas.openxmlformats.org/officeDocument/2006/relationships/tags" Target="../tags/tag660.xml" /><Relationship Id="rId16" Type="http://schemas.openxmlformats.org/officeDocument/2006/relationships/tags" Target="../tags/tag661.xml" /><Relationship Id="rId17" Type="http://schemas.openxmlformats.org/officeDocument/2006/relationships/tags" Target="../tags/tag662.xml" /><Relationship Id="rId18" Type="http://schemas.openxmlformats.org/officeDocument/2006/relationships/tags" Target="../tags/tag663.xml" /><Relationship Id="rId2" Type="http://schemas.openxmlformats.org/officeDocument/2006/relationships/tags" Target="../tags/tag647.xml" /><Relationship Id="rId3" Type="http://schemas.openxmlformats.org/officeDocument/2006/relationships/tags" Target="../tags/tag648.xml" /><Relationship Id="rId4" Type="http://schemas.openxmlformats.org/officeDocument/2006/relationships/tags" Target="../tags/tag649.xml" /><Relationship Id="rId5" Type="http://schemas.openxmlformats.org/officeDocument/2006/relationships/tags" Target="../tags/tag650.xml" /><Relationship Id="rId6" Type="http://schemas.openxmlformats.org/officeDocument/2006/relationships/tags" Target="../tags/tag651.xml" /><Relationship Id="rId7" Type="http://schemas.openxmlformats.org/officeDocument/2006/relationships/tags" Target="../tags/tag652.xml" /><Relationship Id="rId8" Type="http://schemas.openxmlformats.org/officeDocument/2006/relationships/tags" Target="../tags/tag653.xml" /><Relationship Id="rId9" Type="http://schemas.openxmlformats.org/officeDocument/2006/relationships/tags" Target="../tags/tag65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tags" Target="../tags/tag664.xml" /><Relationship Id="rId3" Type="http://schemas.openxmlformats.org/officeDocument/2006/relationships/tags" Target="../tags/tag665.xml" /><Relationship Id="rId4" Type="http://schemas.openxmlformats.org/officeDocument/2006/relationships/tags" Target="../tags/tag666.xml" /><Relationship Id="rId5" Type="http://schemas.openxmlformats.org/officeDocument/2006/relationships/image" Target="../media/image34.jpeg" /><Relationship Id="rId6" Type="http://schemas.openxmlformats.org/officeDocument/2006/relationships/tags" Target="../tags/tag667.xml" /><Relationship Id="rId7" Type="http://schemas.openxmlformats.org/officeDocument/2006/relationships/tags" Target="../tags/tag66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46.xml" /><Relationship Id="rId11" Type="http://schemas.openxmlformats.org/officeDocument/2006/relationships/image" Target="../media/image13.jpeg" /><Relationship Id="rId12" Type="http://schemas.openxmlformats.org/officeDocument/2006/relationships/tags" Target="../tags/tag447.xml" /><Relationship Id="rId13" Type="http://schemas.openxmlformats.org/officeDocument/2006/relationships/image" Target="../media/image14.png" /><Relationship Id="rId14" Type="http://schemas.openxmlformats.org/officeDocument/2006/relationships/tags" Target="../tags/tag448.xml" /><Relationship Id="rId15" Type="http://schemas.openxmlformats.org/officeDocument/2006/relationships/tags" Target="../tags/tag449.xml" /><Relationship Id="rId2" Type="http://schemas.openxmlformats.org/officeDocument/2006/relationships/tags" Target="../tags/tag441.xml" /><Relationship Id="rId3" Type="http://schemas.openxmlformats.org/officeDocument/2006/relationships/tags" Target="../tags/tag442.xml" /><Relationship Id="rId4" Type="http://schemas.openxmlformats.org/officeDocument/2006/relationships/image" Target="../media/image10.png" /><Relationship Id="rId5" Type="http://schemas.openxmlformats.org/officeDocument/2006/relationships/tags" Target="../tags/tag443.xml" /><Relationship Id="rId6" Type="http://schemas.openxmlformats.org/officeDocument/2006/relationships/image" Target="../media/image11.png" /><Relationship Id="rId7" Type="http://schemas.openxmlformats.org/officeDocument/2006/relationships/tags" Target="../tags/tag444.xml" /><Relationship Id="rId8" Type="http://schemas.openxmlformats.org/officeDocument/2006/relationships/image" Target="../media/image12.png" /><Relationship Id="rId9" Type="http://schemas.openxmlformats.org/officeDocument/2006/relationships/tags" Target="../tags/tag44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669.xml" /><Relationship Id="rId3" Type="http://schemas.openxmlformats.org/officeDocument/2006/relationships/tags" Target="../tags/tag670.xml" /><Relationship Id="rId4" Type="http://schemas.openxmlformats.org/officeDocument/2006/relationships/image" Target="../media/image36.jpeg" /><Relationship Id="rId5" Type="http://schemas.openxmlformats.org/officeDocument/2006/relationships/tags" Target="../tags/tag671.xml" /><Relationship Id="rId6" Type="http://schemas.openxmlformats.org/officeDocument/2006/relationships/tags" Target="../tags/tag67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tags" Target="../tags/tag673.xml" /><Relationship Id="rId3" Type="http://schemas.openxmlformats.org/officeDocument/2006/relationships/tags" Target="../tags/tag674.xml" /><Relationship Id="rId4" Type="http://schemas.openxmlformats.org/officeDocument/2006/relationships/image" Target="../media/image37.png" /><Relationship Id="rId5" Type="http://schemas.openxmlformats.org/officeDocument/2006/relationships/tags" Target="../tags/tag675.xml" /><Relationship Id="rId6" Type="http://schemas.openxmlformats.org/officeDocument/2006/relationships/image" Target="../media/image38.png" /><Relationship Id="rId7" Type="http://schemas.openxmlformats.org/officeDocument/2006/relationships/tags" Target="../tags/tag676.xml" /><Relationship Id="rId8" Type="http://schemas.openxmlformats.org/officeDocument/2006/relationships/tags" Target="../tags/tag677.xml" /><Relationship Id="rId9" Type="http://schemas.openxmlformats.org/officeDocument/2006/relationships/tags" Target="../tags/tag678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679.xml" /><Relationship Id="rId3" Type="http://schemas.openxmlformats.org/officeDocument/2006/relationships/tags" Target="../tags/tag680.xml" /><Relationship Id="rId4" Type="http://schemas.openxmlformats.org/officeDocument/2006/relationships/image" Target="../media/image39.jpeg" /><Relationship Id="rId5" Type="http://schemas.openxmlformats.org/officeDocument/2006/relationships/tags" Target="../tags/tag681.xml" /><Relationship Id="rId6" Type="http://schemas.openxmlformats.org/officeDocument/2006/relationships/tags" Target="../tags/tag682.xml" /><Relationship Id="rId7" Type="http://schemas.openxmlformats.org/officeDocument/2006/relationships/tags" Target="../tags/tag68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tags" Target="../tags/tag684.xml" /><Relationship Id="rId3" Type="http://schemas.openxmlformats.org/officeDocument/2006/relationships/image" Target="../media/image16.jpeg" /><Relationship Id="rId4" Type="http://schemas.openxmlformats.org/officeDocument/2006/relationships/tags" Target="../tags/tag685.xml" /><Relationship Id="rId5" Type="http://schemas.openxmlformats.org/officeDocument/2006/relationships/tags" Target="../tags/tag686.xml" /><Relationship Id="rId6" Type="http://schemas.openxmlformats.org/officeDocument/2006/relationships/tags" Target="../tags/tag68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696.xml" /><Relationship Id="rId11" Type="http://schemas.openxmlformats.org/officeDocument/2006/relationships/image" Target="../media/image40.gif" /><Relationship Id="rId12" Type="http://schemas.openxmlformats.org/officeDocument/2006/relationships/tags" Target="../tags/tag697.xml" /><Relationship Id="rId13" Type="http://schemas.openxmlformats.org/officeDocument/2006/relationships/tags" Target="../tags/tag698.xml" /><Relationship Id="rId2" Type="http://schemas.openxmlformats.org/officeDocument/2006/relationships/tags" Target="../tags/tag688.xml" /><Relationship Id="rId3" Type="http://schemas.openxmlformats.org/officeDocument/2006/relationships/tags" Target="../tags/tag689.xml" /><Relationship Id="rId4" Type="http://schemas.openxmlformats.org/officeDocument/2006/relationships/tags" Target="../tags/tag690.xml" /><Relationship Id="rId5" Type="http://schemas.openxmlformats.org/officeDocument/2006/relationships/tags" Target="../tags/tag691.xml" /><Relationship Id="rId6" Type="http://schemas.openxmlformats.org/officeDocument/2006/relationships/tags" Target="../tags/tag692.xml" /><Relationship Id="rId7" Type="http://schemas.openxmlformats.org/officeDocument/2006/relationships/tags" Target="../tags/tag693.xml" /><Relationship Id="rId8" Type="http://schemas.openxmlformats.org/officeDocument/2006/relationships/tags" Target="../tags/tag694.xml" /><Relationship Id="rId9" Type="http://schemas.openxmlformats.org/officeDocument/2006/relationships/tags" Target="../tags/tag695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706.xml" /><Relationship Id="rId2" Type="http://schemas.openxmlformats.org/officeDocument/2006/relationships/tags" Target="../tags/tag699.xml" /><Relationship Id="rId3" Type="http://schemas.openxmlformats.org/officeDocument/2006/relationships/tags" Target="../tags/tag700.xml" /><Relationship Id="rId4" Type="http://schemas.openxmlformats.org/officeDocument/2006/relationships/tags" Target="../tags/tag701.xml" /><Relationship Id="rId5" Type="http://schemas.openxmlformats.org/officeDocument/2006/relationships/tags" Target="../tags/tag702.xml" /><Relationship Id="rId6" Type="http://schemas.openxmlformats.org/officeDocument/2006/relationships/tags" Target="../tags/tag703.xml" /><Relationship Id="rId7" Type="http://schemas.openxmlformats.org/officeDocument/2006/relationships/tags" Target="../tags/tag704.xml" /><Relationship Id="rId8" Type="http://schemas.openxmlformats.org/officeDocument/2006/relationships/image" Target="../media/image41.jpeg" /><Relationship Id="rId9" Type="http://schemas.openxmlformats.org/officeDocument/2006/relationships/tags" Target="../tags/tag705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707.xml" /><Relationship Id="rId3" Type="http://schemas.openxmlformats.org/officeDocument/2006/relationships/tags" Target="../tags/tag708.xml" /><Relationship Id="rId4" Type="http://schemas.openxmlformats.org/officeDocument/2006/relationships/tags" Target="../tags/tag709.xml" /><Relationship Id="rId5" Type="http://schemas.openxmlformats.org/officeDocument/2006/relationships/tags" Target="../tags/tag710.xml" /><Relationship Id="rId6" Type="http://schemas.openxmlformats.org/officeDocument/2006/relationships/tags" Target="../tags/tag711.xml" /><Relationship Id="rId7" Type="http://schemas.openxmlformats.org/officeDocument/2006/relationships/image" Target="../media/image42.jpeg" /><Relationship Id="rId8" Type="http://schemas.openxmlformats.org/officeDocument/2006/relationships/tags" Target="../tags/tag712.xml" /><Relationship Id="rId9" Type="http://schemas.openxmlformats.org/officeDocument/2006/relationships/tags" Target="../tags/tag713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14.xml" /><Relationship Id="rId3" Type="http://schemas.openxmlformats.org/officeDocument/2006/relationships/tags" Target="../tags/tag715.xml" /><Relationship Id="rId4" Type="http://schemas.openxmlformats.org/officeDocument/2006/relationships/tags" Target="../tags/tag716.xml" /><Relationship Id="rId5" Type="http://schemas.openxmlformats.org/officeDocument/2006/relationships/tags" Target="../tags/tag717.xml" /><Relationship Id="rId6" Type="http://schemas.openxmlformats.org/officeDocument/2006/relationships/tags" Target="../tags/tag718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719.xml" /><Relationship Id="rId3" Type="http://schemas.openxmlformats.org/officeDocument/2006/relationships/tags" Target="../tags/tag720.xml" /><Relationship Id="rId4" Type="http://schemas.openxmlformats.org/officeDocument/2006/relationships/image" Target="../media/image27.jpeg" /><Relationship Id="rId5" Type="http://schemas.openxmlformats.org/officeDocument/2006/relationships/tags" Target="../tags/tag721.xml" /><Relationship Id="rId6" Type="http://schemas.openxmlformats.org/officeDocument/2006/relationships/tags" Target="../tags/tag72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10" Type="http://schemas.openxmlformats.org/officeDocument/2006/relationships/tags" Target="../tags/tag731.xml" /><Relationship Id="rId11" Type="http://schemas.openxmlformats.org/officeDocument/2006/relationships/tags" Target="../tags/tag732.xml" /><Relationship Id="rId12" Type="http://schemas.openxmlformats.org/officeDocument/2006/relationships/image" Target="../media/image32.png" /><Relationship Id="rId13" Type="http://schemas.openxmlformats.org/officeDocument/2006/relationships/tags" Target="../tags/tag733.xml" /><Relationship Id="rId14" Type="http://schemas.openxmlformats.org/officeDocument/2006/relationships/tags" Target="../tags/tag734.xml" /><Relationship Id="rId2" Type="http://schemas.openxmlformats.org/officeDocument/2006/relationships/tags" Target="../tags/tag723.xml" /><Relationship Id="rId3" Type="http://schemas.openxmlformats.org/officeDocument/2006/relationships/tags" Target="../tags/tag724.xml" /><Relationship Id="rId4" Type="http://schemas.openxmlformats.org/officeDocument/2006/relationships/tags" Target="../tags/tag725.xml" /><Relationship Id="rId5" Type="http://schemas.openxmlformats.org/officeDocument/2006/relationships/tags" Target="../tags/tag726.xml" /><Relationship Id="rId6" Type="http://schemas.openxmlformats.org/officeDocument/2006/relationships/tags" Target="../tags/tag727.xml" /><Relationship Id="rId7" Type="http://schemas.openxmlformats.org/officeDocument/2006/relationships/tags" Target="../tags/tag728.xml" /><Relationship Id="rId8" Type="http://schemas.openxmlformats.org/officeDocument/2006/relationships/tags" Target="../tags/tag729.xml" /><Relationship Id="rId9" Type="http://schemas.openxmlformats.org/officeDocument/2006/relationships/tags" Target="../tags/tag73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50.xml" /><Relationship Id="rId3" Type="http://schemas.openxmlformats.org/officeDocument/2006/relationships/tags" Target="../tags/tag451.xml" /><Relationship Id="rId4" Type="http://schemas.openxmlformats.org/officeDocument/2006/relationships/image" Target="../media/image15.jpeg" /><Relationship Id="rId5" Type="http://schemas.openxmlformats.org/officeDocument/2006/relationships/tags" Target="../tags/tag452.xml" /><Relationship Id="rId6" Type="http://schemas.openxmlformats.org/officeDocument/2006/relationships/tags" Target="../tags/tag453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10" Type="http://schemas.openxmlformats.org/officeDocument/2006/relationships/tags" Target="../tags/tag743.xml" /><Relationship Id="rId11" Type="http://schemas.openxmlformats.org/officeDocument/2006/relationships/tags" Target="../tags/tag744.xml" /><Relationship Id="rId12" Type="http://schemas.openxmlformats.org/officeDocument/2006/relationships/tags" Target="../tags/tag745.xml" /><Relationship Id="rId13" Type="http://schemas.openxmlformats.org/officeDocument/2006/relationships/tags" Target="../tags/tag746.xml" /><Relationship Id="rId14" Type="http://schemas.openxmlformats.org/officeDocument/2006/relationships/image" Target="../media/image32.png" /><Relationship Id="rId15" Type="http://schemas.openxmlformats.org/officeDocument/2006/relationships/tags" Target="../tags/tag747.xml" /><Relationship Id="rId16" Type="http://schemas.openxmlformats.org/officeDocument/2006/relationships/tags" Target="../tags/tag748.xml" /><Relationship Id="rId17" Type="http://schemas.openxmlformats.org/officeDocument/2006/relationships/tags" Target="../tags/tag749.xml" /><Relationship Id="rId2" Type="http://schemas.openxmlformats.org/officeDocument/2006/relationships/tags" Target="../tags/tag735.xml" /><Relationship Id="rId3" Type="http://schemas.openxmlformats.org/officeDocument/2006/relationships/tags" Target="../tags/tag736.xml" /><Relationship Id="rId4" Type="http://schemas.openxmlformats.org/officeDocument/2006/relationships/tags" Target="../tags/tag737.xml" /><Relationship Id="rId5" Type="http://schemas.openxmlformats.org/officeDocument/2006/relationships/tags" Target="../tags/tag738.xml" /><Relationship Id="rId6" Type="http://schemas.openxmlformats.org/officeDocument/2006/relationships/tags" Target="../tags/tag739.xml" /><Relationship Id="rId7" Type="http://schemas.openxmlformats.org/officeDocument/2006/relationships/tags" Target="../tags/tag740.xml" /><Relationship Id="rId8" Type="http://schemas.openxmlformats.org/officeDocument/2006/relationships/tags" Target="../tags/tag741.xml" /><Relationship Id="rId9" Type="http://schemas.openxmlformats.org/officeDocument/2006/relationships/tags" Target="../tags/tag74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10" Type="http://schemas.openxmlformats.org/officeDocument/2006/relationships/tags" Target="../tags/tag758.xml" /><Relationship Id="rId11" Type="http://schemas.openxmlformats.org/officeDocument/2006/relationships/image" Target="../media/image32.png" /><Relationship Id="rId12" Type="http://schemas.openxmlformats.org/officeDocument/2006/relationships/tags" Target="../tags/tag759.xml" /><Relationship Id="rId13" Type="http://schemas.openxmlformats.org/officeDocument/2006/relationships/tags" Target="../tags/tag760.xml" /><Relationship Id="rId14" Type="http://schemas.openxmlformats.org/officeDocument/2006/relationships/tags" Target="../tags/tag761.xml" /><Relationship Id="rId15" Type="http://schemas.openxmlformats.org/officeDocument/2006/relationships/tags" Target="../tags/tag762.xml" /><Relationship Id="rId16" Type="http://schemas.openxmlformats.org/officeDocument/2006/relationships/tags" Target="../tags/tag763.xml" /><Relationship Id="rId2" Type="http://schemas.openxmlformats.org/officeDocument/2006/relationships/tags" Target="../tags/tag750.xml" /><Relationship Id="rId3" Type="http://schemas.openxmlformats.org/officeDocument/2006/relationships/tags" Target="../tags/tag751.xml" /><Relationship Id="rId4" Type="http://schemas.openxmlformats.org/officeDocument/2006/relationships/tags" Target="../tags/tag752.xml" /><Relationship Id="rId5" Type="http://schemas.openxmlformats.org/officeDocument/2006/relationships/tags" Target="../tags/tag753.xml" /><Relationship Id="rId6" Type="http://schemas.openxmlformats.org/officeDocument/2006/relationships/tags" Target="../tags/tag754.xml" /><Relationship Id="rId7" Type="http://schemas.openxmlformats.org/officeDocument/2006/relationships/tags" Target="../tags/tag755.xml" /><Relationship Id="rId8" Type="http://schemas.openxmlformats.org/officeDocument/2006/relationships/tags" Target="../tags/tag756.xml" /><Relationship Id="rId9" Type="http://schemas.openxmlformats.org/officeDocument/2006/relationships/tags" Target="../tags/tag75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10" Type="http://schemas.openxmlformats.org/officeDocument/2006/relationships/tags" Target="../tags/tag772.xml" /><Relationship Id="rId11" Type="http://schemas.openxmlformats.org/officeDocument/2006/relationships/image" Target="../media/image32.png" /><Relationship Id="rId12" Type="http://schemas.openxmlformats.org/officeDocument/2006/relationships/tags" Target="../tags/tag773.xml" /><Relationship Id="rId13" Type="http://schemas.openxmlformats.org/officeDocument/2006/relationships/tags" Target="../tags/tag774.xml" /><Relationship Id="rId14" Type="http://schemas.openxmlformats.org/officeDocument/2006/relationships/tags" Target="../tags/tag775.xml" /><Relationship Id="rId2" Type="http://schemas.openxmlformats.org/officeDocument/2006/relationships/tags" Target="../tags/tag764.xml" /><Relationship Id="rId3" Type="http://schemas.openxmlformats.org/officeDocument/2006/relationships/tags" Target="../tags/tag765.xml" /><Relationship Id="rId4" Type="http://schemas.openxmlformats.org/officeDocument/2006/relationships/tags" Target="../tags/tag766.xml" /><Relationship Id="rId5" Type="http://schemas.openxmlformats.org/officeDocument/2006/relationships/tags" Target="../tags/tag767.xml" /><Relationship Id="rId6" Type="http://schemas.openxmlformats.org/officeDocument/2006/relationships/tags" Target="../tags/tag768.xml" /><Relationship Id="rId7" Type="http://schemas.openxmlformats.org/officeDocument/2006/relationships/tags" Target="../tags/tag769.xml" /><Relationship Id="rId8" Type="http://schemas.openxmlformats.org/officeDocument/2006/relationships/tags" Target="../tags/tag770.xml" /><Relationship Id="rId9" Type="http://schemas.openxmlformats.org/officeDocument/2006/relationships/tags" Target="../tags/tag77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454.xml" /><Relationship Id="rId3" Type="http://schemas.openxmlformats.org/officeDocument/2006/relationships/tags" Target="../tags/tag455.xml" /><Relationship Id="rId4" Type="http://schemas.openxmlformats.org/officeDocument/2006/relationships/image" Target="../media/image16.jpeg" /><Relationship Id="rId5" Type="http://schemas.openxmlformats.org/officeDocument/2006/relationships/tags" Target="../tags/tag456.xml" /><Relationship Id="rId6" Type="http://schemas.openxmlformats.org/officeDocument/2006/relationships/tags" Target="../tags/tag45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58.xml" /><Relationship Id="rId3" Type="http://schemas.openxmlformats.org/officeDocument/2006/relationships/tags" Target="../tags/tag459.xml" /><Relationship Id="rId4" Type="http://schemas.openxmlformats.org/officeDocument/2006/relationships/image" Target="../media/image17.jpeg" /><Relationship Id="rId5" Type="http://schemas.openxmlformats.org/officeDocument/2006/relationships/tags" Target="../tags/tag460.xml" /><Relationship Id="rId6" Type="http://schemas.openxmlformats.org/officeDocument/2006/relationships/tags" Target="../tags/tag46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462.xml" /><Relationship Id="rId3" Type="http://schemas.openxmlformats.org/officeDocument/2006/relationships/tags" Target="../tags/tag463.xml" /><Relationship Id="rId4" Type="http://schemas.openxmlformats.org/officeDocument/2006/relationships/tags" Target="../tags/tag464.xml" /><Relationship Id="rId5" Type="http://schemas.openxmlformats.org/officeDocument/2006/relationships/tags" Target="../tags/tag465.xml" /><Relationship Id="rId6" Type="http://schemas.openxmlformats.org/officeDocument/2006/relationships/image" Target="../media/image18.jpeg" /><Relationship Id="rId7" Type="http://schemas.openxmlformats.org/officeDocument/2006/relationships/tags" Target="../tags/tag466.xml" /><Relationship Id="rId8" Type="http://schemas.openxmlformats.org/officeDocument/2006/relationships/tags" Target="../tags/tag46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478.xml" /><Relationship Id="rId11" Type="http://schemas.openxmlformats.org/officeDocument/2006/relationships/tags" Target="../tags/tag479.xml" /><Relationship Id="rId12" Type="http://schemas.openxmlformats.org/officeDocument/2006/relationships/tags" Target="../tags/tag480.xml" /><Relationship Id="rId13" Type="http://schemas.openxmlformats.org/officeDocument/2006/relationships/tags" Target="../tags/tag481.xml" /><Relationship Id="rId14" Type="http://schemas.openxmlformats.org/officeDocument/2006/relationships/tags" Target="../tags/tag482.xml" /><Relationship Id="rId15" Type="http://schemas.openxmlformats.org/officeDocument/2006/relationships/image" Target="../media/image19.jpeg" /><Relationship Id="rId16" Type="http://schemas.openxmlformats.org/officeDocument/2006/relationships/tags" Target="../tags/tag483.xml" /><Relationship Id="rId17" Type="http://schemas.openxmlformats.org/officeDocument/2006/relationships/tags" Target="../tags/tag484.xml" /><Relationship Id="rId18" Type="http://schemas.openxmlformats.org/officeDocument/2006/relationships/tags" Target="../tags/tag485.xml" /><Relationship Id="rId19" Type="http://schemas.openxmlformats.org/officeDocument/2006/relationships/tags" Target="../tags/tag486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471.xml" /><Relationship Id="rId4" Type="http://schemas.openxmlformats.org/officeDocument/2006/relationships/tags" Target="../tags/tag472.xml" /><Relationship Id="rId5" Type="http://schemas.openxmlformats.org/officeDocument/2006/relationships/tags" Target="../tags/tag473.xml" /><Relationship Id="rId6" Type="http://schemas.openxmlformats.org/officeDocument/2006/relationships/tags" Target="../tags/tag474.xml" /><Relationship Id="rId7" Type="http://schemas.openxmlformats.org/officeDocument/2006/relationships/tags" Target="../tags/tag475.xml" /><Relationship Id="rId8" Type="http://schemas.openxmlformats.org/officeDocument/2006/relationships/tags" Target="../tags/tag476.xml" /><Relationship Id="rId9" Type="http://schemas.openxmlformats.org/officeDocument/2006/relationships/tags" Target="../tags/tag47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487.xml" /><Relationship Id="rId3" Type="http://schemas.openxmlformats.org/officeDocument/2006/relationships/tags" Target="../tags/tag488.xml" /><Relationship Id="rId4" Type="http://schemas.openxmlformats.org/officeDocument/2006/relationships/image" Target="../media/image20.jpeg" /><Relationship Id="rId5" Type="http://schemas.openxmlformats.org/officeDocument/2006/relationships/tags" Target="../tags/tag489.xml" /><Relationship Id="rId6" Type="http://schemas.openxmlformats.org/officeDocument/2006/relationships/tags" Target="../tags/tag49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074" name="Picture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314950" y="1139825"/>
            <a:ext cx="4994275" cy="4860925"/>
          </a:xfrm>
          <a:prstGeom prst="rect">
            <a:avLst/>
          </a:prstGeom>
          <a:solidFill>
            <a:srgbClr val="C0C0C0"/>
          </a:solidFill>
          <a:ln w="57150" cap="flat" cmpd="thickThin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075" name="Text Box 3"/>
          <p:cNvSpPr/>
          <p:nvPr>
            <p:custDataLst>
              <p:tags r:id="rId5"/>
            </p:custDataLst>
          </p:nvPr>
        </p:nvSpPr>
        <p:spPr>
          <a:xfrm>
            <a:off x="3074353" y="1373188"/>
            <a:ext cx="1413510" cy="4422775"/>
          </a:xfrm>
          <a:prstGeom prst="rect">
            <a:avLst/>
          </a:prstGeom>
          <a:solidFill>
            <a:srgbClr val="FFE1C3">
              <a:alpha val="52156"/>
            </a:srgbClr>
          </a:solidFill>
          <a:ln w="38100">
            <a:solidFill>
              <a:srgbClr val="751E03"/>
            </a:solidFill>
            <a:miter lim="800000"/>
          </a:ln>
        </p:spPr>
        <p:txBody>
          <a:bodyPr vert="eaVert">
            <a:spAutoFit/>
          </a:bodyPr>
          <a:lstStyle/>
          <a:p>
            <a:pPr algn="ctr" defTabSz="914400">
              <a:spcBef>
                <a:spcPct val="10000"/>
              </a:spcBef>
              <a:buClrTx/>
              <a:buSzTx/>
              <a:buFontTx/>
              <a:buNone/>
            </a:pPr>
            <a:r>
              <a:rPr lang="zh-CN" altLang="en-US" sz="80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伶官传序</a:t>
            </a:r>
            <a:endParaRPr lang="zh-CN" altLang="en-US" sz="8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6" name="Rectangle 4"/>
          <p:cNvSpPr/>
          <p:nvPr>
            <p:custDataLst>
              <p:tags r:id="rId6"/>
            </p:custDataLst>
          </p:nvPr>
        </p:nvSpPr>
        <p:spPr>
          <a:xfrm>
            <a:off x="1854518" y="3084513"/>
            <a:ext cx="798195" cy="25733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欧阳修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077" name="Picture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557838" y="1793875"/>
            <a:ext cx="4508500" cy="3863975"/>
          </a:xfrm>
          <a:prstGeom prst="rect">
            <a:avLst/>
          </a:prstGeom>
          <a:noFill/>
          <a:ln w="12700" cap="flat" cmpd="sng">
            <a:solidFill>
              <a:srgbClr val="751E03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" name="Picture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10604500" y="11163300"/>
            <a:ext cx="0" cy="0"/>
          </a:xfrm>
          <a:prstGeom prst="rect">
            <a:avLst/>
          </a:prstGeom>
          <a:ln>
            <a:noFill/>
          </a:ln>
        </p:spPr>
      </p:pic>
    </p:spTree>
    <p:custDataLst>
      <p:tags r:id="rId11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17805" y="153035"/>
            <a:ext cx="841883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视频：</a:t>
            </a:r>
            <a:r>
              <a:rPr lang="en-US" altLang="zh-CN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</a:t>
            </a:r>
            <a:r>
              <a:rPr lang="zh-CN" altLang="en-US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秒看懂中国古代最乱的时代：五代十国</a:t>
            </a:r>
          </a:p>
        </p:txBody>
      </p:sp>
      <p:pic>
        <p:nvPicPr>
          <p:cNvPr id="3" name="e6950e80dd13e45572b9394e3b98a137">
            <a:hlinkClick action="ppaction://media"/>
          </p:cNvPr>
          <p:cNvPicPr/>
          <p:nvPr>
            <a:videoFile r:link="rId6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64360" y="1143000"/>
            <a:ext cx="8077200" cy="481330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122" name="标题 140289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3910965" y="525145"/>
            <a:ext cx="6009640" cy="98615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lIns="101600" tIns="38100" rIns="76200" bIns="38100" rtlCol="0" anchor="ctr" anchorCtr="0">
            <a:noAutofit/>
          </a:bodyPr>
          <a:lstStyle>
            <a:lvl1pPr marL="0" indent="0"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000" b="0" i="0" u="none" kern="1200" baseline="0">
                <a:solidFill>
                  <a:schemeClr val="tx1"/>
                </a:solidFill>
                <a:latin typeface="Arial Black" panose="020b0a04020102020204" pitchFamily="34" charset="0"/>
                <a:ea typeface="楷体" panose="02010609060101010101" charset="-122"/>
                <a:cs typeface="+mj-cs"/>
              </a:defRPr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US" sz="3200" b="1" i="0" u="none" strike="noStrike" kern="1200" cap="none" spc="20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毛泽东：“生子当如李亚子。”</a:t>
            </a:r>
          </a:p>
        </p:txBody>
      </p:sp>
      <p:sp>
        <p:nvSpPr>
          <p:cNvPr id="5123" name="内容占位符 140290"/>
          <p:cNvSpPr>
            <a:spLocks noGrp="1"/>
          </p:cNvSpPr>
          <p:nvPr>
            <p:ph/>
            <p:custDataLst>
              <p:tags r:id="rId5"/>
            </p:custDataLst>
          </p:nvPr>
        </p:nvSpPr>
        <p:spPr>
          <a:xfrm>
            <a:off x="3691255" y="1619885"/>
            <a:ext cx="8258810" cy="505079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101600" tIns="0" rIns="82550" bIns="0">
            <a:normAutofit fontScale="40000"/>
          </a:bodyPr>
          <a:lstStyle/>
          <a:p>
            <a:pPr defTabSz="685800" eaLnBrk="1" hangingPunct="1"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lang="en-US" altLang="en-US" sz="12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  <a:p>
            <a:pPr marL="0" indent="457200" algn="l" defTabSz="685800"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en-US" sz="6000" b="1">
                <a:solidFill>
                  <a:srgbClr val="404040"/>
                </a:solidFill>
                <a:cs typeface="微软雅黑" panose="020b0503020204020204" pitchFamily="34" charset="-122"/>
                <a:sym typeface="微软雅黑" panose="020b0503020204020204" pitchFamily="34" charset="-122"/>
              </a:rPr>
              <a:t>唐庄宗李存勖是李克用的长子，小名亚子，年幼时体貌出众，而且忠厚沉稳，喜欢独来独往，很受李克用喜爱。十一岁便跟随父亲出征作战，得胜后随父亲晋见唐昭宗。昭宗见了他，非常惊讶：“这孩子真是长相出奇！”然后轻抚着他的背说：“小儿日后必定是国家的栋梁之才，不要忘了为我大唐尽忠尽孝啊！”接着，昭宗又赏赐他翡翠盘等物。因为昭宗对李存勖说了一句</a:t>
            </a:r>
            <a:r>
              <a:rPr lang="en-US" altLang="en-US" sz="6000" b="1">
                <a:solidFill>
                  <a:srgbClr val="FF0000"/>
                </a:solidFill>
                <a:cs typeface="微软雅黑" panose="020b0503020204020204" pitchFamily="34" charset="-122"/>
                <a:sym typeface="微软雅黑" panose="020b0503020204020204" pitchFamily="34" charset="-122"/>
              </a:rPr>
              <a:t>“此子可亚其父”，</a:t>
            </a:r>
            <a:r>
              <a:rPr lang="en-US" altLang="en-US" sz="6000" b="1">
                <a:solidFill>
                  <a:srgbClr val="404040"/>
                </a:solidFill>
                <a:cs typeface="微软雅黑" panose="020b0503020204020204" pitchFamily="34" charset="-122"/>
                <a:sym typeface="微软雅黑" panose="020b0503020204020204" pitchFamily="34" charset="-122"/>
              </a:rPr>
              <a:t>使他的父亲成为亚军，超过其父，因而得名</a:t>
            </a:r>
            <a:r>
              <a:rPr lang="en-US" altLang="en-US" sz="6000" b="1">
                <a:solidFill>
                  <a:srgbClr val="FF0000"/>
                </a:solidFill>
                <a:cs typeface="微软雅黑" panose="020b0503020204020204" pitchFamily="34" charset="-122"/>
                <a:sym typeface="微软雅黑" panose="020b0503020204020204" pitchFamily="34" charset="-122"/>
              </a:rPr>
              <a:t>“亚子”。</a:t>
            </a:r>
            <a:br>
              <a:rPr lang="zh-CN" altLang="en-US" sz="28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</a:br>
            <a:br>
              <a:rPr lang="zh-CN" altLang="en-US" sz="28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</a:br>
            <a:endParaRPr lang="en-US" altLang="en-US" sz="2800" b="1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</p:txBody>
      </p:sp>
      <p:pic>
        <p:nvPicPr>
          <p:cNvPr id="4101" name="图片 1495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09270" y="735013"/>
            <a:ext cx="3008313" cy="448310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4102" name="文本框 149511"/>
          <p:cNvSpPr/>
          <p:nvPr>
            <p:custDataLst>
              <p:tags r:id="rId8"/>
            </p:custDataLst>
          </p:nvPr>
        </p:nvSpPr>
        <p:spPr>
          <a:xfrm>
            <a:off x="509270" y="5426710"/>
            <a:ext cx="5494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后唐庄宗李存勖</a:t>
            </a: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 fill="hold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8" name="矩形 1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5"/>
            </p:custDataLst>
          </p:nvPr>
        </p:nvGrpSpPr>
        <p:grpSpPr>
          <a:xfrm>
            <a:off x="302391" y="505096"/>
            <a:ext cx="609600" cy="152400"/>
            <a:chOff x="365760" y="386080"/>
            <a:chExt cx="609600" cy="152400"/>
          </a:xfrm>
          <a:solidFill>
            <a:srgbClr val="428AE2"/>
          </a:solidFill>
        </p:grpSpPr>
        <p:sp>
          <p:nvSpPr>
            <p:cNvPr id="9" name="矩形 8"/>
            <p:cNvSpPr/>
            <p:nvPr>
              <p:custDataLst>
                <p:tags r:id="rId6"/>
              </p:custDataLst>
            </p:nvPr>
          </p:nvSpPr>
          <p:spPr>
            <a:xfrm>
              <a:off x="3657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>
              <p:custDataLst>
                <p:tags r:id="rId7"/>
              </p:custDataLst>
            </p:nvPr>
          </p:nvSpPr>
          <p:spPr>
            <a:xfrm>
              <a:off x="5943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8"/>
              </p:custDataLst>
            </p:nvPr>
          </p:nvSpPr>
          <p:spPr>
            <a:xfrm>
              <a:off x="822960" y="386080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 userDrawn="1">
            <p:custDataLst>
              <p:tags r:id="rId9"/>
            </p:custDataLst>
          </p:nvPr>
        </p:nvGrpSpPr>
        <p:grpSpPr>
          <a:xfrm>
            <a:off x="11235600" y="6197433"/>
            <a:ext cx="609600" cy="152400"/>
            <a:chOff x="11210290" y="6025477"/>
            <a:chExt cx="609600" cy="152400"/>
          </a:xfrm>
          <a:solidFill>
            <a:srgbClr val="428AE2"/>
          </a:solidFill>
        </p:grpSpPr>
        <p:sp>
          <p:nvSpPr>
            <p:cNvPr id="2" name="矩形 1"/>
            <p:cNvSpPr/>
            <p:nvPr>
              <p:custDataLst>
                <p:tags r:id="rId10"/>
              </p:custDataLst>
            </p:nvPr>
          </p:nvSpPr>
          <p:spPr>
            <a:xfrm>
              <a:off x="11210290" y="6025477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11"/>
              </p:custDataLst>
            </p:nvPr>
          </p:nvSpPr>
          <p:spPr>
            <a:xfrm>
              <a:off x="11438890" y="6025477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>
              <p:custDataLst>
                <p:tags r:id="rId12"/>
              </p:custDataLst>
            </p:nvPr>
          </p:nvSpPr>
          <p:spPr>
            <a:xfrm>
              <a:off x="11667490" y="6025477"/>
              <a:ext cx="152400" cy="15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" name="image 1402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81050" y="1525270"/>
            <a:ext cx="5184140" cy="4074795"/>
          </a:xfrm>
          <a:prstGeom prst="rect">
            <a:avLst/>
          </a:prstGeom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371611" y="2010092"/>
            <a:ext cx="3962425" cy="283781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40" h="5040">
                <a:moveTo>
                  <a:pt x="0" y="0"/>
                </a:moveTo>
                <a:lnTo>
                  <a:pt x="6240" y="0"/>
                </a:lnTo>
                <a:lnTo>
                  <a:pt x="624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7"/>
            </p:custDataLst>
          </p:nvPr>
        </p:nvSpPr>
        <p:spPr>
          <a:xfrm>
            <a:off x="6248451" y="2035499"/>
            <a:ext cx="5181003" cy="92645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lang="en-US" altLang="zh-CN" sz="6000" b="1" i="0" spc="12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03</a:t>
            </a:r>
          </a:p>
        </p:txBody>
      </p:sp>
      <p:sp>
        <p:nvSpPr>
          <p:cNvPr id="14" name="Title 6"/>
          <p:cNvSpPr txBox="1"/>
          <p:nvPr>
            <p:custDataLst>
              <p:tags r:id="rId18"/>
            </p:custDataLst>
          </p:nvPr>
        </p:nvSpPr>
        <p:spPr>
          <a:xfrm>
            <a:off x="6283325" y="3141980"/>
            <a:ext cx="5180965" cy="12579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6600" b="1" u="sng" spc="26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整体感知</a:t>
            </a:r>
          </a:p>
        </p:txBody>
      </p:sp>
    </p:spTree>
    <p:custDataLst>
      <p:tags r:id="rId19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>
            <a:off x="200025" y="134620"/>
            <a:ext cx="3749675" cy="1159510"/>
            <a:chOff x="935" y="385"/>
            <a:chExt cx="5905" cy="1826"/>
          </a:xfrm>
        </p:grpSpPr>
        <p:pic>
          <p:nvPicPr>
            <p:cNvPr id="43013" name="Picture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935" y="385"/>
              <a:ext cx="720" cy="63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</p:pic>
        <p:pic>
          <p:nvPicPr>
            <p:cNvPr id="43014" name="Picture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6120" y="1573"/>
              <a:ext cx="720" cy="63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3015" name="Picture 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200" y="601"/>
              <a:ext cx="5400" cy="132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</p:pic>
      </p:grpSp>
      <p:sp>
        <p:nvSpPr>
          <p:cNvPr id="43016" name="文本框 17412"/>
          <p:cNvSpPr/>
          <p:nvPr>
            <p:custDataLst>
              <p:tags r:id="rId10"/>
            </p:custDataLst>
          </p:nvPr>
        </p:nvSpPr>
        <p:spPr>
          <a:xfrm>
            <a:off x="868680" y="335915"/>
            <a:ext cx="2428240" cy="7092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402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解</a:t>
            </a:r>
            <a:r>
              <a:rPr lang="en-US" altLang="zh-CN" sz="402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402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题</a:t>
            </a:r>
            <a:endParaRPr lang="zh-CN" altLang="en-US" sz="4020" b="1">
              <a:solidFill>
                <a:srgbClr val="CC0000"/>
              </a:solidFill>
              <a:latin typeface="Times New Roman" panose="02020603050405020304" pitchFamily="2" charset="0"/>
              <a:ea typeface="微软雅黑" panose="020b0503020204020204" pitchFamily="34" charset="-122"/>
            </a:endParaRPr>
          </a:p>
        </p:txBody>
      </p:sp>
      <p:sp>
        <p:nvSpPr>
          <p:cNvPr id="16387" name="矩形 16386"/>
          <p:cNvSpPr/>
          <p:nvPr>
            <p:custDataLst>
              <p:tags r:id="rId11"/>
            </p:custDataLst>
          </p:nvPr>
        </p:nvSpPr>
        <p:spPr>
          <a:xfrm>
            <a:off x="427355" y="1574800"/>
            <a:ext cx="1157922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 algn="just" fontAlgn="auto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伶：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封建时代称演戏的人为伶 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伶官：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在宫廷中授有官职的伶人叫做伶官 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序：</a:t>
            </a: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一种文体，相当于今天某些文章的“前言”或者编者的“按语”，它的内容或是提纲挈领地评价该书内容，或者叙述著书作文的缘由。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《伶官传序》是欧阳修为《新五代史•伶官传》作的序。</a:t>
            </a:r>
          </a:p>
        </p:txBody>
      </p:sp>
      <p:pic>
        <p:nvPicPr>
          <p:cNvPr id="5" name="图片 4" descr="0KHWriChGw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978660" y="4393565"/>
            <a:ext cx="3681095" cy="2317750"/>
          </a:xfrm>
          <a:prstGeom prst="rect">
            <a:avLst/>
          </a:prstGeom>
        </p:spPr>
      </p:pic>
      <p:pic>
        <p:nvPicPr>
          <p:cNvPr id="6" name="图片 5" descr="t015c7969427b1ded08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529705" y="4393565"/>
            <a:ext cx="3681095" cy="231775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17533" y="1244252"/>
            <a:ext cx="11265075" cy="4567827"/>
          </a:xfrm>
        </p:spPr>
        <p:txBody>
          <a:bodyPr/>
          <a:lstStyle/>
          <a:p>
            <a:pPr marL="0" lvl="0" indent="0">
              <a:buClr>
                <a:srgbClr val="000000"/>
              </a:buClr>
              <a:buNone/>
            </a:pPr>
            <a:r>
              <a:rPr lang="zh-CN" altLang="en-US" sz="3735" b="1" u="sng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盛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衰之理（     ）       </a:t>
            </a:r>
            <a:r>
              <a:rPr lang="zh-CN" altLang="en-US" sz="3735" b="1" u="sng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盛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以锦囊（     ）  </a:t>
            </a:r>
          </a:p>
          <a:p>
            <a:pPr marL="0" lvl="0" indent="0">
              <a:buClr>
                <a:srgbClr val="000000"/>
              </a:buClr>
              <a:buNone/>
            </a:pP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以三</a:t>
            </a:r>
            <a:r>
              <a:rPr lang="zh-CN" altLang="en-US" sz="3735" b="1" u="sng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矢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赐庄宗（    ）</a:t>
            </a:r>
            <a:r>
              <a:rPr lang="zh-CN" altLang="en-US" sz="3735" b="1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3735" b="1" u="sng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系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燕父子以组（    ） </a:t>
            </a:r>
          </a:p>
          <a:p>
            <a:pPr marL="0" lvl="0" indent="0">
              <a:buClr>
                <a:srgbClr val="000000"/>
              </a:buClr>
              <a:buNone/>
            </a:pP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仇</a:t>
            </a:r>
            <a:r>
              <a:rPr lang="zh-CN" altLang="en-US" sz="3735" b="1" u="sng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雠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（     ） </a:t>
            </a:r>
            <a:r>
              <a:rPr lang="zh-CN" altLang="en-US" sz="3735" b="1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lang="zh-CN" altLang="en-US" sz="3735" b="1" u="sng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燕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王，吾所立（    ） </a:t>
            </a:r>
          </a:p>
          <a:p>
            <a:pPr marL="0" lvl="0" indent="0">
              <a:buClr>
                <a:srgbClr val="000000"/>
              </a:buClr>
              <a:buNone/>
            </a:pP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岂独</a:t>
            </a:r>
            <a:r>
              <a:rPr lang="zh-CN" altLang="en-US" sz="3735" b="1" u="sng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伶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人也哉（     ）</a:t>
            </a:r>
          </a:p>
          <a:p>
            <a:endParaRPr lang="zh-CN" altLang="en-US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317327" y="100208"/>
            <a:ext cx="11036473" cy="1118992"/>
          </a:xfrm>
        </p:spPr>
        <p:txBody>
          <a:bodyPr/>
          <a:lstStyle/>
          <a:p>
            <a:r>
              <a:rPr lang="zh-CN" altLang="en-US" sz="4800" b="1" kern="1200">
                <a:solidFill>
                  <a:srgbClr val="C00000"/>
                </a:solidFill>
                <a:ea typeface="宋体" panose="02010600030101010101" pitchFamily="2" charset="-122"/>
                <a:cs typeface="+mn-cs"/>
              </a:rPr>
              <a:t>初读正音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17533" y="1244252"/>
            <a:ext cx="11265075" cy="4567827"/>
          </a:xfrm>
        </p:spPr>
        <p:txBody>
          <a:bodyPr/>
          <a:lstStyle/>
          <a:p>
            <a:pPr marL="0" lvl="0" indent="0">
              <a:buClr>
                <a:srgbClr val="000000"/>
              </a:buClr>
              <a:buNone/>
            </a:pPr>
            <a:r>
              <a:rPr lang="zh-CN" altLang="en-US" sz="3735" b="1" u="sng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盛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衰之理（</a:t>
            </a:r>
            <a:r>
              <a:rPr lang="en-US" altLang="zh-CN" sz="3735" b="1" err="1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shèng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）       </a:t>
            </a:r>
            <a:r>
              <a:rPr lang="zh-CN" altLang="en-US" sz="3735" b="1" u="sng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盛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以锦囊（</a:t>
            </a:r>
            <a:r>
              <a:rPr lang="en-US" altLang="zh-CN" sz="3735" b="1" err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chéng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）  </a:t>
            </a:r>
          </a:p>
          <a:p>
            <a:pPr marL="0" lvl="0" indent="0">
              <a:buClr>
                <a:srgbClr val="000000"/>
              </a:buClr>
              <a:buNone/>
            </a:pP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以三</a:t>
            </a:r>
            <a:r>
              <a:rPr lang="zh-CN" altLang="en-US" sz="3735" b="1" u="sng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矢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赐庄宗（</a:t>
            </a:r>
            <a:r>
              <a:rPr lang="en-US" altLang="zh-CN" sz="3735" b="1" err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shǐ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）    </a:t>
            </a:r>
            <a:r>
              <a:rPr lang="zh-CN" altLang="en-US" sz="3735" b="1" u="sng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系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燕父子以组（</a:t>
            </a:r>
            <a:r>
              <a:rPr lang="en-US" altLang="zh-CN" sz="3735" b="1" err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xì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） </a:t>
            </a:r>
          </a:p>
          <a:p>
            <a:pPr marL="0" lvl="0" indent="0">
              <a:buClr>
                <a:srgbClr val="000000"/>
              </a:buClr>
              <a:buNone/>
            </a:pP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仇</a:t>
            </a:r>
            <a:r>
              <a:rPr lang="zh-CN" altLang="en-US" sz="3735" b="1" u="sng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雠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735" b="1" err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chóu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）           </a:t>
            </a:r>
            <a:r>
              <a:rPr lang="zh-CN" altLang="en-US" sz="3735" b="1" u="sng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燕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王，吾所立（</a:t>
            </a:r>
            <a:r>
              <a:rPr lang="en-US" altLang="zh-CN" sz="3735" b="1" err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yān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） </a:t>
            </a:r>
          </a:p>
          <a:p>
            <a:pPr marL="0" lvl="0" indent="0">
              <a:buClr>
                <a:srgbClr val="000000"/>
              </a:buClr>
              <a:buNone/>
            </a:pP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岂独</a:t>
            </a:r>
            <a:r>
              <a:rPr lang="zh-CN" altLang="en-US" sz="3735" b="1" u="sng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伶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人也哉（</a:t>
            </a:r>
            <a:r>
              <a:rPr lang="en-US" altLang="zh-CN" sz="3735" b="1" err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líng</a:t>
            </a:r>
            <a:r>
              <a:rPr lang="zh-CN" altLang="en-US" sz="3735" b="1" smtClean="0">
                <a:solidFill>
                  <a:schemeClr val="tx2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</a:p>
          <a:p>
            <a:endParaRPr lang="zh-CN" altLang="en-US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317327" y="100208"/>
            <a:ext cx="11036473" cy="1118992"/>
          </a:xfrm>
        </p:spPr>
        <p:txBody>
          <a:bodyPr/>
          <a:lstStyle/>
          <a:p>
            <a:r>
              <a:rPr lang="zh-CN" altLang="en-US" sz="4800" b="1" kern="1200">
                <a:solidFill>
                  <a:srgbClr val="C00000"/>
                </a:solidFill>
                <a:ea typeface="宋体" panose="02010600030101010101" pitchFamily="2" charset="-122"/>
                <a:cs typeface="+mn-cs"/>
              </a:rPr>
              <a:t>初读正音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Title 6"/>
          <p:cNvSpPr txBox="1"/>
          <p:nvPr>
            <p:custDataLst>
              <p:tags r:id="rId3"/>
            </p:custDataLst>
          </p:nvPr>
        </p:nvSpPr>
        <p:spPr>
          <a:xfrm>
            <a:off x="5455920" y="2119630"/>
            <a:ext cx="5601970" cy="26181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altLang="zh-CN" sz="6600" b="1" spc="12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04</a:t>
            </a:r>
          </a:p>
          <a:p>
            <a:pPr marL="0" lv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6600" b="1" u="sng" spc="26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疏通文意</a:t>
            </a:r>
          </a:p>
        </p:txBody>
      </p:sp>
      <p:pic>
        <p:nvPicPr>
          <p:cNvPr id="113" name="图片 112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38960" y="1064895"/>
            <a:ext cx="3048635" cy="47275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242" name="Text Box 4"/>
          <p:cNvSpPr/>
          <p:nvPr>
            <p:custDataLst>
              <p:tags r:id="rId3"/>
            </p:custDataLst>
          </p:nvPr>
        </p:nvSpPr>
        <p:spPr>
          <a:xfrm>
            <a:off x="253365" y="591185"/>
            <a:ext cx="23717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第一段：</a:t>
            </a:r>
          </a:p>
        </p:txBody>
      </p:sp>
      <p:pic>
        <p:nvPicPr>
          <p:cNvPr id="10243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41513" y="3108325"/>
            <a:ext cx="2282825" cy="332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文本框 5"/>
          <p:cNvSpPr/>
          <p:nvPr>
            <p:custDataLst>
              <p:tags r:id="rId6"/>
            </p:custDataLst>
          </p:nvPr>
        </p:nvSpPr>
        <p:spPr>
          <a:xfrm>
            <a:off x="1941513" y="1603375"/>
            <a:ext cx="8667750" cy="2738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 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</a:t>
            </a:r>
            <a:r>
              <a:rPr lang="en-US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呜呼！盛衰之</a:t>
            </a:r>
            <a:r>
              <a:rPr lang="en-US" altLang="en-US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理</a:t>
            </a:r>
            <a:r>
              <a:rPr lang="en-US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，</a:t>
            </a:r>
            <a:r>
              <a:rPr lang="en-US" altLang="en-US" sz="28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虽</a:t>
            </a:r>
            <a:r>
              <a:rPr lang="en-US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曰天命，岂非</a:t>
            </a:r>
            <a:r>
              <a:rPr lang="en-US" altLang="en-US" sz="2800" b="1">
                <a:solidFill>
                  <a:srgbClr val="5482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人事</a:t>
            </a:r>
            <a:r>
              <a:rPr lang="en-US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哉！</a:t>
            </a:r>
            <a:r>
              <a:rPr lang="en-US" altLang="en-US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原</a:t>
            </a:r>
            <a:r>
              <a:rPr lang="en-US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庄</a:t>
            </a:r>
            <a:endParaRPr lang="en-US" altLang="en-US" sz="2800" b="1" u="sng"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           </a:t>
            </a:r>
            <a:r>
              <a:rPr lang="en-US" altLang="en-US" sz="2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道理    虽然         难道不是 政治得失 </a:t>
            </a:r>
            <a:r>
              <a:rPr lang="en-US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推究</a:t>
            </a:r>
            <a:endParaRPr lang="en-US" altLang="en-US" sz="2800" b="1" u="sng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r>
              <a:rPr lang="en-US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宗之</a:t>
            </a:r>
            <a:r>
              <a:rPr lang="en-US" altLang="en-US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所以</a:t>
            </a:r>
            <a:r>
              <a:rPr lang="en-US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得天下，</a:t>
            </a:r>
            <a:r>
              <a:rPr lang="en-US" altLang="en-US" sz="28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与其</a:t>
            </a:r>
            <a:r>
              <a:rPr lang="en-US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所以失</a:t>
            </a:r>
            <a:r>
              <a:rPr lang="en-US" altLang="en-US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之</a:t>
            </a:r>
            <a:r>
              <a:rPr lang="en-US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者，可以知</a:t>
            </a:r>
            <a:r>
              <a:rPr lang="en-US" altLang="en-US" sz="28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之</a:t>
            </a:r>
            <a:r>
              <a:rPr lang="en-US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矣。</a:t>
            </a:r>
            <a:r>
              <a:rPr lang="en-US" altLang="en-US" sz="28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</a:t>
            </a:r>
          </a:p>
          <a:p>
            <a:pPr defTabSz="914400">
              <a:buClrTx/>
              <a:buSzTx/>
              <a:buFontTx/>
              <a:buNone/>
            </a:pP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</a:t>
            </a:r>
            <a:r>
              <a:rPr lang="en-US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</a:t>
            </a:r>
            <a:r>
              <a:rPr lang="en-US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……</a:t>
            </a:r>
            <a:r>
              <a:rPr lang="en-US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的原因 </a:t>
            </a:r>
            <a:r>
              <a:rPr lang="en-US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  </a:t>
            </a:r>
            <a:r>
              <a:rPr lang="en-US" altLang="en-US" sz="2800" b="1">
                <a:solidFill>
                  <a:srgbClr val="70AD47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和他</a:t>
            </a:r>
            <a:r>
              <a:rPr lang="en-US" altLang="en-US" sz="2800" b="1">
                <a:solidFill>
                  <a:srgbClr val="5B9BD5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   </a:t>
            </a:r>
            <a:r>
              <a:rPr lang="en-US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代指天下 代“这个道理”</a:t>
            </a:r>
            <a:endParaRPr lang="en-US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endParaRPr lang="en-US" altLang="zh-CN" sz="2000" b="1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endParaRPr lang="en-US" altLang="zh-CN" sz="2000" b="1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endParaRPr lang="en-US" altLang="zh-CN" sz="2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 fill="hold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242" name="Text Box 4"/>
          <p:cNvSpPr/>
          <p:nvPr>
            <p:custDataLst>
              <p:tags r:id="rId4"/>
            </p:custDataLst>
          </p:nvPr>
        </p:nvSpPr>
        <p:spPr>
          <a:xfrm>
            <a:off x="253365" y="591185"/>
            <a:ext cx="23717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第二段：</a:t>
            </a:r>
          </a:p>
        </p:txBody>
      </p:sp>
      <p:sp>
        <p:nvSpPr>
          <p:cNvPr id="10245" name="文本框 5"/>
          <p:cNvSpPr/>
          <p:nvPr>
            <p:custDataLst>
              <p:tags r:id="rId5"/>
            </p:custDataLst>
          </p:nvPr>
        </p:nvSpPr>
        <p:spPr>
          <a:xfrm>
            <a:off x="1941513" y="1603375"/>
            <a:ext cx="86677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 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endParaRPr lang="en-US" altLang="zh-CN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941830" y="219710"/>
            <a:ext cx="988885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世言晋王</a:t>
            </a:r>
            <a:r>
              <a:rPr lang="en-US" altLang="en-US" sz="24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之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将终也，</a:t>
            </a:r>
            <a:r>
              <a:rPr lang="en-US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以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三</a:t>
            </a:r>
            <a:r>
              <a:rPr lang="en-US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矢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赐庄宗，而</a:t>
            </a:r>
            <a:r>
              <a:rPr lang="en-US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告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之</a:t>
            </a:r>
          </a:p>
          <a:p>
            <a:pPr defTabSz="68580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             </a:t>
            </a:r>
            <a:r>
              <a:rPr lang="en-US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用于主谓间，取独          拿     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箭</a:t>
            </a:r>
            <a:r>
              <a:rPr lang="en-US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           告诉</a:t>
            </a:r>
          </a:p>
          <a:p>
            <a:pPr defTabSz="68580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   曰：“</a:t>
            </a:r>
            <a:r>
              <a:rPr lang="en-US" altLang="en-US" sz="2400" b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梁，吾仇也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；燕王，吾所</a:t>
            </a:r>
            <a:r>
              <a:rPr lang="en-US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立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；契丹与吾约为</a:t>
            </a:r>
          </a:p>
          <a:p>
            <a:pPr defTabSz="68580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              </a:t>
            </a:r>
            <a:r>
              <a:rPr lang="en-US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判断句                   统治者的确立或即位</a:t>
            </a:r>
          </a:p>
          <a:p>
            <a:pPr defTabSz="68580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  兄弟，</a:t>
            </a:r>
            <a:r>
              <a:rPr lang="en-US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而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皆背晋</a:t>
            </a:r>
            <a:r>
              <a:rPr lang="en-US" altLang="en-US" sz="2400" b="1" u="sng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以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归梁。</a:t>
            </a:r>
            <a:r>
              <a:rPr lang="en-US" altLang="en-US" sz="2400" b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此三者，吾遗恨也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。</a:t>
            </a:r>
            <a:r>
              <a:rPr lang="en-US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与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尔</a:t>
            </a:r>
          </a:p>
          <a:p>
            <a:pPr defTabSz="68580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en-US" sz="24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              </a:t>
            </a:r>
            <a:r>
              <a:rPr lang="en-US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转折</a:t>
            </a:r>
            <a:r>
              <a:rPr lang="en-US" altLang="en-US" sz="24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         </a:t>
            </a:r>
            <a:r>
              <a:rPr lang="en-US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 而                      判断句     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给</a:t>
            </a:r>
            <a:endParaRPr lang="en-US" altLang="en-US" sz="24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Wingdings" panose="05000000000000000000" pitchFamily="2" charset="2"/>
            </a:endParaRPr>
          </a:p>
          <a:p>
            <a:pPr defTabSz="68580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  三矢，尔</a:t>
            </a:r>
            <a:r>
              <a:rPr lang="en-US" altLang="en-US" sz="2400" b="1" u="sng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其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无忘</a:t>
            </a:r>
            <a:r>
              <a:rPr lang="en-US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乃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父之志。”</a:t>
            </a:r>
            <a:r>
              <a:rPr lang="en-US" altLang="en-US" sz="2400" b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庄宗</a:t>
            </a:r>
            <a:r>
              <a:rPr lang="en-US" altLang="en-US" sz="2400" b="1" u="sng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受</a:t>
            </a:r>
            <a:r>
              <a:rPr lang="en-US" altLang="en-US" sz="2400" b="1" u="sng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而</a:t>
            </a:r>
            <a:r>
              <a:rPr lang="en-US" altLang="en-US" sz="2400" b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藏之</a:t>
            </a:r>
            <a:r>
              <a:rPr lang="en-US" altLang="en-US" sz="2400" b="1" u="sng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于</a:t>
            </a:r>
            <a:r>
              <a:rPr lang="en-US" altLang="en-US" sz="2400" b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庙。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（</a:t>
            </a:r>
            <a:r>
              <a:rPr lang="en-US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状后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）</a:t>
            </a:r>
            <a:endParaRPr lang="en-US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Wingdings" panose="05000000000000000000" pitchFamily="2" charset="2"/>
            </a:endParaRPr>
          </a:p>
          <a:p>
            <a:pPr defTabSz="68580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              </a:t>
            </a:r>
            <a:r>
              <a:rPr lang="en-US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一定，应该    你          接受    顺承    在</a:t>
            </a:r>
          </a:p>
          <a:p>
            <a:pPr defTabSz="68580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其后用兵，则遣</a:t>
            </a:r>
            <a:r>
              <a:rPr lang="en-US" altLang="en-US" sz="2400" b="1">
                <a:solidFill>
                  <a:srgbClr val="54823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从事</a:t>
            </a:r>
            <a:r>
              <a:rPr lang="en-US" altLang="en-US" sz="24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以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一</a:t>
            </a:r>
            <a:r>
              <a:rPr lang="en-US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少牢</a:t>
            </a:r>
            <a:r>
              <a:rPr lang="en-US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告庙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，请其矢，</a:t>
            </a:r>
            <a:r>
              <a:rPr lang="en-US" altLang="en-US" sz="2400" b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盛以锦囊 ，          </a:t>
            </a:r>
            <a:endParaRPr lang="en-US" altLang="en-US" sz="2400" b="1" u="sng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Wingdings" panose="05000000000000000000" pitchFamily="2" charset="2"/>
            </a:endParaRPr>
          </a:p>
          <a:p>
            <a:pPr defTabSz="68580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en-US" sz="24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   </a:t>
            </a:r>
            <a:r>
              <a:rPr lang="en-US" altLang="en-US" sz="2400" b="1">
                <a:solidFill>
                  <a:srgbClr val="54823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一般属官   </a:t>
            </a:r>
            <a:r>
              <a:rPr lang="en-US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用   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羊、猪各一头（太牢</a:t>
            </a:r>
            <a:r>
              <a:rPr lang="en-US" altLang="zh-CN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+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牛）</a:t>
            </a:r>
            <a:r>
              <a:rPr lang="en-US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  省“之”，省略句、状后</a:t>
            </a:r>
            <a:r>
              <a:rPr lang="en-US" altLang="en-US" sz="2400" b="1" u="sng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  </a:t>
            </a:r>
            <a:r>
              <a:rPr lang="en-US" altLang="en-US" sz="2400" b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                                       </a:t>
            </a:r>
            <a:endParaRPr lang="en-US" altLang="en-US" sz="2400" b="1" u="sng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Wingdings" panose="05000000000000000000" pitchFamily="2" charset="2"/>
            </a:endParaRPr>
          </a:p>
          <a:p>
            <a:pPr defTabSz="68580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en-US" sz="2400" b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负而</a:t>
            </a:r>
            <a:r>
              <a:rPr lang="en-US" altLang="en-US" sz="24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前</a:t>
            </a:r>
            <a:r>
              <a:rPr lang="en-US" altLang="en-US" sz="2400" b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驱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，及凯旋而纳之。</a:t>
            </a:r>
            <a:endParaRPr lang="en-US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Wingdings" panose="05000000000000000000" pitchFamily="2" charset="2"/>
            </a:endParaRPr>
          </a:p>
          <a:p>
            <a:pPr defTabSz="685800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   </a:t>
            </a:r>
            <a:r>
              <a:rPr lang="en-US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省“之”  名词作状语  在前面</a:t>
            </a:r>
          </a:p>
        </p:txBody>
      </p:sp>
      <p:pic>
        <p:nvPicPr>
          <p:cNvPr id="3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92678" y="3053715"/>
            <a:ext cx="2282825" cy="33274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314" name="Rectangle 2"/>
          <p:cNvSpPr/>
          <p:nvPr>
            <p:custDataLst>
              <p:tags r:id="rId3"/>
            </p:custDataLst>
          </p:nvPr>
        </p:nvSpPr>
        <p:spPr>
          <a:xfrm>
            <a:off x="1992313" y="1376363"/>
            <a:ext cx="8280400" cy="4154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2" charset="0"/>
                <a:ea typeface="楷体" panose="02010609060101010101" charset="-122"/>
                <a:sym typeface="Wingdings" panose="05000000000000000000" pitchFamily="2" charset="2"/>
              </a:rPr>
              <a:t>        </a:t>
            </a:r>
            <a:r>
              <a:rPr lang="en-US" altLang="en-US" sz="2400" b="1" u="sng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方</a:t>
            </a:r>
            <a:r>
              <a:rPr lang="en-US" altLang="en-US" sz="2400" b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其</a:t>
            </a:r>
            <a:r>
              <a:rPr lang="en-US" altLang="en-US" sz="2400" b="1" u="sng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系</a:t>
            </a:r>
            <a:r>
              <a:rPr lang="en-US" altLang="en-US" sz="2400" b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燕父子以</a:t>
            </a:r>
            <a:r>
              <a:rPr lang="en-US" altLang="en-US" sz="2400" b="1" u="sng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组</a:t>
            </a:r>
            <a:r>
              <a:rPr lang="en-US" altLang="en-US" sz="2400" b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，函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梁君臣之首，入于</a:t>
            </a:r>
          </a:p>
          <a:p>
            <a:pPr defTabSz="914400">
              <a:buClrTx/>
              <a:buSzTx/>
              <a:buFontTx/>
              <a:buNone/>
            </a:pPr>
            <a:endParaRPr lang="en-US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太庙，还矢先王，而</a:t>
            </a:r>
            <a:r>
              <a:rPr lang="en-US" altLang="en-US" sz="2400" b="1" u="sng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告以成功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，其</a:t>
            </a:r>
            <a:r>
              <a:rPr lang="en-US" altLang="en-US" sz="2400" b="1">
                <a:solidFill>
                  <a:srgbClr val="54823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意气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之</a:t>
            </a:r>
          </a:p>
          <a:p>
            <a:pPr defTabSz="914400">
              <a:buClrTx/>
              <a:buSzTx/>
              <a:buFontTx/>
              <a:buNone/>
            </a:pPr>
            <a:endParaRPr lang="en-US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r>
              <a:rPr lang="en-US" altLang="en-US" sz="2400" b="1" u="sng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盛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，可谓壮哉！及</a:t>
            </a:r>
            <a:r>
              <a:rPr lang="en-US" altLang="en-US" sz="2400" b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仇雠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已灭，天下已定，一</a:t>
            </a:r>
          </a:p>
          <a:p>
            <a:pPr defTabSz="914400">
              <a:buClrTx/>
              <a:buSzTx/>
              <a:buFontTx/>
              <a:buNone/>
            </a:pP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                             </a:t>
            </a:r>
          </a:p>
          <a:p>
            <a:pPr defTabSz="914400">
              <a:buClrTx/>
              <a:buSzTx/>
              <a:buFontTx/>
              <a:buNone/>
            </a:pP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夫</a:t>
            </a:r>
            <a:r>
              <a:rPr lang="en-US" altLang="en-US" sz="2400" b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夜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呼，</a:t>
            </a:r>
            <a:r>
              <a:rPr lang="en-US" altLang="en-US" sz="2400" b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乱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者四应，</a:t>
            </a:r>
            <a:r>
              <a:rPr lang="en-US" altLang="en-US" sz="2400" b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仓皇</a:t>
            </a:r>
            <a:r>
              <a:rPr lang="en-US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东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出，未</a:t>
            </a:r>
            <a:r>
              <a:rPr lang="en-US" altLang="en-US" sz="24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及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见</a:t>
            </a:r>
            <a:r>
              <a:rPr lang="en-US" altLang="en-US" sz="2400" b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贼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而</a:t>
            </a:r>
          </a:p>
          <a:p>
            <a:pPr defTabSz="914400">
              <a:buClrTx/>
              <a:buSzTx/>
              <a:buFontTx/>
              <a:buNone/>
            </a:pPr>
            <a:r>
              <a:rPr lang="en-US" altLang="en-US" sz="2400" b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名词作状语</a:t>
            </a:r>
            <a:r>
              <a:rPr lang="en-US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 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 </a:t>
            </a:r>
          </a:p>
          <a:p>
            <a:pPr defTabSz="914400">
              <a:buClrTx/>
              <a:buSzTx/>
              <a:buFontTx/>
              <a:buNone/>
            </a:pP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士卒离散，君臣相</a:t>
            </a:r>
            <a:r>
              <a:rPr lang="en-US" altLang="en-US" sz="2400" b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顾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，不知</a:t>
            </a:r>
            <a:r>
              <a:rPr lang="en-US" altLang="en-US" sz="2400" b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所归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，</a:t>
            </a:r>
            <a:r>
              <a:rPr lang="en-US" altLang="en-US" sz="2400" b="1">
                <a:solidFill>
                  <a:srgbClr val="70AD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至于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誓天</a:t>
            </a:r>
          </a:p>
          <a:p>
            <a:pPr defTabSz="914400">
              <a:buClrTx/>
              <a:buSzTx/>
              <a:buFontTx/>
              <a:buNone/>
            </a:pPr>
            <a:endParaRPr lang="en-US" altLang="en-US" sz="2400" b="1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断发，泣下沾襟，</a:t>
            </a:r>
            <a:r>
              <a:rPr lang="en-US" altLang="en-US" sz="2400" b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何其</a:t>
            </a:r>
            <a:r>
              <a:rPr lang="en-US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衰也！</a:t>
            </a:r>
            <a:endParaRPr lang="en-US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315" name="Text Box 3"/>
          <p:cNvSpPr/>
          <p:nvPr>
            <p:custDataLst>
              <p:tags r:id="rId4"/>
            </p:custDataLst>
          </p:nvPr>
        </p:nvSpPr>
        <p:spPr>
          <a:xfrm>
            <a:off x="2424113" y="1755775"/>
            <a:ext cx="30241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2400" b="1">
                <a:solidFill>
                  <a:srgbClr val="0000CC"/>
                </a:solidFill>
                <a:latin typeface="Times New Roman" panose="02020603050405020304" pitchFamily="2" charset="0"/>
                <a:ea typeface="楷体" panose="02010609060101010101" charset="-122"/>
                <a:sym typeface="Wingdings" panose="05000000000000000000" pitchFamily="2" charset="2"/>
              </a:rPr>
              <a:t>当     捆绑            绳索</a:t>
            </a:r>
            <a:endParaRPr lang="zh-CN" altLang="en-US" sz="2400" b="1">
              <a:solidFill>
                <a:srgbClr val="0000CC"/>
              </a:solidFill>
              <a:latin typeface="Times New Roman" panose="02020603050405020304" pitchFamily="2" charset="0"/>
              <a:ea typeface="楷体" panose="02010609060101010101" charset="-122"/>
            </a:endParaRPr>
          </a:p>
        </p:txBody>
      </p:sp>
      <p:sp>
        <p:nvSpPr>
          <p:cNvPr id="13316" name="Text Box 4"/>
          <p:cNvSpPr/>
          <p:nvPr>
            <p:custDataLst>
              <p:tags r:id="rId5"/>
            </p:custDataLst>
          </p:nvPr>
        </p:nvSpPr>
        <p:spPr>
          <a:xfrm>
            <a:off x="1464945" y="3267075"/>
            <a:ext cx="2045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2400" b="1">
                <a:solidFill>
                  <a:srgbClr val="2E75B6"/>
                </a:solidFill>
                <a:latin typeface="Times New Roman" panose="02020603050405020304" pitchFamily="2" charset="0"/>
                <a:ea typeface="楷体" panose="02010609060101010101" charset="-122"/>
                <a:sym typeface="Wingdings" panose="05000000000000000000" pitchFamily="2" charset="2"/>
              </a:rPr>
              <a:t>豪盛、骄盛</a:t>
            </a:r>
          </a:p>
        </p:txBody>
      </p:sp>
      <p:sp>
        <p:nvSpPr>
          <p:cNvPr id="13317" name="Text Box 5"/>
          <p:cNvSpPr/>
          <p:nvPr>
            <p:custDataLst>
              <p:tags r:id="rId6"/>
            </p:custDataLst>
          </p:nvPr>
        </p:nvSpPr>
        <p:spPr>
          <a:xfrm>
            <a:off x="4511675" y="3936683"/>
            <a:ext cx="5461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2800" b="1">
                <a:solidFill>
                  <a:srgbClr val="2E75B6"/>
                </a:solidFill>
                <a:latin typeface="Times New Roman" panose="02020603050405020304" pitchFamily="2" charset="0"/>
                <a:ea typeface="楷体" panose="02010609060101010101" charset="-122"/>
                <a:sym typeface="Wingdings" panose="05000000000000000000" pitchFamily="2" charset="2"/>
              </a:rPr>
              <a:t>匆忙的样子   等到   叛军</a:t>
            </a:r>
            <a:endParaRPr lang="zh-CN" altLang="en-US" sz="2800" b="1">
              <a:solidFill>
                <a:srgbClr val="2E75B6"/>
              </a:solidFill>
              <a:latin typeface="Times New Roman" panose="02020603050405020304" pitchFamily="2" charset="0"/>
              <a:ea typeface="楷体" panose="02010609060101010101" charset="-122"/>
            </a:endParaRPr>
          </a:p>
        </p:txBody>
      </p:sp>
      <p:sp>
        <p:nvSpPr>
          <p:cNvPr id="13318" name="Text Box 6"/>
          <p:cNvSpPr/>
          <p:nvPr>
            <p:custDataLst>
              <p:tags r:id="rId7"/>
            </p:custDataLst>
          </p:nvPr>
        </p:nvSpPr>
        <p:spPr>
          <a:xfrm>
            <a:off x="276860" y="321945"/>
            <a:ext cx="23479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第三段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2" charset="0"/>
              <a:ea typeface="楷体" panose="02010609060101010101" charset="-122"/>
            </a:endParaRPr>
          </a:p>
        </p:txBody>
      </p:sp>
      <p:sp>
        <p:nvSpPr>
          <p:cNvPr id="13319" name="Text Box 7"/>
          <p:cNvSpPr/>
          <p:nvPr>
            <p:custDataLst>
              <p:tags r:id="rId8"/>
            </p:custDataLst>
          </p:nvPr>
        </p:nvSpPr>
        <p:spPr>
          <a:xfrm>
            <a:off x="5016500" y="2511425"/>
            <a:ext cx="42386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2000" b="1">
                <a:solidFill>
                  <a:srgbClr val="2E75B6"/>
                </a:solidFill>
                <a:latin typeface="Times New Roman" panose="02020603050405020304" pitchFamily="2" charset="0"/>
                <a:ea typeface="楷体" panose="02010609060101010101" charset="-122"/>
                <a:sym typeface="Wingdings" panose="05000000000000000000" pitchFamily="2" charset="2"/>
              </a:rPr>
              <a:t>省略句，状语后置句        气势</a:t>
            </a:r>
            <a:endParaRPr lang="zh-CN" altLang="en-US" sz="2000" b="1">
              <a:solidFill>
                <a:srgbClr val="2E75B6"/>
              </a:solidFill>
              <a:latin typeface="Times New Roman" panose="02020603050405020304" pitchFamily="2" charset="0"/>
              <a:ea typeface="楷体" panose="02010609060101010101" charset="-122"/>
            </a:endParaRPr>
          </a:p>
        </p:txBody>
      </p:sp>
      <p:sp>
        <p:nvSpPr>
          <p:cNvPr id="13320" name="Text Box 8"/>
          <p:cNvSpPr/>
          <p:nvPr>
            <p:custDataLst>
              <p:tags r:id="rId9"/>
            </p:custDataLst>
          </p:nvPr>
        </p:nvSpPr>
        <p:spPr>
          <a:xfrm>
            <a:off x="5481638" y="1755775"/>
            <a:ext cx="35194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2400" b="1">
                <a:solidFill>
                  <a:srgbClr val="0000CC"/>
                </a:solidFill>
                <a:latin typeface="Times New Roman" panose="02020603050405020304" pitchFamily="2" charset="0"/>
                <a:ea typeface="楷体" panose="02010609060101010101" charset="-122"/>
                <a:sym typeface="Wingdings" panose="05000000000000000000" pitchFamily="2" charset="2"/>
              </a:rPr>
              <a:t>名词做动词用匣子装着</a:t>
            </a:r>
            <a:endParaRPr lang="zh-CN" altLang="en-US" sz="2400" b="1">
              <a:solidFill>
                <a:srgbClr val="0000CC"/>
              </a:solidFill>
              <a:latin typeface="Times New Roman" panose="02020603050405020304" pitchFamily="2" charset="0"/>
              <a:ea typeface="楷体" panose="02010609060101010101" charset="-122"/>
            </a:endParaRPr>
          </a:p>
        </p:txBody>
      </p:sp>
      <p:sp>
        <p:nvSpPr>
          <p:cNvPr id="13321" name="Text Box 9"/>
          <p:cNvSpPr/>
          <p:nvPr>
            <p:custDataLst>
              <p:tags r:id="rId10"/>
            </p:custDataLst>
          </p:nvPr>
        </p:nvSpPr>
        <p:spPr>
          <a:xfrm>
            <a:off x="4230688" y="4687888"/>
            <a:ext cx="630047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2400" b="1">
                <a:solidFill>
                  <a:srgbClr val="2E75B6"/>
                </a:solidFill>
                <a:latin typeface="Times New Roman" panose="02020603050405020304" pitchFamily="2" charset="0"/>
                <a:ea typeface="楷体" panose="02010609060101010101" charset="-122"/>
                <a:sym typeface="Wingdings" panose="05000000000000000000" pitchFamily="2" charset="2"/>
              </a:rPr>
              <a:t>返回的地方在哪里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2" charset="0"/>
                <a:ea typeface="楷体" panose="02010609060101010101" charset="-122"/>
                <a:sym typeface="Wingdings" panose="05000000000000000000" pitchFamily="2" charset="2"/>
              </a:rPr>
              <a:t>    </a:t>
            </a:r>
            <a:r>
              <a:rPr lang="zh-CN" altLang="en-US" sz="2400" b="1">
                <a:solidFill>
                  <a:srgbClr val="0000CC"/>
                </a:solidFill>
                <a:latin typeface="Times New Roman" panose="02020603050405020304" pitchFamily="2" charset="0"/>
                <a:ea typeface="楷体" panose="02010609060101010101" charset="-122"/>
                <a:sym typeface="Wingdings" panose="05000000000000000000" pitchFamily="2" charset="2"/>
              </a:rPr>
              <a:t>以至于，到了</a:t>
            </a:r>
            <a:r>
              <a:rPr lang="en-US" altLang="zh-CN" sz="2400" b="1">
                <a:solidFill>
                  <a:srgbClr val="0000CC"/>
                </a:solidFill>
                <a:latin typeface="Times New Roman" panose="02020603050405020304" pitchFamily="2" charset="0"/>
                <a:ea typeface="楷体" panose="02010609060101010101" charset="-122"/>
                <a:sym typeface="Wingdings" panose="05000000000000000000" pitchFamily="2" charset="2"/>
              </a:rPr>
              <a:t>……</a:t>
            </a:r>
            <a:r>
              <a:rPr lang="zh-CN" altLang="en-US" sz="2400" b="1">
                <a:solidFill>
                  <a:srgbClr val="0000CC"/>
                </a:solidFill>
                <a:latin typeface="Times New Roman" panose="02020603050405020304" pitchFamily="2" charset="0"/>
                <a:ea typeface="楷体" panose="02010609060101010101" charset="-122"/>
                <a:sym typeface="Wingdings" panose="05000000000000000000" pitchFamily="2" charset="2"/>
              </a:rPr>
              <a:t>的局面</a:t>
            </a:r>
            <a:endParaRPr lang="zh-CN" altLang="en-US" sz="2400" b="1">
              <a:solidFill>
                <a:srgbClr val="0000CC"/>
              </a:solidFill>
              <a:latin typeface="Times New Roman" panose="02020603050405020304" pitchFamily="2" charset="0"/>
              <a:ea typeface="楷体" panose="02010609060101010101" charset="-122"/>
            </a:endParaRPr>
          </a:p>
        </p:txBody>
      </p:sp>
      <p:sp>
        <p:nvSpPr>
          <p:cNvPr id="13322" name="文本框 1"/>
          <p:cNvSpPr/>
          <p:nvPr>
            <p:custDataLst>
              <p:tags r:id="rId11"/>
            </p:custDataLst>
          </p:nvPr>
        </p:nvSpPr>
        <p:spPr>
          <a:xfrm>
            <a:off x="5665788" y="3313113"/>
            <a:ext cx="156210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作状语，向东</a:t>
            </a:r>
            <a:endParaRPr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3" name="文本框 2"/>
          <p:cNvSpPr/>
          <p:nvPr>
            <p:custDataLst>
              <p:tags r:id="rId12"/>
            </p:custDataLst>
          </p:nvPr>
        </p:nvSpPr>
        <p:spPr>
          <a:xfrm>
            <a:off x="4511675" y="5530850"/>
            <a:ext cx="69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2000" b="1">
                <a:solidFill>
                  <a:srgbClr val="2E75B6"/>
                </a:solidFill>
                <a:sym typeface="Wingdings" panose="05000000000000000000" pitchFamily="2" charset="2"/>
              </a:rPr>
              <a:t>多么</a:t>
            </a:r>
            <a:endParaRPr lang="zh-CN" altLang="en-US" sz="2000" b="1">
              <a:solidFill>
                <a:srgbClr val="2E75B6"/>
              </a:solidFill>
            </a:endParaRPr>
          </a:p>
        </p:txBody>
      </p:sp>
      <p:sp>
        <p:nvSpPr>
          <p:cNvPr id="13324" name="文本框 3"/>
          <p:cNvSpPr/>
          <p:nvPr>
            <p:custDataLst>
              <p:tags r:id="rId13"/>
            </p:custDataLst>
          </p:nvPr>
        </p:nvSpPr>
        <p:spPr>
          <a:xfrm>
            <a:off x="3155950" y="3270250"/>
            <a:ext cx="1794510" cy="3067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1400" b="1">
                <a:solidFill>
                  <a:srgbClr val="2E75B6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形容词作动词，作乱</a:t>
            </a:r>
            <a:endParaRPr lang="zh-CN" altLang="en-US" sz="1400" b="1">
              <a:solidFill>
                <a:srgbClr val="2E75B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2279015" y="4689475"/>
            <a:ext cx="1739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视；看</a:t>
            </a: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 fill="hold"/>
                                        <p:tgtEl>
                                          <p:spTgt spid="13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 fill="hold"/>
                                        <p:tgtEl>
                                          <p:spTgt spid="13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124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 fill="hold"/>
                                        <p:tgtEl>
                                          <p:spTgt spid="13314">
                                            <p:txEl>
                                              <p:charRg st="124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14">
                                            <p:txEl>
                                              <p:charRg st="124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314">
                                            <p:txEl>
                                              <p:charRg st="124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2000" fill="hold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 fill="hold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/>
      <p:bldP spid="13316" grpId="0" animBg="1"/>
      <p:bldP spid="13320" grpId="0" animBg="1"/>
      <p:bldP spid="13321" grpId="0" animBg="1"/>
      <p:bldP spid="133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9" name="组合 18"/>
          <p:cNvGrpSpPr/>
          <p:nvPr userDrawn="1">
            <p:custDataLst>
              <p:tags r:id="rId4"/>
            </p:custDataLst>
          </p:nvPr>
        </p:nvGrpSpPr>
        <p:grpSpPr>
          <a:xfrm rot="16200000">
            <a:off x="30141" y="671830"/>
            <a:ext cx="609600" cy="152400"/>
            <a:chOff x="365760" y="386080"/>
            <a:chExt cx="609600" cy="152400"/>
          </a:xfrm>
          <a:solidFill>
            <a:schemeClr val="bg1"/>
          </a:solidFill>
        </p:grpSpPr>
        <p:sp>
          <p:nvSpPr>
            <p:cNvPr id="20" name="矩形 19"/>
            <p:cNvSpPr/>
            <p:nvPr>
              <p:custDataLst>
                <p:tags r:id="rId5"/>
              </p:custDataLst>
            </p:nvPr>
          </p:nvSpPr>
          <p:spPr>
            <a:xfrm>
              <a:off x="365760" y="386080"/>
              <a:ext cx="152400" cy="1524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6"/>
              </p:custDataLst>
            </p:nvPr>
          </p:nvSpPr>
          <p:spPr>
            <a:xfrm>
              <a:off x="594360" y="386080"/>
              <a:ext cx="152400" cy="1524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>
              <p:custDataLst>
                <p:tags r:id="rId7"/>
              </p:custDataLst>
            </p:nvPr>
          </p:nvSpPr>
          <p:spPr>
            <a:xfrm>
              <a:off x="822960" y="386080"/>
              <a:ext cx="152400" cy="1524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762006" y="4114833"/>
            <a:ext cx="2286018" cy="1016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>
            <p:custDataLst>
              <p:tags r:id="rId9"/>
            </p:custDataLst>
          </p:nvPr>
        </p:nvSpPr>
        <p:spPr>
          <a:xfrm>
            <a:off x="1828815" y="914380"/>
            <a:ext cx="9448876" cy="5029240"/>
          </a:xfrm>
          <a:custGeom>
            <a:gdLst>
              <a:gd name="connsiteX0" fmla="*/ 5 w 14004"/>
              <a:gd name="connsiteY0" fmla="*/ 1622 h 7822"/>
              <a:gd name="connsiteX1" fmla="*/ 0 w 14004"/>
              <a:gd name="connsiteY1" fmla="*/ 0 h 7822"/>
              <a:gd name="connsiteX2" fmla="*/ 14004 w 14004"/>
              <a:gd name="connsiteY2" fmla="*/ 0 h 7822"/>
              <a:gd name="connsiteX3" fmla="*/ 14004 w 14004"/>
              <a:gd name="connsiteY3" fmla="*/ 7822 h 7822"/>
              <a:gd name="connsiteX4" fmla="*/ 0 w 14004"/>
              <a:gd name="connsiteY4" fmla="*/ 7822 h 7822"/>
              <a:gd name="connsiteX5" fmla="*/ 5 w 14004"/>
              <a:gd name="connsiteY5" fmla="*/ 6212 h 782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04" h="7822">
                <a:moveTo>
                  <a:pt x="5" y="1622"/>
                </a:moveTo>
                <a:lnTo>
                  <a:pt x="0" y="0"/>
                </a:lnTo>
                <a:lnTo>
                  <a:pt x="14004" y="0"/>
                </a:lnTo>
                <a:lnTo>
                  <a:pt x="14004" y="7822"/>
                </a:lnTo>
                <a:lnTo>
                  <a:pt x="0" y="7822"/>
                </a:lnTo>
                <a:lnTo>
                  <a:pt x="5" y="6212"/>
                </a:lnTo>
              </a:path>
            </a:pathLst>
          </a:custGeom>
          <a:noFill/>
          <a:ln w="19050">
            <a:solidFill>
              <a:schemeClr val="lt1">
                <a:lumMod val="85000"/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609600" y="2437765"/>
            <a:ext cx="2836545" cy="1524635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  <a:scene3d>
              <a:camera prst="orthographicFront"/>
              <a:lightRig rig="threePt" dir="t"/>
            </a:scene3d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4800" b="1" spc="2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01</a:t>
            </a:r>
          </a:p>
          <a:p>
            <a:pPr marL="0" lvl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800" b="1" u="sng" spc="2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作者简介</a:t>
            </a: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t="21460" b="21460"/>
          <a:stretch>
            <a:fillRect/>
          </a:stretch>
        </p:blipFill>
        <p:spPr>
          <a:xfrm>
            <a:off x="4410113" y="1838325"/>
            <a:ext cx="5657888" cy="318135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3120">
                <a:moveTo>
                  <a:pt x="0" y="0"/>
                </a:moveTo>
                <a:lnTo>
                  <a:pt x="7920" y="0"/>
                </a:lnTo>
                <a:lnTo>
                  <a:pt x="7920" y="3120"/>
                </a:lnTo>
                <a:lnTo>
                  <a:pt x="0" y="312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338" name="Rectangle 3"/>
          <p:cNvSpPr/>
          <p:nvPr>
            <p:custDataLst>
              <p:tags r:id="rId3"/>
            </p:custDataLst>
          </p:nvPr>
        </p:nvSpPr>
        <p:spPr>
          <a:xfrm>
            <a:off x="1898650" y="2571750"/>
            <a:ext cx="309880" cy="386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endParaRPr lang="zh-CN" altLang="zh-CN" sz="2400" b="1">
              <a:latin typeface="Times New Roman" panose="02020603050405020304" pitchFamily="2" charset="0"/>
              <a:ea typeface="楷体" panose="02010609060101010101" charset="-122"/>
            </a:endParaRPr>
          </a:p>
        </p:txBody>
      </p:sp>
      <p:sp>
        <p:nvSpPr>
          <p:cNvPr id="14339" name="Rectangle 4"/>
          <p:cNvSpPr/>
          <p:nvPr>
            <p:custDataLst>
              <p:tags r:id="rId4"/>
            </p:custDataLst>
          </p:nvPr>
        </p:nvSpPr>
        <p:spPr>
          <a:xfrm>
            <a:off x="1919288" y="1593850"/>
            <a:ext cx="8497887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岂得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之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难而失之易欤？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抑</a:t>
            </a:r>
            <a:r>
              <a:rPr lang="zh-CN" altLang="en-US" sz="3200" b="1" u="sng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本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其成败之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迹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，而皆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自于人欤？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书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》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曰：“满招损，谦得益。”</a:t>
            </a:r>
          </a:p>
          <a:p>
            <a:pPr defTabSz="914400">
              <a:buClrTx/>
              <a:buSzTx/>
              <a:buFontTx/>
              <a:buNone/>
            </a:pPr>
            <a:endParaRPr lang="zh-CN" altLang="en-US" sz="3200" b="1" u="sng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endParaRPr lang="zh-CN" altLang="en-US" sz="3200" b="1" u="sng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Wingdings" panose="05000000000000000000" pitchFamily="2" charset="2"/>
            </a:endParaRPr>
          </a:p>
          <a:p>
            <a:pPr defTabSz="914400">
              <a:buClrTx/>
              <a:buSzTx/>
              <a:buFontTx/>
              <a:buNone/>
            </a:pPr>
            <a:r>
              <a:rPr lang="zh-CN" altLang="en-US" sz="32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忧劳</a:t>
            </a:r>
            <a:r>
              <a:rPr lang="zh-CN" altLang="en-US" sz="3200" b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可以</a:t>
            </a:r>
            <a:r>
              <a:rPr lang="zh-CN" altLang="en-US" sz="32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兴</a:t>
            </a:r>
            <a:r>
              <a:rPr lang="zh-CN" altLang="en-US" sz="3200" b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国，</a:t>
            </a:r>
            <a:r>
              <a:rPr lang="zh-CN" altLang="en-US" sz="32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逸豫</a:t>
            </a:r>
            <a:r>
              <a:rPr lang="zh-CN" altLang="en-US" sz="3200" b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可以</a:t>
            </a:r>
            <a:r>
              <a:rPr lang="zh-CN" altLang="en-US" sz="32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亡</a:t>
            </a:r>
            <a:r>
              <a:rPr lang="zh-CN" altLang="en-US" sz="3200" b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身，自然之理也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。</a:t>
            </a:r>
            <a:r>
              <a:rPr lang="zh-CN" altLang="en-US" sz="3200">
                <a:latin typeface="Times New Roman" panose="02020603050405020304" pitchFamily="2" charset="0"/>
                <a:ea typeface="楷体" panose="02010609060101010101" charset="-122"/>
                <a:sym typeface="Wingdings" panose="05000000000000000000" pitchFamily="2" charset="2"/>
              </a:rPr>
              <a:t> </a:t>
            </a:r>
            <a:endParaRPr lang="zh-CN" altLang="en-US" sz="3200">
              <a:latin typeface="Times New Roman" panose="02020603050405020304" pitchFamily="2" charset="0"/>
              <a:ea typeface="楷体" panose="02010609060101010101" charset="-122"/>
            </a:endParaRPr>
          </a:p>
        </p:txBody>
      </p:sp>
      <p:sp>
        <p:nvSpPr>
          <p:cNvPr id="14340" name="Text Box 5"/>
          <p:cNvSpPr/>
          <p:nvPr>
            <p:custDataLst>
              <p:tags r:id="rId5"/>
            </p:custDataLst>
          </p:nvPr>
        </p:nvSpPr>
        <p:spPr>
          <a:xfrm>
            <a:off x="3849688" y="4757738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楷体" panose="02010609060101010101" charset="-122"/>
                <a:sym typeface="Wingdings" panose="05000000000000000000" pitchFamily="2" charset="2"/>
              </a:rPr>
              <a:t>使动用法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楷体" panose="02010609060101010101" charset="-122"/>
            </a:endParaRPr>
          </a:p>
        </p:txBody>
      </p:sp>
      <p:sp>
        <p:nvSpPr>
          <p:cNvPr id="14341" name="Text Box 6"/>
          <p:cNvSpPr/>
          <p:nvPr>
            <p:custDataLst>
              <p:tags r:id="rId6"/>
            </p:custDataLst>
          </p:nvPr>
        </p:nvSpPr>
        <p:spPr>
          <a:xfrm>
            <a:off x="5591175" y="2132013"/>
            <a:ext cx="4752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2800" b="1">
                <a:solidFill>
                  <a:srgbClr val="2E75B6"/>
                </a:solidFill>
                <a:latin typeface="Times New Roman" panose="02020603050405020304" pitchFamily="2" charset="0"/>
                <a:ea typeface="楷体" panose="02010609060101010101" charset="-122"/>
                <a:sym typeface="Wingdings" panose="05000000000000000000" pitchFamily="2" charset="2"/>
              </a:rPr>
              <a:t>或者；探求，考察；迹象</a:t>
            </a:r>
            <a:endParaRPr lang="zh-CN" altLang="en-US" sz="2800" b="1">
              <a:solidFill>
                <a:srgbClr val="2E75B6"/>
              </a:solidFill>
              <a:latin typeface="Times New Roman" panose="02020603050405020304" pitchFamily="2" charset="0"/>
              <a:ea typeface="楷体" panose="02010609060101010101" charset="-122"/>
            </a:endParaRPr>
          </a:p>
        </p:txBody>
      </p:sp>
      <p:sp>
        <p:nvSpPr>
          <p:cNvPr id="14342" name="文本框 1"/>
          <p:cNvSpPr/>
          <p:nvPr>
            <p:custDataLst>
              <p:tags r:id="rId7"/>
            </p:custDataLst>
          </p:nvPr>
        </p:nvSpPr>
        <p:spPr>
          <a:xfrm>
            <a:off x="1910080" y="4758055"/>
            <a:ext cx="16211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忧虑辛劳</a:t>
            </a:r>
          </a:p>
        </p:txBody>
      </p:sp>
      <p:sp>
        <p:nvSpPr>
          <p:cNvPr id="14343" name="文本框 2"/>
          <p:cNvSpPr/>
          <p:nvPr>
            <p:custDataLst>
              <p:tags r:id="rId8"/>
            </p:custDataLst>
          </p:nvPr>
        </p:nvSpPr>
        <p:spPr>
          <a:xfrm>
            <a:off x="5591175" y="4758055"/>
            <a:ext cx="18034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安逸享乐</a:t>
            </a:r>
          </a:p>
        </p:txBody>
      </p:sp>
      <p:pic>
        <p:nvPicPr>
          <p:cNvPr id="14344" name="图片 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rot="480000">
            <a:off x="-184150" y="523875"/>
            <a:ext cx="2711450" cy="2711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5" name="文本框 3"/>
          <p:cNvSpPr/>
          <p:nvPr>
            <p:custDataLst>
              <p:tags r:id="rId11"/>
            </p:custDataLst>
          </p:nvPr>
        </p:nvSpPr>
        <p:spPr>
          <a:xfrm>
            <a:off x="2702560" y="2131695"/>
            <a:ext cx="2574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2400" b="1">
                <a:solidFill>
                  <a:srgbClr val="2E75B6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代词：指天下</a:t>
            </a: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fill="hold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fill="hold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14341" grpId="0" animBg="1"/>
      <p:bldP spid="14342" grpId="0" animBg="1"/>
      <p:bldP spid="14343" grpId="0" animBg="1"/>
      <p:bldP spid="1434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362" name="Rectangle 2"/>
          <p:cNvSpPr>
            <a:spLocks noGrp="1"/>
          </p:cNvSpPr>
          <p:nvPr>
            <p:ph type="body" idx="4294967295"/>
            <p:custDataLst>
              <p:tags r:id="rId3"/>
            </p:custDataLst>
          </p:nvPr>
        </p:nvSpPr>
        <p:spPr>
          <a:xfrm>
            <a:off x="3107690" y="1910715"/>
            <a:ext cx="8545830" cy="3255645"/>
          </a:xfrm>
          <a:prstGeom prst="rect">
            <a:avLst/>
          </a:prstGeom>
          <a:noFill/>
          <a:ln w="9525">
            <a:noFill/>
          </a:ln>
        </p:spPr>
        <p:txBody>
          <a:bodyPr>
            <a:normAutofit fontScale="25000"/>
          </a:bodyPr>
          <a:lstStyle/>
          <a:p>
            <a:pPr defTabSz="685800" eaLnBrk="1" hangingPunct="1">
              <a:buClrTx/>
              <a:buSzTx/>
              <a:buFontTx/>
              <a:buNone/>
            </a:pPr>
            <a:r>
              <a:rPr lang="en-US" altLang="zh-CN" sz="3600">
                <a:sym typeface="Wingdings" panose="05000000000000000000" pitchFamily="2" charset="2"/>
              </a:rPr>
              <a:t>      </a:t>
            </a:r>
            <a:r>
              <a:rPr lang="en-US" altLang="zh-CN" sz="9335">
                <a:sym typeface="Wingdings" panose="05000000000000000000" pitchFamily="2" charset="2"/>
              </a:rPr>
              <a:t> </a:t>
            </a:r>
            <a:r>
              <a:rPr lang="en-US" altLang="en-US" sz="9335" b="1">
                <a:sym typeface="Wingdings" panose="05000000000000000000" pitchFamily="2" charset="2"/>
              </a:rPr>
              <a:t>故</a:t>
            </a:r>
            <a:r>
              <a:rPr lang="en-US" altLang="en-US" sz="9335" b="1">
                <a:solidFill>
                  <a:srgbClr val="0070C0"/>
                </a:solidFill>
                <a:sym typeface="Wingdings" panose="05000000000000000000" pitchFamily="2" charset="2"/>
              </a:rPr>
              <a:t>方</a:t>
            </a:r>
            <a:r>
              <a:rPr lang="en-US" altLang="en-US" sz="9335" b="1">
                <a:sym typeface="Wingdings" panose="05000000000000000000" pitchFamily="2" charset="2"/>
              </a:rPr>
              <a:t>其</a:t>
            </a:r>
            <a:r>
              <a:rPr lang="en-US" altLang="en-US" sz="9335" b="1">
                <a:solidFill>
                  <a:srgbClr val="FF0000"/>
                </a:solidFill>
                <a:sym typeface="Wingdings" panose="05000000000000000000" pitchFamily="2" charset="2"/>
              </a:rPr>
              <a:t>盛</a:t>
            </a:r>
            <a:r>
              <a:rPr lang="en-US" altLang="en-US" sz="9335" b="1">
                <a:sym typeface="Wingdings" panose="05000000000000000000" pitchFamily="2" charset="2"/>
              </a:rPr>
              <a:t>也，</a:t>
            </a:r>
            <a:r>
              <a:rPr lang="en-US" altLang="en-US" sz="9335" b="1" u="sng">
                <a:solidFill>
                  <a:srgbClr val="FF3300"/>
                </a:solidFill>
                <a:sym typeface="Wingdings" panose="05000000000000000000" pitchFamily="2" charset="2"/>
              </a:rPr>
              <a:t>举</a:t>
            </a:r>
            <a:r>
              <a:rPr lang="en-US" altLang="en-US" sz="9335" b="1">
                <a:sym typeface="Wingdings" panose="05000000000000000000" pitchFamily="2" charset="2"/>
              </a:rPr>
              <a:t>天下之豪杰</a:t>
            </a:r>
            <a:r>
              <a:rPr lang="en-US" altLang="en-US" sz="9335" b="1" u="sng">
                <a:solidFill>
                  <a:srgbClr val="FF3300"/>
                </a:solidFill>
                <a:sym typeface="Wingdings" panose="05000000000000000000" pitchFamily="2" charset="2"/>
              </a:rPr>
              <a:t>莫</a:t>
            </a:r>
            <a:r>
              <a:rPr lang="en-US" altLang="en-US" sz="9335" b="1">
                <a:sym typeface="Wingdings" panose="05000000000000000000" pitchFamily="2" charset="2"/>
              </a:rPr>
              <a:t>能与之争；及其衰</a:t>
            </a:r>
          </a:p>
          <a:p>
            <a:pPr defTabSz="685800" eaLnBrk="1" hangingPunct="1">
              <a:buClrTx/>
              <a:buSzTx/>
              <a:buFontTx/>
              <a:buNone/>
            </a:pPr>
            <a:r>
              <a:rPr lang="en-US" altLang="en-US" sz="9335" b="1">
                <a:sym typeface="Wingdings" panose="05000000000000000000" pitchFamily="2" charset="2"/>
              </a:rPr>
              <a:t>       </a:t>
            </a:r>
            <a:r>
              <a:rPr lang="zh-CN" altLang="en-US" sz="9335" b="1">
                <a:solidFill>
                  <a:srgbClr val="0070C0"/>
                </a:solidFill>
                <a:sym typeface="Wingdings" panose="05000000000000000000" pitchFamily="2" charset="2"/>
              </a:rPr>
              <a:t>当</a:t>
            </a:r>
            <a:r>
              <a:rPr lang="en-US" altLang="en-US" sz="9335" b="1">
                <a:sym typeface="Wingdings" panose="05000000000000000000" pitchFamily="2" charset="2"/>
              </a:rPr>
              <a:t>  </a:t>
            </a:r>
            <a:r>
              <a:rPr lang="en-US" altLang="en-US" sz="9335" b="1">
                <a:solidFill>
                  <a:srgbClr val="FF3300"/>
                </a:solidFill>
                <a:sym typeface="Wingdings" panose="05000000000000000000" pitchFamily="2" charset="2"/>
              </a:rPr>
              <a:t>强盛      全，所有的    没有人</a:t>
            </a:r>
          </a:p>
          <a:p>
            <a:pPr defTabSz="685800" eaLnBrk="1" hangingPunct="1">
              <a:buClrTx/>
              <a:buSzTx/>
              <a:buFontTx/>
              <a:buNone/>
            </a:pPr>
            <a:r>
              <a:rPr lang="en-US" altLang="en-US" sz="9335" b="1">
                <a:sym typeface="Wingdings" panose="05000000000000000000" pitchFamily="2" charset="2"/>
              </a:rPr>
              <a:t>也，数十伶人</a:t>
            </a:r>
            <a:r>
              <a:rPr lang="en-US" altLang="en-US" sz="9335" b="1" u="sng">
                <a:solidFill>
                  <a:srgbClr val="FF3300"/>
                </a:solidFill>
                <a:sym typeface="Wingdings" panose="05000000000000000000" pitchFamily="2" charset="2"/>
              </a:rPr>
              <a:t>困</a:t>
            </a:r>
            <a:r>
              <a:rPr lang="en-US" altLang="en-US" sz="9335" b="1">
                <a:sym typeface="Wingdings" panose="05000000000000000000" pitchFamily="2" charset="2"/>
              </a:rPr>
              <a:t>之，而身死国灭，</a:t>
            </a:r>
            <a:r>
              <a:rPr lang="en-US" altLang="en-US" sz="9335" b="1" u="sng">
                <a:solidFill>
                  <a:srgbClr val="FF3300"/>
                </a:solidFill>
                <a:sym typeface="Wingdings" panose="05000000000000000000" pitchFamily="2" charset="2"/>
              </a:rPr>
              <a:t>为天下笑</a:t>
            </a:r>
            <a:r>
              <a:rPr lang="en-US" altLang="en-US" sz="9335" b="1">
                <a:sym typeface="Wingdings" panose="05000000000000000000" pitchFamily="2" charset="2"/>
              </a:rPr>
              <a:t>。 </a:t>
            </a:r>
            <a:r>
              <a:rPr lang="en-US" altLang="en-US" sz="9335" b="1" u="sng">
                <a:solidFill>
                  <a:srgbClr val="FF0000"/>
                </a:solidFill>
                <a:sym typeface="Wingdings" panose="05000000000000000000" pitchFamily="2" charset="2"/>
              </a:rPr>
              <a:t>夫</a:t>
            </a:r>
            <a:r>
              <a:rPr lang="en-US" altLang="en-US" sz="9335" b="1" u="sng">
                <a:sym typeface="Wingdings" panose="05000000000000000000" pitchFamily="2" charset="2"/>
              </a:rPr>
              <a:t>祸患常</a:t>
            </a:r>
          </a:p>
          <a:p>
            <a:pPr defTabSz="685800" eaLnBrk="1" hangingPunct="1">
              <a:buClrTx/>
              <a:buSzTx/>
              <a:buFontTx/>
              <a:buNone/>
            </a:pPr>
            <a:r>
              <a:rPr lang="en-US" altLang="en-US" sz="9335" b="1">
                <a:sym typeface="Wingdings" panose="05000000000000000000" pitchFamily="2" charset="2"/>
              </a:rPr>
              <a:t>                     </a:t>
            </a:r>
            <a:r>
              <a:rPr lang="en-US" altLang="en-US" sz="9335" b="1">
                <a:solidFill>
                  <a:srgbClr val="FF3300"/>
                </a:solidFill>
                <a:sym typeface="Wingdings" panose="05000000000000000000" pitchFamily="2" charset="2"/>
              </a:rPr>
              <a:t>围困                  被动句</a:t>
            </a:r>
          </a:p>
          <a:p>
            <a:pPr defTabSz="685800" eaLnBrk="1" hangingPunct="1">
              <a:buClrTx/>
              <a:buSzTx/>
              <a:buFontTx/>
              <a:buNone/>
            </a:pPr>
            <a:r>
              <a:rPr lang="en-US" altLang="en-US" sz="9335" b="1" u="sng">
                <a:solidFill>
                  <a:srgbClr val="FF3300"/>
                </a:solidFill>
                <a:sym typeface="Wingdings" panose="05000000000000000000" pitchFamily="2" charset="2"/>
              </a:rPr>
              <a:t>积</a:t>
            </a:r>
            <a:r>
              <a:rPr lang="en-US" altLang="en-US" sz="9335" b="1" u="sng">
                <a:sym typeface="Wingdings" panose="05000000000000000000" pitchFamily="2" charset="2"/>
              </a:rPr>
              <a:t>于忽微</a:t>
            </a:r>
            <a:r>
              <a:rPr lang="en-US" altLang="en-US" sz="9335" b="1">
                <a:sym typeface="Wingdings" panose="05000000000000000000" pitchFamily="2" charset="2"/>
              </a:rPr>
              <a:t>，而</a:t>
            </a:r>
            <a:r>
              <a:rPr lang="en-US" altLang="en-US" sz="9335" b="1" u="sng">
                <a:solidFill>
                  <a:srgbClr val="C55A11"/>
                </a:solidFill>
                <a:sym typeface="Wingdings" panose="05000000000000000000" pitchFamily="2" charset="2"/>
              </a:rPr>
              <a:t>智勇</a:t>
            </a:r>
            <a:r>
              <a:rPr lang="en-US" altLang="en-US" sz="9335" b="1" u="sng">
                <a:solidFill>
                  <a:srgbClr val="FF3300"/>
                </a:solidFill>
                <a:sym typeface="Wingdings" panose="05000000000000000000" pitchFamily="2" charset="2"/>
              </a:rPr>
              <a:t>多困于所溺</a:t>
            </a:r>
            <a:r>
              <a:rPr lang="en-US" altLang="en-US" sz="9335" b="1">
                <a:sym typeface="Wingdings" panose="05000000000000000000" pitchFamily="2" charset="2"/>
              </a:rPr>
              <a:t>，岂独伶人也哉！</a:t>
            </a:r>
          </a:p>
          <a:p>
            <a:pPr defTabSz="685800" eaLnBrk="1" hangingPunct="1">
              <a:buClrTx/>
              <a:buSzTx/>
              <a:buFontTx/>
              <a:buNone/>
            </a:pPr>
            <a:r>
              <a:rPr lang="en-US" altLang="en-US" sz="9335" b="1">
                <a:solidFill>
                  <a:srgbClr val="FF3300"/>
                </a:solidFill>
                <a:sym typeface="Wingdings" panose="05000000000000000000" pitchFamily="2" charset="2"/>
              </a:rPr>
              <a:t>积聚   状后             被动句</a:t>
            </a:r>
          </a:p>
          <a:p>
            <a:pPr defTabSz="685800" eaLnBrk="1" hangingPunct="1">
              <a:buClrTx/>
              <a:buSzTx/>
              <a:buFontTx/>
              <a:buNone/>
            </a:pPr>
            <a:endParaRPr lang="en-US" altLang="en-US" sz="1500" b="1">
              <a:solidFill>
                <a:srgbClr val="FF3300"/>
              </a:solidFill>
              <a:sym typeface="Wingdings" panose="05000000000000000000" pitchFamily="2" charset="2"/>
            </a:endParaRPr>
          </a:p>
          <a:p>
            <a:pPr defTabSz="685800" eaLnBrk="1" hangingPunct="1">
              <a:buClrTx/>
              <a:buSzTx/>
              <a:buFontTx/>
              <a:buNone/>
            </a:pPr>
            <a:r>
              <a:rPr lang="en-US" altLang="en-US" b="1">
                <a:solidFill>
                  <a:srgbClr val="0000CC"/>
                </a:solidFill>
                <a:sym typeface="Wingdings" panose="05000000000000000000" pitchFamily="2" charset="2"/>
              </a:rPr>
              <a:t>         </a:t>
            </a:r>
            <a:endParaRPr lang="en-US" altLang="en-US" sz="1500" b="1">
              <a:solidFill>
                <a:srgbClr val="0000CC"/>
              </a:solidFill>
              <a:ea typeface="楷体" panose="02010609060101010101" charset="-122"/>
            </a:endParaRPr>
          </a:p>
        </p:txBody>
      </p:sp>
      <p:sp>
        <p:nvSpPr>
          <p:cNvPr id="15363" name="Text Box 4"/>
          <p:cNvSpPr/>
          <p:nvPr>
            <p:custDataLst>
              <p:tags r:id="rId4"/>
            </p:custDataLst>
          </p:nvPr>
        </p:nvSpPr>
        <p:spPr>
          <a:xfrm>
            <a:off x="4800600" y="920750"/>
            <a:ext cx="23479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第四段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2" charset="0"/>
              <a:ea typeface="楷体" panose="02010609060101010101" charset="-122"/>
            </a:endParaRPr>
          </a:p>
        </p:txBody>
      </p:sp>
      <p:pic>
        <p:nvPicPr>
          <p:cNvPr id="15364" name="图片 11776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lum contrast="-24001"/>
          </a:blip>
          <a:stretch>
            <a:fillRect/>
          </a:stretch>
        </p:blipFill>
        <p:spPr>
          <a:xfrm>
            <a:off x="8275638" y="6000750"/>
            <a:ext cx="2005012" cy="717550"/>
          </a:xfrm>
          <a:prstGeom prst="rect">
            <a:avLst/>
          </a:prstGeom>
          <a:noFill/>
          <a:ln w="158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5365" name="矩形 18"/>
          <p:cNvSpPr/>
          <p:nvPr>
            <p:custDataLst>
              <p:tags r:id="rId7"/>
            </p:custDataLst>
          </p:nvPr>
        </p:nvSpPr>
        <p:spPr>
          <a:xfrm>
            <a:off x="1524000" y="258763"/>
            <a:ext cx="1511300" cy="6316662"/>
          </a:xfrm>
          <a:prstGeom prst="rect">
            <a:avLst/>
          </a:prstGeom>
          <a:solidFill>
            <a:srgbClr val="D4CCB7"/>
          </a:solidFill>
          <a:ln w="12700">
            <a:noFill/>
          </a:ln>
        </p:spPr>
        <p:txBody>
          <a:bodyPr anchor="ctr" anchorCtr="0"/>
          <a:lstStyle/>
          <a:p>
            <a:pPr algn="ctr" defTabSz="914400">
              <a:buClrTx/>
              <a:buSzTx/>
              <a:buFontTx/>
              <a:buNone/>
            </a:pPr>
            <a:endParaRPr lang="en-US" altLang="en-US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5366" name="图片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885950" y="2543175"/>
            <a:ext cx="1581150" cy="403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3989070" y="2221865"/>
            <a:ext cx="153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2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charRg st="2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charRg st="2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 fill="hold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94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2">
                                            <p:txEl>
                                              <p:charRg st="94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2">
                                            <p:txEl>
                                              <p:charRg st="94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176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2">
                                            <p:txEl>
                                              <p:charRg st="176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2">
                                            <p:txEl>
                                              <p:charRg st="176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 fill="hold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9938" name="Text Box 2"/>
          <p:cNvSpPr/>
          <p:nvPr>
            <p:custDataLst>
              <p:tags r:id="rId3"/>
            </p:custDataLst>
          </p:nvPr>
        </p:nvSpPr>
        <p:spPr>
          <a:xfrm>
            <a:off x="289560" y="1731010"/>
            <a:ext cx="11612880" cy="25533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1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、岂得之难而失之易欤？抑本其成败之迹， 而皆自于人欤？</a:t>
            </a:r>
          </a:p>
          <a:p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、夫祸患常积于忽微，而智勇多困于所溺，岂独伶人也哉？</a:t>
            </a:r>
          </a:p>
        </p:txBody>
      </p:sp>
      <p:sp>
        <p:nvSpPr>
          <p:cNvPr id="13321" name="文本框 13320"/>
          <p:cNvSpPr txBox="1"/>
          <p:nvPr>
            <p:custDataLst>
              <p:tags r:id="rId4"/>
            </p:custDataLst>
          </p:nvPr>
        </p:nvSpPr>
        <p:spPr>
          <a:xfrm>
            <a:off x="4543425" y="721360"/>
            <a:ext cx="49936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CC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>
                <a:solidFill>
                  <a:srgbClr val="CC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重点句子翻译</a:t>
            </a:r>
            <a:endParaRPr lang="en-US" altLang="zh-CN" sz="3200" b="1">
              <a:solidFill>
                <a:srgbClr val="CC339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365" name="矩形 15364"/>
          <p:cNvSpPr/>
          <p:nvPr>
            <p:custDataLst>
              <p:tags r:id="rId5"/>
            </p:custDataLst>
          </p:nvPr>
        </p:nvSpPr>
        <p:spPr>
          <a:xfrm>
            <a:off x="1048385" y="2315210"/>
            <a:ext cx="10079355" cy="1309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译：</a:t>
            </a:r>
            <a:r>
              <a:rPr lang="zh-CN" altLang="en-US" sz="3600" b="1" u="sng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难道是得天下难而失天下容易吗？或者说考察他成功与失败的迹象，都是由于人为吧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</a:p>
        </p:txBody>
      </p:sp>
      <p:grpSp>
        <p:nvGrpSpPr>
          <p:cNvPr id="2" name="组合 1"/>
          <p:cNvGrpSpPr/>
          <p:nvPr>
            <p:custDataLst>
              <p:tags r:id="rId6"/>
            </p:custDataLst>
          </p:nvPr>
        </p:nvGrpSpPr>
        <p:grpSpPr>
          <a:xfrm>
            <a:off x="-380365" y="132080"/>
            <a:ext cx="4810760" cy="2183130"/>
            <a:chOff x="-599" y="208"/>
            <a:chExt cx="7576" cy="3438"/>
          </a:xfrm>
        </p:grpSpPr>
        <p:sp>
          <p:nvSpPr>
            <p:cNvPr id="3" name="文本框 2"/>
            <p:cNvSpPr txBox="1"/>
            <p:nvPr>
              <p:custDataLst>
                <p:tags r:id="rId7"/>
              </p:custDataLst>
            </p:nvPr>
          </p:nvSpPr>
          <p:spPr>
            <a:xfrm>
              <a:off x="1307" y="784"/>
              <a:ext cx="5670" cy="1972"/>
            </a:xfrm>
            <a:prstGeom prst="flowChartTerminator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ClrTx/>
              </a:pPr>
              <a:r>
                <a:rPr lang="zh-CN" altLang="en-US" sz="4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疏通文意</a:t>
              </a:r>
            </a:p>
          </p:txBody>
        </p:sp>
        <p:pic>
          <p:nvPicPr>
            <p:cNvPr id="4" name="Picture 5" descr="5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rcRect r="58195" b="34641"/>
            <a:stretch>
              <a:fillRect/>
            </a:stretch>
          </p:blipFill>
          <p:spPr>
            <a:xfrm>
              <a:off x="-599" y="208"/>
              <a:ext cx="3627" cy="343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矩形 7"/>
          <p:cNvSpPr/>
          <p:nvPr>
            <p:custDataLst>
              <p:tags r:id="rId10"/>
            </p:custDataLst>
          </p:nvPr>
        </p:nvSpPr>
        <p:spPr>
          <a:xfrm>
            <a:off x="1056640" y="4320540"/>
            <a:ext cx="10079355" cy="1918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译：</a:t>
            </a:r>
            <a:r>
              <a:rPr lang="zh-CN" altLang="en-US" sz="3600" b="1" u="sng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人生的祸患常常在极细微的事情上累积而成，有勇有谋的人往往被他溺爱的事物困扰，难道只是（溺爱）伶人才如此吗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Title 6"/>
          <p:cNvSpPr txBox="1"/>
          <p:nvPr>
            <p:custDataLst>
              <p:tags r:id="rId3"/>
            </p:custDataLst>
          </p:nvPr>
        </p:nvSpPr>
        <p:spPr>
          <a:xfrm>
            <a:off x="5455920" y="2119630"/>
            <a:ext cx="5601970" cy="26181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altLang="zh-CN" sz="6600" b="1" spc="12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05</a:t>
            </a:r>
          </a:p>
          <a:p>
            <a:pPr marL="0" lv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6600" b="1" u="sng" spc="26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研习课文</a:t>
            </a:r>
          </a:p>
        </p:txBody>
      </p:sp>
      <p:pic>
        <p:nvPicPr>
          <p:cNvPr id="119" name="图片 118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17550" y="1189990"/>
            <a:ext cx="5097780" cy="46970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0520" y="83507"/>
            <a:ext cx="11103280" cy="851771"/>
          </a:xfrm>
        </p:spPr>
        <p:txBody>
          <a:bodyPr/>
          <a:lstStyle/>
          <a:p>
            <a:pPr algn="l"/>
            <a:r>
              <a:rPr lang="zh-CN" altLang="en-US" sz="4800" b="1" kern="1200" smtClean="0">
                <a:solidFill>
                  <a:srgbClr val="C00000"/>
                </a:solidFill>
                <a:ea typeface="宋体" panose="02010600030101010101" pitchFamily="2" charset="-122"/>
                <a:cs typeface="+mn-ea"/>
              </a:rPr>
              <a:t>悟读</a:t>
            </a:r>
            <a:r>
              <a:rPr lang="en-US" altLang="zh-CN" sz="4800" b="1" kern="1200">
                <a:solidFill>
                  <a:srgbClr val="C00000"/>
                </a:solidFill>
                <a:ea typeface="宋体" panose="02010600030101010101" pitchFamily="2" charset="-122"/>
                <a:cs typeface="+mn-ea"/>
              </a:rPr>
              <a:t>——</a:t>
            </a:r>
            <a:r>
              <a:rPr lang="zh-CN" altLang="en-US" sz="4800" b="1" kern="1200">
                <a:solidFill>
                  <a:srgbClr val="C00000"/>
                </a:solidFill>
                <a:ea typeface="宋体" panose="02010600030101010101" pitchFamily="2" charset="-122"/>
                <a:cs typeface="+mn-ea"/>
              </a:rPr>
              <a:t>探究文本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75364" y="985381"/>
            <a:ext cx="11866324" cy="501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265" b="1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4265" b="1">
                <a:latin typeface="宋体" panose="02010600030101010101" pitchFamily="2" charset="-122"/>
                <a:cs typeface="宋体" panose="02010600030101010101" pitchFamily="2" charset="-122"/>
              </a:rPr>
              <a:t>三支箭，代表三个敌人，梁王、燕王和契丹，文中只交代了前两者，契丹呢？</a:t>
            </a:r>
          </a:p>
          <a:p>
            <a:pPr>
              <a:lnSpc>
                <a:spcPct val="150000"/>
              </a:lnSpc>
            </a:pPr>
            <a:r>
              <a:rPr lang="en-US" altLang="zh-CN" sz="4265" b="1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4265" b="1" smtClean="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265" b="1" smtClean="0">
                <a:latin typeface="宋体" panose="02010600030101010101" pitchFamily="2" charset="-122"/>
                <a:cs typeface="宋体" panose="02010600030101010101" pitchFamily="2" charset="-122"/>
              </a:rPr>
              <a:t>本文的中心论点是什么？</a:t>
            </a:r>
            <a:endParaRPr lang="en-US" altLang="zh-CN" sz="4265" b="1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265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4265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题目</a:t>
            </a:r>
            <a:r>
              <a:rPr lang="zh-CN" altLang="en-US" sz="4265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既然是为《伶官传》做序，</a:t>
            </a:r>
            <a:r>
              <a:rPr kumimoji="1" lang="zh-CN" altLang="en-US" sz="4265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为什么不详写伶官的事？（探究作者写作意图）</a:t>
            </a:r>
            <a:endParaRPr lang="zh-CN" altLang="en-US" sz="4265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507" y="1"/>
            <a:ext cx="11128900" cy="826717"/>
          </a:xfrm>
        </p:spPr>
        <p:txBody>
          <a:bodyPr/>
          <a:lstStyle/>
          <a:p>
            <a:pPr algn="l"/>
            <a:r>
              <a:rPr lang="zh-CN" altLang="en-US" sz="4800" b="1" kern="1200">
                <a:solidFill>
                  <a:srgbClr val="C00000"/>
                </a:solidFill>
                <a:ea typeface="宋体" panose="02010600030101010101" pitchFamily="2" charset="-122"/>
                <a:cs typeface="+mn-ea"/>
              </a:rPr>
              <a:t>问题</a:t>
            </a:r>
            <a:r>
              <a:rPr lang="en-US" altLang="zh-CN" sz="4800" b="1" kern="1200">
                <a:solidFill>
                  <a:srgbClr val="C00000"/>
                </a:solidFill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sz="4800" b="1" kern="1200">
                <a:solidFill>
                  <a:srgbClr val="C00000"/>
                </a:solidFill>
                <a:ea typeface="宋体" panose="02010600030101010101" pitchFamily="2" charset="-122"/>
                <a:cs typeface="+mn-ea"/>
              </a:rPr>
              <a:t>：李存勖</a:t>
            </a:r>
            <a:r>
              <a:rPr lang="en-US" altLang="zh-CN" sz="4800" b="1" kern="1200">
                <a:solidFill>
                  <a:srgbClr val="C00000"/>
                </a:solidFill>
                <a:ea typeface="宋体" panose="02010600030101010101" pitchFamily="2" charset="-122"/>
                <a:cs typeface="+mn-ea"/>
              </a:rPr>
              <a:t> VS </a:t>
            </a:r>
            <a:r>
              <a:rPr lang="zh-CN" altLang="en-US" sz="4800" b="1" kern="1200">
                <a:solidFill>
                  <a:srgbClr val="C00000"/>
                </a:solidFill>
                <a:ea typeface="宋体" panose="02010600030101010101" pitchFamily="2" charset="-122"/>
                <a:cs typeface="+mn-ea"/>
              </a:rPr>
              <a:t>契丹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0" y="843419"/>
            <a:ext cx="12192000" cy="477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4265" b="1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sz="4000" b="1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200" b="1" smtClean="0">
                <a:latin typeface="宋体" panose="02010600030101010101" pitchFamily="2" charset="-122"/>
                <a:cs typeface="宋体" panose="02010600030101010101" pitchFamily="2" charset="-122"/>
              </a:rPr>
              <a:t>唐天祐五年</a:t>
            </a: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908年</a:t>
            </a: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）李克用去世，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李存勖在晋阳即位为晋王</a:t>
            </a: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。李存勖对于契丹的政策大体可以分为前后两个阶段，前期认亲约和，与契丹建立和睦关系</a:t>
            </a: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，全力攻打燕王刘守光，攻破幽州</a:t>
            </a: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；后期则全力抵御契丹的南进。龙德二年（922年）</a:t>
            </a:r>
            <a:r>
              <a:rPr sz="3200" b="1" smtClean="0">
                <a:latin typeface="宋体" panose="02010600030101010101" pitchFamily="2" charset="-122"/>
                <a:cs typeface="宋体" panose="02010600030101010101" pitchFamily="2" charset="-122"/>
              </a:rPr>
              <a:t>正月李存勖在新城击败了契丹兵</a:t>
            </a:r>
            <a:r>
              <a:rPr lang="zh-CN" altLang="en-US" sz="3200" b="1" smtClean="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3200" b="1" smtClean="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获契丹主之子”，之后阿保机率领败兵退到望都，十七日晋王李存勖追到望都“纵兵奋击”，最终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大败契丹</a:t>
            </a: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39608" y="66805"/>
            <a:ext cx="11093025" cy="784964"/>
          </a:xfrm>
        </p:spPr>
        <p:txBody>
          <a:bodyPr/>
          <a:lstStyle/>
          <a:p>
            <a:pPr algn="l"/>
            <a:r>
              <a:rPr lang="zh-CN" altLang="en-US" sz="4800" b="1" kern="1200">
                <a:solidFill>
                  <a:srgbClr val="C00000"/>
                </a:solidFill>
                <a:ea typeface="宋体" panose="02010600030101010101" pitchFamily="2" charset="-122"/>
                <a:cs typeface="+mn-ea"/>
              </a:rPr>
              <a:t>问题</a:t>
            </a:r>
            <a:r>
              <a:rPr lang="en-US" altLang="zh-CN" sz="4800" b="1" kern="1200">
                <a:solidFill>
                  <a:srgbClr val="C00000"/>
                </a:solidFill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sz="4800" b="1" kern="1200">
                <a:solidFill>
                  <a:srgbClr val="C00000"/>
                </a:solidFill>
                <a:ea typeface="宋体" panose="02010600030101010101" pitchFamily="2" charset="-122"/>
                <a:cs typeface="+mn-ea"/>
              </a:rPr>
              <a:t>：中心论点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41963" y="1093940"/>
            <a:ext cx="11311747" cy="3662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265" b="1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课文中有三处观点句，哪句话才是本文的中心论点？小组讨论，说明理由。</a:t>
            </a:r>
          </a:p>
          <a:p>
            <a:pPr>
              <a:lnSpc>
                <a:spcPct val="150000"/>
              </a:lnSpc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）盛衰之理，虽曰天命，岂非人事哉？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）忧劳可以兴国，逸豫可以亡身。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）夫祸患常积于忽微，而智勇多困于所溺。</a:t>
            </a:r>
          </a:p>
        </p:txBody>
      </p:sp>
      <p:pic>
        <p:nvPicPr>
          <p:cNvPr id="116" name="图片 115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989060" y="2404110"/>
            <a:ext cx="3482975" cy="41071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8675" name="组合 28674"/>
          <p:cNvGrpSpPr/>
          <p:nvPr>
            <p:custDataLst>
              <p:tags r:id="rId3"/>
            </p:custDataLst>
          </p:nvPr>
        </p:nvGrpSpPr>
        <p:grpSpPr>
          <a:xfrm>
            <a:off x="-10160" y="648019"/>
            <a:ext cx="11624733" cy="4648200"/>
            <a:chOff x="0" y="288"/>
            <a:chExt cx="5492" cy="2928"/>
          </a:xfrm>
        </p:grpSpPr>
        <p:sp>
          <p:nvSpPr>
            <p:cNvPr id="28677" name="矩形 28676"/>
            <p:cNvSpPr/>
            <p:nvPr>
              <p:custDataLst>
                <p:tags r:id="rId4"/>
              </p:custDataLst>
            </p:nvPr>
          </p:nvSpPr>
          <p:spPr>
            <a:xfrm>
              <a:off x="308" y="288"/>
              <a:ext cx="336" cy="7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lvl="0"/>
              <a:r>
                <a:rPr lang="zh-CN" altLang="en-US" sz="3735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总起</a:t>
              </a:r>
              <a:endParaRPr lang="zh-CN" altLang="en-US" sz="3735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8678" name="矩形 28677"/>
            <p:cNvSpPr/>
            <p:nvPr>
              <p:custDataLst>
                <p:tags r:id="rId5"/>
              </p:custDataLst>
            </p:nvPr>
          </p:nvSpPr>
          <p:spPr>
            <a:xfrm>
              <a:off x="644" y="480"/>
              <a:ext cx="1296" cy="42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/>
              <a:r>
                <a:rPr lang="zh-CN" altLang="en-US" sz="4400" b="1">
                  <a:solidFill>
                    <a:srgbClr val="8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中心论点：</a:t>
              </a:r>
              <a:endParaRPr lang="zh-CN" altLang="en-US" sz="5865" b="1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8679" name="矩形 28678"/>
            <p:cNvSpPr/>
            <p:nvPr>
              <p:custDataLst>
                <p:tags r:id="rId6"/>
              </p:custDataLst>
            </p:nvPr>
          </p:nvSpPr>
          <p:spPr>
            <a:xfrm>
              <a:off x="1892" y="480"/>
              <a:ext cx="3448" cy="4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lvl="0"/>
              <a:r>
                <a:rPr lang="zh-CN" altLang="en-US" sz="4400" b="1">
                  <a:latin typeface="Arial" panose="020b0604020202020204" pitchFamily="34" charset="0"/>
                  <a:ea typeface="宋体" panose="02010600030101010101" pitchFamily="2" charset="-122"/>
                </a:rPr>
                <a:t>盛衰之理，是</a:t>
              </a:r>
              <a:r>
                <a:rPr lang="zh-CN" altLang="en-US" sz="4400" b="1" smtClean="0">
                  <a:latin typeface="Arial" panose="020b0604020202020204" pitchFamily="34" charset="0"/>
                  <a:ea typeface="宋体" panose="02010600030101010101" pitchFamily="2" charset="-122"/>
                </a:rPr>
                <a:t>天命，也</a:t>
              </a:r>
              <a:r>
                <a:rPr lang="zh-CN" altLang="en-US" sz="4400" b="1">
                  <a:latin typeface="Arial" panose="020b0604020202020204" pitchFamily="34" charset="0"/>
                  <a:ea typeface="宋体" panose="02010600030101010101" pitchFamily="2" charset="-122"/>
                </a:rPr>
                <a:t>是人事</a:t>
              </a:r>
              <a:endParaRPr lang="zh-CN" altLang="en-US" sz="5865" b="1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8680" name="矩形 28679"/>
            <p:cNvSpPr/>
            <p:nvPr>
              <p:custDataLst>
                <p:tags r:id="rId7"/>
              </p:custDataLst>
            </p:nvPr>
          </p:nvSpPr>
          <p:spPr>
            <a:xfrm>
              <a:off x="308" y="288"/>
              <a:ext cx="5184" cy="728"/>
            </a:xfrm>
            <a:prstGeom prst="rect">
              <a:avLst/>
            </a:prstGeom>
            <a:noFill/>
            <a:ln w="33338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81" name="直接连接符 28680"/>
            <p:cNvSpPr/>
            <p:nvPr>
              <p:custDataLst>
                <p:tags r:id="rId8"/>
              </p:custDataLst>
            </p:nvPr>
          </p:nvSpPr>
          <p:spPr>
            <a:xfrm>
              <a:off x="2756" y="1050"/>
              <a:ext cx="1" cy="54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/>
            </a:p>
          </p:txBody>
        </p:sp>
        <p:sp>
          <p:nvSpPr>
            <p:cNvPr id="28682" name="直接连接符 28681"/>
            <p:cNvSpPr/>
            <p:nvPr>
              <p:custDataLst>
                <p:tags r:id="rId9"/>
              </p:custDataLst>
            </p:nvPr>
          </p:nvSpPr>
          <p:spPr>
            <a:xfrm>
              <a:off x="1459" y="1104"/>
              <a:ext cx="1" cy="57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/>
            </a:p>
          </p:txBody>
        </p:sp>
        <p:sp>
          <p:nvSpPr>
            <p:cNvPr id="28683" name="直接连接符 28682"/>
            <p:cNvSpPr/>
            <p:nvPr>
              <p:custDataLst>
                <p:tags r:id="rId10"/>
              </p:custDataLst>
            </p:nvPr>
          </p:nvSpPr>
          <p:spPr>
            <a:xfrm>
              <a:off x="4099" y="1104"/>
              <a:ext cx="1" cy="57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/>
            </a:p>
          </p:txBody>
        </p:sp>
        <p:sp>
          <p:nvSpPr>
            <p:cNvPr id="28684" name="直接连接符 28683"/>
            <p:cNvSpPr/>
            <p:nvPr>
              <p:custDataLst>
                <p:tags r:id="rId11"/>
              </p:custDataLst>
            </p:nvPr>
          </p:nvSpPr>
          <p:spPr>
            <a:xfrm>
              <a:off x="1462" y="1104"/>
              <a:ext cx="1324" cy="1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/>
            </a:p>
          </p:txBody>
        </p:sp>
        <p:sp>
          <p:nvSpPr>
            <p:cNvPr id="28685" name="直接连接符 28684"/>
            <p:cNvSpPr/>
            <p:nvPr>
              <p:custDataLst>
                <p:tags r:id="rId12"/>
              </p:custDataLst>
            </p:nvPr>
          </p:nvSpPr>
          <p:spPr>
            <a:xfrm>
              <a:off x="2786" y="1104"/>
              <a:ext cx="1313" cy="1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/>
            </a:p>
          </p:txBody>
        </p:sp>
        <p:sp>
          <p:nvSpPr>
            <p:cNvPr id="28686" name="直接连接符 28685"/>
            <p:cNvSpPr/>
            <p:nvPr>
              <p:custDataLst>
                <p:tags r:id="rId13"/>
              </p:custDataLst>
            </p:nvPr>
          </p:nvSpPr>
          <p:spPr>
            <a:xfrm>
              <a:off x="1465" y="2208"/>
              <a:ext cx="1" cy="67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/>
            </a:p>
          </p:txBody>
        </p:sp>
        <p:sp>
          <p:nvSpPr>
            <p:cNvPr id="28687" name="直接连接符 28686"/>
            <p:cNvSpPr/>
            <p:nvPr>
              <p:custDataLst>
                <p:tags r:id="rId14"/>
              </p:custDataLst>
            </p:nvPr>
          </p:nvSpPr>
          <p:spPr>
            <a:xfrm flipV="1">
              <a:off x="4099" y="2223"/>
              <a:ext cx="1" cy="67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/>
            </a:p>
          </p:txBody>
        </p:sp>
        <p:sp>
          <p:nvSpPr>
            <p:cNvPr id="28688" name="直接连接符 28687"/>
            <p:cNvSpPr/>
            <p:nvPr>
              <p:custDataLst>
                <p:tags r:id="rId15"/>
              </p:custDataLst>
            </p:nvPr>
          </p:nvSpPr>
          <p:spPr>
            <a:xfrm>
              <a:off x="4099" y="2223"/>
              <a:ext cx="1" cy="67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/>
            </a:p>
          </p:txBody>
        </p:sp>
        <p:sp>
          <p:nvSpPr>
            <p:cNvPr id="28689" name="直接连接符 28688"/>
            <p:cNvSpPr/>
            <p:nvPr>
              <p:custDataLst>
                <p:tags r:id="rId16"/>
              </p:custDataLst>
            </p:nvPr>
          </p:nvSpPr>
          <p:spPr>
            <a:xfrm>
              <a:off x="1462" y="2290"/>
              <a:ext cx="1324" cy="1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/>
            </a:p>
          </p:txBody>
        </p:sp>
        <p:sp>
          <p:nvSpPr>
            <p:cNvPr id="28690" name="直接连接符 28689"/>
            <p:cNvSpPr/>
            <p:nvPr>
              <p:custDataLst>
                <p:tags r:id="rId17"/>
              </p:custDataLst>
            </p:nvPr>
          </p:nvSpPr>
          <p:spPr>
            <a:xfrm>
              <a:off x="2786" y="2290"/>
              <a:ext cx="1313" cy="1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/>
            </a:p>
          </p:txBody>
        </p:sp>
        <p:sp>
          <p:nvSpPr>
            <p:cNvPr id="28691" name="矩形 28690"/>
            <p:cNvSpPr/>
            <p:nvPr>
              <p:custDataLst>
                <p:tags r:id="rId18"/>
              </p:custDataLst>
            </p:nvPr>
          </p:nvSpPr>
          <p:spPr>
            <a:xfrm>
              <a:off x="80" y="1274"/>
              <a:ext cx="324" cy="8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lvl="0" algn="ctr"/>
              <a:r>
                <a:rPr lang="zh-CN" altLang="en-US" sz="44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分说</a:t>
              </a:r>
              <a:endParaRPr lang="zh-CN" altLang="en-US" sz="5865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8692" name="矩形 28691"/>
            <p:cNvSpPr/>
            <p:nvPr>
              <p:custDataLst>
                <p:tags r:id="rId19"/>
              </p:custDataLst>
            </p:nvPr>
          </p:nvSpPr>
          <p:spPr>
            <a:xfrm>
              <a:off x="452" y="1536"/>
              <a:ext cx="467" cy="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lvl="0"/>
              <a:r>
                <a:rPr lang="zh-CN" altLang="en-US" sz="3865" b="1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正面</a:t>
              </a:r>
              <a:endParaRPr lang="zh-CN" altLang="en-US" sz="5335" b="1">
                <a:solidFill>
                  <a:srgbClr val="0000CC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8693" name="矩形 28692"/>
            <p:cNvSpPr/>
            <p:nvPr>
              <p:custDataLst>
                <p:tags r:id="rId20"/>
              </p:custDataLst>
            </p:nvPr>
          </p:nvSpPr>
          <p:spPr>
            <a:xfrm>
              <a:off x="980" y="1354"/>
              <a:ext cx="1634" cy="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lvl="0"/>
              <a:r>
                <a:rPr lang="zh-CN" altLang="en-US" sz="3865" b="1">
                  <a:solidFill>
                    <a:srgbClr val="8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后唐庄宗得天下</a:t>
              </a:r>
              <a:endParaRPr lang="zh-CN" altLang="en-US" sz="5335" b="1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8694" name="矩形 28693"/>
            <p:cNvSpPr/>
            <p:nvPr>
              <p:custDataLst>
                <p:tags r:id="rId21"/>
              </p:custDataLst>
            </p:nvPr>
          </p:nvSpPr>
          <p:spPr>
            <a:xfrm>
              <a:off x="1022" y="1680"/>
              <a:ext cx="1400" cy="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lvl="0"/>
              <a:r>
                <a:rPr lang="zh-CN" altLang="en-US" sz="3865" b="1">
                  <a:latin typeface="Arial" panose="020b0604020202020204" pitchFamily="34" charset="0"/>
                  <a:ea typeface="宋体" panose="02010600030101010101" pitchFamily="2" charset="-122"/>
                </a:rPr>
                <a:t>忧劳可以兴国</a:t>
              </a:r>
              <a:endParaRPr lang="zh-CN" altLang="en-US" sz="5335" b="1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8695" name="矩形 28694"/>
            <p:cNvSpPr/>
            <p:nvPr>
              <p:custDataLst>
                <p:tags r:id="rId22"/>
              </p:custDataLst>
            </p:nvPr>
          </p:nvSpPr>
          <p:spPr>
            <a:xfrm>
              <a:off x="0" y="1200"/>
              <a:ext cx="2708" cy="1006"/>
            </a:xfrm>
            <a:prstGeom prst="rect">
              <a:avLst/>
            </a:prstGeom>
            <a:noFill/>
            <a:ln w="33338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6" name="矩形 28695"/>
            <p:cNvSpPr/>
            <p:nvPr>
              <p:custDataLst>
                <p:tags r:id="rId23"/>
              </p:custDataLst>
            </p:nvPr>
          </p:nvSpPr>
          <p:spPr>
            <a:xfrm>
              <a:off x="2900" y="1274"/>
              <a:ext cx="336" cy="8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lvl="0"/>
              <a:r>
                <a:rPr lang="zh-CN" altLang="en-US" sz="44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分说</a:t>
              </a:r>
              <a:endParaRPr lang="zh-CN" altLang="en-US" sz="5865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8697" name="矩形 28696"/>
            <p:cNvSpPr/>
            <p:nvPr>
              <p:custDataLst>
                <p:tags r:id="rId24"/>
              </p:custDataLst>
            </p:nvPr>
          </p:nvSpPr>
          <p:spPr>
            <a:xfrm>
              <a:off x="3236" y="1546"/>
              <a:ext cx="467" cy="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lvl="0"/>
              <a:r>
                <a:rPr lang="zh-CN" altLang="en-US" sz="3865" b="1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反面</a:t>
              </a:r>
              <a:endParaRPr lang="zh-CN" altLang="en-US" sz="5335" b="1">
                <a:solidFill>
                  <a:srgbClr val="0000CC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8698" name="矩形 28697"/>
            <p:cNvSpPr/>
            <p:nvPr>
              <p:custDataLst>
                <p:tags r:id="rId25"/>
              </p:custDataLst>
            </p:nvPr>
          </p:nvSpPr>
          <p:spPr>
            <a:xfrm>
              <a:off x="3764" y="1344"/>
              <a:ext cx="1634" cy="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lvl="0"/>
              <a:r>
                <a:rPr lang="zh-CN" altLang="en-US" sz="3865" b="1">
                  <a:solidFill>
                    <a:srgbClr val="8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后唐庄宗失天下</a:t>
              </a:r>
              <a:endParaRPr lang="zh-CN" altLang="en-US" sz="5335" b="1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8699" name="矩形 28698"/>
            <p:cNvSpPr/>
            <p:nvPr>
              <p:custDataLst>
                <p:tags r:id="rId26"/>
              </p:custDataLst>
            </p:nvPr>
          </p:nvSpPr>
          <p:spPr>
            <a:xfrm>
              <a:off x="3764" y="1728"/>
              <a:ext cx="1400" cy="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lvl="0"/>
              <a:r>
                <a:rPr lang="zh-CN" altLang="en-US" sz="3865" b="1">
                  <a:latin typeface="Arial" panose="020b0604020202020204" pitchFamily="34" charset="0"/>
                  <a:ea typeface="宋体" panose="02010600030101010101" pitchFamily="2" charset="-122"/>
                </a:rPr>
                <a:t>逸豫可以亡身</a:t>
              </a:r>
              <a:endParaRPr lang="zh-CN" altLang="en-US" sz="5335" b="1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8700" name="矩形 28699"/>
            <p:cNvSpPr/>
            <p:nvPr>
              <p:custDataLst>
                <p:tags r:id="rId27"/>
              </p:custDataLst>
            </p:nvPr>
          </p:nvSpPr>
          <p:spPr>
            <a:xfrm>
              <a:off x="2852" y="1200"/>
              <a:ext cx="2640" cy="1006"/>
            </a:xfrm>
            <a:prstGeom prst="rect">
              <a:avLst/>
            </a:prstGeom>
            <a:noFill/>
            <a:ln w="33338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701" name="直接连接符 28700"/>
            <p:cNvSpPr/>
            <p:nvPr>
              <p:custDataLst>
                <p:tags r:id="rId28"/>
              </p:custDataLst>
            </p:nvPr>
          </p:nvSpPr>
          <p:spPr>
            <a:xfrm>
              <a:off x="2786" y="2290"/>
              <a:ext cx="1" cy="110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sz="2400"/>
            </a:p>
          </p:txBody>
        </p:sp>
        <p:sp>
          <p:nvSpPr>
            <p:cNvPr id="28708" name="矩形 28707"/>
            <p:cNvSpPr/>
            <p:nvPr>
              <p:custDataLst>
                <p:tags r:id="rId29"/>
              </p:custDataLst>
            </p:nvPr>
          </p:nvSpPr>
          <p:spPr>
            <a:xfrm>
              <a:off x="404" y="2422"/>
              <a:ext cx="336" cy="7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lvl="0" algn="ctr"/>
              <a:r>
                <a:rPr lang="zh-CN" altLang="en-US" sz="3865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总结</a:t>
              </a:r>
              <a:endParaRPr lang="zh-CN" altLang="en-US" sz="5335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8709" name="矩形 28708"/>
            <p:cNvSpPr/>
            <p:nvPr>
              <p:custDataLst>
                <p:tags r:id="rId30"/>
              </p:custDataLst>
            </p:nvPr>
          </p:nvSpPr>
          <p:spPr>
            <a:xfrm>
              <a:off x="1072" y="2592"/>
              <a:ext cx="1061" cy="4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lvl="0"/>
              <a:r>
                <a:rPr lang="zh-CN" altLang="en-US" sz="4400" b="1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得出结论</a:t>
              </a:r>
              <a:endParaRPr lang="zh-CN" altLang="en-US" sz="5865" b="1">
                <a:solidFill>
                  <a:srgbClr val="0000CC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8710" name="矩形 28709"/>
            <p:cNvSpPr/>
            <p:nvPr>
              <p:custDataLst>
                <p:tags r:id="rId31"/>
              </p:custDataLst>
            </p:nvPr>
          </p:nvSpPr>
          <p:spPr>
            <a:xfrm>
              <a:off x="2341" y="2453"/>
              <a:ext cx="1856" cy="4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lvl="0"/>
              <a:r>
                <a:rPr lang="zh-CN" altLang="en-US" sz="4400" b="1">
                  <a:solidFill>
                    <a:srgbClr val="8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祸患常积于忽微</a:t>
              </a:r>
              <a:endParaRPr lang="zh-CN" altLang="en-US" sz="5865" b="1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8711" name="矩形 28710"/>
            <p:cNvSpPr/>
            <p:nvPr>
              <p:custDataLst>
                <p:tags r:id="rId32"/>
              </p:custDataLst>
            </p:nvPr>
          </p:nvSpPr>
          <p:spPr>
            <a:xfrm>
              <a:off x="2341" y="2789"/>
              <a:ext cx="1856" cy="4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lvl="0"/>
              <a:r>
                <a:rPr lang="zh-CN" altLang="en-US" sz="4400" b="1">
                  <a:solidFill>
                    <a:srgbClr val="8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智勇多困于所溺</a:t>
              </a:r>
              <a:endParaRPr lang="zh-CN" altLang="en-US" sz="5865" b="1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8712" name="矩形 28711"/>
            <p:cNvSpPr/>
            <p:nvPr>
              <p:custDataLst>
                <p:tags r:id="rId33"/>
              </p:custDataLst>
            </p:nvPr>
          </p:nvSpPr>
          <p:spPr>
            <a:xfrm>
              <a:off x="308" y="2422"/>
              <a:ext cx="5184" cy="794"/>
            </a:xfrm>
            <a:prstGeom prst="rect">
              <a:avLst/>
            </a:prstGeom>
            <a:noFill/>
            <a:ln w="33338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</p:grpSp>
      <p:pic>
        <p:nvPicPr>
          <p:cNvPr id="6" name="图片 5" descr="timg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4"/>
          <a:srcRect l="856" t="1132" r="5309"/>
          <a:stretch>
            <a:fillRect/>
          </a:stretch>
        </p:blipFill>
        <p:spPr>
          <a:xfrm>
            <a:off x="786130" y="5018405"/>
            <a:ext cx="4436110" cy="2249805"/>
          </a:xfrm>
          <a:prstGeom prst="ellipse">
            <a:avLst/>
          </a:prstGeom>
        </p:spPr>
      </p:pic>
    </p:spTree>
    <p:custDataLst>
      <p:tags r:id="rId36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811530" y="3129915"/>
            <a:ext cx="1954530" cy="1353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盛衰之理</a:t>
            </a:r>
          </a:p>
          <a:p>
            <a:pPr lvl="0" algn="l">
              <a:buClrTx/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岂非人事</a:t>
            </a:r>
            <a:endParaRPr lang="zh-CN" altLang="en-US" sz="3200" b="1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lvl="0">
              <a:buClrTx/>
            </a:pPr>
            <a:endParaRPr lang="zh-CN" altLang="en-US"/>
          </a:p>
        </p:txBody>
      </p:sp>
      <p:sp>
        <p:nvSpPr>
          <p:cNvPr id="326684" name="矩形 326683"/>
          <p:cNvSpPr/>
          <p:nvPr>
            <p:custDataLst>
              <p:tags r:id="rId4"/>
            </p:custDataLst>
          </p:nvPr>
        </p:nvSpPr>
        <p:spPr>
          <a:xfrm>
            <a:off x="3240156" y="2099945"/>
            <a:ext cx="444438" cy="115379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>
              <a:buClrTx/>
            </a:pPr>
            <a:r>
              <a:rPr lang="zh-CN" altLang="en-US" sz="2500" b="1">
                <a:solidFill>
                  <a:srgbClr val="FF0000"/>
                </a:solidFill>
                <a:latin typeface="+mn-ea"/>
              </a:rPr>
              <a:t>得天下</a:t>
            </a:r>
          </a:p>
        </p:txBody>
      </p:sp>
      <p:sp>
        <p:nvSpPr>
          <p:cNvPr id="326661" name="任意多边形 326660"/>
          <p:cNvSpPr/>
          <p:nvPr>
            <p:custDataLst>
              <p:tags r:id="rId5"/>
            </p:custDataLst>
          </p:nvPr>
        </p:nvSpPr>
        <p:spPr>
          <a:xfrm>
            <a:off x="3785870" y="1814195"/>
            <a:ext cx="281940" cy="1570990"/>
          </a:xfrm>
          <a:custGeom>
            <a:rect l="0" t="0" r="0" b="0"/>
            <a:pathLst>
              <a:path w="740" h="6054">
                <a:moveTo>
                  <a:pt x="740" y="0"/>
                </a:moveTo>
                <a:lnTo>
                  <a:pt x="412" y="444"/>
                </a:lnTo>
                <a:lnTo>
                  <a:pt x="412" y="2406"/>
                </a:lnTo>
                <a:lnTo>
                  <a:pt x="0" y="2807"/>
                </a:lnTo>
                <a:lnTo>
                  <a:pt x="375" y="3327"/>
                </a:lnTo>
                <a:lnTo>
                  <a:pt x="375" y="5729"/>
                </a:lnTo>
                <a:lnTo>
                  <a:pt x="702" y="6054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267835" y="1814830"/>
            <a:ext cx="4476115" cy="4572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908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年　　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23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岁    受命继志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4267835" y="2371725"/>
            <a:ext cx="4953635" cy="4572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>
              <a:buClrTx/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912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年　　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27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岁    系燕父子以组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4267835" y="2927985"/>
            <a:ext cx="5099685" cy="4572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>
              <a:buClrTx/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923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年　　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38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岁    函梁君臣之首</a:t>
            </a: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3240156" y="4751705"/>
            <a:ext cx="444438" cy="11430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>
              <a:buClrTx/>
            </a:pPr>
            <a:r>
              <a:rPr lang="zh-CN" altLang="en-US" sz="2500" b="1">
                <a:solidFill>
                  <a:srgbClr val="FF0000"/>
                </a:solidFill>
                <a:latin typeface="+mn-ea"/>
              </a:rPr>
              <a:t>失天下</a:t>
            </a:r>
          </a:p>
        </p:txBody>
      </p:sp>
      <p:sp>
        <p:nvSpPr>
          <p:cNvPr id="9" name="任意多边形 8"/>
          <p:cNvSpPr/>
          <p:nvPr>
            <p:custDataLst>
              <p:tags r:id="rId10"/>
            </p:custDataLst>
          </p:nvPr>
        </p:nvSpPr>
        <p:spPr>
          <a:xfrm>
            <a:off x="3785870" y="4751070"/>
            <a:ext cx="282575" cy="1249045"/>
          </a:xfrm>
          <a:custGeom>
            <a:rect l="0" t="0" r="0" b="0"/>
            <a:pathLst>
              <a:path w="740" h="6054">
                <a:moveTo>
                  <a:pt x="740" y="0"/>
                </a:moveTo>
                <a:lnTo>
                  <a:pt x="412" y="444"/>
                </a:lnTo>
                <a:lnTo>
                  <a:pt x="412" y="2406"/>
                </a:lnTo>
                <a:lnTo>
                  <a:pt x="0" y="2807"/>
                </a:lnTo>
                <a:lnTo>
                  <a:pt x="375" y="3327"/>
                </a:lnTo>
                <a:lnTo>
                  <a:pt x="375" y="5729"/>
                </a:lnTo>
                <a:lnTo>
                  <a:pt x="702" y="6054"/>
                </a:ln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4267835" y="4811395"/>
            <a:ext cx="5099685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>
              <a:buClrTx/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926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年　　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41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岁    身死国灭</a:t>
            </a:r>
          </a:p>
          <a:p>
            <a:pPr lvl="0">
              <a:buClrTx/>
            </a:pP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vl="0">
              <a:buClrTx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一夫夜呼，乱者四应，仓皇东出</a:t>
            </a:r>
          </a:p>
        </p:txBody>
      </p:sp>
      <p:sp>
        <p:nvSpPr>
          <p:cNvPr id="326710" name="矩形 326709"/>
          <p:cNvSpPr/>
          <p:nvPr>
            <p:custDataLst>
              <p:tags r:id="rId12"/>
            </p:custDataLst>
          </p:nvPr>
        </p:nvSpPr>
        <p:spPr>
          <a:xfrm>
            <a:off x="5524500" y="3535045"/>
            <a:ext cx="1143000" cy="3048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>
              <a:buClrTx/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</a:p>
        </p:txBody>
      </p:sp>
      <p:sp>
        <p:nvSpPr>
          <p:cNvPr id="326711" name="矩形 326710"/>
          <p:cNvSpPr/>
          <p:nvPr>
            <p:custDataLst>
              <p:tags r:id="rId13"/>
            </p:custDataLst>
          </p:nvPr>
        </p:nvSpPr>
        <p:spPr>
          <a:xfrm>
            <a:off x="5524500" y="4312920"/>
            <a:ext cx="1143000" cy="3048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>
              <a:buClrTx/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</a:p>
        </p:txBody>
      </p:sp>
      <p:sp>
        <p:nvSpPr>
          <p:cNvPr id="326712" name="直接连接符 326711"/>
          <p:cNvSpPr/>
          <p:nvPr>
            <p:custDataLst>
              <p:tags r:id="rId14"/>
            </p:custDataLst>
          </p:nvPr>
        </p:nvSpPr>
        <p:spPr>
          <a:xfrm rot="21360000" flipH="1">
            <a:off x="6096635" y="3840480"/>
            <a:ext cx="36195" cy="47244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1" name="右大括号 10"/>
          <p:cNvSpPr/>
          <p:nvPr>
            <p:custDataLst>
              <p:tags r:id="rId15"/>
            </p:custDataLst>
          </p:nvPr>
        </p:nvSpPr>
        <p:spPr>
          <a:xfrm>
            <a:off x="9083675" y="1814830"/>
            <a:ext cx="321945" cy="4104640"/>
          </a:xfrm>
          <a:prstGeom prst="rightBrace">
            <a:avLst>
              <a:gd name="adj1" fmla="val 8333"/>
              <a:gd name="adj2" fmla="val 50007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>
            <p:custDataLst>
              <p:tags r:id="rId16"/>
            </p:custDataLst>
          </p:nvPr>
        </p:nvSpPr>
        <p:spPr>
          <a:xfrm>
            <a:off x="2766060" y="2099945"/>
            <a:ext cx="342265" cy="323215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685" name="矩形 326684"/>
          <p:cNvSpPr/>
          <p:nvPr>
            <p:custDataLst>
              <p:tags r:id="rId17"/>
            </p:custDataLst>
          </p:nvPr>
        </p:nvSpPr>
        <p:spPr>
          <a:xfrm>
            <a:off x="9566910" y="2184400"/>
            <a:ext cx="2341245" cy="338518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>
              <a:buClrTx/>
            </a:pPr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忧劳可以兴国</a:t>
            </a:r>
          </a:p>
          <a:p>
            <a:pPr lvl="0" algn="ctr">
              <a:buClrTx/>
            </a:pPr>
            <a:endParaRPr lang="zh-CN" altLang="en-US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>
              <a:buClrTx/>
            </a:pPr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逸豫可以亡身</a:t>
            </a: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6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6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26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26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26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26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26684" grpId="0"/>
      <p:bldP spid="326661" grpId="0" animBg="1"/>
      <p:bldP spid="5" grpId="0"/>
      <p:bldP spid="6" grpId="0"/>
      <p:bldP spid="7" grpId="0"/>
      <p:bldP spid="8" grpId="0"/>
      <p:bldP spid="9" grpId="0" animBg="1"/>
      <p:bldP spid="10" grpId="0"/>
      <p:bldP spid="326710" grpId="0" animBg="1"/>
      <p:bldP spid="326711" grpId="0" animBg="1"/>
      <p:bldP spid="11" grpId="0" animBg="1"/>
      <p:bldP spid="12" grpId="0" animBg="1"/>
      <p:bldP spid="32668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39608" y="66805"/>
            <a:ext cx="11093025" cy="784964"/>
          </a:xfrm>
        </p:spPr>
        <p:txBody>
          <a:bodyPr/>
          <a:lstStyle/>
          <a:p>
            <a:pPr algn="l"/>
            <a:r>
              <a:rPr lang="zh-CN" altLang="en-US" sz="4800" b="1" kern="1200">
                <a:solidFill>
                  <a:srgbClr val="C00000"/>
                </a:solidFill>
                <a:ea typeface="宋体" panose="02010600030101010101" pitchFamily="2" charset="-122"/>
                <a:cs typeface="+mn-ea"/>
              </a:rPr>
              <a:t>问题</a:t>
            </a:r>
            <a:r>
              <a:rPr lang="en-US" altLang="zh-CN" sz="4800" b="1" kern="1200">
                <a:solidFill>
                  <a:srgbClr val="C00000"/>
                </a:solidFill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sz="4800" b="1" kern="1200">
                <a:solidFill>
                  <a:srgbClr val="C00000"/>
                </a:solidFill>
                <a:ea typeface="宋体" panose="02010600030101010101" pitchFamily="2" charset="-122"/>
                <a:cs typeface="+mn-ea"/>
              </a:rPr>
              <a:t>：写作意图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41963" y="1093940"/>
            <a:ext cx="11311747" cy="270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265" b="1"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4265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题目</a:t>
            </a:r>
            <a:r>
              <a:rPr lang="zh-CN" altLang="en-US" sz="4265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既然是为《伶官传》做序，</a:t>
            </a:r>
            <a:r>
              <a:rPr kumimoji="1" lang="zh-CN" altLang="en-US" sz="4265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为什么不详写伶官的事？（探究作者写作意图）</a:t>
            </a:r>
            <a:endParaRPr lang="zh-CN" altLang="en-US" sz="4265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16" name="图片 115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989060" y="2404110"/>
            <a:ext cx="3482975" cy="41071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>
            <a:off x="910590" y="426085"/>
            <a:ext cx="3749675" cy="1159510"/>
            <a:chOff x="935" y="385"/>
            <a:chExt cx="5905" cy="1826"/>
          </a:xfrm>
        </p:grpSpPr>
        <p:pic>
          <p:nvPicPr>
            <p:cNvPr id="43013" name="Picture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935" y="385"/>
              <a:ext cx="720" cy="63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</p:pic>
        <p:pic>
          <p:nvPicPr>
            <p:cNvPr id="43014" name="Picture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6120" y="1573"/>
              <a:ext cx="720" cy="63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3015" name="Picture 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200" y="601"/>
              <a:ext cx="5400" cy="132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</p:pic>
      </p:grp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5353050" y="1941830"/>
            <a:ext cx="6400165" cy="4030980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lgDash"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欧阳公四岁而孤，家贫无资。太夫人以荻画地，教以书字。多诵古人篇章，使学为诗。及其稍长，而家无书读，就闾里士人家借而读之，或因而抄录。抄录未毕，而已能诵其书。以至昼夜忘寝食，惟读书是务。自幼所作诗赋文字，下笔已如成人。</a:t>
            </a:r>
          </a:p>
        </p:txBody>
      </p:sp>
      <p:pic>
        <p:nvPicPr>
          <p:cNvPr id="108" name="图片 107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40360" y="2024380"/>
            <a:ext cx="4721225" cy="37744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" name="图片 108"/>
          <p:cNvPicPr/>
          <p:nvPr>
            <p:custDataLst>
              <p:tags r:id="rId14"/>
            </p:custDataLst>
          </p:nvPr>
        </p:nvPicPr>
        <p:blipFill>
          <a:blip r:embed="rId13"/>
          <a:srcRect l="4153" t="21880" r="4986" b="33059"/>
          <a:stretch>
            <a:fillRect/>
          </a:stretch>
        </p:blipFill>
        <p:spPr>
          <a:xfrm>
            <a:off x="1078865" y="605155"/>
            <a:ext cx="3428365" cy="7543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8" name="文本框 127"/>
          <p:cNvSpPr txBox="1"/>
          <p:nvPr>
            <p:custDataLst>
              <p:tags r:id="rId3"/>
            </p:custDataLst>
          </p:nvPr>
        </p:nvSpPr>
        <p:spPr>
          <a:xfrm>
            <a:off x="4660265" y="1443355"/>
            <a:ext cx="7217410" cy="374586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>
              <a:lnSpc>
                <a:spcPct val="110000"/>
              </a:lnSpc>
            </a:pP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【明确】首先，伶官的事迹在传内已作了详细叙述，不必重复。其次，庄宗的衰败正是由伶官所引起，作者借古讽今，就伶官乱政误国之事评述国家兴亡盛衰之理，希望北宋统治者励精图治。</a:t>
            </a:r>
            <a:endParaRPr lang="zh-CN" altLang="en-US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9855" y="1443355"/>
            <a:ext cx="4398010" cy="37458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2530" name="矩形 1"/>
          <p:cNvSpPr/>
          <p:nvPr>
            <p:custDataLst>
              <p:tags r:id="rId3"/>
            </p:custDataLst>
          </p:nvPr>
        </p:nvSpPr>
        <p:spPr>
          <a:xfrm>
            <a:off x="2133600" y="560388"/>
            <a:ext cx="4740275" cy="5838825"/>
          </a:xfrm>
          <a:prstGeom prst="rect">
            <a:avLst/>
          </a:prstGeom>
          <a:solidFill>
            <a:srgbClr val="EDEDED"/>
          </a:solidFill>
          <a:ln w="12700">
            <a:noFill/>
          </a:ln>
        </p:spPr>
        <p:txBody>
          <a:bodyPr anchor="ctr" anchorCtr="0"/>
          <a:lstStyle/>
          <a:p>
            <a:pPr algn="ctr" defTabSz="914400">
              <a:buClrTx/>
              <a:buSzTx/>
              <a:buFontTx/>
              <a:buNone/>
            </a:pPr>
            <a:endParaRPr lang="en-US" altLang="en-US">
              <a:solidFill>
                <a:srgbClr val="FFFFFF"/>
              </a:solidFill>
              <a:ea typeface="楷体" panose="02010609060101010101" charset="-122"/>
              <a:sym typeface="Wingdings" panose="05000000000000000000" pitchFamily="2" charset="2"/>
            </a:endParaRPr>
          </a:p>
        </p:txBody>
      </p:sp>
      <p:pic>
        <p:nvPicPr>
          <p:cNvPr id="22531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778625" y="2054225"/>
            <a:ext cx="3648075" cy="531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图片 4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13519" t="9299" r="49477" b="76469"/>
          <a:stretch>
            <a:fillRect/>
          </a:stretch>
        </p:blipFill>
        <p:spPr>
          <a:xfrm>
            <a:off x="1600200" y="560388"/>
            <a:ext cx="2906713" cy="1493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Text Box 5"/>
          <p:cNvSpPr/>
          <p:nvPr>
            <p:custDataLst>
              <p:tags r:id="rId8"/>
            </p:custDataLst>
          </p:nvPr>
        </p:nvSpPr>
        <p:spPr>
          <a:xfrm>
            <a:off x="2463800" y="1314450"/>
            <a:ext cx="4486275" cy="2768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Wingdings" panose="05000000000000000000" pitchFamily="2" charset="2"/>
              </a:rPr>
              <a:t>思考：</a:t>
            </a:r>
          </a:p>
          <a:p>
            <a:pPr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Wingdings" panose="05000000000000000000" pitchFamily="2" charset="2"/>
              </a:rPr>
              <a:t>       在一百多年后的北宋中叶，作者重新提这件史实，有何意义？</a:t>
            </a:r>
          </a:p>
          <a:p>
            <a:pPr defTabSz="914400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3200">
              <a:solidFill>
                <a:srgbClr val="3333FF"/>
              </a:solidFill>
              <a:latin typeface="Times New Roman" panose="02020603050405020304" pitchFamily="2" charset="0"/>
              <a:ea typeface="楷体" panose="02010609060101010101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 fill="hold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 fill="hold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3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207000" y="1306830"/>
            <a:ext cx="6789420" cy="43561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北宋王朝建立后，随着土地和财富的高度集中，北宋的统治集团日益腐化。由于北方少数民族的不断进犯，民族矛盾也日益尖锐。</a:t>
            </a:r>
            <a:r>
              <a:rPr lang="zh-CN" altLang="en-US" sz="2800" b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面对这种形势，北宋王朝不力求振作，对不断进犯的契丹、西夏妥协退让、屈辱求和。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每年都向契丹纳银20万两，绢30万匹；向西夏纳银10万两，绢10万匹，茶3万斤。在这样的历史背景下，欧阳修想通过后唐庄宗李存勖的兴亡史进行讽谏。</a:t>
            </a:r>
          </a:p>
        </p:txBody>
      </p:sp>
      <p:pic>
        <p:nvPicPr>
          <p:cNvPr id="105" name="图片 104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7170" y="1306830"/>
            <a:ext cx="4669790" cy="435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749425" y="569214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latin typeface="+mj-ea"/>
                <a:ea typeface="+mj-ea"/>
                <a:sym typeface="+mn-ea"/>
              </a:rPr>
              <a:t>北宋地图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5" name="内容占位符 114"/>
          <p:cNvPicPr>
            <a:picLocks noGrp="1" noChangeAspect="1"/>
          </p:cNvPicPr>
          <p:nvPr>
            <p:ph idx="1"/>
            <p:custDataLst>
              <p:tags r:id="rId4"/>
            </p:custDataLst>
          </p:nvPr>
        </p:nvPicPr>
        <p:blipFill>
          <a:blip r:embed="rId3"/>
          <a:srcRect l="12173" r="13967"/>
          <a:stretch>
            <a:fillRect/>
          </a:stretch>
        </p:blipFill>
        <p:spPr>
          <a:xfrm>
            <a:off x="969645" y="1058545"/>
            <a:ext cx="3977005" cy="39770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5412105" y="1058545"/>
            <a:ext cx="60750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/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昔孔子作《春秋》，因乱世而立治法；余述《本纪》，以立法而正乱君。</a:t>
            </a:r>
          </a:p>
          <a:p>
            <a:pPr algn="r"/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欧阳修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 rot="16200000">
            <a:off x="30141" y="671830"/>
            <a:ext cx="609600" cy="152400"/>
            <a:chOff x="365760" y="386080"/>
            <a:chExt cx="609600" cy="152400"/>
          </a:xfrm>
          <a:solidFill>
            <a:schemeClr val="bg1"/>
          </a:solidFill>
        </p:grpSpPr>
        <p:sp>
          <p:nvSpPr>
            <p:cNvPr id="8" name="矩形 7"/>
            <p:cNvSpPr/>
            <p:nvPr>
              <p:custDataLst>
                <p:tags r:id="rId4"/>
              </p:custDataLst>
            </p:nvPr>
          </p:nvSpPr>
          <p:spPr>
            <a:xfrm>
              <a:off x="365760" y="386080"/>
              <a:ext cx="152400" cy="1524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5"/>
              </p:custDataLst>
            </p:nvPr>
          </p:nvSpPr>
          <p:spPr>
            <a:xfrm>
              <a:off x="594360" y="386080"/>
              <a:ext cx="152400" cy="1524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>
              <p:custDataLst>
                <p:tags r:id="rId6"/>
              </p:custDataLst>
            </p:nvPr>
          </p:nvSpPr>
          <p:spPr>
            <a:xfrm>
              <a:off x="822960" y="386080"/>
              <a:ext cx="152400" cy="1524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7" name="任意多边形: 形状 66"/>
          <p:cNvSpPr/>
          <p:nvPr>
            <p:custDataLst>
              <p:tags r:id="rId7"/>
            </p:custDataLst>
          </p:nvPr>
        </p:nvSpPr>
        <p:spPr>
          <a:xfrm>
            <a:off x="1203737" y="2081276"/>
            <a:ext cx="21647" cy="21647"/>
          </a:xfrm>
          <a:custGeom>
            <a:rect l="l" t="t" r="r" b="b"/>
            <a:pathLst>
              <a:path w="21389" h="21389"/>
            </a:pathLst>
          </a:custGeom>
          <a:noFill/>
          <a:ln w="57199" cap="flat">
            <a:solidFill>
              <a:srgbClr val="FC6929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任意多边形: 形状 72"/>
          <p:cNvSpPr/>
          <p:nvPr>
            <p:custDataLst>
              <p:tags r:id="rId8"/>
            </p:custDataLst>
          </p:nvPr>
        </p:nvSpPr>
        <p:spPr>
          <a:xfrm>
            <a:off x="1225385" y="1930883"/>
            <a:ext cx="21542" cy="21542"/>
          </a:xfrm>
          <a:custGeom>
            <a:rect l="l" t="t" r="r" b="b"/>
            <a:pathLst>
              <a:path w="21285" h="21285"/>
            </a:pathLst>
          </a:custGeom>
          <a:noFill/>
          <a:ln w="56950" cap="flat">
            <a:solidFill>
              <a:srgbClr val="FC6929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6118908" y="1644045"/>
            <a:ext cx="4857788" cy="26390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ctr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None/>
            </a:pPr>
            <a:r>
              <a:rPr altLang="zh-CN" sz="6000" b="1" spc="5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06</a:t>
            </a:r>
          </a:p>
          <a:p>
            <a:pPr marL="0" lvl="0" indent="-285750" algn="ctr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None/>
            </a:pPr>
            <a:r>
              <a:rPr lang="zh-CN" altLang="en-US" sz="6000" b="1" u="sng" spc="5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拓展延伸</a:t>
            </a:r>
          </a:p>
        </p:txBody>
      </p:sp>
      <p:sp>
        <p:nvSpPr>
          <p:cNvPr id="3" name="矩形 5"/>
          <p:cNvSpPr/>
          <p:nvPr>
            <p:custDataLst>
              <p:tags r:id="rId10"/>
            </p:custDataLst>
          </p:nvPr>
        </p:nvSpPr>
        <p:spPr>
          <a:xfrm>
            <a:off x="12039599" y="1523985"/>
            <a:ext cx="152401" cy="38100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8" name="图片 127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557655" y="1930718"/>
            <a:ext cx="4762500" cy="26765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3"/>
    </p:custData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 rot="16200000">
            <a:off x="30141" y="671830"/>
            <a:ext cx="609600" cy="152400"/>
            <a:chOff x="365760" y="386080"/>
            <a:chExt cx="609600" cy="152400"/>
          </a:xfrm>
          <a:solidFill>
            <a:schemeClr val="bg1"/>
          </a:solidFill>
        </p:grpSpPr>
        <p:sp>
          <p:nvSpPr>
            <p:cNvPr id="8" name="矩形 7"/>
            <p:cNvSpPr/>
            <p:nvPr>
              <p:custDataLst>
                <p:tags r:id="rId4"/>
              </p:custDataLst>
            </p:nvPr>
          </p:nvSpPr>
          <p:spPr>
            <a:xfrm>
              <a:off x="365760" y="386080"/>
              <a:ext cx="152400" cy="1524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5"/>
              </p:custDataLst>
            </p:nvPr>
          </p:nvSpPr>
          <p:spPr>
            <a:xfrm>
              <a:off x="594360" y="386080"/>
              <a:ext cx="152400" cy="1524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6"/>
              </p:custDataLst>
            </p:nvPr>
          </p:nvSpPr>
          <p:spPr>
            <a:xfrm>
              <a:off x="822960" y="386080"/>
              <a:ext cx="152400" cy="1524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937895" y="1925320"/>
            <a:ext cx="4572000" cy="2715895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请列举历史上国君因“忽微”或“所溺”亡国的史实。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t="16463" b="16463"/>
          <a:stretch>
            <a:fillRect/>
          </a:stretch>
        </p:blipFill>
        <p:spPr>
          <a:xfrm>
            <a:off x="5943708" y="-25"/>
            <a:ext cx="6248279" cy="6858051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840" h="10800">
                <a:moveTo>
                  <a:pt x="4308" y="0"/>
                </a:moveTo>
                <a:lnTo>
                  <a:pt x="9840" y="0"/>
                </a:lnTo>
                <a:lnTo>
                  <a:pt x="9840" y="10800"/>
                </a:lnTo>
                <a:lnTo>
                  <a:pt x="4591" y="10800"/>
                </a:lnTo>
                <a:lnTo>
                  <a:pt x="666" y="6868"/>
                </a:lnTo>
                <a:cubicBezTo>
                  <a:pt x="-222" y="5979"/>
                  <a:pt x="-222" y="4538"/>
                  <a:pt x="666" y="3650"/>
                </a:cubicBezTo>
                <a:lnTo>
                  <a:pt x="4308" y="0"/>
                </a:lnTo>
                <a:close/>
              </a:path>
            </a:pathLst>
          </a:custGeom>
        </p:spPr>
      </p:pic>
    </p:spTree>
    <p:custDataLst>
      <p:tags r:id="rId10"/>
    </p:custData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428AE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3"/>
          <p:cNvSpPr/>
          <p:nvPr>
            <p:custDataLst>
              <p:tags r:id="rId4"/>
            </p:custDataLst>
          </p:nvPr>
        </p:nvSpPr>
        <p:spPr>
          <a:xfrm>
            <a:off x="4457700" y="914518"/>
            <a:ext cx="7124700" cy="5028966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4"/>
          <p:cNvSpPr/>
          <p:nvPr>
            <p:custDataLst>
              <p:tags r:id="rId5"/>
            </p:custDataLst>
          </p:nvPr>
        </p:nvSpPr>
        <p:spPr>
          <a:xfrm>
            <a:off x="4457789" y="5882490"/>
            <a:ext cx="6705653" cy="61595"/>
          </a:xfrm>
          <a:prstGeom prst="rect">
            <a:avLst/>
          </a:prstGeom>
          <a:solidFill>
            <a:srgbClr val="44537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6"/>
            </p:custDataLst>
          </p:nvPr>
        </p:nvSpPr>
        <p:spPr>
          <a:xfrm>
            <a:off x="471805" y="915035"/>
            <a:ext cx="3968750" cy="50869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79400" lvl="0" indent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16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商纣王——宠溺妲己——败政灭国</a:t>
            </a:r>
          </a:p>
          <a:p>
            <a:pPr marL="279400" lvl="0" indent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16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周幽王——宠溺褒姒——众叛亲离</a:t>
            </a:r>
          </a:p>
          <a:p>
            <a:pPr marL="279400" lvl="0" indent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16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秦始皇——溺于豪奢——二世即灭</a:t>
            </a:r>
          </a:p>
          <a:p>
            <a:pPr marL="279400" lvl="0" indent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16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唐玄宗——溺于美色——安史之乱</a:t>
            </a:r>
          </a:p>
          <a:p>
            <a:pPr marL="279400" lvl="0" indent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16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宋徽宗——沉溺蹴鞠——靖康之变</a:t>
            </a:r>
          </a:p>
          <a:p>
            <a:pPr marL="533400" lvl="1" indent="0" algn="l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000" b="1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宠臣、玩乐、贪欲、美色、豪奢</a:t>
            </a: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7831" b="7831"/>
          <a:stretch>
            <a:fillRect/>
          </a:stretch>
        </p:blipFill>
        <p:spPr>
          <a:xfrm>
            <a:off x="4762500" y="1219321"/>
            <a:ext cx="6515138" cy="4419358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9"/>
    </p:custData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4274" name="内容占位符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783590" y="1122680"/>
            <a:ext cx="10751820" cy="4986020"/>
          </a:xfrm>
          <a:noFill/>
          <a:ln>
            <a:noFill/>
          </a:ln>
        </p:spPr>
        <p:txBody>
          <a:bodyPr anchor="t">
            <a:noAutofit/>
            <a:scene3d>
              <a:camera prst="orthographicFront"/>
              <a:lightRig rig="threePt" dir="t"/>
            </a:scene3d>
          </a:bodyPr>
          <a:lstStyle/>
          <a:p>
            <a:pPr algn="l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trike="noStrike" kern="120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2800" b="1" strike="noStrike" kern="120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楷体" panose="02010600040101010101" pitchFamily="2" charset="-122"/>
              </a:rPr>
              <a:t>上</a:t>
            </a:r>
            <a:r>
              <a:rPr lang="zh-CN" altLang="en-US" sz="2800" b="1" strike="noStrike" baseline="300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楷体" panose="02010600040101010101" pitchFamily="2" charset="-122"/>
              </a:rPr>
              <a:t>①</a:t>
            </a:r>
            <a:r>
              <a:rPr lang="zh-CN" altLang="en-US" sz="2800" b="1" strike="noStrike" kern="120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楷体" panose="02010600040101010101" pitchFamily="2" charset="-122"/>
              </a:rPr>
              <a:t>问侍臣：“创业与守成孰难？”</a:t>
            </a:r>
          </a:p>
          <a:p>
            <a:pPr algn="l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trike="noStrike" kern="120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楷体" panose="02010600040101010101" pitchFamily="2" charset="-122"/>
              </a:rPr>
              <a:t>     </a:t>
            </a:r>
            <a:r>
              <a:rPr lang="zh-CN" altLang="en-US" sz="2800" b="1" strike="noStrike" kern="120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楷体" panose="02010600040101010101" pitchFamily="2" charset="-122"/>
              </a:rPr>
              <a:t>房玄龄曰：“草昧</a:t>
            </a:r>
            <a:r>
              <a:rPr lang="zh-CN" altLang="en-US" sz="2800" b="1" strike="noStrike" baseline="300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楷体" panose="02010600040101010101" pitchFamily="2" charset="-122"/>
              </a:rPr>
              <a:t>②</a:t>
            </a:r>
            <a:r>
              <a:rPr lang="zh-CN" altLang="en-US" sz="2800" b="1" strike="noStrike" kern="120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楷体" panose="02010600040101010101" pitchFamily="2" charset="-122"/>
              </a:rPr>
              <a:t>之初，与群雄并起角</a:t>
            </a:r>
            <a:r>
              <a:rPr lang="en-US" altLang="zh-CN" sz="2800" b="1" strike="noStrike" kern="120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楷体" panose="02010600040101010101" pitchFamily="2" charset="-122"/>
              </a:rPr>
              <a:t>[ju</a:t>
            </a:r>
            <a:r>
              <a:rPr lang="zh-CN" altLang="en-US" sz="2800" b="1" strike="noStrike" kern="120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楷体" panose="02010600040101010101" pitchFamily="2" charset="-122"/>
              </a:rPr>
              <a:t>é</a:t>
            </a:r>
            <a:r>
              <a:rPr lang="en-US" altLang="zh-CN" sz="2800" b="1" strike="noStrike" kern="120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楷体" panose="02010600040101010101" pitchFamily="2" charset="-122"/>
              </a:rPr>
              <a:t>]</a:t>
            </a:r>
            <a:r>
              <a:rPr lang="zh-CN" altLang="en-US" sz="2800" b="1" strike="noStrike" kern="120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楷体" panose="02010600040101010101" pitchFamily="2" charset="-122"/>
              </a:rPr>
              <a:t>力而后臣之</a:t>
            </a:r>
            <a:r>
              <a:rPr lang="zh-CN" altLang="en-US" sz="2800" b="1" baseline="300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楷体" panose="02010600040101010101" pitchFamily="2" charset="-122"/>
              </a:rPr>
              <a:t>③</a:t>
            </a:r>
            <a:r>
              <a:rPr lang="zh-CN" altLang="en-US" sz="2800" b="1" strike="noStrike" kern="120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楷体" panose="02010600040101010101" pitchFamily="2" charset="-122"/>
              </a:rPr>
              <a:t>，创业难矣！”</a:t>
            </a:r>
          </a:p>
          <a:p>
            <a:pPr algn="l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trike="noStrike" kern="120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楷体" panose="02010600040101010101" pitchFamily="2" charset="-122"/>
              </a:rPr>
              <a:t>     </a:t>
            </a:r>
            <a:r>
              <a:rPr lang="zh-CN" altLang="en-US" sz="2800" b="1" strike="noStrike" kern="120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楷体" panose="02010600040101010101" pitchFamily="2" charset="-122"/>
              </a:rPr>
              <a:t>魏征对曰：“自古帝王，莫不得之于艰难，失之于安逸，守成难矣！”</a:t>
            </a:r>
          </a:p>
          <a:p>
            <a:pPr algn="l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trike="noStrike" kern="120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楷体" panose="02010600040101010101" pitchFamily="2" charset="-122"/>
              </a:rPr>
              <a:t>    </a:t>
            </a:r>
            <a:r>
              <a:rPr lang="zh-CN" altLang="en-US" sz="2800" b="1" strike="noStrike" kern="120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楷体" panose="02010600040101010101" pitchFamily="2" charset="-122"/>
              </a:rPr>
              <a:t>上曰：“玄龄与吾共取天下，出百死，得一生，故知创业之难；征与吾共安天下，常恐骄奢生于富贵，祸乱生于所忽，故知守成之难。然创业之难，既已往矣；守成之难，方当与诸公慎之。”</a:t>
            </a:r>
            <a:endParaRPr lang="en-US" altLang="zh-CN" sz="2800" b="1" strike="noStrike" kern="120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华文楷体" panose="02010600040101010101" pitchFamily="2" charset="-122"/>
            </a:endParaRPr>
          </a:p>
          <a:p>
            <a:pPr algn="l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trike="noStrike" kern="120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2800" b="1" strike="noStrike" kern="120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【注释】①上：指唐太宗。②草昧：此指开创国家。③臣之：使群雄俯首称臣。</a:t>
            </a:r>
          </a:p>
        </p:txBody>
      </p:sp>
      <p:sp>
        <p:nvSpPr>
          <p:cNvPr id="2" name="矩形 8"/>
          <p:cNvSpPr/>
          <p:nvPr>
            <p:custDataLst>
              <p:tags r:id="rId4"/>
            </p:custDataLst>
          </p:nvPr>
        </p:nvSpPr>
        <p:spPr>
          <a:xfrm>
            <a:off x="3001963" y="4125913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zh-CN" sz="2400">
              <a:solidFill>
                <a:srgbClr val="000000"/>
              </a:solidFill>
              <a:latin typeface="Franklin Gothic Book" panose="020b0503020102020204" pitchFamily="34" charset="0"/>
              <a:ea typeface="华文楷体" panose="02010600040101010101" pitchFamily="2" charset="-122"/>
              <a:sym typeface="Franklin Gothic Book" panose="020b0503020102020204" pitchFamily="34" charset="0"/>
            </a:endParaRPr>
          </a:p>
        </p:txBody>
      </p:sp>
      <p:sp>
        <p:nvSpPr>
          <p:cNvPr id="54275" name="标题 1"/>
          <p:cNvSpPr/>
          <p:nvPr>
            <p:custDataLst>
              <p:tags r:id="rId5"/>
            </p:custDataLst>
          </p:nvPr>
        </p:nvSpPr>
        <p:spPr>
          <a:xfrm>
            <a:off x="336550" y="228600"/>
            <a:ext cx="2842895" cy="6286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zh-CN" altLang="en-US" sz="33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启体简体" pitchFamily="1" charset="-122"/>
              </a:rPr>
              <a:t>《资治通鉴》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Title 6"/>
          <p:cNvSpPr txBox="1"/>
          <p:nvPr>
            <p:custDataLst>
              <p:tags r:id="rId3"/>
            </p:custDataLst>
          </p:nvPr>
        </p:nvSpPr>
        <p:spPr>
          <a:xfrm>
            <a:off x="5455920" y="2119630"/>
            <a:ext cx="5601970" cy="26181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altLang="zh-CN" sz="6600" b="1" spc="12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07</a:t>
            </a:r>
          </a:p>
          <a:p>
            <a:pPr marL="0" lv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6600" b="1" u="sng" spc="26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课后检测</a:t>
            </a:r>
          </a:p>
        </p:txBody>
      </p:sp>
      <p:pic>
        <p:nvPicPr>
          <p:cNvPr id="113" name="图片 112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38960" y="1064895"/>
            <a:ext cx="3048635" cy="47275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315" name="矩形 13314"/>
          <p:cNvSpPr/>
          <p:nvPr>
            <p:custDataLst>
              <p:tags r:id="rId3"/>
            </p:custDataLst>
          </p:nvPr>
        </p:nvSpPr>
        <p:spPr>
          <a:xfrm>
            <a:off x="627698" y="1877378"/>
            <a:ext cx="8064500" cy="3784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fontAlgn="auto" hangingPunct="0">
              <a:lnSpc>
                <a:spcPct val="150000"/>
              </a:lnSpc>
            </a:pPr>
            <a:r>
              <a:rPr lang="zh-CN" altLang="en-US" sz="3200" b="1">
                <a:latin typeface="楷体_GB2312" panose="02010609030101010101" pitchFamily="49" charset="-122"/>
              </a:rPr>
              <a:t>1、盛衰之理，虽曰天命，岂非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</a:rPr>
              <a:t>人事</a:t>
            </a:r>
            <a:r>
              <a:rPr lang="zh-CN" altLang="en-US" sz="3200" b="1">
                <a:latin typeface="楷体_GB2312" panose="02010609030101010101" pitchFamily="49" charset="-122"/>
              </a:rPr>
              <a:t>哉</a:t>
            </a:r>
          </a:p>
          <a:p>
            <a:pPr eaLnBrk="0" fontAlgn="auto" hangingPunct="0">
              <a:lnSpc>
                <a:spcPct val="150000"/>
              </a:lnSpc>
            </a:pPr>
            <a:r>
              <a:rPr lang="zh-CN" altLang="en-US" sz="3200" b="1">
                <a:latin typeface="楷体_GB2312" panose="02010609030101010101" pitchFamily="49" charset="-122"/>
              </a:rPr>
              <a:t>2、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</a:rPr>
              <a:t>原</a:t>
            </a:r>
            <a:r>
              <a:rPr lang="zh-CN" altLang="en-US" sz="3200" b="1">
                <a:latin typeface="楷体_GB2312" panose="02010609030101010101" pitchFamily="49" charset="-122"/>
              </a:rPr>
              <a:t>庄宗之所以得天下</a:t>
            </a:r>
          </a:p>
          <a:p>
            <a:pPr eaLnBrk="0" fontAlgn="auto" hangingPunct="0">
              <a:lnSpc>
                <a:spcPct val="150000"/>
              </a:lnSpc>
            </a:pPr>
            <a:r>
              <a:rPr lang="zh-CN" altLang="en-US" sz="3200" b="1">
                <a:latin typeface="楷体_GB2312" panose="02010609030101010101" pitchFamily="49" charset="-122"/>
              </a:rPr>
              <a:t>3、其后用兵，则遣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</a:rPr>
              <a:t>从事</a:t>
            </a:r>
            <a:r>
              <a:rPr lang="zh-CN" altLang="en-US" sz="3200" b="1">
                <a:latin typeface="楷体_GB2312" panose="02010609030101010101" pitchFamily="49" charset="-122"/>
              </a:rPr>
              <a:t>以一少牢告庙</a:t>
            </a:r>
          </a:p>
          <a:p>
            <a:pPr eaLnBrk="0" fontAlgn="auto" hangingPunct="0">
              <a:lnSpc>
                <a:spcPct val="150000"/>
              </a:lnSpc>
            </a:pPr>
            <a:r>
              <a:rPr lang="zh-CN" altLang="en-US" sz="3200" b="1">
                <a:latin typeface="Arial" panose="020b0604020202020204" pitchFamily="34" charset="0"/>
              </a:rPr>
              <a:t>4、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抑</a:t>
            </a:r>
            <a:r>
              <a:rPr lang="zh-CN" altLang="en-US" sz="3200" b="1">
                <a:latin typeface="Arial" panose="020b0604020202020204" pitchFamily="34" charset="0"/>
              </a:rPr>
              <a:t>本其成败之迹</a:t>
            </a:r>
          </a:p>
          <a:p>
            <a:pPr eaLnBrk="0" fontAlgn="auto" hangingPunct="0">
              <a:lnSpc>
                <a:spcPct val="150000"/>
              </a:lnSpc>
            </a:pPr>
            <a:r>
              <a:rPr lang="zh-CN" altLang="en-US" sz="3200" b="1">
                <a:latin typeface="楷体_GB2312" panose="02010609030101010101" pitchFamily="49" charset="-122"/>
              </a:rPr>
              <a:t>5、此三者，吾遗</a:t>
            </a:r>
            <a:r>
              <a:rPr lang="zh-CN" altLang="en-US" sz="3200" b="1">
                <a:solidFill>
                  <a:srgbClr val="CC0000"/>
                </a:solidFill>
                <a:latin typeface="楷体_GB2312" panose="02010609030101010101" pitchFamily="49" charset="-122"/>
              </a:rPr>
              <a:t>恨</a:t>
            </a:r>
            <a:r>
              <a:rPr lang="zh-CN" altLang="en-US" sz="3200" b="1">
                <a:latin typeface="楷体_GB2312" panose="02010609030101010101" pitchFamily="49" charset="-122"/>
              </a:rPr>
              <a:t>也</a:t>
            </a:r>
          </a:p>
        </p:txBody>
      </p:sp>
      <p:sp>
        <p:nvSpPr>
          <p:cNvPr id="13316" name="文本框 13315"/>
          <p:cNvSpPr txBox="1"/>
          <p:nvPr>
            <p:custDataLst>
              <p:tags r:id="rId4"/>
            </p:custDataLst>
          </p:nvPr>
        </p:nvSpPr>
        <p:spPr>
          <a:xfrm>
            <a:off x="8221980" y="2163445"/>
            <a:ext cx="31946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人为，</a:t>
            </a:r>
            <a:r>
              <a:rPr lang="zh-CN" altLang="en-US" sz="3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主要指政治上的得失。</a:t>
            </a:r>
            <a:r>
              <a:rPr lang="zh-CN" altLang="en-US" sz="30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</p:txBody>
      </p:sp>
      <p:sp>
        <p:nvSpPr>
          <p:cNvPr id="13317" name="文本框 13316"/>
          <p:cNvSpPr txBox="1"/>
          <p:nvPr>
            <p:custDataLst>
              <p:tags r:id="rId5"/>
            </p:custDataLst>
          </p:nvPr>
        </p:nvSpPr>
        <p:spPr>
          <a:xfrm>
            <a:off x="5488305" y="2834640"/>
            <a:ext cx="26422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推究，探究 </a:t>
            </a:r>
          </a:p>
        </p:txBody>
      </p:sp>
      <p:sp>
        <p:nvSpPr>
          <p:cNvPr id="13318" name="文本框 13317"/>
          <p:cNvSpPr txBox="1"/>
          <p:nvPr>
            <p:custDataLst>
              <p:tags r:id="rId6"/>
            </p:custDataLst>
          </p:nvPr>
        </p:nvSpPr>
        <p:spPr>
          <a:xfrm>
            <a:off x="8130540" y="3678555"/>
            <a:ext cx="247078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一般属官 </a:t>
            </a:r>
          </a:p>
        </p:txBody>
      </p:sp>
      <p:sp>
        <p:nvSpPr>
          <p:cNvPr id="13319" name="文本框 13318"/>
          <p:cNvSpPr txBox="1"/>
          <p:nvPr>
            <p:custDataLst>
              <p:tags r:id="rId7"/>
            </p:custDataLst>
          </p:nvPr>
        </p:nvSpPr>
        <p:spPr>
          <a:xfrm>
            <a:off x="5689600" y="4345305"/>
            <a:ext cx="5716588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抑或，或者，还是 </a:t>
            </a:r>
          </a:p>
        </p:txBody>
      </p:sp>
      <p:sp>
        <p:nvSpPr>
          <p:cNvPr id="13321" name="文本框 13320"/>
          <p:cNvSpPr txBox="1"/>
          <p:nvPr>
            <p:custDataLst>
              <p:tags r:id="rId8"/>
            </p:custDataLst>
          </p:nvPr>
        </p:nvSpPr>
        <p:spPr>
          <a:xfrm>
            <a:off x="4543108" y="716280"/>
            <a:ext cx="31051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CC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>
                <a:solidFill>
                  <a:srgbClr val="CC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古今异义</a:t>
            </a:r>
          </a:p>
        </p:txBody>
      </p:sp>
      <p:sp>
        <p:nvSpPr>
          <p:cNvPr id="13322" name="文本框 13321"/>
          <p:cNvSpPr txBox="1"/>
          <p:nvPr>
            <p:custDataLst>
              <p:tags r:id="rId9"/>
            </p:custDataLst>
          </p:nvPr>
        </p:nvSpPr>
        <p:spPr>
          <a:xfrm>
            <a:off x="6926580" y="5078730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遗憾</a:t>
            </a:r>
          </a:p>
        </p:txBody>
      </p:sp>
      <p:grpSp>
        <p:nvGrpSpPr>
          <p:cNvPr id="2" name="组合 1"/>
          <p:cNvGrpSpPr/>
          <p:nvPr>
            <p:custDataLst>
              <p:tags r:id="rId10"/>
            </p:custDataLst>
          </p:nvPr>
        </p:nvGrpSpPr>
        <p:grpSpPr>
          <a:xfrm>
            <a:off x="-380682" y="167640"/>
            <a:ext cx="4811077" cy="2182813"/>
            <a:chOff x="-599" y="264"/>
            <a:chExt cx="7576" cy="3438"/>
          </a:xfrm>
        </p:grpSpPr>
        <p:sp>
          <p:nvSpPr>
            <p:cNvPr id="13314" name="文本框 13313"/>
            <p:cNvSpPr txBox="1"/>
            <p:nvPr>
              <p:custDataLst>
                <p:tags r:id="rId11"/>
              </p:custDataLst>
            </p:nvPr>
          </p:nvSpPr>
          <p:spPr>
            <a:xfrm>
              <a:off x="1307" y="784"/>
              <a:ext cx="5670" cy="1574"/>
            </a:xfrm>
            <a:prstGeom prst="flowChartTerminator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ClrTx/>
              </a:pPr>
              <a:r>
                <a:rPr lang="zh-CN" altLang="en-US" sz="4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课后检测</a:t>
              </a:r>
            </a:p>
          </p:txBody>
        </p:sp>
        <p:pic>
          <p:nvPicPr>
            <p:cNvPr id="4098" name="Picture 5" descr="57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rcRect r="58195" b="34641"/>
            <a:stretch>
              <a:fillRect/>
            </a:stretch>
          </p:blipFill>
          <p:spPr>
            <a:xfrm>
              <a:off x="-599" y="264"/>
              <a:ext cx="3627" cy="343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13318" grpId="0"/>
      <p:bldP spid="13319" grpId="0"/>
      <p:bldP spid="133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4" name="Text Box 2"/>
          <p:cNvSpPr/>
          <p:nvPr>
            <p:custDataLst>
              <p:tags r:id="rId3"/>
            </p:custDataLst>
          </p:nvPr>
        </p:nvSpPr>
        <p:spPr>
          <a:xfrm>
            <a:off x="1364615" y="3919855"/>
            <a:ext cx="9928860" cy="2614930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en-US" altLang="zh-CN" sz="3600" b="1">
                <a:solidFill>
                  <a:srgbClr val="44546A"/>
                </a:solidFill>
                <a:ea typeface="楷体" panose="02010609060101010101" charset="-122"/>
                <a:sym typeface="Wingdings" panose="05000000000000000000" pitchFamily="2" charset="2"/>
              </a:rPr>
              <a:t>     </a:t>
            </a:r>
            <a:r>
              <a:rPr lang="en-US" altLang="zh-CN" sz="3200" b="1">
                <a:solidFill>
                  <a:srgbClr val="44546A"/>
                </a:solidFill>
                <a:latin typeface="+mn-ea"/>
                <a:cs typeface="+mn-ea"/>
                <a:sym typeface="Wingdings" panose="05000000000000000000" pitchFamily="2" charset="2"/>
              </a:rPr>
              <a:t> </a:t>
            </a:r>
            <a:r>
              <a:rPr lang="zh-CN" altLang="en-US" sz="3200" b="1">
                <a:solidFill>
                  <a:srgbClr val="44546A"/>
                </a:solidFill>
                <a:latin typeface="+mn-ea"/>
                <a:cs typeface="+mn-ea"/>
                <a:sym typeface="Wingdings" panose="05000000000000000000" pitchFamily="2" charset="2"/>
              </a:rPr>
              <a:t>字</a:t>
            </a:r>
            <a:r>
              <a:rPr lang="zh-CN" altLang="en-US" sz="3200" b="1" u="sng">
                <a:solidFill>
                  <a:srgbClr val="FF0000"/>
                </a:solidFill>
                <a:latin typeface="+mn-ea"/>
                <a:cs typeface="+mn-ea"/>
                <a:sym typeface="Wingdings" panose="05000000000000000000" pitchFamily="2" charset="2"/>
              </a:rPr>
              <a:t>永叔</a:t>
            </a:r>
            <a:r>
              <a:rPr lang="zh-CN" altLang="en-US" sz="3200" b="1">
                <a:solidFill>
                  <a:srgbClr val="44546A"/>
                </a:solidFill>
                <a:latin typeface="+mn-ea"/>
                <a:cs typeface="+mn-ea"/>
                <a:sym typeface="Wingdings" panose="05000000000000000000" pitchFamily="2" charset="2"/>
              </a:rPr>
              <a:t>，号</a:t>
            </a:r>
            <a:r>
              <a:rPr lang="zh-CN" altLang="en-US" sz="3200" b="1" u="sng">
                <a:solidFill>
                  <a:srgbClr val="FF0000"/>
                </a:solidFill>
                <a:latin typeface="+mn-ea"/>
                <a:cs typeface="+mn-ea"/>
                <a:sym typeface="Wingdings" panose="05000000000000000000" pitchFamily="2" charset="2"/>
              </a:rPr>
              <a:t>醉翁、六一居士</a:t>
            </a:r>
            <a:r>
              <a:rPr lang="zh-CN" altLang="en-US" sz="3200" b="1">
                <a:solidFill>
                  <a:srgbClr val="44546A"/>
                </a:solidFill>
                <a:latin typeface="+mn-ea"/>
                <a:cs typeface="+mn-ea"/>
                <a:sym typeface="Wingdings" panose="05000000000000000000" pitchFamily="2" charset="2"/>
              </a:rPr>
              <a:t>，谥号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cs typeface="+mn-ea"/>
                <a:sym typeface="Wingdings" panose="05000000000000000000" pitchFamily="2" charset="2"/>
              </a:rPr>
              <a:t>文忠</a:t>
            </a:r>
            <a:r>
              <a:rPr lang="zh-CN" altLang="en-US" sz="3200" b="1">
                <a:solidFill>
                  <a:srgbClr val="44546A"/>
                </a:solidFill>
                <a:latin typeface="+mn-ea"/>
                <a:cs typeface="+mn-ea"/>
                <a:sym typeface="Wingdings" panose="05000000000000000000" pitchFamily="2" charset="2"/>
              </a:rPr>
              <a:t>。著名文学家、史学家，北宋中叶的文坛领袖，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cs typeface="+mn-ea"/>
                <a:sym typeface="Wingdings" panose="05000000000000000000" pitchFamily="2" charset="2"/>
              </a:rPr>
              <a:t>诗文革新运动</a:t>
            </a:r>
            <a:r>
              <a:rPr lang="zh-CN" altLang="en-US" sz="3200" b="1">
                <a:solidFill>
                  <a:srgbClr val="44546A"/>
                </a:solidFill>
                <a:latin typeface="+mn-ea"/>
                <a:cs typeface="+mn-ea"/>
                <a:sym typeface="Wingdings" panose="05000000000000000000" pitchFamily="2" charset="2"/>
              </a:rPr>
              <a:t>的倡导者。“唐宋八大家”中宋代的五位</a:t>
            </a:r>
            <a:r>
              <a:rPr lang="zh-CN" altLang="en-US" sz="3200" b="1" u="sng">
                <a:solidFill>
                  <a:srgbClr val="008000"/>
                </a:solidFill>
                <a:latin typeface="+mn-ea"/>
                <a:cs typeface="+mn-ea"/>
                <a:sym typeface="Wingdings" panose="05000000000000000000" pitchFamily="2" charset="2"/>
              </a:rPr>
              <a:t>苏洵、苏轼、苏辙、王安石、曾巩</a:t>
            </a:r>
            <a:r>
              <a:rPr lang="zh-CN" altLang="en-US" sz="3200" b="1">
                <a:solidFill>
                  <a:srgbClr val="44546A"/>
                </a:solidFill>
                <a:latin typeface="+mn-ea"/>
                <a:cs typeface="+mn-ea"/>
                <a:sym typeface="Wingdings" panose="05000000000000000000" pitchFamily="2" charset="2"/>
              </a:rPr>
              <a:t>都是他的学生。他在诗、文、书法、文论等各方面都很有成就。</a:t>
            </a:r>
            <a:endParaRPr lang="zh-CN" altLang="en-US" sz="3200" b="1">
              <a:solidFill>
                <a:srgbClr val="44546A"/>
              </a:solidFill>
              <a:latin typeface="+mn-ea"/>
              <a:cs typeface="+mn-ea"/>
            </a:endParaRPr>
          </a:p>
        </p:txBody>
      </p:sp>
      <p:pic>
        <p:nvPicPr>
          <p:cNvPr id="8195" name="图片 16998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24330" y="352425"/>
            <a:ext cx="9144000" cy="32845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 fill="hold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321" name="文本框 13320"/>
          <p:cNvSpPr txBox="1"/>
          <p:nvPr>
            <p:custDataLst>
              <p:tags r:id="rId3"/>
            </p:custDataLst>
          </p:nvPr>
        </p:nvSpPr>
        <p:spPr>
          <a:xfrm>
            <a:off x="4543108" y="720725"/>
            <a:ext cx="31051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CC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3200" b="1">
                <a:solidFill>
                  <a:srgbClr val="CC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词类活用</a:t>
            </a:r>
            <a:endParaRPr lang="zh-CN" altLang="en-US" sz="3200" b="1">
              <a:solidFill>
                <a:srgbClr val="CC339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339" name="矩形 14338"/>
          <p:cNvSpPr/>
          <p:nvPr>
            <p:custDataLst>
              <p:tags r:id="rId4"/>
            </p:custDataLst>
          </p:nvPr>
        </p:nvSpPr>
        <p:spPr>
          <a:xfrm>
            <a:off x="1761490" y="1469390"/>
            <a:ext cx="3413760" cy="52108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lnSpc>
                <a:spcPct val="130000"/>
              </a:lnSpc>
              <a:buClrTx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</a:rPr>
              <a:t>函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</a:rPr>
              <a:t>梁君臣之首</a:t>
            </a:r>
          </a:p>
          <a:p>
            <a:pPr fontAlgn="auto">
              <a:lnSpc>
                <a:spcPct val="130000"/>
              </a:lnSpc>
              <a:buClr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</a:rPr>
              <a:t>一夫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</a:rPr>
              <a:t>夜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</a:rPr>
              <a:t>呼</a:t>
            </a:r>
          </a:p>
          <a:p>
            <a:pPr fontAlgn="auto">
              <a:lnSpc>
                <a:spcPct val="130000"/>
              </a:lnSpc>
              <a:buClrTx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</a:rPr>
              <a:t>乱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</a:rPr>
              <a:t>者四应</a:t>
            </a:r>
          </a:p>
          <a:p>
            <a:pPr fontAlgn="auto">
              <a:lnSpc>
                <a:spcPct val="130000"/>
              </a:lnSpc>
              <a:buClr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</a:rPr>
              <a:t>仓皇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</a:rPr>
              <a:t>东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</a:rPr>
              <a:t>出</a:t>
            </a:r>
          </a:p>
          <a:p>
            <a:pPr fontAlgn="auto">
              <a:lnSpc>
                <a:spcPct val="130000"/>
              </a:lnSpc>
              <a:buClr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</a:rPr>
              <a:t>忧劳可以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</a:rPr>
              <a:t>兴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</a:rPr>
              <a:t>国</a:t>
            </a:r>
          </a:p>
          <a:p>
            <a:pPr fontAlgn="auto">
              <a:lnSpc>
                <a:spcPct val="130000"/>
              </a:lnSpc>
              <a:buClr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</a:rPr>
              <a:t>逸豫可以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</a:rPr>
              <a:t>亡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</a:rPr>
              <a:t>身</a:t>
            </a:r>
          </a:p>
          <a:p>
            <a:pPr fontAlgn="auto">
              <a:lnSpc>
                <a:spcPct val="130000"/>
              </a:lnSpc>
              <a:buClrTx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</a:rPr>
              <a:t>祸患常积于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</a:rPr>
              <a:t>忽微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2" charset="0"/>
            </a:endParaRPr>
          </a:p>
          <a:p>
            <a:pPr fontAlgn="auto">
              <a:lnSpc>
                <a:spcPct val="130000"/>
              </a:lnSpc>
              <a:buClrTx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</a:rPr>
              <a:t>智勇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</a:rPr>
              <a:t>多困于所溺</a:t>
            </a:r>
          </a:p>
        </p:txBody>
      </p:sp>
      <p:sp>
        <p:nvSpPr>
          <p:cNvPr id="14340" name="矩形 14339"/>
          <p:cNvSpPr/>
          <p:nvPr>
            <p:custDataLst>
              <p:tags r:id="rId5"/>
            </p:custDataLst>
          </p:nvPr>
        </p:nvSpPr>
        <p:spPr>
          <a:xfrm>
            <a:off x="5175250" y="1631633"/>
            <a:ext cx="47259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名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动，用盒子装</a:t>
            </a:r>
          </a:p>
        </p:txBody>
      </p:sp>
      <p:sp>
        <p:nvSpPr>
          <p:cNvPr id="14341" name="矩形 14340"/>
          <p:cNvSpPr/>
          <p:nvPr>
            <p:custDataLst>
              <p:tags r:id="rId6"/>
            </p:custDataLst>
          </p:nvPr>
        </p:nvSpPr>
        <p:spPr>
          <a:xfrm>
            <a:off x="5175250" y="2269808"/>
            <a:ext cx="42052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名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状，在夜里</a:t>
            </a:r>
          </a:p>
        </p:txBody>
      </p:sp>
      <p:sp>
        <p:nvSpPr>
          <p:cNvPr id="14344" name="矩形 14343"/>
          <p:cNvSpPr/>
          <p:nvPr>
            <p:custDataLst>
              <p:tags r:id="rId7"/>
            </p:custDataLst>
          </p:nvPr>
        </p:nvSpPr>
        <p:spPr>
          <a:xfrm>
            <a:off x="5175250" y="3546158"/>
            <a:ext cx="42052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名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状，向东面</a:t>
            </a:r>
          </a:p>
        </p:txBody>
      </p:sp>
      <p:sp>
        <p:nvSpPr>
          <p:cNvPr id="14342" name="矩形 14341"/>
          <p:cNvSpPr/>
          <p:nvPr>
            <p:custDataLst>
              <p:tags r:id="rId8"/>
            </p:custDataLst>
          </p:nvPr>
        </p:nvSpPr>
        <p:spPr>
          <a:xfrm>
            <a:off x="5175250" y="4184333"/>
            <a:ext cx="44561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使动用法，使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兴盛</a:t>
            </a:r>
          </a:p>
        </p:txBody>
      </p:sp>
      <p:sp>
        <p:nvSpPr>
          <p:cNvPr id="14345" name="矩形 14344"/>
          <p:cNvSpPr/>
          <p:nvPr>
            <p:custDataLst>
              <p:tags r:id="rId9"/>
            </p:custDataLst>
          </p:nvPr>
        </p:nvSpPr>
        <p:spPr>
          <a:xfrm>
            <a:off x="5175250" y="4822508"/>
            <a:ext cx="44561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使动用法，使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灭亡</a:t>
            </a:r>
          </a:p>
        </p:txBody>
      </p:sp>
      <p:sp>
        <p:nvSpPr>
          <p:cNvPr id="14343" name="文本框 14342"/>
          <p:cNvSpPr txBox="1"/>
          <p:nvPr>
            <p:custDataLst>
              <p:tags r:id="rId10"/>
            </p:custDataLst>
          </p:nvPr>
        </p:nvSpPr>
        <p:spPr>
          <a:xfrm>
            <a:off x="5175250" y="5460683"/>
            <a:ext cx="45307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名，细微的事情</a:t>
            </a:r>
          </a:p>
        </p:txBody>
      </p:sp>
      <p:sp>
        <p:nvSpPr>
          <p:cNvPr id="14346" name="文本框 14345"/>
          <p:cNvSpPr txBox="1"/>
          <p:nvPr>
            <p:custDataLst>
              <p:tags r:id="rId11"/>
            </p:custDataLst>
          </p:nvPr>
        </p:nvSpPr>
        <p:spPr>
          <a:xfrm>
            <a:off x="5175250" y="6098858"/>
            <a:ext cx="45307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名，有智有勇的人</a:t>
            </a:r>
          </a:p>
        </p:txBody>
      </p:sp>
      <p:grpSp>
        <p:nvGrpSpPr>
          <p:cNvPr id="2" name="组合 1"/>
          <p:cNvGrpSpPr/>
          <p:nvPr>
            <p:custDataLst>
              <p:tags r:id="rId12"/>
            </p:custDataLst>
          </p:nvPr>
        </p:nvGrpSpPr>
        <p:grpSpPr>
          <a:xfrm>
            <a:off x="-380365" y="167640"/>
            <a:ext cx="4810760" cy="2183130"/>
            <a:chOff x="-599" y="264"/>
            <a:chExt cx="7576" cy="3438"/>
          </a:xfrm>
        </p:grpSpPr>
        <p:sp>
          <p:nvSpPr>
            <p:cNvPr id="3" name="文本框 2"/>
            <p:cNvSpPr txBox="1"/>
            <p:nvPr>
              <p:custDataLst>
                <p:tags r:id="rId13"/>
              </p:custDataLst>
            </p:nvPr>
          </p:nvSpPr>
          <p:spPr>
            <a:xfrm>
              <a:off x="1307" y="784"/>
              <a:ext cx="5670" cy="1574"/>
            </a:xfrm>
            <a:prstGeom prst="flowChartTerminator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ClrTx/>
              </a:pPr>
              <a:r>
                <a:rPr lang="zh-CN" altLang="en-US" sz="4000" b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课后</a:t>
              </a:r>
              <a:r>
                <a:rPr lang="zh-CN" altLang="en-US" sz="4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检测</a:t>
              </a:r>
            </a:p>
          </p:txBody>
        </p:sp>
        <p:pic>
          <p:nvPicPr>
            <p:cNvPr id="4" name="Picture 5" descr="57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rcRect r="58195" b="34641"/>
            <a:stretch>
              <a:fillRect/>
            </a:stretch>
          </p:blipFill>
          <p:spPr>
            <a:xfrm>
              <a:off x="-599" y="264"/>
              <a:ext cx="3627" cy="343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4"/>
          <p:cNvSpPr/>
          <p:nvPr>
            <p:custDataLst>
              <p:tags r:id="rId16"/>
            </p:custDataLst>
          </p:nvPr>
        </p:nvSpPr>
        <p:spPr>
          <a:xfrm>
            <a:off x="5175250" y="2907983"/>
            <a:ext cx="42052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动，作乱</a:t>
            </a: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  <p:bldP spid="14344" grpId="0"/>
      <p:bldP spid="14342" grpId="0"/>
      <p:bldP spid="14345" grpId="0"/>
      <p:bldP spid="14343" grpId="0"/>
      <p:bldP spid="14346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315" name="矩形 13314"/>
          <p:cNvSpPr/>
          <p:nvPr>
            <p:custDataLst>
              <p:tags r:id="rId3"/>
            </p:custDataLst>
          </p:nvPr>
        </p:nvSpPr>
        <p:spPr>
          <a:xfrm>
            <a:off x="724535" y="1778635"/>
            <a:ext cx="5053965" cy="42252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1、此三者，吾遗恨也。</a:t>
            </a:r>
          </a:p>
          <a:p>
            <a:pPr fontAlgn="auto">
              <a:lnSpc>
                <a:spcPct val="120000"/>
              </a:lnSpc>
            </a:pPr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、则遣从事以一少牢告庙    </a:t>
            </a:r>
            <a:endParaRPr lang="zh-CN" altLang="en-US" sz="3200" b="1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、系燕王父子以组。</a:t>
            </a:r>
          </a:p>
          <a:p>
            <a:pPr fontAlgn="auto">
              <a:lnSpc>
                <a:spcPct val="120000"/>
              </a:lnSpc>
            </a:pPr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、还矢先王</a:t>
            </a:r>
          </a:p>
          <a:p>
            <a:pPr fontAlgn="auto">
              <a:lnSpc>
                <a:spcPct val="120000"/>
              </a:lnSpc>
            </a:pPr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、而告以成功</a:t>
            </a:r>
          </a:p>
          <a:p>
            <a:pPr fontAlgn="auto">
              <a:lnSpc>
                <a:spcPct val="120000"/>
              </a:lnSpc>
            </a:pPr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、身死国灭，为天下笑。    </a:t>
            </a:r>
            <a:endParaRPr lang="zh-CN" altLang="en-US" sz="3200" b="1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、智勇多困于所溺。</a:t>
            </a:r>
          </a:p>
        </p:txBody>
      </p:sp>
      <p:sp>
        <p:nvSpPr>
          <p:cNvPr id="13321" name="文本框 13320"/>
          <p:cNvSpPr txBox="1"/>
          <p:nvPr>
            <p:custDataLst>
              <p:tags r:id="rId4"/>
            </p:custDataLst>
          </p:nvPr>
        </p:nvSpPr>
        <p:spPr>
          <a:xfrm>
            <a:off x="4543108" y="721360"/>
            <a:ext cx="31051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CC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>
                <a:solidFill>
                  <a:srgbClr val="CC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文言句式</a:t>
            </a:r>
          </a:p>
        </p:txBody>
      </p:sp>
      <p:sp>
        <p:nvSpPr>
          <p:cNvPr id="15368" name="矩形 15367"/>
          <p:cNvSpPr/>
          <p:nvPr>
            <p:custDataLst>
              <p:tags r:id="rId5"/>
            </p:custDataLst>
          </p:nvPr>
        </p:nvSpPr>
        <p:spPr>
          <a:xfrm>
            <a:off x="5778500" y="1894523"/>
            <a:ext cx="16652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n-ea"/>
              </a:rPr>
              <a:t>判断句</a:t>
            </a:r>
          </a:p>
        </p:txBody>
      </p:sp>
      <p:sp>
        <p:nvSpPr>
          <p:cNvPr id="15364" name="矩形 15363"/>
          <p:cNvSpPr/>
          <p:nvPr>
            <p:custDataLst>
              <p:tags r:id="rId6"/>
            </p:custDataLst>
          </p:nvPr>
        </p:nvSpPr>
        <p:spPr>
          <a:xfrm>
            <a:off x="5778500" y="3065463"/>
            <a:ext cx="38973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n-ea"/>
              </a:rPr>
              <a:t>介词短语后置句</a:t>
            </a:r>
          </a:p>
        </p:txBody>
      </p:sp>
      <p:sp>
        <p:nvSpPr>
          <p:cNvPr id="15367" name="矩形 15366"/>
          <p:cNvSpPr/>
          <p:nvPr>
            <p:custDataLst>
              <p:tags r:id="rId7"/>
            </p:custDataLst>
          </p:nvPr>
        </p:nvSpPr>
        <p:spPr>
          <a:xfrm>
            <a:off x="5778500" y="4821873"/>
            <a:ext cx="22050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n-ea"/>
              </a:rPr>
              <a:t>被动句</a:t>
            </a:r>
          </a:p>
        </p:txBody>
      </p:sp>
      <p:sp>
        <p:nvSpPr>
          <p:cNvPr id="15365" name="矩形 15364"/>
          <p:cNvSpPr/>
          <p:nvPr>
            <p:custDataLst>
              <p:tags r:id="rId8"/>
            </p:custDataLst>
          </p:nvPr>
        </p:nvSpPr>
        <p:spPr>
          <a:xfrm>
            <a:off x="5778500" y="5407343"/>
            <a:ext cx="51854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n-ea"/>
              </a:rPr>
              <a:t>介词短语后置句、被动句</a:t>
            </a:r>
          </a:p>
        </p:txBody>
      </p:sp>
      <p:grpSp>
        <p:nvGrpSpPr>
          <p:cNvPr id="2" name="组合 1"/>
          <p:cNvGrpSpPr/>
          <p:nvPr>
            <p:custDataLst>
              <p:tags r:id="rId9"/>
            </p:custDataLst>
          </p:nvPr>
        </p:nvGrpSpPr>
        <p:grpSpPr>
          <a:xfrm>
            <a:off x="-380365" y="167640"/>
            <a:ext cx="4810760" cy="2183130"/>
            <a:chOff x="-599" y="264"/>
            <a:chExt cx="7576" cy="3438"/>
          </a:xfrm>
        </p:grpSpPr>
        <p:sp>
          <p:nvSpPr>
            <p:cNvPr id="3" name="文本框 2"/>
            <p:cNvSpPr txBox="1"/>
            <p:nvPr>
              <p:custDataLst>
                <p:tags r:id="rId10"/>
              </p:custDataLst>
            </p:nvPr>
          </p:nvSpPr>
          <p:spPr>
            <a:xfrm>
              <a:off x="1307" y="784"/>
              <a:ext cx="5670" cy="1574"/>
            </a:xfrm>
            <a:prstGeom prst="flowChartTerminator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ClrTx/>
              </a:pPr>
              <a:r>
                <a:rPr lang="zh-CN" altLang="en-US" sz="4000" b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课后</a:t>
              </a:r>
              <a:r>
                <a:rPr lang="zh-CN" altLang="en-US" sz="4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检测</a:t>
              </a:r>
            </a:p>
          </p:txBody>
        </p:sp>
        <p:pic>
          <p:nvPicPr>
            <p:cNvPr id="4" name="Picture 5" descr="57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rcRect r="58195" b="34641"/>
            <a:stretch>
              <a:fillRect/>
            </a:stretch>
          </p:blipFill>
          <p:spPr>
            <a:xfrm>
              <a:off x="-599" y="264"/>
              <a:ext cx="3627" cy="343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4"/>
          <p:cNvSpPr/>
          <p:nvPr>
            <p:custDataLst>
              <p:tags r:id="rId13"/>
            </p:custDataLst>
          </p:nvPr>
        </p:nvSpPr>
        <p:spPr>
          <a:xfrm>
            <a:off x="5778500" y="2479993"/>
            <a:ext cx="16652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n-ea"/>
              </a:rPr>
              <a:t>省略句</a:t>
            </a:r>
          </a:p>
        </p:txBody>
      </p:sp>
      <p:sp>
        <p:nvSpPr>
          <p:cNvPr id="6" name="矩形 5"/>
          <p:cNvSpPr/>
          <p:nvPr>
            <p:custDataLst>
              <p:tags r:id="rId14"/>
            </p:custDataLst>
          </p:nvPr>
        </p:nvSpPr>
        <p:spPr>
          <a:xfrm>
            <a:off x="5778500" y="3650933"/>
            <a:ext cx="16652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n-ea"/>
              </a:rPr>
              <a:t>省略句</a:t>
            </a:r>
          </a:p>
        </p:txBody>
      </p:sp>
      <p:sp>
        <p:nvSpPr>
          <p:cNvPr id="7" name="矩形 6"/>
          <p:cNvSpPr/>
          <p:nvPr>
            <p:custDataLst>
              <p:tags r:id="rId15"/>
            </p:custDataLst>
          </p:nvPr>
        </p:nvSpPr>
        <p:spPr>
          <a:xfrm>
            <a:off x="5778500" y="4236403"/>
            <a:ext cx="16652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n-ea"/>
              </a:rPr>
              <a:t>省略句</a:t>
            </a: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  <p:bldP spid="15364" grpId="0"/>
      <p:bldP spid="15367" grpId="0"/>
      <p:bldP spid="15365" grpId="0"/>
      <p:bldP spid="5" grpId="0"/>
      <p:bldP spid="6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315" name="矩形 13314"/>
          <p:cNvSpPr/>
          <p:nvPr>
            <p:custDataLst>
              <p:tags r:id="rId3"/>
            </p:custDataLst>
          </p:nvPr>
        </p:nvSpPr>
        <p:spPr>
          <a:xfrm>
            <a:off x="829945" y="1975168"/>
            <a:ext cx="515683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①尔其无忘乃父之志</a:t>
            </a:r>
          </a:p>
          <a:p>
            <a:pPr fontAlgn="auto">
              <a:lnSpc>
                <a:spcPct val="100000"/>
              </a:lnSpc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②王之好乐甚，则齐国其庶几乎   </a:t>
            </a:r>
          </a:p>
          <a:p>
            <a:pPr fontAlgn="auto">
              <a:lnSpc>
                <a:spcPct val="100000"/>
              </a:lnSpc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③尽吾志也而不能至者，可以无悔矣，其孰能讥之乎 </a:t>
            </a:r>
          </a:p>
          <a:p>
            <a:pPr fontAlgn="auto">
              <a:lnSpc>
                <a:spcPct val="100000"/>
              </a:lnSpc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④攻之不克，围之不继，吾其还也</a:t>
            </a:r>
          </a:p>
          <a:p>
            <a:pPr fontAlgn="auto">
              <a:lnSpc>
                <a:spcPct val="100000"/>
              </a:lnSpc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⑤何其衰也         </a:t>
            </a:r>
          </a:p>
        </p:txBody>
      </p:sp>
      <p:sp>
        <p:nvSpPr>
          <p:cNvPr id="13321" name="文本框 13320"/>
          <p:cNvSpPr txBox="1"/>
          <p:nvPr>
            <p:custDataLst>
              <p:tags r:id="rId4"/>
            </p:custDataLst>
          </p:nvPr>
        </p:nvSpPr>
        <p:spPr>
          <a:xfrm>
            <a:off x="4543425" y="721360"/>
            <a:ext cx="49936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CC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>
                <a:solidFill>
                  <a:srgbClr val="CC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重点虚词</a:t>
            </a:r>
            <a:r>
              <a:rPr lang="en-US" altLang="zh-CN" sz="3200" b="1">
                <a:solidFill>
                  <a:srgbClr val="CC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200" b="1">
                <a:solidFill>
                  <a:srgbClr val="CC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</a:t>
            </a:r>
            <a:r>
              <a:rPr lang="en-US" altLang="zh-CN" sz="3200" b="1">
                <a:solidFill>
                  <a:srgbClr val="CC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</a:p>
        </p:txBody>
      </p:sp>
      <p:sp>
        <p:nvSpPr>
          <p:cNvPr id="15368" name="矩形 15367"/>
          <p:cNvSpPr/>
          <p:nvPr>
            <p:custDataLst>
              <p:tags r:id="rId5"/>
            </p:custDataLst>
          </p:nvPr>
        </p:nvSpPr>
        <p:spPr>
          <a:xfrm>
            <a:off x="6153785" y="1893570"/>
            <a:ext cx="48837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C00000"/>
                </a:solidFill>
                <a:effectLst/>
                <a:latin typeface="宋体" panose="02010600030101010101" pitchFamily="2" charset="-122"/>
                <a:sym typeface="+mn-ea"/>
              </a:rPr>
              <a:t>祈使语气，一定，应当 </a:t>
            </a:r>
          </a:p>
        </p:txBody>
      </p:sp>
      <p:sp>
        <p:nvSpPr>
          <p:cNvPr id="15364" name="矩形 15363"/>
          <p:cNvSpPr/>
          <p:nvPr>
            <p:custDataLst>
              <p:tags r:id="rId6"/>
            </p:custDataLst>
          </p:nvPr>
        </p:nvSpPr>
        <p:spPr>
          <a:xfrm>
            <a:off x="6153785" y="2637155"/>
            <a:ext cx="49758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C00000"/>
                </a:solidFill>
                <a:effectLst/>
                <a:latin typeface="宋体" panose="02010600030101010101" pitchFamily="2" charset="-122"/>
                <a:sym typeface="+mn-ea"/>
              </a:rPr>
              <a:t>揣测语气，大概，差不多</a:t>
            </a:r>
          </a:p>
        </p:txBody>
      </p:sp>
      <p:sp>
        <p:nvSpPr>
          <p:cNvPr id="15367" name="矩形 15366"/>
          <p:cNvSpPr/>
          <p:nvPr>
            <p:custDataLst>
              <p:tags r:id="rId7"/>
            </p:custDataLst>
          </p:nvPr>
        </p:nvSpPr>
        <p:spPr>
          <a:xfrm>
            <a:off x="6153785" y="4552950"/>
            <a:ext cx="33775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>
                <a:solidFill>
                  <a:srgbClr val="C00000"/>
                </a:solidFill>
                <a:effectLst/>
                <a:latin typeface="宋体" panose="02010600030101010101" pitchFamily="2" charset="-122"/>
                <a:sym typeface="+mn-ea"/>
              </a:rPr>
              <a:t>婉商语气，还是 </a:t>
            </a:r>
          </a:p>
        </p:txBody>
      </p:sp>
      <p:sp>
        <p:nvSpPr>
          <p:cNvPr id="15365" name="矩形 15364"/>
          <p:cNvSpPr/>
          <p:nvPr>
            <p:custDataLst>
              <p:tags r:id="rId8"/>
            </p:custDataLst>
          </p:nvPr>
        </p:nvSpPr>
        <p:spPr>
          <a:xfrm>
            <a:off x="6153785" y="5422900"/>
            <a:ext cx="49758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C00000"/>
                </a:solidFill>
                <a:effectLst/>
                <a:sym typeface="+mn-ea"/>
              </a:rPr>
              <a:t>加强语气</a:t>
            </a:r>
          </a:p>
        </p:txBody>
      </p:sp>
      <p:grpSp>
        <p:nvGrpSpPr>
          <p:cNvPr id="2" name="组合 1"/>
          <p:cNvGrpSpPr/>
          <p:nvPr>
            <p:custDataLst>
              <p:tags r:id="rId9"/>
            </p:custDataLst>
          </p:nvPr>
        </p:nvGrpSpPr>
        <p:grpSpPr>
          <a:xfrm>
            <a:off x="-380365" y="167640"/>
            <a:ext cx="4810760" cy="2183130"/>
            <a:chOff x="-599" y="264"/>
            <a:chExt cx="7576" cy="3438"/>
          </a:xfrm>
        </p:grpSpPr>
        <p:sp>
          <p:nvSpPr>
            <p:cNvPr id="3" name="文本框 2"/>
            <p:cNvSpPr txBox="1"/>
            <p:nvPr>
              <p:custDataLst>
                <p:tags r:id="rId10"/>
              </p:custDataLst>
            </p:nvPr>
          </p:nvSpPr>
          <p:spPr>
            <a:xfrm>
              <a:off x="1307" y="784"/>
              <a:ext cx="5670" cy="1574"/>
            </a:xfrm>
            <a:prstGeom prst="flowChartTerminator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ClrTx/>
              </a:pPr>
              <a:r>
                <a:rPr lang="zh-CN" altLang="en-US" sz="4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课后检测</a:t>
              </a:r>
            </a:p>
          </p:txBody>
        </p:sp>
        <p:pic>
          <p:nvPicPr>
            <p:cNvPr id="4" name="Picture 5" descr="57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rcRect r="58195" b="34641"/>
            <a:stretch>
              <a:fillRect/>
            </a:stretch>
          </p:blipFill>
          <p:spPr>
            <a:xfrm>
              <a:off x="-599" y="264"/>
              <a:ext cx="3627" cy="343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文本框 5"/>
          <p:cNvSpPr txBox="1"/>
          <p:nvPr>
            <p:custDataLst>
              <p:tags r:id="rId13"/>
            </p:custDataLst>
          </p:nvPr>
        </p:nvSpPr>
        <p:spPr>
          <a:xfrm>
            <a:off x="6153785" y="3594735"/>
            <a:ext cx="3851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200" b="1">
                <a:solidFill>
                  <a:srgbClr val="C00000"/>
                </a:solidFill>
                <a:effectLst/>
                <a:latin typeface="宋体" panose="02010600030101010101" pitchFamily="2" charset="-122"/>
                <a:sym typeface="+mn-ea"/>
              </a:rPr>
              <a:t>反诘语气   同"岂" </a:t>
            </a: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  <p:bldP spid="15364" grpId="0"/>
      <p:bldP spid="15367" grpId="0"/>
      <p:bldP spid="1536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338" name="矩形 14337"/>
          <p:cNvSpPr/>
          <p:nvPr>
            <p:custDataLst>
              <p:tags r:id="rId3"/>
            </p:custDataLst>
          </p:nvPr>
        </p:nvSpPr>
        <p:spPr>
          <a:xfrm>
            <a:off x="3864610" y="1367790"/>
            <a:ext cx="7672070" cy="2453640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lgDashDotDot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著有《欧阳文忠公集》，并编写两部史书：《新唐书》（与宋祁等合写）、《新五代史》。他的文章，</a:t>
            </a:r>
            <a:r>
              <a:rPr lang="zh-CN" altLang="en-US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叙事简约且富有波澜，语言酣畅又自然凝练。</a:t>
            </a:r>
            <a:endParaRPr lang="en-US" altLang="zh-CN" sz="3200" b="1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5" name="图片 114"/>
          <p:cNvPicPr/>
          <p:nvPr>
            <p:custDataLst>
              <p:tags r:id="rId5"/>
            </p:custDataLst>
          </p:nvPr>
        </p:nvPicPr>
        <p:blipFill>
          <a:blip r:embed="rId4"/>
          <a:srcRect l="12173" r="13967"/>
          <a:stretch>
            <a:fillRect/>
          </a:stretch>
        </p:blipFill>
        <p:spPr>
          <a:xfrm>
            <a:off x="379730" y="1315085"/>
            <a:ext cx="3155950" cy="422529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409" name="Text Box 3"/>
          <p:cNvSpPr txBox="1"/>
          <p:nvPr>
            <p:custDataLst>
              <p:tags r:id="rId3"/>
            </p:custDataLst>
          </p:nvPr>
        </p:nvSpPr>
        <p:spPr>
          <a:xfrm>
            <a:off x="343535" y="948055"/>
            <a:ext cx="7741920" cy="4961890"/>
          </a:xfrm>
          <a:prstGeom prst="rect">
            <a:avLst/>
          </a:prstGeom>
          <a:noFill/>
          <a:ln w="28575" cmpd="thickThin">
            <a:solidFill>
              <a:srgbClr val="C00000"/>
            </a:solidFill>
            <a:prstDash val="sysDot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六一居士初谪滁山，自号醉翁。既老而衰且病，将退休于颍水之上，则又更号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六一居士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。客有问曰：“六一，何谓也？”居士曰：“吾家藏书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万卷，集录三代以来金石遗文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千卷，有琴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张，有棋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局，而常置酒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壶。”客曰：“是为五一尔，奈何？”居士曰：“以吾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翁，老于此五物之间，是岂不为六一乎？”</a:t>
            </a:r>
          </a:p>
          <a:p>
            <a:pPr algn="r">
              <a:lnSpc>
                <a:spcPct val="110000"/>
              </a:lnSpc>
            </a:pPr>
            <a:r>
              <a:rPr lang="zh-CN" altLang="zh-CN" sz="3200" b="1">
                <a:solidFill>
                  <a:srgbClr val="99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zh-CN" sz="32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欧阳修</a:t>
            </a:r>
            <a:r>
              <a:rPr lang="en-US" altLang="zh-CN" sz="32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zh-CN" sz="32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六一居士传</a:t>
            </a:r>
            <a:r>
              <a:rPr lang="en-US" altLang="zh-CN" sz="32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  <p:pic>
        <p:nvPicPr>
          <p:cNvPr id="110" name="图片 109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340725" y="948690"/>
            <a:ext cx="3326765" cy="496125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44500" y="398780"/>
            <a:ext cx="11463655" cy="798830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algn="l" fontAlgn="auto">
              <a:lnSpc>
                <a:spcPts val="5520"/>
              </a:lnSpc>
            </a:pPr>
            <a:r>
              <a:rPr lang="zh-CN" sz="3200" b="1" spc="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醉翁之意不在酒，在乎山水之间也。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（《醉翁亭记》）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44500" y="1477010"/>
            <a:ext cx="11748135" cy="150685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fontAlgn="auto">
              <a:lnSpc>
                <a:spcPts val="5520"/>
              </a:lnSpc>
            </a:pPr>
            <a:r>
              <a:rPr lang="zh-CN" sz="3200" b="1" spc="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去年元夜时，花市灯如昼。月上柳梢头，人约黄昏后。今年元夜时，月与灯依旧。不见去年人，泪满春衫袖。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（《生查子》）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44500" y="3466465"/>
            <a:ext cx="9502140" cy="2738120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fontAlgn="auto">
              <a:lnSpc>
                <a:spcPts val="5160"/>
              </a:lnSpc>
            </a:pPr>
            <a:r>
              <a:rPr lang="zh-CN" sz="3200" b="1" spc="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庭院深深深几许，杨柳堆烟，帘幕无重数。玉勒雕</a:t>
            </a:r>
          </a:p>
          <a:p>
            <a:pPr lvl="0" fontAlgn="auto">
              <a:lnSpc>
                <a:spcPts val="5160"/>
              </a:lnSpc>
            </a:pPr>
            <a:r>
              <a:rPr lang="zh-CN" sz="3200" b="1" spc="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鞍游冶处，楼高不见章台路。雨横风狂三月暮，门</a:t>
            </a:r>
          </a:p>
          <a:p>
            <a:pPr lvl="0" fontAlgn="auto">
              <a:lnSpc>
                <a:spcPts val="5160"/>
              </a:lnSpc>
            </a:pPr>
            <a:r>
              <a:rPr lang="zh-CN" sz="3200" b="1" spc="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掩黄昏，无计留春住。泪眼问花花不语，乱红飞过</a:t>
            </a:r>
          </a:p>
          <a:p>
            <a:pPr lvl="0" fontAlgn="auto">
              <a:lnSpc>
                <a:spcPts val="5160"/>
              </a:lnSpc>
            </a:pPr>
            <a:r>
              <a:rPr lang="zh-CN" sz="3200" b="1" spc="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秋千去。</a:t>
            </a:r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（</a:t>
            </a:r>
            <a:r>
              <a:rPr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《蝶恋花》</a:t>
            </a:r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）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16666" r="16666"/>
          <a:stretch>
            <a:fillRect/>
          </a:stretch>
        </p:blipFill>
        <p:spPr>
          <a:xfrm>
            <a:off x="10126345" y="3922395"/>
            <a:ext cx="1844675" cy="1562100"/>
          </a:xfrm>
          <a:prstGeom prst="ellipse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4"/>
            </p:custDataLst>
          </p:nvPr>
        </p:nvGrpSpPr>
        <p:grpSpPr>
          <a:xfrm rot="16200000">
            <a:off x="30141" y="671830"/>
            <a:ext cx="609600" cy="152400"/>
            <a:chOff x="365760" y="386080"/>
            <a:chExt cx="609600" cy="152400"/>
          </a:xfrm>
          <a:solidFill>
            <a:schemeClr val="bg1"/>
          </a:solidFill>
        </p:grpSpPr>
        <p:sp>
          <p:nvSpPr>
            <p:cNvPr id="8" name="矩形 7"/>
            <p:cNvSpPr/>
            <p:nvPr>
              <p:custDataLst>
                <p:tags r:id="rId5"/>
              </p:custDataLst>
            </p:nvPr>
          </p:nvSpPr>
          <p:spPr>
            <a:xfrm>
              <a:off x="365760" y="386080"/>
              <a:ext cx="152400" cy="1524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6"/>
              </p:custDataLst>
            </p:nvPr>
          </p:nvSpPr>
          <p:spPr>
            <a:xfrm>
              <a:off x="594360" y="386080"/>
              <a:ext cx="152400" cy="1524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7"/>
              </p:custDataLst>
            </p:nvPr>
          </p:nvSpPr>
          <p:spPr>
            <a:xfrm>
              <a:off x="822960" y="386080"/>
              <a:ext cx="152400" cy="1524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直角三角形 5"/>
          <p:cNvSpPr/>
          <p:nvPr>
            <p:custDataLst>
              <p:tags r:id="rId8"/>
            </p:custDataLst>
          </p:nvPr>
        </p:nvSpPr>
        <p:spPr>
          <a:xfrm rot="5400000">
            <a:off x="420007" y="542924"/>
            <a:ext cx="1638300" cy="1638300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平行四边形 29"/>
          <p:cNvSpPr/>
          <p:nvPr>
            <p:custDataLst>
              <p:tags r:id="rId9"/>
            </p:custDataLst>
          </p:nvPr>
        </p:nvSpPr>
        <p:spPr>
          <a:xfrm>
            <a:off x="4219387" y="0"/>
            <a:ext cx="7409774" cy="6858000"/>
          </a:xfrm>
          <a:prstGeom prst="parallelogram">
            <a:avLst>
              <a:gd name="adj" fmla="val 104088"/>
            </a:avLst>
          </a:prstGeom>
          <a:solidFill>
            <a:schemeClr val="dk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任意多边形: 形状 21"/>
          <p:cNvSpPr/>
          <p:nvPr>
            <p:custDataLst>
              <p:tags r:id="rId10"/>
            </p:custDataLst>
          </p:nvPr>
        </p:nvSpPr>
        <p:spPr>
          <a:xfrm>
            <a:off x="4181948" y="-1"/>
            <a:ext cx="8010052" cy="6858001"/>
          </a:xfrm>
          <a:custGeom>
            <a:gdLst>
              <a:gd name="connsiteX0" fmla="*/ 7136494 w 8010052"/>
              <a:gd name="connsiteY0" fmla="*/ 0 h 6858001"/>
              <a:gd name="connsiteX1" fmla="*/ 8010052 w 8010052"/>
              <a:gd name="connsiteY1" fmla="*/ 0 h 6858001"/>
              <a:gd name="connsiteX2" fmla="*/ 8010052 w 8010052"/>
              <a:gd name="connsiteY2" fmla="*/ 6858000 h 6858001"/>
              <a:gd name="connsiteX3" fmla="*/ 7156723 w 8010052"/>
              <a:gd name="connsiteY3" fmla="*/ 6858000 h 6858001"/>
              <a:gd name="connsiteX4" fmla="*/ 7156723 w 8010052"/>
              <a:gd name="connsiteY4" fmla="*/ 6858001 h 6858001"/>
              <a:gd name="connsiteX5" fmla="*/ 0 w 8010052"/>
              <a:gd name="connsiteY5" fmla="*/ 6858001 h 6858001"/>
              <a:gd name="connsiteX6" fmla="*/ 7136494 w 8010052"/>
              <a:gd name="connsiteY6" fmla="*/ 19386 h 68580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10052" h="6858001">
                <a:moveTo>
                  <a:pt x="7136494" y="0"/>
                </a:moveTo>
                <a:lnTo>
                  <a:pt x="8010052" y="0"/>
                </a:lnTo>
                <a:lnTo>
                  <a:pt x="8010052" y="6858000"/>
                </a:lnTo>
                <a:lnTo>
                  <a:pt x="7156723" y="6858000"/>
                </a:lnTo>
                <a:lnTo>
                  <a:pt x="7156723" y="6858001"/>
                </a:lnTo>
                <a:lnTo>
                  <a:pt x="0" y="6858001"/>
                </a:lnTo>
                <a:lnTo>
                  <a:pt x="7136494" y="19386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1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>
            <p:custDataLst>
              <p:tags r:id="rId11"/>
            </p:custDataLst>
          </p:nvPr>
        </p:nvGrpSpPr>
        <p:grpSpPr>
          <a:xfrm>
            <a:off x="10694670" y="3140075"/>
            <a:ext cx="1001395" cy="577850"/>
            <a:chOff x="10938600" y="1455791"/>
            <a:chExt cx="720000" cy="415819"/>
          </a:xfrm>
          <a:solidFill>
            <a:schemeClr val="tx2"/>
          </a:solidFill>
        </p:grpSpPr>
        <p:sp>
          <p:nvSpPr>
            <p:cNvPr id="29" name="任意多边形: 形状 28"/>
            <p:cNvSpPr/>
            <p:nvPr>
              <p:custDataLst>
                <p:tags r:id="rId12"/>
              </p:custDataLst>
            </p:nvPr>
          </p:nvSpPr>
          <p:spPr>
            <a:xfrm>
              <a:off x="10938600" y="1455791"/>
              <a:ext cx="340237" cy="415819"/>
            </a:xfrm>
            <a:custGeom>
              <a:gdLst>
                <a:gd name="connsiteX0" fmla="*/ 58302 w 200540"/>
                <a:gd name="connsiteY0" fmla="*/ 0 h 245089"/>
                <a:gd name="connsiteX1" fmla="*/ 200540 w 200540"/>
                <a:gd name="connsiteY1" fmla="*/ 0 h 245089"/>
                <a:gd name="connsiteX2" fmla="*/ 97518 w 200540"/>
                <a:gd name="connsiteY2" fmla="*/ 245089 h 245089"/>
                <a:gd name="connsiteX3" fmla="*/ 0 w 200540"/>
                <a:gd name="connsiteY3" fmla="*/ 245089 h 24508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540" h="245089">
                  <a:moveTo>
                    <a:pt x="58302" y="0"/>
                  </a:moveTo>
                  <a:lnTo>
                    <a:pt x="200540" y="0"/>
                  </a:lnTo>
                  <a:lnTo>
                    <a:pt x="97518" y="245089"/>
                  </a:lnTo>
                  <a:lnTo>
                    <a:pt x="0" y="24508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任意多边形: 形状 32"/>
            <p:cNvSpPr/>
            <p:nvPr>
              <p:custDataLst>
                <p:tags r:id="rId13"/>
              </p:custDataLst>
            </p:nvPr>
          </p:nvSpPr>
          <p:spPr>
            <a:xfrm>
              <a:off x="11318363" y="1455791"/>
              <a:ext cx="340237" cy="415819"/>
            </a:xfrm>
            <a:custGeom>
              <a:gdLst>
                <a:gd name="connsiteX0" fmla="*/ 58302 w 200540"/>
                <a:gd name="connsiteY0" fmla="*/ 0 h 245089"/>
                <a:gd name="connsiteX1" fmla="*/ 200540 w 200540"/>
                <a:gd name="connsiteY1" fmla="*/ 0 h 245089"/>
                <a:gd name="connsiteX2" fmla="*/ 97518 w 200540"/>
                <a:gd name="connsiteY2" fmla="*/ 245089 h 245089"/>
                <a:gd name="connsiteX3" fmla="*/ 0 w 200540"/>
                <a:gd name="connsiteY3" fmla="*/ 245089 h 24508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540" h="245089">
                  <a:moveTo>
                    <a:pt x="58302" y="0"/>
                  </a:moveTo>
                  <a:lnTo>
                    <a:pt x="200540" y="0"/>
                  </a:lnTo>
                  <a:lnTo>
                    <a:pt x="97518" y="245089"/>
                  </a:lnTo>
                  <a:lnTo>
                    <a:pt x="0" y="245089"/>
                  </a:lnTo>
                  <a:close/>
                </a:path>
              </a:pathLst>
            </a:custGeom>
            <a:solidFill>
              <a:schemeClr val="dk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矩形 3"/>
          <p:cNvSpPr/>
          <p:nvPr>
            <p:custDataLst>
              <p:tags r:id="rId14"/>
            </p:custDataLst>
          </p:nvPr>
        </p:nvSpPr>
        <p:spPr>
          <a:xfrm>
            <a:off x="817880" y="885825"/>
            <a:ext cx="6772275" cy="508635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50800" dist="38100" dir="2700000" algn="tl" rotWithShape="0">
              <a:schemeClr val="dk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rcRect t="8410" b="8410"/>
          <a:stretch>
            <a:fillRect/>
          </a:stretch>
        </p:blipFill>
        <p:spPr>
          <a:xfrm>
            <a:off x="696232" y="759459"/>
            <a:ext cx="6749142" cy="506185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>
            <p:custDataLst>
              <p:tags r:id="rId17"/>
            </p:custDataLst>
          </p:nvPr>
        </p:nvSpPr>
        <p:spPr>
          <a:xfrm>
            <a:off x="8098790" y="3899535"/>
            <a:ext cx="3530600" cy="12954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6000" b="1" u="sng" spc="26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历史背景</a:t>
            </a:r>
          </a:p>
        </p:txBody>
      </p:sp>
      <p:sp>
        <p:nvSpPr>
          <p:cNvPr id="11" name="Title 6"/>
          <p:cNvSpPr txBox="1"/>
          <p:nvPr>
            <p:custDataLst>
              <p:tags r:id="rId18"/>
            </p:custDataLst>
          </p:nvPr>
        </p:nvSpPr>
        <p:spPr>
          <a:xfrm>
            <a:off x="7978140" y="2973070"/>
            <a:ext cx="2856865" cy="9264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lang="en-US" altLang="zh-CN" sz="6000" b="1" i="0" spc="12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02</a:t>
            </a:r>
          </a:p>
        </p:txBody>
      </p:sp>
    </p:spTree>
    <p:custDataLst>
      <p:tags r:id="rId19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5" name="文本框 5124"/>
          <p:cNvSpPr txBox="1"/>
          <p:nvPr>
            <p:custDataLst>
              <p:tags r:id="rId3"/>
            </p:custDataLst>
          </p:nvPr>
        </p:nvSpPr>
        <p:spPr>
          <a:xfrm>
            <a:off x="267335" y="946785"/>
            <a:ext cx="6625590" cy="452183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ash"/>
          </a:ln>
        </p:spPr>
        <p:txBody>
          <a:bodyPr wrap="squar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五代（</a:t>
            </a:r>
            <a:r>
              <a:rPr lang="en-US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907—960)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，指唐宋之间的五个朝代，即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后梁、后唐、后晋、后汉、后周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，是我国历史上的动荡时期。在这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短短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53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间，先后换了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四姓十四个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国君，篡位、弑君现象屡见不鲜。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后唐庄宗就是被杀的一个。后唐庄宗李存勖称帝后，迷恋伶人，</a:t>
            </a: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“常身与俳优（杂耍艺人）杂戏于庭，伶人由此用事”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，于是被败政乱国的伶官景进、史彦琼、郭从谦等人所惑。后叛乱四起，拥有重兵的伶官拒不发兵，而庄宗亲征又告败北，众叛亲离之期，伶官又乘危作乱，用乱箭射死了庄宗。</a:t>
            </a:r>
          </a:p>
        </p:txBody>
      </p:sp>
      <p:pic>
        <p:nvPicPr>
          <p:cNvPr id="103" name="图片 102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091045" y="946785"/>
            <a:ext cx="4935855" cy="45218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</p:bldLst>
  </p:timing>
</p:sld>
</file>

<file path=ppt/tags/tag1.xml><?xml version="1.0" encoding="utf-8"?>
<p:tagLst xmlns:p="http://schemas.openxmlformats.org/presentationml/2006/main">
  <p:tag name="AS_UNIQUEID" val="1226"/>
</p:tagLst>
</file>

<file path=ppt/tags/tag10.xml><?xml version="1.0" encoding="utf-8"?>
<p:tagLst xmlns:p="http://schemas.openxmlformats.org/presentationml/2006/main">
  <p:tag name="AS_UNIQUEID" val="4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5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1.xml><?xml version="1.0" encoding="utf-8"?>
<p:tagLst xmlns:p="http://schemas.openxmlformats.org/presentationml/2006/main">
  <p:tag name="AS_UNIQUEID" val="5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2.xml><?xml version="1.0" encoding="utf-8"?>
<p:tagLst xmlns:p="http://schemas.openxmlformats.org/presentationml/2006/main">
  <p:tag name="AS_UNIQUEID" val="5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3.xml><?xml version="1.0" encoding="utf-8"?>
<p:tagLst xmlns:p="http://schemas.openxmlformats.org/presentationml/2006/main">
  <p:tag name="AS_UNIQUEID" val="5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d*1"/>
  <p:tag name="KSO_WM_UNIT_INDEX" val="1"/>
  <p:tag name="KSO_WM_UNIT_LAYERLEVEL" val="1"/>
  <p:tag name="KSO_WM_UNIT_TYPE" val="d"/>
  <p:tag name="KSO_WM_UNIT_VALUE" val="935*3385"/>
</p:tagLst>
</file>

<file path=ppt/tags/tag104.xml><?xml version="1.0" encoding="utf-8"?>
<p:tagLst xmlns:p="http://schemas.openxmlformats.org/presentationml/2006/main">
  <p:tag name="AS_UNIQUEID" val="1243"/>
</p:tagLst>
</file>

<file path=ppt/tags/tag105.xml><?xml version="1.0" encoding="utf-8"?>
<p:tagLst xmlns:p="http://schemas.openxmlformats.org/presentationml/2006/main">
  <p:tag name="AS_UNIQUEID" val="5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6.xml><?xml version="1.0" encoding="utf-8"?>
<p:tagLst xmlns:p="http://schemas.openxmlformats.org/presentationml/2006/main">
  <p:tag name="AS_UNIQUEID" val="5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7.xml><?xml version="1.0" encoding="utf-8"?>
<p:tagLst xmlns:p="http://schemas.openxmlformats.org/presentationml/2006/main">
  <p:tag name="AS_UNIQUEID" val="5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8.xml><?xml version="1.0" encoding="utf-8"?>
<p:tagLst xmlns:p="http://schemas.openxmlformats.org/presentationml/2006/main">
  <p:tag name="AS_UNIQUEID" val="5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9.xml><?xml version="1.0" encoding="utf-8"?>
<p:tagLst xmlns:p="http://schemas.openxmlformats.org/presentationml/2006/main">
  <p:tag name="AS_UNIQUEID" val="5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.xml><?xml version="1.0" encoding="utf-8"?>
<p:tagLst xmlns:p="http://schemas.openxmlformats.org/presentationml/2006/main">
  <p:tag name="AS_UNIQUEID" val="4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5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1.xml><?xml version="1.0" encoding="utf-8"?>
<p:tagLst xmlns:p="http://schemas.openxmlformats.org/presentationml/2006/main">
  <p:tag name="AS_UNIQUEID" val="1244"/>
</p:tagLst>
</file>

<file path=ppt/tags/tag112.xml><?xml version="1.0" encoding="utf-8"?>
<p:tagLst xmlns:p="http://schemas.openxmlformats.org/presentationml/2006/main">
  <p:tag name="AS_UNIQUEID" val="5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3.xml><?xml version="1.0" encoding="utf-8"?>
<p:tagLst xmlns:p="http://schemas.openxmlformats.org/presentationml/2006/main">
  <p:tag name="AS_UNIQUEID" val="5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4.xml><?xml version="1.0" encoding="utf-8"?>
<p:tagLst xmlns:p="http://schemas.openxmlformats.org/presentationml/2006/main">
  <p:tag name="AS_UNIQUEID" val="5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5.xml><?xml version="1.0" encoding="utf-8"?>
<p:tagLst xmlns:p="http://schemas.openxmlformats.org/presentationml/2006/main">
  <p:tag name="AS_UNIQUEID" val="5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6.xml><?xml version="1.0" encoding="utf-8"?>
<p:tagLst xmlns:p="http://schemas.openxmlformats.org/presentationml/2006/main">
  <p:tag name="AS_UNIQUEID" val="5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7.xml><?xml version="1.0" encoding="utf-8"?>
<p:tagLst xmlns:p="http://schemas.openxmlformats.org/presentationml/2006/main">
  <p:tag name="AS_UNIQUEID" val="5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8.xml><?xml version="1.0" encoding="utf-8"?>
<p:tagLst xmlns:p="http://schemas.openxmlformats.org/presentationml/2006/main">
  <p:tag name="AS_UNIQUEID" val="5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9.xml><?xml version="1.0" encoding="utf-8"?>
<p:tagLst xmlns:p="http://schemas.openxmlformats.org/presentationml/2006/main">
  <p:tag name="AS_UNIQUEID" val="5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.xml><?xml version="1.0" encoding="utf-8"?>
<p:tagLst xmlns:p="http://schemas.openxmlformats.org/presentationml/2006/main">
  <p:tag name="AS_UNIQUEID" val="4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1245"/>
</p:tagLst>
</file>

<file path=ppt/tags/tag121.xml><?xml version="1.0" encoding="utf-8"?>
<p:tagLst xmlns:p="http://schemas.openxmlformats.org/presentationml/2006/main">
  <p:tag name="AS_UNIQUEID" val="5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d*1"/>
  <p:tag name="KSO_WM_UNIT_INDEX" val="1"/>
  <p:tag name="KSO_WM_UNIT_LAYERLEVEL" val="1"/>
  <p:tag name="KSO_WM_UNIT_TYPE" val="d"/>
  <p:tag name="KSO_WM_UNIT_VALUE" val="1909*1276"/>
</p:tagLst>
</file>

<file path=ppt/tags/tag122.xml><?xml version="1.0" encoding="utf-8"?>
<p:tagLst xmlns:p="http://schemas.openxmlformats.org/presentationml/2006/main">
  <p:tag name="AS_UNIQUEID" val="5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3.xml><?xml version="1.0" encoding="utf-8"?>
<p:tagLst xmlns:p="http://schemas.openxmlformats.org/presentationml/2006/main">
  <p:tag name="AS_UNIQUEID" val="5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4.xml><?xml version="1.0" encoding="utf-8"?>
<p:tagLst xmlns:p="http://schemas.openxmlformats.org/presentationml/2006/main">
  <p:tag name="AS_UNIQUEID" val="5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5.xml><?xml version="1.0" encoding="utf-8"?>
<p:tagLst xmlns:p="http://schemas.openxmlformats.org/presentationml/2006/main">
  <p:tag name="AS_UNIQUEID" val="5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6.xml><?xml version="1.0" encoding="utf-8"?>
<p:tagLst xmlns:p="http://schemas.openxmlformats.org/presentationml/2006/main">
  <p:tag name="AS_UNIQUEID" val="1246"/>
</p:tagLst>
</file>

<file path=ppt/tags/tag127.xml><?xml version="1.0" encoding="utf-8"?>
<p:tagLst xmlns:p="http://schemas.openxmlformats.org/presentationml/2006/main">
  <p:tag name="AS_UNIQUEID" val="5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8.xml><?xml version="1.0" encoding="utf-8"?>
<p:tagLst xmlns:p="http://schemas.openxmlformats.org/presentationml/2006/main">
  <p:tag name="AS_UNIQUEID" val="5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9.xml><?xml version="1.0" encoding="utf-8"?>
<p:tagLst xmlns:p="http://schemas.openxmlformats.org/presentationml/2006/main">
  <p:tag name="AS_UNIQUEID" val="5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.xml><?xml version="1.0" encoding="utf-8"?>
<p:tagLst xmlns:p="http://schemas.openxmlformats.org/presentationml/2006/main">
  <p:tag name="AS_UNIQUEID" val="1228"/>
</p:tagLst>
</file>

<file path=ppt/tags/tag130.xml><?xml version="1.0" encoding="utf-8"?>
<p:tagLst xmlns:p="http://schemas.openxmlformats.org/presentationml/2006/main">
  <p:tag name="AS_UNIQUEID" val="1247"/>
</p:tagLst>
</file>

<file path=ppt/tags/tag131.xml><?xml version="1.0" encoding="utf-8"?>
<p:tagLst xmlns:p="http://schemas.openxmlformats.org/presentationml/2006/main">
  <p:tag name="AS_UNIQUEID" val="5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2.xml><?xml version="1.0" encoding="utf-8"?>
<p:tagLst xmlns:p="http://schemas.openxmlformats.org/presentationml/2006/main">
  <p:tag name="AS_UNIQUEID" val="5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3.xml><?xml version="1.0" encoding="utf-8"?>
<p:tagLst xmlns:p="http://schemas.openxmlformats.org/presentationml/2006/main">
  <p:tag name="AS_UNIQUEID" val="5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4.xml><?xml version="1.0" encoding="utf-8"?>
<p:tagLst xmlns:p="http://schemas.openxmlformats.org/presentationml/2006/main">
  <p:tag name="AS_UNIQUEID" val="5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5.xml><?xml version="1.0" encoding="utf-8"?>
<p:tagLst xmlns:p="http://schemas.openxmlformats.org/presentationml/2006/main">
  <p:tag name="AS_UNIQUEID" val="5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6.xml><?xml version="1.0" encoding="utf-8"?>
<p:tagLst xmlns:p="http://schemas.openxmlformats.org/presentationml/2006/main">
  <p:tag name="AS_UNIQUEID" val="5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7.xml><?xml version="1.0" encoding="utf-8"?>
<p:tagLst xmlns:p="http://schemas.openxmlformats.org/presentationml/2006/main">
  <p:tag name="AS_UNIQUEID" val="1248"/>
</p:tagLst>
</file>

<file path=ppt/tags/tag138.xml><?xml version="1.0" encoding="utf-8"?>
<p:tagLst xmlns:p="http://schemas.openxmlformats.org/presentationml/2006/main">
  <p:tag name="AS_UNIQUEID" val="5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9.xml><?xml version="1.0" encoding="utf-8"?>
<p:tagLst xmlns:p="http://schemas.openxmlformats.org/presentationml/2006/main">
  <p:tag name="AS_UNIQUEID" val="5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.xml><?xml version="1.0" encoding="utf-8"?>
<p:tagLst xmlns:p="http://schemas.openxmlformats.org/presentationml/2006/main">
  <p:tag name="AS_UNIQUEID" val="4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5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1.xml><?xml version="1.0" encoding="utf-8"?>
<p:tagLst xmlns:p="http://schemas.openxmlformats.org/presentationml/2006/main">
  <p:tag name="AS_UNIQUEID" val="5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2.xml><?xml version="1.0" encoding="utf-8"?>
<p:tagLst xmlns:p="http://schemas.openxmlformats.org/presentationml/2006/main">
  <p:tag name="AS_UNIQUEID" val="5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3.xml><?xml version="1.0" encoding="utf-8"?>
<p:tagLst xmlns:p="http://schemas.openxmlformats.org/presentationml/2006/main">
  <p:tag name="AS_UNIQUEID" val="1249"/>
</p:tagLst>
</file>

<file path=ppt/tags/tag144.xml><?xml version="1.0" encoding="utf-8"?>
<p:tagLst xmlns:p="http://schemas.openxmlformats.org/presentationml/2006/main">
  <p:tag name="AS_UNIQUEID" val="6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5.xml><?xml version="1.0" encoding="utf-8"?>
<p:tagLst xmlns:p="http://schemas.openxmlformats.org/presentationml/2006/main">
  <p:tag name="AS_UNIQUEID" val="6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6.xml><?xml version="1.0" encoding="utf-8"?>
<p:tagLst xmlns:p="http://schemas.openxmlformats.org/presentationml/2006/main">
  <p:tag name="AS_UNIQUEID" val="6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7.xml><?xml version="1.0" encoding="utf-8"?>
<p:tagLst xmlns:p="http://schemas.openxmlformats.org/presentationml/2006/main">
  <p:tag name="AS_UNIQUEID" val="6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8.xml><?xml version="1.0" encoding="utf-8"?>
<p:tagLst xmlns:p="http://schemas.openxmlformats.org/presentationml/2006/main">
  <p:tag name="AS_UNIQUEID" val="1250"/>
</p:tagLst>
</file>

<file path=ppt/tags/tag149.xml><?xml version="1.0" encoding="utf-8"?>
<p:tagLst xmlns:p="http://schemas.openxmlformats.org/presentationml/2006/main">
  <p:tag name="AS_UNIQUEID" val="6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.xml><?xml version="1.0" encoding="utf-8"?>
<p:tagLst xmlns:p="http://schemas.openxmlformats.org/presentationml/2006/main">
  <p:tag name="AS_UNIQUEID" val="4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6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1.xml><?xml version="1.0" encoding="utf-8"?>
<p:tagLst xmlns:p="http://schemas.openxmlformats.org/presentationml/2006/main">
  <p:tag name="AS_UNIQUEID" val="6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2.xml><?xml version="1.0" encoding="utf-8"?>
<p:tagLst xmlns:p="http://schemas.openxmlformats.org/presentationml/2006/main">
  <p:tag name="AS_UNIQUEID" val="6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3.xml><?xml version="1.0" encoding="utf-8"?>
<p:tagLst xmlns:p="http://schemas.openxmlformats.org/presentationml/2006/main">
  <p:tag name="AS_UNIQUEID" val="6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4.xml><?xml version="1.0" encoding="utf-8"?>
<p:tagLst xmlns:p="http://schemas.openxmlformats.org/presentationml/2006/main">
  <p:tag name="AS_UNIQUEID" val="6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5.xml><?xml version="1.0" encoding="utf-8"?>
<p:tagLst xmlns:p="http://schemas.openxmlformats.org/presentationml/2006/main">
  <p:tag name="AS_UNIQUEID" val="1251"/>
</p:tagLst>
</file>

<file path=ppt/tags/tag156.xml><?xml version="1.0" encoding="utf-8"?>
<p:tagLst xmlns:p="http://schemas.openxmlformats.org/presentationml/2006/main">
  <p:tag name="AS_UNIQUEID" val="613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7.xml><?xml version="1.0" encoding="utf-8"?>
<p:tagLst xmlns:p="http://schemas.openxmlformats.org/presentationml/2006/main">
  <p:tag name="AS_UNIQUEID" val="614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8.xml><?xml version="1.0" encoding="utf-8"?>
<p:tagLst xmlns:p="http://schemas.openxmlformats.org/presentationml/2006/main">
  <p:tag name="AS_UNIQUEID" val="615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9.xml><?xml version="1.0" encoding="utf-8"?>
<p:tagLst xmlns:p="http://schemas.openxmlformats.org/presentationml/2006/main">
  <p:tag name="AS_UNIQUEID" val="616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.xml><?xml version="1.0" encoding="utf-8"?>
<p:tagLst xmlns:p="http://schemas.openxmlformats.org/presentationml/2006/main">
  <p:tag name="AS_UNIQUEID" val="4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617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1.xml><?xml version="1.0" encoding="utf-8"?>
<p:tagLst xmlns:p="http://schemas.openxmlformats.org/presentationml/2006/main">
  <p:tag name="AS_UNIQUEID" val="618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2.xml><?xml version="1.0" encoding="utf-8"?>
<p:tagLst xmlns:p="http://schemas.openxmlformats.org/presentationml/2006/main">
  <p:tag name="AS_UNIQUEID" val="619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3.xml><?xml version="1.0" encoding="utf-8"?>
<p:tagLst xmlns:p="http://schemas.openxmlformats.org/presentationml/2006/main">
  <p:tag name="AS_UNIQUEID" val="620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4.xml><?xml version="1.0" encoding="utf-8"?>
<p:tagLst xmlns:p="http://schemas.openxmlformats.org/presentationml/2006/main">
  <p:tag name="AS_UNIQUEID" val="621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5.xml><?xml version="1.0" encoding="utf-8"?>
<p:tagLst xmlns:p="http://schemas.openxmlformats.org/presentationml/2006/main">
  <p:tag name="AS_UNIQUEID" val="1252"/>
</p:tagLst>
</file>

<file path=ppt/tags/tag166.xml><?xml version="1.0" encoding="utf-8"?>
<p:tagLst xmlns:p="http://schemas.openxmlformats.org/presentationml/2006/main">
  <p:tag name="AS_UNIQUEID" val="623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67.xml><?xml version="1.0" encoding="utf-8"?>
<p:tagLst xmlns:p="http://schemas.openxmlformats.org/presentationml/2006/main">
  <p:tag name="AS_UNIQUEID" val="62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8.xml><?xml version="1.0" encoding="utf-8"?>
<p:tagLst xmlns:p="http://schemas.openxmlformats.org/presentationml/2006/main">
  <p:tag name="AS_UNIQUEID" val="62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9.xml><?xml version="1.0" encoding="utf-8"?>
<p:tagLst xmlns:p="http://schemas.openxmlformats.org/presentationml/2006/main">
  <p:tag name="AS_UNIQUEID" val="62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.xml><?xml version="1.0" encoding="utf-8"?>
<p:tagLst xmlns:p="http://schemas.openxmlformats.org/presentationml/2006/main">
  <p:tag name="AS_UNIQUEID" val="4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62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1.xml><?xml version="1.0" encoding="utf-8"?>
<p:tagLst xmlns:p="http://schemas.openxmlformats.org/presentationml/2006/main">
  <p:tag name="AS_UNIQUEID" val="62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2.xml><?xml version="1.0" encoding="utf-8"?>
<p:tagLst xmlns:p="http://schemas.openxmlformats.org/presentationml/2006/main">
  <p:tag name="AS_UNIQUEID" val="1253"/>
</p:tagLst>
</file>

<file path=ppt/tags/tag173.xml><?xml version="1.0" encoding="utf-8"?>
<p:tagLst xmlns:p="http://schemas.openxmlformats.org/presentationml/2006/main">
  <p:tag name="AS_UNIQUEID" val="630"/>
  <p:tag name="KSO_WM_BEAUTIFY_FLAG" val="#wm#"/>
  <p:tag name="KSO_WM_SLIDE_BACKGROUND_TYPE" val="leftRigh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4.xml><?xml version="1.0" encoding="utf-8"?>
<p:tagLst xmlns:p="http://schemas.openxmlformats.org/presentationml/2006/main">
  <p:tag name="AS_UNIQUEID" val="631"/>
  <p:tag name="KSO_WM_BEAUTIFY_FLAG" val="#wm#"/>
  <p:tag name="KSO_WM_SLIDE_BACKGROUND_TYPE" val="leftRigh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5.xml><?xml version="1.0" encoding="utf-8"?>
<p:tagLst xmlns:p="http://schemas.openxmlformats.org/presentationml/2006/main">
  <p:tag name="AS_UNIQUEID" val="632"/>
  <p:tag name="KSO_WM_BEAUTIFY_FLAG" val="#wm#"/>
  <p:tag name="KSO_WM_SLIDE_BACKGROUND_TYPE" val="leftRigh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6.xml><?xml version="1.0" encoding="utf-8"?>
<p:tagLst xmlns:p="http://schemas.openxmlformats.org/presentationml/2006/main">
  <p:tag name="AS_UNIQUEID" val="633"/>
  <p:tag name="KSO_WM_BEAUTIFY_FLAG" val="#wm#"/>
  <p:tag name="KSO_WM_SLIDE_BACKGROUND_TYPE" val="leftRigh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7.xml><?xml version="1.0" encoding="utf-8"?>
<p:tagLst xmlns:p="http://schemas.openxmlformats.org/presentationml/2006/main">
  <p:tag name="AS_UNIQUEID" val="634"/>
  <p:tag name="KSO_WM_BEAUTIFY_FLAG" val="#wm#"/>
  <p:tag name="KSO_WM_SLIDE_BACKGROUND_TYPE" val="leftRigh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8.xml><?xml version="1.0" encoding="utf-8"?>
<p:tagLst xmlns:p="http://schemas.openxmlformats.org/presentationml/2006/main">
  <p:tag name="AS_UNIQUEID" val="635"/>
  <p:tag name="KSO_WM_BEAUTIFY_FLAG" val="#wm#"/>
  <p:tag name="KSO_WM_SLIDE_BACKGROUND_TYPE" val="leftRigh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9.xml><?xml version="1.0" encoding="utf-8"?>
<p:tagLst xmlns:p="http://schemas.openxmlformats.org/presentationml/2006/main">
  <p:tag name="AS_UNIQUEID" val="636"/>
  <p:tag name="KSO_WM_BEAUTIFY_FLAG" val="#wm#"/>
  <p:tag name="KSO_WM_SLIDE_BACKGROUND_TYPE" val="leftRigh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.xml><?xml version="1.0" encoding="utf-8"?>
<p:tagLst xmlns:p="http://schemas.openxmlformats.org/presentationml/2006/main">
  <p:tag name="AS_UNIQUEID" val="4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637"/>
  <p:tag name="KSO_WM_BEAUTIFY_FLAG" val="#wm#"/>
  <p:tag name="KSO_WM_SLIDE_BACKGROUND_TYPE" val="leftRigh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1.xml><?xml version="1.0" encoding="utf-8"?>
<p:tagLst xmlns:p="http://schemas.openxmlformats.org/presentationml/2006/main">
  <p:tag name="AS_UNIQUEID" val="638"/>
  <p:tag name="KSO_WM_BEAUTIFY_FLAG" val="#wm#"/>
  <p:tag name="KSO_WM_SLIDE_BACKGROUND_TYPE" val="leftRigh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2.xml><?xml version="1.0" encoding="utf-8"?>
<p:tagLst xmlns:p="http://schemas.openxmlformats.org/presentationml/2006/main">
  <p:tag name="AS_UNIQUEID" val="639"/>
  <p:tag name="KSO_WM_BEAUTIFY_FLAG" val="#wm#"/>
  <p:tag name="KSO_WM_SLIDE_BACKGROUND_TYPE" val="leftRigh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3.xml><?xml version="1.0" encoding="utf-8"?>
<p:tagLst xmlns:p="http://schemas.openxmlformats.org/presentationml/2006/main">
  <p:tag name="AS_UNIQUEID" val="640"/>
  <p:tag name="KSO_WM_BEAUTIFY_FLAG" val="#wm#"/>
  <p:tag name="KSO_WM_SLIDE_BACKGROUND_TYPE" val="leftRigh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4.xml><?xml version="1.0" encoding="utf-8"?>
<p:tagLst xmlns:p="http://schemas.openxmlformats.org/presentationml/2006/main">
  <p:tag name="AS_UNIQUEID" val="1254"/>
</p:tagLst>
</file>

<file path=ppt/tags/tag185.xml><?xml version="1.0" encoding="utf-8"?>
<p:tagLst xmlns:p="http://schemas.openxmlformats.org/presentationml/2006/main">
  <p:tag name="AS_UNIQUEID" val="642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86.xml><?xml version="1.0" encoding="utf-8"?>
<p:tagLst xmlns:p="http://schemas.openxmlformats.org/presentationml/2006/main">
  <p:tag name="AS_UNIQUEID" val="64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7.xml><?xml version="1.0" encoding="utf-8"?>
<p:tagLst xmlns:p="http://schemas.openxmlformats.org/presentationml/2006/main">
  <p:tag name="AS_UNIQUEID" val="64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8.xml><?xml version="1.0" encoding="utf-8"?>
<p:tagLst xmlns:p="http://schemas.openxmlformats.org/presentationml/2006/main">
  <p:tag name="AS_UNIQUEID" val="64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9.xml><?xml version="1.0" encoding="utf-8"?>
<p:tagLst xmlns:p="http://schemas.openxmlformats.org/presentationml/2006/main">
  <p:tag name="AS_UNIQUEID" val="64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.xml><?xml version="1.0" encoding="utf-8"?>
<p:tagLst xmlns:p="http://schemas.openxmlformats.org/presentationml/2006/main">
  <p:tag name="AS_UNIQUEID" val="1229"/>
</p:tagLst>
</file>

<file path=ppt/tags/tag190.xml><?xml version="1.0" encoding="utf-8"?>
<p:tagLst xmlns:p="http://schemas.openxmlformats.org/presentationml/2006/main">
  <p:tag name="AS_UNIQUEID" val="64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1.xml><?xml version="1.0" encoding="utf-8"?>
<p:tagLst xmlns:p="http://schemas.openxmlformats.org/presentationml/2006/main">
  <p:tag name="AS_UNIQUEID" val="64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2.xml><?xml version="1.0" encoding="utf-8"?>
<p:tagLst xmlns:p="http://schemas.openxmlformats.org/presentationml/2006/main">
  <p:tag name="AS_UNIQUEID" val="64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3.xml><?xml version="1.0" encoding="utf-8"?>
<p:tagLst xmlns:p="http://schemas.openxmlformats.org/presentationml/2006/main">
  <p:tag name="AS_UNIQUEID" val="65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4.xml><?xml version="1.0" encoding="utf-8"?>
<p:tagLst xmlns:p="http://schemas.openxmlformats.org/presentationml/2006/main">
  <p:tag name="AS_UNIQUEID" val="65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5.xml><?xml version="1.0" encoding="utf-8"?>
<p:tagLst xmlns:p="http://schemas.openxmlformats.org/presentationml/2006/main">
  <p:tag name="AS_UNIQUEID" val="65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6.xml><?xml version="1.0" encoding="utf-8"?>
<p:tagLst xmlns:p="http://schemas.openxmlformats.org/presentationml/2006/main">
  <p:tag name="AS_UNIQUEID" val="65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7.xml><?xml version="1.0" encoding="utf-8"?>
<p:tagLst xmlns:p="http://schemas.openxmlformats.org/presentationml/2006/main">
  <p:tag name="AS_UNIQUEID" val="65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8.xml><?xml version="1.0" encoding="utf-8"?>
<p:tagLst xmlns:p="http://schemas.openxmlformats.org/presentationml/2006/main">
  <p:tag name="AS_UNIQUEID" val="65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9.xml><?xml version="1.0" encoding="utf-8"?>
<p:tagLst xmlns:p="http://schemas.openxmlformats.org/presentationml/2006/main">
  <p:tag name="AS_UNIQUEID" val="65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.xml><?xml version="1.0" encoding="utf-8"?>
<p:tagLst xmlns:p="http://schemas.openxmlformats.org/presentationml/2006/main">
  <p:tag name="AS_UNIQUEID" val="4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4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65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1.xml><?xml version="1.0" encoding="utf-8"?>
<p:tagLst xmlns:p="http://schemas.openxmlformats.org/presentationml/2006/main">
  <p:tag name="AS_UNIQUEID" val="1255"/>
</p:tagLst>
</file>

<file path=ppt/tags/tag202.xml><?xml version="1.0" encoding="utf-8"?>
<p:tagLst xmlns:p="http://schemas.openxmlformats.org/presentationml/2006/main">
  <p:tag name="AS_UNIQUEID" val="659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03.xml><?xml version="1.0" encoding="utf-8"?>
<p:tagLst xmlns:p="http://schemas.openxmlformats.org/presentationml/2006/main">
  <p:tag name="AS_UNIQUEID" val="66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4.xml><?xml version="1.0" encoding="utf-8"?>
<p:tagLst xmlns:p="http://schemas.openxmlformats.org/presentationml/2006/main">
  <p:tag name="AS_UNIQUEID" val="66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5.xml><?xml version="1.0" encoding="utf-8"?>
<p:tagLst xmlns:p="http://schemas.openxmlformats.org/presentationml/2006/main">
  <p:tag name="AS_UNIQUEID" val="66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6.xml><?xml version="1.0" encoding="utf-8"?>
<p:tagLst xmlns:p="http://schemas.openxmlformats.org/presentationml/2006/main">
  <p:tag name="AS_UNIQUEID" val="66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7.xml><?xml version="1.0" encoding="utf-8"?>
<p:tagLst xmlns:p="http://schemas.openxmlformats.org/presentationml/2006/main">
  <p:tag name="AS_UNIQUEID" val="66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8.xml><?xml version="1.0" encoding="utf-8"?>
<p:tagLst xmlns:p="http://schemas.openxmlformats.org/presentationml/2006/main">
  <p:tag name="AS_UNIQUEID" val="66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9.xml><?xml version="1.0" encoding="utf-8"?>
<p:tagLst xmlns:p="http://schemas.openxmlformats.org/presentationml/2006/main">
  <p:tag name="AS_UNIQUEID" val="66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.xml><?xml version="1.0" encoding="utf-8"?>
<p:tagLst xmlns:p="http://schemas.openxmlformats.org/presentationml/2006/main">
  <p:tag name="AS_UNIQUEID" val="4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66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1.xml><?xml version="1.0" encoding="utf-8"?>
<p:tagLst xmlns:p="http://schemas.openxmlformats.org/presentationml/2006/main">
  <p:tag name="AS_UNIQUEID" val="66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2.xml><?xml version="1.0" encoding="utf-8"?>
<p:tagLst xmlns:p="http://schemas.openxmlformats.org/presentationml/2006/main">
  <p:tag name="AS_UNIQUEID" val="66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3.xml><?xml version="1.0" encoding="utf-8"?>
<p:tagLst xmlns:p="http://schemas.openxmlformats.org/presentationml/2006/main">
  <p:tag name="AS_UNIQUEID" val="1256"/>
</p:tagLst>
</file>

<file path=ppt/tags/tag214.xml><?xml version="1.0" encoding="utf-8"?>
<p:tagLst xmlns:p="http://schemas.openxmlformats.org/presentationml/2006/main">
  <p:tag name="AS_UNIQUEID" val="671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5.xml><?xml version="1.0" encoding="utf-8"?>
<p:tagLst xmlns:p="http://schemas.openxmlformats.org/presentationml/2006/main">
  <p:tag name="AS_UNIQUEID" val="672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6.xml><?xml version="1.0" encoding="utf-8"?>
<p:tagLst xmlns:p="http://schemas.openxmlformats.org/presentationml/2006/main">
  <p:tag name="AS_UNIQUEID" val="673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7.xml><?xml version="1.0" encoding="utf-8"?>
<p:tagLst xmlns:p="http://schemas.openxmlformats.org/presentationml/2006/main">
  <p:tag name="AS_UNIQUEID" val="674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8.xml><?xml version="1.0" encoding="utf-8"?>
<p:tagLst xmlns:p="http://schemas.openxmlformats.org/presentationml/2006/main">
  <p:tag name="AS_UNIQUEID" val="675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9.xml><?xml version="1.0" encoding="utf-8"?>
<p:tagLst xmlns:p="http://schemas.openxmlformats.org/presentationml/2006/main">
  <p:tag name="AS_UNIQUEID" val="676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.xml><?xml version="1.0" encoding="utf-8"?>
<p:tagLst xmlns:p="http://schemas.openxmlformats.org/presentationml/2006/main">
  <p:tag name="AS_UNIQUEID" val="4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677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1.xml><?xml version="1.0" encoding="utf-8"?>
<p:tagLst xmlns:p="http://schemas.openxmlformats.org/presentationml/2006/main">
  <p:tag name="AS_UNIQUEID" val="678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2.xml><?xml version="1.0" encoding="utf-8"?>
<p:tagLst xmlns:p="http://schemas.openxmlformats.org/presentationml/2006/main">
  <p:tag name="AS_UNIQUEID" val="679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3.xml><?xml version="1.0" encoding="utf-8"?>
<p:tagLst xmlns:p="http://schemas.openxmlformats.org/presentationml/2006/main">
  <p:tag name="AS_UNIQUEID" val="680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4.xml><?xml version="1.0" encoding="utf-8"?>
<p:tagLst xmlns:p="http://schemas.openxmlformats.org/presentationml/2006/main">
  <p:tag name="AS_UNIQUEID" val="1257"/>
</p:tagLst>
</file>

<file path=ppt/tags/tag225.xml><?xml version="1.0" encoding="utf-8"?>
<p:tagLst xmlns:p="http://schemas.openxmlformats.org/presentationml/2006/main">
  <p:tag name="AS_UNIQUEID" val="682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26.xml><?xml version="1.0" encoding="utf-8"?>
<p:tagLst xmlns:p="http://schemas.openxmlformats.org/presentationml/2006/main">
  <p:tag name="AS_UNIQUEID" val="68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7.xml><?xml version="1.0" encoding="utf-8"?>
<p:tagLst xmlns:p="http://schemas.openxmlformats.org/presentationml/2006/main">
  <p:tag name="AS_UNIQUEID" val="68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8.xml><?xml version="1.0" encoding="utf-8"?>
<p:tagLst xmlns:p="http://schemas.openxmlformats.org/presentationml/2006/main">
  <p:tag name="AS_UNIQUEID" val="68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9.xml><?xml version="1.0" encoding="utf-8"?>
<p:tagLst xmlns:p="http://schemas.openxmlformats.org/presentationml/2006/main">
  <p:tag name="AS_UNIQUEID" val="68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.xml><?xml version="1.0" encoding="utf-8"?>
<p:tagLst xmlns:p="http://schemas.openxmlformats.org/presentationml/2006/main">
  <p:tag name="AS_UNIQUEID" val="4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68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1.xml><?xml version="1.0" encoding="utf-8"?>
<p:tagLst xmlns:p="http://schemas.openxmlformats.org/presentationml/2006/main">
  <p:tag name="AS_UNIQUEID" val="68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2.xml><?xml version="1.0" encoding="utf-8"?>
<p:tagLst xmlns:p="http://schemas.openxmlformats.org/presentationml/2006/main">
  <p:tag name="AS_UNIQUEID" val="68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3.xml><?xml version="1.0" encoding="utf-8"?>
<p:tagLst xmlns:p="http://schemas.openxmlformats.org/presentationml/2006/main">
  <p:tag name="AS_UNIQUEID" val="69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4.xml><?xml version="1.0" encoding="utf-8"?>
<p:tagLst xmlns:p="http://schemas.openxmlformats.org/presentationml/2006/main">
  <p:tag name="AS_UNIQUEID" val="69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5.xml><?xml version="1.0" encoding="utf-8"?>
<p:tagLst xmlns:p="http://schemas.openxmlformats.org/presentationml/2006/main">
  <p:tag name="AS_UNIQUEID" val="69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6.xml><?xml version="1.0" encoding="utf-8"?>
<p:tagLst xmlns:p="http://schemas.openxmlformats.org/presentationml/2006/main">
  <p:tag name="AS_UNIQUEID" val="69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7.xml><?xml version="1.0" encoding="utf-8"?>
<p:tagLst xmlns:p="http://schemas.openxmlformats.org/presentationml/2006/main">
  <p:tag name="AS_UNIQUEID" val="69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8.xml><?xml version="1.0" encoding="utf-8"?>
<p:tagLst xmlns:p="http://schemas.openxmlformats.org/presentationml/2006/main">
  <p:tag name="AS_UNIQUEID" val="69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9.xml><?xml version="1.0" encoding="utf-8"?>
<p:tagLst xmlns:p="http://schemas.openxmlformats.org/presentationml/2006/main">
  <p:tag name="AS_UNIQUEID" val="1258"/>
</p:tagLst>
</file>

<file path=ppt/tags/tag24.xml><?xml version="1.0" encoding="utf-8"?>
<p:tagLst xmlns:p="http://schemas.openxmlformats.org/presentationml/2006/main">
  <p:tag name="AS_UNIQUEID" val="4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697"/>
  <p:tag name="KSO_WM_BEAUTIFY_FLAG" val="#wm#"/>
  <p:tag name="KSO_WM_TAG_VERSION" val="1.0"/>
  <p:tag name="KSO_WM_TEMPLATE_CATEGORY" val="custom"/>
  <p:tag name="KSO_WM_TEMPLATE_INDEX" val="2021886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1.xml><?xml version="1.0" encoding="utf-8"?>
<p:tagLst xmlns:p="http://schemas.openxmlformats.org/presentationml/2006/main">
  <p:tag name="AS_UNIQUEID" val="698"/>
  <p:tag name="KSO_WM_BEAUTIFY_FLAG" val="#wm#"/>
  <p:tag name="KSO_WM_TAG_VERSION" val="1.0"/>
  <p:tag name="KSO_WM_TEMPLATE_CATEGORY" val="custom"/>
  <p:tag name="KSO_WM_TEMPLATE_INDEX" val="2021886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2.xml><?xml version="1.0" encoding="utf-8"?>
<p:tagLst xmlns:p="http://schemas.openxmlformats.org/presentationml/2006/main">
  <p:tag name="AS_UNIQUEID" val="6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3.xml><?xml version="1.0" encoding="utf-8"?>
<p:tagLst xmlns:p="http://schemas.openxmlformats.org/presentationml/2006/main">
  <p:tag name="AS_UNIQUEID" val="7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4.xml><?xml version="1.0" encoding="utf-8"?>
<p:tagLst xmlns:p="http://schemas.openxmlformats.org/presentationml/2006/main">
  <p:tag name="AS_UNIQUEID" val="7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5.xml><?xml version="1.0" encoding="utf-8"?>
<p:tagLst xmlns:p="http://schemas.openxmlformats.org/presentationml/2006/main">
  <p:tag name="AS_UNIQUEID" val="702"/>
  <p:tag name="KSO_WM_BEAUTIFY_FLAG" val="#wm#"/>
  <p:tag name="KSO_WM_TAG_VERSION" val="1.0"/>
  <p:tag name="KSO_WM_TEMPLATE_CATEGORY" val="custom"/>
  <p:tag name="KSO_WM_TEMPLATE_COLOR_TYPE" val="0"/>
  <p:tag name="KSO_WM_TEMPLATE_INDEX" val="20218864"/>
  <p:tag name="KSO_WM_TEMPLATE_MASTER_TYPE" val="1"/>
  <p:tag name="KSO_WM_TEMPLATE_SUBCATEGORY" val="0"/>
  <p:tag name="KSO_WM_TEMPLATE_THUMBS_INDEX" val="1、3、5、6、8、9、11、12、13、15、19、20"/>
</p:tagLst>
</file>

<file path=ppt/tags/tag246.xml><?xml version="1.0" encoding="utf-8"?>
<p:tagLst xmlns:p="http://schemas.openxmlformats.org/presentationml/2006/main">
  <p:tag name="AS_UNIQUEID" val="1259"/>
</p:tagLst>
</file>

<file path=ppt/tags/tag247.xml><?xml version="1.0" encoding="utf-8"?>
<p:tagLst xmlns:p="http://schemas.openxmlformats.org/presentationml/2006/main">
  <p:tag name="AS_UNIQUEID" val="1260"/>
</p:tagLst>
</file>

<file path=ppt/tags/tag248.xml><?xml version="1.0" encoding="utf-8"?>
<p:tagLst xmlns:p="http://schemas.openxmlformats.org/presentationml/2006/main">
  <p:tag name="AS_UNIQUEID" val="7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9.xml><?xml version="1.0" encoding="utf-8"?>
<p:tagLst xmlns:p="http://schemas.openxmlformats.org/presentationml/2006/main">
  <p:tag name="AS_UNIQUEID" val="7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.xml><?xml version="1.0" encoding="utf-8"?>
<p:tagLst xmlns:p="http://schemas.openxmlformats.org/presentationml/2006/main">
  <p:tag name="AS_UNIQUEID" val="4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7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1.xml><?xml version="1.0" encoding="utf-8"?>
<p:tagLst xmlns:p="http://schemas.openxmlformats.org/presentationml/2006/main">
  <p:tag name="AS_UNIQUEID" val="7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2.xml><?xml version="1.0" encoding="utf-8"?>
<p:tagLst xmlns:p="http://schemas.openxmlformats.org/presentationml/2006/main">
  <p:tag name="AS_UNIQUEID" val="7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3.xml><?xml version="1.0" encoding="utf-8"?>
<p:tagLst xmlns:p="http://schemas.openxmlformats.org/presentationml/2006/main">
  <p:tag name="AS_UNIQUEID" val="7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4.xml><?xml version="1.0" encoding="utf-8"?>
<p:tagLst xmlns:p="http://schemas.openxmlformats.org/presentationml/2006/main">
  <p:tag name="AS_UNIQUEID" val="7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5.xml><?xml version="1.0" encoding="utf-8"?>
<p:tagLst xmlns:p="http://schemas.openxmlformats.org/presentationml/2006/main">
  <p:tag name="AS_UNIQUEID" val="7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6.xml><?xml version="1.0" encoding="utf-8"?>
<p:tagLst xmlns:p="http://schemas.openxmlformats.org/presentationml/2006/main">
  <p:tag name="AS_UNIQUEID" val="7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7.xml><?xml version="1.0" encoding="utf-8"?>
<p:tagLst xmlns:p="http://schemas.openxmlformats.org/presentationml/2006/main">
  <p:tag name="AS_UNIQUEID" val="7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8.xml><?xml version="1.0" encoding="utf-8"?>
<p:tagLst xmlns:p="http://schemas.openxmlformats.org/presentationml/2006/main">
  <p:tag name="AS_UNIQUEID" val="1261"/>
</p:tagLst>
</file>

<file path=ppt/tags/tag259.xml><?xml version="1.0" encoding="utf-8"?>
<p:tagLst xmlns:p="http://schemas.openxmlformats.org/presentationml/2006/main">
  <p:tag name="AS_UNIQUEID" val="7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.xml><?xml version="1.0" encoding="utf-8"?>
<p:tagLst xmlns:p="http://schemas.openxmlformats.org/presentationml/2006/main">
  <p:tag name="AS_UNIQUEID" val="1230"/>
</p:tagLst>
</file>

<file path=ppt/tags/tag260.xml><?xml version="1.0" encoding="utf-8"?>
<p:tagLst xmlns:p="http://schemas.openxmlformats.org/presentationml/2006/main">
  <p:tag name="AS_UNIQUEID" val="7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1.xml><?xml version="1.0" encoding="utf-8"?>
<p:tagLst xmlns:p="http://schemas.openxmlformats.org/presentationml/2006/main">
  <p:tag name="AS_UNIQUEID" val="7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2.xml><?xml version="1.0" encoding="utf-8"?>
<p:tagLst xmlns:p="http://schemas.openxmlformats.org/presentationml/2006/main">
  <p:tag name="AS_UNIQUEID" val="7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3.xml><?xml version="1.0" encoding="utf-8"?>
<p:tagLst xmlns:p="http://schemas.openxmlformats.org/presentationml/2006/main">
  <p:tag name="AS_UNIQUEID" val="7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4.xml><?xml version="1.0" encoding="utf-8"?>
<p:tagLst xmlns:p="http://schemas.openxmlformats.org/presentationml/2006/main">
  <p:tag name="AS_UNIQUEID" val="1262"/>
</p:tagLst>
</file>

<file path=ppt/tags/tag265.xml><?xml version="1.0" encoding="utf-8"?>
<p:tagLst xmlns:p="http://schemas.openxmlformats.org/presentationml/2006/main">
  <p:tag name="AS_UNIQUEID" val="7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6.xml><?xml version="1.0" encoding="utf-8"?>
<p:tagLst xmlns:p="http://schemas.openxmlformats.org/presentationml/2006/main">
  <p:tag name="AS_UNIQUEID" val="7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7.xml><?xml version="1.0" encoding="utf-8"?>
<p:tagLst xmlns:p="http://schemas.openxmlformats.org/presentationml/2006/main">
  <p:tag name="AS_UNIQUEID" val="7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8.xml><?xml version="1.0" encoding="utf-8"?>
<p:tagLst xmlns:p="http://schemas.openxmlformats.org/presentationml/2006/main">
  <p:tag name="AS_UNIQUEID" val="7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9.xml><?xml version="1.0" encoding="utf-8"?>
<p:tagLst xmlns:p="http://schemas.openxmlformats.org/presentationml/2006/main">
  <p:tag name="AS_UNIQUEID" val="7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p="http://schemas.openxmlformats.org/presentationml/2006/main">
  <p:tag name="AS_UNIQUEID" val="4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7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d*1"/>
  <p:tag name="KSO_WM_UNIT_INDEX" val="1"/>
  <p:tag name="KSO_WM_UNIT_LAYERLEVEL" val="1"/>
  <p:tag name="KSO_WM_UNIT_TYPE" val="d"/>
  <p:tag name="KSO_WM_UNIT_VALUE" val="935*3385"/>
</p:tagLst>
</file>

<file path=ppt/tags/tag271.xml><?xml version="1.0" encoding="utf-8"?>
<p:tagLst xmlns:p="http://schemas.openxmlformats.org/presentationml/2006/main">
  <p:tag name="AS_UNIQUEID" val="1263"/>
</p:tagLst>
</file>

<file path=ppt/tags/tag272.xml><?xml version="1.0" encoding="utf-8"?>
<p:tagLst xmlns:p="http://schemas.openxmlformats.org/presentationml/2006/main">
  <p:tag name="AS_UNIQUEID" val="7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3.xml><?xml version="1.0" encoding="utf-8"?>
<p:tagLst xmlns:p="http://schemas.openxmlformats.org/presentationml/2006/main">
  <p:tag name="AS_UNIQUEID" val="7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4.xml><?xml version="1.0" encoding="utf-8"?>
<p:tagLst xmlns:p="http://schemas.openxmlformats.org/presentationml/2006/main">
  <p:tag name="AS_UNIQUEID" val="7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5.xml><?xml version="1.0" encoding="utf-8"?>
<p:tagLst xmlns:p="http://schemas.openxmlformats.org/presentationml/2006/main">
  <p:tag name="AS_UNIQUEID" val="7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6.xml><?xml version="1.0" encoding="utf-8"?>
<p:tagLst xmlns:p="http://schemas.openxmlformats.org/presentationml/2006/main">
  <p:tag name="AS_UNIQUEID" val="7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7.xml><?xml version="1.0" encoding="utf-8"?>
<p:tagLst xmlns:p="http://schemas.openxmlformats.org/presentationml/2006/main">
  <p:tag name="AS_UNIQUEID" val="7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8.xml><?xml version="1.0" encoding="utf-8"?>
<p:tagLst xmlns:p="http://schemas.openxmlformats.org/presentationml/2006/main">
  <p:tag name="AS_UNIQUEID" val="1264"/>
</p:tagLst>
</file>

<file path=ppt/tags/tag279.xml><?xml version="1.0" encoding="utf-8"?>
<p:tagLst xmlns:p="http://schemas.openxmlformats.org/presentationml/2006/main">
  <p:tag name="AS_UNIQUEID" val="7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AS_UNIQUEID" val="4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7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1.xml><?xml version="1.0" encoding="utf-8"?>
<p:tagLst xmlns:p="http://schemas.openxmlformats.org/presentationml/2006/main">
  <p:tag name="AS_UNIQUEID" val="7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2.xml><?xml version="1.0" encoding="utf-8"?>
<p:tagLst xmlns:p="http://schemas.openxmlformats.org/presentationml/2006/main">
  <p:tag name="AS_UNIQUEID" val="7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3.xml><?xml version="1.0" encoding="utf-8"?>
<p:tagLst xmlns:p="http://schemas.openxmlformats.org/presentationml/2006/main">
  <p:tag name="AS_UNIQUEID" val="7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4.xml><?xml version="1.0" encoding="utf-8"?>
<p:tagLst xmlns:p="http://schemas.openxmlformats.org/presentationml/2006/main">
  <p:tag name="AS_UNIQUEID" val="7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5.xml><?xml version="1.0" encoding="utf-8"?>
<p:tagLst xmlns:p="http://schemas.openxmlformats.org/presentationml/2006/main">
  <p:tag name="AS_UNIQUEID" val="7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6.xml><?xml version="1.0" encoding="utf-8"?>
<p:tagLst xmlns:p="http://schemas.openxmlformats.org/presentationml/2006/main">
  <p:tag name="AS_UNIQUEID" val="7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7.xml><?xml version="1.0" encoding="utf-8"?>
<p:tagLst xmlns:p="http://schemas.openxmlformats.org/presentationml/2006/main">
  <p:tag name="AS_UNIQUEID" val="1265"/>
</p:tagLst>
</file>

<file path=ppt/tags/tag288.xml><?xml version="1.0" encoding="utf-8"?>
<p:tagLst xmlns:p="http://schemas.openxmlformats.org/presentationml/2006/main">
  <p:tag name="AS_UNIQUEID" val="7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d*1"/>
  <p:tag name="KSO_WM_UNIT_INDEX" val="1"/>
  <p:tag name="KSO_WM_UNIT_LAYERLEVEL" val="1"/>
  <p:tag name="KSO_WM_UNIT_TYPE" val="d"/>
  <p:tag name="KSO_WM_UNIT_VALUE" val="1909*1276"/>
</p:tagLst>
</file>

<file path=ppt/tags/tag289.xml><?xml version="1.0" encoding="utf-8"?>
<p:tagLst xmlns:p="http://schemas.openxmlformats.org/presentationml/2006/main">
  <p:tag name="AS_UNIQUEID" val="7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.xml><?xml version="1.0" encoding="utf-8"?>
<p:tagLst xmlns:p="http://schemas.openxmlformats.org/presentationml/2006/main">
  <p:tag name="AS_UNIQUEID" val="4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7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1.xml><?xml version="1.0" encoding="utf-8"?>
<p:tagLst xmlns:p="http://schemas.openxmlformats.org/presentationml/2006/main">
  <p:tag name="AS_UNIQUEID" val="7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2.xml><?xml version="1.0" encoding="utf-8"?>
<p:tagLst xmlns:p="http://schemas.openxmlformats.org/presentationml/2006/main">
  <p:tag name="AS_UNIQUEID" val="7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3.xml><?xml version="1.0" encoding="utf-8"?>
<p:tagLst xmlns:p="http://schemas.openxmlformats.org/presentationml/2006/main">
  <p:tag name="AS_UNIQUEID" val="1266"/>
</p:tagLst>
</file>

<file path=ppt/tags/tag294.xml><?xml version="1.0" encoding="utf-8"?>
<p:tagLst xmlns:p="http://schemas.openxmlformats.org/presentationml/2006/main">
  <p:tag name="AS_UNIQUEID" val="7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95.xml><?xml version="1.0" encoding="utf-8"?>
<p:tagLst xmlns:p="http://schemas.openxmlformats.org/presentationml/2006/main">
  <p:tag name="AS_UNIQUEID" val="7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96.xml><?xml version="1.0" encoding="utf-8"?>
<p:tagLst xmlns:p="http://schemas.openxmlformats.org/presentationml/2006/main">
  <p:tag name="AS_UNIQUEID" val="7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97.xml><?xml version="1.0" encoding="utf-8"?>
<p:tagLst xmlns:p="http://schemas.openxmlformats.org/presentationml/2006/main">
  <p:tag name="AS_UNIQUEID" val="1267"/>
</p:tagLst>
</file>

<file path=ppt/tags/tag298.xml><?xml version="1.0" encoding="utf-8"?>
<p:tagLst xmlns:p="http://schemas.openxmlformats.org/presentationml/2006/main">
  <p:tag name="AS_UNIQUEID" val="7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99.xml><?xml version="1.0" encoding="utf-8"?>
<p:tagLst xmlns:p="http://schemas.openxmlformats.org/presentationml/2006/main">
  <p:tag name="AS_UNIQUEID" val="7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.xml><?xml version="1.0" encoding="utf-8"?>
<p:tagLst xmlns:p="http://schemas.openxmlformats.org/presentationml/2006/main">
  <p:tag name="AS_UNIQUEID" val="4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4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7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01.xml><?xml version="1.0" encoding="utf-8"?>
<p:tagLst xmlns:p="http://schemas.openxmlformats.org/presentationml/2006/main">
  <p:tag name="AS_UNIQUEID" val="7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02.xml><?xml version="1.0" encoding="utf-8"?>
<p:tagLst xmlns:p="http://schemas.openxmlformats.org/presentationml/2006/main">
  <p:tag name="AS_UNIQUEID" val="7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03.xml><?xml version="1.0" encoding="utf-8"?>
<p:tagLst xmlns:p="http://schemas.openxmlformats.org/presentationml/2006/main">
  <p:tag name="AS_UNIQUEID" val="7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04.xml><?xml version="1.0" encoding="utf-8"?>
<p:tagLst xmlns:p="http://schemas.openxmlformats.org/presentationml/2006/main">
  <p:tag name="AS_UNIQUEID" val="1268"/>
</p:tagLst>
</file>

<file path=ppt/tags/tag305.xml><?xml version="1.0" encoding="utf-8"?>
<p:tagLst xmlns:p="http://schemas.openxmlformats.org/presentationml/2006/main">
  <p:tag name="AS_UNIQUEID" val="7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06.xml><?xml version="1.0" encoding="utf-8"?>
<p:tagLst xmlns:p="http://schemas.openxmlformats.org/presentationml/2006/main">
  <p:tag name="AS_UNIQUEID" val="7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07.xml><?xml version="1.0" encoding="utf-8"?>
<p:tagLst xmlns:p="http://schemas.openxmlformats.org/presentationml/2006/main">
  <p:tag name="AS_UNIQUEID" val="7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08.xml><?xml version="1.0" encoding="utf-8"?>
<p:tagLst xmlns:p="http://schemas.openxmlformats.org/presentationml/2006/main">
  <p:tag name="AS_UNIQUEID" val="7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09.xml><?xml version="1.0" encoding="utf-8"?>
<p:tagLst xmlns:p="http://schemas.openxmlformats.org/presentationml/2006/main">
  <p:tag name="AS_UNIQUEID" val="7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1.xml><?xml version="1.0" encoding="utf-8"?>
<p:tagLst xmlns:p="http://schemas.openxmlformats.org/presentationml/2006/main">
  <p:tag name="AS_UNIQUEID" val="4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1269"/>
</p:tagLst>
</file>

<file path=ppt/tags/tag311.xml><?xml version="1.0" encoding="utf-8"?>
<p:tagLst xmlns:p="http://schemas.openxmlformats.org/presentationml/2006/main">
  <p:tag name="AS_UNIQUEID" val="7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12.xml><?xml version="1.0" encoding="utf-8"?>
<p:tagLst xmlns:p="http://schemas.openxmlformats.org/presentationml/2006/main">
  <p:tag name="AS_UNIQUEID" val="7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13.xml><?xml version="1.0" encoding="utf-8"?>
<p:tagLst xmlns:p="http://schemas.openxmlformats.org/presentationml/2006/main">
  <p:tag name="AS_UNIQUEID" val="7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14.xml><?xml version="1.0" encoding="utf-8"?>
<p:tagLst xmlns:p="http://schemas.openxmlformats.org/presentationml/2006/main">
  <p:tag name="AS_UNIQUEID" val="7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15.xml><?xml version="1.0" encoding="utf-8"?>
<p:tagLst xmlns:p="http://schemas.openxmlformats.org/presentationml/2006/main">
  <p:tag name="AS_UNIQUEID" val="1270"/>
</p:tagLst>
</file>

<file path=ppt/tags/tag316.xml><?xml version="1.0" encoding="utf-8"?>
<p:tagLst xmlns:p="http://schemas.openxmlformats.org/presentationml/2006/main">
  <p:tag name="AS_UNIQUEID" val="7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17.xml><?xml version="1.0" encoding="utf-8"?>
<p:tagLst xmlns:p="http://schemas.openxmlformats.org/presentationml/2006/main">
  <p:tag name="AS_UNIQUEID" val="7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18.xml><?xml version="1.0" encoding="utf-8"?>
<p:tagLst xmlns:p="http://schemas.openxmlformats.org/presentationml/2006/main">
  <p:tag name="AS_UNIQUEID" val="7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19.xml><?xml version="1.0" encoding="utf-8"?>
<p:tagLst xmlns:p="http://schemas.openxmlformats.org/presentationml/2006/main">
  <p:tag name="AS_UNIQUEID" val="7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.xml><?xml version="1.0" encoding="utf-8"?>
<p:tagLst xmlns:p="http://schemas.openxmlformats.org/presentationml/2006/main">
  <p:tag name="AS_UNIQUEID" val="4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7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1.xml><?xml version="1.0" encoding="utf-8"?>
<p:tagLst xmlns:p="http://schemas.openxmlformats.org/presentationml/2006/main">
  <p:tag name="AS_UNIQUEID" val="7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2.xml><?xml version="1.0" encoding="utf-8"?>
<p:tagLst xmlns:p="http://schemas.openxmlformats.org/presentationml/2006/main">
  <p:tag name="AS_UNIQUEID" val="1271"/>
</p:tagLst>
</file>

<file path=ppt/tags/tag323.xml><?xml version="1.0" encoding="utf-8"?>
<p:tagLst xmlns:p="http://schemas.openxmlformats.org/presentationml/2006/main">
  <p:tag name="AS_UNIQUEID" val="779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24.xml><?xml version="1.0" encoding="utf-8"?>
<p:tagLst xmlns:p="http://schemas.openxmlformats.org/presentationml/2006/main">
  <p:tag name="AS_UNIQUEID" val="780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25.xml><?xml version="1.0" encoding="utf-8"?>
<p:tagLst xmlns:p="http://schemas.openxmlformats.org/presentationml/2006/main">
  <p:tag name="AS_UNIQUEID" val="781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26.xml><?xml version="1.0" encoding="utf-8"?>
<p:tagLst xmlns:p="http://schemas.openxmlformats.org/presentationml/2006/main">
  <p:tag name="AS_UNIQUEID" val="782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27.xml><?xml version="1.0" encoding="utf-8"?>
<p:tagLst xmlns:p="http://schemas.openxmlformats.org/presentationml/2006/main">
  <p:tag name="AS_UNIQUEID" val="783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28.xml><?xml version="1.0" encoding="utf-8"?>
<p:tagLst xmlns:p="http://schemas.openxmlformats.org/presentationml/2006/main">
  <p:tag name="AS_UNIQUEID" val="784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29.xml><?xml version="1.0" encoding="utf-8"?>
<p:tagLst xmlns:p="http://schemas.openxmlformats.org/presentationml/2006/main">
  <p:tag name="AS_UNIQUEID" val="785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3.xml><?xml version="1.0" encoding="utf-8"?>
<p:tagLst xmlns:p="http://schemas.openxmlformats.org/presentationml/2006/main">
  <p:tag name="AS_UNIQUEID" val="4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786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31.xml><?xml version="1.0" encoding="utf-8"?>
<p:tagLst xmlns:p="http://schemas.openxmlformats.org/presentationml/2006/main">
  <p:tag name="AS_UNIQUEID" val="787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32.xml><?xml version="1.0" encoding="utf-8"?>
<p:tagLst xmlns:p="http://schemas.openxmlformats.org/presentationml/2006/main">
  <p:tag name="AS_UNIQUEID" val="1272"/>
</p:tagLst>
</file>

<file path=ppt/tags/tag333.xml><?xml version="1.0" encoding="utf-8"?>
<p:tagLst xmlns:p="http://schemas.openxmlformats.org/presentationml/2006/main">
  <p:tag name="AS_UNIQUEID" val="789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334.xml><?xml version="1.0" encoding="utf-8"?>
<p:tagLst xmlns:p="http://schemas.openxmlformats.org/presentationml/2006/main">
  <p:tag name="AS_UNIQUEID" val="79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35.xml><?xml version="1.0" encoding="utf-8"?>
<p:tagLst xmlns:p="http://schemas.openxmlformats.org/presentationml/2006/main">
  <p:tag name="AS_UNIQUEID" val="79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36.xml><?xml version="1.0" encoding="utf-8"?>
<p:tagLst xmlns:p="http://schemas.openxmlformats.org/presentationml/2006/main">
  <p:tag name="AS_UNIQUEID" val="79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37.xml><?xml version="1.0" encoding="utf-8"?>
<p:tagLst xmlns:p="http://schemas.openxmlformats.org/presentationml/2006/main">
  <p:tag name="AS_UNIQUEID" val="79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38.xml><?xml version="1.0" encoding="utf-8"?>
<p:tagLst xmlns:p="http://schemas.openxmlformats.org/presentationml/2006/main">
  <p:tag name="AS_UNIQUEID" val="79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39.xml><?xml version="1.0" encoding="utf-8"?>
<p:tagLst xmlns:p="http://schemas.openxmlformats.org/presentationml/2006/main">
  <p:tag name="AS_UNIQUEID" val="1273"/>
</p:tagLst>
</file>

<file path=ppt/tags/tag34.xml><?xml version="1.0" encoding="utf-8"?>
<p:tagLst xmlns:p="http://schemas.openxmlformats.org/presentationml/2006/main">
  <p:tag name="AS_UNIQUEID" val="4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796"/>
  <p:tag name="KSO_WM_BEAUTIFY_FLAG" val="#wm#"/>
  <p:tag name="KSO_WM_SLIDE_BACKGROUND_TYPE" val="leftRigh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41.xml><?xml version="1.0" encoding="utf-8"?>
<p:tagLst xmlns:p="http://schemas.openxmlformats.org/presentationml/2006/main">
  <p:tag name="AS_UNIQUEID" val="797"/>
  <p:tag name="KSO_WM_BEAUTIFY_FLAG" val="#wm#"/>
  <p:tag name="KSO_WM_SLIDE_BACKGROUND_TYPE" val="leftRigh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42.xml><?xml version="1.0" encoding="utf-8"?>
<p:tagLst xmlns:p="http://schemas.openxmlformats.org/presentationml/2006/main">
  <p:tag name="AS_UNIQUEID" val="798"/>
  <p:tag name="KSO_WM_BEAUTIFY_FLAG" val="#wm#"/>
  <p:tag name="KSO_WM_SLIDE_BACKGROUND_TYPE" val="leftRigh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43.xml><?xml version="1.0" encoding="utf-8"?>
<p:tagLst xmlns:p="http://schemas.openxmlformats.org/presentationml/2006/main">
  <p:tag name="AS_UNIQUEID" val="799"/>
  <p:tag name="KSO_WM_BEAUTIFY_FLAG" val="#wm#"/>
  <p:tag name="KSO_WM_SLIDE_BACKGROUND_TYPE" val="leftRigh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44.xml><?xml version="1.0" encoding="utf-8"?>
<p:tagLst xmlns:p="http://schemas.openxmlformats.org/presentationml/2006/main">
  <p:tag name="AS_UNIQUEID" val="800"/>
  <p:tag name="KSO_WM_BEAUTIFY_FLAG" val="#wm#"/>
  <p:tag name="KSO_WM_SLIDE_BACKGROUND_TYPE" val="leftRigh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45.xml><?xml version="1.0" encoding="utf-8"?>
<p:tagLst xmlns:p="http://schemas.openxmlformats.org/presentationml/2006/main">
  <p:tag name="AS_UNIQUEID" val="801"/>
  <p:tag name="KSO_WM_BEAUTIFY_FLAG" val="#wm#"/>
  <p:tag name="KSO_WM_SLIDE_BACKGROUND_TYPE" val="leftRigh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46.xml><?xml version="1.0" encoding="utf-8"?>
<p:tagLst xmlns:p="http://schemas.openxmlformats.org/presentationml/2006/main">
  <p:tag name="AS_UNIQUEID" val="802"/>
  <p:tag name="KSO_WM_BEAUTIFY_FLAG" val="#wm#"/>
  <p:tag name="KSO_WM_SLIDE_BACKGROUND_TYPE" val="leftRigh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47.xml><?xml version="1.0" encoding="utf-8"?>
<p:tagLst xmlns:p="http://schemas.openxmlformats.org/presentationml/2006/main">
  <p:tag name="AS_UNIQUEID" val="803"/>
  <p:tag name="KSO_WM_BEAUTIFY_FLAG" val="#wm#"/>
  <p:tag name="KSO_WM_SLIDE_BACKGROUND_TYPE" val="leftRigh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48.xml><?xml version="1.0" encoding="utf-8"?>
<p:tagLst xmlns:p="http://schemas.openxmlformats.org/presentationml/2006/main">
  <p:tag name="AS_UNIQUEID" val="804"/>
  <p:tag name="KSO_WM_BEAUTIFY_FLAG" val="#wm#"/>
  <p:tag name="KSO_WM_SLIDE_BACKGROUND_TYPE" val="leftRigh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49.xml><?xml version="1.0" encoding="utf-8"?>
<p:tagLst xmlns:p="http://schemas.openxmlformats.org/presentationml/2006/main">
  <p:tag name="AS_UNIQUEID" val="805"/>
  <p:tag name="KSO_WM_BEAUTIFY_FLAG" val="#wm#"/>
  <p:tag name="KSO_WM_SLIDE_BACKGROUND_TYPE" val="leftRigh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5.xml><?xml version="1.0" encoding="utf-8"?>
<p:tagLst xmlns:p="http://schemas.openxmlformats.org/presentationml/2006/main">
  <p:tag name="AS_UNIQUEID" val="1231"/>
</p:tagLst>
</file>

<file path=ppt/tags/tag350.xml><?xml version="1.0" encoding="utf-8"?>
<p:tagLst xmlns:p="http://schemas.openxmlformats.org/presentationml/2006/main">
  <p:tag name="AS_UNIQUEID" val="806"/>
  <p:tag name="KSO_WM_BEAUTIFY_FLAG" val="#wm#"/>
  <p:tag name="KSO_WM_SLIDE_BACKGROUND_TYPE" val="leftRigh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51.xml><?xml version="1.0" encoding="utf-8"?>
<p:tagLst xmlns:p="http://schemas.openxmlformats.org/presentationml/2006/main">
  <p:tag name="AS_UNIQUEID" val="1274"/>
</p:tagLst>
</file>

<file path=ppt/tags/tag352.xml><?xml version="1.0" encoding="utf-8"?>
<p:tagLst xmlns:p="http://schemas.openxmlformats.org/presentationml/2006/main">
  <p:tag name="AS_UNIQUEID" val="808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353.xml><?xml version="1.0" encoding="utf-8"?>
<p:tagLst xmlns:p="http://schemas.openxmlformats.org/presentationml/2006/main">
  <p:tag name="AS_UNIQUEID" val="80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54.xml><?xml version="1.0" encoding="utf-8"?>
<p:tagLst xmlns:p="http://schemas.openxmlformats.org/presentationml/2006/main">
  <p:tag name="AS_UNIQUEID" val="81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55.xml><?xml version="1.0" encoding="utf-8"?>
<p:tagLst xmlns:p="http://schemas.openxmlformats.org/presentationml/2006/main">
  <p:tag name="AS_UNIQUEID" val="81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56.xml><?xml version="1.0" encoding="utf-8"?>
<p:tagLst xmlns:p="http://schemas.openxmlformats.org/presentationml/2006/main">
  <p:tag name="AS_UNIQUEID" val="81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57.xml><?xml version="1.0" encoding="utf-8"?>
<p:tagLst xmlns:p="http://schemas.openxmlformats.org/presentationml/2006/main">
  <p:tag name="AS_UNIQUEID" val="81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58.xml><?xml version="1.0" encoding="utf-8"?>
<p:tagLst xmlns:p="http://schemas.openxmlformats.org/presentationml/2006/main">
  <p:tag name="AS_UNIQUEID" val="81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59.xml><?xml version="1.0" encoding="utf-8"?>
<p:tagLst xmlns:p="http://schemas.openxmlformats.org/presentationml/2006/main">
  <p:tag name="AS_UNIQUEID" val="81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6.xml><?xml version="1.0" encoding="utf-8"?>
<p:tagLst xmlns:p="http://schemas.openxmlformats.org/presentationml/2006/main">
  <p:tag name="AS_UNIQUEID" val="4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UNIQUEID" val="81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61.xml><?xml version="1.0" encoding="utf-8"?>
<p:tagLst xmlns:p="http://schemas.openxmlformats.org/presentationml/2006/main">
  <p:tag name="AS_UNIQUEID" val="81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62.xml><?xml version="1.0" encoding="utf-8"?>
<p:tagLst xmlns:p="http://schemas.openxmlformats.org/presentationml/2006/main">
  <p:tag name="AS_UNIQUEID" val="81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63.xml><?xml version="1.0" encoding="utf-8"?>
<p:tagLst xmlns:p="http://schemas.openxmlformats.org/presentationml/2006/main">
  <p:tag name="AS_UNIQUEID" val="81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64.xml><?xml version="1.0" encoding="utf-8"?>
<p:tagLst xmlns:p="http://schemas.openxmlformats.org/presentationml/2006/main">
  <p:tag name="AS_UNIQUEID" val="82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65.xml><?xml version="1.0" encoding="utf-8"?>
<p:tagLst xmlns:p="http://schemas.openxmlformats.org/presentationml/2006/main">
  <p:tag name="AS_UNIQUEID" val="82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66.xml><?xml version="1.0" encoding="utf-8"?>
<p:tagLst xmlns:p="http://schemas.openxmlformats.org/presentationml/2006/main">
  <p:tag name="AS_UNIQUEID" val="82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67.xml><?xml version="1.0" encoding="utf-8"?>
<p:tagLst xmlns:p="http://schemas.openxmlformats.org/presentationml/2006/main">
  <p:tag name="AS_UNIQUEID" val="82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68.xml><?xml version="1.0" encoding="utf-8"?>
<p:tagLst xmlns:p="http://schemas.openxmlformats.org/presentationml/2006/main">
  <p:tag name="AS_UNIQUEID" val="1275"/>
</p:tagLst>
</file>

<file path=ppt/tags/tag369.xml><?xml version="1.0" encoding="utf-8"?>
<p:tagLst xmlns:p="http://schemas.openxmlformats.org/presentationml/2006/main">
  <p:tag name="AS_UNIQUEID" val="825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37.xml><?xml version="1.0" encoding="utf-8"?>
<p:tagLst xmlns:p="http://schemas.openxmlformats.org/presentationml/2006/main">
  <p:tag name="AS_UNIQUEID" val="4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82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71.xml><?xml version="1.0" encoding="utf-8"?>
<p:tagLst xmlns:p="http://schemas.openxmlformats.org/presentationml/2006/main">
  <p:tag name="AS_UNIQUEID" val="82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72.xml><?xml version="1.0" encoding="utf-8"?>
<p:tagLst xmlns:p="http://schemas.openxmlformats.org/presentationml/2006/main">
  <p:tag name="AS_UNIQUEID" val="82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73.xml><?xml version="1.0" encoding="utf-8"?>
<p:tagLst xmlns:p="http://schemas.openxmlformats.org/presentationml/2006/main">
  <p:tag name="AS_UNIQUEID" val="82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74.xml><?xml version="1.0" encoding="utf-8"?>
<p:tagLst xmlns:p="http://schemas.openxmlformats.org/presentationml/2006/main">
  <p:tag name="AS_UNIQUEID" val="83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75.xml><?xml version="1.0" encoding="utf-8"?>
<p:tagLst xmlns:p="http://schemas.openxmlformats.org/presentationml/2006/main">
  <p:tag name="AS_UNIQUEID" val="83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76.xml><?xml version="1.0" encoding="utf-8"?>
<p:tagLst xmlns:p="http://schemas.openxmlformats.org/presentationml/2006/main">
  <p:tag name="AS_UNIQUEID" val="83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77.xml><?xml version="1.0" encoding="utf-8"?>
<p:tagLst xmlns:p="http://schemas.openxmlformats.org/presentationml/2006/main">
  <p:tag name="AS_UNIQUEID" val="83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78.xml><?xml version="1.0" encoding="utf-8"?>
<p:tagLst xmlns:p="http://schemas.openxmlformats.org/presentationml/2006/main">
  <p:tag name="AS_UNIQUEID" val="83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79.xml><?xml version="1.0" encoding="utf-8"?>
<p:tagLst xmlns:p="http://schemas.openxmlformats.org/presentationml/2006/main">
  <p:tag name="AS_UNIQUEID" val="83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8.xml><?xml version="1.0" encoding="utf-8"?>
<p:tagLst xmlns:p="http://schemas.openxmlformats.org/presentationml/2006/main">
  <p:tag name="AS_UNIQUEID" val="4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1276"/>
</p:tagLst>
</file>

<file path=ppt/tags/tag381.xml><?xml version="1.0" encoding="utf-8"?>
<p:tagLst xmlns:p="http://schemas.openxmlformats.org/presentationml/2006/main">
  <p:tag name="AS_UNIQUEID" val="837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2.xml><?xml version="1.0" encoding="utf-8"?>
<p:tagLst xmlns:p="http://schemas.openxmlformats.org/presentationml/2006/main">
  <p:tag name="AS_UNIQUEID" val="838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3.xml><?xml version="1.0" encoding="utf-8"?>
<p:tagLst xmlns:p="http://schemas.openxmlformats.org/presentationml/2006/main">
  <p:tag name="AS_UNIQUEID" val="839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4.xml><?xml version="1.0" encoding="utf-8"?>
<p:tagLst xmlns:p="http://schemas.openxmlformats.org/presentationml/2006/main">
  <p:tag name="AS_UNIQUEID" val="840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5.xml><?xml version="1.0" encoding="utf-8"?>
<p:tagLst xmlns:p="http://schemas.openxmlformats.org/presentationml/2006/main">
  <p:tag name="AS_UNIQUEID" val="841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6.xml><?xml version="1.0" encoding="utf-8"?>
<p:tagLst xmlns:p="http://schemas.openxmlformats.org/presentationml/2006/main">
  <p:tag name="AS_UNIQUEID" val="842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7.xml><?xml version="1.0" encoding="utf-8"?>
<p:tagLst xmlns:p="http://schemas.openxmlformats.org/presentationml/2006/main">
  <p:tag name="AS_UNIQUEID" val="843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8.xml><?xml version="1.0" encoding="utf-8"?>
<p:tagLst xmlns:p="http://schemas.openxmlformats.org/presentationml/2006/main">
  <p:tag name="AS_UNIQUEID" val="844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9.xml><?xml version="1.0" encoding="utf-8"?>
<p:tagLst xmlns:p="http://schemas.openxmlformats.org/presentationml/2006/main">
  <p:tag name="AS_UNIQUEID" val="845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9.xml><?xml version="1.0" encoding="utf-8"?>
<p:tagLst xmlns:p="http://schemas.openxmlformats.org/presentationml/2006/main">
  <p:tag name="AS_UNIQUEID" val="4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846"/>
  <p:tag name="KSO_WM_BEAUTIFY_FLAG" val="#wm#"/>
  <p:tag name="KSO_WM_SLIDE_BACKGROUND_TYPE" val="navigation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91.xml><?xml version="1.0" encoding="utf-8"?>
<p:tagLst xmlns:p="http://schemas.openxmlformats.org/presentationml/2006/main">
  <p:tag name="AS_UNIQUEID" val="1277"/>
</p:tagLst>
</file>

<file path=ppt/tags/tag392.xml><?xml version="1.0" encoding="utf-8"?>
<p:tagLst xmlns:p="http://schemas.openxmlformats.org/presentationml/2006/main">
  <p:tag name="AS_UNIQUEID" val="848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393.xml><?xml version="1.0" encoding="utf-8"?>
<p:tagLst xmlns:p="http://schemas.openxmlformats.org/presentationml/2006/main">
  <p:tag name="AS_UNIQUEID" val="84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94.xml><?xml version="1.0" encoding="utf-8"?>
<p:tagLst xmlns:p="http://schemas.openxmlformats.org/presentationml/2006/main">
  <p:tag name="AS_UNIQUEID" val="85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95.xml><?xml version="1.0" encoding="utf-8"?>
<p:tagLst xmlns:p="http://schemas.openxmlformats.org/presentationml/2006/main">
  <p:tag name="AS_UNIQUEID" val="85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96.xml><?xml version="1.0" encoding="utf-8"?>
<p:tagLst xmlns:p="http://schemas.openxmlformats.org/presentationml/2006/main">
  <p:tag name="AS_UNIQUEID" val="85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97.xml><?xml version="1.0" encoding="utf-8"?>
<p:tagLst xmlns:p="http://schemas.openxmlformats.org/presentationml/2006/main">
  <p:tag name="AS_UNIQUEID" val="85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98.xml><?xml version="1.0" encoding="utf-8"?>
<p:tagLst xmlns:p="http://schemas.openxmlformats.org/presentationml/2006/main">
  <p:tag name="AS_UNIQUEID" val="85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99.xml><?xml version="1.0" encoding="utf-8"?>
<p:tagLst xmlns:p="http://schemas.openxmlformats.org/presentationml/2006/main">
  <p:tag name="AS_UNIQUEID" val="85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.xml><?xml version="1.0" encoding="utf-8"?>
<p:tagLst xmlns:p="http://schemas.openxmlformats.org/presentationml/2006/main">
  <p:tag name="AS_UNIQUEID" val="4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1232"/>
</p:tagLst>
</file>

<file path=ppt/tags/tag400.xml><?xml version="1.0" encoding="utf-8"?>
<p:tagLst xmlns:p="http://schemas.openxmlformats.org/presentationml/2006/main">
  <p:tag name="AS_UNIQUEID" val="85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01.xml><?xml version="1.0" encoding="utf-8"?>
<p:tagLst xmlns:p="http://schemas.openxmlformats.org/presentationml/2006/main">
  <p:tag name="AS_UNIQUEID" val="85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02.xml><?xml version="1.0" encoding="utf-8"?>
<p:tagLst xmlns:p="http://schemas.openxmlformats.org/presentationml/2006/main">
  <p:tag name="AS_UNIQUEID" val="85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03.xml><?xml version="1.0" encoding="utf-8"?>
<p:tagLst xmlns:p="http://schemas.openxmlformats.org/presentationml/2006/main">
  <p:tag name="AS_UNIQUEID" val="85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04.xml><?xml version="1.0" encoding="utf-8"?>
<p:tagLst xmlns:p="http://schemas.openxmlformats.org/presentationml/2006/main">
  <p:tag name="AS_UNIQUEID" val="86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05.xml><?xml version="1.0" encoding="utf-8"?>
<p:tagLst xmlns:p="http://schemas.openxmlformats.org/presentationml/2006/main">
  <p:tag name="AS_UNIQUEID" val="86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06.xml><?xml version="1.0" encoding="utf-8"?>
<p:tagLst xmlns:p="http://schemas.openxmlformats.org/presentationml/2006/main">
  <p:tag name="AS_UNIQUEID" val="1278"/>
</p:tagLst>
</file>

<file path=ppt/tags/tag407.xml><?xml version="1.0" encoding="utf-8"?>
<p:tagLst xmlns:p="http://schemas.openxmlformats.org/presentationml/2006/main">
  <p:tag name="AS_UNIQUEID" val="863"/>
  <p:tag name="KSO_WM_BEAUTIFY_FLAG" val="#wm#"/>
  <p:tag name="KSO_WM_TAG_VERSION" val="1.0"/>
  <p:tag name="KSO_WM_TEMPLATE_CATEGORY" val="custom"/>
  <p:tag name="KSO_WM_TEMPLATE_INDEX" val="2021886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8.xml><?xml version="1.0" encoding="utf-8"?>
<p:tagLst xmlns:p="http://schemas.openxmlformats.org/presentationml/2006/main">
  <p:tag name="AS_UNIQUEID" val="864"/>
  <p:tag name="KSO_WM_BEAUTIFY_FLAG" val="#wm#"/>
  <p:tag name="KSO_WM_TAG_VERSION" val="1.0"/>
  <p:tag name="KSO_WM_TEMPLATE_CATEGORY" val="custom"/>
  <p:tag name="KSO_WM_TEMPLATE_INDEX" val="2021886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9.xml><?xml version="1.0" encoding="utf-8"?>
<p:tagLst xmlns:p="http://schemas.openxmlformats.org/presentationml/2006/main">
  <p:tag name="AS_UNIQUEID" val="8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.xml><?xml version="1.0" encoding="utf-8"?>
<p:tagLst xmlns:p="http://schemas.openxmlformats.org/presentationml/2006/main">
  <p:tag name="AS_UNIQUEID" val="5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p="http://schemas.openxmlformats.org/presentationml/2006/main">
  <p:tag name="AS_UNIQUEID" val="8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1.xml><?xml version="1.0" encoding="utf-8"?>
<p:tagLst xmlns:p="http://schemas.openxmlformats.org/presentationml/2006/main">
  <p:tag name="AS_UNIQUEID" val="8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2.xml><?xml version="1.0" encoding="utf-8"?>
<p:tagLst xmlns:p="http://schemas.openxmlformats.org/presentationml/2006/main">
  <p:tag name="AS_UNIQUEID" val="868"/>
  <p:tag name="KSO_WM_BEAUTIFY_FLAG" val="#wm#"/>
  <p:tag name="KSO_WM_TAG_VERSION" val="1.0"/>
  <p:tag name="KSO_WM_TEMPLATE_CATEGORY" val="custom"/>
  <p:tag name="KSO_WM_TEMPLATE_COLOR_TYPE" val="0"/>
  <p:tag name="KSO_WM_TEMPLATE_INDEX" val="20218864"/>
  <p:tag name="KSO_WM_TEMPLATE_MASTER_TYPE" val="1"/>
  <p:tag name="KSO_WM_TEMPLATE_SUBCATEGORY" val="0"/>
  <p:tag name="KSO_WM_TEMPLATE_THUMBS_INDEX" val="1、3、5、6、8、9、11、12、13、15、19、20"/>
</p:tagLst>
</file>

<file path=ppt/tags/tag413.xml><?xml version="1.0" encoding="utf-8"?>
<p:tagLst xmlns:p="http://schemas.openxmlformats.org/presentationml/2006/main">
  <p:tag name="AS_UNIQUEID" val="1279"/>
</p:tagLst>
</file>

<file path=ppt/tags/tag414.xml><?xml version="1.0" encoding="utf-8"?>
<p:tagLst xmlns:p="http://schemas.openxmlformats.org/presentationml/2006/main">
  <p:tag name="AS_UNIQUEID" val="1280"/>
</p:tagLst>
</file>

<file path=ppt/tags/tag415.xml><?xml version="1.0" encoding="utf-8"?>
<p:tagLst xmlns:p="http://schemas.openxmlformats.org/presentationml/2006/main">
  <p:tag name="AS_UNIQUEID" val="870"/>
</p:tagLst>
</file>

<file path=ppt/tags/tag416.xml><?xml version="1.0" encoding="utf-8"?>
<p:tagLst xmlns:p="http://schemas.openxmlformats.org/presentationml/2006/main">
  <p:tag name="AS_UNIQUEID" val="871"/>
</p:tagLst>
</file>

<file path=ppt/tags/tag417.xml><?xml version="1.0" encoding="utf-8"?>
<p:tagLst xmlns:p="http://schemas.openxmlformats.org/presentationml/2006/main">
  <p:tag name="AS_UNIQUEID" val="872"/>
</p:tagLst>
</file>

<file path=ppt/tags/tag418.xml><?xml version="1.0" encoding="utf-8"?>
<p:tagLst xmlns:p="http://schemas.openxmlformats.org/presentationml/2006/main">
  <p:tag name="AS_UNIQUEID" val="873"/>
</p:tagLst>
</file>

<file path=ppt/tags/tag419.xml><?xml version="1.0" encoding="utf-8"?>
<p:tagLst xmlns:p="http://schemas.openxmlformats.org/presentationml/2006/main">
  <p:tag name="AS_UNIQUEID" val="874"/>
</p:tagLst>
</file>

<file path=ppt/tags/tag42.xml><?xml version="1.0" encoding="utf-8"?>
<p:tagLst xmlns:p="http://schemas.openxmlformats.org/presentationml/2006/main">
  <p:tag name="AS_UNIQUEID" val="5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p="http://schemas.openxmlformats.org/presentationml/2006/main">
  <p:tag name="AS_UNIQUEID" val="875"/>
</p:tagLst>
</file>

<file path=ppt/tags/tag421.xml><?xml version="1.0" encoding="utf-8"?>
<p:tagLst xmlns:p="http://schemas.openxmlformats.org/presentationml/2006/main">
  <p:tag name="AS_UNIQUEID" val="1281"/>
</p:tagLst>
</file>

<file path=ppt/tags/tag422.xml><?xml version="1.0" encoding="utf-8"?>
<p:tagLst xmlns:p="http://schemas.openxmlformats.org/presentationml/2006/main">
  <p:tag name="AS_UNIQUEID" val="1282"/>
</p:tagLst>
</file>

<file path=ppt/tags/tag423.xml><?xml version="1.0" encoding="utf-8"?>
<p:tagLst xmlns:p="http://schemas.openxmlformats.org/presentationml/2006/main">
  <p:tag name="AS_UNIQUEID" val="1283"/>
</p:tagLst>
</file>

<file path=ppt/tags/tag424.xml><?xml version="1.0" encoding="utf-8"?>
<p:tagLst xmlns:p="http://schemas.openxmlformats.org/presentationml/2006/main">
  <p:tag name="AS_UNIQUEID" val="1284"/>
</p:tagLst>
</file>

<file path=ppt/tags/tag425.xml><?xml version="1.0" encoding="utf-8"?>
<p:tagLst xmlns:p="http://schemas.openxmlformats.org/presentationml/2006/main">
  <p:tag name="AS_UNIQUEID" val="1285"/>
</p:tagLst>
</file>

<file path=ppt/tags/tag426.xml><?xml version="1.0" encoding="utf-8"?>
<p:tagLst xmlns:p="http://schemas.openxmlformats.org/presentationml/2006/main">
  <p:tag name="AS_UNIQUEID" val="1381"/>
</p:tagLst>
</file>

<file path=ppt/tags/tag427.xml><?xml version="1.0" encoding="utf-8"?>
<p:tagLst xmlns:p="http://schemas.openxmlformats.org/presentationml/2006/main">
  <p:tag name="KSO_WM_SPECIAL_SOURCE" val="bdnull"/>
</p:tagLst>
</file>

<file path=ppt/tags/tag428.xml><?xml version="1.0" encoding="utf-8"?>
<p:tagLst xmlns:p="http://schemas.openxmlformats.org/presentationml/2006/main">
  <p:tag name="AS_UNIQUEID" val="1286"/>
</p:tagLst>
</file>

<file path=ppt/tags/tag429.xml><?xml version="1.0" encoding="utf-8"?>
<p:tagLst xmlns:p="http://schemas.openxmlformats.org/presentationml/2006/main">
  <p:tag name="AS_UNIQUEID" val="883"/>
</p:tagLst>
</file>

<file path=ppt/tags/tag43.xml><?xml version="1.0" encoding="utf-8"?>
<p:tagLst xmlns:p="http://schemas.openxmlformats.org/presentationml/2006/main">
  <p:tag name="AS_UNIQUEID" val="5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AS_UNIQUEID" val="884"/>
</p:tagLst>
</file>

<file path=ppt/tags/tag431.xml><?xml version="1.0" encoding="utf-8"?>
<p:tagLst xmlns:p="http://schemas.openxmlformats.org/presentationml/2006/main">
  <p:tag name="AS_UNIQUEID" val="1287"/>
</p:tagLst>
</file>

<file path=ppt/tags/tag432.xml><?xml version="1.0" encoding="utf-8"?>
<p:tagLst xmlns:p="http://schemas.openxmlformats.org/presentationml/2006/main">
  <p:tag name="AS_UNIQUEID" val="886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33.xml><?xml version="1.0" encoding="utf-8"?>
<p:tagLst xmlns:p="http://schemas.openxmlformats.org/presentationml/2006/main">
  <p:tag name="AS_UNIQUEID" val="887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434.xml><?xml version="1.0" encoding="utf-8"?>
<p:tagLst xmlns:p="http://schemas.openxmlformats.org/presentationml/2006/main">
  <p:tag name="AS_UNIQUEID" val="888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435.xml><?xml version="1.0" encoding="utf-8"?>
<p:tagLst xmlns:p="http://schemas.openxmlformats.org/presentationml/2006/main">
  <p:tag name="AS_UNIQUEID" val="889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436.xml><?xml version="1.0" encoding="utf-8"?>
<p:tagLst xmlns:p="http://schemas.openxmlformats.org/presentationml/2006/main">
  <p:tag name="AS_UNIQUEID" val="890"/>
  <p:tag name="KSO_WM_BEAUTIFY_FLAG" val="#wm#"/>
  <p:tag name="KSO_WM_CHIP_GROUPID" val="5ed745afafe44fab1839bd05"/>
  <p:tag name="KSO_WM_CHIP_XID" val="5ed21bffdaf2e53b70be3ec4"/>
  <p:tag name="KSO_WM_TAG_VERSION" val="1.0"/>
  <p:tag name="KSO_WM_TEMPLATE_ASSEMBLE_GROUPID" val="60656e6e4054ed1e2fb7f895"/>
  <p:tag name="KSO_WM_TEMPLATE_ASSEMBLE_XID" val="60656e6e4054ed1e2fb7f895"/>
  <p:tag name="KSO_WM_TEMPLATE_CATEGORY" val="diagram"/>
  <p:tag name="KSO_WM_TEMPLATE_INDEX" val="20210840"/>
  <p:tag name="KSO_WM_UNIT_BLOCK" val="0"/>
  <p:tag name="KSO_WM_UNIT_COMPATIBLE" val="0"/>
  <p:tag name="KSO_WM_UNIT_DEC_AREA_ID" val="646930392be847aba92d61b42163b518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716ced2ee7e6474f8aacdbb9c72cad7c&quot;,&quot;X&quot;:{&quot;Pos&quot;:1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840_1*i*1"/>
  <p:tag name="KSO_WM_UNIT_INDEX" val="1"/>
  <p:tag name="KSO_WM_UNIT_LAYERLEVEL" val="1"/>
  <p:tag name="KSO_WM_UNIT_SM_LIMIT_TYPE" val="0"/>
  <p:tag name="KSO_WM_UNIT_TEXT_FILL_FORE_SCHEMECOLOR_INDEX" val="13"/>
  <p:tag name="KSO_WM_UNIT_TEXT_FILL_FORE_SCHEMECOLOR_INDEX_BRIGHTNESS" val="0.15"/>
  <p:tag name="KSO_WM_UNIT_TEXT_FILL_TYPE" val="1"/>
  <p:tag name="KSO_WM_UNIT_TYPE" val="i"/>
  <p:tag name="KSO_WM_UNIT_VALUE" val="10"/>
</p:tagLst>
</file>

<file path=ppt/tags/tag437.xml><?xml version="1.0" encoding="utf-8"?>
<p:tagLst xmlns:p="http://schemas.openxmlformats.org/presentationml/2006/main">
  <p:tag name="AS_UNIQUEID" val="891"/>
  <p:tag name="KSO_WM_BEAUTIFY_FLAG" val="#wm#"/>
  <p:tag name="KSO_WM_CHIP_GROUPID" val="5ed745afafe44fab1839bd05"/>
  <p:tag name="KSO_WM_CHIP_XID" val="5ed21bffdaf2e53b70be3ec4"/>
  <p:tag name="KSO_WM_TAG_VERSION" val="1.0"/>
  <p:tag name="KSO_WM_TEMPLATE_ASSEMBLE_GROUPID" val="60656e6e4054ed1e2fb7f895"/>
  <p:tag name="KSO_WM_TEMPLATE_ASSEMBLE_XID" val="60656e6e4054ed1e2fb7f895"/>
  <p:tag name="KSO_WM_TEMPLATE_CATEGORY" val="diagram"/>
  <p:tag name="KSO_WM_TEMPLATE_INDEX" val="20210840"/>
  <p:tag name="KSO_WM_UNIT_BLOCK" val="0"/>
  <p:tag name="KSO_WM_UNIT_COMPATIBLE" val="0"/>
  <p:tag name="KSO_WM_UNIT_DEC_AREA_ID" val="51fc2a00958e4110a7400cf7c5fb9b10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0840_1*i*2"/>
  <p:tag name="KSO_WM_UNIT_INDEX" val="2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2"/>
  <p:tag name="KSO_WM_UNIT_TYPE" val="i"/>
  <p:tag name="KSO_WM_UNIT_VALUE" val="738"/>
</p:tagLst>
</file>

<file path=ppt/tags/tag438.xml><?xml version="1.0" encoding="utf-8"?>
<p:tagLst xmlns:p="http://schemas.openxmlformats.org/presentationml/2006/main">
  <p:tag name="AS_UNIQUEID" val="892"/>
  <p:tag name="KSO_WM_ASSEMBLE_CHIP_INDEX" val="7a67ab0ad37046f496aac1cde81383e4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6e4054ed1e2fb7f895"/>
  <p:tag name="KSO_WM_TEMPLATE_ASSEMBLE_XID" val="60656e6e4054ed1e2fb7f895"/>
  <p:tag name="KSO_WM_TEMPLATE_CATEGORY" val="diagram"/>
  <p:tag name="KSO_WM_TEMPLATE_INDEX" val="20210840"/>
  <p:tag name="KSO_WM_UNIT_BLOCK" val="0"/>
  <p:tag name="KSO_WM_UNIT_COMPATIBLE" val="0"/>
  <p:tag name="KSO_WM_UNIT_DEC_AREA_ID" val="716ced2ee7e6474f8aacdbb9c72cad7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439.xml><?xml version="1.0" encoding="utf-8"?>
<p:tagLst xmlns:p="http://schemas.openxmlformats.org/presentationml/2006/main">
  <p:tag name="AS_UNIQUEID" val="893"/>
  <p:tag name="KSO_WM_ASSEMBLE_CHIP_INDEX" val="a74b0bce51614b809ee57cc73a9bd859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e6e4054ed1e2fb7f895"/>
  <p:tag name="KSO_WM_TEMPLATE_ASSEMBLE_XID" val="60656e6e4054ed1e2fb7f895"/>
  <p:tag name="KSO_WM_TEMPLATE_CATEGORY" val="diagram"/>
  <p:tag name="KSO_WM_TEMPLATE_INDEX" val="20210840"/>
  <p:tag name="KSO_WM_UNIT_COMPATIBLE" val="1"/>
  <p:tag name="KSO_WM_UNIT_DEC_AREA_ID" val="27adb0a375b84e49a477e61212170e2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0840_1*d*1"/>
  <p:tag name="KSO_WM_UNIT_INDEX" val="1"/>
  <p:tag name="KSO_WM_UNIT_LAYERLEVEL" val="1"/>
  <p:tag name="KSO_WM_UNIT_SM_LIMIT_TYPE" val="2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550*1396"/>
</p:tagLst>
</file>

<file path=ppt/tags/tag44.xml><?xml version="1.0" encoding="utf-8"?>
<p:tagLst xmlns:p="http://schemas.openxmlformats.org/presentationml/2006/main">
  <p:tag name="AS_UNIQUEID" val="1233"/>
</p:tagLst>
</file>

<file path=ppt/tags/tag440.xml><?xml version="1.0" encoding="utf-8"?>
<p:tagLst xmlns:p="http://schemas.openxmlformats.org/presentationml/2006/main">
  <p:tag name="KSO_WM_BEAUTIFY_FLAG" val="#wm#"/>
  <p:tag name="KSO_WM_CHIP_FILLPROP" val="[[{&quot;fill_id&quot;:&quot;9a355c80c5954ee09524de9ebc4c51fa&quot;,&quot;fill_align&quot;:&quot;cm&quot;,&quot;text_align&quot;:&quot;cm&quot;,&quot;text_direction&quot;:&quot;horizontal&quot;,&quot;chip_types&quot;:[&quot;header&quot;]},{&quot;fill_id&quot;:&quot;d54c11053c694c528a73c81ffd135bd4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745afafe44fab1839bd05"/>
  <p:tag name="KSO_WM_CHIP_INFOS" val="{&quot;layout_type&quot;:&quot;leftright&quot;,&quot;layout_feature&quot;:1,&quot;tags&quot;:{&quot;style&quot;:[&quot;商务&quot;,&quot;简约&quot;,&quot;文艺清新&quot;,&quot;卡通&quot;,&quot;欧美风&quot;,&quot;黑板风&quot;,&quot;渐变风&quot;]},&quot;slide_type&quot;:[&quot;text&quot;],&quot;aspect_ratio&quot;:&quot;16:9&quot;,&quot;diagram&quot;:{&quot;type&quot;:[],&quot;direction&quot;:0,&quot;isSupportDecBetweenItems&quot;:false}}"/>
  <p:tag name="KSO_WM_CHIP_XID" val="5ed21bffdaf2e53b70be3ec4"/>
  <p:tag name="KSO_WM_SLIDE_BACKGROUND_TYPE" val="general"/>
  <p:tag name="KSO_WM_SLIDE_BK_DARK_LIGHT" val="2"/>
  <p:tag name="KSO_WM_SLIDE_ID" val="diagram20210840_1"/>
  <p:tag name="KSO_WM_SLIDE_INDEX" val="1"/>
  <p:tag name="KSO_WM_SLIDE_ITEM_CNT" val="0"/>
  <p:tag name="KSO_WM_SLIDE_LAYOUT" val="a_d"/>
  <p:tag name="KSO_WM_SLIDE_LAYOUT_CNT" val="1_1"/>
  <p:tag name="KSO_WM_SLIDE_LAYOUT_INFO" val="{&quot;direction&quot;:1,&quot;id&quot;:&quot;2021-04-01T14:58:29&quot;,&quot;maxSize&quot;:{&quot;size1&quot;:32.5},&quot;minSize&quot;:{&quot;size1&quot;:32.5},&quot;normalSize&quot;:{&quot;size1&quot;:32.5},&quot;subLayout&quot;:[{&quot;id&quot;:&quot;2021-04-01T14:58:29&quot;,&quot;margin&quot;:{&quot;bottom&quot;:6.7729997634887695,&quot;left&quot;:1.6929999589920044,&quot;right&quot;:2.1170001029968262,&quot;top&quot;:5.9270000457763672},&quot;type&quot;:0},{&quot;id&quot;:&quot;2021-04-01T14:58:29&quot;,&quot;margin&quot;:{&quot;bottom&quot;:4.2329998016357422,&quot;left&quot;:0.42300000786781311,&quot;right&quot;:4.6570000648498535,&quot;top&quot;:4.2329998016357422},&quot;type&quot;:0}],&quot;type&quot;:0}"/>
  <p:tag name="KSO_WM_SLIDE_POSITION" val="48*71"/>
  <p:tag name="KSO_WM_SLIDE_RATIO" val="1.777778"/>
  <p:tag name="KSO_WM_SLIDE_SIZE" val="840*396"/>
  <p:tag name="KSO_WM_SLIDE_SUBTYPE" val="picTxt"/>
  <p:tag name="KSO_WM_SLIDE_SUPPORT_FEATURE_TYPE" val="3"/>
  <p:tag name="KSO_WM_SLIDE_TYPE" val="text"/>
  <p:tag name="KSO_WM_SPECIAL_SOURCE" val="bdnull"/>
  <p:tag name="KSO_WM_TAG_VERSION" val="1.0"/>
  <p:tag name="KSO_WM_TEMPLATE_ASSEMBLE_GROUPID" val="60656e6e4054ed1e2fb7f895"/>
  <p:tag name="KSO_WM_TEMPLATE_ASSEMBLE_XID" val="60656e6e4054ed1e2fb7f895"/>
  <p:tag name="KSO_WM_TEMPLATE_CATEGORY" val="diagram"/>
  <p:tag name="KSO_WM_TEMPLATE_COLOR_TYPE" val="1"/>
  <p:tag name="KSO_WM_TEMPLATE_INDEX" val="20210840"/>
  <p:tag name="KSO_WM_TEMPLATE_MASTER_TYPE" val="0"/>
  <p:tag name="KSO_WM_TEMPLATE_SUBCATEGORY" val="21"/>
</p:tagLst>
</file>

<file path=ppt/tags/tag441.xml><?xml version="1.0" encoding="utf-8"?>
<p:tagLst xmlns:p="http://schemas.openxmlformats.org/presentationml/2006/main">
  <p:tag name="AS_UNIQUEID" val="1288"/>
</p:tagLst>
</file>

<file path=ppt/tags/tag442.xml><?xml version="1.0" encoding="utf-8"?>
<p:tagLst xmlns:p="http://schemas.openxmlformats.org/presentationml/2006/main">
  <p:tag name="AS_UNIQUEID" val="895"/>
</p:tagLst>
</file>

<file path=ppt/tags/tag443.xml><?xml version="1.0" encoding="utf-8"?>
<p:tagLst xmlns:p="http://schemas.openxmlformats.org/presentationml/2006/main">
  <p:tag name="AS_UNIQUEID" val="457"/>
</p:tagLst>
</file>

<file path=ppt/tags/tag444.xml><?xml version="1.0" encoding="utf-8"?>
<p:tagLst xmlns:p="http://schemas.openxmlformats.org/presentationml/2006/main">
  <p:tag name="AS_UNIQUEID" val="458"/>
</p:tagLst>
</file>

<file path=ppt/tags/tag445.xml><?xml version="1.0" encoding="utf-8"?>
<p:tagLst xmlns:p="http://schemas.openxmlformats.org/presentationml/2006/main">
  <p:tag name="AS_UNIQUEID" val="459"/>
</p:tagLst>
</file>

<file path=ppt/tags/tag446.xml><?xml version="1.0" encoding="utf-8"?>
<p:tagLst xmlns:p="http://schemas.openxmlformats.org/presentationml/2006/main">
  <p:tag name="AS_UNIQUEID" val="896"/>
</p:tagLst>
</file>

<file path=ppt/tags/tag447.xml><?xml version="1.0" encoding="utf-8"?>
<p:tagLst xmlns:p="http://schemas.openxmlformats.org/presentationml/2006/main">
  <p:tag name="AS_UNIQUEID" val="897"/>
</p:tagLst>
</file>

<file path=ppt/tags/tag448.xml><?xml version="1.0" encoding="utf-8"?>
<p:tagLst xmlns:p="http://schemas.openxmlformats.org/presentationml/2006/main">
  <p:tag name="AS_UNIQUEID" val="898"/>
</p:tagLst>
</file>

<file path=ppt/tags/tag449.xml><?xml version="1.0" encoding="utf-8"?>
<p:tagLst xmlns:p="http://schemas.openxmlformats.org/presentationml/2006/main">
  <p:tag name="KSO_WM_SPECIAL_SOURCE" val="bdnull"/>
</p:tagLst>
</file>

<file path=ppt/tags/tag45.xml><?xml version="1.0" encoding="utf-8"?>
<p:tagLst xmlns:p="http://schemas.openxmlformats.org/presentationml/2006/main">
  <p:tag name="AS_UNIQUEID" val="5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p="http://schemas.openxmlformats.org/presentationml/2006/main">
  <p:tag name="AS_UNIQUEID" val="1289"/>
</p:tagLst>
</file>

<file path=ppt/tags/tag451.xml><?xml version="1.0" encoding="utf-8"?>
<p:tagLst xmlns:p="http://schemas.openxmlformats.org/presentationml/2006/main">
  <p:tag name="AS_UNIQUEID" val="1290"/>
</p:tagLst>
</file>

<file path=ppt/tags/tag452.xml><?xml version="1.0" encoding="utf-8"?>
<p:tagLst xmlns:p="http://schemas.openxmlformats.org/presentationml/2006/main">
  <p:tag name="AS_UNIQUEID" val="1291"/>
</p:tagLst>
</file>

<file path=ppt/tags/tag453.xml><?xml version="1.0" encoding="utf-8"?>
<p:tagLst xmlns:p="http://schemas.openxmlformats.org/presentationml/2006/main">
  <p:tag name="KSO_WM_SPECIAL_SOURCE" val="bdnull"/>
</p:tagLst>
</file>

<file path=ppt/tags/tag454.xml><?xml version="1.0" encoding="utf-8"?>
<p:tagLst xmlns:p="http://schemas.openxmlformats.org/presentationml/2006/main">
  <p:tag name="AS_UNIQUEID" val="1292"/>
</p:tagLst>
</file>

<file path=ppt/tags/tag455.xml><?xml version="1.0" encoding="utf-8"?>
<p:tagLst xmlns:p="http://schemas.openxmlformats.org/presentationml/2006/main">
  <p:tag name="AS_UNIQUEID" val="906"/>
</p:tagLst>
</file>

<file path=ppt/tags/tag456.xml><?xml version="1.0" encoding="utf-8"?>
<p:tagLst xmlns:p="http://schemas.openxmlformats.org/presentationml/2006/main">
  <p:tag name="AS_UNIQUEID" val="907"/>
</p:tagLst>
</file>

<file path=ppt/tags/tag457.xml><?xml version="1.0" encoding="utf-8"?>
<p:tagLst xmlns:p="http://schemas.openxmlformats.org/presentationml/2006/main">
  <p:tag name="KSO_WM_SPECIAL_SOURCE" val="bdnull"/>
</p:tagLst>
</file>

<file path=ppt/tags/tag458.xml><?xml version="1.0" encoding="utf-8"?>
<p:tagLst xmlns:p="http://schemas.openxmlformats.org/presentationml/2006/main">
  <p:tag name="AS_UNIQUEID" val="1293"/>
</p:tagLst>
</file>

<file path=ppt/tags/tag459.xml><?xml version="1.0" encoding="utf-8"?>
<p:tagLst xmlns:p="http://schemas.openxmlformats.org/presentationml/2006/main">
  <p:tag name="AS_UNIQUEID" val="909"/>
</p:tagLst>
</file>

<file path=ppt/tags/tag46.xml><?xml version="1.0" encoding="utf-8"?>
<p:tagLst xmlns:p="http://schemas.openxmlformats.org/presentationml/2006/main">
  <p:tag name="AS_UNIQUEID" val="5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p="http://schemas.openxmlformats.org/presentationml/2006/main">
  <p:tag name="AS_UNIQUEID" val="910"/>
</p:tagLst>
</file>

<file path=ppt/tags/tag461.xml><?xml version="1.0" encoding="utf-8"?>
<p:tagLst xmlns:p="http://schemas.openxmlformats.org/presentationml/2006/main">
  <p:tag name="KSO_WM_SPECIAL_SOURCE" val="bdnull"/>
</p:tagLst>
</file>

<file path=ppt/tags/tag462.xml><?xml version="1.0" encoding="utf-8"?>
<p:tagLst xmlns:p="http://schemas.openxmlformats.org/presentationml/2006/main">
  <p:tag name="AS_UNIQUEID" val="1294"/>
</p:tagLst>
</file>

<file path=ppt/tags/tag463.xml><?xml version="1.0" encoding="utf-8"?>
<p:tagLst xmlns:p="http://schemas.openxmlformats.org/presentationml/2006/main">
  <p:tag name="AS_UNIQUEID" val="1295"/>
</p:tagLst>
</file>

<file path=ppt/tags/tag464.xml><?xml version="1.0" encoding="utf-8"?>
<p:tagLst xmlns:p="http://schemas.openxmlformats.org/presentationml/2006/main">
  <p:tag name="AS_UNIQUEID" val="1296"/>
</p:tagLst>
</file>

<file path=ppt/tags/tag465.xml><?xml version="1.0" encoding="utf-8"?>
<p:tagLst xmlns:p="http://schemas.openxmlformats.org/presentationml/2006/main">
  <p:tag name="AS_UNIQUEID" val="1297"/>
</p:tagLst>
</file>

<file path=ppt/tags/tag466.xml><?xml version="1.0" encoding="utf-8"?>
<p:tagLst xmlns:p="http://schemas.openxmlformats.org/presentationml/2006/main">
  <p:tag name="AS_UNIQUEID" val="923"/>
  <p:tag name="KSO_WM_ASSEMBLE_CHIP_INDEX" val="d23482b012fa499f804e570a06ddcf66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e994054ed1e2fb7fc6f"/>
  <p:tag name="KSO_WM_TEMPLATE_ASSEMBLE_XID" val="60656e994054ed1e2fb7fc6f"/>
  <p:tag name="KSO_WM_TEMPLATE_CATEGORY" val="diagram"/>
  <p:tag name="KSO_WM_TEMPLATE_INDEX" val="20210837"/>
  <p:tag name="KSO_WM_UNIT_COMPATIBLE" val="0"/>
  <p:tag name="KSO_WM_UNIT_DEC_AREA_ID" val="d55d07317d0d4373a9f220a2902c9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0837_1*d*1"/>
  <p:tag name="KSO_WM_UNIT_INDEX" val="1"/>
  <p:tag name="KSO_WM_UNIT_LAYERLEVEL" val="1"/>
  <p:tag name="KSO_WM_UNIT_SM_LIMIT_TYPE" val="2"/>
  <p:tag name="KSO_WM_UNIT_SUPPORT_UNIT_TYPE" val="[&quot;d&quot;,&quot;α&quot;,&quot;β&quot;]"/>
  <p:tag name="KSO_WM_UNIT_TYPE" val="d"/>
  <p:tag name="KSO_WM_UNIT_VALUE" val="888*946"/>
</p:tagLst>
</file>

<file path=ppt/tags/tag467.xml><?xml version="1.0" encoding="utf-8"?>
<p:tagLst xmlns:p="http://schemas.openxmlformats.org/presentationml/2006/main">
  <p:tag name="KSO_WM_SPECIAL_SOURCE" val="bdnull"/>
</p:tagLst>
</file>

<file path=ppt/tags/tag468.xml><?xml version="1.0" encoding="utf-8"?>
<p:tagLst xmlns:p="http://schemas.openxmlformats.org/presentationml/2006/main">
  <p:tag name="AS_UNIQUEID" val="1298"/>
</p:tagLst>
</file>

<file path=ppt/tags/tag469.xml><?xml version="1.0" encoding="utf-8"?>
<p:tagLst xmlns:p="http://schemas.openxmlformats.org/presentationml/2006/main">
  <p:tag name="AS_UNIQUEID" val="934"/>
</p:tagLst>
</file>

<file path=ppt/tags/tag47.xml><?xml version="1.0" encoding="utf-8"?>
<p:tagLst xmlns:p="http://schemas.openxmlformats.org/presentationml/2006/main">
  <p:tag name="AS_UNIQUEID" val="5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0.xml><?xml version="1.0" encoding="utf-8"?>
<p:tagLst xmlns:p="http://schemas.openxmlformats.org/presentationml/2006/main">
  <p:tag name="AS_UNIQUEID" val="935"/>
</p:tagLst>
</file>

<file path=ppt/tags/tag471.xml><?xml version="1.0" encoding="utf-8"?>
<p:tagLst xmlns:p="http://schemas.openxmlformats.org/presentationml/2006/main">
  <p:tag name="AS_UNIQUEID" val="1299"/>
</p:tagLst>
</file>

<file path=ppt/tags/tag472.xml><?xml version="1.0" encoding="utf-8"?>
<p:tagLst xmlns:p="http://schemas.openxmlformats.org/presentationml/2006/main">
  <p:tag name="AS_UNIQUEID" val="937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73.xml><?xml version="1.0" encoding="utf-8"?>
<p:tagLst xmlns:p="http://schemas.openxmlformats.org/presentationml/2006/main">
  <p:tag name="AS_UNIQUEID" val="938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474.xml><?xml version="1.0" encoding="utf-8"?>
<p:tagLst xmlns:p="http://schemas.openxmlformats.org/presentationml/2006/main">
  <p:tag name="AS_UNIQUEID" val="939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475.xml><?xml version="1.0" encoding="utf-8"?>
<p:tagLst xmlns:p="http://schemas.openxmlformats.org/presentationml/2006/main">
  <p:tag name="AS_UNIQUEID" val="940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476.xml><?xml version="1.0" encoding="utf-8"?>
<p:tagLst xmlns:p="http://schemas.openxmlformats.org/presentationml/2006/main">
  <p:tag name="AS_UNIQUEID" val="941"/>
  <p:tag name="KSO_WM_BEAUTIFY_FLAG" val="#wm#"/>
  <p:tag name="KSO_WM_TAG_VERSION" val="1.0"/>
  <p:tag name="KSO_WM_TEMPLATE_CATEGORY" val="diagram"/>
  <p:tag name="KSO_WM_TEMPLATE_INDEX" val="20191292"/>
  <p:tag name="KSO_WM_UNIT_ADJUSTLAYOUT_ID" val="2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191292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77.xml><?xml version="1.0" encoding="utf-8"?>
<p:tagLst xmlns:p="http://schemas.openxmlformats.org/presentationml/2006/main">
  <p:tag name="AS_UNIQUEID" val="942"/>
  <p:tag name="KSO_WM_BEAUTIFY_FLAG" val="#wm#"/>
  <p:tag name="KSO_WM_TAG_VERSION" val="1.0"/>
  <p:tag name="KSO_WM_TEMPLATE_CATEGORY" val="diagram"/>
  <p:tag name="KSO_WM_TEMPLATE_INDEX" val="20191292"/>
  <p:tag name="KSO_WM_UNIT_ADJUSTLAYOUT_ID" val="30"/>
  <p:tag name="KSO_WM_UNIT_COLOR_SCHEME_PARENT_PAGE" val="0_1"/>
  <p:tag name="KSO_WM_UNIT_COLOR_SCHEME_SHAPE_ID" val="3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-0.5"/>
  <p:tag name="KSO_WM_UNIT_FILL_TYPE" val="1"/>
  <p:tag name="KSO_WM_UNIT_HIGHLIGHT" val="0"/>
  <p:tag name="KSO_WM_UNIT_ID" val="diagram20191292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78.xml><?xml version="1.0" encoding="utf-8"?>
<p:tagLst xmlns:p="http://schemas.openxmlformats.org/presentationml/2006/main">
  <p:tag name="AS_UNIQUEID" val="943"/>
  <p:tag name="KSO_WM_BEAUTIFY_FLAG" val="#wm#"/>
  <p:tag name="KSO_WM_TAG_VERSION" val="1.0"/>
  <p:tag name="KSO_WM_TEMPLATE_CATEGORY" val="diagram"/>
  <p:tag name="KSO_WM_TEMPLATE_INDEX" val="20191292"/>
  <p:tag name="KSO_WM_UNIT_ADJUSTLAYOUT_ID" val="22"/>
  <p:tag name="KSO_WM_UNIT_COLOR_SCHEME_PARENT_PAGE" val="0_1"/>
  <p:tag name="KSO_WM_UNIT_COLOR_SCHEME_SHAPE_ID" val="2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191292_1*i*4"/>
  <p:tag name="KSO_WM_UNIT_INDEX" val="4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79.xml><?xml version="1.0" encoding="utf-8"?>
<p:tagLst xmlns:p="http://schemas.openxmlformats.org/presentationml/2006/main">
  <p:tag name="AS_UNIQUEID" val="944"/>
  <p:tag name="KSO_WM_BEAUTIFY_FLAG" val="#wm#"/>
  <p:tag name="KSO_WM_TAG_VERSION" val="1.0"/>
  <p:tag name="KSO_WM_TEMPLATE_CATEGORY" val="diagram"/>
  <p:tag name="KSO_WM_TEMPLATE_INDEX" val="20191292"/>
  <p:tag name="KSO_WM_UNIT_ADJUSTLAYOUT_ID" val="28"/>
  <p:tag name="KSO_WM_UNIT_COLOR_SCHEME_PARENT_PAGE" val="0_1"/>
  <p:tag name="KSO_WM_UNIT_COLOR_SCHEME_SHAPE_ID" val="28"/>
  <p:tag name="KSO_WM_UNIT_COMPATIBLE" val="0"/>
  <p:tag name="KSO_WM_UNIT_DIAGRAM_ISNUMVISUAL" val="0"/>
  <p:tag name="KSO_WM_UNIT_DIAGRAM_ISREFERUNIT" val="0"/>
  <p:tag name="KSO_WM_UNIT_HIGHLIGHT" val="0"/>
  <p:tag name="KSO_WM_UNIT_ID" val="diagram20191292_1*i*6"/>
  <p:tag name="KSO_WM_UNIT_INDEX" val="6"/>
  <p:tag name="KSO_WM_UNIT_LAYERLEVEL" val="1"/>
  <p:tag name="KSO_WM_UNIT_TYPE" val="i"/>
</p:tagLst>
</file>

<file path=ppt/tags/tag48.xml><?xml version="1.0" encoding="utf-8"?>
<p:tagLst xmlns:p="http://schemas.openxmlformats.org/presentationml/2006/main">
  <p:tag name="AS_UNIQUEID" val="5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0.xml><?xml version="1.0" encoding="utf-8"?>
<p:tagLst xmlns:p="http://schemas.openxmlformats.org/presentationml/2006/main">
  <p:tag name="AS_UNIQUEID" val="945"/>
  <p:tag name="KSO_WM_BEAUTIFY_FLAG" val="#wm#"/>
  <p:tag name="KSO_WM_TAG_VERSION" val="1.0"/>
  <p:tag name="KSO_WM_TEMPLATE_CATEGORY" val="diagram"/>
  <p:tag name="KSO_WM_TEMPLATE_INDEX" val="20191292"/>
  <p:tag name="KSO_WM_UNIT_ADJUSTLAYOUT_ID" val="29"/>
  <p:tag name="KSO_WM_UNIT_COLOR_SCHEME_PARENT_PAGE" val="0_1"/>
  <p:tag name="KSO_WM_UNIT_COLOR_SCHEME_SHAPE_ID" val="29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191292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1.xml><?xml version="1.0" encoding="utf-8"?>
<p:tagLst xmlns:p="http://schemas.openxmlformats.org/presentationml/2006/main">
  <p:tag name="AS_UNIQUEID" val="946"/>
  <p:tag name="KSO_WM_BEAUTIFY_FLAG" val="#wm#"/>
  <p:tag name="KSO_WM_TAG_VERSION" val="1.0"/>
  <p:tag name="KSO_WM_TEMPLATE_CATEGORY" val="diagram"/>
  <p:tag name="KSO_WM_TEMPLATE_INDEX" val="20191292"/>
  <p:tag name="KSO_WM_UNIT_ADJUSTLAYOUT_ID" val="33"/>
  <p:tag name="KSO_WM_UNIT_COLOR_SCHEME_PARENT_PAGE" val="0_1"/>
  <p:tag name="KSO_WM_UNIT_COLOR_SCHEME_SHAPE_ID" val="33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191292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2.xml><?xml version="1.0" encoding="utf-8"?>
<p:tagLst xmlns:p="http://schemas.openxmlformats.org/presentationml/2006/main">
  <p:tag name="AS_UNIQUEID" val="947"/>
  <p:tag name="KSO_WM_BEAUTIFY_FLAG" val="#wm#"/>
  <p:tag name="KSO_WM_TAG_VERSION" val="1.0"/>
  <p:tag name="KSO_WM_TEMPLATE_CATEGORY" val="diagram"/>
  <p:tag name="KSO_WM_TEMPLATE_INDEX" val="2019129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1292_1*i*5"/>
  <p:tag name="KSO_WM_UNIT_INDEX" val="5"/>
  <p:tag name="KSO_WM_UNIT_LAYERLEVEL" val="1"/>
  <p:tag name="KSO_WM_UNIT_SHADOW_SCHEMECOLOR_INDEX" val="13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3.xml><?xml version="1.0" encoding="utf-8"?>
<p:tagLst xmlns:p="http://schemas.openxmlformats.org/presentationml/2006/main">
  <p:tag name="AS_UNIQUEID" val="948"/>
  <p:tag name="KSO_WM_BEAUTIFY_FLAG" val="#wm#"/>
  <p:tag name="KSO_WM_TAG_VERSION" val="1.0"/>
  <p:tag name="KSO_WM_TEMPLATE_CATEGORY" val="diagram"/>
  <p:tag name="KSO_WM_TEMPLATE_INDEX" val="20191292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1292_1*d*1"/>
  <p:tag name="KSO_WM_UNIT_INDEX" val="1"/>
  <p:tag name="KSO_WM_UNIT_LAYERLEVEL" val="1"/>
  <p:tag name="KSO_WM_UNIT_PICTURE_CLIP_FLAG" val="1"/>
  <p:tag name="KSO_WM_UNIT_SUPPORT_UNIT_TYPE" val="[&quot;d&quot;]"/>
  <p:tag name="KSO_WM_UNIT_TYPE" val="d"/>
  <p:tag name="KSO_WM_UNIT_VALUE" val="1405*1873"/>
</p:tagLst>
</file>

<file path=ppt/tags/tag484.xml><?xml version="1.0" encoding="utf-8"?>
<p:tagLst xmlns:p="http://schemas.openxmlformats.org/presentationml/2006/main">
  <p:tag name="AS_UNIQUEID" val="949"/>
  <p:tag name="KSO_WM_BEAUTIFY_FLAG" val="#wm#"/>
  <p:tag name="KSO_WM_TAG_VERSION" val="1.0"/>
  <p:tag name="KSO_WM_TEMPLATE_CATEGORY" val="diagram"/>
  <p:tag name="KSO_WM_TEMPLATE_INDEX" val="20191292"/>
  <p:tag name="KSO_WM_UNIT_COMPATIBLE" val="0"/>
  <p:tag name="KSO_WM_UNIT_DIAGRAM_ISNUMVISUAL" val="0"/>
  <p:tag name="KSO_WM_UNIT_DIAGRAM_ISREFERUNIT" val="0"/>
  <p:tag name="KSO_WM_UNIT_HIGHLIGHT" val="0"/>
  <p:tag name="KSO_WM_UNIT_ID" val="diagram201912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&#10;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4"/>
</p:tagLst>
</file>

<file path=ppt/tags/tag485.xml><?xml version="1.0" encoding="utf-8"?>
<p:tagLst xmlns:p="http://schemas.openxmlformats.org/presentationml/2006/main">
  <p:tag name="AS_UNIQUEID" val="950"/>
  <p:tag name="KSO_WM_ASSEMBLE_CHIP_INDEX" val="94baff4bdcd646199bbb9a3c5592109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6130c4e18b5cc6c91112a598"/>
  <p:tag name="KSO_WM_TEMPLATE_ASSEMBLE_XID" val="6130c4e18b5cc6c91112a598"/>
  <p:tag name="KSO_WM_TEMPLATE_CATEGORY" val="diagram"/>
  <p:tag name="KSO_WM_TEMPLATE_INDEX" val="20215799"/>
  <p:tag name="KSO_WM_UNIT_BLOCK" val="0"/>
  <p:tag name="KSO_WM_UNIT_COMPATIBLE" val="0"/>
  <p:tag name="KSO_WM_UNIT_DEC_AREA_ID" val="67cdd7db34b74490b913899f7ea9805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8;24;2"/>
  <p:tag name="KSO_WM_UNIT_DIAGRAM_ISNUMVISUAL" val="0"/>
  <p:tag name="KSO_WM_UNIT_DIAGRAM_ISREFERUNIT" val="0"/>
  <p:tag name="KSO_WM_UNIT_HIGHLIGHT" val="0"/>
  <p:tag name="KSO_WM_UNIT_ID" val="diagram20215799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20"/>
</p:tagLst>
</file>

<file path=ppt/tags/tag486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2f9dd3847451410792ee71469eaff39d&quot;,&quot;fill_align&quot;:&quot;cm&quot;,&quot;chip_types&quot;:[&quot;picture&quot;,&quot;video&quot;]},{&quot;text_align&quot;:&quot;cm&quot;,&quot;text_direction&quot;:&quot;horizontal&quot;,&quot;support_big_font&quot;:true,&quot;picture_toward&quot;:0,&quot;picture_dockside&quot;:[],&quot;fill_id&quot;:&quot;0a12f687e38f443e9b0897e3d2ba135c&quot;,&quot;fill_align&quot;:&quot;cm&quot;,&quot;chip_types&quot;:[&quot;text&quot;,&quot;header&quot;]}]]"/>
  <p:tag name="KSO_WM_CHIP_GROUPID" val="5f22b9b4dda340fd2c9b7ba4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b9b4dda340fd2c9b7ba5"/>
  <p:tag name="KSO_WM_SLIDE_BACKGROUND" val="[&quot;belt&quot;]"/>
  <p:tag name="KSO_WM_SLIDE_BACKGROUND_SUBSTITUTE_COLOR" val="16777215"/>
  <p:tag name="KSO_WM_SLIDE_BACKGROUND_TYPE" val="general"/>
  <p:tag name="KSO_WM_SLIDE_BK_DARK_LIGHT" val="2"/>
  <p:tag name="KSO_WM_SLIDE_CAN_ADD_NAVIGATION" val="1"/>
  <p:tag name="KSO_WM_SLIDE_COLORSCHEME_VERSION" val="3.2"/>
  <p:tag name="KSO_WM_SLIDE_CONSTRAINT" val="%7b%22slideConstraint%22%3a%7b%22seriesAreas%22%3a%5b%5d%2c%22singleAreas%22%3a%5b%7b%22shapes%22%3a%5b13%5d%2c%22serialConstraintIndex%22%3a-1%2c%22areatextmark%22%3a0%2c%22pictureprocessmark%22%3a0%7d%5d%7d%7d"/>
  <p:tag name="KSO_WM_SLIDE_ID" val="diagram20191292_1"/>
  <p:tag name="KSO_WM_SLIDE_INDEX" val="1"/>
  <p:tag name="KSO_WM_SLIDE_ITEM_CNT" val="0"/>
  <p:tag name="KSO_WM_SLIDE_LAYOUT" val="a_d"/>
  <p:tag name="KSO_WM_SLIDE_LAYOUT_CNT" val="1_1"/>
  <p:tag name="KSO_WM_SLIDE_POSITION" val="33*0"/>
  <p:tag name="KSO_WM_SLIDE_RATIO" val="1.777778"/>
  <p:tag name="KSO_WM_SLIDE_SIZE" val="926*540"/>
  <p:tag name="KSO_WM_SLIDE_SUBTYPE" val="picTxt"/>
  <p:tag name="KSO_WM_SLIDE_SUPPORT_FEATURE_TYPE" val="0"/>
  <p:tag name="KSO_WM_SLIDE_TYPE" val="text"/>
  <p:tag name="KSO_WM_SPECIAL_SOURCE" val="bdnull"/>
  <p:tag name="KSO_WM_TAG_VERSION" val="1.0"/>
  <p:tag name="KSO_WM_TEMPLATE_ASSEMBLE_GROUPID" val="6130c4e18b5cc6c91112a598"/>
  <p:tag name="KSO_WM_TEMPLATE_ASSEMBLE_XID" val="6130c4e18b5cc6c91112a598"/>
  <p:tag name="KSO_WM_TEMPLATE_CATEGORY" val="diagram"/>
  <p:tag name="KSO_WM_TEMPLATE_COLOR_TYPE" val="1"/>
  <p:tag name="KSO_WM_TEMPLATE_INDEX" val="20191292"/>
  <p:tag name="KSO_WM_TEMPLATE_MASTER_TYPE" val="0"/>
  <p:tag name="KSO_WM_TEMPLATE_SUBCATEGORY" val="0"/>
</p:tagLst>
</file>

<file path=ppt/tags/tag487.xml><?xml version="1.0" encoding="utf-8"?>
<p:tagLst xmlns:p="http://schemas.openxmlformats.org/presentationml/2006/main">
  <p:tag name="AS_UNIQUEID" val="1300"/>
</p:tagLst>
</file>

<file path=ppt/tags/tag488.xml><?xml version="1.0" encoding="utf-8"?>
<p:tagLst xmlns:p="http://schemas.openxmlformats.org/presentationml/2006/main">
  <p:tag name="AS_UNIQUEID" val="952"/>
</p:tagLst>
</file>

<file path=ppt/tags/tag489.xml><?xml version="1.0" encoding="utf-8"?>
<p:tagLst xmlns:p="http://schemas.openxmlformats.org/presentationml/2006/main">
  <p:tag name="AS_UNIQUEID" val="953"/>
</p:tagLst>
</file>

<file path=ppt/tags/tag49.xml><?xml version="1.0" encoding="utf-8"?>
<p:tagLst xmlns:p="http://schemas.openxmlformats.org/presentationml/2006/main">
  <p:tag name="AS_UNIQUEID" val="5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0.xml><?xml version="1.0" encoding="utf-8"?>
<p:tagLst xmlns:p="http://schemas.openxmlformats.org/presentationml/2006/main">
  <p:tag name="KSO_WM_BEAUTIFY_FLAG" val="#wm#"/>
  <p:tag name="KSO_WM_SPECIAL_SOURCE" val="bdnull"/>
  <p:tag name="KSO_WM_TEMPLATE_CATEGORY" val="diagram"/>
  <p:tag name="KSO_WM_TEMPLATE_INDEX" val="20191292"/>
</p:tagLst>
</file>

<file path=ppt/tags/tag491.xml><?xml version="1.0" encoding="utf-8"?>
<p:tagLst xmlns:p="http://schemas.openxmlformats.org/presentationml/2006/main">
  <p:tag name="AS_UNIQUEID" val="1301"/>
</p:tagLst>
</file>

<file path=ppt/tags/tag492.xml><?xml version="1.0" encoding="utf-8"?>
<p:tagLst xmlns:p="http://schemas.openxmlformats.org/presentationml/2006/main">
  <p:tag name="AS_UNIQUEID" val="955"/>
</p:tagLst>
</file>

<file path=ppt/tags/tag493.xml><?xml version="1.0" encoding="utf-8"?>
<p:tagLst xmlns:p="http://schemas.openxmlformats.org/presentationml/2006/main">
  <p:tag name="AS_UNIQUEID" val="1302"/>
</p:tagLst>
</file>

<file path=ppt/tags/tag494.xml><?xml version="1.0" encoding="utf-8"?>
<p:tagLst xmlns:p="http://schemas.openxmlformats.org/presentationml/2006/main">
  <p:tag name="KSO_WM_BEAUTIFY_FLAG" val="#wm#"/>
  <p:tag name="KSO_WM_SPECIAL_SOURCE" val="bdnull"/>
  <p:tag name="KSO_WM_TEMPLATE_CATEGORY" val="diagram"/>
  <p:tag name="KSO_WM_TEMPLATE_INDEX" val="20215799"/>
</p:tagLst>
</file>

<file path=ppt/tags/tag495.xml><?xml version="1.0" encoding="utf-8"?>
<p:tagLst xmlns:p="http://schemas.openxmlformats.org/presentationml/2006/main">
  <p:tag name="AS_UNIQUEID" val="1303"/>
</p:tagLst>
</file>

<file path=ppt/tags/tag496.xml><?xml version="1.0" encoding="utf-8"?>
<p:tagLst xmlns:p="http://schemas.openxmlformats.org/presentationml/2006/main">
  <p:tag name="AS_UNIQUEID" val="1304"/>
</p:tagLst>
</file>

<file path=ppt/tags/tag497.xml><?xml version="1.0" encoding="utf-8"?>
<p:tagLst xmlns:p="http://schemas.openxmlformats.org/presentationml/2006/main">
  <p:tag name="AS_UNIQUEID" val="1305"/>
</p:tagLst>
</file>

<file path=ppt/tags/tag498.xml><?xml version="1.0" encoding="utf-8"?>
<p:tagLst xmlns:p="http://schemas.openxmlformats.org/presentationml/2006/main">
  <p:tag name="AS_UNIQUEID" val="1306"/>
</p:tagLst>
</file>

<file path=ppt/tags/tag499.xml><?xml version="1.0" encoding="utf-8"?>
<p:tagLst xmlns:p="http://schemas.openxmlformats.org/presentationml/2006/main">
  <p:tag name="AS_UNIQUEID" val="1307"/>
</p:tagLst>
</file>

<file path=ppt/tags/tag5.xml><?xml version="1.0" encoding="utf-8"?>
<p:tagLst xmlns:p="http://schemas.openxmlformats.org/presentationml/2006/main">
  <p:tag name="AS_UNIQUEID" val="4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5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00.xml><?xml version="1.0" encoding="utf-8"?>
<p:tagLst xmlns:p="http://schemas.openxmlformats.org/presentationml/2006/main">
  <p:tag name="AS_UNIQUEID" val="1308"/>
</p:tagLst>
</file>

<file path=ppt/tags/tag501.xml><?xml version="1.0" encoding="utf-8"?>
<p:tagLst xmlns:p="http://schemas.openxmlformats.org/presentationml/2006/main">
  <p:tag name="AS_UNIQUEID" val="1309"/>
</p:tagLst>
</file>

<file path=ppt/tags/tag502.xml><?xml version="1.0" encoding="utf-8"?>
<p:tagLst xmlns:p="http://schemas.openxmlformats.org/presentationml/2006/main">
  <p:tag name="AS_UNIQUEID" val="1310"/>
</p:tagLst>
</file>

<file path=ppt/tags/tag503.xml><?xml version="1.0" encoding="utf-8"?>
<p:tagLst xmlns:p="http://schemas.openxmlformats.org/presentationml/2006/main">
  <p:tag name="KSO_WM_SPECIAL_SOURCE" val="bdnull"/>
</p:tagLst>
</file>

<file path=ppt/tags/tag504.xml><?xml version="1.0" encoding="utf-8"?>
<p:tagLst xmlns:p="http://schemas.openxmlformats.org/presentationml/2006/main">
  <p:tag name="AS_UNIQUEID" val="1311"/>
</p:tagLst>
</file>

<file path=ppt/tags/tag505.xml><?xml version="1.0" encoding="utf-8"?>
<p:tagLst xmlns:p="http://schemas.openxmlformats.org/presentationml/2006/main">
  <p:tag name="AS_UNIQUEID" val="962"/>
</p:tagLst>
</file>

<file path=ppt/tags/tag506.xml><?xml version="1.0" encoding="utf-8"?>
<p:tagLst xmlns:p="http://schemas.openxmlformats.org/presentationml/2006/main">
  <p:tag name="AS_UNIQUEID" val="963"/>
</p:tagLst>
</file>

<file path=ppt/tags/tag507.xml><?xml version="1.0" encoding="utf-8"?>
<p:tagLst xmlns:p="http://schemas.openxmlformats.org/presentationml/2006/main">
  <p:tag name="AS_UNIQUEID" val="1312"/>
</p:tagLst>
</file>

<file path=ppt/tags/tag508.xml><?xml version="1.0" encoding="utf-8"?>
<p:tagLst xmlns:p="http://schemas.openxmlformats.org/presentationml/2006/main">
  <p:tag name="AS_UNIQUEID" val="965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09.xml><?xml version="1.0" encoding="utf-8"?>
<p:tagLst xmlns:p="http://schemas.openxmlformats.org/presentationml/2006/main">
  <p:tag name="AS_UNIQUEID" val="96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YPE" val="i"/>
</p:tagLst>
</file>

<file path=ppt/tags/tag51.xml><?xml version="1.0" encoding="utf-8"?>
<p:tagLst xmlns:p="http://schemas.openxmlformats.org/presentationml/2006/main">
  <p:tag name="AS_UNIQUEID" val="1234"/>
</p:tagLst>
</file>

<file path=ppt/tags/tag510.xml><?xml version="1.0" encoding="utf-8"?>
<p:tagLst xmlns:p="http://schemas.openxmlformats.org/presentationml/2006/main">
  <p:tag name="AS_UNIQUEID" val="96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511.xml><?xml version="1.0" encoding="utf-8"?>
<p:tagLst xmlns:p="http://schemas.openxmlformats.org/presentationml/2006/main">
  <p:tag name="AS_UNIQUEID" val="96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512.xml><?xml version="1.0" encoding="utf-8"?>
<p:tagLst xmlns:p="http://schemas.openxmlformats.org/presentationml/2006/main">
  <p:tag name="AS_UNIQUEID" val="96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513.xml><?xml version="1.0" encoding="utf-8"?>
<p:tagLst xmlns:p="http://schemas.openxmlformats.org/presentationml/2006/main">
  <p:tag name="AS_UNIQUEID" val="97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YPE" val="i"/>
</p:tagLst>
</file>

<file path=ppt/tags/tag514.xml><?xml version="1.0" encoding="utf-8"?>
<p:tagLst xmlns:p="http://schemas.openxmlformats.org/presentationml/2006/main">
  <p:tag name="AS_UNIQUEID" val="97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515.xml><?xml version="1.0" encoding="utf-8"?>
<p:tagLst xmlns:p="http://schemas.openxmlformats.org/presentationml/2006/main">
  <p:tag name="AS_UNIQUEID" val="97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516.xml><?xml version="1.0" encoding="utf-8"?>
<p:tagLst xmlns:p="http://schemas.openxmlformats.org/presentationml/2006/main">
  <p:tag name="AS_UNIQUEID" val="97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517.xml><?xml version="1.0" encoding="utf-8"?>
<p:tagLst xmlns:p="http://schemas.openxmlformats.org/presentationml/2006/main">
  <p:tag name="AS_UNIQUEID" val="974"/>
  <p:tag name="KSO_WM_BEAUTIFY_FLAG" val="#wm#"/>
  <p:tag name="KSO_WM_CHIP_GROUPID" val="5f22b9b4dda340fd2c9b7ba4"/>
  <p:tag name="KSO_WM_CHIP_XID" val="5f22b9b4dda340fd2c9b7ba5"/>
  <p:tag name="KSO_WM_TAG_VERSION" val="1.0"/>
  <p:tag name="KSO_WM_TEMPLATE_ASSEMBLE_GROUPID" val="6130c4e18b5cc6c91112a598"/>
  <p:tag name="KSO_WM_TEMPLATE_ASSEMBLE_XID" val="6130c4e18b5cc6c91112a598"/>
  <p:tag name="KSO_WM_TEMPLATE_CATEGORY" val="diagram"/>
  <p:tag name="KSO_WM_TEMPLATE_INDEX" val="20215799"/>
  <p:tag name="KSO_WM_UNIT_BLOCK" val="0"/>
  <p:tag name="KSO_WM_UNIT_COMPATIBLE" val="0"/>
  <p:tag name="KSO_WM_UNIT_DEC_AREA_ID" val="2145177a6a074d9b9fa3c66e226672f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5799_1*i*3"/>
  <p:tag name="KSO_WM_UNIT_INDEX" val="3"/>
  <p:tag name="KSO_WM_UNIT_LAYERLEVEL" val="1"/>
  <p:tag name="KSO_WM_UNIT_SM_LIMIT_TYPE" val="2"/>
  <p:tag name="KSO_WM_UNIT_TYPE" val="i"/>
</p:tagLst>
</file>

<file path=ppt/tags/tag518.xml><?xml version="1.0" encoding="utf-8"?>
<p:tagLst xmlns:p="http://schemas.openxmlformats.org/presentationml/2006/main">
  <p:tag name="AS_UNIQUEID" val="975"/>
  <p:tag name="KSO_WM_ASSEMBLE_CHIP_INDEX" val="4bf4446ec53341d19b19560a4e030bb8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130c4e18b5cc6c91112a598"/>
  <p:tag name="KSO_WM_TEMPLATE_ASSEMBLE_XID" val="6130c4e18b5cc6c91112a598"/>
  <p:tag name="KSO_WM_TEMPLATE_CATEGORY" val="diagram"/>
  <p:tag name="KSO_WM_TEMPLATE_INDEX" val="20215799"/>
  <p:tag name="KSO_WM_UNIT_COMPATIBLE" val="0"/>
  <p:tag name="KSO_WM_UNIT_DEC_AREA_ID" val="95d1aada0fed4edabfe7a68d16ac6bd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5799_1*d*1"/>
  <p:tag name="KSO_WM_UNIT_INDEX" val="1"/>
  <p:tag name="KSO_WM_UNIT_LAYERLEVEL" val="1"/>
  <p:tag name="KSO_WM_UNIT_PICTURE_CLIP_FLAG" val="0"/>
  <p:tag name="KSO_WM_UNIT_SM_LIMIT_TYPE" val="2"/>
  <p:tag name="KSO_WM_UNIT_SUPPORT_UNIT_TYPE" val="[&quot;d&quot;,&quot;θ&quot;]"/>
  <p:tag name="KSO_WM_UNIT_TYPE" val="d"/>
  <p:tag name="KSO_WM_UNIT_VALUE" val="888*1100"/>
</p:tagLst>
</file>

<file path=ppt/tags/tag519.xml><?xml version="1.0" encoding="utf-8"?>
<p:tagLst xmlns:p="http://schemas.openxmlformats.org/presentationml/2006/main">
  <p:tag name="AS_UNIQUEID" val="976"/>
  <p:tag name="KSO_WM_ASSEMBLE_CHIP_INDEX" val="94baff4bdcd646199bbb9a3c5592109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6130c4e18b5cc6c91112a598"/>
  <p:tag name="KSO_WM_TEMPLATE_ASSEMBLE_XID" val="6130c4e18b5cc6c91112a598"/>
  <p:tag name="KSO_WM_TEMPLATE_CATEGORY" val="diagram"/>
  <p:tag name="KSO_WM_TEMPLATE_INDEX" val="20215799"/>
  <p:tag name="KSO_WM_UNIT_BLOCK" val="0"/>
  <p:tag name="KSO_WM_UNIT_COMPATIBLE" val="0"/>
  <p:tag name="KSO_WM_UNIT_DEC_AREA_ID" val="67cdd7db34b74490b913899f7ea9805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8;24;2"/>
  <p:tag name="KSO_WM_UNIT_DIAGRAM_ISNUMVISUAL" val="0"/>
  <p:tag name="KSO_WM_UNIT_DIAGRAM_ISREFERUNIT" val="0"/>
  <p:tag name="KSO_WM_UNIT_HIGHLIGHT" val="0"/>
  <p:tag name="KSO_WM_UNIT_ID" val="diagram20215799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20"/>
</p:tagLst>
</file>

<file path=ppt/tags/tag52.xml><?xml version="1.0" encoding="utf-8"?>
<p:tagLst xmlns:p="http://schemas.openxmlformats.org/presentationml/2006/main">
  <p:tag name="AS_UNIQUEID" val="5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0.xml><?xml version="1.0" encoding="utf-8"?>
<p:tagLst xmlns:p="http://schemas.openxmlformats.org/presentationml/2006/main">
  <p:tag name="AS_UNIQUEID" val="977"/>
  <p:tag name="KSO_WM_ASSEMBLE_CHIP_INDEX" val="94baff4bdcd646199bbb9a3c5592109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6130c4e18b5cc6c91112a598"/>
  <p:tag name="KSO_WM_TEMPLATE_ASSEMBLE_XID" val="6130c4e18b5cc6c91112a598"/>
  <p:tag name="KSO_WM_TEMPLATE_CATEGORY" val="diagram"/>
  <p:tag name="KSO_WM_TEMPLATE_INDEX" val="20215799"/>
  <p:tag name="KSO_WM_UNIT_BLOCK" val="0"/>
  <p:tag name="KSO_WM_UNIT_COMPATIBLE" val="0"/>
  <p:tag name="KSO_WM_UNIT_DEC_AREA_ID" val="027574e09223494496f0c22d352bbed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5799_1*h_f*1_1"/>
  <p:tag name="KSO_WM_UNIT_INDEX" val="1_1"/>
  <p:tag name="KSO_WM_UNIT_LAYERLEVEL" val="1_1"/>
  <p:tag name="KSO_WM_UNIT_NOCLEAR" val="0"/>
  <p:tag name="KSO_WM_UNIT_PRESET_TEXT" val="单击此处添加正文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20"/>
</p:tagLst>
</file>

<file path=ppt/tags/tag52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2f9dd3847451410792ee71469eaff39d&quot;,&quot;fill_align&quot;:&quot;cm&quot;,&quot;chip_types&quot;:[&quot;picture&quot;,&quot;video&quot;]},{&quot;text_align&quot;:&quot;cm&quot;,&quot;text_direction&quot;:&quot;horizontal&quot;,&quot;support_big_font&quot;:true,&quot;picture_toward&quot;:0,&quot;picture_dockside&quot;:[],&quot;fill_id&quot;:&quot;0a12f687e38f443e9b0897e3d2ba135c&quot;,&quot;fill_align&quot;:&quot;cm&quot;,&quot;chip_types&quot;:[&quot;text&quot;,&quot;header&quot;]}]]"/>
  <p:tag name="KSO_WM_CHIP_GROUPID" val="5f22b9b4dda340fd2c9b7ba4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b9b4dda340fd2c9b7ba5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5799_1"/>
  <p:tag name="KSO_WM_SLIDE_INDEX" val="1"/>
  <p:tag name="KSO_WM_SLIDE_ITEM_CNT" val="0"/>
  <p:tag name="KSO_WM_SLIDE_LAYOUT" val="d_h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belt&quot;}],&quot;direction&quot;:1,&quot;id&quot;:&quot;2021-09-02T20:34:44&quot;,&quot;maxSize&quot;:{&quot;size1&quot;:43.799999999999997},&quot;minSize&quot;:{&quot;size1&quot;:43.799999999999997},&quot;normalSize&quot;:{&quot;size1&quot;:43.799999999999997},&quot;subLayout&quot;:[{&quot;id&quot;:&quot;2021-09-02T20:34:44&quot;,&quot;margin&quot;:{&quot;bottom&quot;:5.0799999237060547,&quot;left&quot;:3.809999942779541,&quot;right&quot;:0.026000002399086952,&quot;top&quot;:5.0799999237060547},&quot;type&quot;:0},{&quot;id&quot;:&quot;2021-09-02T20:34:44&quot;,&quot;margin&quot;:{&quot;bottom&quot;:6.3499999046325684,&quot;left&quot;:2.937000036239624,&quot;right&quot;:1.6929999589920044,&quot;top&quot;:6.3499999046325684},&quot;maxSize&quot;:{&quot;size1&quot;:61.308490498860685},&quot;minSize&quot;:{&quot;size1&quot;:45.408490498860679},&quot;normalSize&quot;:{&quot;size1&quot;:51.186083091453284},&quot;subLayout&quot;:[{&quot;id&quot;:&quot;2021-09-02T20:34:44&quot;,&quot;margin&quot;:{&quot;bottom&quot;:0.046930328011512756,&quot;left&quot;:2.937000036239624,&quot;right&quot;:1.6929999589920044,&quot;top&quot;:6.3499999046325684},&quot;type&quot;:0},{&quot;id&quot;:&quot;2021-09-02T20:34:44&quot;,&quot;margin&quot;:{&quot;bottom&quot;:6.3499999046325684,&quot;left&quot;:2.937000036239624,&quot;right&quot;:1.6929999589920044,&quot;top&quot;:0.14886145293712616},&quot;type&quot;:0}],&quot;type&quot;:0}],&quot;type&quot;:0}"/>
  <p:tag name="KSO_WM_SLIDE_POSITION" val="504.004*271.55"/>
  <p:tag name="KSO_WM_SLIDE_RATIO" val="1.777778"/>
  <p:tag name="KSO_WM_SLIDE_SIZE" val="407.952*44.2"/>
  <p:tag name="KSO_WM_SLIDE_SUBTYPE" val="picTxt"/>
  <p:tag name="KSO_WM_SLIDE_SUPPORT_FEATURE_TYPE" val="0"/>
  <p:tag name="KSO_WM_SLIDE_TYPE" val="text"/>
  <p:tag name="KSO_WM_SPECIAL_SOURCE" val="bdnull"/>
  <p:tag name="KSO_WM_TAG_VERSION" val="1.0"/>
  <p:tag name="KSO_WM_TEMPLATE_ASSEMBLE_GROUPID" val="6130c4e18b5cc6c91112a598"/>
  <p:tag name="KSO_WM_TEMPLATE_ASSEMBLE_XID" val="6130c4e18b5cc6c91112a598"/>
  <p:tag name="KSO_WM_TEMPLATE_CATEGORY" val="diagram"/>
  <p:tag name="KSO_WM_TEMPLATE_COLOR_TYPE" val="1"/>
  <p:tag name="KSO_WM_TEMPLATE_INDEX" val="20215799"/>
  <p:tag name="KSO_WM_TEMPLATE_MASTER_TYPE" val="0"/>
  <p:tag name="KSO_WM_TEMPLATE_SUBCATEGORY" val="21"/>
</p:tagLst>
</file>

<file path=ppt/tags/tag522.xml><?xml version="1.0" encoding="utf-8"?>
<p:tagLst xmlns:p="http://schemas.openxmlformats.org/presentationml/2006/main">
  <p:tag name="AS_UNIQUEID" val="1313"/>
</p:tagLst>
</file>

<file path=ppt/tags/tag523.xml><?xml version="1.0" encoding="utf-8"?>
<p:tagLst xmlns:p="http://schemas.openxmlformats.org/presentationml/2006/main">
  <p:tag name="AS_UNIQUEID" val="979"/>
</p:tagLst>
</file>

<file path=ppt/tags/tag524.xml><?xml version="1.0" encoding="utf-8"?>
<p:tagLst xmlns:p="http://schemas.openxmlformats.org/presentationml/2006/main">
  <p:tag name="AS_UNIQUEID" val="457"/>
</p:tagLst>
</file>

<file path=ppt/tags/tag525.xml><?xml version="1.0" encoding="utf-8"?>
<p:tagLst xmlns:p="http://schemas.openxmlformats.org/presentationml/2006/main">
  <p:tag name="AS_UNIQUEID" val="458"/>
</p:tagLst>
</file>

<file path=ppt/tags/tag526.xml><?xml version="1.0" encoding="utf-8"?>
<p:tagLst xmlns:p="http://schemas.openxmlformats.org/presentationml/2006/main">
  <p:tag name="AS_UNIQUEID" val="459"/>
</p:tagLst>
</file>

<file path=ppt/tags/tag527.xml><?xml version="1.0" encoding="utf-8"?>
<p:tagLst xmlns:p="http://schemas.openxmlformats.org/presentationml/2006/main">
  <p:tag name="AS_UNIQUEID" val="205"/>
</p:tagLst>
</file>

<file path=ppt/tags/tag528.xml><?xml version="1.0" encoding="utf-8"?>
<p:tagLst xmlns:p="http://schemas.openxmlformats.org/presentationml/2006/main">
  <p:tag name="AS_UNIQUEID" val="980"/>
</p:tagLst>
</file>

<file path=ppt/tags/tag529.xml><?xml version="1.0" encoding="utf-8"?>
<p:tagLst xmlns:p="http://schemas.openxmlformats.org/presentationml/2006/main">
  <p:tag name="AS_UNIQUEID" val="981"/>
</p:tagLst>
</file>

<file path=ppt/tags/tag53.xml><?xml version="1.0" encoding="utf-8"?>
<p:tagLst xmlns:p="http://schemas.openxmlformats.org/presentationml/2006/main">
  <p:tag name="AS_UNIQUEID" val="5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0.xml><?xml version="1.0" encoding="utf-8"?>
<p:tagLst xmlns:p="http://schemas.openxmlformats.org/presentationml/2006/main">
  <p:tag name="AS_UNIQUEID" val="982"/>
</p:tagLst>
</file>

<file path=ppt/tags/tag531.xml><?xml version="1.0" encoding="utf-8"?>
<p:tagLst xmlns:p="http://schemas.openxmlformats.org/presentationml/2006/main">
  <p:tag name="KSO_WM_SPECIAL_SOURCE" val="bdnull"/>
</p:tagLst>
</file>

<file path=ppt/tags/tag532.xml><?xml version="1.0" encoding="utf-8"?>
<p:tagLst xmlns:p="http://schemas.openxmlformats.org/presentationml/2006/main">
  <p:tag name="AS_UNIQUEID" val="1314"/>
</p:tagLst>
</file>

<file path=ppt/tags/tag533.xml><?xml version="1.0" encoding="utf-8"?>
<p:tagLst xmlns:p="http://schemas.openxmlformats.org/presentationml/2006/main">
  <p:tag name="AS_UNIQUEID" val="657"/>
</p:tagLst>
</file>

<file path=ppt/tags/tag534.xml><?xml version="1.0" encoding="utf-8"?>
<p:tagLst xmlns:p="http://schemas.openxmlformats.org/presentationml/2006/main">
  <p:tag name="AS_UNIQUEID" val="658"/>
</p:tagLst>
</file>

<file path=ppt/tags/tag535.xml><?xml version="1.0" encoding="utf-8"?>
<p:tagLst xmlns:p="http://schemas.openxmlformats.org/presentationml/2006/main">
  <p:tag name="KSO_WM_SPECIAL_SOURCE" val="bdnull"/>
</p:tagLst>
</file>

<file path=ppt/tags/tag536.xml><?xml version="1.0" encoding="utf-8"?>
<p:tagLst xmlns:p="http://schemas.openxmlformats.org/presentationml/2006/main">
  <p:tag name="AS_UNIQUEID" val="1315"/>
</p:tagLst>
</file>

<file path=ppt/tags/tag537.xml><?xml version="1.0" encoding="utf-8"?>
<p:tagLst xmlns:p="http://schemas.openxmlformats.org/presentationml/2006/main">
  <p:tag name="AS_UNIQUEID" val="660"/>
</p:tagLst>
</file>

<file path=ppt/tags/tag538.xml><?xml version="1.0" encoding="utf-8"?>
<p:tagLst xmlns:p="http://schemas.openxmlformats.org/presentationml/2006/main">
  <p:tag name="AS_UNIQUEID" val="661"/>
</p:tagLst>
</file>

<file path=ppt/tags/tag539.xml><?xml version="1.0" encoding="utf-8"?>
<p:tagLst xmlns:p="http://schemas.openxmlformats.org/presentationml/2006/main">
  <p:tag name="KSO_WM_SPECIAL_SOURCE" val="bdnull"/>
</p:tagLst>
</file>

<file path=ppt/tags/tag54.xml><?xml version="1.0" encoding="utf-8"?>
<p:tagLst xmlns:p="http://schemas.openxmlformats.org/presentationml/2006/main">
  <p:tag name="AS_UNIQUEID" val="5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0.xml><?xml version="1.0" encoding="utf-8"?>
<p:tagLst xmlns:p="http://schemas.openxmlformats.org/presentationml/2006/main">
  <p:tag name="AS_UNIQUEID" val="1316"/>
</p:tagLst>
</file>

<file path=ppt/tags/tag541.xml><?xml version="1.0" encoding="utf-8"?>
<p:tagLst xmlns:p="http://schemas.openxmlformats.org/presentationml/2006/main">
  <p:tag name="AS_UNIQUEID" val="990"/>
  <p:tag name="KSO_WM_ASSEMBLE_CHIP_INDEX" val="94baff4bdcd646199bbb9a3c5592109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6130c4e18b5cc6c91112a598"/>
  <p:tag name="KSO_WM_TEMPLATE_ASSEMBLE_XID" val="6130c4e18b5cc6c91112a598"/>
  <p:tag name="KSO_WM_TEMPLATE_CATEGORY" val="diagram"/>
  <p:tag name="KSO_WM_TEMPLATE_INDEX" val="20215799"/>
  <p:tag name="KSO_WM_UNIT_BLOCK" val="0"/>
  <p:tag name="KSO_WM_UNIT_COMPATIBLE" val="0"/>
  <p:tag name="KSO_WM_UNIT_DEC_AREA_ID" val="027574e09223494496f0c22d352bbed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5799_1*h_f*1_1"/>
  <p:tag name="KSO_WM_UNIT_INDEX" val="1_1"/>
  <p:tag name="KSO_WM_UNIT_LAYERLEVEL" val="1_1"/>
  <p:tag name="KSO_WM_UNIT_NOCLEAR" val="0"/>
  <p:tag name="KSO_WM_UNIT_PRESET_TEXT" val="单击此处添加正文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20"/>
</p:tagLst>
</file>

<file path=ppt/tags/tag542.xml><?xml version="1.0" encoding="utf-8"?>
<p:tagLst xmlns:p="http://schemas.openxmlformats.org/presentationml/2006/main">
  <p:tag name="AS_UNIQUEID" val="991"/>
  <p:tag name="KSO_WM_UNIT_PLACING_PICTURE_USER_VIEWPORT" val="{&quot;height&quot;:4665,&quot;width&quot;:2315}"/>
</p:tagLst>
</file>

<file path=ppt/tags/tag543.xml><?xml version="1.0" encoding="utf-8"?>
<p:tagLst xmlns:p="http://schemas.openxmlformats.org/presentationml/2006/main">
  <p:tag name="KSO_WM_BEAUTIFY_FLAG" val="#wm#"/>
  <p:tag name="KSO_WM_SPECIAL_SOURCE" val="bdnull"/>
  <p:tag name="KSO_WM_TEMPLATE_CATEGORY" val="diagram"/>
  <p:tag name="KSO_WM_TEMPLATE_INDEX" val="20215799"/>
</p:tagLst>
</file>

<file path=ppt/tags/tag544.xml><?xml version="1.0" encoding="utf-8"?>
<p:tagLst xmlns:p="http://schemas.openxmlformats.org/presentationml/2006/main">
  <p:tag name="AS_UNIQUEID" val="1317"/>
</p:tagLst>
</file>

<file path=ppt/tags/tag545.xml><?xml version="1.0" encoding="utf-8"?>
<p:tagLst xmlns:p="http://schemas.openxmlformats.org/presentationml/2006/main">
  <p:tag name="AS_UNIQUEID" val="1318"/>
</p:tagLst>
</file>

<file path=ppt/tags/tag546.xml><?xml version="1.0" encoding="utf-8"?>
<p:tagLst xmlns:p="http://schemas.openxmlformats.org/presentationml/2006/main">
  <p:tag name="AS_UNIQUEID" val="1319"/>
</p:tagLst>
</file>

<file path=ppt/tags/tag547.xml><?xml version="1.0" encoding="utf-8"?>
<p:tagLst xmlns:p="http://schemas.openxmlformats.org/presentationml/2006/main">
  <p:tag name="AS_UNIQUEID" val="1320"/>
</p:tagLst>
</file>

<file path=ppt/tags/tag548.xml><?xml version="1.0" encoding="utf-8"?>
<p:tagLst xmlns:p="http://schemas.openxmlformats.org/presentationml/2006/main">
  <p:tag name="KSO_WM_SPECIAL_SOURCE" val="bdnull"/>
</p:tagLst>
</file>

<file path=ppt/tags/tag549.xml><?xml version="1.0" encoding="utf-8"?>
<p:tagLst xmlns:p="http://schemas.openxmlformats.org/presentationml/2006/main">
  <p:tag name="AS_UNIQUEID" val="1321"/>
</p:tagLst>
</file>

<file path=ppt/tags/tag55.xml><?xml version="1.0" encoding="utf-8"?>
<p:tagLst xmlns:p="http://schemas.openxmlformats.org/presentationml/2006/main">
  <p:tag name="AS_UNIQUEID" val="5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0.xml><?xml version="1.0" encoding="utf-8"?>
<p:tagLst xmlns:p="http://schemas.openxmlformats.org/presentationml/2006/main">
  <p:tag name="AS_UNIQUEID" val="1322"/>
</p:tagLst>
</file>

<file path=ppt/tags/tag551.xml><?xml version="1.0" encoding="utf-8"?>
<p:tagLst xmlns:p="http://schemas.openxmlformats.org/presentationml/2006/main">
  <p:tag name="AS_UNIQUEID" val="1323"/>
</p:tagLst>
</file>

<file path=ppt/tags/tag552.xml><?xml version="1.0" encoding="utf-8"?>
<p:tagLst xmlns:p="http://schemas.openxmlformats.org/presentationml/2006/main">
  <p:tag name="AS_UNIQUEID" val="1324"/>
</p:tagLst>
</file>

<file path=ppt/tags/tag553.xml><?xml version="1.0" encoding="utf-8"?>
<p:tagLst xmlns:p="http://schemas.openxmlformats.org/presentationml/2006/main">
  <p:tag name="AS_UNIQUEID" val="1325"/>
</p:tagLst>
</file>

<file path=ppt/tags/tag554.xml><?xml version="1.0" encoding="utf-8"?>
<p:tagLst xmlns:p="http://schemas.openxmlformats.org/presentationml/2006/main">
  <p:tag name="KSO_WM_SPECIAL_SOURCE" val="bdnull"/>
</p:tagLst>
</file>

<file path=ppt/tags/tag555.xml><?xml version="1.0" encoding="utf-8"?>
<p:tagLst xmlns:p="http://schemas.openxmlformats.org/presentationml/2006/main">
  <p:tag name="AS_UNIQUEID" val="1326"/>
</p:tagLst>
</file>

<file path=ppt/tags/tag556.xml><?xml version="1.0" encoding="utf-8"?>
<p:tagLst xmlns:p="http://schemas.openxmlformats.org/presentationml/2006/main">
  <p:tag name="AS_UNIQUEID" val="1327"/>
</p:tagLst>
</file>

<file path=ppt/tags/tag557.xml><?xml version="1.0" encoding="utf-8"?>
<p:tagLst xmlns:p="http://schemas.openxmlformats.org/presentationml/2006/main">
  <p:tag name="AS_UNIQUEID" val="1328"/>
</p:tagLst>
</file>

<file path=ppt/tags/tag558.xml><?xml version="1.0" encoding="utf-8"?>
<p:tagLst xmlns:p="http://schemas.openxmlformats.org/presentationml/2006/main">
  <p:tag name="AS_UNIQUEID" val="1329"/>
</p:tagLst>
</file>

<file path=ppt/tags/tag559.xml><?xml version="1.0" encoding="utf-8"?>
<p:tagLst xmlns:p="http://schemas.openxmlformats.org/presentationml/2006/main">
  <p:tag name="AS_UNIQUEID" val="1330"/>
</p:tagLst>
</file>

<file path=ppt/tags/tag56.xml><?xml version="1.0" encoding="utf-8"?>
<p:tagLst xmlns:p="http://schemas.openxmlformats.org/presentationml/2006/main">
  <p:tag name="AS_UNIQUEID" val="5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0.xml><?xml version="1.0" encoding="utf-8"?>
<p:tagLst xmlns:p="http://schemas.openxmlformats.org/presentationml/2006/main">
  <p:tag name="AS_UNIQUEID" val="1331"/>
</p:tagLst>
</file>

<file path=ppt/tags/tag561.xml><?xml version="1.0" encoding="utf-8"?>
<p:tagLst xmlns:p="http://schemas.openxmlformats.org/presentationml/2006/main">
  <p:tag name="AS_UNIQUEID" val="1332"/>
</p:tagLst>
</file>

<file path=ppt/tags/tag562.xml><?xml version="1.0" encoding="utf-8"?>
<p:tagLst xmlns:p="http://schemas.openxmlformats.org/presentationml/2006/main">
  <p:tag name="AS_UNIQUEID" val="1333"/>
</p:tagLst>
</file>

<file path=ppt/tags/tag563.xml><?xml version="1.0" encoding="utf-8"?>
<p:tagLst xmlns:p="http://schemas.openxmlformats.org/presentationml/2006/main">
  <p:tag name="AS_UNIQUEID" val="1334"/>
</p:tagLst>
</file>

<file path=ppt/tags/tag564.xml><?xml version="1.0" encoding="utf-8"?>
<p:tagLst xmlns:p="http://schemas.openxmlformats.org/presentationml/2006/main">
  <p:tag name="AS_UNIQUEID" val="1335"/>
</p:tagLst>
</file>

<file path=ppt/tags/tag565.xml><?xml version="1.0" encoding="utf-8"?>
<p:tagLst xmlns:p="http://schemas.openxmlformats.org/presentationml/2006/main">
  <p:tag name="AS_UNIQUEID" val="1336"/>
</p:tagLst>
</file>

<file path=ppt/tags/tag566.xml><?xml version="1.0" encoding="utf-8"?>
<p:tagLst xmlns:p="http://schemas.openxmlformats.org/presentationml/2006/main">
  <p:tag name="AS_UNIQUEID" val="1337"/>
</p:tagLst>
</file>

<file path=ppt/tags/tag567.xml><?xml version="1.0" encoding="utf-8"?>
<p:tagLst xmlns:p="http://schemas.openxmlformats.org/presentationml/2006/main">
  <p:tag name="AS_UNIQUEID" val="1338"/>
</p:tagLst>
</file>

<file path=ppt/tags/tag568.xml><?xml version="1.0" encoding="utf-8"?>
<p:tagLst xmlns:p="http://schemas.openxmlformats.org/presentationml/2006/main">
  <p:tag name="KSO_WM_SPECIAL_SOURCE" val="bdnull"/>
</p:tagLst>
</file>

<file path=ppt/tags/tag569.xml><?xml version="1.0" encoding="utf-8"?>
<p:tagLst xmlns:p="http://schemas.openxmlformats.org/presentationml/2006/main">
  <p:tag name="AS_UNIQUEID" val="1339"/>
</p:tagLst>
</file>

<file path=ppt/tags/tag57.xml><?xml version="1.0" encoding="utf-8"?>
<p:tagLst xmlns:p="http://schemas.openxmlformats.org/presentationml/2006/main">
  <p:tag name="AS_UNIQUEID" val="1235"/>
</p:tagLst>
</file>

<file path=ppt/tags/tag570.xml><?xml version="1.0" encoding="utf-8"?>
<p:tagLst xmlns:p="http://schemas.openxmlformats.org/presentationml/2006/main">
  <p:tag name="AS_UNIQUEID" val="1340"/>
</p:tagLst>
</file>

<file path=ppt/tags/tag571.xml><?xml version="1.0" encoding="utf-8"?>
<p:tagLst xmlns:p="http://schemas.openxmlformats.org/presentationml/2006/main">
  <p:tag name="AS_UNIQUEID" val="1341"/>
</p:tagLst>
</file>

<file path=ppt/tags/tag572.xml><?xml version="1.0" encoding="utf-8"?>
<p:tagLst xmlns:p="http://schemas.openxmlformats.org/presentationml/2006/main">
  <p:tag name="AS_UNIQUEID" val="1342"/>
</p:tagLst>
</file>

<file path=ppt/tags/tag573.xml><?xml version="1.0" encoding="utf-8"?>
<p:tagLst xmlns:p="http://schemas.openxmlformats.org/presentationml/2006/main">
  <p:tag name="AS_UNIQUEID" val="1343"/>
</p:tagLst>
</file>

<file path=ppt/tags/tag574.xml><?xml version="1.0" encoding="utf-8"?>
<p:tagLst xmlns:p="http://schemas.openxmlformats.org/presentationml/2006/main">
  <p:tag name="AS_UNIQUEID" val="1344"/>
</p:tagLst>
</file>

<file path=ppt/tags/tag575.xml><?xml version="1.0" encoding="utf-8"?>
<p:tagLst xmlns:p="http://schemas.openxmlformats.org/presentationml/2006/main">
  <p:tag name="AS_UNIQUEID" val="1345"/>
</p:tagLst>
</file>

<file path=ppt/tags/tag576.xml><?xml version="1.0" encoding="utf-8"?>
<p:tagLst xmlns:p="http://schemas.openxmlformats.org/presentationml/2006/main">
  <p:tag name="AS_UNIQUEID" val="1346"/>
</p:tagLst>
</file>

<file path=ppt/tags/tag577.xml><?xml version="1.0" encoding="utf-8"?>
<p:tagLst xmlns:p="http://schemas.openxmlformats.org/presentationml/2006/main">
  <p:tag name="AS_UNIQUEID" val="1347"/>
</p:tagLst>
</file>

<file path=ppt/tags/tag578.xml><?xml version="1.0" encoding="utf-8"?>
<p:tagLst xmlns:p="http://schemas.openxmlformats.org/presentationml/2006/main">
  <p:tag name="KSO_WM_SPECIAL_SOURCE" val="bdnull"/>
</p:tagLst>
</file>

<file path=ppt/tags/tag579.xml><?xml version="1.0" encoding="utf-8"?>
<p:tagLst xmlns:p="http://schemas.openxmlformats.org/presentationml/2006/main">
  <p:tag name="AS_UNIQUEID" val="1348"/>
</p:tagLst>
</file>

<file path=ppt/tags/tag58.xml><?xml version="1.0" encoding="utf-8"?>
<p:tagLst xmlns:p="http://schemas.openxmlformats.org/presentationml/2006/main">
  <p:tag name="AS_UNIQUEID" val="5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0.xml><?xml version="1.0" encoding="utf-8"?>
<p:tagLst xmlns:p="http://schemas.openxmlformats.org/presentationml/2006/main">
  <p:tag name="AS_UNIQUEID" val="1349"/>
</p:tagLst>
</file>

<file path=ppt/tags/tag581.xml><?xml version="1.0" encoding="utf-8"?>
<p:tagLst xmlns:p="http://schemas.openxmlformats.org/presentationml/2006/main">
  <p:tag name="AS_UNIQUEID" val="1350"/>
</p:tagLst>
</file>

<file path=ppt/tags/tag582.xml><?xml version="1.0" encoding="utf-8"?>
<p:tagLst xmlns:p="http://schemas.openxmlformats.org/presentationml/2006/main">
  <p:tag name="AS_UNIQUEID" val="1351"/>
</p:tagLst>
</file>

<file path=ppt/tags/tag583.xml><?xml version="1.0" encoding="utf-8"?>
<p:tagLst xmlns:p="http://schemas.openxmlformats.org/presentationml/2006/main">
  <p:tag name="AS_UNIQUEID" val="1352"/>
</p:tagLst>
</file>

<file path=ppt/tags/tag584.xml><?xml version="1.0" encoding="utf-8"?>
<p:tagLst xmlns:p="http://schemas.openxmlformats.org/presentationml/2006/main">
  <p:tag name="AS_UNIQUEID" val="1353"/>
</p:tagLst>
</file>

<file path=ppt/tags/tag585.xml><?xml version="1.0" encoding="utf-8"?>
<p:tagLst xmlns:p="http://schemas.openxmlformats.org/presentationml/2006/main">
  <p:tag name="AS_UNIQUEID" val="1354"/>
</p:tagLst>
</file>

<file path=ppt/tags/tag586.xml><?xml version="1.0" encoding="utf-8"?>
<p:tagLst xmlns:p="http://schemas.openxmlformats.org/presentationml/2006/main">
  <p:tag name="KSO_WM_SPECIAL_SOURCE" val="bdnull"/>
</p:tagLst>
</file>

<file path=ppt/tags/tag587.xml><?xml version="1.0" encoding="utf-8"?>
<p:tagLst xmlns:p="http://schemas.openxmlformats.org/presentationml/2006/main">
  <p:tag name="AS_UNIQUEID" val="1355"/>
</p:tagLst>
</file>

<file path=ppt/tags/tag588.xml><?xml version="1.0" encoding="utf-8"?>
<p:tagLst xmlns:p="http://schemas.openxmlformats.org/presentationml/2006/main">
  <p:tag name="AS_UNIQUEID" val="1042"/>
</p:tagLst>
</file>

<file path=ppt/tags/tag589.xml><?xml version="1.0" encoding="utf-8"?>
<p:tagLst xmlns:p="http://schemas.openxmlformats.org/presentationml/2006/main">
  <p:tag name="AS_UNIQUEID" val="1043"/>
</p:tagLst>
</file>

<file path=ppt/tags/tag59.xml><?xml version="1.0" encoding="utf-8"?>
<p:tagLst xmlns:p="http://schemas.openxmlformats.org/presentationml/2006/main">
  <p:tag name="AS_UNIQUEID" val="5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0.xml><?xml version="1.0" encoding="utf-8"?>
<p:tagLst xmlns:p="http://schemas.openxmlformats.org/presentationml/2006/main">
  <p:tag name="AS_UNIQUEID" val="1044"/>
</p:tagLst>
</file>

<file path=ppt/tags/tag591.xml><?xml version="1.0" encoding="utf-8"?>
<p:tagLst xmlns:p="http://schemas.openxmlformats.org/presentationml/2006/main">
  <p:tag name="AS_UNIQUEID" val="1045"/>
</p:tagLst>
</file>

<file path=ppt/tags/tag592.xml><?xml version="1.0" encoding="utf-8"?>
<p:tagLst xmlns:p="http://schemas.openxmlformats.org/presentationml/2006/main">
  <p:tag name="AS_UNIQUEID" val="1046"/>
</p:tagLst>
</file>

<file path=ppt/tags/tag593.xml><?xml version="1.0" encoding="utf-8"?>
<p:tagLst xmlns:p="http://schemas.openxmlformats.org/presentationml/2006/main">
  <p:tag name="AS_UNIQUEID" val="1047"/>
</p:tagLst>
</file>

<file path=ppt/tags/tag594.xml><?xml version="1.0" encoding="utf-8"?>
<p:tagLst xmlns:p="http://schemas.openxmlformats.org/presentationml/2006/main">
  <p:tag name="AS_UNIQUEID" val="1048"/>
</p:tagLst>
</file>

<file path=ppt/tags/tag595.xml><?xml version="1.0" encoding="utf-8"?>
<p:tagLst xmlns:p="http://schemas.openxmlformats.org/presentationml/2006/main">
  <p:tag name="KSO_WM_SPECIAL_SOURCE" val="bdnull"/>
</p:tagLst>
</file>

<file path=ppt/tags/tag596.xml><?xml version="1.0" encoding="utf-8"?>
<p:tagLst xmlns:p="http://schemas.openxmlformats.org/presentationml/2006/main">
  <p:tag name="AS_UNIQUEID" val="1356"/>
</p:tagLst>
</file>

<file path=ppt/tags/tag597.xml><?xml version="1.0" encoding="utf-8"?>
<p:tagLst xmlns:p="http://schemas.openxmlformats.org/presentationml/2006/main">
  <p:tag name="AS_UNIQUEID" val="1050"/>
  <p:tag name="KSO_WM_ASSEMBLE_CHIP_INDEX" val="94baff4bdcd646199bbb9a3c5592109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6130c4e18b5cc6c91112a598"/>
  <p:tag name="KSO_WM_TEMPLATE_ASSEMBLE_XID" val="6130c4e18b5cc6c91112a598"/>
  <p:tag name="KSO_WM_TEMPLATE_CATEGORY" val="diagram"/>
  <p:tag name="KSO_WM_TEMPLATE_INDEX" val="20215799"/>
  <p:tag name="KSO_WM_UNIT_BLOCK" val="0"/>
  <p:tag name="KSO_WM_UNIT_COMPATIBLE" val="0"/>
  <p:tag name="KSO_WM_UNIT_DEC_AREA_ID" val="027574e09223494496f0c22d352bbed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5799_1*h_f*1_1"/>
  <p:tag name="KSO_WM_UNIT_INDEX" val="1_1"/>
  <p:tag name="KSO_WM_UNIT_LAYERLEVEL" val="1_1"/>
  <p:tag name="KSO_WM_UNIT_NOCLEAR" val="0"/>
  <p:tag name="KSO_WM_UNIT_PRESET_TEXT" val="单击此处添加正文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20"/>
</p:tagLst>
</file>

<file path=ppt/tags/tag598.xml><?xml version="1.0" encoding="utf-8"?>
<p:tagLst xmlns:p="http://schemas.openxmlformats.org/presentationml/2006/main">
  <p:tag name="AS_UNIQUEID" val="1051"/>
</p:tagLst>
</file>

<file path=ppt/tags/tag599.xml><?xml version="1.0" encoding="utf-8"?>
<p:tagLst xmlns:p="http://schemas.openxmlformats.org/presentationml/2006/main">
  <p:tag name="KSO_WM_BEAUTIFY_FLAG" val="#wm#"/>
  <p:tag name="KSO_WM_SPECIAL_SOURCE" val="bdnull"/>
  <p:tag name="KSO_WM_TEMPLATE_CATEGORY" val="diagram"/>
  <p:tag name="KSO_WM_TEMPLATE_INDEX" val="20215799"/>
</p:tagLst>
</file>

<file path=ppt/tags/tag6.xml><?xml version="1.0" encoding="utf-8"?>
<p:tagLst xmlns:p="http://schemas.openxmlformats.org/presentationml/2006/main">
  <p:tag name="AS_UNIQUEID" val="4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5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00.xml><?xml version="1.0" encoding="utf-8"?>
<p:tagLst xmlns:p="http://schemas.openxmlformats.org/presentationml/2006/main">
  <p:tag name="AS_UNIQUEID" val="1357"/>
</p:tagLst>
</file>

<file path=ppt/tags/tag601.xml><?xml version="1.0" encoding="utf-8"?>
<p:tagLst xmlns:p="http://schemas.openxmlformats.org/presentationml/2006/main">
  <p:tag name="AS_UNIQUEID" val="718"/>
</p:tagLst>
</file>

<file path=ppt/tags/tag602.xml><?xml version="1.0" encoding="utf-8"?>
<p:tagLst xmlns:p="http://schemas.openxmlformats.org/presentationml/2006/main">
  <p:tag name="AS_UNIQUEID" val="719"/>
</p:tagLst>
</file>

<file path=ppt/tags/tag603.xml><?xml version="1.0" encoding="utf-8"?>
<p:tagLst xmlns:p="http://schemas.openxmlformats.org/presentationml/2006/main">
  <p:tag name="KSO_WM_SPECIAL_SOURCE" val="bdnull"/>
</p:tagLst>
</file>

<file path=ppt/tags/tag604.xml><?xml version="1.0" encoding="utf-8"?>
<p:tagLst xmlns:p="http://schemas.openxmlformats.org/presentationml/2006/main">
  <p:tag name="AS_UNIQUEID" val="1358"/>
</p:tagLst>
</file>

<file path=ppt/tags/tag605.xml><?xml version="1.0" encoding="utf-8"?>
<p:tagLst xmlns:p="http://schemas.openxmlformats.org/presentationml/2006/main">
  <p:tag name="AS_UNIQUEID" val="721"/>
</p:tagLst>
</file>

<file path=ppt/tags/tag606.xml><?xml version="1.0" encoding="utf-8"?>
<p:tagLst xmlns:p="http://schemas.openxmlformats.org/presentationml/2006/main">
  <p:tag name="AS_UNIQUEID" val="722"/>
</p:tagLst>
</file>

<file path=ppt/tags/tag607.xml><?xml version="1.0" encoding="utf-8"?>
<p:tagLst xmlns:p="http://schemas.openxmlformats.org/presentationml/2006/main">
  <p:tag name="KSO_WM_SPECIAL_SOURCE" val="bdnull"/>
</p:tagLst>
</file>

<file path=ppt/tags/tag608.xml><?xml version="1.0" encoding="utf-8"?>
<p:tagLst xmlns:p="http://schemas.openxmlformats.org/presentationml/2006/main">
  <p:tag name="AS_UNIQUEID" val="1359"/>
</p:tagLst>
</file>

<file path=ppt/tags/tag609.xml><?xml version="1.0" encoding="utf-8"?>
<p:tagLst xmlns:p="http://schemas.openxmlformats.org/presentationml/2006/main">
  <p:tag name="AS_UNIQUEID" val="724"/>
</p:tagLst>
</file>

<file path=ppt/tags/tag61.xml><?xml version="1.0" encoding="utf-8"?>
<p:tagLst xmlns:p="http://schemas.openxmlformats.org/presentationml/2006/main">
  <p:tag name="AS_UNIQUEID" val="5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0.xml><?xml version="1.0" encoding="utf-8"?>
<p:tagLst xmlns:p="http://schemas.openxmlformats.org/presentationml/2006/main">
  <p:tag name="AS_UNIQUEID" val="725"/>
</p:tagLst>
</file>

<file path=ppt/tags/tag611.xml><?xml version="1.0" encoding="utf-8"?>
<p:tagLst xmlns:p="http://schemas.openxmlformats.org/presentationml/2006/main">
  <p:tag name="AS_UNIQUEID" val="1060"/>
</p:tagLst>
</file>

<file path=ppt/tags/tag612.xml><?xml version="1.0" encoding="utf-8"?>
<p:tagLst xmlns:p="http://schemas.openxmlformats.org/presentationml/2006/main">
  <p:tag name="KSO_WM_SPECIAL_SOURCE" val="bdnull"/>
</p:tagLst>
</file>

<file path=ppt/tags/tag613.xml><?xml version="1.0" encoding="utf-8"?>
<p:tagLst xmlns:p="http://schemas.openxmlformats.org/presentationml/2006/main">
  <p:tag name="AS_UNIQUEID" val="1360"/>
</p:tagLst>
</file>

<file path=ppt/tags/tag614.xml><?xml version="1.0" encoding="utf-8"?>
<p:tagLst xmlns:p="http://schemas.openxmlformats.org/presentationml/2006/main">
  <p:tag name="AS_UNIQUEID" val="727"/>
</p:tagLst>
</file>

<file path=ppt/tags/tag615.xml><?xml version="1.0" encoding="utf-8"?>
<p:tagLst xmlns:p="http://schemas.openxmlformats.org/presentationml/2006/main">
  <p:tag name="AS_UNIQUEID" val="728"/>
</p:tagLst>
</file>

<file path=ppt/tags/tag616.xml><?xml version="1.0" encoding="utf-8"?>
<p:tagLst xmlns:p="http://schemas.openxmlformats.org/presentationml/2006/main">
  <p:tag name="AS_UNIQUEID" val="729"/>
</p:tagLst>
</file>

<file path=ppt/tags/tag617.xml><?xml version="1.0" encoding="utf-8"?>
<p:tagLst xmlns:p="http://schemas.openxmlformats.org/presentationml/2006/main">
  <p:tag name="AS_UNIQUEID" val="730"/>
</p:tagLst>
</file>

<file path=ppt/tags/tag618.xml><?xml version="1.0" encoding="utf-8"?>
<p:tagLst xmlns:p="http://schemas.openxmlformats.org/presentationml/2006/main">
  <p:tag name="AS_UNIQUEID" val="731"/>
</p:tagLst>
</file>

<file path=ppt/tags/tag619.xml><?xml version="1.0" encoding="utf-8"?>
<p:tagLst xmlns:p="http://schemas.openxmlformats.org/presentationml/2006/main">
  <p:tag name="AS_UNIQUEID" val="732"/>
</p:tagLst>
</file>

<file path=ppt/tags/tag62.xml><?xml version="1.0" encoding="utf-8"?>
<p:tagLst xmlns:p="http://schemas.openxmlformats.org/presentationml/2006/main">
  <p:tag name="AS_UNIQUEID" val="1236"/>
</p:tagLst>
</file>

<file path=ppt/tags/tag620.xml><?xml version="1.0" encoding="utf-8"?>
<p:tagLst xmlns:p="http://schemas.openxmlformats.org/presentationml/2006/main">
  <p:tag name="AS_UNIQUEID" val="733"/>
</p:tagLst>
</file>

<file path=ppt/tags/tag621.xml><?xml version="1.0" encoding="utf-8"?>
<p:tagLst xmlns:p="http://schemas.openxmlformats.org/presentationml/2006/main">
  <p:tag name="AS_UNIQUEID" val="734"/>
</p:tagLst>
</file>

<file path=ppt/tags/tag622.xml><?xml version="1.0" encoding="utf-8"?>
<p:tagLst xmlns:p="http://schemas.openxmlformats.org/presentationml/2006/main">
  <p:tag name="AS_UNIQUEID" val="735"/>
</p:tagLst>
</file>

<file path=ppt/tags/tag623.xml><?xml version="1.0" encoding="utf-8"?>
<p:tagLst xmlns:p="http://schemas.openxmlformats.org/presentationml/2006/main">
  <p:tag name="AS_UNIQUEID" val="736"/>
</p:tagLst>
</file>

<file path=ppt/tags/tag624.xml><?xml version="1.0" encoding="utf-8"?>
<p:tagLst xmlns:p="http://schemas.openxmlformats.org/presentationml/2006/main">
  <p:tag name="AS_UNIQUEID" val="737"/>
</p:tagLst>
</file>

<file path=ppt/tags/tag625.xml><?xml version="1.0" encoding="utf-8"?>
<p:tagLst xmlns:p="http://schemas.openxmlformats.org/presentationml/2006/main">
  <p:tag name="AS_UNIQUEID" val="738"/>
</p:tagLst>
</file>

<file path=ppt/tags/tag626.xml><?xml version="1.0" encoding="utf-8"?>
<p:tagLst xmlns:p="http://schemas.openxmlformats.org/presentationml/2006/main">
  <p:tag name="AS_UNIQUEID" val="739"/>
</p:tagLst>
</file>

<file path=ppt/tags/tag627.xml><?xml version="1.0" encoding="utf-8"?>
<p:tagLst xmlns:p="http://schemas.openxmlformats.org/presentationml/2006/main">
  <p:tag name="AS_UNIQUEID" val="740"/>
</p:tagLst>
</file>

<file path=ppt/tags/tag628.xml><?xml version="1.0" encoding="utf-8"?>
<p:tagLst xmlns:p="http://schemas.openxmlformats.org/presentationml/2006/main">
  <p:tag name="AS_UNIQUEID" val="741"/>
</p:tagLst>
</file>

<file path=ppt/tags/tag629.xml><?xml version="1.0" encoding="utf-8"?>
<p:tagLst xmlns:p="http://schemas.openxmlformats.org/presentationml/2006/main">
  <p:tag name="AS_UNIQUEID" val="742"/>
</p:tagLst>
</file>

<file path=ppt/tags/tag63.xml><?xml version="1.0" encoding="utf-8"?>
<p:tagLst xmlns:p="http://schemas.openxmlformats.org/presentationml/2006/main">
  <p:tag name="AS_UNIQUEID" val="5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0.xml><?xml version="1.0" encoding="utf-8"?>
<p:tagLst xmlns:p="http://schemas.openxmlformats.org/presentationml/2006/main">
  <p:tag name="AS_UNIQUEID" val="743"/>
</p:tagLst>
</file>

<file path=ppt/tags/tag631.xml><?xml version="1.0" encoding="utf-8"?>
<p:tagLst xmlns:p="http://schemas.openxmlformats.org/presentationml/2006/main">
  <p:tag name="AS_UNIQUEID" val="744"/>
</p:tagLst>
</file>

<file path=ppt/tags/tag632.xml><?xml version="1.0" encoding="utf-8"?>
<p:tagLst xmlns:p="http://schemas.openxmlformats.org/presentationml/2006/main">
  <p:tag name="AS_UNIQUEID" val="745"/>
</p:tagLst>
</file>

<file path=ppt/tags/tag633.xml><?xml version="1.0" encoding="utf-8"?>
<p:tagLst xmlns:p="http://schemas.openxmlformats.org/presentationml/2006/main">
  <p:tag name="AS_UNIQUEID" val="746"/>
</p:tagLst>
</file>

<file path=ppt/tags/tag634.xml><?xml version="1.0" encoding="utf-8"?>
<p:tagLst xmlns:p="http://schemas.openxmlformats.org/presentationml/2006/main">
  <p:tag name="AS_UNIQUEID" val="747"/>
</p:tagLst>
</file>

<file path=ppt/tags/tag635.xml><?xml version="1.0" encoding="utf-8"?>
<p:tagLst xmlns:p="http://schemas.openxmlformats.org/presentationml/2006/main">
  <p:tag name="AS_UNIQUEID" val="748"/>
</p:tagLst>
</file>

<file path=ppt/tags/tag636.xml><?xml version="1.0" encoding="utf-8"?>
<p:tagLst xmlns:p="http://schemas.openxmlformats.org/presentationml/2006/main">
  <p:tag name="AS_UNIQUEID" val="749"/>
</p:tagLst>
</file>

<file path=ppt/tags/tag637.xml><?xml version="1.0" encoding="utf-8"?>
<p:tagLst xmlns:p="http://schemas.openxmlformats.org/presentationml/2006/main">
  <p:tag name="AS_UNIQUEID" val="750"/>
</p:tagLst>
</file>

<file path=ppt/tags/tag638.xml><?xml version="1.0" encoding="utf-8"?>
<p:tagLst xmlns:p="http://schemas.openxmlformats.org/presentationml/2006/main">
  <p:tag name="AS_UNIQUEID" val="751"/>
</p:tagLst>
</file>

<file path=ppt/tags/tag639.xml><?xml version="1.0" encoding="utf-8"?>
<p:tagLst xmlns:p="http://schemas.openxmlformats.org/presentationml/2006/main">
  <p:tag name="AS_UNIQUEID" val="752"/>
</p:tagLst>
</file>

<file path=ppt/tags/tag64.xml><?xml version="1.0" encoding="utf-8"?>
<p:tagLst xmlns:p="http://schemas.openxmlformats.org/presentationml/2006/main">
  <p:tag name="AS_UNIQUEID" val="5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0.xml><?xml version="1.0" encoding="utf-8"?>
<p:tagLst xmlns:p="http://schemas.openxmlformats.org/presentationml/2006/main">
  <p:tag name="AS_UNIQUEID" val="753"/>
</p:tagLst>
</file>

<file path=ppt/tags/tag641.xml><?xml version="1.0" encoding="utf-8"?>
<p:tagLst xmlns:p="http://schemas.openxmlformats.org/presentationml/2006/main">
  <p:tag name="AS_UNIQUEID" val="754"/>
</p:tagLst>
</file>

<file path=ppt/tags/tag642.xml><?xml version="1.0" encoding="utf-8"?>
<p:tagLst xmlns:p="http://schemas.openxmlformats.org/presentationml/2006/main">
  <p:tag name="AS_UNIQUEID" val="755"/>
</p:tagLst>
</file>

<file path=ppt/tags/tag643.xml><?xml version="1.0" encoding="utf-8"?>
<p:tagLst xmlns:p="http://schemas.openxmlformats.org/presentationml/2006/main">
  <p:tag name="AS_UNIQUEID" val="756"/>
</p:tagLst>
</file>

<file path=ppt/tags/tag644.xml><?xml version="1.0" encoding="utf-8"?>
<p:tagLst xmlns:p="http://schemas.openxmlformats.org/presentationml/2006/main">
  <p:tag name="AS_UNIQUEID" val="757"/>
</p:tagLst>
</file>

<file path=ppt/tags/tag645.xml><?xml version="1.0" encoding="utf-8"?>
<p:tagLst xmlns:p="http://schemas.openxmlformats.org/presentationml/2006/main">
  <p:tag name="AS_UNIQUEID" val="1127"/>
</p:tagLst>
</file>

<file path=ppt/tags/tag646.xml><?xml version="1.0" encoding="utf-8"?>
<p:tagLst xmlns:p="http://schemas.openxmlformats.org/presentationml/2006/main">
  <p:tag name="KSO_WM_SPECIAL_SOURCE" val="bdnull"/>
</p:tagLst>
</file>

<file path=ppt/tags/tag647.xml><?xml version="1.0" encoding="utf-8"?>
<p:tagLst xmlns:p="http://schemas.openxmlformats.org/presentationml/2006/main">
  <p:tag name="AS_UNIQUEID" val="1361"/>
</p:tagLst>
</file>

<file path=ppt/tags/tag648.xml><?xml version="1.0" encoding="utf-8"?>
<p:tagLst xmlns:p="http://schemas.openxmlformats.org/presentationml/2006/main">
  <p:tag name="AS_UNIQUEID" val="1183"/>
</p:tagLst>
</file>

<file path=ppt/tags/tag649.xml><?xml version="1.0" encoding="utf-8"?>
<p:tagLst xmlns:p="http://schemas.openxmlformats.org/presentationml/2006/main">
  <p:tag name="AS_UNIQUEID" val="1184"/>
</p:tagLst>
</file>

<file path=ppt/tags/tag65.xml><?xml version="1.0" encoding="utf-8"?>
<p:tagLst xmlns:p="http://schemas.openxmlformats.org/presentationml/2006/main">
  <p:tag name="AS_UNIQUEID" val="5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0.xml><?xml version="1.0" encoding="utf-8"?>
<p:tagLst xmlns:p="http://schemas.openxmlformats.org/presentationml/2006/main">
  <p:tag name="AS_UNIQUEID" val="1185"/>
</p:tagLst>
</file>

<file path=ppt/tags/tag651.xml><?xml version="1.0" encoding="utf-8"?>
<p:tagLst xmlns:p="http://schemas.openxmlformats.org/presentationml/2006/main">
  <p:tag name="AS_UNIQUEID" val="1186"/>
</p:tagLst>
</file>

<file path=ppt/tags/tag652.xml><?xml version="1.0" encoding="utf-8"?>
<p:tagLst xmlns:p="http://schemas.openxmlformats.org/presentationml/2006/main">
  <p:tag name="AS_UNIQUEID" val="1187"/>
</p:tagLst>
</file>

<file path=ppt/tags/tag653.xml><?xml version="1.0" encoding="utf-8"?>
<p:tagLst xmlns:p="http://schemas.openxmlformats.org/presentationml/2006/main">
  <p:tag name="AS_UNIQUEID" val="1188"/>
</p:tagLst>
</file>

<file path=ppt/tags/tag654.xml><?xml version="1.0" encoding="utf-8"?>
<p:tagLst xmlns:p="http://schemas.openxmlformats.org/presentationml/2006/main">
  <p:tag name="AS_UNIQUEID" val="1189"/>
</p:tagLst>
</file>

<file path=ppt/tags/tag655.xml><?xml version="1.0" encoding="utf-8"?>
<p:tagLst xmlns:p="http://schemas.openxmlformats.org/presentationml/2006/main">
  <p:tag name="AS_UNIQUEID" val="1190"/>
</p:tagLst>
</file>

<file path=ppt/tags/tag656.xml><?xml version="1.0" encoding="utf-8"?>
<p:tagLst xmlns:p="http://schemas.openxmlformats.org/presentationml/2006/main">
  <p:tag name="AS_UNIQUEID" val="1191"/>
</p:tagLst>
</file>

<file path=ppt/tags/tag657.xml><?xml version="1.0" encoding="utf-8"?>
<p:tagLst xmlns:p="http://schemas.openxmlformats.org/presentationml/2006/main">
  <p:tag name="AS_UNIQUEID" val="1192"/>
</p:tagLst>
</file>

<file path=ppt/tags/tag658.xml><?xml version="1.0" encoding="utf-8"?>
<p:tagLst xmlns:p="http://schemas.openxmlformats.org/presentationml/2006/main">
  <p:tag name="AS_UNIQUEID" val="1193"/>
</p:tagLst>
</file>

<file path=ppt/tags/tag659.xml><?xml version="1.0" encoding="utf-8"?>
<p:tagLst xmlns:p="http://schemas.openxmlformats.org/presentationml/2006/main">
  <p:tag name="AS_UNIQUEID" val="1194"/>
</p:tagLst>
</file>

<file path=ppt/tags/tag66.xml><?xml version="1.0" encoding="utf-8"?>
<p:tagLst xmlns:p="http://schemas.openxmlformats.org/presentationml/2006/main">
  <p:tag name="AS_UNIQUEID" val="5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0.xml><?xml version="1.0" encoding="utf-8"?>
<p:tagLst xmlns:p="http://schemas.openxmlformats.org/presentationml/2006/main">
  <p:tag name="AS_UNIQUEID" val="1195"/>
</p:tagLst>
</file>

<file path=ppt/tags/tag661.xml><?xml version="1.0" encoding="utf-8"?>
<p:tagLst xmlns:p="http://schemas.openxmlformats.org/presentationml/2006/main">
  <p:tag name="AS_UNIQUEID" val="1196"/>
</p:tagLst>
</file>

<file path=ppt/tags/tag662.xml><?xml version="1.0" encoding="utf-8"?>
<p:tagLst xmlns:p="http://schemas.openxmlformats.org/presentationml/2006/main">
  <p:tag name="AS_UNIQUEID" val="1197"/>
</p:tagLst>
</file>

<file path=ppt/tags/tag663.xml><?xml version="1.0" encoding="utf-8"?>
<p:tagLst xmlns:p="http://schemas.openxmlformats.org/presentationml/2006/main">
  <p:tag name="KSO_WM_SPECIAL_SOURCE" val="bdnull"/>
</p:tagLst>
</file>

<file path=ppt/tags/tag664.xml><?xml version="1.0" encoding="utf-8"?>
<p:tagLst xmlns:p="http://schemas.openxmlformats.org/presentationml/2006/main">
  <p:tag name="AS_UNIQUEID" val="1362"/>
</p:tagLst>
</file>

<file path=ppt/tags/tag665.xml><?xml version="1.0" encoding="utf-8"?>
<p:tagLst xmlns:p="http://schemas.openxmlformats.org/presentationml/2006/main">
  <p:tag name="AS_UNIQUEID" val="724"/>
</p:tagLst>
</file>

<file path=ppt/tags/tag666.xml><?xml version="1.0" encoding="utf-8"?>
<p:tagLst xmlns:p="http://schemas.openxmlformats.org/presentationml/2006/main">
  <p:tag name="AS_UNIQUEID" val="725"/>
</p:tagLst>
</file>

<file path=ppt/tags/tag667.xml><?xml version="1.0" encoding="utf-8"?>
<p:tagLst xmlns:p="http://schemas.openxmlformats.org/presentationml/2006/main">
  <p:tag name="AS_UNIQUEID" val="1060"/>
</p:tagLst>
</file>

<file path=ppt/tags/tag668.xml><?xml version="1.0" encoding="utf-8"?>
<p:tagLst xmlns:p="http://schemas.openxmlformats.org/presentationml/2006/main">
  <p:tag name="KSO_WM_SPECIAL_SOURCE" val="bdnull"/>
</p:tagLst>
</file>

<file path=ppt/tags/tag669.xml><?xml version="1.0" encoding="utf-8"?>
<p:tagLst xmlns:p="http://schemas.openxmlformats.org/presentationml/2006/main">
  <p:tag name="AS_UNIQUEID" val="1363"/>
</p:tagLst>
</file>

<file path=ppt/tags/tag67.xml><?xml version="1.0" encoding="utf-8"?>
<p:tagLst xmlns:p="http://schemas.openxmlformats.org/presentationml/2006/main">
  <p:tag name="AS_UNIQUEID" val="5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0.xml><?xml version="1.0" encoding="utf-8"?>
<p:tagLst xmlns:p="http://schemas.openxmlformats.org/presentationml/2006/main">
  <p:tag name="AS_UNIQUEID" val="1174"/>
</p:tagLst>
</file>

<file path=ppt/tags/tag671.xml><?xml version="1.0" encoding="utf-8"?>
<p:tagLst xmlns:p="http://schemas.openxmlformats.org/presentationml/2006/main">
  <p:tag name="AS_UNIQUEID" val="1175"/>
</p:tagLst>
</file>

<file path=ppt/tags/tag672.xml><?xml version="1.0" encoding="utf-8"?>
<p:tagLst xmlns:p="http://schemas.openxmlformats.org/presentationml/2006/main">
  <p:tag name="KSO_WM_BEAUTIFY_FLAG" val="#wm#"/>
  <p:tag name="KSO_WM_SPECIAL_SOURCE" val="bdnull"/>
  <p:tag name="KSO_WM_TEMPLATE_CATEGORY" val="diagram"/>
  <p:tag name="KSO_WM_TEMPLATE_INDEX" val="20212340"/>
</p:tagLst>
</file>

<file path=ppt/tags/tag673.xml><?xml version="1.0" encoding="utf-8"?>
<p:tagLst xmlns:p="http://schemas.openxmlformats.org/presentationml/2006/main">
  <p:tag name="AS_UNIQUEID" val="1364"/>
</p:tagLst>
</file>

<file path=ppt/tags/tag674.xml><?xml version="1.0" encoding="utf-8"?>
<p:tagLst xmlns:p="http://schemas.openxmlformats.org/presentationml/2006/main">
  <p:tag name="AS_UNIQUEID" val="1365"/>
</p:tagLst>
</file>

<file path=ppt/tags/tag675.xml><?xml version="1.0" encoding="utf-8"?>
<p:tagLst xmlns:p="http://schemas.openxmlformats.org/presentationml/2006/main">
  <p:tag name="AS_UNIQUEID" val="1366"/>
</p:tagLst>
</file>

<file path=ppt/tags/tag676.xml><?xml version="1.0" encoding="utf-8"?>
<p:tagLst xmlns:p="http://schemas.openxmlformats.org/presentationml/2006/main">
  <p:tag name="AS_UNIQUEID" val="1367"/>
</p:tagLst>
</file>

<file path=ppt/tags/tag677.xml><?xml version="1.0" encoding="utf-8"?>
<p:tagLst xmlns:p="http://schemas.openxmlformats.org/presentationml/2006/main">
  <p:tag name="AS_UNIQUEID" val="1368"/>
</p:tagLst>
</file>

<file path=ppt/tags/tag678.xml><?xml version="1.0" encoding="utf-8"?>
<p:tagLst xmlns:p="http://schemas.openxmlformats.org/presentationml/2006/main">
  <p:tag name="KSO_WM_SPECIAL_SOURCE" val="bdnull"/>
</p:tagLst>
</file>

<file path=ppt/tags/tag679.xml><?xml version="1.0" encoding="utf-8"?>
<p:tagLst xmlns:p="http://schemas.openxmlformats.org/presentationml/2006/main">
  <p:tag name="AS_UNIQUEID" val="1369"/>
</p:tagLst>
</file>

<file path=ppt/tags/tag68.xml><?xml version="1.0" encoding="utf-8"?>
<p:tagLst xmlns:p="http://schemas.openxmlformats.org/presentationml/2006/main">
  <p:tag name="AS_UNIQUEID" val="1237"/>
</p:tagLst>
</file>

<file path=ppt/tags/tag680.xml><?xml version="1.0" encoding="utf-8"?>
<p:tagLst xmlns:p="http://schemas.openxmlformats.org/presentationml/2006/main">
  <p:tag name="AS_UNIQUEID" val="958"/>
</p:tagLst>
</file>

<file path=ppt/tags/tag681.xml><?xml version="1.0" encoding="utf-8"?>
<p:tagLst xmlns:p="http://schemas.openxmlformats.org/presentationml/2006/main">
  <p:tag name="AS_UNIQUEID" val="959"/>
</p:tagLst>
</file>

<file path=ppt/tags/tag682.xml><?xml version="1.0" encoding="utf-8"?>
<p:tagLst xmlns:p="http://schemas.openxmlformats.org/presentationml/2006/main">
  <p:tag name="AS_UNIQUEID" val="960"/>
</p:tagLst>
</file>

<file path=ppt/tags/tag683.xml><?xml version="1.0" encoding="utf-8"?>
<p:tagLst xmlns:p="http://schemas.openxmlformats.org/presentationml/2006/main">
  <p:tag name="KSO_WM_BEAUTIFY_FLAG" val="#wm#"/>
  <p:tag name="KSO_WM_SPECIAL_SOURCE" val="bdnull"/>
  <p:tag name="KSO_WM_TEMPLATE_CATEGORY" val="diagram"/>
  <p:tag name="KSO_WM_TEMPLATE_INDEX" val="20215799"/>
</p:tagLst>
</file>

<file path=ppt/tags/tag684.xml><?xml version="1.0" encoding="utf-8"?>
<p:tagLst xmlns:p="http://schemas.openxmlformats.org/presentationml/2006/main">
  <p:tag name="AS_UNIQUEID" val="1370"/>
</p:tagLst>
</file>

<file path=ppt/tags/tag685.xml><?xml version="1.0" encoding="utf-8"?>
<p:tagLst xmlns:p="http://schemas.openxmlformats.org/presentationml/2006/main">
  <p:tag name="AS_UNIQUEID" val="907"/>
</p:tagLst>
</file>

<file path=ppt/tags/tag686.xml><?xml version="1.0" encoding="utf-8"?>
<p:tagLst xmlns:p="http://schemas.openxmlformats.org/presentationml/2006/main">
  <p:tag name="AS_UNIQUEID" val="1371"/>
</p:tagLst>
</file>

<file path=ppt/tags/tag687.xml><?xml version="1.0" encoding="utf-8"?>
<p:tagLst xmlns:p="http://schemas.openxmlformats.org/presentationml/2006/main">
  <p:tag name="KSO_WM_BEAUTIFY_FLAG" val="#wm#"/>
  <p:tag name="KSO_WM_SPECIAL_SOURCE" val="bdnull"/>
  <p:tag name="KSO_WM_TEMPLATE_CATEGORY" val="diagram"/>
  <p:tag name="KSO_WM_TEMPLATE_INDEX" val="20215799"/>
</p:tagLst>
</file>

<file path=ppt/tags/tag688.xml><?xml version="1.0" encoding="utf-8"?>
<p:tagLst xmlns:p="http://schemas.openxmlformats.org/presentationml/2006/main">
  <p:tag name="AS_UNIQUEID" val="1372"/>
</p:tagLst>
</file>

<file path=ppt/tags/tag689.xml><?xml version="1.0" encoding="utf-8"?>
<p:tagLst xmlns:p="http://schemas.openxmlformats.org/presentationml/2006/main">
  <p:tag name="AS_UNIQUEID" val="1200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69.xml><?xml version="1.0" encoding="utf-8"?>
<p:tagLst xmlns:p="http://schemas.openxmlformats.org/presentationml/2006/main">
  <p:tag name="AS_UNIQUEID" val="528"/>
</p:tagLst>
</file>

<file path=ppt/tags/tag690.xml><?xml version="1.0" encoding="utf-8"?>
<p:tagLst xmlns:p="http://schemas.openxmlformats.org/presentationml/2006/main">
  <p:tag name="AS_UNIQUEID" val="1201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691.xml><?xml version="1.0" encoding="utf-8"?>
<p:tagLst xmlns:p="http://schemas.openxmlformats.org/presentationml/2006/main">
  <p:tag name="AS_UNIQUEID" val="1202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692.xml><?xml version="1.0" encoding="utf-8"?>
<p:tagLst xmlns:p="http://schemas.openxmlformats.org/presentationml/2006/main">
  <p:tag name="AS_UNIQUEID" val="1203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693.xml><?xml version="1.0" encoding="utf-8"?>
<p:tagLst xmlns:p="http://schemas.openxmlformats.org/presentationml/2006/main">
  <p:tag name="AS_UNIQUEID" val="1204"/>
  <p:tag name="KSO_WM_BEAUTIFY_FLAG" val="#wm#"/>
  <p:tag name="KSO_WM_DIAGRAM_GROUP_CODE" val="ζ1-1"/>
  <p:tag name="KSO_WM_TAG_VERSION" val="1.0"/>
  <p:tag name="KSO_WM_TEMPLATE_CATEGORY" val="diagram"/>
  <p:tag name="KSO_WM_TEMPLATE_INDEX" val="20216633"/>
  <p:tag name="KSO_WM_UNIT_COMPATIBLE" val="0"/>
  <p:tag name="KSO_WM_UNIT_DIAGRAM_ISNUMVISUAL" val="0"/>
  <p:tag name="KSO_WM_UNIT_DIAGRAM_ISREFERUNIT" val="0"/>
  <p:tag name="KSO_WM_UNIT_DIAGRAM_MODELTYPE" val="creativePicture"/>
  <p:tag name="KSO_WM_UNIT_HIGHLIGHT" val="0"/>
  <p:tag name="KSO_WM_UNIT_ID" val="diagram20216633_1*ζ_h_i*1_1_1"/>
  <p:tag name="KSO_WM_UNIT_INDEX" val="1_1_1"/>
  <p:tag name="KSO_WM_UNIT_LAYERLEVEL" val="1_1_1"/>
  <p:tag name="KSO_WM_UNIT_PICTURE_TOWARD" val="1"/>
  <p:tag name="KSO_WM_UNIT_TEXT_FILL_FORE_SCHEMECOLOR_INDEX" val="13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694.xml><?xml version="1.0" encoding="utf-8"?>
<p:tagLst xmlns:p="http://schemas.openxmlformats.org/presentationml/2006/main">
  <p:tag name="AS_UNIQUEID" val="1205"/>
  <p:tag name="KSO_WM_BEAUTIFY_FLAG" val="#wm#"/>
  <p:tag name="KSO_WM_DIAGRAM_GROUP_CODE" val="ζ1-1"/>
  <p:tag name="KSO_WM_TAG_VERSION" val="1.0"/>
  <p:tag name="KSO_WM_TEMPLATE_CATEGORY" val="diagram"/>
  <p:tag name="KSO_WM_TEMPLATE_INDEX" val="20216633"/>
  <p:tag name="KSO_WM_UNIT_COMPATIBLE" val="0"/>
  <p:tag name="KSO_WM_UNIT_DIAGRAM_ISNUMVISUAL" val="0"/>
  <p:tag name="KSO_WM_UNIT_DIAGRAM_ISREFERUNIT" val="0"/>
  <p:tag name="KSO_WM_UNIT_DIAGRAM_MODELTYPE" val="creativePicture"/>
  <p:tag name="KSO_WM_UNIT_HIGHLIGHT" val="0"/>
  <p:tag name="KSO_WM_UNIT_ID" val="diagram20216633_1*ζ_h_i*1_1_2"/>
  <p:tag name="KSO_WM_UNIT_INDEX" val="1_1_2"/>
  <p:tag name="KSO_WM_UNIT_LAYERLEVEL" val="1_1_1"/>
  <p:tag name="KSO_WM_UNIT_PICTURE_TOWARD" val="1"/>
  <p:tag name="KSO_WM_UNIT_TEXT_FILL_FORE_SCHEMECOLOR_INDEX" val="13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695.xml><?xml version="1.0" encoding="utf-8"?>
<p:tagLst xmlns:p="http://schemas.openxmlformats.org/presentationml/2006/main">
  <p:tag name="AS_UNIQUEID" val="1206"/>
  <p:tag name="KSO_WM_ASSEMBLE_CHIP_INDEX" val="8f818371ca6e430d9cc46fdc0af25308"/>
  <p:tag name="KSO_WM_BEAUTIFY_FLAG" val="#wm#"/>
  <p:tag name="KSO_WM_CHIP_FILLAREA_FILL_RULE" val="{&quot;fill_align&quot;:&quot;lb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3f4054ed1e2fb81496"/>
  <p:tag name="KSO_WM_TEMPLATE_ASSEMBLE_XID" val="6065703f4054ed1e2fb81496"/>
  <p:tag name="KSO_WM_TEMPLATE_CATEGORY" val="diagram"/>
  <p:tag name="KSO_WM_TEMPLATE_INDEX" val="20217034"/>
  <p:tag name="KSO_WM_UNIT_BLOCK" val="0"/>
  <p:tag name="KSO_WM_UNIT_COMPATIBLE" val="0"/>
  <p:tag name="KSO_WM_UNIT_DEC_AREA_ID" val="fcfb6491c6474251baf080c86c8573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3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696.xml><?xml version="1.0" encoding="utf-8"?>
<p:tagLst xmlns:p="http://schemas.openxmlformats.org/presentationml/2006/main">
  <p:tag name="AS_UNIQUEID" val="1207"/>
  <p:tag name="KSO_WM_BEAUTIFY_FLAG" val="#wm#"/>
  <p:tag name="KSO_WM_CHIP_GROUPID" val="5fadf23c998712faa657ab9b"/>
  <p:tag name="KSO_WM_CHIP_XID" val="5fadf23c998712faa657ab9c"/>
  <p:tag name="KSO_WM_TAG_VERSION" val="1.0"/>
  <p:tag name="KSO_WM_TEMPLATE_ASSEMBLE_GROUPID" val="6065703f4054ed1e2fb81496"/>
  <p:tag name="KSO_WM_TEMPLATE_ASSEMBLE_XID" val="6065703f4054ed1e2fb81496"/>
  <p:tag name="KSO_WM_TEMPLATE_CATEGORY" val="diagram"/>
  <p:tag name="KSO_WM_TEMPLATE_INDEX" val="20217034"/>
  <p:tag name="KSO_WM_UNIT_BLOCK" val="0"/>
  <p:tag name="KSO_WM_UNIT_COMPATIBLE" val="0"/>
  <p:tag name="KSO_WM_UNIT_DEC_AREA_ID" val="fd846e3714d9467994bd464714eb6ba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034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697.xml><?xml version="1.0" encoding="utf-8"?>
<p:tagLst xmlns:p="http://schemas.openxmlformats.org/presentationml/2006/main">
  <p:tag name="AS_UNIQUEID" val="1208"/>
</p:tagLst>
</file>

<file path=ppt/tags/tag698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],&quot;fill_id&quot;:&quot;54af87c18ac942a5aeb3bac38f8644f5&quot;,&quot;fill_align&quot;:&quot;cm&quot;,&quot;chip_types&quot;:[&quot;picture&quot;]},{&quot;text_align&quot;:&quot;lb&quot;,&quot;text_direction&quot;:&quot;horizontal&quot;,&quot;support_big_font&quot;:true,&quot;picture_toward&quot;:0,&quot;picture_dockside&quot;:[],&quot;fill_id&quot;:&quot;444a7d36fbb94b9b9947a9b2c3dbafa1&quot;,&quot;fill_align&quot;:&quot;lb&quot;,&quot;chip_types&quot;:[&quot;text&quot;]}]]"/>
  <p:tag name="KSO_WM_CHIP_GROUPID" val="5fadf23c998712faa657ab9b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df23c998712faa657ab9c"/>
  <p:tag name="KSO_WM_SLIDE_BACKGROUND_TYPE" val="general"/>
  <p:tag name="KSO_WM_SLIDE_BK_DARK_LIGHT" val="2"/>
  <p:tag name="KSO_WM_SLIDE_ID" val="diagram20217034_1"/>
  <p:tag name="KSO_WM_SLIDE_INDEX" val="1"/>
  <p:tag name="KSO_WM_SLIDE_ITEM_CNT" val="0"/>
  <p:tag name="KSO_WM_SLIDE_LAYOUT" val="d_f"/>
  <p:tag name="KSO_WM_SLIDE_LAYOUT_CNT" val="1_1"/>
  <p:tag name="KSO_WM_SLIDE_LAYOUT_INFO" val="{&quot;direction&quot;:1,&quot;id&quot;:&quot;2021-04-01T16:15:35&quot;,&quot;maxSize&quot;:{&quot;size1&quot;:61.299999999999997},&quot;minSize&quot;:{&quot;size1&quot;:41.200000000000003},&quot;normalSize&quot;:{&quot;size1&quot;:53.856250000000003},&quot;subLayout&quot;:[{&quot;id&quot;:&quot;2021-04-01T16:15:35&quot;,&quot;margin&quot;:{&quot;bottom&quot;:1.6929999589920044,&quot;left&quot;:1.6929999589920044,&quot;right&quot;:1.6929999589920044,&quot;top&quot;:1.6929999589920044},&quot;type&quot;:0},{&quot;id&quot;:&quot;2021-04-01T16:15:35&quot;,&quot;margin&quot;:{&quot;bottom&quot;:1.6929999589920044,&quot;left&quot;:0.026000002399086952,&quot;right&quot;:2.1159999370574951,&quot;top&quot;:1.6929999589920044},&quot;type&quot;:0}],&quot;type&quot;:0}"/>
  <p:tag name="KSO_WM_SLIDE_POSITION" val="72*95"/>
  <p:tag name="KSO_WM_SLIDE_RATIO" val="1.777778"/>
  <p:tag name="KSO_WM_SLIDE_SIZE" val="887*348"/>
  <p:tag name="KSO_WM_SLIDE_SUBTYPE" val="picTxt"/>
  <p:tag name="KSO_WM_SLIDE_SUPPORT_FEATURE_TYPE" val="8"/>
  <p:tag name="KSO_WM_SLIDE_TYPE" val="text"/>
  <p:tag name="KSO_WM_SPECIAL_SOURCE" val="bdnull"/>
  <p:tag name="KSO_WM_TAG_VERSION" val="1.0"/>
  <p:tag name="KSO_WM_TEMPLATE_ASSEMBLE_GROUPID" val="6065703f4054ed1e2fb81496"/>
  <p:tag name="KSO_WM_TEMPLATE_ASSEMBLE_XID" val="6065703f4054ed1e2fb81496"/>
  <p:tag name="KSO_WM_TEMPLATE_CATEGORY" val="diagram"/>
  <p:tag name="KSO_WM_TEMPLATE_COLOR_TYPE" val="1"/>
  <p:tag name="KSO_WM_TEMPLATE_INDEX" val="20217034"/>
  <p:tag name="KSO_WM_TEMPLATE_MASTER_TYPE" val="0"/>
  <p:tag name="KSO_WM_TEMPLATE_SUBCATEGORY" val="21"/>
</p:tagLst>
</file>

<file path=ppt/tags/tag699.xml><?xml version="1.0" encoding="utf-8"?>
<p:tagLst xmlns:p="http://schemas.openxmlformats.org/presentationml/2006/main">
  <p:tag name="AS_UNIQUEID" val="1373"/>
</p:tagLst>
</file>

<file path=ppt/tags/tag7.xml><?xml version="1.0" encoding="utf-8"?>
<p:tagLst xmlns:p="http://schemas.openxmlformats.org/presentationml/2006/main">
  <p:tag name="AS_UNIQUEID" val="1227"/>
</p:tagLst>
</file>

<file path=ppt/tags/tag70.xml><?xml version="1.0" encoding="utf-8"?>
<p:tagLst xmlns:p="http://schemas.openxmlformats.org/presentationml/2006/main">
  <p:tag name="AS_UNIQUEID" val="529"/>
</p:tagLst>
</file>

<file path=ppt/tags/tag700.xml><?xml version="1.0" encoding="utf-8"?>
<p:tagLst xmlns:p="http://schemas.openxmlformats.org/presentationml/2006/main">
  <p:tag name="AS_UNIQUEID" val="1210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701.xml><?xml version="1.0" encoding="utf-8"?>
<p:tagLst xmlns:p="http://schemas.openxmlformats.org/presentationml/2006/main">
  <p:tag name="AS_UNIQUEID" val="1211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702.xml><?xml version="1.0" encoding="utf-8"?>
<p:tagLst xmlns:p="http://schemas.openxmlformats.org/presentationml/2006/main">
  <p:tag name="AS_UNIQUEID" val="1212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703.xml><?xml version="1.0" encoding="utf-8"?>
<p:tagLst xmlns:p="http://schemas.openxmlformats.org/presentationml/2006/main">
  <p:tag name="AS_UNIQUEID" val="1213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704.xml><?xml version="1.0" encoding="utf-8"?>
<p:tagLst xmlns:p="http://schemas.openxmlformats.org/presentationml/2006/main">
  <p:tag name="AS_UNIQUEID" val="1214"/>
  <p:tag name="KSO_WM_ASSEMBLE_CHIP_INDEX" val="64acd7f5d1ce483e86c805374376186c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624054ed1e2fb7f78b"/>
  <p:tag name="KSO_WM_TEMPLATE_ASSEMBLE_XID" val="60656e624054ed1e2fb7f78b"/>
  <p:tag name="KSO_WM_TEMPLATE_CATEGORY" val="diagram"/>
  <p:tag name="KSO_WM_TEMPLATE_INDEX" val="20216546"/>
  <p:tag name="KSO_WM_UNIT_BLOCK" val="0"/>
  <p:tag name="KSO_WM_UNIT_COMPATIBLE" val="0"/>
  <p:tag name="KSO_WM_UNIT_DEC_AREA_ID" val="f6a0ce7af00e448ca5df69fa3c4a5a1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654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705.xml><?xml version="1.0" encoding="utf-8"?>
<p:tagLst xmlns:p="http://schemas.openxmlformats.org/presentationml/2006/main">
  <p:tag name="AS_UNIQUEID" val="1215"/>
  <p:tag name="KSO_WM_ASSEMBLE_CHIP_INDEX" val="09007634282c4d628f97cc3bdc4ba88d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e624054ed1e2fb7f78b"/>
  <p:tag name="KSO_WM_TEMPLATE_ASSEMBLE_XID" val="60656e624054ed1e2fb7f78b"/>
  <p:tag name="KSO_WM_TEMPLATE_CATEGORY" val="diagram"/>
  <p:tag name="KSO_WM_TEMPLATE_INDEX" val="20216546"/>
  <p:tag name="KSO_WM_UNIT_COMPATIBLE" val="1"/>
  <p:tag name="KSO_WM_UNIT_DEC_AREA_ID" val="ba5877ccb0434f3281901e3d420fa45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6546_1*d*1"/>
  <p:tag name="KSO_WM_UNIT_INDEX" val="1"/>
  <p:tag name="KSO_WM_UNIT_LAYERLEVEL" val="1"/>
  <p:tag name="KSO_WM_UNIT_PICTURE_CLIP_FLAG" val="0"/>
  <p:tag name="KSO_WM_UNIT_SM_LIMIT_TYPE" val="2"/>
  <p:tag name="KSO_WM_UNIT_TYPE" val="d"/>
  <p:tag name="KSO_WM_UNIT_VALUE" val="1904*1734"/>
</p:tagLst>
</file>

<file path=ppt/tags/tag706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true,&quot;picture_toward&quot;:0,&quot;picture_dockside&quot;:[],&quot;fill_id&quot;:&quot;813d07783d4747c4b667cb4096479dc1&quot;,&quot;fill_align&quot;:&quot;cm&quot;,&quot;chip_types&quot;:[&quot;text&quot;,&quot;header&quot;]},{&quot;text_align&quot;:&quot;cm&quot;,&quot;text_direction&quot;:&quot;horizontal&quot;,&quot;support_big_font&quot;:false,&quot;picture_toward&quot;:0,&quot;picture_dockside&quot;:[],&quot;fill_id&quot;:&quot;979d0503e27e419ca06599e26f690fb5&quot;,&quot;fill_align&quot;:&quot;cm&quot;,&quot;chip_types&quot;:[&quot;picture&quot;]}]]"/>
  <p:tag name="KSO_WM_CHIP_GROUPID" val="5ed7469aafe44fab1839bd4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d1ffcb7ab0972fba70b204"/>
  <p:tag name="KSO_WM_SLIDE_BACKGROUND" val="[&quot;general&quot;]"/>
  <p:tag name="KSO_WM_SLIDE_BACKGROUND_TYPE" val="general"/>
  <p:tag name="KSO_WM_SLIDE_BK_DARK_LIGHT" val="2"/>
  <p:tag name="KSO_WM_SLIDE_ID" val="diagram20216546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4:55:33&quot;,&quot;maxSize&quot;:{&quot;size1&quot;:46.200000000000003},&quot;minSize&quot;:{&quot;size1&quot;:46.200000000000003},&quot;normalSize&quot;:{&quot;size1&quot;:46.200000000000003},&quot;subLayout&quot;:[{&quot;id&quot;:&quot;2021-04-01T14:55:33&quot;,&quot;margin&quot;:{&quot;bottom&quot;:2.9630000591278076,&quot;left&quot;:2.1170001029968262,&quot;right&quot;:0.84700000286102295,&quot;top&quot;:2.9630000591278076},&quot;type&quot;:0},{&quot;id&quot;:&quot;2021-04-01T14:55:33&quot;,&quot;margin&quot;:{&quot;bottom&quot;:0,&quot;left&quot;:0.84700000286102295,&quot;right&quot;:0,&quot;top&quot;:0},&quot;type&quot;:0}],&quot;type&quot;:0}"/>
  <p:tag name="KSO_WM_SLIDE_POSITION" val="60*0"/>
  <p:tag name="KSO_WM_SLIDE_RATIO" val="1.777778"/>
  <p:tag name="KSO_WM_SLIDE_SIZE" val="899*540"/>
  <p:tag name="KSO_WM_SLIDE_SUBTYPE" val="picTxt"/>
  <p:tag name="KSO_WM_SLIDE_SUPPORT_FEATURE_TYPE" val="0"/>
  <p:tag name="KSO_WM_SLIDE_TYPE" val="text"/>
  <p:tag name="KSO_WM_SPECIAL_SOURCE" val="bdnull"/>
  <p:tag name="KSO_WM_TAG_VERSION" val="1.0"/>
  <p:tag name="KSO_WM_TEMPLATE_ASSEMBLE_GROUPID" val="60656e624054ed1e2fb7f78b"/>
  <p:tag name="KSO_WM_TEMPLATE_ASSEMBLE_XID" val="60656e624054ed1e2fb7f78b"/>
  <p:tag name="KSO_WM_TEMPLATE_CATEGORY" val="diagram"/>
  <p:tag name="KSO_WM_TEMPLATE_COLOR_TYPE" val="1"/>
  <p:tag name="KSO_WM_TEMPLATE_INDEX" val="20216546"/>
  <p:tag name="KSO_WM_TEMPLATE_MASTER_TYPE" val="0"/>
  <p:tag name="KSO_WM_TEMPLATE_SUBCATEGORY" val="21"/>
</p:tagLst>
</file>

<file path=ppt/tags/tag707.xml><?xml version="1.0" encoding="utf-8"?>
<p:tagLst xmlns:p="http://schemas.openxmlformats.org/presentationml/2006/main">
  <p:tag name="AS_UNIQUEID" val="1374"/>
</p:tagLst>
</file>

<file path=ppt/tags/tag708.xml><?xml version="1.0" encoding="utf-8"?>
<p:tagLst xmlns:p="http://schemas.openxmlformats.org/presentationml/2006/main">
  <p:tag name="AS_UNIQUEID" val="1217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09.xml><?xml version="1.0" encoding="utf-8"?>
<p:tagLst xmlns:p="http://schemas.openxmlformats.org/presentationml/2006/main">
  <p:tag name="AS_UNIQUEID" val="1218"/>
  <p:tag name="KSO_WM_BEAUTIFY_FLAG" val="#wm#"/>
  <p:tag name="KSO_WM_CHIP_GROUPID" val="5eea1bf9fe790412426d1932"/>
  <p:tag name="KSO_WM_CHIP_XID" val="5eea1bf9fe790412426d1933"/>
  <p:tag name="KSO_WM_TAG_VERSION" val="1.0"/>
  <p:tag name="KSO_WM_TEMPLATE_ASSEMBLE_GROUPID" val="60656e6f4054ed1e2fb7f8a3"/>
  <p:tag name="KSO_WM_TEMPLATE_ASSEMBLE_XID" val="60656e6f4054ed1e2fb7f8a3"/>
  <p:tag name="KSO_WM_TEMPLATE_CATEGORY" val="diagram"/>
  <p:tag name="KSO_WM_TEMPLATE_INDEX" val="20214754"/>
  <p:tag name="KSO_WM_UNIT_BLOCK" val="0"/>
  <p:tag name="KSO_WM_UNIT_COMPATIBLE" val="0"/>
  <p:tag name="KSO_WM_UNIT_DEC_AREA_ID" val="9ccea751608b49d4a752259f6e7e108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cda9b473f5ca44f580ed82833d4cbc5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4754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35"/>
</p:tagLst>
</file>

<file path=ppt/tags/tag71.xml><?xml version="1.0" encoding="utf-8"?>
<p:tagLst xmlns:p="http://schemas.openxmlformats.org/presentationml/2006/main">
  <p:tag name="AS_UNIQUEID" val="530"/>
</p:tagLst>
</file>

<file path=ppt/tags/tag710.xml><?xml version="1.0" encoding="utf-8"?>
<p:tagLst xmlns:p="http://schemas.openxmlformats.org/presentationml/2006/main">
  <p:tag name="AS_UNIQUEID" val="1219"/>
  <p:tag name="KSO_WM_BEAUTIFY_FLAG" val="#wm#"/>
  <p:tag name="KSO_WM_CHIP_GROUPID" val="5eea1bf9fe790412426d1932"/>
  <p:tag name="KSO_WM_CHIP_XID" val="5eea1bf9fe790412426d1933"/>
  <p:tag name="KSO_WM_TAG_VERSION" val="1.0"/>
  <p:tag name="KSO_WM_TEMPLATE_ASSEMBLE_GROUPID" val="60656e6f4054ed1e2fb7f8a3"/>
  <p:tag name="KSO_WM_TEMPLATE_ASSEMBLE_XID" val="60656e6f4054ed1e2fb7f8a3"/>
  <p:tag name="KSO_WM_TEMPLATE_CATEGORY" val="diagram"/>
  <p:tag name="KSO_WM_TEMPLATE_INDEX" val="20214754"/>
  <p:tag name="KSO_WM_UNIT_BLOCK" val="0"/>
  <p:tag name="KSO_WM_UNIT_COMPATIBLE" val="0"/>
  <p:tag name="KSO_WM_UNIT_DEC_AREA_ID" val="e23eb904ea694d1cacb190d7c7f3ee52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2},&quot;ReferentInfo&quot;:{&quot;Id&quot;:&quot;9ccea751608b49d4a752259f6e7e108a&quot;,&quot;X&quot;:{&quot;Pos&quot;:0},&quot;Y&quot;:{&quot;Pos&quot;:2}},&quot;whChangeMode&quot;:0}"/>
  <p:tag name="KSO_WM_UNIT_DIAGRAM_ISNUMVISUAL" val="0"/>
  <p:tag name="KSO_WM_UNIT_DIAGRAM_ISREFERUNIT" val="0"/>
  <p:tag name="KSO_WM_UNIT_HIGHLIGHT" val="0"/>
  <p:tag name="KSO_WM_UNIT_ID" val="diagram20214754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711.xml><?xml version="1.0" encoding="utf-8"?>
<p:tagLst xmlns:p="http://schemas.openxmlformats.org/presentationml/2006/main">
  <p:tag name="AS_UNIQUEID" val="1220"/>
  <p:tag name="KSO_WM_ASSEMBLE_CHIP_INDEX" val="d8b454db51254c6c8603a1b4063efc7a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6f4054ed1e2fb7f8a3"/>
  <p:tag name="KSO_WM_TEMPLATE_ASSEMBLE_XID" val="60656e6f4054ed1e2fb7f8a3"/>
  <p:tag name="KSO_WM_TEMPLATE_CATEGORY" val="diagram"/>
  <p:tag name="KSO_WM_TEMPLATE_INDEX" val="20214754"/>
  <p:tag name="KSO_WM_UNIT_BLOCK" val="0"/>
  <p:tag name="KSO_WM_UNIT_COMPATIBLE" val="0"/>
  <p:tag name="KSO_WM_UNIT_DEC_AREA_ID" val="9cd36622cddc49d989cc769fc8e70d3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475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64"/>
</p:tagLst>
</file>

<file path=ppt/tags/tag712.xml><?xml version="1.0" encoding="utf-8"?>
<p:tagLst xmlns:p="http://schemas.openxmlformats.org/presentationml/2006/main">
  <p:tag name="AS_UNIQUEID" val="1221"/>
  <p:tag name="KSO_WM_ASSEMBLE_CHIP_INDEX" val="8bc421a3d44a4e27a5969ac5832b3e2a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e6f4054ed1e2fb7f8a3"/>
  <p:tag name="KSO_WM_TEMPLATE_ASSEMBLE_XID" val="60656e6f4054ed1e2fb7f8a3"/>
  <p:tag name="KSO_WM_TEMPLATE_CATEGORY" val="diagram"/>
  <p:tag name="KSO_WM_TEMPLATE_INDEX" val="20214754"/>
  <p:tag name="KSO_WM_UNIT_COMPATIBLE" val="0"/>
  <p:tag name="KSO_WM_UNIT_DEC_AREA_ID" val="cda9b473f5ca44f580ed82833d4cbc5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4754_1*d*1"/>
  <p:tag name="KSO_WM_UNIT_INDEX" val="1"/>
  <p:tag name="KSO_WM_UNIT_LAYERLEVEL" val="1"/>
  <p:tag name="KSO_WM_UNIT_PICTURE_CLIP_FLAG" val="0"/>
  <p:tag name="KSO_WM_UNIT_SM_LIMIT_TYPE" val="2"/>
  <p:tag name="KSO_WM_UNIT_SUPPORT_UNIT_TYPE" val="[&quot;d&quot;,&quot;α&quot;,&quot;β&quot;,&quot;θ&quot;]"/>
  <p:tag name="KSO_WM_UNIT_TYPE" val="d"/>
  <p:tag name="KSO_WM_UNIT_VALUE" val="973*1692"/>
</p:tagLst>
</file>

<file path=ppt/tags/tag713.xml><?xml version="1.0" encoding="utf-8"?>
<p:tagLst xmlns:p="http://schemas.openxmlformats.org/presentationml/2006/main">
  <p:tag name="KSO_WM_BEAUTIFY_FLAG" val="#wm#"/>
  <p:tag name="KSO_WM_CHIP_FILLPROP" val="[[{&quot;fill_id&quot;:&quot;1225534b603643f5a414df89499311b9&quot;,&quot;fill_align&quot;:&quot;cm&quot;,&quot;text_align&quot;:&quot;lm&quot;,&quot;text_direction&quot;:&quot;horizontal&quot;,&quot;chip_types&quot;:[&quot;text&quot;,&quot;header&quot;]},{&quot;fill_id&quot;:&quot;a5cde0e7e9ca4a5fabf022e041870535&quot;,&quot;fill_align&quot;:&quot;cm&quot;,&quot;text_align&quot;:&quot;lm&quot;,&quot;text_direction&quot;:&quot;horizontal&quot;,&quot;chip_types&quot;:[&quot;pictext&quot;,&quot;text&quot;,&quot;picture&quot;,&quot;chart&quot;,&quot;table&quot;,&quot;video&quot;]}]]"/>
  <p:tag name="KSO_WM_CHIP_GROUPID" val="5eea1bf9fe790412426d1932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a1bf9fe790412426d1933"/>
  <p:tag name="KSO_WM_SLIDE_BACKGROUND" val="[&quot;frame&quot;]"/>
  <p:tag name="KSO_WM_SLIDE_BACKGROUND_TYPE" val="frame"/>
  <p:tag name="KSO_WM_SLIDE_BK_DARK_LIGHT" val="2"/>
  <p:tag name="KSO_WM_SLIDE_CAN_ADD_NAVIGATION" val="1"/>
  <p:tag name="KSO_WM_SLIDE_ID" val="diagram20214754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frame&quot;}],&quot;direction&quot;:1,&quot;id&quot;:&quot;2021-04-01T14:58:37&quot;,&quot;maxSize&quot;:{&quot;size1&quot;:37.5},&quot;minSize&quot;:{&quot;size1&quot;:27.5},&quot;normalSize&quot;:{&quot;size1&quot;:34.0625},&quot;subLayout&quot;:[{&quot;id&quot;:&quot;2021-04-01T14:58:37&quot;,&quot;margin&quot;:{&quot;bottom&quot;:5.9270000457763672,&quot;left&quot;:1.6929999589920044,&quot;right&quot;:0.42300000786781311,&quot;top&quot;:5.9270000457763672},&quot;type&quot;:0},{&quot;id&quot;:&quot;2021-04-01T14:58:37&quot;,&quot;margin&quot;:{&quot;bottom&quot;:3.3870000839233398,&quot;left&quot;:1.6929999589920044,&quot;right&quot;:2.5399999618530273,&quot;top&quot;:3.3870000839233398},&quot;type&quot;:0}],&quot;type&quot;:0}"/>
  <p:tag name="KSO_WM_SLIDE_POSITION" val="48*108"/>
  <p:tag name="KSO_WM_SLIDE_RATIO" val="1.777778"/>
  <p:tag name="KSO_WM_SLIDE_SIZE" val="864*324"/>
  <p:tag name="KSO_WM_SLIDE_SUBTYPE" val="picTxt"/>
  <p:tag name="KSO_WM_SLIDE_SUPPORT_FEATURE_TYPE" val="0"/>
  <p:tag name="KSO_WM_SLIDE_TYPE" val="text"/>
  <p:tag name="KSO_WM_SPECIAL_SOURCE" val="bdnull"/>
  <p:tag name="KSO_WM_TAG_VERSION" val="1.0"/>
  <p:tag name="KSO_WM_TEMPLATE_ASSEMBLE_GROUPID" val="60656e6f4054ed1e2fb7f8a3"/>
  <p:tag name="KSO_WM_TEMPLATE_ASSEMBLE_XID" val="60656e6f4054ed1e2fb7f8a3"/>
  <p:tag name="KSO_WM_TEMPLATE_CATEGORY" val="diagram"/>
  <p:tag name="KSO_WM_TEMPLATE_COLOR_TYPE" val="1"/>
  <p:tag name="KSO_WM_TEMPLATE_INDEX" val="20214754"/>
  <p:tag name="KSO_WM_TEMPLATE_MASTER_TYPE" val="0"/>
  <p:tag name="KSO_WM_TEMPLATE_SUBCATEGORY" val="21"/>
</p:tagLst>
</file>

<file path=ppt/tags/tag714.xml><?xml version="1.0" encoding="utf-8"?>
<p:tagLst xmlns:p="http://schemas.openxmlformats.org/presentationml/2006/main">
  <p:tag name="AS_UNIQUEID" val="1375"/>
</p:tagLst>
</file>

<file path=ppt/tags/tag715.xml><?xml version="1.0" encoding="utf-8"?>
<p:tagLst xmlns:p="http://schemas.openxmlformats.org/presentationml/2006/main">
  <p:tag name="AS_UNIQUEID" val="1223"/>
</p:tagLst>
</file>

<file path=ppt/tags/tag716.xml><?xml version="1.0" encoding="utf-8"?>
<p:tagLst xmlns:p="http://schemas.openxmlformats.org/presentationml/2006/main">
  <p:tag name="AS_UNIQUEID" val="1224"/>
</p:tagLst>
</file>

<file path=ppt/tags/tag717.xml><?xml version="1.0" encoding="utf-8"?>
<p:tagLst xmlns:p="http://schemas.openxmlformats.org/presentationml/2006/main">
  <p:tag name="AS_UNIQUEID" val="1225"/>
</p:tagLst>
</file>

<file path=ppt/tags/tag718.xml><?xml version="1.0" encoding="utf-8"?>
<p:tagLst xmlns:p="http://schemas.openxmlformats.org/presentationml/2006/main">
  <p:tag name="KSO_WM_SPECIAL_SOURCE" val="bdnull"/>
</p:tagLst>
</file>

<file path=ppt/tags/tag719.xml><?xml version="1.0" encoding="utf-8"?>
<p:tagLst xmlns:p="http://schemas.openxmlformats.org/presentationml/2006/main">
  <p:tag name="AS_UNIQUEID" val="1376"/>
</p:tagLst>
</file>

<file path=ppt/tags/tag72.xml><?xml version="1.0" encoding="utf-8"?>
<p:tagLst xmlns:p="http://schemas.openxmlformats.org/presentationml/2006/main">
  <p:tag name="AS_UNIQUEID" val="1238"/>
</p:tagLst>
</file>

<file path=ppt/tags/tag720.xml><?xml version="1.0" encoding="utf-8"?>
<p:tagLst xmlns:p="http://schemas.openxmlformats.org/presentationml/2006/main">
  <p:tag name="AS_UNIQUEID" val="990"/>
  <p:tag name="KSO_WM_ASSEMBLE_CHIP_INDEX" val="94baff4bdcd646199bbb9a3c5592109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6130c4e18b5cc6c91112a598"/>
  <p:tag name="KSO_WM_TEMPLATE_ASSEMBLE_XID" val="6130c4e18b5cc6c91112a598"/>
  <p:tag name="KSO_WM_TEMPLATE_CATEGORY" val="diagram"/>
  <p:tag name="KSO_WM_TEMPLATE_INDEX" val="20215799"/>
  <p:tag name="KSO_WM_UNIT_BLOCK" val="0"/>
  <p:tag name="KSO_WM_UNIT_COMPATIBLE" val="0"/>
  <p:tag name="KSO_WM_UNIT_DEC_AREA_ID" val="027574e09223494496f0c22d352bbed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5799_1*h_f*1_1"/>
  <p:tag name="KSO_WM_UNIT_INDEX" val="1_1"/>
  <p:tag name="KSO_WM_UNIT_LAYERLEVEL" val="1_1"/>
  <p:tag name="KSO_WM_UNIT_NOCLEAR" val="0"/>
  <p:tag name="KSO_WM_UNIT_PRESET_TEXT" val="单击此处添加正文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20"/>
</p:tagLst>
</file>

<file path=ppt/tags/tag721.xml><?xml version="1.0" encoding="utf-8"?>
<p:tagLst xmlns:p="http://schemas.openxmlformats.org/presentationml/2006/main">
  <p:tag name="AS_UNIQUEID" val="991"/>
  <p:tag name="KSO_WM_UNIT_PLACING_PICTURE_USER_VIEWPORT" val="{&quot;height&quot;:4665,&quot;width&quot;:2315}"/>
</p:tagLst>
</file>

<file path=ppt/tags/tag722.xml><?xml version="1.0" encoding="utf-8"?>
<p:tagLst xmlns:p="http://schemas.openxmlformats.org/presentationml/2006/main">
  <p:tag name="KSO_WM_BEAUTIFY_FLAG" val="#wm#"/>
  <p:tag name="KSO_WM_SPECIAL_SOURCE" val="bdnull"/>
  <p:tag name="KSO_WM_TEMPLATE_CATEGORY" val="diagram"/>
  <p:tag name="KSO_WM_TEMPLATE_INDEX" val="20215799"/>
</p:tagLst>
</file>

<file path=ppt/tags/tag723.xml><?xml version="1.0" encoding="utf-8"?>
<p:tagLst xmlns:p="http://schemas.openxmlformats.org/presentationml/2006/main">
  <p:tag name="AS_UNIQUEID" val="1377"/>
</p:tagLst>
</file>

<file path=ppt/tags/tag724.xml><?xml version="1.0" encoding="utf-8"?>
<p:tagLst xmlns:p="http://schemas.openxmlformats.org/presentationml/2006/main">
  <p:tag name="AS_UNIQUEID" val="993"/>
</p:tagLst>
</file>

<file path=ppt/tags/tag725.xml><?xml version="1.0" encoding="utf-8"?>
<p:tagLst xmlns:p="http://schemas.openxmlformats.org/presentationml/2006/main">
  <p:tag name="AS_UNIQUEID" val="994"/>
</p:tagLst>
</file>

<file path=ppt/tags/tag726.xml><?xml version="1.0" encoding="utf-8"?>
<p:tagLst xmlns:p="http://schemas.openxmlformats.org/presentationml/2006/main">
  <p:tag name="AS_UNIQUEID" val="995"/>
</p:tagLst>
</file>

<file path=ppt/tags/tag727.xml><?xml version="1.0" encoding="utf-8"?>
<p:tagLst xmlns:p="http://schemas.openxmlformats.org/presentationml/2006/main">
  <p:tag name="AS_UNIQUEID" val="996"/>
</p:tagLst>
</file>

<file path=ppt/tags/tag728.xml><?xml version="1.0" encoding="utf-8"?>
<p:tagLst xmlns:p="http://schemas.openxmlformats.org/presentationml/2006/main">
  <p:tag name="AS_UNIQUEID" val="997"/>
</p:tagLst>
</file>

<file path=ppt/tags/tag729.xml><?xml version="1.0" encoding="utf-8"?>
<p:tagLst xmlns:p="http://schemas.openxmlformats.org/presentationml/2006/main">
  <p:tag name="AS_UNIQUEID" val="998"/>
</p:tagLst>
</file>

<file path=ppt/tags/tag73.xml><?xml version="1.0" encoding="utf-8"?>
<p:tagLst xmlns:p="http://schemas.openxmlformats.org/presentationml/2006/main">
  <p:tag name="AS_UNIQUEID" val="532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30.xml><?xml version="1.0" encoding="utf-8"?>
<p:tagLst xmlns:p="http://schemas.openxmlformats.org/presentationml/2006/main">
  <p:tag name="AS_UNIQUEID" val="999"/>
</p:tagLst>
</file>

<file path=ppt/tags/tag731.xml><?xml version="1.0" encoding="utf-8"?>
<p:tagLst xmlns:p="http://schemas.openxmlformats.org/presentationml/2006/main">
  <p:tag name="AS_UNIQUEID" val="1000"/>
</p:tagLst>
</file>

<file path=ppt/tags/tag732.xml><?xml version="1.0" encoding="utf-8"?>
<p:tagLst xmlns:p="http://schemas.openxmlformats.org/presentationml/2006/main">
  <p:tag name="AS_UNIQUEID" val="1001"/>
</p:tagLst>
</file>

<file path=ppt/tags/tag733.xml><?xml version="1.0" encoding="utf-8"?>
<p:tagLst xmlns:p="http://schemas.openxmlformats.org/presentationml/2006/main">
  <p:tag name="AS_UNIQUEID" val="1002"/>
</p:tagLst>
</file>

<file path=ppt/tags/tag734.xml><?xml version="1.0" encoding="utf-8"?>
<p:tagLst xmlns:p="http://schemas.openxmlformats.org/presentationml/2006/main">
  <p:tag name="KSO_WM_SPECIAL_SOURCE" val="bdnull"/>
</p:tagLst>
</file>

<file path=ppt/tags/tag735.xml><?xml version="1.0" encoding="utf-8"?>
<p:tagLst xmlns:p="http://schemas.openxmlformats.org/presentationml/2006/main">
  <p:tag name="AS_UNIQUEID" val="1378"/>
</p:tagLst>
</file>

<file path=ppt/tags/tag736.xml><?xml version="1.0" encoding="utf-8"?>
<p:tagLst xmlns:p="http://schemas.openxmlformats.org/presentationml/2006/main">
  <p:tag name="AS_UNIQUEID" val="1004"/>
</p:tagLst>
</file>

<file path=ppt/tags/tag737.xml><?xml version="1.0" encoding="utf-8"?>
<p:tagLst xmlns:p="http://schemas.openxmlformats.org/presentationml/2006/main">
  <p:tag name="AS_UNIQUEID" val="1005"/>
</p:tagLst>
</file>

<file path=ppt/tags/tag738.xml><?xml version="1.0" encoding="utf-8"?>
<p:tagLst xmlns:p="http://schemas.openxmlformats.org/presentationml/2006/main">
  <p:tag name="AS_UNIQUEID" val="1006"/>
</p:tagLst>
</file>

<file path=ppt/tags/tag739.xml><?xml version="1.0" encoding="utf-8"?>
<p:tagLst xmlns:p="http://schemas.openxmlformats.org/presentationml/2006/main">
  <p:tag name="AS_UNIQUEID" val="1007"/>
</p:tagLst>
</file>

<file path=ppt/tags/tag74.xml><?xml version="1.0" encoding="utf-8"?>
<p:tagLst xmlns:p="http://schemas.openxmlformats.org/presentationml/2006/main">
  <p:tag name="AS_UNIQUEID" val="533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40.xml><?xml version="1.0" encoding="utf-8"?>
<p:tagLst xmlns:p="http://schemas.openxmlformats.org/presentationml/2006/main">
  <p:tag name="AS_UNIQUEID" val="1008"/>
</p:tagLst>
</file>

<file path=ppt/tags/tag741.xml><?xml version="1.0" encoding="utf-8"?>
<p:tagLst xmlns:p="http://schemas.openxmlformats.org/presentationml/2006/main">
  <p:tag name="AS_UNIQUEID" val="1009"/>
</p:tagLst>
</file>

<file path=ppt/tags/tag742.xml><?xml version="1.0" encoding="utf-8"?>
<p:tagLst xmlns:p="http://schemas.openxmlformats.org/presentationml/2006/main">
  <p:tag name="AS_UNIQUEID" val="1010"/>
</p:tagLst>
</file>

<file path=ppt/tags/tag743.xml><?xml version="1.0" encoding="utf-8"?>
<p:tagLst xmlns:p="http://schemas.openxmlformats.org/presentationml/2006/main">
  <p:tag name="AS_UNIQUEID" val="1011"/>
</p:tagLst>
</file>

<file path=ppt/tags/tag744.xml><?xml version="1.0" encoding="utf-8"?>
<p:tagLst xmlns:p="http://schemas.openxmlformats.org/presentationml/2006/main">
  <p:tag name="AS_UNIQUEID" val="1012"/>
</p:tagLst>
</file>

<file path=ppt/tags/tag745.xml><?xml version="1.0" encoding="utf-8"?>
<p:tagLst xmlns:p="http://schemas.openxmlformats.org/presentationml/2006/main">
  <p:tag name="AS_UNIQUEID" val="1013"/>
</p:tagLst>
</file>

<file path=ppt/tags/tag746.xml><?xml version="1.0" encoding="utf-8"?>
<p:tagLst xmlns:p="http://schemas.openxmlformats.org/presentationml/2006/main">
  <p:tag name="AS_UNIQUEID" val="1014"/>
</p:tagLst>
</file>

<file path=ppt/tags/tag747.xml><?xml version="1.0" encoding="utf-8"?>
<p:tagLst xmlns:p="http://schemas.openxmlformats.org/presentationml/2006/main">
  <p:tag name="AS_UNIQUEID" val="1015"/>
</p:tagLst>
</file>

<file path=ppt/tags/tag748.xml><?xml version="1.0" encoding="utf-8"?>
<p:tagLst xmlns:p="http://schemas.openxmlformats.org/presentationml/2006/main">
  <p:tag name="AS_UNIQUEID" val="1016"/>
</p:tagLst>
</file>

<file path=ppt/tags/tag749.xml><?xml version="1.0" encoding="utf-8"?>
<p:tagLst xmlns:p="http://schemas.openxmlformats.org/presentationml/2006/main">
  <p:tag name="KSO_WM_SPECIAL_SOURCE" val="bdnull"/>
</p:tagLst>
</file>

<file path=ppt/tags/tag75.xml><?xml version="1.0" encoding="utf-8"?>
<p:tagLst xmlns:p="http://schemas.openxmlformats.org/presentationml/2006/main">
  <p:tag name="AS_UNIQUEID" val="5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50.xml><?xml version="1.0" encoding="utf-8"?>
<p:tagLst xmlns:p="http://schemas.openxmlformats.org/presentationml/2006/main">
  <p:tag name="AS_UNIQUEID" val="1379"/>
</p:tagLst>
</file>

<file path=ppt/tags/tag751.xml><?xml version="1.0" encoding="utf-8"?>
<p:tagLst xmlns:p="http://schemas.openxmlformats.org/presentationml/2006/main">
  <p:tag name="AS_UNIQUEID" val="1018"/>
</p:tagLst>
</file>

<file path=ppt/tags/tag752.xml><?xml version="1.0" encoding="utf-8"?>
<p:tagLst xmlns:p="http://schemas.openxmlformats.org/presentationml/2006/main">
  <p:tag name="AS_UNIQUEID" val="1019"/>
</p:tagLst>
</file>

<file path=ppt/tags/tag753.xml><?xml version="1.0" encoding="utf-8"?>
<p:tagLst xmlns:p="http://schemas.openxmlformats.org/presentationml/2006/main">
  <p:tag name="AS_UNIQUEID" val="1020"/>
</p:tagLst>
</file>

<file path=ppt/tags/tag754.xml><?xml version="1.0" encoding="utf-8"?>
<p:tagLst xmlns:p="http://schemas.openxmlformats.org/presentationml/2006/main">
  <p:tag name="AS_UNIQUEID" val="1021"/>
</p:tagLst>
</file>

<file path=ppt/tags/tag755.xml><?xml version="1.0" encoding="utf-8"?>
<p:tagLst xmlns:p="http://schemas.openxmlformats.org/presentationml/2006/main">
  <p:tag name="AS_UNIQUEID" val="1022"/>
</p:tagLst>
</file>

<file path=ppt/tags/tag756.xml><?xml version="1.0" encoding="utf-8"?>
<p:tagLst xmlns:p="http://schemas.openxmlformats.org/presentationml/2006/main">
  <p:tag name="AS_UNIQUEID" val="1023"/>
</p:tagLst>
</file>

<file path=ppt/tags/tag757.xml><?xml version="1.0" encoding="utf-8"?>
<p:tagLst xmlns:p="http://schemas.openxmlformats.org/presentationml/2006/main">
  <p:tag name="AS_UNIQUEID" val="1024"/>
</p:tagLst>
</file>

<file path=ppt/tags/tag758.xml><?xml version="1.0" encoding="utf-8"?>
<p:tagLst xmlns:p="http://schemas.openxmlformats.org/presentationml/2006/main">
  <p:tag name="AS_UNIQUEID" val="1025"/>
</p:tagLst>
</file>

<file path=ppt/tags/tag759.xml><?xml version="1.0" encoding="utf-8"?>
<p:tagLst xmlns:p="http://schemas.openxmlformats.org/presentationml/2006/main">
  <p:tag name="AS_UNIQUEID" val="1026"/>
</p:tagLst>
</file>

<file path=ppt/tags/tag76.xml><?xml version="1.0" encoding="utf-8"?>
<p:tagLst xmlns:p="http://schemas.openxmlformats.org/presentationml/2006/main">
  <p:tag name="AS_UNIQUEID" val="5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60.xml><?xml version="1.0" encoding="utf-8"?>
<p:tagLst xmlns:p="http://schemas.openxmlformats.org/presentationml/2006/main">
  <p:tag name="AS_UNIQUEID" val="1027"/>
</p:tagLst>
</file>

<file path=ppt/tags/tag761.xml><?xml version="1.0" encoding="utf-8"?>
<p:tagLst xmlns:p="http://schemas.openxmlformats.org/presentationml/2006/main">
  <p:tag name="AS_UNIQUEID" val="1028"/>
</p:tagLst>
</file>

<file path=ppt/tags/tag762.xml><?xml version="1.0" encoding="utf-8"?>
<p:tagLst xmlns:p="http://schemas.openxmlformats.org/presentationml/2006/main">
  <p:tag name="AS_UNIQUEID" val="1029"/>
</p:tagLst>
</file>

<file path=ppt/tags/tag763.xml><?xml version="1.0" encoding="utf-8"?>
<p:tagLst xmlns:p="http://schemas.openxmlformats.org/presentationml/2006/main">
  <p:tag name="KSO_WM_SPECIAL_SOURCE" val="bdnull"/>
</p:tagLst>
</file>

<file path=ppt/tags/tag764.xml><?xml version="1.0" encoding="utf-8"?>
<p:tagLst xmlns:p="http://schemas.openxmlformats.org/presentationml/2006/main">
  <p:tag name="AS_UNIQUEID" val="1380"/>
</p:tagLst>
</file>

<file path=ppt/tags/tag765.xml><?xml version="1.0" encoding="utf-8"?>
<p:tagLst xmlns:p="http://schemas.openxmlformats.org/presentationml/2006/main">
  <p:tag name="AS_UNIQUEID" val="1031"/>
</p:tagLst>
</file>

<file path=ppt/tags/tag766.xml><?xml version="1.0" encoding="utf-8"?>
<p:tagLst xmlns:p="http://schemas.openxmlformats.org/presentationml/2006/main">
  <p:tag name="AS_UNIQUEID" val="1032"/>
</p:tagLst>
</file>

<file path=ppt/tags/tag767.xml><?xml version="1.0" encoding="utf-8"?>
<p:tagLst xmlns:p="http://schemas.openxmlformats.org/presentationml/2006/main">
  <p:tag name="AS_UNIQUEID" val="1033"/>
</p:tagLst>
</file>

<file path=ppt/tags/tag768.xml><?xml version="1.0" encoding="utf-8"?>
<p:tagLst xmlns:p="http://schemas.openxmlformats.org/presentationml/2006/main">
  <p:tag name="AS_UNIQUEID" val="1034"/>
</p:tagLst>
</file>

<file path=ppt/tags/tag769.xml><?xml version="1.0" encoding="utf-8"?>
<p:tagLst xmlns:p="http://schemas.openxmlformats.org/presentationml/2006/main">
  <p:tag name="AS_UNIQUEID" val="1035"/>
</p:tagLst>
</file>

<file path=ppt/tags/tag77.xml><?xml version="1.0" encoding="utf-8"?>
<p:tagLst xmlns:p="http://schemas.openxmlformats.org/presentationml/2006/main">
  <p:tag name="AS_UNIQUEID" val="5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70.xml><?xml version="1.0" encoding="utf-8"?>
<p:tagLst xmlns:p="http://schemas.openxmlformats.org/presentationml/2006/main">
  <p:tag name="AS_UNIQUEID" val="1036"/>
</p:tagLst>
</file>

<file path=ppt/tags/tag771.xml><?xml version="1.0" encoding="utf-8"?>
<p:tagLst xmlns:p="http://schemas.openxmlformats.org/presentationml/2006/main">
  <p:tag name="AS_UNIQUEID" val="1037"/>
</p:tagLst>
</file>

<file path=ppt/tags/tag772.xml><?xml version="1.0" encoding="utf-8"?>
<p:tagLst xmlns:p="http://schemas.openxmlformats.org/presentationml/2006/main">
  <p:tag name="AS_UNIQUEID" val="1038"/>
</p:tagLst>
</file>

<file path=ppt/tags/tag773.xml><?xml version="1.0" encoding="utf-8"?>
<p:tagLst xmlns:p="http://schemas.openxmlformats.org/presentationml/2006/main">
  <p:tag name="AS_UNIQUEID" val="1039"/>
</p:tagLst>
</file>

<file path=ppt/tags/tag774.xml><?xml version="1.0" encoding="utf-8"?>
<p:tagLst xmlns:p="http://schemas.openxmlformats.org/presentationml/2006/main">
  <p:tag name="AS_UNIQUEID" val="1040"/>
</p:tagLst>
</file>

<file path=ppt/tags/tag775.xml><?xml version="1.0" encoding="utf-8"?>
<p:tagLst xmlns:p="http://schemas.openxmlformats.org/presentationml/2006/main">
  <p:tag name="KSO_WM_SPECIAL_SOURCE" val="bdnull"/>
</p:tagLst>
</file>

<file path=ppt/tags/tag776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KSO_DOCER_TEMPLATE_OPEN_ONCE_MARK" val="1"/>
</p:tagLst>
</file>

<file path=ppt/tags/tag78.xml><?xml version="1.0" encoding="utf-8"?>
<p:tagLst xmlns:p="http://schemas.openxmlformats.org/presentationml/2006/main">
  <p:tag name="AS_UNIQUEID" val="1239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.xml><?xml version="1.0" encoding="utf-8"?>
<p:tagLst xmlns:p="http://schemas.openxmlformats.org/presentationml/2006/main">
  <p:tag name="AS_UNIQUEID" val="4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1240"/>
</p:tagLst>
</file>

<file path=ppt/tags/tag81.xml><?xml version="1.0" encoding="utf-8"?>
<p:tagLst xmlns:p="http://schemas.openxmlformats.org/presentationml/2006/main">
  <p:tag name="AS_UNIQUEID" val="5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2.xml><?xml version="1.0" encoding="utf-8"?>
<p:tagLst xmlns:p="http://schemas.openxmlformats.org/presentationml/2006/main">
  <p:tag name="AS_UNIQUEID" val="5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3.xml><?xml version="1.0" encoding="utf-8"?>
<p:tagLst xmlns:p="http://schemas.openxmlformats.org/presentationml/2006/main">
  <p:tag name="AS_UNIQUEID" val="5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4.xml><?xml version="1.0" encoding="utf-8"?>
<p:tagLst xmlns:p="http://schemas.openxmlformats.org/presentationml/2006/main">
  <p:tag name="AS_UNIQUEID" val="5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5.xml><?xml version="1.0" encoding="utf-8"?>
<p:tagLst xmlns:p="http://schemas.openxmlformats.org/presentationml/2006/main">
  <p:tag name="AS_UNIQUEID" val="5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6.xml><?xml version="1.0" encoding="utf-8"?>
<p:tagLst xmlns:p="http://schemas.openxmlformats.org/presentationml/2006/main">
  <p:tag name="AS_UNIQUEID" val="5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7.xml><?xml version="1.0" encoding="utf-8"?>
<p:tagLst xmlns:p="http://schemas.openxmlformats.org/presentationml/2006/main">
  <p:tag name="AS_UNIQUEID" val="5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8.xml><?xml version="1.0" encoding="utf-8"?>
<p:tagLst xmlns:p="http://schemas.openxmlformats.org/presentationml/2006/main">
  <p:tag name="AS_UNIQUEID" val="5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9.xml><?xml version="1.0" encoding="utf-8"?>
<p:tagLst xmlns:p="http://schemas.openxmlformats.org/presentationml/2006/main">
  <p:tag name="AS_UNIQUEID" val="5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.xml><?xml version="1.0" encoding="utf-8"?>
<p:tagLst xmlns:p="http://schemas.openxmlformats.org/presentationml/2006/main">
  <p:tag name="AS_UNIQUEID" val="4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5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1.xml><?xml version="1.0" encoding="utf-8"?>
<p:tagLst xmlns:p="http://schemas.openxmlformats.org/presentationml/2006/main">
  <p:tag name="AS_UNIQUEID" val="1241"/>
</p:tagLst>
</file>

<file path=ppt/tags/tag92.xml><?xml version="1.0" encoding="utf-8"?>
<p:tagLst xmlns:p="http://schemas.openxmlformats.org/presentationml/2006/main">
  <p:tag name="AS_UNIQUEID" val="5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.xml><?xml version="1.0" encoding="utf-8"?>
<p:tagLst xmlns:p="http://schemas.openxmlformats.org/presentationml/2006/main">
  <p:tag name="AS_UNIQUEID" val="5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.xml><?xml version="1.0" encoding="utf-8"?>
<p:tagLst xmlns:p="http://schemas.openxmlformats.org/presentationml/2006/main">
  <p:tag name="AS_UNIQUEID" val="5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.xml><?xml version="1.0" encoding="utf-8"?>
<p:tagLst xmlns:p="http://schemas.openxmlformats.org/presentationml/2006/main">
  <p:tag name="AS_UNIQUEID" val="5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.xml><?xml version="1.0" encoding="utf-8"?>
<p:tagLst xmlns:p="http://schemas.openxmlformats.org/presentationml/2006/main">
  <p:tag name="AS_UNIQUEID" val="5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.xml><?xml version="1.0" encoding="utf-8"?>
<p:tagLst xmlns:p="http://schemas.openxmlformats.org/presentationml/2006/main">
  <p:tag name="AS_UNIQUEID" val="1242"/>
</p:tagLst>
</file>

<file path=ppt/tags/tag98.xml><?xml version="1.0" encoding="utf-8"?>
<p:tagLst xmlns:p="http://schemas.openxmlformats.org/presentationml/2006/main">
  <p:tag name="AS_UNIQUEID" val="5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9.xml><?xml version="1.0" encoding="utf-8"?>
<p:tagLst xmlns:p="http://schemas.openxmlformats.org/presentationml/2006/main">
  <p:tag name="AS_UNIQUEID" val="5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FFF"/>
      </a:lt1>
      <a:dk2>
        <a:srgbClr val="FAFAFA"/>
      </a:dk2>
      <a:lt2>
        <a:srgbClr val="FFFFFF"/>
      </a:lt2>
      <a:accent1>
        <a:srgbClr val="428AE2"/>
      </a:accent1>
      <a:accent2>
        <a:srgbClr val="5095D0"/>
      </a:accent2>
      <a:accent3>
        <a:srgbClr val="5DA0BE"/>
      </a:accent3>
      <a:accent4>
        <a:srgbClr val="6BABAD"/>
      </a:accent4>
      <a:accent5>
        <a:srgbClr val="78B69B"/>
      </a:accent5>
      <a:accent6>
        <a:srgbClr val="86C189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Office 主题​​">
  <a:themeElements>
    <a:clrScheme name="">
      <a:dk1>
        <a:sysClr val="windowText" lastClr="000000"/>
      </a:dk1>
      <a:lt1>
        <a:sysClr val="window" lastClr="FFFFFF"/>
      </a:lt1>
      <a:dk2>
        <a:srgbClr val="FAFAFA"/>
      </a:dk2>
      <a:lt2>
        <a:srgbClr val="FFFFFF"/>
      </a:lt2>
      <a:accent1>
        <a:srgbClr val="428AE2"/>
      </a:accent1>
      <a:accent2>
        <a:srgbClr val="5095D0"/>
      </a:accent2>
      <a:accent3>
        <a:srgbClr val="5DA0BE"/>
      </a:accent3>
      <a:accent4>
        <a:srgbClr val="6BABAD"/>
      </a:accent4>
      <a:accent5>
        <a:srgbClr val="78B69B"/>
      </a:accent5>
      <a:accent6>
        <a:srgbClr val="86C189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">
    <a:dk1>
      <a:sysClr val="windowText" lastClr="000000"/>
    </a:dk1>
    <a:lt1>
      <a:sysClr val="window" lastClr="FFFFFF"/>
    </a:lt1>
    <a:dk2>
      <a:srgbClr val="FAFAFA"/>
    </a:dk2>
    <a:lt2>
      <a:srgbClr val="FFFFFF"/>
    </a:lt2>
    <a:accent1>
      <a:srgbClr val="428AE2"/>
    </a:accent1>
    <a:accent2>
      <a:srgbClr val="5095D0"/>
    </a:accent2>
    <a:accent3>
      <a:srgbClr val="5DA0BE"/>
    </a:accent3>
    <a:accent4>
      <a:srgbClr val="6BABAD"/>
    </a:accent4>
    <a:accent5>
      <a:srgbClr val="78B69B"/>
    </a:accent5>
    <a:accent6>
      <a:srgbClr val="86C189"/>
    </a:accent6>
    <a:hlink>
      <a:srgbClr val="658BD5"/>
    </a:hlink>
    <a:folHlink>
      <a:srgbClr val="A16AA5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225</Paragraphs>
  <Slides>42</Slides>
  <Notes>4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baseType="lpstr" size="59">
      <vt:lpstr>Arial</vt:lpstr>
      <vt:lpstr>微软雅黑</vt:lpstr>
      <vt:lpstr>Wingdings</vt:lpstr>
      <vt:lpstr>Calibri Light</vt:lpstr>
      <vt:lpstr>Calibri</vt:lpstr>
      <vt:lpstr>楷体</vt:lpstr>
      <vt:lpstr>黑体</vt:lpstr>
      <vt:lpstr>Segoe UI</vt:lpstr>
      <vt:lpstr>Arial Black</vt:lpstr>
      <vt:lpstr>Times New Roman</vt:lpstr>
      <vt:lpstr>宋体</vt:lpstr>
      <vt:lpstr>华文新魏</vt:lpstr>
      <vt:lpstr>楷体_GB2312</vt:lpstr>
      <vt:lpstr>华文楷体</vt:lpstr>
      <vt:lpstr>Franklin Gothic Book</vt:lpstr>
      <vt:lpstr>方正启体简体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毛泽东：“生子当如李亚子。”</vt:lpstr>
      <vt:lpstr>PowerPoint Presentation</vt:lpstr>
      <vt:lpstr>PowerPoint Presentation</vt:lpstr>
      <vt:lpstr>初读正音</vt:lpstr>
      <vt:lpstr>初读正音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悟读——探究文本</vt:lpstr>
      <vt:lpstr>问题1：李存勖 VS 契丹</vt:lpstr>
      <vt:lpstr>问题2：中心论点</vt:lpstr>
      <vt:lpstr>PowerPoint Presentation</vt:lpstr>
      <vt:lpstr>PowerPoint Presentation</vt:lpstr>
      <vt:lpstr>问题3：写作意图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2023-08-13T09:16:12.472</cp:lastPrinted>
  <dcterms:created xsi:type="dcterms:W3CDTF">2023-08-13T09:16:12Z</dcterms:created>
  <dcterms:modified xsi:type="dcterms:W3CDTF">2023-08-13T01:16:12Z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