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fntdata" ContentType="application/x-fontdata"/>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strictFirstAndLastChars="0" embedTrueTypeFonts="1" autoCompressPictures="0">
  <p:sldMasterIdLst>
    <p:sldMasterId id="2147483648" r:id="rId1"/>
  </p:sldMasterIdLst>
  <p:notesMasterIdLst>
    <p:notesMasterId r:id="rId2"/>
  </p:notesMasterIdLst>
  <p:sldIdLst>
    <p:sldId id="256" r:id="rId3"/>
    <p:sldId id="362" r:id="rId4"/>
    <p:sldId id="365" r:id="rId5"/>
    <p:sldId id="367" r:id="rId6"/>
    <p:sldId id="368" r:id="rId7"/>
    <p:sldId id="366" r:id="rId8"/>
    <p:sldId id="333" r:id="rId9"/>
    <p:sldId id="332" r:id="rId10"/>
    <p:sldId id="335" r:id="rId11"/>
    <p:sldId id="361" r:id="rId12"/>
    <p:sldId id="337" r:id="rId13"/>
    <p:sldId id="364" r:id="rId14"/>
    <p:sldId id="356" r:id="rId15"/>
    <p:sldId id="354" r:id="rId16"/>
    <p:sldId id="357" r:id="rId17"/>
    <p:sldId id="257" r:id="rId18"/>
  </p:sldIdLst>
  <p:sldSz cx="12192000" cy="6858000"/>
  <p:notesSz cx="6858000" cy="9144000"/>
  <p:embeddedFontLst>
    <p:embeddedFont>
      <p:font typeface="Montserrat" panose="00000500000000000000"/>
      <p:regular r:id="rId20"/>
    </p:embeddedFont>
    <p:embeddedFont>
      <p:font typeface="HYShuSongErJ" panose="02010600000101010101" pitchFamily="2" charset="-122"/>
      <p:regular r:id="rId21"/>
    </p:embeddedFont>
  </p:embeddedFontLst>
  <p:custDataLst>
    <p:tags r:id="rId19"/>
  </p:custDataLst>
  <p:defaultTextStyle>
    <a:defPPr marR="0" lvl="0" algn="l" rtl="0">
      <a:lnSpc>
        <a:spcPct val="100000"/>
      </a:lnSpc>
      <a:spcBef>
        <a:spcPct val="0"/>
      </a:spcBef>
      <a:spcAft>
        <a:spcPct val="0"/>
      </a:spcAft>
    </a:defPPr>
    <a:lvl1pPr marR="0" lvl="0" algn="l" rtl="0">
      <a:lnSpc>
        <a:spcPct val="100000"/>
      </a:lnSpc>
      <a:spcBef>
        <a:spcPct val="0"/>
      </a:spcBef>
      <a:spcAft>
        <a:spcPct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ct val="0"/>
      </a:spcBef>
      <a:spcAft>
        <a:spcPct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ct val="0"/>
      </a:spcBef>
      <a:spcAft>
        <a:spcPct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ct val="0"/>
      </a:spcBef>
      <a:spcAft>
        <a:spcPct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ct val="0"/>
      </a:spcBef>
      <a:spcAft>
        <a:spcPct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ct val="0"/>
      </a:spcBef>
      <a:spcAft>
        <a:spcPct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ct val="0"/>
      </a:spcBef>
      <a:spcAft>
        <a:spcPct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ct val="0"/>
      </a:spcBef>
      <a:spcAft>
        <a:spcPct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ct val="0"/>
      </a:spcBef>
      <a:spcAft>
        <a:spcPct val="0"/>
      </a:spcAft>
      <a:buNone/>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fill>
          <a:solidFill>
            <a:schemeClr val="accent1">
              <a:tint val="40000"/>
            </a:schemeClr>
          </a:solidFill>
        </a:fill>
      </a:tcStyle>
    </a:band1H>
    <a:band1V>
      <a:tcStyle>
        <a:fill>
          <a:solidFill>
            <a:schemeClr val="accent1">
              <a:tint val="40000"/>
            </a:schemeClr>
          </a:solidFill>
        </a:fill>
      </a:tcStyle>
    </a:band1V>
    <a:lastCol>
      <a:tcTxStyle b="on">
        <a:fontRef idx="minor">
          <a:prstClr val="black"/>
        </a:fontRef>
        <a:schemeClr val="lt1"/>
      </a:tcTxStyle>
      <a:tcStyle>
        <a:fill>
          <a:solidFill>
            <a:schemeClr val="accent1"/>
          </a:solidFill>
        </a:fill>
      </a:tcStyle>
    </a:lastCol>
    <a:firstCol>
      <a:tcTxStyle b="on">
        <a:fontRef idx="minor">
          <a:prstClr val="black"/>
        </a:fontRef>
        <a:schemeClr val="lt1"/>
      </a:tcTxStyle>
      <a:tcStyle>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181"/>
    <p:restoredTop sz="94536"/>
  </p:normalViewPr>
  <p:slideViewPr>
    <p:cSldViewPr snapToGrid="0" snapToObjects="1">
      <p:cViewPr varScale="1">
        <p:scale>
          <a:sx n="94" d="100"/>
          <a:sy n="94" d="100"/>
        </p:scale>
        <p:origin x="208" y="512"/>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tags" Target="tags/tag271.xml" /><Relationship Id="rId2" Type="http://schemas.openxmlformats.org/officeDocument/2006/relationships/notesMaster" Target="notesMasters/notesMaster1.xml" /><Relationship Id="rId20" Type="http://schemas.openxmlformats.org/officeDocument/2006/relationships/font" Target="fonts/font1.fntdata" /><Relationship Id="rId21" Type="http://schemas.openxmlformats.org/officeDocument/2006/relationships/font" Target="fonts/font2.fntdata" /><Relationship Id="rId22" Type="http://schemas.openxmlformats.org/officeDocument/2006/relationships/presProps" Target="presProps.xml" /><Relationship Id="rId23" Type="http://schemas.openxmlformats.org/officeDocument/2006/relationships/viewProps" Target="viewProps.xml" /><Relationship Id="rId24" Type="http://schemas.openxmlformats.org/officeDocument/2006/relationships/theme" Target="theme/theme1.xml" /><Relationship Id="rId25" Type="http://schemas.openxmlformats.org/officeDocument/2006/relationships/tableStyles" Target="tableStyles.xml" /><Relationship Id="rId3" Type="http://schemas.openxmlformats.org/officeDocument/2006/relationships/slide" Target="slides/slide1.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98.xml" /><Relationship Id="rId2" Type="http://schemas.openxmlformats.org/officeDocument/2006/relationships/tags" Target="../tags/tag99.xml" /><Relationship Id="rId3" Type="http://schemas.openxmlformats.org/officeDocument/2006/relationships/tags" Target="../tags/tag100.xml" /><Relationship Id="rId4"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Shape 2"/>
        <p:cNvGrpSpPr/>
        <p:nvPr>
          <p:custDataLst>
            <p:tags r:id="rId1"/>
          </p:custDataLst>
        </p:nvPr>
      </p:nvGrpSpPr>
      <p:grpSpPr>
        <a:xfrm>
          <a:off x="0" y="0"/>
          <a:ext cx="0" cy="0"/>
        </a:xfrm>
      </p:grpSpPr>
      <p:sp>
        <p:nvSpPr>
          <p:cNvPr id="3" name="Shape 3"/>
          <p:cNvSpPr>
            <a:spLocks noGrp="1" noRot="1" noChangeAspect="1"/>
          </p:cNvSpPr>
          <p:nvPr>
            <p:ph type="sldImg" idx="2"/>
            <p:custDataLst>
              <p:tags r:id="rId2"/>
            </p:custDataLst>
          </p:nvPr>
        </p:nvSpPr>
        <p:spPr>
          <a:xfrm>
            <a:off x="1143225" y="685800"/>
            <a:ext cx="4572225" cy="3429000"/>
          </a:xfrm>
          <a:custGeom>
            <a:rect l="0" t="0" r="0" b="0"/>
            <a:pathLst>
              <a:path w="119999" h="119999"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 name="Shape 4"/>
          <p:cNvSpPr txBox="1">
            <a:spLocks noGrp="1"/>
          </p:cNvSpPr>
          <p:nvPr>
            <p:ph type="body" idx="1"/>
            <p:custDataLst>
              <p:tags r:id="rId3"/>
            </p:custDataLst>
          </p:nvPr>
        </p:nvSpPr>
        <p:spPr>
          <a:xfrm>
            <a:off x="685800" y="4343400"/>
            <a:ext cx="5486400" cy="4114800"/>
          </a:xfrm>
          <a:prstGeom prst="rect">
            <a:avLst/>
          </a:prstGeom>
          <a:noFill/>
          <a:ln>
            <a:noFill/>
          </a:ln>
        </p:spPr>
        <p:txBody>
          <a:bodyPr wrap="square" lIns="91425" tIns="91425" rIns="91425" bIns="91425" anchor="t" anchorCtr="0"/>
          <a:lstStyle>
            <a:lvl1pPr lvl="0">
              <a:spcBef>
                <a:spcPct val="0"/>
              </a:spcBef>
              <a:buSzPts val="1100"/>
              <a:buChar char="●"/>
              <a:defRPr sz="1100"/>
            </a:lvl1pPr>
            <a:lvl2pPr lvl="1">
              <a:spcBef>
                <a:spcPct val="0"/>
              </a:spcBef>
              <a:buSzPts val="1100"/>
              <a:buChar char="○"/>
              <a:defRPr sz="1100"/>
            </a:lvl2pPr>
            <a:lvl3pPr lvl="2">
              <a:spcBef>
                <a:spcPct val="0"/>
              </a:spcBef>
              <a:buSzPts val="1100"/>
              <a:buChar char="■"/>
              <a:defRPr sz="1100"/>
            </a:lvl3pPr>
            <a:lvl4pPr lvl="3">
              <a:spcBef>
                <a:spcPct val="0"/>
              </a:spcBef>
              <a:buSzPts val="1100"/>
              <a:buChar char="●"/>
              <a:defRPr sz="1100"/>
            </a:lvl4pPr>
            <a:lvl5pPr lvl="4">
              <a:spcBef>
                <a:spcPct val="0"/>
              </a:spcBef>
              <a:buSzPts val="1100"/>
              <a:buChar char="○"/>
              <a:defRPr sz="1100"/>
            </a:lvl5pPr>
            <a:lvl6pPr lvl="5">
              <a:spcBef>
                <a:spcPct val="0"/>
              </a:spcBef>
              <a:buSzPts val="1100"/>
              <a:buChar char="■"/>
              <a:defRPr sz="1100"/>
            </a:lvl6pPr>
            <a:lvl7pPr lvl="6">
              <a:spcBef>
                <a:spcPct val="0"/>
              </a:spcBef>
              <a:buSzPts val="1100"/>
              <a:buChar char="●"/>
              <a:defRPr sz="1100"/>
            </a:lvl7pPr>
            <a:lvl8pPr lvl="7">
              <a:spcBef>
                <a:spcPct val="0"/>
              </a:spcBef>
              <a:buSzPts val="1100"/>
              <a:buChar char="○"/>
              <a:defRPr sz="1100"/>
            </a:lvl8pPr>
            <a:lvl9pPr lvl="8">
              <a:spcBef>
                <a:spcPct val="0"/>
              </a:spcBef>
              <a:buSzPts val="1100"/>
              <a:buChar char="■"/>
              <a:defRPr sz="1100"/>
            </a:lvl9pPr>
          </a:lstStyle>
          <a:p/>
        </p:txBody>
      </p:sp>
    </p:spTree>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 Id="rId3" Type="http://schemas.openxmlformats.org/officeDocument/2006/relationships/tags" Target="../tags/tag101.xml" /><Relationship Id="rId4" Type="http://schemas.openxmlformats.org/officeDocument/2006/relationships/tags" Target="../tags/tag102.xml" /><Relationship Id="rId5" Type="http://schemas.openxmlformats.org/officeDocument/2006/relationships/tags" Target="../tags/tag103.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 Id="rId3" Type="http://schemas.openxmlformats.org/officeDocument/2006/relationships/tags" Target="../tags/tag169.xml" /><Relationship Id="rId4" Type="http://schemas.openxmlformats.org/officeDocument/2006/relationships/tags" Target="../tags/tag170.xml" /><Relationship Id="rId5" Type="http://schemas.openxmlformats.org/officeDocument/2006/relationships/tags" Target="../tags/tag17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 Id="rId3" Type="http://schemas.openxmlformats.org/officeDocument/2006/relationships/tags" Target="../tags/tag191.xml" /><Relationship Id="rId4" Type="http://schemas.openxmlformats.org/officeDocument/2006/relationships/tags" Target="../tags/tag192.xml" /><Relationship Id="rId5" Type="http://schemas.openxmlformats.org/officeDocument/2006/relationships/tags" Target="../tags/tag193.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 Id="rId3" Type="http://schemas.openxmlformats.org/officeDocument/2006/relationships/tags" Target="../tags/tag207.xml" /><Relationship Id="rId4" Type="http://schemas.openxmlformats.org/officeDocument/2006/relationships/tags" Target="../tags/tag208.xml" /><Relationship Id="rId5" Type="http://schemas.openxmlformats.org/officeDocument/2006/relationships/tags" Target="../tags/tag209.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 Id="rId3" Type="http://schemas.openxmlformats.org/officeDocument/2006/relationships/tags" Target="../tags/tag214.xml" /><Relationship Id="rId4" Type="http://schemas.openxmlformats.org/officeDocument/2006/relationships/tags" Target="../tags/tag215.xml" /><Relationship Id="rId5" Type="http://schemas.openxmlformats.org/officeDocument/2006/relationships/tags" Target="../tags/tag216.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 Id="rId3" Type="http://schemas.openxmlformats.org/officeDocument/2006/relationships/tags" Target="../tags/tag221.xml" /><Relationship Id="rId4" Type="http://schemas.openxmlformats.org/officeDocument/2006/relationships/tags" Target="../tags/tag222.xml" /><Relationship Id="rId5" Type="http://schemas.openxmlformats.org/officeDocument/2006/relationships/tags" Target="../tags/tag223.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 Id="rId3" Type="http://schemas.openxmlformats.org/officeDocument/2006/relationships/tags" Target="../tags/tag228.xml" /><Relationship Id="rId4" Type="http://schemas.openxmlformats.org/officeDocument/2006/relationships/tags" Target="../tags/tag229.xml" /><Relationship Id="rId5" Type="http://schemas.openxmlformats.org/officeDocument/2006/relationships/tags" Target="../tags/tag230.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 Id="rId3" Type="http://schemas.openxmlformats.org/officeDocument/2006/relationships/tags" Target="../tags/tag250.xml" /><Relationship Id="rId4" Type="http://schemas.openxmlformats.org/officeDocument/2006/relationships/tags" Target="../tags/tag251.xml" /><Relationship Id="rId5" Type="http://schemas.openxmlformats.org/officeDocument/2006/relationships/tags" Target="../tags/tag252.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 Id="rId3" Type="http://schemas.openxmlformats.org/officeDocument/2006/relationships/tags" Target="../tags/tag108.xml" /><Relationship Id="rId4" Type="http://schemas.openxmlformats.org/officeDocument/2006/relationships/tags" Target="../tags/tag109.xml" /><Relationship Id="rId5" Type="http://schemas.openxmlformats.org/officeDocument/2006/relationships/tags" Target="../tags/tag110.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 Id="rId3" Type="http://schemas.openxmlformats.org/officeDocument/2006/relationships/tags" Target="../tags/tag116.xml" /><Relationship Id="rId4" Type="http://schemas.openxmlformats.org/officeDocument/2006/relationships/tags" Target="../tags/tag117.xml" /><Relationship Id="rId5" Type="http://schemas.openxmlformats.org/officeDocument/2006/relationships/tags" Target="../tags/tag118.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 Id="rId3" Type="http://schemas.openxmlformats.org/officeDocument/2006/relationships/tags" Target="../tags/tag124.xml" /><Relationship Id="rId4" Type="http://schemas.openxmlformats.org/officeDocument/2006/relationships/tags" Target="../tags/tag125.xml" /><Relationship Id="rId5" Type="http://schemas.openxmlformats.org/officeDocument/2006/relationships/tags" Target="../tags/tag126.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 Id="rId3" Type="http://schemas.openxmlformats.org/officeDocument/2006/relationships/tags" Target="../tags/tag132.xml" /><Relationship Id="rId4" Type="http://schemas.openxmlformats.org/officeDocument/2006/relationships/tags" Target="../tags/tag133.xml" /><Relationship Id="rId5" Type="http://schemas.openxmlformats.org/officeDocument/2006/relationships/tags" Target="../tags/tag134.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 Id="rId3" Type="http://schemas.openxmlformats.org/officeDocument/2006/relationships/tags" Target="../tags/tag138.xml" /><Relationship Id="rId4" Type="http://schemas.openxmlformats.org/officeDocument/2006/relationships/tags" Target="../tags/tag139.xml" /><Relationship Id="rId5" Type="http://schemas.openxmlformats.org/officeDocument/2006/relationships/tags" Target="../tags/tag140.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 Id="rId3" Type="http://schemas.openxmlformats.org/officeDocument/2006/relationships/tags" Target="../tags/tag145.xml" /><Relationship Id="rId4" Type="http://schemas.openxmlformats.org/officeDocument/2006/relationships/tags" Target="../tags/tag146.xml" /><Relationship Id="rId5" Type="http://schemas.openxmlformats.org/officeDocument/2006/relationships/tags" Target="../tags/tag147.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 Id="rId3" Type="http://schemas.openxmlformats.org/officeDocument/2006/relationships/tags" Target="../tags/tag153.xml" /><Relationship Id="rId4" Type="http://schemas.openxmlformats.org/officeDocument/2006/relationships/tags" Target="../tags/tag154.xml" /><Relationship Id="rId5" Type="http://schemas.openxmlformats.org/officeDocument/2006/relationships/tags" Target="../tags/tag155.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 Id="rId3" Type="http://schemas.openxmlformats.org/officeDocument/2006/relationships/tags" Target="../tags/tag161.xml" /><Relationship Id="rId4" Type="http://schemas.openxmlformats.org/officeDocument/2006/relationships/tags" Target="../tags/tag162.xml" /><Relationship Id="rId5" Type="http://schemas.openxmlformats.org/officeDocument/2006/relationships/tags" Target="../tags/tag163.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showMasterSp="0" showMasterPhAnim="0">
  <p:cSld>
    <p:spTree>
      <p:nvGrpSpPr>
        <p:cNvPr id="1" name="Shape 202"/>
        <p:cNvGrpSpPr/>
        <p:nvPr>
          <p:custDataLst>
            <p:tags r:id="rId3"/>
          </p:custDataLst>
        </p:nvPr>
      </p:nvGrpSpPr>
      <p:grpSpPr>
        <a:xfrm>
          <a:off x="0" y="0"/>
          <a:ext cx="0" cy="0"/>
        </a:xfrm>
      </p:grpSpPr>
      <p:sp>
        <p:nvSpPr>
          <p:cNvPr id="203" name="Shape 203"/>
          <p:cNvSpPr txBox="1">
            <a:spLocks noGrp="1"/>
          </p:cNvSpPr>
          <p:nvPr>
            <p:ph type="body" idx="1"/>
            <p:custDataLst>
              <p:tags r:id="rId4"/>
            </p:custDataLst>
          </p:nvPr>
        </p:nvSpPr>
        <p:spPr>
          <a:xfrm>
            <a:off x="685800" y="4343400"/>
            <a:ext cx="5486400" cy="4114800"/>
          </a:xfrm>
          <a:prstGeom prst="rect">
            <a:avLst/>
          </a:prstGeom>
          <a:noFill/>
          <a:ln>
            <a:noFill/>
          </a:ln>
        </p:spPr>
        <p:txBody>
          <a:bodyPr wrap="square" lIns="91425" tIns="91425" rIns="91425" bIns="91425" anchor="ctr" anchorCtr="0">
            <a:noAutofit/>
          </a:bodyPr>
          <a:lstStyle/>
          <a:p>
            <a:pPr marL="0" lvl="0" indent="0">
              <a:spcBef>
                <a:spcPct val="0"/>
              </a:spcBef>
              <a:buNone/>
            </a:pPr>
          </a:p>
        </p:txBody>
      </p:sp>
      <p:sp>
        <p:nvSpPr>
          <p:cNvPr id="204" name="Shape 204"/>
          <p:cNvSpPr>
            <a:spLocks noGrp="1" noRot="1" noChangeAspect="1"/>
          </p:cNvSpPr>
          <p:nvPr>
            <p:ph type="sldImg" idx="2"/>
            <p:custDataLst>
              <p:tags r:id="rId5"/>
            </p:custDataLst>
          </p:nvPr>
        </p:nvSpPr>
        <p:spPr>
          <a:xfrm>
            <a:off x="381000" y="685800"/>
            <a:ext cx="6096000" cy="3429000"/>
          </a:xfrm>
          <a:custGeom>
            <a:rect l="0" t="0" r="0" b="0"/>
            <a:pathLst>
              <a:path w="119999" h="119999"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showMasterSp="0" showMasterPhAnim="0">
  <p:cSld>
    <p:spTree>
      <p:nvGrpSpPr>
        <p:cNvPr id="1" name="Shape 237"/>
        <p:cNvGrpSpPr/>
        <p:nvPr>
          <p:custDataLst>
            <p:tags r:id="rId3"/>
          </p:custDataLst>
        </p:nvPr>
      </p:nvGrpSpPr>
      <p:grpSpPr>
        <a:xfrm>
          <a:off x="0" y="0"/>
          <a:ext cx="0" cy="0"/>
        </a:xfrm>
      </p:grpSpPr>
      <p:sp>
        <p:nvSpPr>
          <p:cNvPr id="238" name="Shape 238"/>
          <p:cNvSpPr txBox="1">
            <a:spLocks noGrp="1"/>
          </p:cNvSpPr>
          <p:nvPr>
            <p:ph type="body" idx="1"/>
            <p:custDataLst>
              <p:tags r:id="rId4"/>
            </p:custDataLst>
          </p:nvPr>
        </p:nvSpPr>
        <p:spPr>
          <a:xfrm>
            <a:off x="685800" y="4343400"/>
            <a:ext cx="5486400" cy="4114800"/>
          </a:xfrm>
          <a:prstGeom prst="rect">
            <a:avLst/>
          </a:prstGeom>
          <a:noFill/>
          <a:ln>
            <a:noFill/>
          </a:ln>
        </p:spPr>
        <p:txBody>
          <a:bodyPr wrap="square" lIns="91425" tIns="91425" rIns="91425" bIns="91425" anchor="ctr" anchorCtr="0">
            <a:noAutofit/>
          </a:bodyPr>
          <a:lstStyle/>
          <a:p>
            <a:pPr marL="0" lvl="0" indent="0">
              <a:spcBef>
                <a:spcPct val="0"/>
              </a:spcBef>
              <a:buNone/>
            </a:pPr>
            <a:endParaRPr/>
          </a:p>
        </p:txBody>
      </p:sp>
      <p:sp>
        <p:nvSpPr>
          <p:cNvPr id="239" name="Shape 239"/>
          <p:cNvSpPr>
            <a:spLocks noGrp="1" noRot="1" noChangeAspect="1"/>
          </p:cNvSpPr>
          <p:nvPr>
            <p:ph type="sldImg" idx="2"/>
            <p:custDataLst>
              <p:tags r:id="rId5"/>
            </p:custDataLst>
          </p:nvPr>
        </p:nvSpPr>
        <p:spPr>
          <a:xfrm>
            <a:off x="381000" y="685800"/>
            <a:ext cx="6096000" cy="3429000"/>
          </a:xfrm>
          <a:custGeom>
            <a:rect l="0" t="0" r="0" b="0"/>
            <a:pathLst>
              <a:path w="119999" h="119999"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showMasterSp="0" showMasterPhAnim="0">
  <p:cSld>
    <p:spTree>
      <p:nvGrpSpPr>
        <p:cNvPr id="1" name="Shape 237"/>
        <p:cNvGrpSpPr/>
        <p:nvPr>
          <p:custDataLst>
            <p:tags r:id="rId3"/>
          </p:custDataLst>
        </p:nvPr>
      </p:nvGrpSpPr>
      <p:grpSpPr>
        <a:xfrm>
          <a:off x="0" y="0"/>
          <a:ext cx="0" cy="0"/>
        </a:xfrm>
      </p:grpSpPr>
      <p:sp>
        <p:nvSpPr>
          <p:cNvPr id="238" name="Shape 238"/>
          <p:cNvSpPr txBox="1">
            <a:spLocks noGrp="1"/>
          </p:cNvSpPr>
          <p:nvPr>
            <p:ph type="body" idx="1"/>
            <p:custDataLst>
              <p:tags r:id="rId4"/>
            </p:custDataLst>
          </p:nvPr>
        </p:nvSpPr>
        <p:spPr>
          <a:xfrm>
            <a:off x="685800" y="4343400"/>
            <a:ext cx="5486400" cy="4114800"/>
          </a:xfrm>
          <a:prstGeom prst="rect">
            <a:avLst/>
          </a:prstGeom>
          <a:noFill/>
          <a:ln>
            <a:noFill/>
          </a:ln>
        </p:spPr>
        <p:txBody>
          <a:bodyPr wrap="square" lIns="91425" tIns="91425" rIns="91425" bIns="91425" anchor="ctr" anchorCtr="0">
            <a:noAutofit/>
          </a:bodyPr>
          <a:lstStyle/>
          <a:p>
            <a:pPr marL="0" lvl="0" indent="0">
              <a:spcBef>
                <a:spcPct val="0"/>
              </a:spcBef>
              <a:buNone/>
            </a:pPr>
            <a:endParaRPr/>
          </a:p>
        </p:txBody>
      </p:sp>
      <p:sp>
        <p:nvSpPr>
          <p:cNvPr id="239" name="Shape 239"/>
          <p:cNvSpPr>
            <a:spLocks noGrp="1" noRot="1" noChangeAspect="1"/>
          </p:cNvSpPr>
          <p:nvPr>
            <p:ph type="sldImg" idx="2"/>
            <p:custDataLst>
              <p:tags r:id="rId5"/>
            </p:custDataLst>
          </p:nvPr>
        </p:nvSpPr>
        <p:spPr>
          <a:xfrm>
            <a:off x="381000" y="685800"/>
            <a:ext cx="6096000" cy="3429000"/>
          </a:xfrm>
          <a:custGeom>
            <a:rect l="0" t="0" r="0" b="0"/>
            <a:pathLst>
              <a:path w="119999" h="119999"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showMasterSp="0" showMasterPhAnim="0">
  <p:cSld>
    <p:spTree>
      <p:nvGrpSpPr>
        <p:cNvPr id="1" name="Shape 210"/>
        <p:cNvGrpSpPr/>
        <p:nvPr>
          <p:custDataLst>
            <p:tags r:id="rId3"/>
          </p:custDataLst>
        </p:nvPr>
      </p:nvGrpSpPr>
      <p:grpSpPr>
        <a:xfrm>
          <a:off x="0" y="0"/>
          <a:ext cx="0" cy="0"/>
        </a:xfrm>
      </p:grpSpPr>
      <p:sp>
        <p:nvSpPr>
          <p:cNvPr id="211" name="Shape 211"/>
          <p:cNvSpPr txBox="1">
            <a:spLocks noGrp="1"/>
          </p:cNvSpPr>
          <p:nvPr>
            <p:ph type="body" idx="1"/>
            <p:custDataLst>
              <p:tags r:id="rId4"/>
            </p:custDataLst>
          </p:nvPr>
        </p:nvSpPr>
        <p:spPr>
          <a:xfrm>
            <a:off x="685800" y="4343400"/>
            <a:ext cx="5486400" cy="4114800"/>
          </a:xfrm>
          <a:prstGeom prst="rect">
            <a:avLst/>
          </a:prstGeom>
          <a:noFill/>
          <a:ln>
            <a:noFill/>
          </a:ln>
        </p:spPr>
        <p:txBody>
          <a:bodyPr wrap="square" lIns="91425" tIns="91425" rIns="91425" bIns="91425" anchor="ctr" anchorCtr="0">
            <a:noAutofit/>
          </a:bodyPr>
          <a:lstStyle/>
          <a:p>
            <a:pPr marL="0" lvl="0" indent="0">
              <a:spcBef>
                <a:spcPct val="0"/>
              </a:spcBef>
              <a:buNone/>
            </a:pPr>
          </a:p>
        </p:txBody>
      </p:sp>
      <p:sp>
        <p:nvSpPr>
          <p:cNvPr id="212" name="Shape 212"/>
          <p:cNvSpPr>
            <a:spLocks noGrp="1" noRot="1" noChangeAspect="1"/>
          </p:cNvSpPr>
          <p:nvPr>
            <p:ph type="sldImg" idx="2"/>
            <p:custDataLst>
              <p:tags r:id="rId5"/>
            </p:custDataLst>
          </p:nvPr>
        </p:nvSpPr>
        <p:spPr>
          <a:xfrm>
            <a:off x="381000" y="685800"/>
            <a:ext cx="6096000" cy="3429000"/>
          </a:xfrm>
          <a:custGeom>
            <a:rect l="0" t="0" r="0" b="0"/>
            <a:pathLst>
              <a:path w="119999" h="119999"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showMasterSp="0" showMasterPhAnim="0">
  <p:cSld>
    <p:spTree>
      <p:nvGrpSpPr>
        <p:cNvPr id="1" name="Shape 237"/>
        <p:cNvGrpSpPr/>
        <p:nvPr>
          <p:custDataLst>
            <p:tags r:id="rId3"/>
          </p:custDataLst>
        </p:nvPr>
      </p:nvGrpSpPr>
      <p:grpSpPr>
        <a:xfrm>
          <a:off x="0" y="0"/>
          <a:ext cx="0" cy="0"/>
        </a:xfrm>
      </p:grpSpPr>
      <p:sp>
        <p:nvSpPr>
          <p:cNvPr id="238" name="Shape 238"/>
          <p:cNvSpPr txBox="1">
            <a:spLocks noGrp="1"/>
          </p:cNvSpPr>
          <p:nvPr>
            <p:ph type="body" idx="1"/>
            <p:custDataLst>
              <p:tags r:id="rId4"/>
            </p:custDataLst>
          </p:nvPr>
        </p:nvSpPr>
        <p:spPr>
          <a:xfrm>
            <a:off x="685800" y="4343400"/>
            <a:ext cx="5486400" cy="4114800"/>
          </a:xfrm>
          <a:prstGeom prst="rect">
            <a:avLst/>
          </a:prstGeom>
          <a:noFill/>
          <a:ln>
            <a:noFill/>
          </a:ln>
        </p:spPr>
        <p:txBody>
          <a:bodyPr wrap="square" lIns="91425" tIns="91425" rIns="91425" bIns="91425" anchor="ctr" anchorCtr="0">
            <a:noAutofit/>
          </a:bodyPr>
          <a:lstStyle/>
          <a:p>
            <a:pPr marL="0" lvl="0" indent="0">
              <a:spcBef>
                <a:spcPct val="0"/>
              </a:spcBef>
              <a:buNone/>
            </a:pPr>
            <a:endParaRPr/>
          </a:p>
        </p:txBody>
      </p:sp>
      <p:sp>
        <p:nvSpPr>
          <p:cNvPr id="239" name="Shape 239"/>
          <p:cNvSpPr>
            <a:spLocks noGrp="1" noRot="1" noChangeAspect="1"/>
          </p:cNvSpPr>
          <p:nvPr>
            <p:ph type="sldImg" idx="2"/>
            <p:custDataLst>
              <p:tags r:id="rId5"/>
            </p:custDataLst>
          </p:nvPr>
        </p:nvSpPr>
        <p:spPr>
          <a:xfrm>
            <a:off x="381000" y="685800"/>
            <a:ext cx="6096000" cy="3429000"/>
          </a:xfrm>
          <a:custGeom>
            <a:rect l="0" t="0" r="0" b="0"/>
            <a:pathLst>
              <a:path w="119999" h="119999"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showMasterSp="0" showMasterPhAnim="0">
  <p:cSld>
    <p:spTree>
      <p:nvGrpSpPr>
        <p:cNvPr id="1" name="Shape 237"/>
        <p:cNvGrpSpPr/>
        <p:nvPr>
          <p:custDataLst>
            <p:tags r:id="rId3"/>
          </p:custDataLst>
        </p:nvPr>
      </p:nvGrpSpPr>
      <p:grpSpPr>
        <a:xfrm>
          <a:off x="0" y="0"/>
          <a:ext cx="0" cy="0"/>
        </a:xfrm>
      </p:grpSpPr>
      <p:sp>
        <p:nvSpPr>
          <p:cNvPr id="238" name="Shape 238"/>
          <p:cNvSpPr txBox="1">
            <a:spLocks noGrp="1"/>
          </p:cNvSpPr>
          <p:nvPr>
            <p:ph type="body" idx="1"/>
            <p:custDataLst>
              <p:tags r:id="rId4"/>
            </p:custDataLst>
          </p:nvPr>
        </p:nvSpPr>
        <p:spPr>
          <a:xfrm>
            <a:off x="685800" y="4343400"/>
            <a:ext cx="5486400" cy="4114800"/>
          </a:xfrm>
          <a:prstGeom prst="rect">
            <a:avLst/>
          </a:prstGeom>
          <a:noFill/>
          <a:ln>
            <a:noFill/>
          </a:ln>
        </p:spPr>
        <p:txBody>
          <a:bodyPr wrap="square" lIns="91425" tIns="91425" rIns="91425" bIns="91425" anchor="ctr" anchorCtr="0">
            <a:noAutofit/>
          </a:bodyPr>
          <a:lstStyle/>
          <a:p>
            <a:pPr marL="0" lvl="0" indent="0">
              <a:spcBef>
                <a:spcPct val="0"/>
              </a:spcBef>
              <a:buNone/>
            </a:pPr>
            <a:endParaRPr/>
          </a:p>
        </p:txBody>
      </p:sp>
      <p:sp>
        <p:nvSpPr>
          <p:cNvPr id="239" name="Shape 239"/>
          <p:cNvSpPr>
            <a:spLocks noGrp="1" noRot="1" noChangeAspect="1"/>
          </p:cNvSpPr>
          <p:nvPr>
            <p:ph type="sldImg" idx="2"/>
            <p:custDataLst>
              <p:tags r:id="rId5"/>
            </p:custDataLst>
          </p:nvPr>
        </p:nvSpPr>
        <p:spPr>
          <a:xfrm>
            <a:off x="381000" y="685800"/>
            <a:ext cx="6096000" cy="3429000"/>
          </a:xfrm>
          <a:custGeom>
            <a:rect l="0" t="0" r="0" b="0"/>
            <a:pathLst>
              <a:path w="119999" h="119999"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showMasterSp="0" showMasterPhAnim="0">
  <p:cSld>
    <p:spTree>
      <p:nvGrpSpPr>
        <p:cNvPr id="1" name="Shape 237"/>
        <p:cNvGrpSpPr/>
        <p:nvPr>
          <p:custDataLst>
            <p:tags r:id="rId3"/>
          </p:custDataLst>
        </p:nvPr>
      </p:nvGrpSpPr>
      <p:grpSpPr>
        <a:xfrm>
          <a:off x="0" y="0"/>
          <a:ext cx="0" cy="0"/>
        </a:xfrm>
      </p:grpSpPr>
      <p:sp>
        <p:nvSpPr>
          <p:cNvPr id="238" name="Shape 238"/>
          <p:cNvSpPr txBox="1">
            <a:spLocks noGrp="1"/>
          </p:cNvSpPr>
          <p:nvPr>
            <p:ph type="body" idx="1"/>
            <p:custDataLst>
              <p:tags r:id="rId4"/>
            </p:custDataLst>
          </p:nvPr>
        </p:nvSpPr>
        <p:spPr>
          <a:xfrm>
            <a:off x="685800" y="4343400"/>
            <a:ext cx="5486400" cy="4114800"/>
          </a:xfrm>
          <a:prstGeom prst="rect">
            <a:avLst/>
          </a:prstGeom>
          <a:noFill/>
          <a:ln>
            <a:noFill/>
          </a:ln>
        </p:spPr>
        <p:txBody>
          <a:bodyPr wrap="square" lIns="91425" tIns="91425" rIns="91425" bIns="91425" anchor="ctr" anchorCtr="0">
            <a:noAutofit/>
          </a:bodyPr>
          <a:lstStyle/>
          <a:p>
            <a:pPr marL="0" lvl="0" indent="0">
              <a:spcBef>
                <a:spcPct val="0"/>
              </a:spcBef>
              <a:buNone/>
            </a:pPr>
            <a:endParaRPr/>
          </a:p>
        </p:txBody>
      </p:sp>
      <p:sp>
        <p:nvSpPr>
          <p:cNvPr id="239" name="Shape 239"/>
          <p:cNvSpPr>
            <a:spLocks noGrp="1" noRot="1" noChangeAspect="1"/>
          </p:cNvSpPr>
          <p:nvPr>
            <p:ph type="sldImg" idx="2"/>
            <p:custDataLst>
              <p:tags r:id="rId5"/>
            </p:custDataLst>
          </p:nvPr>
        </p:nvSpPr>
        <p:spPr>
          <a:xfrm>
            <a:off x="381000" y="685800"/>
            <a:ext cx="6096000" cy="3429000"/>
          </a:xfrm>
          <a:custGeom>
            <a:rect l="0" t="0" r="0" b="0"/>
            <a:pathLst>
              <a:path w="119999" h="119999"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showMasterSp="0" showMasterPhAnim="0">
  <p:cSld>
    <p:spTree>
      <p:nvGrpSpPr>
        <p:cNvPr id="1" name="Shape 210"/>
        <p:cNvGrpSpPr/>
        <p:nvPr>
          <p:custDataLst>
            <p:tags r:id="rId3"/>
          </p:custDataLst>
        </p:nvPr>
      </p:nvGrpSpPr>
      <p:grpSpPr>
        <a:xfrm>
          <a:off x="0" y="0"/>
          <a:ext cx="0" cy="0"/>
        </a:xfrm>
      </p:grpSpPr>
      <p:sp>
        <p:nvSpPr>
          <p:cNvPr id="211" name="Shape 211"/>
          <p:cNvSpPr txBox="1">
            <a:spLocks noGrp="1"/>
          </p:cNvSpPr>
          <p:nvPr>
            <p:ph type="body" idx="1"/>
            <p:custDataLst>
              <p:tags r:id="rId4"/>
            </p:custDataLst>
          </p:nvPr>
        </p:nvSpPr>
        <p:spPr>
          <a:xfrm>
            <a:off x="685800" y="4343400"/>
            <a:ext cx="5486400" cy="4114800"/>
          </a:xfrm>
          <a:prstGeom prst="rect">
            <a:avLst/>
          </a:prstGeom>
          <a:noFill/>
          <a:ln>
            <a:noFill/>
          </a:ln>
        </p:spPr>
        <p:txBody>
          <a:bodyPr wrap="square" lIns="91425" tIns="91425" rIns="91425" bIns="91425" anchor="ctr" anchorCtr="0">
            <a:noAutofit/>
          </a:bodyPr>
          <a:lstStyle/>
          <a:p>
            <a:pPr marL="0" lvl="0" indent="0">
              <a:spcBef>
                <a:spcPct val="0"/>
              </a:spcBef>
              <a:buNone/>
            </a:pPr>
          </a:p>
        </p:txBody>
      </p:sp>
      <p:sp>
        <p:nvSpPr>
          <p:cNvPr id="212" name="Shape 212"/>
          <p:cNvSpPr>
            <a:spLocks noGrp="1" noRot="1" noChangeAspect="1"/>
          </p:cNvSpPr>
          <p:nvPr>
            <p:ph type="sldImg" idx="2"/>
            <p:custDataLst>
              <p:tags r:id="rId5"/>
            </p:custDataLst>
          </p:nvPr>
        </p:nvSpPr>
        <p:spPr>
          <a:xfrm>
            <a:off x="381000" y="685800"/>
            <a:ext cx="6096000" cy="3429000"/>
          </a:xfrm>
          <a:custGeom>
            <a:rect l="0" t="0" r="0" b="0"/>
            <a:pathLst>
              <a:path w="119999" h="119999"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showMasterSp="0" showMasterPhAnim="0">
  <p:cSld>
    <p:spTree>
      <p:nvGrpSpPr>
        <p:cNvPr id="1" name="Shape 237"/>
        <p:cNvGrpSpPr/>
        <p:nvPr>
          <p:custDataLst>
            <p:tags r:id="rId3"/>
          </p:custDataLst>
        </p:nvPr>
      </p:nvGrpSpPr>
      <p:grpSpPr>
        <a:xfrm>
          <a:off x="0" y="0"/>
          <a:ext cx="0" cy="0"/>
        </a:xfrm>
      </p:grpSpPr>
      <p:sp>
        <p:nvSpPr>
          <p:cNvPr id="238" name="Shape 238"/>
          <p:cNvSpPr txBox="1">
            <a:spLocks noGrp="1"/>
          </p:cNvSpPr>
          <p:nvPr>
            <p:ph type="body" idx="1"/>
            <p:custDataLst>
              <p:tags r:id="rId4"/>
            </p:custDataLst>
          </p:nvPr>
        </p:nvSpPr>
        <p:spPr>
          <a:xfrm>
            <a:off x="685800" y="4343400"/>
            <a:ext cx="5486400" cy="4114800"/>
          </a:xfrm>
          <a:prstGeom prst="rect">
            <a:avLst/>
          </a:prstGeom>
          <a:noFill/>
          <a:ln>
            <a:noFill/>
          </a:ln>
        </p:spPr>
        <p:txBody>
          <a:bodyPr wrap="square" lIns="91425" tIns="91425" rIns="91425" bIns="91425" anchor="ctr" anchorCtr="0">
            <a:noAutofit/>
          </a:bodyPr>
          <a:lstStyle/>
          <a:p>
            <a:pPr marL="0" lvl="0" indent="0">
              <a:spcBef>
                <a:spcPct val="0"/>
              </a:spcBef>
              <a:buNone/>
            </a:pPr>
            <a:endParaRPr/>
          </a:p>
        </p:txBody>
      </p:sp>
      <p:sp>
        <p:nvSpPr>
          <p:cNvPr id="239" name="Shape 239"/>
          <p:cNvSpPr>
            <a:spLocks noGrp="1" noRot="1" noChangeAspect="1"/>
          </p:cNvSpPr>
          <p:nvPr>
            <p:ph type="sldImg" idx="2"/>
            <p:custDataLst>
              <p:tags r:id="rId5"/>
            </p:custDataLst>
          </p:nvPr>
        </p:nvSpPr>
        <p:spPr>
          <a:xfrm>
            <a:off x="381000" y="685800"/>
            <a:ext cx="6096000" cy="3429000"/>
          </a:xfrm>
          <a:custGeom>
            <a:rect l="0" t="0" r="0" b="0"/>
            <a:pathLst>
              <a:path w="119999" h="119999"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showMasterSp="0" showMasterPhAnim="0">
  <p:cSld>
    <p:spTree>
      <p:nvGrpSpPr>
        <p:cNvPr id="1" name="Shape 237"/>
        <p:cNvGrpSpPr/>
        <p:nvPr>
          <p:custDataLst>
            <p:tags r:id="rId3"/>
          </p:custDataLst>
        </p:nvPr>
      </p:nvGrpSpPr>
      <p:grpSpPr>
        <a:xfrm>
          <a:off x="0" y="0"/>
          <a:ext cx="0" cy="0"/>
        </a:xfrm>
      </p:grpSpPr>
      <p:sp>
        <p:nvSpPr>
          <p:cNvPr id="238" name="Shape 238"/>
          <p:cNvSpPr txBox="1">
            <a:spLocks noGrp="1"/>
          </p:cNvSpPr>
          <p:nvPr>
            <p:ph type="body" idx="1"/>
            <p:custDataLst>
              <p:tags r:id="rId4"/>
            </p:custDataLst>
          </p:nvPr>
        </p:nvSpPr>
        <p:spPr>
          <a:xfrm>
            <a:off x="685800" y="4343400"/>
            <a:ext cx="5486400" cy="4114800"/>
          </a:xfrm>
          <a:prstGeom prst="rect">
            <a:avLst/>
          </a:prstGeom>
          <a:noFill/>
          <a:ln>
            <a:noFill/>
          </a:ln>
        </p:spPr>
        <p:txBody>
          <a:bodyPr wrap="square" lIns="91425" tIns="91425" rIns="91425" bIns="91425" anchor="ctr" anchorCtr="0">
            <a:noAutofit/>
          </a:bodyPr>
          <a:lstStyle/>
          <a:p>
            <a:pPr marL="0" lvl="0" indent="0">
              <a:spcBef>
                <a:spcPct val="0"/>
              </a:spcBef>
              <a:buNone/>
            </a:pPr>
            <a:endParaRPr/>
          </a:p>
        </p:txBody>
      </p:sp>
      <p:sp>
        <p:nvSpPr>
          <p:cNvPr id="239" name="Shape 239"/>
          <p:cNvSpPr>
            <a:spLocks noGrp="1" noRot="1" noChangeAspect="1"/>
          </p:cNvSpPr>
          <p:nvPr>
            <p:ph type="sldImg" idx="2"/>
            <p:custDataLst>
              <p:tags r:id="rId5"/>
            </p:custDataLst>
          </p:nvPr>
        </p:nvSpPr>
        <p:spPr>
          <a:xfrm>
            <a:off x="381000" y="685800"/>
            <a:ext cx="6096000" cy="3429000"/>
          </a:xfrm>
          <a:custGeom>
            <a:rect l="0" t="0" r="0" b="0"/>
            <a:pathLst>
              <a:path w="119999" h="119999"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showMasterSp="0" showMasterPhAnim="0">
  <p:cSld>
    <p:spTree>
      <p:nvGrpSpPr>
        <p:cNvPr id="1" name="Shape 237"/>
        <p:cNvGrpSpPr/>
        <p:nvPr>
          <p:custDataLst>
            <p:tags r:id="rId3"/>
          </p:custDataLst>
        </p:nvPr>
      </p:nvGrpSpPr>
      <p:grpSpPr>
        <a:xfrm>
          <a:off x="0" y="0"/>
          <a:ext cx="0" cy="0"/>
        </a:xfrm>
      </p:grpSpPr>
      <p:sp>
        <p:nvSpPr>
          <p:cNvPr id="238" name="Shape 238"/>
          <p:cNvSpPr txBox="1">
            <a:spLocks noGrp="1"/>
          </p:cNvSpPr>
          <p:nvPr>
            <p:ph type="body" idx="1"/>
            <p:custDataLst>
              <p:tags r:id="rId4"/>
            </p:custDataLst>
          </p:nvPr>
        </p:nvSpPr>
        <p:spPr>
          <a:xfrm>
            <a:off x="685800" y="4343400"/>
            <a:ext cx="5486400" cy="4114800"/>
          </a:xfrm>
          <a:prstGeom prst="rect">
            <a:avLst/>
          </a:prstGeom>
          <a:noFill/>
          <a:ln>
            <a:noFill/>
          </a:ln>
        </p:spPr>
        <p:txBody>
          <a:bodyPr wrap="square" lIns="91425" tIns="91425" rIns="91425" bIns="91425" anchor="ctr" anchorCtr="0">
            <a:noAutofit/>
          </a:bodyPr>
          <a:lstStyle/>
          <a:p>
            <a:pPr marL="0" lvl="0" indent="0">
              <a:spcBef>
                <a:spcPct val="0"/>
              </a:spcBef>
              <a:buNone/>
            </a:pPr>
            <a:endParaRPr/>
          </a:p>
        </p:txBody>
      </p:sp>
      <p:sp>
        <p:nvSpPr>
          <p:cNvPr id="239" name="Shape 239"/>
          <p:cNvSpPr>
            <a:spLocks noGrp="1" noRot="1" noChangeAspect="1"/>
          </p:cNvSpPr>
          <p:nvPr>
            <p:ph type="sldImg" idx="2"/>
            <p:custDataLst>
              <p:tags r:id="rId5"/>
            </p:custDataLst>
          </p:nvPr>
        </p:nvSpPr>
        <p:spPr>
          <a:xfrm>
            <a:off x="381000" y="685800"/>
            <a:ext cx="6096000" cy="3429000"/>
          </a:xfrm>
          <a:custGeom>
            <a:rect l="0" t="0" r="0" b="0"/>
            <a:pathLst>
              <a:path w="119999" h="119999"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showMasterSp="0" showMasterPhAnim="0">
  <p:cSld>
    <p:spTree>
      <p:nvGrpSpPr>
        <p:cNvPr id="1" name="Shape 237"/>
        <p:cNvGrpSpPr/>
        <p:nvPr>
          <p:custDataLst>
            <p:tags r:id="rId3"/>
          </p:custDataLst>
        </p:nvPr>
      </p:nvGrpSpPr>
      <p:grpSpPr>
        <a:xfrm>
          <a:off x="0" y="0"/>
          <a:ext cx="0" cy="0"/>
        </a:xfrm>
      </p:grpSpPr>
      <p:sp>
        <p:nvSpPr>
          <p:cNvPr id="238" name="Shape 238"/>
          <p:cNvSpPr txBox="1">
            <a:spLocks noGrp="1"/>
          </p:cNvSpPr>
          <p:nvPr>
            <p:ph type="body" idx="1"/>
            <p:custDataLst>
              <p:tags r:id="rId4"/>
            </p:custDataLst>
          </p:nvPr>
        </p:nvSpPr>
        <p:spPr>
          <a:xfrm>
            <a:off x="685800" y="4343400"/>
            <a:ext cx="5486400" cy="4114800"/>
          </a:xfrm>
          <a:prstGeom prst="rect">
            <a:avLst/>
          </a:prstGeom>
          <a:noFill/>
          <a:ln>
            <a:noFill/>
          </a:ln>
        </p:spPr>
        <p:txBody>
          <a:bodyPr wrap="square" lIns="91425" tIns="91425" rIns="91425" bIns="91425" anchor="ctr" anchorCtr="0">
            <a:noAutofit/>
          </a:bodyPr>
          <a:lstStyle/>
          <a:p>
            <a:pPr marL="0" lvl="0" indent="0">
              <a:spcBef>
                <a:spcPct val="0"/>
              </a:spcBef>
              <a:buNone/>
            </a:pPr>
            <a:endParaRPr/>
          </a:p>
        </p:txBody>
      </p:sp>
      <p:sp>
        <p:nvSpPr>
          <p:cNvPr id="239" name="Shape 239"/>
          <p:cNvSpPr>
            <a:spLocks noGrp="1" noRot="1" noChangeAspect="1"/>
          </p:cNvSpPr>
          <p:nvPr>
            <p:ph type="sldImg" idx="2"/>
            <p:custDataLst>
              <p:tags r:id="rId5"/>
            </p:custDataLst>
          </p:nvPr>
        </p:nvSpPr>
        <p:spPr>
          <a:xfrm>
            <a:off x="381000" y="685800"/>
            <a:ext cx="6096000" cy="3429000"/>
          </a:xfrm>
          <a:custGeom>
            <a:rect l="0" t="0" r="0" b="0"/>
            <a:pathLst>
              <a:path w="119999" h="119999"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showMasterSp="0" showMasterPhAnim="0">
  <p:cSld>
    <p:spTree>
      <p:nvGrpSpPr>
        <p:cNvPr id="1" name="Shape 237"/>
        <p:cNvGrpSpPr/>
        <p:nvPr>
          <p:custDataLst>
            <p:tags r:id="rId3"/>
          </p:custDataLst>
        </p:nvPr>
      </p:nvGrpSpPr>
      <p:grpSpPr>
        <a:xfrm>
          <a:off x="0" y="0"/>
          <a:ext cx="0" cy="0"/>
        </a:xfrm>
      </p:grpSpPr>
      <p:sp>
        <p:nvSpPr>
          <p:cNvPr id="238" name="Shape 238"/>
          <p:cNvSpPr txBox="1">
            <a:spLocks noGrp="1"/>
          </p:cNvSpPr>
          <p:nvPr>
            <p:ph type="body" idx="1"/>
            <p:custDataLst>
              <p:tags r:id="rId4"/>
            </p:custDataLst>
          </p:nvPr>
        </p:nvSpPr>
        <p:spPr>
          <a:xfrm>
            <a:off x="685800" y="4343400"/>
            <a:ext cx="5486400" cy="4114800"/>
          </a:xfrm>
          <a:prstGeom prst="rect">
            <a:avLst/>
          </a:prstGeom>
          <a:noFill/>
          <a:ln>
            <a:noFill/>
          </a:ln>
        </p:spPr>
        <p:txBody>
          <a:bodyPr wrap="square" lIns="91425" tIns="91425" rIns="91425" bIns="91425" anchor="ctr" anchorCtr="0">
            <a:noAutofit/>
          </a:bodyPr>
          <a:lstStyle/>
          <a:p>
            <a:pPr marL="0" lvl="0" indent="0">
              <a:spcBef>
                <a:spcPct val="0"/>
              </a:spcBef>
              <a:buNone/>
            </a:pPr>
            <a:endParaRPr/>
          </a:p>
        </p:txBody>
      </p:sp>
      <p:sp>
        <p:nvSpPr>
          <p:cNvPr id="239" name="Shape 239"/>
          <p:cNvSpPr>
            <a:spLocks noGrp="1" noRot="1" noChangeAspect="1"/>
          </p:cNvSpPr>
          <p:nvPr>
            <p:ph type="sldImg" idx="2"/>
            <p:custDataLst>
              <p:tags r:id="rId5"/>
            </p:custDataLst>
          </p:nvPr>
        </p:nvSpPr>
        <p:spPr>
          <a:xfrm>
            <a:off x="381000" y="685800"/>
            <a:ext cx="6096000" cy="3429000"/>
          </a:xfrm>
          <a:custGeom>
            <a:rect l="0" t="0" r="0" b="0"/>
            <a:pathLst>
              <a:path w="119999" h="119999"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showMasterSp="0" showMasterPhAnim="0">
  <p:cSld>
    <p:spTree>
      <p:nvGrpSpPr>
        <p:cNvPr id="1" name="Shape 237"/>
        <p:cNvGrpSpPr/>
        <p:nvPr>
          <p:custDataLst>
            <p:tags r:id="rId3"/>
          </p:custDataLst>
        </p:nvPr>
      </p:nvGrpSpPr>
      <p:grpSpPr>
        <a:xfrm>
          <a:off x="0" y="0"/>
          <a:ext cx="0" cy="0"/>
        </a:xfrm>
      </p:grpSpPr>
      <p:sp>
        <p:nvSpPr>
          <p:cNvPr id="238" name="Shape 238"/>
          <p:cNvSpPr txBox="1">
            <a:spLocks noGrp="1"/>
          </p:cNvSpPr>
          <p:nvPr>
            <p:ph type="body" idx="1"/>
            <p:custDataLst>
              <p:tags r:id="rId4"/>
            </p:custDataLst>
          </p:nvPr>
        </p:nvSpPr>
        <p:spPr>
          <a:xfrm>
            <a:off x="685800" y="4343400"/>
            <a:ext cx="5486400" cy="4114800"/>
          </a:xfrm>
          <a:prstGeom prst="rect">
            <a:avLst/>
          </a:prstGeom>
          <a:noFill/>
          <a:ln>
            <a:noFill/>
          </a:ln>
        </p:spPr>
        <p:txBody>
          <a:bodyPr wrap="square" lIns="91425" tIns="91425" rIns="91425" bIns="91425" anchor="ctr" anchorCtr="0">
            <a:noAutofit/>
          </a:bodyPr>
          <a:lstStyle/>
          <a:p>
            <a:pPr marL="0" lvl="0" indent="0">
              <a:spcBef>
                <a:spcPct val="0"/>
              </a:spcBef>
              <a:buNone/>
            </a:pPr>
            <a:endParaRPr/>
          </a:p>
        </p:txBody>
      </p:sp>
      <p:sp>
        <p:nvSpPr>
          <p:cNvPr id="239" name="Shape 239"/>
          <p:cNvSpPr>
            <a:spLocks noGrp="1" noRot="1" noChangeAspect="1"/>
          </p:cNvSpPr>
          <p:nvPr>
            <p:ph type="sldImg" idx="2"/>
            <p:custDataLst>
              <p:tags r:id="rId5"/>
            </p:custDataLst>
          </p:nvPr>
        </p:nvSpPr>
        <p:spPr>
          <a:xfrm>
            <a:off x="381000" y="685800"/>
            <a:ext cx="6096000" cy="3429000"/>
          </a:xfrm>
          <a:custGeom>
            <a:rect l="0" t="0" r="0" b="0"/>
            <a:pathLst>
              <a:path w="119999" h="119999"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showMasterSp="0" showMasterPhAnim="0">
  <p:cSld>
    <p:spTree>
      <p:nvGrpSpPr>
        <p:cNvPr id="1" name="Shape 237"/>
        <p:cNvGrpSpPr/>
        <p:nvPr>
          <p:custDataLst>
            <p:tags r:id="rId3"/>
          </p:custDataLst>
        </p:nvPr>
      </p:nvGrpSpPr>
      <p:grpSpPr>
        <a:xfrm>
          <a:off x="0" y="0"/>
          <a:ext cx="0" cy="0"/>
        </a:xfrm>
      </p:grpSpPr>
      <p:sp>
        <p:nvSpPr>
          <p:cNvPr id="238" name="Shape 238"/>
          <p:cNvSpPr txBox="1">
            <a:spLocks noGrp="1"/>
          </p:cNvSpPr>
          <p:nvPr>
            <p:ph type="body" idx="1"/>
            <p:custDataLst>
              <p:tags r:id="rId4"/>
            </p:custDataLst>
          </p:nvPr>
        </p:nvSpPr>
        <p:spPr>
          <a:xfrm>
            <a:off x="685800" y="4343400"/>
            <a:ext cx="5486400" cy="4114800"/>
          </a:xfrm>
          <a:prstGeom prst="rect">
            <a:avLst/>
          </a:prstGeom>
          <a:noFill/>
          <a:ln>
            <a:noFill/>
          </a:ln>
        </p:spPr>
        <p:txBody>
          <a:bodyPr wrap="square" lIns="91425" tIns="91425" rIns="91425" bIns="91425" anchor="ctr" anchorCtr="0">
            <a:noAutofit/>
          </a:bodyPr>
          <a:lstStyle/>
          <a:p>
            <a:pPr marL="0" lvl="0" indent="0">
              <a:spcBef>
                <a:spcPct val="0"/>
              </a:spcBef>
              <a:buNone/>
            </a:pPr>
            <a:endParaRPr/>
          </a:p>
        </p:txBody>
      </p:sp>
      <p:sp>
        <p:nvSpPr>
          <p:cNvPr id="239" name="Shape 239"/>
          <p:cNvSpPr>
            <a:spLocks noGrp="1" noRot="1" noChangeAspect="1"/>
          </p:cNvSpPr>
          <p:nvPr>
            <p:ph type="sldImg" idx="2"/>
            <p:custDataLst>
              <p:tags r:id="rId5"/>
            </p:custDataLst>
          </p:nvPr>
        </p:nvSpPr>
        <p:spPr>
          <a:xfrm>
            <a:off x="381000" y="685800"/>
            <a:ext cx="6096000" cy="3429000"/>
          </a:xfrm>
          <a:custGeom>
            <a:rect l="0" t="0" r="0" b="0"/>
            <a:pathLst>
              <a:path w="119999" h="119999"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showMasterSp="0" showMasterPhAnim="0">
  <p:cSld>
    <p:spTree>
      <p:nvGrpSpPr>
        <p:cNvPr id="1" name="Shape 237"/>
        <p:cNvGrpSpPr/>
        <p:nvPr>
          <p:custDataLst>
            <p:tags r:id="rId3"/>
          </p:custDataLst>
        </p:nvPr>
      </p:nvGrpSpPr>
      <p:grpSpPr>
        <a:xfrm>
          <a:off x="0" y="0"/>
          <a:ext cx="0" cy="0"/>
        </a:xfrm>
      </p:grpSpPr>
      <p:sp>
        <p:nvSpPr>
          <p:cNvPr id="238" name="Shape 238"/>
          <p:cNvSpPr txBox="1">
            <a:spLocks noGrp="1"/>
          </p:cNvSpPr>
          <p:nvPr>
            <p:ph type="body" idx="1"/>
            <p:custDataLst>
              <p:tags r:id="rId4"/>
            </p:custDataLst>
          </p:nvPr>
        </p:nvSpPr>
        <p:spPr>
          <a:xfrm>
            <a:off x="685800" y="4343400"/>
            <a:ext cx="5486400" cy="4114800"/>
          </a:xfrm>
          <a:prstGeom prst="rect">
            <a:avLst/>
          </a:prstGeom>
          <a:noFill/>
          <a:ln>
            <a:noFill/>
          </a:ln>
        </p:spPr>
        <p:txBody>
          <a:bodyPr wrap="square" lIns="91425" tIns="91425" rIns="91425" bIns="91425" anchor="ctr" anchorCtr="0">
            <a:noAutofit/>
          </a:bodyPr>
          <a:lstStyle/>
          <a:p>
            <a:pPr marL="0" lvl="0" indent="0">
              <a:spcBef>
                <a:spcPct val="0"/>
              </a:spcBef>
              <a:buNone/>
            </a:pPr>
            <a:endParaRPr/>
          </a:p>
        </p:txBody>
      </p:sp>
      <p:sp>
        <p:nvSpPr>
          <p:cNvPr id="239" name="Shape 239"/>
          <p:cNvSpPr>
            <a:spLocks noGrp="1" noRot="1" noChangeAspect="1"/>
          </p:cNvSpPr>
          <p:nvPr>
            <p:ph type="sldImg" idx="2"/>
            <p:custDataLst>
              <p:tags r:id="rId5"/>
            </p:custDataLst>
          </p:nvPr>
        </p:nvSpPr>
        <p:spPr>
          <a:xfrm>
            <a:off x="381000" y="685800"/>
            <a:ext cx="6096000" cy="3429000"/>
          </a:xfrm>
          <a:custGeom>
            <a:rect l="0" t="0" r="0" b="0"/>
            <a:pathLst>
              <a:path w="119999" h="119999"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tags" Target="../tags/tag34.xml" /><Relationship Id="rId6" Type="http://schemas.openxmlformats.org/officeDocument/2006/relationships/tags" Target="../tags/tag35.xml" /><Relationship Id="rId7"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36.xml" /><Relationship Id="rId2" Type="http://schemas.openxmlformats.org/officeDocument/2006/relationships/tags" Target="../tags/tag37.xml" /><Relationship Id="rId3" Type="http://schemas.openxmlformats.org/officeDocument/2006/relationships/tags" Target="../tags/tag38.xml" /><Relationship Id="rId4" Type="http://schemas.openxmlformats.org/officeDocument/2006/relationships/tags" Target="../tags/tag39.xml" /><Relationship Id="rId5" Type="http://schemas.openxmlformats.org/officeDocument/2006/relationships/tags" Target="../tags/tag40.xml" /><Relationship Id="rId6" Type="http://schemas.openxmlformats.org/officeDocument/2006/relationships/tags" Target="../tags/tag41.xml" /><Relationship Id="rId7"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42.xml" /><Relationship Id="rId2" Type="http://schemas.openxmlformats.org/officeDocument/2006/relationships/tags" Target="../tags/tag43.xml" /><Relationship Id="rId3" Type="http://schemas.openxmlformats.org/officeDocument/2006/relationships/tags" Target="../tags/tag44.xml" /><Relationship Id="rId4" Type="http://schemas.openxmlformats.org/officeDocument/2006/relationships/tags" Target="../tags/tag45.xml" /><Relationship Id="rId5" Type="http://schemas.openxmlformats.org/officeDocument/2006/relationships/tags" Target="../tags/tag46.xml" /><Relationship Id="rId6" Type="http://schemas.openxmlformats.org/officeDocument/2006/relationships/tags" Target="../tags/tag47.xml" /><Relationship Id="rId7" Type="http://schemas.openxmlformats.org/officeDocument/2006/relationships/tags" Target="../tags/tag48.xml" /><Relationship Id="rId8"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49.xml" /><Relationship Id="rId10" Type="http://schemas.openxmlformats.org/officeDocument/2006/relationships/slideMaster" Target="../slideMasters/slideMaster1.xml" /><Relationship Id="rId2" Type="http://schemas.openxmlformats.org/officeDocument/2006/relationships/tags" Target="../tags/tag50.xml" /><Relationship Id="rId3" Type="http://schemas.openxmlformats.org/officeDocument/2006/relationships/tags" Target="../tags/tag51.xml" /><Relationship Id="rId4" Type="http://schemas.openxmlformats.org/officeDocument/2006/relationships/tags" Target="../tags/tag52.xml" /><Relationship Id="rId5" Type="http://schemas.openxmlformats.org/officeDocument/2006/relationships/tags" Target="../tags/tag53.xml" /><Relationship Id="rId6" Type="http://schemas.openxmlformats.org/officeDocument/2006/relationships/tags" Target="../tags/tag54.xml" /><Relationship Id="rId7" Type="http://schemas.openxmlformats.org/officeDocument/2006/relationships/tags" Target="../tags/tag55.xml" /><Relationship Id="rId8" Type="http://schemas.openxmlformats.org/officeDocument/2006/relationships/tags" Target="../tags/tag56.xml" /><Relationship Id="rId9" Type="http://schemas.openxmlformats.org/officeDocument/2006/relationships/tags" Target="../tags/tag57.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58.xml" /><Relationship Id="rId2" Type="http://schemas.openxmlformats.org/officeDocument/2006/relationships/tags" Target="../tags/tag59.xml" /><Relationship Id="rId3" Type="http://schemas.openxmlformats.org/officeDocument/2006/relationships/tags" Target="../tags/tag60.xml" /><Relationship Id="rId4" Type="http://schemas.openxmlformats.org/officeDocument/2006/relationships/tags" Target="../tags/tag61.xml" /><Relationship Id="rId5" Type="http://schemas.openxmlformats.org/officeDocument/2006/relationships/tags" Target="../tags/tag62.xml" /><Relationship Id="rId6" Type="http://schemas.openxmlformats.org/officeDocument/2006/relationships/slideMaster" Target="../slideMasters/slideMaster1.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63.xml" /><Relationship Id="rId2" Type="http://schemas.openxmlformats.org/officeDocument/2006/relationships/tags" Target="../tags/tag64.xml" /><Relationship Id="rId3" Type="http://schemas.openxmlformats.org/officeDocument/2006/relationships/slideMaster" Target="../slideMasters/slideMaster1.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65.xml" /><Relationship Id="rId2" Type="http://schemas.openxmlformats.org/officeDocument/2006/relationships/tags" Target="../tags/tag66.xml" /><Relationship Id="rId3" Type="http://schemas.openxmlformats.org/officeDocument/2006/relationships/tags" Target="../tags/tag67.xml" /><Relationship Id="rId4" Type="http://schemas.openxmlformats.org/officeDocument/2006/relationships/tags" Target="../tags/tag68.xml" /><Relationship Id="rId5" Type="http://schemas.openxmlformats.org/officeDocument/2006/relationships/tags" Target="../tags/tag69.xml" /><Relationship Id="rId6" Type="http://schemas.openxmlformats.org/officeDocument/2006/relationships/tags" Target="../tags/tag70.xml" /><Relationship Id="rId7" Type="http://schemas.openxmlformats.org/officeDocument/2006/relationships/tags" Target="../tags/tag71.xml" /><Relationship Id="rId8" Type="http://schemas.openxmlformats.org/officeDocument/2006/relationships/slideMaster" Target="../slideMasters/slideMaster1.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72.xml" /><Relationship Id="rId2" Type="http://schemas.openxmlformats.org/officeDocument/2006/relationships/tags" Target="../tags/tag73.xml" /><Relationship Id="rId3" Type="http://schemas.openxmlformats.org/officeDocument/2006/relationships/tags" Target="../tags/tag74.xml" /><Relationship Id="rId4" Type="http://schemas.openxmlformats.org/officeDocument/2006/relationships/tags" Target="../tags/tag75.xml" /><Relationship Id="rId5" Type="http://schemas.openxmlformats.org/officeDocument/2006/relationships/tags" Target="../tags/tag76.xml" /><Relationship Id="rId6" Type="http://schemas.openxmlformats.org/officeDocument/2006/relationships/tags" Target="../tags/tag77.xml" /><Relationship Id="rId7" Type="http://schemas.openxmlformats.org/officeDocument/2006/relationships/tags" Target="../tags/tag78.xml" /><Relationship Id="rId8" Type="http://schemas.openxmlformats.org/officeDocument/2006/relationships/slideMaster" Target="../slideMasters/slideMaster1.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79.xml" /><Relationship Id="rId2" Type="http://schemas.openxmlformats.org/officeDocument/2006/relationships/tags" Target="../tags/tag80.xml" /><Relationship Id="rId3" Type="http://schemas.openxmlformats.org/officeDocument/2006/relationships/tags" Target="../tags/tag81.xml" /><Relationship Id="rId4" Type="http://schemas.openxmlformats.org/officeDocument/2006/relationships/tags" Target="../tags/tag82.xml" /><Relationship Id="rId5" Type="http://schemas.openxmlformats.org/officeDocument/2006/relationships/tags" Target="../tags/tag83.xml" /><Relationship Id="rId6" Type="http://schemas.openxmlformats.org/officeDocument/2006/relationships/tags" Target="../tags/tag84.xml" /><Relationship Id="rId7" Type="http://schemas.openxmlformats.org/officeDocument/2006/relationships/slideMaster" Target="../slideMasters/slideMaster1.xml" /></Relationships>
</file>

<file path=ppt/slideLayouts/_rels/slideLayout19.xml.rels>&#65279;<?xml version="1.0" encoding="utf-8" standalone="yes"?><Relationships xmlns="http://schemas.openxmlformats.org/package/2006/relationships"><Relationship Id="rId1" Type="http://schemas.openxmlformats.org/officeDocument/2006/relationships/tags" Target="../tags/tag85.xml" /><Relationship Id="rId2" Type="http://schemas.openxmlformats.org/officeDocument/2006/relationships/tags" Target="../tags/tag86.xml" /><Relationship Id="rId3" Type="http://schemas.openxmlformats.org/officeDocument/2006/relationships/tags" Target="../tags/tag87.xml" /><Relationship Id="rId4" Type="http://schemas.openxmlformats.org/officeDocument/2006/relationships/tags" Target="../tags/tag88.xml" /><Relationship Id="rId5" Type="http://schemas.openxmlformats.org/officeDocument/2006/relationships/tags" Target="../tags/tag89.xml" /><Relationship Id="rId6" Type="http://schemas.openxmlformats.org/officeDocument/2006/relationships/tags" Target="../tags/tag90.xml" /><Relationship Id="rId7"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3.xml" /><Relationship Id="rId2" Type="http://schemas.openxmlformats.org/officeDocument/2006/relationships/tags" Target="../tags/tag4.xml" /><Relationship Id="rId3" Type="http://schemas.openxmlformats.org/officeDocument/2006/relationships/tags" Target="../tags/tag5.xml" /><Relationship Id="rId4" Type="http://schemas.openxmlformats.org/officeDocument/2006/relationships/tags" Target="../tags/tag6.xml" /><Relationship Id="rId5"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0.xml" /><Relationship Id="rId2" Type="http://schemas.openxmlformats.org/officeDocument/2006/relationships/tags" Target="../tags/tag11.xml" /><Relationship Id="rId3" Type="http://schemas.openxmlformats.org/officeDocument/2006/relationships/tags" Target="../tags/tag12.xml" /><Relationship Id="rId4"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15.xml" /><Relationship Id="rId2" Type="http://schemas.openxmlformats.org/officeDocument/2006/relationships/tags" Target="../tags/tag16.xml" /><Relationship Id="rId3"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17.xml" /><Relationship Id="rId2" Type="http://schemas.openxmlformats.org/officeDocument/2006/relationships/tags" Target="../tags/tag18.xml" /><Relationship Id="rId3"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19.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24.xml" /><Relationship Id="rId2" Type="http://schemas.openxmlformats.org/officeDocument/2006/relationships/tags" Target="../tags/tag25.xml" /><Relationship Id="rId3" Type="http://schemas.openxmlformats.org/officeDocument/2006/relationships/tags" Target="../tags/tag26.xml" /><Relationship Id="rId4" Type="http://schemas.openxmlformats.org/officeDocument/2006/relationships/tags" Target="../tags/tag27.xml" /><Relationship Id="rId5" Type="http://schemas.openxmlformats.org/officeDocument/2006/relationships/tags" Target="../tags/tag28.xml" /><Relationship Id="rId6" Type="http://schemas.openxmlformats.org/officeDocument/2006/relationships/tags" Target="../tags/tag29.xml" /><Relationship Id="rId7"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Custom Layout">
    <p:spTree>
      <p:nvGrpSpPr>
        <p:cNvPr id="1" name="Shape 11"/>
        <p:cNvGrpSpPr/>
        <p:nvPr>
          <p:custDataLst>
            <p:tags r:id="rId1"/>
          </p:custDataLst>
        </p:nvPr>
      </p:nvGrpSpPr>
      <p:grpSpPr>
        <a:xfrm>
          <a:off x="0" y="0"/>
          <a:ext cx="0" cy="0"/>
        </a:xfrm>
      </p:grpSpPr>
      <p:sp>
        <p:nvSpPr>
          <p:cNvPr id="12" name="Shape 12"/>
          <p:cNvSpPr>
            <a:spLocks noGrp="1"/>
          </p:cNvSpPr>
          <p:nvPr>
            <p:ph type="pic" idx="2"/>
            <p:custDataLst>
              <p:tags r:id="rId2"/>
            </p:custDataLst>
          </p:nvPr>
        </p:nvSpPr>
        <p:spPr>
          <a:xfrm>
            <a:off x="0" y="0"/>
            <a:ext cx="12192000" cy="6858000"/>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685800" marR="0" lvl="1" indent="-76200" algn="l" rtl="0">
              <a:lnSpc>
                <a:spcPct val="90000"/>
              </a:lnSpc>
              <a:spcBef>
                <a:spcPts val="500"/>
              </a:spcBef>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143000" marR="0" lvl="2" indent="-101600" algn="l" rtl="0">
              <a:lnSpc>
                <a:spcPct val="90000"/>
              </a:lnSpc>
              <a:spcBef>
                <a:spcPts val="500"/>
              </a:spcBef>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600200" marR="0" lvl="3"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057400" marR="0" lvl="4"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514600" marR="0" lvl="5"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2971800" marR="0" lvl="6"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429000" marR="0" lvl="7"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3886200" marR="0" lvl="8"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cSld name="Title and Content">
    <p:spTree>
      <p:nvGrpSpPr>
        <p:cNvPr id="1" name="Shape 141"/>
        <p:cNvGrpSpPr/>
        <p:nvPr>
          <p:custDataLst>
            <p:tags r:id="rId1"/>
          </p:custDataLst>
        </p:nvPr>
      </p:nvGrpSpPr>
      <p:grpSpPr>
        <a:xfrm>
          <a:off x="0" y="0"/>
          <a:ext cx="0" cy="0"/>
        </a:xfrm>
      </p:grpSpPr>
      <p:sp>
        <p:nvSpPr>
          <p:cNvPr id="142" name="Shape 142"/>
          <p:cNvSpPr txBox="1">
            <a:spLocks noGrp="1"/>
          </p:cNvSpPr>
          <p:nvPr>
            <p:ph type="title"/>
            <p:custDataLst>
              <p:tags r:id="rId2"/>
            </p:custDataLst>
          </p:nvPr>
        </p:nvSpPr>
        <p:spPr>
          <a:xfrm>
            <a:off x="838200" y="365125"/>
            <a:ext cx="10515600" cy="1325563"/>
          </a:xfrm>
          <a:prstGeom prst="rect">
            <a:avLst/>
          </a:prstGeom>
          <a:noFill/>
          <a:ln>
            <a:noFill/>
          </a:ln>
        </p:spPr>
        <p:txBody>
          <a:bodyPr wrap="square" lIns="91425" tIns="91425" rIns="91425" bIns="91425" anchor="ctr" anchorCtr="0"/>
          <a:lstStyle>
            <a:lvl1pPr marL="0" marR="0" lvl="0" indent="0" algn="l" rtl="0">
              <a:lnSpc>
                <a:spcPct val="90000"/>
              </a:lnSpc>
              <a:spcBef>
                <a:spcPct val="0"/>
              </a:spcBef>
              <a:buClr>
                <a:schemeClr val="dk1"/>
              </a:buClr>
              <a:buSzPts val="4400"/>
              <a:buFont typeface="Arial"/>
              <a:buNone/>
              <a:defRPr sz="4400" b="0" i="0" u="none" strike="noStrike" cap="none">
                <a:solidFill>
                  <a:schemeClr val="dk1"/>
                </a:solidFill>
                <a:latin typeface="Arial"/>
                <a:ea typeface="Arial"/>
                <a:cs typeface="Arial"/>
                <a:sym typeface="Arial"/>
              </a:defRPr>
            </a:lvl1pPr>
            <a:lvl2pPr lvl="1" indent="0">
              <a:spcBef>
                <a:spcPct val="0"/>
              </a:spcBef>
              <a:buSzPts val="1400"/>
              <a:buNone/>
              <a:defRPr sz="1800"/>
            </a:lvl2pPr>
            <a:lvl3pPr lvl="2" indent="0">
              <a:spcBef>
                <a:spcPct val="0"/>
              </a:spcBef>
              <a:buSzPts val="1400"/>
              <a:buNone/>
              <a:defRPr sz="1800"/>
            </a:lvl3pPr>
            <a:lvl4pPr lvl="3" indent="0">
              <a:spcBef>
                <a:spcPct val="0"/>
              </a:spcBef>
              <a:buSzPts val="1400"/>
              <a:buNone/>
              <a:defRPr sz="1800"/>
            </a:lvl4pPr>
            <a:lvl5pPr lvl="4" indent="0">
              <a:spcBef>
                <a:spcPct val="0"/>
              </a:spcBef>
              <a:buSzPts val="1400"/>
              <a:buNone/>
              <a:defRPr sz="1800"/>
            </a:lvl5pPr>
            <a:lvl6pPr lvl="5" indent="0">
              <a:spcBef>
                <a:spcPct val="0"/>
              </a:spcBef>
              <a:buSzPts val="1400"/>
              <a:buNone/>
              <a:defRPr sz="1800"/>
            </a:lvl6pPr>
            <a:lvl7pPr lvl="6" indent="0">
              <a:spcBef>
                <a:spcPct val="0"/>
              </a:spcBef>
              <a:buSzPts val="1400"/>
              <a:buNone/>
              <a:defRPr sz="1800"/>
            </a:lvl7pPr>
            <a:lvl8pPr lvl="7" indent="0">
              <a:spcBef>
                <a:spcPct val="0"/>
              </a:spcBef>
              <a:buSzPts val="1400"/>
              <a:buNone/>
              <a:defRPr sz="1800"/>
            </a:lvl8pPr>
            <a:lvl9pPr lvl="8" indent="0">
              <a:spcBef>
                <a:spcPct val="0"/>
              </a:spcBef>
              <a:buSzPts val="1400"/>
              <a:buNone/>
              <a:defRPr sz="1800"/>
            </a:lvl9pPr>
          </a:lstStyle>
          <a:p/>
        </p:txBody>
      </p:sp>
      <p:sp>
        <p:nvSpPr>
          <p:cNvPr id="143" name="Shape 143"/>
          <p:cNvSpPr txBox="1">
            <a:spLocks noGrp="1"/>
          </p:cNvSpPr>
          <p:nvPr>
            <p:ph type="body" idx="1"/>
            <p:custDataLst>
              <p:tags r:id="rId3"/>
            </p:custDataLst>
          </p:nvPr>
        </p:nvSpPr>
        <p:spPr>
          <a:xfrm>
            <a:off x="838200" y="1825625"/>
            <a:ext cx="10515600" cy="4351338"/>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685800" marR="0" lvl="1" indent="-76200" algn="l" rtl="0">
              <a:lnSpc>
                <a:spcPct val="90000"/>
              </a:lnSpc>
              <a:spcBef>
                <a:spcPts val="500"/>
              </a:spcBef>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143000" marR="0" lvl="2" indent="-101600" algn="l" rtl="0">
              <a:lnSpc>
                <a:spcPct val="90000"/>
              </a:lnSpc>
              <a:spcBef>
                <a:spcPts val="500"/>
              </a:spcBef>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600200" marR="0" lvl="3"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057400" marR="0" lvl="4"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514600" marR="0" lvl="5"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2971800" marR="0" lvl="6"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429000" marR="0" lvl="7"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3886200" marR="0" lvl="8"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p:txBody>
      </p:sp>
      <p:sp>
        <p:nvSpPr>
          <p:cNvPr id="144" name="Shape 144"/>
          <p:cNvSpPr txBox="1">
            <a:spLocks noGrp="1"/>
          </p:cNvSpPr>
          <p:nvPr>
            <p:ph type="dt" idx="10"/>
            <p:custDataLst>
              <p:tags r:id="rId4"/>
            </p:custDataLst>
          </p:nvPr>
        </p:nvSpPr>
        <p:spPr>
          <a:xfrm>
            <a:off x="838200" y="6356350"/>
            <a:ext cx="2743200" cy="365125"/>
          </a:xfrm>
          <a:prstGeom prst="rect">
            <a:avLst/>
          </a:prstGeom>
          <a:noFill/>
          <a:ln>
            <a:noFill/>
          </a:ln>
        </p:spPr>
        <p:txBody>
          <a:bodyPr wrap="square" lIns="91425" tIns="91425" rIns="91425" bIns="91425" anchor="ctr" anchorCtr="0"/>
          <a:lstStyle>
            <a:lvl1pPr marL="0" marR="0" lvl="0" indent="0" algn="l" rtl="0">
              <a:spcBef>
                <a:spcPct val="0"/>
              </a:spcBef>
              <a:buSzPts val="1400"/>
              <a:buNone/>
              <a:defRPr sz="1200">
                <a:solidFill>
                  <a:srgbClr val="888888"/>
                </a:solidFill>
                <a:latin typeface="Arial"/>
                <a:ea typeface="Arial"/>
                <a:cs typeface="Arial"/>
                <a:sym typeface="Arial"/>
              </a:defRPr>
            </a:lvl1pPr>
            <a:lvl2pPr marL="457200" marR="0" lvl="1" indent="0" algn="l" rtl="0">
              <a:spcBef>
                <a:spcPct val="0"/>
              </a:spcBef>
              <a:buSzPts val="1400"/>
              <a:buNone/>
              <a:defRPr sz="1800" b="0" i="0" u="none" strike="noStrike" cap="none">
                <a:solidFill>
                  <a:schemeClr val="dk1"/>
                </a:solidFill>
                <a:latin typeface="Arial"/>
                <a:ea typeface="Arial"/>
                <a:cs typeface="Arial"/>
                <a:sym typeface="Arial"/>
              </a:defRPr>
            </a:lvl2pPr>
            <a:lvl3pPr marL="914400" marR="0" lvl="2" indent="0" algn="l" rtl="0">
              <a:spcBef>
                <a:spcPct val="0"/>
              </a:spcBef>
              <a:buSzPts val="1400"/>
              <a:buNone/>
              <a:defRPr sz="1800" b="0" i="0" u="none" strike="noStrike" cap="none">
                <a:solidFill>
                  <a:schemeClr val="dk1"/>
                </a:solidFill>
                <a:latin typeface="Arial"/>
                <a:ea typeface="Arial"/>
                <a:cs typeface="Arial"/>
                <a:sym typeface="Arial"/>
              </a:defRPr>
            </a:lvl3pPr>
            <a:lvl4pPr marL="1371600" marR="0" lvl="3" indent="0" algn="l" rtl="0">
              <a:spcBef>
                <a:spcPct val="0"/>
              </a:spcBef>
              <a:buSzPts val="1400"/>
              <a:buNone/>
              <a:defRPr sz="1800" b="0" i="0" u="none" strike="noStrike" cap="none">
                <a:solidFill>
                  <a:schemeClr val="dk1"/>
                </a:solidFill>
                <a:latin typeface="Arial"/>
                <a:ea typeface="Arial"/>
                <a:cs typeface="Arial"/>
                <a:sym typeface="Arial"/>
              </a:defRPr>
            </a:lvl4pPr>
            <a:lvl5pPr marL="1828800" marR="0" lvl="4" indent="0" algn="l" rtl="0">
              <a:spcBef>
                <a:spcPct val="0"/>
              </a:spcBef>
              <a:buSzPts val="1400"/>
              <a:buNone/>
              <a:defRPr sz="1800" b="0" i="0" u="none" strike="noStrike" cap="none">
                <a:solidFill>
                  <a:schemeClr val="dk1"/>
                </a:solidFill>
                <a:latin typeface="Arial"/>
                <a:ea typeface="Arial"/>
                <a:cs typeface="Arial"/>
                <a:sym typeface="Arial"/>
              </a:defRPr>
            </a:lvl5pPr>
            <a:lvl6pPr marL="2286000" marR="0" lvl="5" indent="0" algn="l" rtl="0">
              <a:spcBef>
                <a:spcPct val="0"/>
              </a:spcBef>
              <a:buSzPts val="1400"/>
              <a:buNone/>
              <a:defRPr sz="1800" b="0" i="0" u="none" strike="noStrike" cap="none">
                <a:solidFill>
                  <a:schemeClr val="dk1"/>
                </a:solidFill>
                <a:latin typeface="Arial"/>
                <a:ea typeface="Arial"/>
                <a:cs typeface="Arial"/>
                <a:sym typeface="Arial"/>
              </a:defRPr>
            </a:lvl6pPr>
            <a:lvl7pPr marL="2743200" marR="0" lvl="6" indent="0" algn="l" rtl="0">
              <a:spcBef>
                <a:spcPct val="0"/>
              </a:spcBef>
              <a:buSzPts val="1400"/>
              <a:buNone/>
              <a:defRPr sz="1800" b="0" i="0" u="none" strike="noStrike" cap="none">
                <a:solidFill>
                  <a:schemeClr val="dk1"/>
                </a:solidFill>
                <a:latin typeface="Arial"/>
                <a:ea typeface="Arial"/>
                <a:cs typeface="Arial"/>
                <a:sym typeface="Arial"/>
              </a:defRPr>
            </a:lvl7pPr>
            <a:lvl8pPr marL="3200400" marR="0" lvl="7" indent="0" algn="l" rtl="0">
              <a:spcBef>
                <a:spcPct val="0"/>
              </a:spcBef>
              <a:buSzPts val="1400"/>
              <a:buNone/>
              <a:defRPr sz="1800" b="0" i="0" u="none" strike="noStrike" cap="none">
                <a:solidFill>
                  <a:schemeClr val="dk1"/>
                </a:solidFill>
                <a:latin typeface="Arial"/>
                <a:ea typeface="Arial"/>
                <a:cs typeface="Arial"/>
                <a:sym typeface="Arial"/>
              </a:defRPr>
            </a:lvl8pPr>
            <a:lvl9pPr marL="3657600" marR="0" lvl="8" indent="0" algn="l" rtl="0">
              <a:spcBef>
                <a:spcPct val="0"/>
              </a:spcBef>
              <a:buSzPts val="1400"/>
              <a:buNone/>
              <a:defRPr sz="1800" b="0" i="0" u="none" strike="noStrike" cap="none">
                <a:solidFill>
                  <a:schemeClr val="dk1"/>
                </a:solidFill>
                <a:latin typeface="Arial"/>
                <a:ea typeface="Arial"/>
                <a:cs typeface="Arial"/>
                <a:sym typeface="Arial"/>
              </a:defRPr>
            </a:lvl9pPr>
          </a:lstStyle>
          <a:p/>
        </p:txBody>
      </p:sp>
      <p:sp>
        <p:nvSpPr>
          <p:cNvPr id="145" name="Shape 145"/>
          <p:cNvSpPr txBox="1">
            <a:spLocks noGrp="1"/>
          </p:cNvSpPr>
          <p:nvPr>
            <p:ph type="ftr" idx="11"/>
            <p:custDataLst>
              <p:tags r:id="rId5"/>
            </p:custDataLst>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ct val="0"/>
              </a:spcBef>
              <a:buSzPts val="1400"/>
              <a:buNone/>
              <a:defRPr sz="1200">
                <a:solidFill>
                  <a:srgbClr val="888888"/>
                </a:solidFill>
                <a:latin typeface="Arial"/>
                <a:ea typeface="Arial"/>
                <a:cs typeface="Arial"/>
                <a:sym typeface="Arial"/>
              </a:defRPr>
            </a:lvl1pPr>
            <a:lvl2pPr marL="457200" marR="0" lvl="1" indent="0" algn="l" rtl="0">
              <a:spcBef>
                <a:spcPct val="0"/>
              </a:spcBef>
              <a:buSzPts val="1400"/>
              <a:buNone/>
              <a:defRPr sz="1800" b="0" i="0" u="none" strike="noStrike" cap="none">
                <a:solidFill>
                  <a:schemeClr val="dk1"/>
                </a:solidFill>
                <a:latin typeface="Arial"/>
                <a:ea typeface="Arial"/>
                <a:cs typeface="Arial"/>
                <a:sym typeface="Arial"/>
              </a:defRPr>
            </a:lvl2pPr>
            <a:lvl3pPr marL="914400" marR="0" lvl="2" indent="0" algn="l" rtl="0">
              <a:spcBef>
                <a:spcPct val="0"/>
              </a:spcBef>
              <a:buSzPts val="1400"/>
              <a:buNone/>
              <a:defRPr sz="1800" b="0" i="0" u="none" strike="noStrike" cap="none">
                <a:solidFill>
                  <a:schemeClr val="dk1"/>
                </a:solidFill>
                <a:latin typeface="Arial"/>
                <a:ea typeface="Arial"/>
                <a:cs typeface="Arial"/>
                <a:sym typeface="Arial"/>
              </a:defRPr>
            </a:lvl3pPr>
            <a:lvl4pPr marL="1371600" marR="0" lvl="3" indent="0" algn="l" rtl="0">
              <a:spcBef>
                <a:spcPct val="0"/>
              </a:spcBef>
              <a:buSzPts val="1400"/>
              <a:buNone/>
              <a:defRPr sz="1800" b="0" i="0" u="none" strike="noStrike" cap="none">
                <a:solidFill>
                  <a:schemeClr val="dk1"/>
                </a:solidFill>
                <a:latin typeface="Arial"/>
                <a:ea typeface="Arial"/>
                <a:cs typeface="Arial"/>
                <a:sym typeface="Arial"/>
              </a:defRPr>
            </a:lvl4pPr>
            <a:lvl5pPr marL="1828800" marR="0" lvl="4" indent="0" algn="l" rtl="0">
              <a:spcBef>
                <a:spcPct val="0"/>
              </a:spcBef>
              <a:buSzPts val="1400"/>
              <a:buNone/>
              <a:defRPr sz="1800" b="0" i="0" u="none" strike="noStrike" cap="none">
                <a:solidFill>
                  <a:schemeClr val="dk1"/>
                </a:solidFill>
                <a:latin typeface="Arial"/>
                <a:ea typeface="Arial"/>
                <a:cs typeface="Arial"/>
                <a:sym typeface="Arial"/>
              </a:defRPr>
            </a:lvl5pPr>
            <a:lvl6pPr marL="2286000" marR="0" lvl="5" indent="0" algn="l" rtl="0">
              <a:spcBef>
                <a:spcPct val="0"/>
              </a:spcBef>
              <a:buSzPts val="1400"/>
              <a:buNone/>
              <a:defRPr sz="1800" b="0" i="0" u="none" strike="noStrike" cap="none">
                <a:solidFill>
                  <a:schemeClr val="dk1"/>
                </a:solidFill>
                <a:latin typeface="Arial"/>
                <a:ea typeface="Arial"/>
                <a:cs typeface="Arial"/>
                <a:sym typeface="Arial"/>
              </a:defRPr>
            </a:lvl6pPr>
            <a:lvl7pPr marL="2743200" marR="0" lvl="6" indent="0" algn="l" rtl="0">
              <a:spcBef>
                <a:spcPct val="0"/>
              </a:spcBef>
              <a:buSzPts val="1400"/>
              <a:buNone/>
              <a:defRPr sz="1800" b="0" i="0" u="none" strike="noStrike" cap="none">
                <a:solidFill>
                  <a:schemeClr val="dk1"/>
                </a:solidFill>
                <a:latin typeface="Arial"/>
                <a:ea typeface="Arial"/>
                <a:cs typeface="Arial"/>
                <a:sym typeface="Arial"/>
              </a:defRPr>
            </a:lvl7pPr>
            <a:lvl8pPr marL="3200400" marR="0" lvl="7" indent="0" algn="l" rtl="0">
              <a:spcBef>
                <a:spcPct val="0"/>
              </a:spcBef>
              <a:buSzPts val="1400"/>
              <a:buNone/>
              <a:defRPr sz="1800" b="0" i="0" u="none" strike="noStrike" cap="none">
                <a:solidFill>
                  <a:schemeClr val="dk1"/>
                </a:solidFill>
                <a:latin typeface="Arial"/>
                <a:ea typeface="Arial"/>
                <a:cs typeface="Arial"/>
                <a:sym typeface="Arial"/>
              </a:defRPr>
            </a:lvl8pPr>
            <a:lvl9pPr marL="3657600" marR="0" lvl="8" indent="0" algn="l" rtl="0">
              <a:spcBef>
                <a:spcPct val="0"/>
              </a:spcBef>
              <a:buSzPts val="1400"/>
              <a:buNone/>
              <a:defRPr sz="1800" b="0" i="0" u="none" strike="noStrike" cap="none">
                <a:solidFill>
                  <a:schemeClr val="dk1"/>
                </a:solidFill>
                <a:latin typeface="Arial"/>
                <a:ea typeface="Arial"/>
                <a:cs typeface="Arial"/>
                <a:sym typeface="Arial"/>
              </a:defRPr>
            </a:lvl9pPr>
          </a:lstStyle>
          <a:p/>
        </p:txBody>
      </p:sp>
      <p:sp>
        <p:nvSpPr>
          <p:cNvPr id="146" name="Shape 146"/>
          <p:cNvSpPr txBox="1">
            <a:spLocks noGrp="1"/>
          </p:cNvSpPr>
          <p:nvPr>
            <p:ph type="sldNum" idx="12"/>
            <p:custDataLst>
              <p:tags r:id="rId6"/>
            </p:custDataLst>
          </p:nvPr>
        </p:nvSpPr>
        <p:spPr>
          <a:xfrm>
            <a:off x="8610600" y="6356350"/>
            <a:ext cx="2743200" cy="365125"/>
          </a:xfrm>
          <a:prstGeom prst="rect">
            <a:avLst/>
          </a:prstGeom>
          <a:noFill/>
          <a:ln>
            <a:noFill/>
          </a:ln>
        </p:spPr>
        <p:txBody>
          <a:bodyPr wrap="square" lIns="91425" tIns="45700" rIns="91425" bIns="45700" anchor="ctr" anchorCtr="0">
            <a:noAutofit/>
          </a:bodyPr>
          <a:lstStyle/>
          <a:p>
            <a:pPr marL="0" marR="0" lvl="0" indent="0" algn="r" rtl="0">
              <a:spcBef>
                <a:spcPct val="0"/>
              </a:spcBef>
              <a:buNone/>
            </a:pPr>
            <a:fld id="{00000000-1234-1234-1234-123412341234}" type="slidenum">
              <a:rPr lang="en-ID" sz="1200">
                <a:solidFill>
                  <a:srgbClr val="888888"/>
                </a:solidFill>
                <a:latin typeface="Arial"/>
                <a:ea typeface="Arial"/>
                <a:cs typeface="Arial"/>
                <a:sym typeface="Arial"/>
              </a:rPr>
              <a:t/>
            </a:fld>
            <a:endParaRPr lang="en-ID" sz="1200">
              <a:solidFill>
                <a:srgbClr val="888888"/>
              </a:solidFill>
              <a:latin typeface="Arial"/>
              <a:ea typeface="Arial"/>
              <a:cs typeface="Arial"/>
              <a:sym typeface="Arial"/>
            </a:endParaRP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cSld name="Section Header">
    <p:spTree>
      <p:nvGrpSpPr>
        <p:cNvPr id="1" name="Shape 147"/>
        <p:cNvGrpSpPr/>
        <p:nvPr>
          <p:custDataLst>
            <p:tags r:id="rId1"/>
          </p:custDataLst>
        </p:nvPr>
      </p:nvGrpSpPr>
      <p:grpSpPr>
        <a:xfrm>
          <a:off x="0" y="0"/>
          <a:ext cx="0" cy="0"/>
        </a:xfrm>
      </p:grpSpPr>
      <p:sp>
        <p:nvSpPr>
          <p:cNvPr id="148" name="Shape 148"/>
          <p:cNvSpPr txBox="1">
            <a:spLocks noGrp="1"/>
          </p:cNvSpPr>
          <p:nvPr>
            <p:ph type="title"/>
            <p:custDataLst>
              <p:tags r:id="rId2"/>
            </p:custDataLst>
          </p:nvPr>
        </p:nvSpPr>
        <p:spPr>
          <a:xfrm>
            <a:off x="831850" y="1709738"/>
            <a:ext cx="10515600" cy="2852737"/>
          </a:xfrm>
          <a:prstGeom prst="rect">
            <a:avLst/>
          </a:prstGeom>
          <a:noFill/>
          <a:ln>
            <a:noFill/>
          </a:ln>
        </p:spPr>
        <p:txBody>
          <a:bodyPr wrap="square" lIns="91425" tIns="91425" rIns="91425" bIns="91425" anchor="b" anchorCtr="0"/>
          <a:lstStyle>
            <a:lvl1pPr marL="0" marR="0" lvl="0" indent="0" algn="l" rtl="0">
              <a:lnSpc>
                <a:spcPct val="90000"/>
              </a:lnSpc>
              <a:spcBef>
                <a:spcPct val="0"/>
              </a:spcBef>
              <a:buClr>
                <a:schemeClr val="dk1"/>
              </a:buClr>
              <a:buSzPts val="6000"/>
              <a:buFont typeface="Arial"/>
              <a:buNone/>
              <a:defRPr sz="6000" b="0" i="0" u="none" strike="noStrike" cap="none">
                <a:solidFill>
                  <a:schemeClr val="dk1"/>
                </a:solidFill>
                <a:latin typeface="Arial"/>
                <a:ea typeface="Arial"/>
                <a:cs typeface="Arial"/>
                <a:sym typeface="Arial"/>
              </a:defRPr>
            </a:lvl1pPr>
            <a:lvl2pPr lvl="1" indent="0">
              <a:spcBef>
                <a:spcPct val="0"/>
              </a:spcBef>
              <a:buSzPts val="1400"/>
              <a:buNone/>
              <a:defRPr sz="1800"/>
            </a:lvl2pPr>
            <a:lvl3pPr lvl="2" indent="0">
              <a:spcBef>
                <a:spcPct val="0"/>
              </a:spcBef>
              <a:buSzPts val="1400"/>
              <a:buNone/>
              <a:defRPr sz="1800"/>
            </a:lvl3pPr>
            <a:lvl4pPr lvl="3" indent="0">
              <a:spcBef>
                <a:spcPct val="0"/>
              </a:spcBef>
              <a:buSzPts val="1400"/>
              <a:buNone/>
              <a:defRPr sz="1800"/>
            </a:lvl4pPr>
            <a:lvl5pPr lvl="4" indent="0">
              <a:spcBef>
                <a:spcPct val="0"/>
              </a:spcBef>
              <a:buSzPts val="1400"/>
              <a:buNone/>
              <a:defRPr sz="1800"/>
            </a:lvl5pPr>
            <a:lvl6pPr lvl="5" indent="0">
              <a:spcBef>
                <a:spcPct val="0"/>
              </a:spcBef>
              <a:buSzPts val="1400"/>
              <a:buNone/>
              <a:defRPr sz="1800"/>
            </a:lvl6pPr>
            <a:lvl7pPr lvl="6" indent="0">
              <a:spcBef>
                <a:spcPct val="0"/>
              </a:spcBef>
              <a:buSzPts val="1400"/>
              <a:buNone/>
              <a:defRPr sz="1800"/>
            </a:lvl7pPr>
            <a:lvl8pPr lvl="7" indent="0">
              <a:spcBef>
                <a:spcPct val="0"/>
              </a:spcBef>
              <a:buSzPts val="1400"/>
              <a:buNone/>
              <a:defRPr sz="1800"/>
            </a:lvl8pPr>
            <a:lvl9pPr lvl="8" indent="0">
              <a:spcBef>
                <a:spcPct val="0"/>
              </a:spcBef>
              <a:buSzPts val="1400"/>
              <a:buNone/>
              <a:defRPr sz="1800"/>
            </a:lvl9pPr>
          </a:lstStyle>
          <a:p/>
        </p:txBody>
      </p:sp>
      <p:sp>
        <p:nvSpPr>
          <p:cNvPr id="149" name="Shape 149"/>
          <p:cNvSpPr txBox="1">
            <a:spLocks noGrp="1"/>
          </p:cNvSpPr>
          <p:nvPr>
            <p:ph type="body" idx="1"/>
            <p:custDataLst>
              <p:tags r:id="rId3"/>
            </p:custDataLst>
          </p:nvPr>
        </p:nvSpPr>
        <p:spPr>
          <a:xfrm>
            <a:off x="831850" y="4589463"/>
            <a:ext cx="10515600" cy="1500187"/>
          </a:xfrm>
          <a:prstGeom prst="rect">
            <a:avLst/>
          </a:prstGeom>
          <a:noFill/>
          <a:ln>
            <a:noFill/>
          </a:ln>
        </p:spPr>
        <p:txBody>
          <a:bodyPr wrap="square" lIns="91425" tIns="91425" rIns="91425" bIns="91425" anchor="t" anchorCtr="0"/>
          <a:lstStyle>
            <a:lvl1pPr marL="0" marR="0" lvl="0" indent="0" algn="l" rtl="0">
              <a:lnSpc>
                <a:spcPct val="90000"/>
              </a:lnSpc>
              <a:spcBef>
                <a:spcPts val="1000"/>
              </a:spcBef>
              <a:buClr>
                <a:srgbClr val="888888"/>
              </a:buClr>
              <a:buSzPts val="2400"/>
              <a:buFont typeface="Arial"/>
              <a:buNone/>
              <a:defRPr sz="2400" b="0" i="0" u="none" strike="noStrike" cap="none">
                <a:solidFill>
                  <a:srgbClr val="888888"/>
                </a:solidFill>
                <a:latin typeface="Arial"/>
                <a:ea typeface="Arial"/>
                <a:cs typeface="Arial"/>
                <a:sym typeface="Arial"/>
              </a:defRPr>
            </a:lvl1pPr>
            <a:lvl2pPr marL="457200" marR="0" lvl="1" indent="0" algn="l" rtl="0">
              <a:lnSpc>
                <a:spcPct val="90000"/>
              </a:lnSpc>
              <a:spcBef>
                <a:spcPts val="500"/>
              </a:spcBef>
              <a:buClr>
                <a:srgbClr val="888888"/>
              </a:buClr>
              <a:buSzPts val="2000"/>
              <a:buFont typeface="Arial"/>
              <a:buNone/>
              <a:defRPr sz="2000" b="0" i="0" u="none" strike="noStrike" cap="none">
                <a:solidFill>
                  <a:srgbClr val="888888"/>
                </a:solidFill>
                <a:latin typeface="Arial"/>
                <a:ea typeface="Arial"/>
                <a:cs typeface="Arial"/>
                <a:sym typeface="Arial"/>
              </a:defRPr>
            </a:lvl2pPr>
            <a:lvl3pPr marL="914400" marR="0" lvl="2" indent="0" algn="l" rtl="0">
              <a:lnSpc>
                <a:spcPct val="90000"/>
              </a:lnSpc>
              <a:spcBef>
                <a:spcPts val="500"/>
              </a:spcBef>
              <a:buClr>
                <a:srgbClr val="888888"/>
              </a:buClr>
              <a:buSzPts val="1800"/>
              <a:buFont typeface="Arial"/>
              <a:buNone/>
              <a:defRPr sz="1800" b="0" i="0" u="none" strike="noStrike" cap="none">
                <a:solidFill>
                  <a:srgbClr val="888888"/>
                </a:solidFill>
                <a:latin typeface="Arial"/>
                <a:ea typeface="Arial"/>
                <a:cs typeface="Arial"/>
                <a:sym typeface="Arial"/>
              </a:defRPr>
            </a:lvl3pPr>
            <a:lvl4pPr marL="1371600" marR="0" lvl="3" indent="0" algn="l" rtl="0">
              <a:lnSpc>
                <a:spcPct val="90000"/>
              </a:lnSpc>
              <a:spcBef>
                <a:spcPts val="500"/>
              </a:spcBef>
              <a:buClr>
                <a:srgbClr val="888888"/>
              </a:buClr>
              <a:buSzPts val="1600"/>
              <a:buFont typeface="Arial"/>
              <a:buNone/>
              <a:defRPr sz="1600" b="0" i="0" u="none" strike="noStrike" cap="none">
                <a:solidFill>
                  <a:srgbClr val="888888"/>
                </a:solidFill>
                <a:latin typeface="Arial"/>
                <a:ea typeface="Arial"/>
                <a:cs typeface="Arial"/>
                <a:sym typeface="Arial"/>
              </a:defRPr>
            </a:lvl4pPr>
            <a:lvl5pPr marL="1828800" marR="0" lvl="4" indent="0" algn="l" rtl="0">
              <a:lnSpc>
                <a:spcPct val="90000"/>
              </a:lnSpc>
              <a:spcBef>
                <a:spcPts val="500"/>
              </a:spcBef>
              <a:buClr>
                <a:srgbClr val="888888"/>
              </a:buClr>
              <a:buSzPts val="1600"/>
              <a:buFont typeface="Arial"/>
              <a:buNone/>
              <a:defRPr sz="1600" b="0" i="0" u="none" strike="noStrike" cap="none">
                <a:solidFill>
                  <a:srgbClr val="888888"/>
                </a:solidFill>
                <a:latin typeface="Arial"/>
                <a:ea typeface="Arial"/>
                <a:cs typeface="Arial"/>
                <a:sym typeface="Arial"/>
              </a:defRPr>
            </a:lvl5pPr>
            <a:lvl6pPr marL="2286000" marR="0" lvl="5" indent="0" algn="l" rtl="0">
              <a:lnSpc>
                <a:spcPct val="90000"/>
              </a:lnSpc>
              <a:spcBef>
                <a:spcPts val="500"/>
              </a:spcBef>
              <a:buClr>
                <a:srgbClr val="888888"/>
              </a:buClr>
              <a:buSzPts val="1600"/>
              <a:buFont typeface="Arial"/>
              <a:buNone/>
              <a:defRPr sz="1600" b="0" i="0" u="none" strike="noStrike" cap="none">
                <a:solidFill>
                  <a:srgbClr val="888888"/>
                </a:solidFill>
                <a:latin typeface="Arial"/>
                <a:ea typeface="Arial"/>
                <a:cs typeface="Arial"/>
                <a:sym typeface="Arial"/>
              </a:defRPr>
            </a:lvl6pPr>
            <a:lvl7pPr marL="2743200" marR="0" lvl="6" indent="0" algn="l" rtl="0">
              <a:lnSpc>
                <a:spcPct val="90000"/>
              </a:lnSpc>
              <a:spcBef>
                <a:spcPts val="500"/>
              </a:spcBef>
              <a:buClr>
                <a:srgbClr val="888888"/>
              </a:buClr>
              <a:buSzPts val="1600"/>
              <a:buFont typeface="Arial"/>
              <a:buNone/>
              <a:defRPr sz="1600" b="0" i="0" u="none" strike="noStrike" cap="none">
                <a:solidFill>
                  <a:srgbClr val="888888"/>
                </a:solidFill>
                <a:latin typeface="Arial"/>
                <a:ea typeface="Arial"/>
                <a:cs typeface="Arial"/>
                <a:sym typeface="Arial"/>
              </a:defRPr>
            </a:lvl7pPr>
            <a:lvl8pPr marL="3200400" marR="0" lvl="7" indent="0" algn="l" rtl="0">
              <a:lnSpc>
                <a:spcPct val="90000"/>
              </a:lnSpc>
              <a:spcBef>
                <a:spcPts val="500"/>
              </a:spcBef>
              <a:buClr>
                <a:srgbClr val="888888"/>
              </a:buClr>
              <a:buSzPts val="1600"/>
              <a:buFont typeface="Arial"/>
              <a:buNone/>
              <a:defRPr sz="1600" b="0" i="0" u="none" strike="noStrike" cap="none">
                <a:solidFill>
                  <a:srgbClr val="888888"/>
                </a:solidFill>
                <a:latin typeface="Arial"/>
                <a:ea typeface="Arial"/>
                <a:cs typeface="Arial"/>
                <a:sym typeface="Arial"/>
              </a:defRPr>
            </a:lvl8pPr>
            <a:lvl9pPr marL="3657600" marR="0" lvl="8" indent="0" algn="l" rtl="0">
              <a:lnSpc>
                <a:spcPct val="90000"/>
              </a:lnSpc>
              <a:spcBef>
                <a:spcPts val="500"/>
              </a:spcBef>
              <a:buClr>
                <a:srgbClr val="888888"/>
              </a:buClr>
              <a:buSzPts val="1600"/>
              <a:buFont typeface="Arial"/>
              <a:buNone/>
              <a:defRPr sz="1600" b="0" i="0" u="none" strike="noStrike" cap="none">
                <a:solidFill>
                  <a:srgbClr val="888888"/>
                </a:solidFill>
                <a:latin typeface="Arial"/>
                <a:ea typeface="Arial"/>
                <a:cs typeface="Arial"/>
                <a:sym typeface="Arial"/>
              </a:defRPr>
            </a:lvl9pPr>
          </a:lstStyle>
          <a:p/>
        </p:txBody>
      </p:sp>
      <p:sp>
        <p:nvSpPr>
          <p:cNvPr id="150" name="Shape 150"/>
          <p:cNvSpPr txBox="1">
            <a:spLocks noGrp="1"/>
          </p:cNvSpPr>
          <p:nvPr>
            <p:ph type="dt" idx="10"/>
            <p:custDataLst>
              <p:tags r:id="rId4"/>
            </p:custDataLst>
          </p:nvPr>
        </p:nvSpPr>
        <p:spPr>
          <a:xfrm>
            <a:off x="838200" y="6356350"/>
            <a:ext cx="2743200" cy="365125"/>
          </a:xfrm>
          <a:prstGeom prst="rect">
            <a:avLst/>
          </a:prstGeom>
          <a:noFill/>
          <a:ln>
            <a:noFill/>
          </a:ln>
        </p:spPr>
        <p:txBody>
          <a:bodyPr wrap="square" lIns="91425" tIns="91425" rIns="91425" bIns="91425" anchor="ctr" anchorCtr="0"/>
          <a:lstStyle>
            <a:lvl1pPr marL="0" marR="0" lvl="0" indent="0" algn="l" rtl="0">
              <a:spcBef>
                <a:spcPct val="0"/>
              </a:spcBef>
              <a:buSzPts val="1400"/>
              <a:buNone/>
              <a:defRPr sz="1200">
                <a:solidFill>
                  <a:srgbClr val="888888"/>
                </a:solidFill>
                <a:latin typeface="Arial"/>
                <a:ea typeface="Arial"/>
                <a:cs typeface="Arial"/>
                <a:sym typeface="Arial"/>
              </a:defRPr>
            </a:lvl1pPr>
            <a:lvl2pPr marL="457200" marR="0" lvl="1" indent="0" algn="l" rtl="0">
              <a:spcBef>
                <a:spcPct val="0"/>
              </a:spcBef>
              <a:buSzPts val="1400"/>
              <a:buNone/>
              <a:defRPr sz="1800" b="0" i="0" u="none" strike="noStrike" cap="none">
                <a:solidFill>
                  <a:schemeClr val="dk1"/>
                </a:solidFill>
                <a:latin typeface="Arial"/>
                <a:ea typeface="Arial"/>
                <a:cs typeface="Arial"/>
                <a:sym typeface="Arial"/>
              </a:defRPr>
            </a:lvl2pPr>
            <a:lvl3pPr marL="914400" marR="0" lvl="2" indent="0" algn="l" rtl="0">
              <a:spcBef>
                <a:spcPct val="0"/>
              </a:spcBef>
              <a:buSzPts val="1400"/>
              <a:buNone/>
              <a:defRPr sz="1800" b="0" i="0" u="none" strike="noStrike" cap="none">
                <a:solidFill>
                  <a:schemeClr val="dk1"/>
                </a:solidFill>
                <a:latin typeface="Arial"/>
                <a:ea typeface="Arial"/>
                <a:cs typeface="Arial"/>
                <a:sym typeface="Arial"/>
              </a:defRPr>
            </a:lvl3pPr>
            <a:lvl4pPr marL="1371600" marR="0" lvl="3" indent="0" algn="l" rtl="0">
              <a:spcBef>
                <a:spcPct val="0"/>
              </a:spcBef>
              <a:buSzPts val="1400"/>
              <a:buNone/>
              <a:defRPr sz="1800" b="0" i="0" u="none" strike="noStrike" cap="none">
                <a:solidFill>
                  <a:schemeClr val="dk1"/>
                </a:solidFill>
                <a:latin typeface="Arial"/>
                <a:ea typeface="Arial"/>
                <a:cs typeface="Arial"/>
                <a:sym typeface="Arial"/>
              </a:defRPr>
            </a:lvl4pPr>
            <a:lvl5pPr marL="1828800" marR="0" lvl="4" indent="0" algn="l" rtl="0">
              <a:spcBef>
                <a:spcPct val="0"/>
              </a:spcBef>
              <a:buSzPts val="1400"/>
              <a:buNone/>
              <a:defRPr sz="1800" b="0" i="0" u="none" strike="noStrike" cap="none">
                <a:solidFill>
                  <a:schemeClr val="dk1"/>
                </a:solidFill>
                <a:latin typeface="Arial"/>
                <a:ea typeface="Arial"/>
                <a:cs typeface="Arial"/>
                <a:sym typeface="Arial"/>
              </a:defRPr>
            </a:lvl5pPr>
            <a:lvl6pPr marL="2286000" marR="0" lvl="5" indent="0" algn="l" rtl="0">
              <a:spcBef>
                <a:spcPct val="0"/>
              </a:spcBef>
              <a:buSzPts val="1400"/>
              <a:buNone/>
              <a:defRPr sz="1800" b="0" i="0" u="none" strike="noStrike" cap="none">
                <a:solidFill>
                  <a:schemeClr val="dk1"/>
                </a:solidFill>
                <a:latin typeface="Arial"/>
                <a:ea typeface="Arial"/>
                <a:cs typeface="Arial"/>
                <a:sym typeface="Arial"/>
              </a:defRPr>
            </a:lvl6pPr>
            <a:lvl7pPr marL="2743200" marR="0" lvl="6" indent="0" algn="l" rtl="0">
              <a:spcBef>
                <a:spcPct val="0"/>
              </a:spcBef>
              <a:buSzPts val="1400"/>
              <a:buNone/>
              <a:defRPr sz="1800" b="0" i="0" u="none" strike="noStrike" cap="none">
                <a:solidFill>
                  <a:schemeClr val="dk1"/>
                </a:solidFill>
                <a:latin typeface="Arial"/>
                <a:ea typeface="Arial"/>
                <a:cs typeface="Arial"/>
                <a:sym typeface="Arial"/>
              </a:defRPr>
            </a:lvl7pPr>
            <a:lvl8pPr marL="3200400" marR="0" lvl="7" indent="0" algn="l" rtl="0">
              <a:spcBef>
                <a:spcPct val="0"/>
              </a:spcBef>
              <a:buSzPts val="1400"/>
              <a:buNone/>
              <a:defRPr sz="1800" b="0" i="0" u="none" strike="noStrike" cap="none">
                <a:solidFill>
                  <a:schemeClr val="dk1"/>
                </a:solidFill>
                <a:latin typeface="Arial"/>
                <a:ea typeface="Arial"/>
                <a:cs typeface="Arial"/>
                <a:sym typeface="Arial"/>
              </a:defRPr>
            </a:lvl8pPr>
            <a:lvl9pPr marL="3657600" marR="0" lvl="8" indent="0" algn="l" rtl="0">
              <a:spcBef>
                <a:spcPct val="0"/>
              </a:spcBef>
              <a:buSzPts val="1400"/>
              <a:buNone/>
              <a:defRPr sz="1800" b="0" i="0" u="none" strike="noStrike" cap="none">
                <a:solidFill>
                  <a:schemeClr val="dk1"/>
                </a:solidFill>
                <a:latin typeface="Arial"/>
                <a:ea typeface="Arial"/>
                <a:cs typeface="Arial"/>
                <a:sym typeface="Arial"/>
              </a:defRPr>
            </a:lvl9pPr>
          </a:lstStyle>
          <a:p/>
        </p:txBody>
      </p:sp>
      <p:sp>
        <p:nvSpPr>
          <p:cNvPr id="151" name="Shape 151"/>
          <p:cNvSpPr txBox="1">
            <a:spLocks noGrp="1"/>
          </p:cNvSpPr>
          <p:nvPr>
            <p:ph type="ftr" idx="11"/>
            <p:custDataLst>
              <p:tags r:id="rId5"/>
            </p:custDataLst>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ct val="0"/>
              </a:spcBef>
              <a:buSzPts val="1400"/>
              <a:buNone/>
              <a:defRPr sz="1200">
                <a:solidFill>
                  <a:srgbClr val="888888"/>
                </a:solidFill>
                <a:latin typeface="Arial"/>
                <a:ea typeface="Arial"/>
                <a:cs typeface="Arial"/>
                <a:sym typeface="Arial"/>
              </a:defRPr>
            </a:lvl1pPr>
            <a:lvl2pPr marL="457200" marR="0" lvl="1" indent="0" algn="l" rtl="0">
              <a:spcBef>
                <a:spcPct val="0"/>
              </a:spcBef>
              <a:buSzPts val="1400"/>
              <a:buNone/>
              <a:defRPr sz="1800" b="0" i="0" u="none" strike="noStrike" cap="none">
                <a:solidFill>
                  <a:schemeClr val="dk1"/>
                </a:solidFill>
                <a:latin typeface="Arial"/>
                <a:ea typeface="Arial"/>
                <a:cs typeface="Arial"/>
                <a:sym typeface="Arial"/>
              </a:defRPr>
            </a:lvl2pPr>
            <a:lvl3pPr marL="914400" marR="0" lvl="2" indent="0" algn="l" rtl="0">
              <a:spcBef>
                <a:spcPct val="0"/>
              </a:spcBef>
              <a:buSzPts val="1400"/>
              <a:buNone/>
              <a:defRPr sz="1800" b="0" i="0" u="none" strike="noStrike" cap="none">
                <a:solidFill>
                  <a:schemeClr val="dk1"/>
                </a:solidFill>
                <a:latin typeface="Arial"/>
                <a:ea typeface="Arial"/>
                <a:cs typeface="Arial"/>
                <a:sym typeface="Arial"/>
              </a:defRPr>
            </a:lvl3pPr>
            <a:lvl4pPr marL="1371600" marR="0" lvl="3" indent="0" algn="l" rtl="0">
              <a:spcBef>
                <a:spcPct val="0"/>
              </a:spcBef>
              <a:buSzPts val="1400"/>
              <a:buNone/>
              <a:defRPr sz="1800" b="0" i="0" u="none" strike="noStrike" cap="none">
                <a:solidFill>
                  <a:schemeClr val="dk1"/>
                </a:solidFill>
                <a:latin typeface="Arial"/>
                <a:ea typeface="Arial"/>
                <a:cs typeface="Arial"/>
                <a:sym typeface="Arial"/>
              </a:defRPr>
            </a:lvl4pPr>
            <a:lvl5pPr marL="1828800" marR="0" lvl="4" indent="0" algn="l" rtl="0">
              <a:spcBef>
                <a:spcPct val="0"/>
              </a:spcBef>
              <a:buSzPts val="1400"/>
              <a:buNone/>
              <a:defRPr sz="1800" b="0" i="0" u="none" strike="noStrike" cap="none">
                <a:solidFill>
                  <a:schemeClr val="dk1"/>
                </a:solidFill>
                <a:latin typeface="Arial"/>
                <a:ea typeface="Arial"/>
                <a:cs typeface="Arial"/>
                <a:sym typeface="Arial"/>
              </a:defRPr>
            </a:lvl5pPr>
            <a:lvl6pPr marL="2286000" marR="0" lvl="5" indent="0" algn="l" rtl="0">
              <a:spcBef>
                <a:spcPct val="0"/>
              </a:spcBef>
              <a:buSzPts val="1400"/>
              <a:buNone/>
              <a:defRPr sz="1800" b="0" i="0" u="none" strike="noStrike" cap="none">
                <a:solidFill>
                  <a:schemeClr val="dk1"/>
                </a:solidFill>
                <a:latin typeface="Arial"/>
                <a:ea typeface="Arial"/>
                <a:cs typeface="Arial"/>
                <a:sym typeface="Arial"/>
              </a:defRPr>
            </a:lvl6pPr>
            <a:lvl7pPr marL="2743200" marR="0" lvl="6" indent="0" algn="l" rtl="0">
              <a:spcBef>
                <a:spcPct val="0"/>
              </a:spcBef>
              <a:buSzPts val="1400"/>
              <a:buNone/>
              <a:defRPr sz="1800" b="0" i="0" u="none" strike="noStrike" cap="none">
                <a:solidFill>
                  <a:schemeClr val="dk1"/>
                </a:solidFill>
                <a:latin typeface="Arial"/>
                <a:ea typeface="Arial"/>
                <a:cs typeface="Arial"/>
                <a:sym typeface="Arial"/>
              </a:defRPr>
            </a:lvl7pPr>
            <a:lvl8pPr marL="3200400" marR="0" lvl="7" indent="0" algn="l" rtl="0">
              <a:spcBef>
                <a:spcPct val="0"/>
              </a:spcBef>
              <a:buSzPts val="1400"/>
              <a:buNone/>
              <a:defRPr sz="1800" b="0" i="0" u="none" strike="noStrike" cap="none">
                <a:solidFill>
                  <a:schemeClr val="dk1"/>
                </a:solidFill>
                <a:latin typeface="Arial"/>
                <a:ea typeface="Arial"/>
                <a:cs typeface="Arial"/>
                <a:sym typeface="Arial"/>
              </a:defRPr>
            </a:lvl8pPr>
            <a:lvl9pPr marL="3657600" marR="0" lvl="8" indent="0" algn="l" rtl="0">
              <a:spcBef>
                <a:spcPct val="0"/>
              </a:spcBef>
              <a:buSzPts val="1400"/>
              <a:buNone/>
              <a:defRPr sz="1800" b="0" i="0" u="none" strike="noStrike" cap="none">
                <a:solidFill>
                  <a:schemeClr val="dk1"/>
                </a:solidFill>
                <a:latin typeface="Arial"/>
                <a:ea typeface="Arial"/>
                <a:cs typeface="Arial"/>
                <a:sym typeface="Arial"/>
              </a:defRPr>
            </a:lvl9pPr>
          </a:lstStyle>
          <a:p/>
        </p:txBody>
      </p:sp>
      <p:sp>
        <p:nvSpPr>
          <p:cNvPr id="152" name="Shape 152"/>
          <p:cNvSpPr txBox="1">
            <a:spLocks noGrp="1"/>
          </p:cNvSpPr>
          <p:nvPr>
            <p:ph type="sldNum" idx="12"/>
            <p:custDataLst>
              <p:tags r:id="rId6"/>
            </p:custDataLst>
          </p:nvPr>
        </p:nvSpPr>
        <p:spPr>
          <a:xfrm>
            <a:off x="8610600" y="6356350"/>
            <a:ext cx="2743200" cy="365125"/>
          </a:xfrm>
          <a:prstGeom prst="rect">
            <a:avLst/>
          </a:prstGeom>
          <a:noFill/>
          <a:ln>
            <a:noFill/>
          </a:ln>
        </p:spPr>
        <p:txBody>
          <a:bodyPr wrap="square" lIns="91425" tIns="45700" rIns="91425" bIns="45700" anchor="ctr" anchorCtr="0">
            <a:noAutofit/>
          </a:bodyPr>
          <a:lstStyle/>
          <a:p>
            <a:pPr marL="0" marR="0" lvl="0" indent="0" algn="r" rtl="0">
              <a:spcBef>
                <a:spcPct val="0"/>
              </a:spcBef>
              <a:buNone/>
            </a:pPr>
            <a:fld id="{00000000-1234-1234-1234-123412341234}" type="slidenum">
              <a:rPr lang="en-ID" sz="1200">
                <a:solidFill>
                  <a:srgbClr val="888888"/>
                </a:solidFill>
                <a:latin typeface="Arial"/>
                <a:ea typeface="Arial"/>
                <a:cs typeface="Arial"/>
                <a:sym typeface="Arial"/>
              </a:rPr>
              <a:t/>
            </a:fld>
            <a:endParaRPr lang="en-ID" sz="1200">
              <a:solidFill>
                <a:srgbClr val="888888"/>
              </a:solidFill>
              <a:latin typeface="Arial"/>
              <a:ea typeface="Arial"/>
              <a:cs typeface="Arial"/>
              <a:sym typeface="Arial"/>
            </a:endParaRP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cSld name="Two Content">
    <p:spTree>
      <p:nvGrpSpPr>
        <p:cNvPr id="1" name="Shape 153"/>
        <p:cNvGrpSpPr/>
        <p:nvPr>
          <p:custDataLst>
            <p:tags r:id="rId1"/>
          </p:custDataLst>
        </p:nvPr>
      </p:nvGrpSpPr>
      <p:grpSpPr>
        <a:xfrm>
          <a:off x="0" y="0"/>
          <a:ext cx="0" cy="0"/>
        </a:xfrm>
      </p:grpSpPr>
      <p:sp>
        <p:nvSpPr>
          <p:cNvPr id="154" name="Shape 154"/>
          <p:cNvSpPr txBox="1">
            <a:spLocks noGrp="1"/>
          </p:cNvSpPr>
          <p:nvPr>
            <p:ph type="title"/>
            <p:custDataLst>
              <p:tags r:id="rId2"/>
            </p:custDataLst>
          </p:nvPr>
        </p:nvSpPr>
        <p:spPr>
          <a:xfrm>
            <a:off x="838200" y="365125"/>
            <a:ext cx="10515600" cy="1325563"/>
          </a:xfrm>
          <a:prstGeom prst="rect">
            <a:avLst/>
          </a:prstGeom>
          <a:noFill/>
          <a:ln>
            <a:noFill/>
          </a:ln>
        </p:spPr>
        <p:txBody>
          <a:bodyPr wrap="square" lIns="91425" tIns="91425" rIns="91425" bIns="91425" anchor="ctr" anchorCtr="0"/>
          <a:lstStyle>
            <a:lvl1pPr marL="0" marR="0" lvl="0" indent="0" algn="l" rtl="0">
              <a:lnSpc>
                <a:spcPct val="90000"/>
              </a:lnSpc>
              <a:spcBef>
                <a:spcPct val="0"/>
              </a:spcBef>
              <a:buClr>
                <a:schemeClr val="dk1"/>
              </a:buClr>
              <a:buSzPts val="4400"/>
              <a:buFont typeface="Arial"/>
              <a:buNone/>
              <a:defRPr sz="4400" b="0" i="0" u="none" strike="noStrike" cap="none">
                <a:solidFill>
                  <a:schemeClr val="dk1"/>
                </a:solidFill>
                <a:latin typeface="Arial"/>
                <a:ea typeface="Arial"/>
                <a:cs typeface="Arial"/>
                <a:sym typeface="Arial"/>
              </a:defRPr>
            </a:lvl1pPr>
            <a:lvl2pPr lvl="1" indent="0">
              <a:spcBef>
                <a:spcPct val="0"/>
              </a:spcBef>
              <a:buSzPts val="1400"/>
              <a:buNone/>
              <a:defRPr sz="1800"/>
            </a:lvl2pPr>
            <a:lvl3pPr lvl="2" indent="0">
              <a:spcBef>
                <a:spcPct val="0"/>
              </a:spcBef>
              <a:buSzPts val="1400"/>
              <a:buNone/>
              <a:defRPr sz="1800"/>
            </a:lvl3pPr>
            <a:lvl4pPr lvl="3" indent="0">
              <a:spcBef>
                <a:spcPct val="0"/>
              </a:spcBef>
              <a:buSzPts val="1400"/>
              <a:buNone/>
              <a:defRPr sz="1800"/>
            </a:lvl4pPr>
            <a:lvl5pPr lvl="4" indent="0">
              <a:spcBef>
                <a:spcPct val="0"/>
              </a:spcBef>
              <a:buSzPts val="1400"/>
              <a:buNone/>
              <a:defRPr sz="1800"/>
            </a:lvl5pPr>
            <a:lvl6pPr lvl="5" indent="0">
              <a:spcBef>
                <a:spcPct val="0"/>
              </a:spcBef>
              <a:buSzPts val="1400"/>
              <a:buNone/>
              <a:defRPr sz="1800"/>
            </a:lvl6pPr>
            <a:lvl7pPr lvl="6" indent="0">
              <a:spcBef>
                <a:spcPct val="0"/>
              </a:spcBef>
              <a:buSzPts val="1400"/>
              <a:buNone/>
              <a:defRPr sz="1800"/>
            </a:lvl7pPr>
            <a:lvl8pPr lvl="7" indent="0">
              <a:spcBef>
                <a:spcPct val="0"/>
              </a:spcBef>
              <a:buSzPts val="1400"/>
              <a:buNone/>
              <a:defRPr sz="1800"/>
            </a:lvl8pPr>
            <a:lvl9pPr lvl="8" indent="0">
              <a:spcBef>
                <a:spcPct val="0"/>
              </a:spcBef>
              <a:buSzPts val="1400"/>
              <a:buNone/>
              <a:defRPr sz="1800"/>
            </a:lvl9pPr>
          </a:lstStyle>
          <a:p/>
        </p:txBody>
      </p:sp>
      <p:sp>
        <p:nvSpPr>
          <p:cNvPr id="155" name="Shape 155"/>
          <p:cNvSpPr txBox="1">
            <a:spLocks noGrp="1"/>
          </p:cNvSpPr>
          <p:nvPr>
            <p:ph type="body" idx="1"/>
            <p:custDataLst>
              <p:tags r:id="rId3"/>
            </p:custDataLst>
          </p:nvPr>
        </p:nvSpPr>
        <p:spPr>
          <a:xfrm>
            <a:off x="838200" y="1825625"/>
            <a:ext cx="5181600" cy="4351338"/>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685800" marR="0" lvl="1" indent="-76200" algn="l" rtl="0">
              <a:lnSpc>
                <a:spcPct val="90000"/>
              </a:lnSpc>
              <a:spcBef>
                <a:spcPts val="500"/>
              </a:spcBef>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143000" marR="0" lvl="2" indent="-101600" algn="l" rtl="0">
              <a:lnSpc>
                <a:spcPct val="90000"/>
              </a:lnSpc>
              <a:spcBef>
                <a:spcPts val="500"/>
              </a:spcBef>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600200" marR="0" lvl="3"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057400" marR="0" lvl="4"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514600" marR="0" lvl="5"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2971800" marR="0" lvl="6"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429000" marR="0" lvl="7"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3886200" marR="0" lvl="8"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p:txBody>
      </p:sp>
      <p:sp>
        <p:nvSpPr>
          <p:cNvPr id="156" name="Shape 156"/>
          <p:cNvSpPr txBox="1">
            <a:spLocks noGrp="1"/>
          </p:cNvSpPr>
          <p:nvPr>
            <p:ph type="body" idx="2"/>
            <p:custDataLst>
              <p:tags r:id="rId4"/>
            </p:custDataLst>
          </p:nvPr>
        </p:nvSpPr>
        <p:spPr>
          <a:xfrm>
            <a:off x="6172200" y="1825625"/>
            <a:ext cx="5181600" cy="4351338"/>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685800" marR="0" lvl="1" indent="-76200" algn="l" rtl="0">
              <a:lnSpc>
                <a:spcPct val="90000"/>
              </a:lnSpc>
              <a:spcBef>
                <a:spcPts val="500"/>
              </a:spcBef>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143000" marR="0" lvl="2" indent="-101600" algn="l" rtl="0">
              <a:lnSpc>
                <a:spcPct val="90000"/>
              </a:lnSpc>
              <a:spcBef>
                <a:spcPts val="500"/>
              </a:spcBef>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600200" marR="0" lvl="3"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057400" marR="0" lvl="4"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514600" marR="0" lvl="5"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2971800" marR="0" lvl="6"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429000" marR="0" lvl="7"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3886200" marR="0" lvl="8"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p:txBody>
      </p:sp>
      <p:sp>
        <p:nvSpPr>
          <p:cNvPr id="157" name="Shape 157"/>
          <p:cNvSpPr txBox="1">
            <a:spLocks noGrp="1"/>
          </p:cNvSpPr>
          <p:nvPr>
            <p:ph type="dt" idx="10"/>
            <p:custDataLst>
              <p:tags r:id="rId5"/>
            </p:custDataLst>
          </p:nvPr>
        </p:nvSpPr>
        <p:spPr>
          <a:xfrm>
            <a:off x="838200" y="6356350"/>
            <a:ext cx="2743200" cy="365125"/>
          </a:xfrm>
          <a:prstGeom prst="rect">
            <a:avLst/>
          </a:prstGeom>
          <a:noFill/>
          <a:ln>
            <a:noFill/>
          </a:ln>
        </p:spPr>
        <p:txBody>
          <a:bodyPr wrap="square" lIns="91425" tIns="91425" rIns="91425" bIns="91425" anchor="ctr" anchorCtr="0"/>
          <a:lstStyle>
            <a:lvl1pPr marL="0" marR="0" lvl="0" indent="0" algn="l" rtl="0">
              <a:spcBef>
                <a:spcPct val="0"/>
              </a:spcBef>
              <a:buSzPts val="1400"/>
              <a:buNone/>
              <a:defRPr sz="1200">
                <a:solidFill>
                  <a:srgbClr val="888888"/>
                </a:solidFill>
                <a:latin typeface="Arial"/>
                <a:ea typeface="Arial"/>
                <a:cs typeface="Arial"/>
                <a:sym typeface="Arial"/>
              </a:defRPr>
            </a:lvl1pPr>
            <a:lvl2pPr marL="457200" marR="0" lvl="1" indent="0" algn="l" rtl="0">
              <a:spcBef>
                <a:spcPct val="0"/>
              </a:spcBef>
              <a:buSzPts val="1400"/>
              <a:buNone/>
              <a:defRPr sz="1800" b="0" i="0" u="none" strike="noStrike" cap="none">
                <a:solidFill>
                  <a:schemeClr val="dk1"/>
                </a:solidFill>
                <a:latin typeface="Arial"/>
                <a:ea typeface="Arial"/>
                <a:cs typeface="Arial"/>
                <a:sym typeface="Arial"/>
              </a:defRPr>
            </a:lvl2pPr>
            <a:lvl3pPr marL="914400" marR="0" lvl="2" indent="0" algn="l" rtl="0">
              <a:spcBef>
                <a:spcPct val="0"/>
              </a:spcBef>
              <a:buSzPts val="1400"/>
              <a:buNone/>
              <a:defRPr sz="1800" b="0" i="0" u="none" strike="noStrike" cap="none">
                <a:solidFill>
                  <a:schemeClr val="dk1"/>
                </a:solidFill>
                <a:latin typeface="Arial"/>
                <a:ea typeface="Arial"/>
                <a:cs typeface="Arial"/>
                <a:sym typeface="Arial"/>
              </a:defRPr>
            </a:lvl3pPr>
            <a:lvl4pPr marL="1371600" marR="0" lvl="3" indent="0" algn="l" rtl="0">
              <a:spcBef>
                <a:spcPct val="0"/>
              </a:spcBef>
              <a:buSzPts val="1400"/>
              <a:buNone/>
              <a:defRPr sz="1800" b="0" i="0" u="none" strike="noStrike" cap="none">
                <a:solidFill>
                  <a:schemeClr val="dk1"/>
                </a:solidFill>
                <a:latin typeface="Arial"/>
                <a:ea typeface="Arial"/>
                <a:cs typeface="Arial"/>
                <a:sym typeface="Arial"/>
              </a:defRPr>
            </a:lvl4pPr>
            <a:lvl5pPr marL="1828800" marR="0" lvl="4" indent="0" algn="l" rtl="0">
              <a:spcBef>
                <a:spcPct val="0"/>
              </a:spcBef>
              <a:buSzPts val="1400"/>
              <a:buNone/>
              <a:defRPr sz="1800" b="0" i="0" u="none" strike="noStrike" cap="none">
                <a:solidFill>
                  <a:schemeClr val="dk1"/>
                </a:solidFill>
                <a:latin typeface="Arial"/>
                <a:ea typeface="Arial"/>
                <a:cs typeface="Arial"/>
                <a:sym typeface="Arial"/>
              </a:defRPr>
            </a:lvl5pPr>
            <a:lvl6pPr marL="2286000" marR="0" lvl="5" indent="0" algn="l" rtl="0">
              <a:spcBef>
                <a:spcPct val="0"/>
              </a:spcBef>
              <a:buSzPts val="1400"/>
              <a:buNone/>
              <a:defRPr sz="1800" b="0" i="0" u="none" strike="noStrike" cap="none">
                <a:solidFill>
                  <a:schemeClr val="dk1"/>
                </a:solidFill>
                <a:latin typeface="Arial"/>
                <a:ea typeface="Arial"/>
                <a:cs typeface="Arial"/>
                <a:sym typeface="Arial"/>
              </a:defRPr>
            </a:lvl6pPr>
            <a:lvl7pPr marL="2743200" marR="0" lvl="6" indent="0" algn="l" rtl="0">
              <a:spcBef>
                <a:spcPct val="0"/>
              </a:spcBef>
              <a:buSzPts val="1400"/>
              <a:buNone/>
              <a:defRPr sz="1800" b="0" i="0" u="none" strike="noStrike" cap="none">
                <a:solidFill>
                  <a:schemeClr val="dk1"/>
                </a:solidFill>
                <a:latin typeface="Arial"/>
                <a:ea typeface="Arial"/>
                <a:cs typeface="Arial"/>
                <a:sym typeface="Arial"/>
              </a:defRPr>
            </a:lvl7pPr>
            <a:lvl8pPr marL="3200400" marR="0" lvl="7" indent="0" algn="l" rtl="0">
              <a:spcBef>
                <a:spcPct val="0"/>
              </a:spcBef>
              <a:buSzPts val="1400"/>
              <a:buNone/>
              <a:defRPr sz="1800" b="0" i="0" u="none" strike="noStrike" cap="none">
                <a:solidFill>
                  <a:schemeClr val="dk1"/>
                </a:solidFill>
                <a:latin typeface="Arial"/>
                <a:ea typeface="Arial"/>
                <a:cs typeface="Arial"/>
                <a:sym typeface="Arial"/>
              </a:defRPr>
            </a:lvl8pPr>
            <a:lvl9pPr marL="3657600" marR="0" lvl="8" indent="0" algn="l" rtl="0">
              <a:spcBef>
                <a:spcPct val="0"/>
              </a:spcBef>
              <a:buSzPts val="1400"/>
              <a:buNone/>
              <a:defRPr sz="1800" b="0" i="0" u="none" strike="noStrike" cap="none">
                <a:solidFill>
                  <a:schemeClr val="dk1"/>
                </a:solidFill>
                <a:latin typeface="Arial"/>
                <a:ea typeface="Arial"/>
                <a:cs typeface="Arial"/>
                <a:sym typeface="Arial"/>
              </a:defRPr>
            </a:lvl9pPr>
          </a:lstStyle>
          <a:p/>
        </p:txBody>
      </p:sp>
      <p:sp>
        <p:nvSpPr>
          <p:cNvPr id="158" name="Shape 158"/>
          <p:cNvSpPr txBox="1">
            <a:spLocks noGrp="1"/>
          </p:cNvSpPr>
          <p:nvPr>
            <p:ph type="ftr" idx="11"/>
            <p:custDataLst>
              <p:tags r:id="rId6"/>
            </p:custDataLst>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ct val="0"/>
              </a:spcBef>
              <a:buSzPts val="1400"/>
              <a:buNone/>
              <a:defRPr sz="1200">
                <a:solidFill>
                  <a:srgbClr val="888888"/>
                </a:solidFill>
                <a:latin typeface="Arial"/>
                <a:ea typeface="Arial"/>
                <a:cs typeface="Arial"/>
                <a:sym typeface="Arial"/>
              </a:defRPr>
            </a:lvl1pPr>
            <a:lvl2pPr marL="457200" marR="0" lvl="1" indent="0" algn="l" rtl="0">
              <a:spcBef>
                <a:spcPct val="0"/>
              </a:spcBef>
              <a:buSzPts val="1400"/>
              <a:buNone/>
              <a:defRPr sz="1800" b="0" i="0" u="none" strike="noStrike" cap="none">
                <a:solidFill>
                  <a:schemeClr val="dk1"/>
                </a:solidFill>
                <a:latin typeface="Arial"/>
                <a:ea typeface="Arial"/>
                <a:cs typeface="Arial"/>
                <a:sym typeface="Arial"/>
              </a:defRPr>
            </a:lvl2pPr>
            <a:lvl3pPr marL="914400" marR="0" lvl="2" indent="0" algn="l" rtl="0">
              <a:spcBef>
                <a:spcPct val="0"/>
              </a:spcBef>
              <a:buSzPts val="1400"/>
              <a:buNone/>
              <a:defRPr sz="1800" b="0" i="0" u="none" strike="noStrike" cap="none">
                <a:solidFill>
                  <a:schemeClr val="dk1"/>
                </a:solidFill>
                <a:latin typeface="Arial"/>
                <a:ea typeface="Arial"/>
                <a:cs typeface="Arial"/>
                <a:sym typeface="Arial"/>
              </a:defRPr>
            </a:lvl3pPr>
            <a:lvl4pPr marL="1371600" marR="0" lvl="3" indent="0" algn="l" rtl="0">
              <a:spcBef>
                <a:spcPct val="0"/>
              </a:spcBef>
              <a:buSzPts val="1400"/>
              <a:buNone/>
              <a:defRPr sz="1800" b="0" i="0" u="none" strike="noStrike" cap="none">
                <a:solidFill>
                  <a:schemeClr val="dk1"/>
                </a:solidFill>
                <a:latin typeface="Arial"/>
                <a:ea typeface="Arial"/>
                <a:cs typeface="Arial"/>
                <a:sym typeface="Arial"/>
              </a:defRPr>
            </a:lvl4pPr>
            <a:lvl5pPr marL="1828800" marR="0" lvl="4" indent="0" algn="l" rtl="0">
              <a:spcBef>
                <a:spcPct val="0"/>
              </a:spcBef>
              <a:buSzPts val="1400"/>
              <a:buNone/>
              <a:defRPr sz="1800" b="0" i="0" u="none" strike="noStrike" cap="none">
                <a:solidFill>
                  <a:schemeClr val="dk1"/>
                </a:solidFill>
                <a:latin typeface="Arial"/>
                <a:ea typeface="Arial"/>
                <a:cs typeface="Arial"/>
                <a:sym typeface="Arial"/>
              </a:defRPr>
            </a:lvl5pPr>
            <a:lvl6pPr marL="2286000" marR="0" lvl="5" indent="0" algn="l" rtl="0">
              <a:spcBef>
                <a:spcPct val="0"/>
              </a:spcBef>
              <a:buSzPts val="1400"/>
              <a:buNone/>
              <a:defRPr sz="1800" b="0" i="0" u="none" strike="noStrike" cap="none">
                <a:solidFill>
                  <a:schemeClr val="dk1"/>
                </a:solidFill>
                <a:latin typeface="Arial"/>
                <a:ea typeface="Arial"/>
                <a:cs typeface="Arial"/>
                <a:sym typeface="Arial"/>
              </a:defRPr>
            </a:lvl6pPr>
            <a:lvl7pPr marL="2743200" marR="0" lvl="6" indent="0" algn="l" rtl="0">
              <a:spcBef>
                <a:spcPct val="0"/>
              </a:spcBef>
              <a:buSzPts val="1400"/>
              <a:buNone/>
              <a:defRPr sz="1800" b="0" i="0" u="none" strike="noStrike" cap="none">
                <a:solidFill>
                  <a:schemeClr val="dk1"/>
                </a:solidFill>
                <a:latin typeface="Arial"/>
                <a:ea typeface="Arial"/>
                <a:cs typeface="Arial"/>
                <a:sym typeface="Arial"/>
              </a:defRPr>
            </a:lvl7pPr>
            <a:lvl8pPr marL="3200400" marR="0" lvl="7" indent="0" algn="l" rtl="0">
              <a:spcBef>
                <a:spcPct val="0"/>
              </a:spcBef>
              <a:buSzPts val="1400"/>
              <a:buNone/>
              <a:defRPr sz="1800" b="0" i="0" u="none" strike="noStrike" cap="none">
                <a:solidFill>
                  <a:schemeClr val="dk1"/>
                </a:solidFill>
                <a:latin typeface="Arial"/>
                <a:ea typeface="Arial"/>
                <a:cs typeface="Arial"/>
                <a:sym typeface="Arial"/>
              </a:defRPr>
            </a:lvl8pPr>
            <a:lvl9pPr marL="3657600" marR="0" lvl="8" indent="0" algn="l" rtl="0">
              <a:spcBef>
                <a:spcPct val="0"/>
              </a:spcBef>
              <a:buSzPts val="1400"/>
              <a:buNone/>
              <a:defRPr sz="1800" b="0" i="0" u="none" strike="noStrike" cap="none">
                <a:solidFill>
                  <a:schemeClr val="dk1"/>
                </a:solidFill>
                <a:latin typeface="Arial"/>
                <a:ea typeface="Arial"/>
                <a:cs typeface="Arial"/>
                <a:sym typeface="Arial"/>
              </a:defRPr>
            </a:lvl9pPr>
          </a:lstStyle>
          <a:p/>
        </p:txBody>
      </p:sp>
      <p:sp>
        <p:nvSpPr>
          <p:cNvPr id="159" name="Shape 159"/>
          <p:cNvSpPr txBox="1">
            <a:spLocks noGrp="1"/>
          </p:cNvSpPr>
          <p:nvPr>
            <p:ph type="sldNum" idx="12"/>
            <p:custDataLst>
              <p:tags r:id="rId7"/>
            </p:custDataLst>
          </p:nvPr>
        </p:nvSpPr>
        <p:spPr>
          <a:xfrm>
            <a:off x="8610600" y="6356350"/>
            <a:ext cx="2743200" cy="365125"/>
          </a:xfrm>
          <a:prstGeom prst="rect">
            <a:avLst/>
          </a:prstGeom>
          <a:noFill/>
          <a:ln>
            <a:noFill/>
          </a:ln>
        </p:spPr>
        <p:txBody>
          <a:bodyPr wrap="square" lIns="91425" tIns="45700" rIns="91425" bIns="45700" anchor="ctr" anchorCtr="0">
            <a:noAutofit/>
          </a:bodyPr>
          <a:lstStyle/>
          <a:p>
            <a:pPr marL="0" marR="0" lvl="0" indent="0" algn="r" rtl="0">
              <a:spcBef>
                <a:spcPct val="0"/>
              </a:spcBef>
              <a:buNone/>
            </a:pPr>
            <a:fld id="{00000000-1234-1234-1234-123412341234}" type="slidenum">
              <a:rPr lang="en-ID" sz="1200">
                <a:solidFill>
                  <a:srgbClr val="888888"/>
                </a:solidFill>
                <a:latin typeface="Arial"/>
                <a:ea typeface="Arial"/>
                <a:cs typeface="Arial"/>
                <a:sym typeface="Arial"/>
              </a:rPr>
              <a:t/>
            </a:fld>
            <a:endParaRPr lang="en-ID" sz="1200">
              <a:solidFill>
                <a:srgbClr val="888888"/>
              </a:solidFill>
              <a:latin typeface="Arial"/>
              <a:ea typeface="Arial"/>
              <a:cs typeface="Arial"/>
              <a:sym typeface="Arial"/>
            </a:endParaRPr>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cSld name="Comparison">
    <p:spTree>
      <p:nvGrpSpPr>
        <p:cNvPr id="1" name="Shape 160"/>
        <p:cNvGrpSpPr/>
        <p:nvPr>
          <p:custDataLst>
            <p:tags r:id="rId1"/>
          </p:custDataLst>
        </p:nvPr>
      </p:nvGrpSpPr>
      <p:grpSpPr>
        <a:xfrm>
          <a:off x="0" y="0"/>
          <a:ext cx="0" cy="0"/>
        </a:xfrm>
      </p:grpSpPr>
      <p:sp>
        <p:nvSpPr>
          <p:cNvPr id="161" name="Shape 161"/>
          <p:cNvSpPr txBox="1">
            <a:spLocks noGrp="1"/>
          </p:cNvSpPr>
          <p:nvPr>
            <p:ph type="title"/>
            <p:custDataLst>
              <p:tags r:id="rId2"/>
            </p:custDataLst>
          </p:nvPr>
        </p:nvSpPr>
        <p:spPr>
          <a:xfrm>
            <a:off x="839788" y="365125"/>
            <a:ext cx="10515600" cy="1325563"/>
          </a:xfrm>
          <a:prstGeom prst="rect">
            <a:avLst/>
          </a:prstGeom>
          <a:noFill/>
          <a:ln>
            <a:noFill/>
          </a:ln>
        </p:spPr>
        <p:txBody>
          <a:bodyPr wrap="square" lIns="91425" tIns="91425" rIns="91425" bIns="91425" anchor="ctr" anchorCtr="0"/>
          <a:lstStyle>
            <a:lvl1pPr marL="0" marR="0" lvl="0" indent="0" algn="l" rtl="0">
              <a:lnSpc>
                <a:spcPct val="90000"/>
              </a:lnSpc>
              <a:spcBef>
                <a:spcPct val="0"/>
              </a:spcBef>
              <a:buClr>
                <a:schemeClr val="dk1"/>
              </a:buClr>
              <a:buSzPts val="4400"/>
              <a:buFont typeface="Arial"/>
              <a:buNone/>
              <a:defRPr sz="4400" b="0" i="0" u="none" strike="noStrike" cap="none">
                <a:solidFill>
                  <a:schemeClr val="dk1"/>
                </a:solidFill>
                <a:latin typeface="Arial"/>
                <a:ea typeface="Arial"/>
                <a:cs typeface="Arial"/>
                <a:sym typeface="Arial"/>
              </a:defRPr>
            </a:lvl1pPr>
            <a:lvl2pPr lvl="1" indent="0">
              <a:spcBef>
                <a:spcPct val="0"/>
              </a:spcBef>
              <a:buSzPts val="1400"/>
              <a:buNone/>
              <a:defRPr sz="1800"/>
            </a:lvl2pPr>
            <a:lvl3pPr lvl="2" indent="0">
              <a:spcBef>
                <a:spcPct val="0"/>
              </a:spcBef>
              <a:buSzPts val="1400"/>
              <a:buNone/>
              <a:defRPr sz="1800"/>
            </a:lvl3pPr>
            <a:lvl4pPr lvl="3" indent="0">
              <a:spcBef>
                <a:spcPct val="0"/>
              </a:spcBef>
              <a:buSzPts val="1400"/>
              <a:buNone/>
              <a:defRPr sz="1800"/>
            </a:lvl4pPr>
            <a:lvl5pPr lvl="4" indent="0">
              <a:spcBef>
                <a:spcPct val="0"/>
              </a:spcBef>
              <a:buSzPts val="1400"/>
              <a:buNone/>
              <a:defRPr sz="1800"/>
            </a:lvl5pPr>
            <a:lvl6pPr lvl="5" indent="0">
              <a:spcBef>
                <a:spcPct val="0"/>
              </a:spcBef>
              <a:buSzPts val="1400"/>
              <a:buNone/>
              <a:defRPr sz="1800"/>
            </a:lvl6pPr>
            <a:lvl7pPr lvl="6" indent="0">
              <a:spcBef>
                <a:spcPct val="0"/>
              </a:spcBef>
              <a:buSzPts val="1400"/>
              <a:buNone/>
              <a:defRPr sz="1800"/>
            </a:lvl7pPr>
            <a:lvl8pPr lvl="7" indent="0">
              <a:spcBef>
                <a:spcPct val="0"/>
              </a:spcBef>
              <a:buSzPts val="1400"/>
              <a:buNone/>
              <a:defRPr sz="1800"/>
            </a:lvl8pPr>
            <a:lvl9pPr lvl="8" indent="0">
              <a:spcBef>
                <a:spcPct val="0"/>
              </a:spcBef>
              <a:buSzPts val="1400"/>
              <a:buNone/>
              <a:defRPr sz="1800"/>
            </a:lvl9pPr>
          </a:lstStyle>
          <a:p/>
        </p:txBody>
      </p:sp>
      <p:sp>
        <p:nvSpPr>
          <p:cNvPr id="162" name="Shape 162"/>
          <p:cNvSpPr txBox="1">
            <a:spLocks noGrp="1"/>
          </p:cNvSpPr>
          <p:nvPr>
            <p:ph type="body" idx="1"/>
            <p:custDataLst>
              <p:tags r:id="rId3"/>
            </p:custDataLst>
          </p:nvPr>
        </p:nvSpPr>
        <p:spPr>
          <a:xfrm>
            <a:off x="839788" y="1681163"/>
            <a:ext cx="5157787" cy="823912"/>
          </a:xfrm>
          <a:prstGeom prst="rect">
            <a:avLst/>
          </a:prstGeom>
          <a:noFill/>
          <a:ln>
            <a:noFill/>
          </a:ln>
        </p:spPr>
        <p:txBody>
          <a:bodyPr wrap="square" lIns="91425" tIns="91425" rIns="91425" bIns="91425" anchor="b" anchorCtr="0"/>
          <a:lstStyle>
            <a:lvl1pPr marL="0" marR="0" lvl="0" indent="0" algn="l" rtl="0">
              <a:lnSpc>
                <a:spcPct val="90000"/>
              </a:lnSpc>
              <a:spcBef>
                <a:spcPts val="1000"/>
              </a:spcBef>
              <a:buClr>
                <a:schemeClr val="dk1"/>
              </a:buClr>
              <a:buSzPts val="2400"/>
              <a:buFont typeface="Arial"/>
              <a:buNone/>
              <a:defRPr sz="2400" b="1" i="0" u="none" strike="noStrike" cap="none">
                <a:solidFill>
                  <a:schemeClr val="dk1"/>
                </a:solidFill>
                <a:latin typeface="Arial"/>
                <a:ea typeface="Arial"/>
                <a:cs typeface="Arial"/>
                <a:sym typeface="Arial"/>
              </a:defRPr>
            </a:lvl1pPr>
            <a:lvl2pPr marL="457200" marR="0" lvl="1" indent="0" algn="l" rtl="0">
              <a:lnSpc>
                <a:spcPct val="90000"/>
              </a:lnSpc>
              <a:spcBef>
                <a:spcPts val="500"/>
              </a:spcBef>
              <a:buClr>
                <a:schemeClr val="dk1"/>
              </a:buClr>
              <a:buSzPts val="2000"/>
              <a:buFont typeface="Arial"/>
              <a:buNone/>
              <a:defRPr sz="2000" b="1" i="0" u="none" strike="noStrike" cap="none">
                <a:solidFill>
                  <a:schemeClr val="dk1"/>
                </a:solidFill>
                <a:latin typeface="Arial"/>
                <a:ea typeface="Arial"/>
                <a:cs typeface="Arial"/>
                <a:sym typeface="Arial"/>
              </a:defRPr>
            </a:lvl2pPr>
            <a:lvl3pPr marL="914400" marR="0" lvl="2" indent="0" algn="l" rtl="0">
              <a:lnSpc>
                <a:spcPct val="90000"/>
              </a:lnSpc>
              <a:spcBef>
                <a:spcPts val="500"/>
              </a:spcBef>
              <a:buClr>
                <a:schemeClr val="dk1"/>
              </a:buClr>
              <a:buSzPts val="1800"/>
              <a:buFont typeface="Arial"/>
              <a:buNone/>
              <a:defRPr sz="1800" b="1" i="0" u="none" strike="noStrike" cap="none">
                <a:solidFill>
                  <a:schemeClr val="dk1"/>
                </a:solidFill>
                <a:latin typeface="Arial"/>
                <a:ea typeface="Arial"/>
                <a:cs typeface="Arial"/>
                <a:sym typeface="Arial"/>
              </a:defRPr>
            </a:lvl3pPr>
            <a:lvl4pPr marL="1371600" marR="0" lvl="3" indent="0" algn="l" rtl="0">
              <a:lnSpc>
                <a:spcPct val="90000"/>
              </a:lnSpc>
              <a:spcBef>
                <a:spcPts val="500"/>
              </a:spcBef>
              <a:buClr>
                <a:schemeClr val="dk1"/>
              </a:buClr>
              <a:buSzPts val="1600"/>
              <a:buFont typeface="Arial"/>
              <a:buNone/>
              <a:defRPr sz="1600" b="1" i="0" u="none" strike="noStrike" cap="none">
                <a:solidFill>
                  <a:schemeClr val="dk1"/>
                </a:solidFill>
                <a:latin typeface="Arial"/>
                <a:ea typeface="Arial"/>
                <a:cs typeface="Arial"/>
                <a:sym typeface="Arial"/>
              </a:defRPr>
            </a:lvl4pPr>
            <a:lvl5pPr marL="1828800" marR="0" lvl="4" indent="0" algn="l" rtl="0">
              <a:lnSpc>
                <a:spcPct val="90000"/>
              </a:lnSpc>
              <a:spcBef>
                <a:spcPts val="500"/>
              </a:spcBef>
              <a:buClr>
                <a:schemeClr val="dk1"/>
              </a:buClr>
              <a:buSzPts val="1600"/>
              <a:buFont typeface="Arial"/>
              <a:buNone/>
              <a:defRPr sz="1600" b="1" i="0" u="none" strike="noStrike" cap="none">
                <a:solidFill>
                  <a:schemeClr val="dk1"/>
                </a:solidFill>
                <a:latin typeface="Arial"/>
                <a:ea typeface="Arial"/>
                <a:cs typeface="Arial"/>
                <a:sym typeface="Arial"/>
              </a:defRPr>
            </a:lvl5pPr>
            <a:lvl6pPr marL="2286000" marR="0" lvl="5" indent="0" algn="l" rtl="0">
              <a:lnSpc>
                <a:spcPct val="90000"/>
              </a:lnSpc>
              <a:spcBef>
                <a:spcPts val="500"/>
              </a:spcBef>
              <a:buClr>
                <a:schemeClr val="dk1"/>
              </a:buClr>
              <a:buSzPts val="1600"/>
              <a:buFont typeface="Arial"/>
              <a:buNone/>
              <a:defRPr sz="1600" b="1" i="0" u="none" strike="noStrike" cap="none">
                <a:solidFill>
                  <a:schemeClr val="dk1"/>
                </a:solidFill>
                <a:latin typeface="Arial"/>
                <a:ea typeface="Arial"/>
                <a:cs typeface="Arial"/>
                <a:sym typeface="Arial"/>
              </a:defRPr>
            </a:lvl6pPr>
            <a:lvl7pPr marL="2743200" marR="0" lvl="6" indent="0" algn="l" rtl="0">
              <a:lnSpc>
                <a:spcPct val="90000"/>
              </a:lnSpc>
              <a:spcBef>
                <a:spcPts val="500"/>
              </a:spcBef>
              <a:buClr>
                <a:schemeClr val="dk1"/>
              </a:buClr>
              <a:buSzPts val="1600"/>
              <a:buFont typeface="Arial"/>
              <a:buNone/>
              <a:defRPr sz="1600" b="1" i="0" u="none" strike="noStrike" cap="none">
                <a:solidFill>
                  <a:schemeClr val="dk1"/>
                </a:solidFill>
                <a:latin typeface="Arial"/>
                <a:ea typeface="Arial"/>
                <a:cs typeface="Arial"/>
                <a:sym typeface="Arial"/>
              </a:defRPr>
            </a:lvl7pPr>
            <a:lvl8pPr marL="3200400" marR="0" lvl="7" indent="0" algn="l" rtl="0">
              <a:lnSpc>
                <a:spcPct val="90000"/>
              </a:lnSpc>
              <a:spcBef>
                <a:spcPts val="500"/>
              </a:spcBef>
              <a:buClr>
                <a:schemeClr val="dk1"/>
              </a:buClr>
              <a:buSzPts val="1600"/>
              <a:buFont typeface="Arial"/>
              <a:buNone/>
              <a:defRPr sz="1600" b="1" i="0" u="none" strike="noStrike" cap="none">
                <a:solidFill>
                  <a:schemeClr val="dk1"/>
                </a:solidFill>
                <a:latin typeface="Arial"/>
                <a:ea typeface="Arial"/>
                <a:cs typeface="Arial"/>
                <a:sym typeface="Arial"/>
              </a:defRPr>
            </a:lvl8pPr>
            <a:lvl9pPr marL="3657600" marR="0" lvl="8" indent="0" algn="l" rtl="0">
              <a:lnSpc>
                <a:spcPct val="90000"/>
              </a:lnSpc>
              <a:spcBef>
                <a:spcPts val="500"/>
              </a:spcBef>
              <a:buClr>
                <a:schemeClr val="dk1"/>
              </a:buClr>
              <a:buSzPts val="1600"/>
              <a:buFont typeface="Arial"/>
              <a:buNone/>
              <a:defRPr sz="1600" b="1" i="0" u="none" strike="noStrike" cap="none">
                <a:solidFill>
                  <a:schemeClr val="dk1"/>
                </a:solidFill>
                <a:latin typeface="Arial"/>
                <a:ea typeface="Arial"/>
                <a:cs typeface="Arial"/>
                <a:sym typeface="Arial"/>
              </a:defRPr>
            </a:lvl9pPr>
          </a:lstStyle>
          <a:p/>
        </p:txBody>
      </p:sp>
      <p:sp>
        <p:nvSpPr>
          <p:cNvPr id="163" name="Shape 163"/>
          <p:cNvSpPr txBox="1">
            <a:spLocks noGrp="1"/>
          </p:cNvSpPr>
          <p:nvPr>
            <p:ph type="body" idx="2"/>
            <p:custDataLst>
              <p:tags r:id="rId4"/>
            </p:custDataLst>
          </p:nvPr>
        </p:nvSpPr>
        <p:spPr>
          <a:xfrm>
            <a:off x="839788" y="2505075"/>
            <a:ext cx="5157787" cy="3684588"/>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685800" marR="0" lvl="1" indent="-76200" algn="l" rtl="0">
              <a:lnSpc>
                <a:spcPct val="90000"/>
              </a:lnSpc>
              <a:spcBef>
                <a:spcPts val="500"/>
              </a:spcBef>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143000" marR="0" lvl="2" indent="-101600" algn="l" rtl="0">
              <a:lnSpc>
                <a:spcPct val="90000"/>
              </a:lnSpc>
              <a:spcBef>
                <a:spcPts val="500"/>
              </a:spcBef>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600200" marR="0" lvl="3"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057400" marR="0" lvl="4"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514600" marR="0" lvl="5"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2971800" marR="0" lvl="6"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429000" marR="0" lvl="7"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3886200" marR="0" lvl="8"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p:txBody>
      </p:sp>
      <p:sp>
        <p:nvSpPr>
          <p:cNvPr id="164" name="Shape 164"/>
          <p:cNvSpPr txBox="1">
            <a:spLocks noGrp="1"/>
          </p:cNvSpPr>
          <p:nvPr>
            <p:ph type="body" idx="3"/>
            <p:custDataLst>
              <p:tags r:id="rId5"/>
            </p:custDataLst>
          </p:nvPr>
        </p:nvSpPr>
        <p:spPr>
          <a:xfrm>
            <a:off x="6172200" y="1681163"/>
            <a:ext cx="5183188" cy="823912"/>
          </a:xfrm>
          <a:prstGeom prst="rect">
            <a:avLst/>
          </a:prstGeom>
          <a:noFill/>
          <a:ln>
            <a:noFill/>
          </a:ln>
        </p:spPr>
        <p:txBody>
          <a:bodyPr wrap="square" lIns="91425" tIns="91425" rIns="91425" bIns="91425" anchor="b" anchorCtr="0"/>
          <a:lstStyle>
            <a:lvl1pPr marL="0" marR="0" lvl="0" indent="0" algn="l" rtl="0">
              <a:lnSpc>
                <a:spcPct val="90000"/>
              </a:lnSpc>
              <a:spcBef>
                <a:spcPts val="1000"/>
              </a:spcBef>
              <a:buClr>
                <a:schemeClr val="dk1"/>
              </a:buClr>
              <a:buSzPts val="2400"/>
              <a:buFont typeface="Arial"/>
              <a:buNone/>
              <a:defRPr sz="2400" b="1" i="0" u="none" strike="noStrike" cap="none">
                <a:solidFill>
                  <a:schemeClr val="dk1"/>
                </a:solidFill>
                <a:latin typeface="Arial"/>
                <a:ea typeface="Arial"/>
                <a:cs typeface="Arial"/>
                <a:sym typeface="Arial"/>
              </a:defRPr>
            </a:lvl1pPr>
            <a:lvl2pPr marL="457200" marR="0" lvl="1" indent="0" algn="l" rtl="0">
              <a:lnSpc>
                <a:spcPct val="90000"/>
              </a:lnSpc>
              <a:spcBef>
                <a:spcPts val="500"/>
              </a:spcBef>
              <a:buClr>
                <a:schemeClr val="dk1"/>
              </a:buClr>
              <a:buSzPts val="2000"/>
              <a:buFont typeface="Arial"/>
              <a:buNone/>
              <a:defRPr sz="2000" b="1" i="0" u="none" strike="noStrike" cap="none">
                <a:solidFill>
                  <a:schemeClr val="dk1"/>
                </a:solidFill>
                <a:latin typeface="Arial"/>
                <a:ea typeface="Arial"/>
                <a:cs typeface="Arial"/>
                <a:sym typeface="Arial"/>
              </a:defRPr>
            </a:lvl2pPr>
            <a:lvl3pPr marL="914400" marR="0" lvl="2" indent="0" algn="l" rtl="0">
              <a:lnSpc>
                <a:spcPct val="90000"/>
              </a:lnSpc>
              <a:spcBef>
                <a:spcPts val="500"/>
              </a:spcBef>
              <a:buClr>
                <a:schemeClr val="dk1"/>
              </a:buClr>
              <a:buSzPts val="1800"/>
              <a:buFont typeface="Arial"/>
              <a:buNone/>
              <a:defRPr sz="1800" b="1" i="0" u="none" strike="noStrike" cap="none">
                <a:solidFill>
                  <a:schemeClr val="dk1"/>
                </a:solidFill>
                <a:latin typeface="Arial"/>
                <a:ea typeface="Arial"/>
                <a:cs typeface="Arial"/>
                <a:sym typeface="Arial"/>
              </a:defRPr>
            </a:lvl3pPr>
            <a:lvl4pPr marL="1371600" marR="0" lvl="3" indent="0" algn="l" rtl="0">
              <a:lnSpc>
                <a:spcPct val="90000"/>
              </a:lnSpc>
              <a:spcBef>
                <a:spcPts val="500"/>
              </a:spcBef>
              <a:buClr>
                <a:schemeClr val="dk1"/>
              </a:buClr>
              <a:buSzPts val="1600"/>
              <a:buFont typeface="Arial"/>
              <a:buNone/>
              <a:defRPr sz="1600" b="1" i="0" u="none" strike="noStrike" cap="none">
                <a:solidFill>
                  <a:schemeClr val="dk1"/>
                </a:solidFill>
                <a:latin typeface="Arial"/>
                <a:ea typeface="Arial"/>
                <a:cs typeface="Arial"/>
                <a:sym typeface="Arial"/>
              </a:defRPr>
            </a:lvl4pPr>
            <a:lvl5pPr marL="1828800" marR="0" lvl="4" indent="0" algn="l" rtl="0">
              <a:lnSpc>
                <a:spcPct val="90000"/>
              </a:lnSpc>
              <a:spcBef>
                <a:spcPts val="500"/>
              </a:spcBef>
              <a:buClr>
                <a:schemeClr val="dk1"/>
              </a:buClr>
              <a:buSzPts val="1600"/>
              <a:buFont typeface="Arial"/>
              <a:buNone/>
              <a:defRPr sz="1600" b="1" i="0" u="none" strike="noStrike" cap="none">
                <a:solidFill>
                  <a:schemeClr val="dk1"/>
                </a:solidFill>
                <a:latin typeface="Arial"/>
                <a:ea typeface="Arial"/>
                <a:cs typeface="Arial"/>
                <a:sym typeface="Arial"/>
              </a:defRPr>
            </a:lvl5pPr>
            <a:lvl6pPr marL="2286000" marR="0" lvl="5" indent="0" algn="l" rtl="0">
              <a:lnSpc>
                <a:spcPct val="90000"/>
              </a:lnSpc>
              <a:spcBef>
                <a:spcPts val="500"/>
              </a:spcBef>
              <a:buClr>
                <a:schemeClr val="dk1"/>
              </a:buClr>
              <a:buSzPts val="1600"/>
              <a:buFont typeface="Arial"/>
              <a:buNone/>
              <a:defRPr sz="1600" b="1" i="0" u="none" strike="noStrike" cap="none">
                <a:solidFill>
                  <a:schemeClr val="dk1"/>
                </a:solidFill>
                <a:latin typeface="Arial"/>
                <a:ea typeface="Arial"/>
                <a:cs typeface="Arial"/>
                <a:sym typeface="Arial"/>
              </a:defRPr>
            </a:lvl6pPr>
            <a:lvl7pPr marL="2743200" marR="0" lvl="6" indent="0" algn="l" rtl="0">
              <a:lnSpc>
                <a:spcPct val="90000"/>
              </a:lnSpc>
              <a:spcBef>
                <a:spcPts val="500"/>
              </a:spcBef>
              <a:buClr>
                <a:schemeClr val="dk1"/>
              </a:buClr>
              <a:buSzPts val="1600"/>
              <a:buFont typeface="Arial"/>
              <a:buNone/>
              <a:defRPr sz="1600" b="1" i="0" u="none" strike="noStrike" cap="none">
                <a:solidFill>
                  <a:schemeClr val="dk1"/>
                </a:solidFill>
                <a:latin typeface="Arial"/>
                <a:ea typeface="Arial"/>
                <a:cs typeface="Arial"/>
                <a:sym typeface="Arial"/>
              </a:defRPr>
            </a:lvl7pPr>
            <a:lvl8pPr marL="3200400" marR="0" lvl="7" indent="0" algn="l" rtl="0">
              <a:lnSpc>
                <a:spcPct val="90000"/>
              </a:lnSpc>
              <a:spcBef>
                <a:spcPts val="500"/>
              </a:spcBef>
              <a:buClr>
                <a:schemeClr val="dk1"/>
              </a:buClr>
              <a:buSzPts val="1600"/>
              <a:buFont typeface="Arial"/>
              <a:buNone/>
              <a:defRPr sz="1600" b="1" i="0" u="none" strike="noStrike" cap="none">
                <a:solidFill>
                  <a:schemeClr val="dk1"/>
                </a:solidFill>
                <a:latin typeface="Arial"/>
                <a:ea typeface="Arial"/>
                <a:cs typeface="Arial"/>
                <a:sym typeface="Arial"/>
              </a:defRPr>
            </a:lvl8pPr>
            <a:lvl9pPr marL="3657600" marR="0" lvl="8" indent="0" algn="l" rtl="0">
              <a:lnSpc>
                <a:spcPct val="90000"/>
              </a:lnSpc>
              <a:spcBef>
                <a:spcPts val="500"/>
              </a:spcBef>
              <a:buClr>
                <a:schemeClr val="dk1"/>
              </a:buClr>
              <a:buSzPts val="1600"/>
              <a:buFont typeface="Arial"/>
              <a:buNone/>
              <a:defRPr sz="1600" b="1" i="0" u="none" strike="noStrike" cap="none">
                <a:solidFill>
                  <a:schemeClr val="dk1"/>
                </a:solidFill>
                <a:latin typeface="Arial"/>
                <a:ea typeface="Arial"/>
                <a:cs typeface="Arial"/>
                <a:sym typeface="Arial"/>
              </a:defRPr>
            </a:lvl9pPr>
          </a:lstStyle>
          <a:p/>
        </p:txBody>
      </p:sp>
      <p:sp>
        <p:nvSpPr>
          <p:cNvPr id="165" name="Shape 165"/>
          <p:cNvSpPr txBox="1">
            <a:spLocks noGrp="1"/>
          </p:cNvSpPr>
          <p:nvPr>
            <p:ph type="body" idx="4"/>
            <p:custDataLst>
              <p:tags r:id="rId6"/>
            </p:custDataLst>
          </p:nvPr>
        </p:nvSpPr>
        <p:spPr>
          <a:xfrm>
            <a:off x="6172200" y="2505075"/>
            <a:ext cx="5183188" cy="3684588"/>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685800" marR="0" lvl="1" indent="-76200" algn="l" rtl="0">
              <a:lnSpc>
                <a:spcPct val="90000"/>
              </a:lnSpc>
              <a:spcBef>
                <a:spcPts val="500"/>
              </a:spcBef>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143000" marR="0" lvl="2" indent="-101600" algn="l" rtl="0">
              <a:lnSpc>
                <a:spcPct val="90000"/>
              </a:lnSpc>
              <a:spcBef>
                <a:spcPts val="500"/>
              </a:spcBef>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600200" marR="0" lvl="3"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057400" marR="0" lvl="4"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514600" marR="0" lvl="5"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2971800" marR="0" lvl="6"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429000" marR="0" lvl="7"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3886200" marR="0" lvl="8"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p:txBody>
      </p:sp>
      <p:sp>
        <p:nvSpPr>
          <p:cNvPr id="166" name="Shape 166"/>
          <p:cNvSpPr txBox="1">
            <a:spLocks noGrp="1"/>
          </p:cNvSpPr>
          <p:nvPr>
            <p:ph type="dt" idx="10"/>
            <p:custDataLst>
              <p:tags r:id="rId7"/>
            </p:custDataLst>
          </p:nvPr>
        </p:nvSpPr>
        <p:spPr>
          <a:xfrm>
            <a:off x="838200" y="6356350"/>
            <a:ext cx="2743200" cy="365125"/>
          </a:xfrm>
          <a:prstGeom prst="rect">
            <a:avLst/>
          </a:prstGeom>
          <a:noFill/>
          <a:ln>
            <a:noFill/>
          </a:ln>
        </p:spPr>
        <p:txBody>
          <a:bodyPr wrap="square" lIns="91425" tIns="91425" rIns="91425" bIns="91425" anchor="ctr" anchorCtr="0"/>
          <a:lstStyle>
            <a:lvl1pPr marL="0" marR="0" lvl="0" indent="0" algn="l" rtl="0">
              <a:spcBef>
                <a:spcPct val="0"/>
              </a:spcBef>
              <a:buSzPts val="1400"/>
              <a:buNone/>
              <a:defRPr sz="1200">
                <a:solidFill>
                  <a:srgbClr val="888888"/>
                </a:solidFill>
                <a:latin typeface="Arial"/>
                <a:ea typeface="Arial"/>
                <a:cs typeface="Arial"/>
                <a:sym typeface="Arial"/>
              </a:defRPr>
            </a:lvl1pPr>
            <a:lvl2pPr marL="457200" marR="0" lvl="1" indent="0" algn="l" rtl="0">
              <a:spcBef>
                <a:spcPct val="0"/>
              </a:spcBef>
              <a:buSzPts val="1400"/>
              <a:buNone/>
              <a:defRPr sz="1800" b="0" i="0" u="none" strike="noStrike" cap="none">
                <a:solidFill>
                  <a:schemeClr val="dk1"/>
                </a:solidFill>
                <a:latin typeface="Arial"/>
                <a:ea typeface="Arial"/>
                <a:cs typeface="Arial"/>
                <a:sym typeface="Arial"/>
              </a:defRPr>
            </a:lvl2pPr>
            <a:lvl3pPr marL="914400" marR="0" lvl="2" indent="0" algn="l" rtl="0">
              <a:spcBef>
                <a:spcPct val="0"/>
              </a:spcBef>
              <a:buSzPts val="1400"/>
              <a:buNone/>
              <a:defRPr sz="1800" b="0" i="0" u="none" strike="noStrike" cap="none">
                <a:solidFill>
                  <a:schemeClr val="dk1"/>
                </a:solidFill>
                <a:latin typeface="Arial"/>
                <a:ea typeface="Arial"/>
                <a:cs typeface="Arial"/>
                <a:sym typeface="Arial"/>
              </a:defRPr>
            </a:lvl3pPr>
            <a:lvl4pPr marL="1371600" marR="0" lvl="3" indent="0" algn="l" rtl="0">
              <a:spcBef>
                <a:spcPct val="0"/>
              </a:spcBef>
              <a:buSzPts val="1400"/>
              <a:buNone/>
              <a:defRPr sz="1800" b="0" i="0" u="none" strike="noStrike" cap="none">
                <a:solidFill>
                  <a:schemeClr val="dk1"/>
                </a:solidFill>
                <a:latin typeface="Arial"/>
                <a:ea typeface="Arial"/>
                <a:cs typeface="Arial"/>
                <a:sym typeface="Arial"/>
              </a:defRPr>
            </a:lvl4pPr>
            <a:lvl5pPr marL="1828800" marR="0" lvl="4" indent="0" algn="l" rtl="0">
              <a:spcBef>
                <a:spcPct val="0"/>
              </a:spcBef>
              <a:buSzPts val="1400"/>
              <a:buNone/>
              <a:defRPr sz="1800" b="0" i="0" u="none" strike="noStrike" cap="none">
                <a:solidFill>
                  <a:schemeClr val="dk1"/>
                </a:solidFill>
                <a:latin typeface="Arial"/>
                <a:ea typeface="Arial"/>
                <a:cs typeface="Arial"/>
                <a:sym typeface="Arial"/>
              </a:defRPr>
            </a:lvl5pPr>
            <a:lvl6pPr marL="2286000" marR="0" lvl="5" indent="0" algn="l" rtl="0">
              <a:spcBef>
                <a:spcPct val="0"/>
              </a:spcBef>
              <a:buSzPts val="1400"/>
              <a:buNone/>
              <a:defRPr sz="1800" b="0" i="0" u="none" strike="noStrike" cap="none">
                <a:solidFill>
                  <a:schemeClr val="dk1"/>
                </a:solidFill>
                <a:latin typeface="Arial"/>
                <a:ea typeface="Arial"/>
                <a:cs typeface="Arial"/>
                <a:sym typeface="Arial"/>
              </a:defRPr>
            </a:lvl6pPr>
            <a:lvl7pPr marL="2743200" marR="0" lvl="6" indent="0" algn="l" rtl="0">
              <a:spcBef>
                <a:spcPct val="0"/>
              </a:spcBef>
              <a:buSzPts val="1400"/>
              <a:buNone/>
              <a:defRPr sz="1800" b="0" i="0" u="none" strike="noStrike" cap="none">
                <a:solidFill>
                  <a:schemeClr val="dk1"/>
                </a:solidFill>
                <a:latin typeface="Arial"/>
                <a:ea typeface="Arial"/>
                <a:cs typeface="Arial"/>
                <a:sym typeface="Arial"/>
              </a:defRPr>
            </a:lvl7pPr>
            <a:lvl8pPr marL="3200400" marR="0" lvl="7" indent="0" algn="l" rtl="0">
              <a:spcBef>
                <a:spcPct val="0"/>
              </a:spcBef>
              <a:buSzPts val="1400"/>
              <a:buNone/>
              <a:defRPr sz="1800" b="0" i="0" u="none" strike="noStrike" cap="none">
                <a:solidFill>
                  <a:schemeClr val="dk1"/>
                </a:solidFill>
                <a:latin typeface="Arial"/>
                <a:ea typeface="Arial"/>
                <a:cs typeface="Arial"/>
                <a:sym typeface="Arial"/>
              </a:defRPr>
            </a:lvl8pPr>
            <a:lvl9pPr marL="3657600" marR="0" lvl="8" indent="0" algn="l" rtl="0">
              <a:spcBef>
                <a:spcPct val="0"/>
              </a:spcBef>
              <a:buSzPts val="1400"/>
              <a:buNone/>
              <a:defRPr sz="1800" b="0" i="0" u="none" strike="noStrike" cap="none">
                <a:solidFill>
                  <a:schemeClr val="dk1"/>
                </a:solidFill>
                <a:latin typeface="Arial"/>
                <a:ea typeface="Arial"/>
                <a:cs typeface="Arial"/>
                <a:sym typeface="Arial"/>
              </a:defRPr>
            </a:lvl9pPr>
          </a:lstStyle>
          <a:p/>
        </p:txBody>
      </p:sp>
      <p:sp>
        <p:nvSpPr>
          <p:cNvPr id="167" name="Shape 167"/>
          <p:cNvSpPr txBox="1">
            <a:spLocks noGrp="1"/>
          </p:cNvSpPr>
          <p:nvPr>
            <p:ph type="ftr" idx="11"/>
            <p:custDataLst>
              <p:tags r:id="rId8"/>
            </p:custDataLst>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ct val="0"/>
              </a:spcBef>
              <a:buSzPts val="1400"/>
              <a:buNone/>
              <a:defRPr sz="1200">
                <a:solidFill>
                  <a:srgbClr val="888888"/>
                </a:solidFill>
                <a:latin typeface="Arial"/>
                <a:ea typeface="Arial"/>
                <a:cs typeface="Arial"/>
                <a:sym typeface="Arial"/>
              </a:defRPr>
            </a:lvl1pPr>
            <a:lvl2pPr marL="457200" marR="0" lvl="1" indent="0" algn="l" rtl="0">
              <a:spcBef>
                <a:spcPct val="0"/>
              </a:spcBef>
              <a:buSzPts val="1400"/>
              <a:buNone/>
              <a:defRPr sz="1800" b="0" i="0" u="none" strike="noStrike" cap="none">
                <a:solidFill>
                  <a:schemeClr val="dk1"/>
                </a:solidFill>
                <a:latin typeface="Arial"/>
                <a:ea typeface="Arial"/>
                <a:cs typeface="Arial"/>
                <a:sym typeface="Arial"/>
              </a:defRPr>
            </a:lvl2pPr>
            <a:lvl3pPr marL="914400" marR="0" lvl="2" indent="0" algn="l" rtl="0">
              <a:spcBef>
                <a:spcPct val="0"/>
              </a:spcBef>
              <a:buSzPts val="1400"/>
              <a:buNone/>
              <a:defRPr sz="1800" b="0" i="0" u="none" strike="noStrike" cap="none">
                <a:solidFill>
                  <a:schemeClr val="dk1"/>
                </a:solidFill>
                <a:latin typeface="Arial"/>
                <a:ea typeface="Arial"/>
                <a:cs typeface="Arial"/>
                <a:sym typeface="Arial"/>
              </a:defRPr>
            </a:lvl3pPr>
            <a:lvl4pPr marL="1371600" marR="0" lvl="3" indent="0" algn="l" rtl="0">
              <a:spcBef>
                <a:spcPct val="0"/>
              </a:spcBef>
              <a:buSzPts val="1400"/>
              <a:buNone/>
              <a:defRPr sz="1800" b="0" i="0" u="none" strike="noStrike" cap="none">
                <a:solidFill>
                  <a:schemeClr val="dk1"/>
                </a:solidFill>
                <a:latin typeface="Arial"/>
                <a:ea typeface="Arial"/>
                <a:cs typeface="Arial"/>
                <a:sym typeface="Arial"/>
              </a:defRPr>
            </a:lvl4pPr>
            <a:lvl5pPr marL="1828800" marR="0" lvl="4" indent="0" algn="l" rtl="0">
              <a:spcBef>
                <a:spcPct val="0"/>
              </a:spcBef>
              <a:buSzPts val="1400"/>
              <a:buNone/>
              <a:defRPr sz="1800" b="0" i="0" u="none" strike="noStrike" cap="none">
                <a:solidFill>
                  <a:schemeClr val="dk1"/>
                </a:solidFill>
                <a:latin typeface="Arial"/>
                <a:ea typeface="Arial"/>
                <a:cs typeface="Arial"/>
                <a:sym typeface="Arial"/>
              </a:defRPr>
            </a:lvl5pPr>
            <a:lvl6pPr marL="2286000" marR="0" lvl="5" indent="0" algn="l" rtl="0">
              <a:spcBef>
                <a:spcPct val="0"/>
              </a:spcBef>
              <a:buSzPts val="1400"/>
              <a:buNone/>
              <a:defRPr sz="1800" b="0" i="0" u="none" strike="noStrike" cap="none">
                <a:solidFill>
                  <a:schemeClr val="dk1"/>
                </a:solidFill>
                <a:latin typeface="Arial"/>
                <a:ea typeface="Arial"/>
                <a:cs typeface="Arial"/>
                <a:sym typeface="Arial"/>
              </a:defRPr>
            </a:lvl6pPr>
            <a:lvl7pPr marL="2743200" marR="0" lvl="6" indent="0" algn="l" rtl="0">
              <a:spcBef>
                <a:spcPct val="0"/>
              </a:spcBef>
              <a:buSzPts val="1400"/>
              <a:buNone/>
              <a:defRPr sz="1800" b="0" i="0" u="none" strike="noStrike" cap="none">
                <a:solidFill>
                  <a:schemeClr val="dk1"/>
                </a:solidFill>
                <a:latin typeface="Arial"/>
                <a:ea typeface="Arial"/>
                <a:cs typeface="Arial"/>
                <a:sym typeface="Arial"/>
              </a:defRPr>
            </a:lvl7pPr>
            <a:lvl8pPr marL="3200400" marR="0" lvl="7" indent="0" algn="l" rtl="0">
              <a:spcBef>
                <a:spcPct val="0"/>
              </a:spcBef>
              <a:buSzPts val="1400"/>
              <a:buNone/>
              <a:defRPr sz="1800" b="0" i="0" u="none" strike="noStrike" cap="none">
                <a:solidFill>
                  <a:schemeClr val="dk1"/>
                </a:solidFill>
                <a:latin typeface="Arial"/>
                <a:ea typeface="Arial"/>
                <a:cs typeface="Arial"/>
                <a:sym typeface="Arial"/>
              </a:defRPr>
            </a:lvl8pPr>
            <a:lvl9pPr marL="3657600" marR="0" lvl="8" indent="0" algn="l" rtl="0">
              <a:spcBef>
                <a:spcPct val="0"/>
              </a:spcBef>
              <a:buSzPts val="1400"/>
              <a:buNone/>
              <a:defRPr sz="1800" b="0" i="0" u="none" strike="noStrike" cap="none">
                <a:solidFill>
                  <a:schemeClr val="dk1"/>
                </a:solidFill>
                <a:latin typeface="Arial"/>
                <a:ea typeface="Arial"/>
                <a:cs typeface="Arial"/>
                <a:sym typeface="Arial"/>
              </a:defRPr>
            </a:lvl9pPr>
          </a:lstStyle>
          <a:p/>
        </p:txBody>
      </p:sp>
      <p:sp>
        <p:nvSpPr>
          <p:cNvPr id="168" name="Shape 168"/>
          <p:cNvSpPr txBox="1">
            <a:spLocks noGrp="1"/>
          </p:cNvSpPr>
          <p:nvPr>
            <p:ph type="sldNum" idx="12"/>
            <p:custDataLst>
              <p:tags r:id="rId9"/>
            </p:custDataLst>
          </p:nvPr>
        </p:nvSpPr>
        <p:spPr>
          <a:xfrm>
            <a:off x="8610600" y="6356350"/>
            <a:ext cx="2743200" cy="365125"/>
          </a:xfrm>
          <a:prstGeom prst="rect">
            <a:avLst/>
          </a:prstGeom>
          <a:noFill/>
          <a:ln>
            <a:noFill/>
          </a:ln>
        </p:spPr>
        <p:txBody>
          <a:bodyPr wrap="square" lIns="91425" tIns="45700" rIns="91425" bIns="45700" anchor="ctr" anchorCtr="0">
            <a:noAutofit/>
          </a:bodyPr>
          <a:lstStyle/>
          <a:p>
            <a:pPr marL="0" marR="0" lvl="0" indent="0" algn="r" rtl="0">
              <a:spcBef>
                <a:spcPct val="0"/>
              </a:spcBef>
              <a:buNone/>
            </a:pPr>
            <a:fld id="{00000000-1234-1234-1234-123412341234}" type="slidenum">
              <a:rPr lang="en-ID" sz="1200">
                <a:solidFill>
                  <a:srgbClr val="888888"/>
                </a:solidFill>
                <a:latin typeface="Arial"/>
                <a:ea typeface="Arial"/>
                <a:cs typeface="Arial"/>
                <a:sym typeface="Arial"/>
              </a:rPr>
              <a:t/>
            </a:fld>
            <a:endParaRPr lang="en-ID" sz="1200">
              <a:solidFill>
                <a:srgbClr val="888888"/>
              </a:solidFill>
              <a:latin typeface="Arial"/>
              <a:ea typeface="Arial"/>
              <a:cs typeface="Arial"/>
              <a:sym typeface="Arial"/>
            </a:endParaRPr>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cSld name="Title Only">
    <p:spTree>
      <p:nvGrpSpPr>
        <p:cNvPr id="1" name="Shape 169"/>
        <p:cNvGrpSpPr/>
        <p:nvPr>
          <p:custDataLst>
            <p:tags r:id="rId1"/>
          </p:custDataLst>
        </p:nvPr>
      </p:nvGrpSpPr>
      <p:grpSpPr>
        <a:xfrm>
          <a:off x="0" y="0"/>
          <a:ext cx="0" cy="0"/>
        </a:xfrm>
      </p:grpSpPr>
      <p:sp>
        <p:nvSpPr>
          <p:cNvPr id="170" name="Shape 170"/>
          <p:cNvSpPr txBox="1">
            <a:spLocks noGrp="1"/>
          </p:cNvSpPr>
          <p:nvPr>
            <p:ph type="title"/>
            <p:custDataLst>
              <p:tags r:id="rId2"/>
            </p:custDataLst>
          </p:nvPr>
        </p:nvSpPr>
        <p:spPr>
          <a:xfrm>
            <a:off x="838200" y="365125"/>
            <a:ext cx="10515600" cy="1325563"/>
          </a:xfrm>
          <a:prstGeom prst="rect">
            <a:avLst/>
          </a:prstGeom>
          <a:noFill/>
          <a:ln>
            <a:noFill/>
          </a:ln>
        </p:spPr>
        <p:txBody>
          <a:bodyPr wrap="square" lIns="91425" tIns="91425" rIns="91425" bIns="91425" anchor="ctr" anchorCtr="0"/>
          <a:lstStyle>
            <a:lvl1pPr marL="0" marR="0" lvl="0" indent="0" algn="l" rtl="0">
              <a:lnSpc>
                <a:spcPct val="90000"/>
              </a:lnSpc>
              <a:spcBef>
                <a:spcPct val="0"/>
              </a:spcBef>
              <a:buClr>
                <a:schemeClr val="dk1"/>
              </a:buClr>
              <a:buSzPts val="4400"/>
              <a:buFont typeface="Arial"/>
              <a:buNone/>
              <a:defRPr sz="4400" b="0" i="0" u="none" strike="noStrike" cap="none">
                <a:solidFill>
                  <a:schemeClr val="dk1"/>
                </a:solidFill>
                <a:latin typeface="Arial"/>
                <a:ea typeface="Arial"/>
                <a:cs typeface="Arial"/>
                <a:sym typeface="Arial"/>
              </a:defRPr>
            </a:lvl1pPr>
            <a:lvl2pPr lvl="1" indent="0">
              <a:spcBef>
                <a:spcPct val="0"/>
              </a:spcBef>
              <a:buSzPts val="1400"/>
              <a:buNone/>
              <a:defRPr sz="1800"/>
            </a:lvl2pPr>
            <a:lvl3pPr lvl="2" indent="0">
              <a:spcBef>
                <a:spcPct val="0"/>
              </a:spcBef>
              <a:buSzPts val="1400"/>
              <a:buNone/>
              <a:defRPr sz="1800"/>
            </a:lvl3pPr>
            <a:lvl4pPr lvl="3" indent="0">
              <a:spcBef>
                <a:spcPct val="0"/>
              </a:spcBef>
              <a:buSzPts val="1400"/>
              <a:buNone/>
              <a:defRPr sz="1800"/>
            </a:lvl4pPr>
            <a:lvl5pPr lvl="4" indent="0">
              <a:spcBef>
                <a:spcPct val="0"/>
              </a:spcBef>
              <a:buSzPts val="1400"/>
              <a:buNone/>
              <a:defRPr sz="1800"/>
            </a:lvl5pPr>
            <a:lvl6pPr lvl="5" indent="0">
              <a:spcBef>
                <a:spcPct val="0"/>
              </a:spcBef>
              <a:buSzPts val="1400"/>
              <a:buNone/>
              <a:defRPr sz="1800"/>
            </a:lvl6pPr>
            <a:lvl7pPr lvl="6" indent="0">
              <a:spcBef>
                <a:spcPct val="0"/>
              </a:spcBef>
              <a:buSzPts val="1400"/>
              <a:buNone/>
              <a:defRPr sz="1800"/>
            </a:lvl7pPr>
            <a:lvl8pPr lvl="7" indent="0">
              <a:spcBef>
                <a:spcPct val="0"/>
              </a:spcBef>
              <a:buSzPts val="1400"/>
              <a:buNone/>
              <a:defRPr sz="1800"/>
            </a:lvl8pPr>
            <a:lvl9pPr lvl="8" indent="0">
              <a:spcBef>
                <a:spcPct val="0"/>
              </a:spcBef>
              <a:buSzPts val="1400"/>
              <a:buNone/>
              <a:defRPr sz="1800"/>
            </a:lvl9pPr>
          </a:lstStyle>
          <a:p/>
        </p:txBody>
      </p:sp>
      <p:sp>
        <p:nvSpPr>
          <p:cNvPr id="171" name="Shape 171"/>
          <p:cNvSpPr txBox="1">
            <a:spLocks noGrp="1"/>
          </p:cNvSpPr>
          <p:nvPr>
            <p:ph type="dt" idx="10"/>
            <p:custDataLst>
              <p:tags r:id="rId3"/>
            </p:custDataLst>
          </p:nvPr>
        </p:nvSpPr>
        <p:spPr>
          <a:xfrm>
            <a:off x="838200" y="6356350"/>
            <a:ext cx="2743200" cy="365125"/>
          </a:xfrm>
          <a:prstGeom prst="rect">
            <a:avLst/>
          </a:prstGeom>
          <a:noFill/>
          <a:ln>
            <a:noFill/>
          </a:ln>
        </p:spPr>
        <p:txBody>
          <a:bodyPr wrap="square" lIns="91425" tIns="91425" rIns="91425" bIns="91425" anchor="ctr" anchorCtr="0"/>
          <a:lstStyle>
            <a:lvl1pPr marL="0" marR="0" lvl="0" indent="0" algn="l" rtl="0">
              <a:spcBef>
                <a:spcPct val="0"/>
              </a:spcBef>
              <a:buSzPts val="1400"/>
              <a:buNone/>
              <a:defRPr sz="1200">
                <a:solidFill>
                  <a:srgbClr val="888888"/>
                </a:solidFill>
                <a:latin typeface="Arial"/>
                <a:ea typeface="Arial"/>
                <a:cs typeface="Arial"/>
                <a:sym typeface="Arial"/>
              </a:defRPr>
            </a:lvl1pPr>
            <a:lvl2pPr marL="457200" marR="0" lvl="1" indent="0" algn="l" rtl="0">
              <a:spcBef>
                <a:spcPct val="0"/>
              </a:spcBef>
              <a:buSzPts val="1400"/>
              <a:buNone/>
              <a:defRPr sz="1800" b="0" i="0" u="none" strike="noStrike" cap="none">
                <a:solidFill>
                  <a:schemeClr val="dk1"/>
                </a:solidFill>
                <a:latin typeface="Arial"/>
                <a:ea typeface="Arial"/>
                <a:cs typeface="Arial"/>
                <a:sym typeface="Arial"/>
              </a:defRPr>
            </a:lvl2pPr>
            <a:lvl3pPr marL="914400" marR="0" lvl="2" indent="0" algn="l" rtl="0">
              <a:spcBef>
                <a:spcPct val="0"/>
              </a:spcBef>
              <a:buSzPts val="1400"/>
              <a:buNone/>
              <a:defRPr sz="1800" b="0" i="0" u="none" strike="noStrike" cap="none">
                <a:solidFill>
                  <a:schemeClr val="dk1"/>
                </a:solidFill>
                <a:latin typeface="Arial"/>
                <a:ea typeface="Arial"/>
                <a:cs typeface="Arial"/>
                <a:sym typeface="Arial"/>
              </a:defRPr>
            </a:lvl3pPr>
            <a:lvl4pPr marL="1371600" marR="0" lvl="3" indent="0" algn="l" rtl="0">
              <a:spcBef>
                <a:spcPct val="0"/>
              </a:spcBef>
              <a:buSzPts val="1400"/>
              <a:buNone/>
              <a:defRPr sz="1800" b="0" i="0" u="none" strike="noStrike" cap="none">
                <a:solidFill>
                  <a:schemeClr val="dk1"/>
                </a:solidFill>
                <a:latin typeface="Arial"/>
                <a:ea typeface="Arial"/>
                <a:cs typeface="Arial"/>
                <a:sym typeface="Arial"/>
              </a:defRPr>
            </a:lvl4pPr>
            <a:lvl5pPr marL="1828800" marR="0" lvl="4" indent="0" algn="l" rtl="0">
              <a:spcBef>
                <a:spcPct val="0"/>
              </a:spcBef>
              <a:buSzPts val="1400"/>
              <a:buNone/>
              <a:defRPr sz="1800" b="0" i="0" u="none" strike="noStrike" cap="none">
                <a:solidFill>
                  <a:schemeClr val="dk1"/>
                </a:solidFill>
                <a:latin typeface="Arial"/>
                <a:ea typeface="Arial"/>
                <a:cs typeface="Arial"/>
                <a:sym typeface="Arial"/>
              </a:defRPr>
            </a:lvl5pPr>
            <a:lvl6pPr marL="2286000" marR="0" lvl="5" indent="0" algn="l" rtl="0">
              <a:spcBef>
                <a:spcPct val="0"/>
              </a:spcBef>
              <a:buSzPts val="1400"/>
              <a:buNone/>
              <a:defRPr sz="1800" b="0" i="0" u="none" strike="noStrike" cap="none">
                <a:solidFill>
                  <a:schemeClr val="dk1"/>
                </a:solidFill>
                <a:latin typeface="Arial"/>
                <a:ea typeface="Arial"/>
                <a:cs typeface="Arial"/>
                <a:sym typeface="Arial"/>
              </a:defRPr>
            </a:lvl6pPr>
            <a:lvl7pPr marL="2743200" marR="0" lvl="6" indent="0" algn="l" rtl="0">
              <a:spcBef>
                <a:spcPct val="0"/>
              </a:spcBef>
              <a:buSzPts val="1400"/>
              <a:buNone/>
              <a:defRPr sz="1800" b="0" i="0" u="none" strike="noStrike" cap="none">
                <a:solidFill>
                  <a:schemeClr val="dk1"/>
                </a:solidFill>
                <a:latin typeface="Arial"/>
                <a:ea typeface="Arial"/>
                <a:cs typeface="Arial"/>
                <a:sym typeface="Arial"/>
              </a:defRPr>
            </a:lvl7pPr>
            <a:lvl8pPr marL="3200400" marR="0" lvl="7" indent="0" algn="l" rtl="0">
              <a:spcBef>
                <a:spcPct val="0"/>
              </a:spcBef>
              <a:buSzPts val="1400"/>
              <a:buNone/>
              <a:defRPr sz="1800" b="0" i="0" u="none" strike="noStrike" cap="none">
                <a:solidFill>
                  <a:schemeClr val="dk1"/>
                </a:solidFill>
                <a:latin typeface="Arial"/>
                <a:ea typeface="Arial"/>
                <a:cs typeface="Arial"/>
                <a:sym typeface="Arial"/>
              </a:defRPr>
            </a:lvl8pPr>
            <a:lvl9pPr marL="3657600" marR="0" lvl="8" indent="0" algn="l" rtl="0">
              <a:spcBef>
                <a:spcPct val="0"/>
              </a:spcBef>
              <a:buSzPts val="1400"/>
              <a:buNone/>
              <a:defRPr sz="1800" b="0" i="0" u="none" strike="noStrike" cap="none">
                <a:solidFill>
                  <a:schemeClr val="dk1"/>
                </a:solidFill>
                <a:latin typeface="Arial"/>
                <a:ea typeface="Arial"/>
                <a:cs typeface="Arial"/>
                <a:sym typeface="Arial"/>
              </a:defRPr>
            </a:lvl9pPr>
          </a:lstStyle>
          <a:p/>
        </p:txBody>
      </p:sp>
      <p:sp>
        <p:nvSpPr>
          <p:cNvPr id="172" name="Shape 172"/>
          <p:cNvSpPr txBox="1">
            <a:spLocks noGrp="1"/>
          </p:cNvSpPr>
          <p:nvPr>
            <p:ph type="ftr" idx="11"/>
            <p:custDataLst>
              <p:tags r:id="rId4"/>
            </p:custDataLst>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ct val="0"/>
              </a:spcBef>
              <a:buSzPts val="1400"/>
              <a:buNone/>
              <a:defRPr sz="1200">
                <a:solidFill>
                  <a:srgbClr val="888888"/>
                </a:solidFill>
                <a:latin typeface="Arial"/>
                <a:ea typeface="Arial"/>
                <a:cs typeface="Arial"/>
                <a:sym typeface="Arial"/>
              </a:defRPr>
            </a:lvl1pPr>
            <a:lvl2pPr marL="457200" marR="0" lvl="1" indent="0" algn="l" rtl="0">
              <a:spcBef>
                <a:spcPct val="0"/>
              </a:spcBef>
              <a:buSzPts val="1400"/>
              <a:buNone/>
              <a:defRPr sz="1800" b="0" i="0" u="none" strike="noStrike" cap="none">
                <a:solidFill>
                  <a:schemeClr val="dk1"/>
                </a:solidFill>
                <a:latin typeface="Arial"/>
                <a:ea typeface="Arial"/>
                <a:cs typeface="Arial"/>
                <a:sym typeface="Arial"/>
              </a:defRPr>
            </a:lvl2pPr>
            <a:lvl3pPr marL="914400" marR="0" lvl="2" indent="0" algn="l" rtl="0">
              <a:spcBef>
                <a:spcPct val="0"/>
              </a:spcBef>
              <a:buSzPts val="1400"/>
              <a:buNone/>
              <a:defRPr sz="1800" b="0" i="0" u="none" strike="noStrike" cap="none">
                <a:solidFill>
                  <a:schemeClr val="dk1"/>
                </a:solidFill>
                <a:latin typeface="Arial"/>
                <a:ea typeface="Arial"/>
                <a:cs typeface="Arial"/>
                <a:sym typeface="Arial"/>
              </a:defRPr>
            </a:lvl3pPr>
            <a:lvl4pPr marL="1371600" marR="0" lvl="3" indent="0" algn="l" rtl="0">
              <a:spcBef>
                <a:spcPct val="0"/>
              </a:spcBef>
              <a:buSzPts val="1400"/>
              <a:buNone/>
              <a:defRPr sz="1800" b="0" i="0" u="none" strike="noStrike" cap="none">
                <a:solidFill>
                  <a:schemeClr val="dk1"/>
                </a:solidFill>
                <a:latin typeface="Arial"/>
                <a:ea typeface="Arial"/>
                <a:cs typeface="Arial"/>
                <a:sym typeface="Arial"/>
              </a:defRPr>
            </a:lvl4pPr>
            <a:lvl5pPr marL="1828800" marR="0" lvl="4" indent="0" algn="l" rtl="0">
              <a:spcBef>
                <a:spcPct val="0"/>
              </a:spcBef>
              <a:buSzPts val="1400"/>
              <a:buNone/>
              <a:defRPr sz="1800" b="0" i="0" u="none" strike="noStrike" cap="none">
                <a:solidFill>
                  <a:schemeClr val="dk1"/>
                </a:solidFill>
                <a:latin typeface="Arial"/>
                <a:ea typeface="Arial"/>
                <a:cs typeface="Arial"/>
                <a:sym typeface="Arial"/>
              </a:defRPr>
            </a:lvl5pPr>
            <a:lvl6pPr marL="2286000" marR="0" lvl="5" indent="0" algn="l" rtl="0">
              <a:spcBef>
                <a:spcPct val="0"/>
              </a:spcBef>
              <a:buSzPts val="1400"/>
              <a:buNone/>
              <a:defRPr sz="1800" b="0" i="0" u="none" strike="noStrike" cap="none">
                <a:solidFill>
                  <a:schemeClr val="dk1"/>
                </a:solidFill>
                <a:latin typeface="Arial"/>
                <a:ea typeface="Arial"/>
                <a:cs typeface="Arial"/>
                <a:sym typeface="Arial"/>
              </a:defRPr>
            </a:lvl6pPr>
            <a:lvl7pPr marL="2743200" marR="0" lvl="6" indent="0" algn="l" rtl="0">
              <a:spcBef>
                <a:spcPct val="0"/>
              </a:spcBef>
              <a:buSzPts val="1400"/>
              <a:buNone/>
              <a:defRPr sz="1800" b="0" i="0" u="none" strike="noStrike" cap="none">
                <a:solidFill>
                  <a:schemeClr val="dk1"/>
                </a:solidFill>
                <a:latin typeface="Arial"/>
                <a:ea typeface="Arial"/>
                <a:cs typeface="Arial"/>
                <a:sym typeface="Arial"/>
              </a:defRPr>
            </a:lvl7pPr>
            <a:lvl8pPr marL="3200400" marR="0" lvl="7" indent="0" algn="l" rtl="0">
              <a:spcBef>
                <a:spcPct val="0"/>
              </a:spcBef>
              <a:buSzPts val="1400"/>
              <a:buNone/>
              <a:defRPr sz="1800" b="0" i="0" u="none" strike="noStrike" cap="none">
                <a:solidFill>
                  <a:schemeClr val="dk1"/>
                </a:solidFill>
                <a:latin typeface="Arial"/>
                <a:ea typeface="Arial"/>
                <a:cs typeface="Arial"/>
                <a:sym typeface="Arial"/>
              </a:defRPr>
            </a:lvl8pPr>
            <a:lvl9pPr marL="3657600" marR="0" lvl="8" indent="0" algn="l" rtl="0">
              <a:spcBef>
                <a:spcPct val="0"/>
              </a:spcBef>
              <a:buSzPts val="1400"/>
              <a:buNone/>
              <a:defRPr sz="1800" b="0" i="0" u="none" strike="noStrike" cap="none">
                <a:solidFill>
                  <a:schemeClr val="dk1"/>
                </a:solidFill>
                <a:latin typeface="Arial"/>
                <a:ea typeface="Arial"/>
                <a:cs typeface="Arial"/>
                <a:sym typeface="Arial"/>
              </a:defRPr>
            </a:lvl9pPr>
          </a:lstStyle>
          <a:p/>
        </p:txBody>
      </p:sp>
      <p:sp>
        <p:nvSpPr>
          <p:cNvPr id="173" name="Shape 173"/>
          <p:cNvSpPr txBox="1">
            <a:spLocks noGrp="1"/>
          </p:cNvSpPr>
          <p:nvPr>
            <p:ph type="sldNum" idx="12"/>
            <p:custDataLst>
              <p:tags r:id="rId5"/>
            </p:custDataLst>
          </p:nvPr>
        </p:nvSpPr>
        <p:spPr>
          <a:xfrm>
            <a:off x="8610600" y="6356350"/>
            <a:ext cx="2743200" cy="365125"/>
          </a:xfrm>
          <a:prstGeom prst="rect">
            <a:avLst/>
          </a:prstGeom>
          <a:noFill/>
          <a:ln>
            <a:noFill/>
          </a:ln>
        </p:spPr>
        <p:txBody>
          <a:bodyPr wrap="square" lIns="91425" tIns="45700" rIns="91425" bIns="45700" anchor="ctr" anchorCtr="0">
            <a:noAutofit/>
          </a:bodyPr>
          <a:lstStyle/>
          <a:p>
            <a:pPr marL="0" marR="0" lvl="0" indent="0" algn="r" rtl="0">
              <a:spcBef>
                <a:spcPct val="0"/>
              </a:spcBef>
              <a:buNone/>
            </a:pPr>
            <a:fld id="{00000000-1234-1234-1234-123412341234}" type="slidenum">
              <a:rPr lang="en-ID" sz="1200">
                <a:solidFill>
                  <a:srgbClr val="888888"/>
                </a:solidFill>
                <a:latin typeface="Arial"/>
                <a:ea typeface="Arial"/>
                <a:cs typeface="Arial"/>
                <a:sym typeface="Arial"/>
              </a:rPr>
              <a:t/>
            </a:fld>
            <a:endParaRPr lang="en-ID" sz="1200">
              <a:solidFill>
                <a:srgbClr val="888888"/>
              </a:solidFill>
              <a:latin typeface="Arial"/>
              <a:ea typeface="Arial"/>
              <a:cs typeface="Arial"/>
              <a:sym typeface="Arial"/>
            </a:endParaRPr>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2_Custom Layout">
    <p:spTree>
      <p:nvGrpSpPr>
        <p:cNvPr id="1" name="Shape 174"/>
        <p:cNvGrpSpPr/>
        <p:nvPr>
          <p:custDataLst>
            <p:tags r:id="rId1"/>
          </p:custDataLst>
        </p:nvPr>
      </p:nvGrpSpPr>
      <p:grpSpPr>
        <a:xfrm>
          <a:off x="0" y="0"/>
          <a:ext cx="0" cy="0"/>
        </a:xfrm>
      </p:grpSpPr>
      <p:sp>
        <p:nvSpPr>
          <p:cNvPr id="175" name="Shape 175"/>
          <p:cNvSpPr/>
          <p:nvPr>
            <p:custDataLst>
              <p:tags r:id="rId2"/>
            </p:custDataLst>
          </p:nvPr>
        </p:nvSpPr>
        <p:spPr>
          <a:xfrm>
            <a:off x="4959927" y="524656"/>
            <a:ext cx="6633814" cy="5807226"/>
          </a:xfrm>
          <a:prstGeom prst="rect">
            <a:avLst/>
          </a:prstGeom>
          <a:solidFill>
            <a:srgbClr val="F2F2F2"/>
          </a:solidFill>
          <a:ln>
            <a:noFill/>
          </a:ln>
        </p:spPr>
        <p:txBody>
          <a:bodyPr wrap="square" lIns="91425" tIns="45700" rIns="91425" bIns="45700" anchor="ctr" anchorCtr="0">
            <a:noAutofit/>
          </a:bodyPr>
          <a:lstStyle/>
          <a:p>
            <a:pPr marL="0" marR="0" lvl="0" indent="0" algn="ctr" rtl="0">
              <a:spcBef>
                <a:spcPct val="0"/>
              </a:spcBef>
              <a:buNone/>
            </a:pPr>
            <a:endParaRPr sz="1800">
              <a:solidFill>
                <a:schemeClr val="lt1"/>
              </a:solidFill>
              <a:latin typeface="Arial"/>
              <a:ea typeface="Arial"/>
              <a:cs typeface="Arial"/>
              <a:sym typeface="Arial"/>
            </a:endParaRPr>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cSld name="Content with Caption">
    <p:spTree>
      <p:nvGrpSpPr>
        <p:cNvPr id="1" name="Shape 176"/>
        <p:cNvGrpSpPr/>
        <p:nvPr>
          <p:custDataLst>
            <p:tags r:id="rId1"/>
          </p:custDataLst>
        </p:nvPr>
      </p:nvGrpSpPr>
      <p:grpSpPr>
        <a:xfrm>
          <a:off x="0" y="0"/>
          <a:ext cx="0" cy="0"/>
        </a:xfrm>
      </p:grpSpPr>
      <p:sp>
        <p:nvSpPr>
          <p:cNvPr id="177" name="Shape 177"/>
          <p:cNvSpPr txBox="1">
            <a:spLocks noGrp="1"/>
          </p:cNvSpPr>
          <p:nvPr>
            <p:ph type="title"/>
            <p:custDataLst>
              <p:tags r:id="rId2"/>
            </p:custDataLst>
          </p:nvPr>
        </p:nvSpPr>
        <p:spPr>
          <a:xfrm>
            <a:off x="839788" y="457200"/>
            <a:ext cx="3932237" cy="1600200"/>
          </a:xfrm>
          <a:prstGeom prst="rect">
            <a:avLst/>
          </a:prstGeom>
          <a:noFill/>
          <a:ln>
            <a:noFill/>
          </a:ln>
        </p:spPr>
        <p:txBody>
          <a:bodyPr wrap="square" lIns="91425" tIns="91425" rIns="91425" bIns="91425" anchor="b" anchorCtr="0"/>
          <a:lstStyle>
            <a:lvl1pPr marL="0" marR="0" lvl="0" indent="0" algn="l" rtl="0">
              <a:lnSpc>
                <a:spcPct val="90000"/>
              </a:lnSpc>
              <a:spcBef>
                <a:spcPct val="0"/>
              </a:spcBef>
              <a:buClr>
                <a:schemeClr val="dk1"/>
              </a:buClr>
              <a:buSzPts val="3200"/>
              <a:buFont typeface="Arial"/>
              <a:buNone/>
              <a:defRPr sz="3200" b="0" i="0" u="none" strike="noStrike" cap="none">
                <a:solidFill>
                  <a:schemeClr val="dk1"/>
                </a:solidFill>
                <a:latin typeface="Arial"/>
                <a:ea typeface="Arial"/>
                <a:cs typeface="Arial"/>
                <a:sym typeface="Arial"/>
              </a:defRPr>
            </a:lvl1pPr>
            <a:lvl2pPr lvl="1" indent="0">
              <a:spcBef>
                <a:spcPct val="0"/>
              </a:spcBef>
              <a:buSzPts val="1400"/>
              <a:buNone/>
              <a:defRPr sz="1800"/>
            </a:lvl2pPr>
            <a:lvl3pPr lvl="2" indent="0">
              <a:spcBef>
                <a:spcPct val="0"/>
              </a:spcBef>
              <a:buSzPts val="1400"/>
              <a:buNone/>
              <a:defRPr sz="1800"/>
            </a:lvl3pPr>
            <a:lvl4pPr lvl="3" indent="0">
              <a:spcBef>
                <a:spcPct val="0"/>
              </a:spcBef>
              <a:buSzPts val="1400"/>
              <a:buNone/>
              <a:defRPr sz="1800"/>
            </a:lvl4pPr>
            <a:lvl5pPr lvl="4" indent="0">
              <a:spcBef>
                <a:spcPct val="0"/>
              </a:spcBef>
              <a:buSzPts val="1400"/>
              <a:buNone/>
              <a:defRPr sz="1800"/>
            </a:lvl5pPr>
            <a:lvl6pPr lvl="5" indent="0">
              <a:spcBef>
                <a:spcPct val="0"/>
              </a:spcBef>
              <a:buSzPts val="1400"/>
              <a:buNone/>
              <a:defRPr sz="1800"/>
            </a:lvl6pPr>
            <a:lvl7pPr lvl="6" indent="0">
              <a:spcBef>
                <a:spcPct val="0"/>
              </a:spcBef>
              <a:buSzPts val="1400"/>
              <a:buNone/>
              <a:defRPr sz="1800"/>
            </a:lvl7pPr>
            <a:lvl8pPr lvl="7" indent="0">
              <a:spcBef>
                <a:spcPct val="0"/>
              </a:spcBef>
              <a:buSzPts val="1400"/>
              <a:buNone/>
              <a:defRPr sz="1800"/>
            </a:lvl8pPr>
            <a:lvl9pPr lvl="8" indent="0">
              <a:spcBef>
                <a:spcPct val="0"/>
              </a:spcBef>
              <a:buSzPts val="1400"/>
              <a:buNone/>
              <a:defRPr sz="1800"/>
            </a:lvl9pPr>
          </a:lstStyle>
          <a:p/>
        </p:txBody>
      </p:sp>
      <p:sp>
        <p:nvSpPr>
          <p:cNvPr id="178" name="Shape 178"/>
          <p:cNvSpPr txBox="1">
            <a:spLocks noGrp="1"/>
          </p:cNvSpPr>
          <p:nvPr>
            <p:ph type="body" idx="1"/>
            <p:custDataLst>
              <p:tags r:id="rId3"/>
            </p:custDataLst>
          </p:nvPr>
        </p:nvSpPr>
        <p:spPr>
          <a:xfrm>
            <a:off x="5183188" y="987425"/>
            <a:ext cx="6172200" cy="4873625"/>
          </a:xfrm>
          <a:prstGeom prst="rect">
            <a:avLst/>
          </a:prstGeom>
          <a:noFill/>
          <a:ln>
            <a:noFill/>
          </a:ln>
        </p:spPr>
        <p:txBody>
          <a:bodyPr wrap="square" lIns="91425" tIns="91425" rIns="91425" bIns="91425" anchor="t" anchorCtr="0"/>
          <a:lstStyle>
            <a:lvl1pPr marL="228600" marR="0" lvl="0" indent="-25400" algn="l" rtl="0">
              <a:lnSpc>
                <a:spcPct val="90000"/>
              </a:lnSpc>
              <a:spcBef>
                <a:spcPts val="1000"/>
              </a:spcBef>
              <a:buClr>
                <a:schemeClr val="dk1"/>
              </a:buClr>
              <a:buSzPts val="3200"/>
              <a:buFont typeface="Arial"/>
              <a:buChar char="•"/>
              <a:defRPr sz="3200" b="0" i="0" u="none" strike="noStrike" cap="none">
                <a:solidFill>
                  <a:schemeClr val="dk1"/>
                </a:solidFill>
                <a:latin typeface="Arial"/>
                <a:ea typeface="Arial"/>
                <a:cs typeface="Arial"/>
                <a:sym typeface="Arial"/>
              </a:defRPr>
            </a:lvl1pPr>
            <a:lvl2pPr marL="685800" marR="0" lvl="1" indent="-50800" algn="l" rtl="0">
              <a:lnSpc>
                <a:spcPct val="90000"/>
              </a:lnSpc>
              <a:spcBef>
                <a:spcPts val="500"/>
              </a:spcBef>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143000" marR="0" lvl="2" indent="-76200" algn="l" rtl="0">
              <a:lnSpc>
                <a:spcPct val="90000"/>
              </a:lnSpc>
              <a:spcBef>
                <a:spcPts val="500"/>
              </a:spcBef>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600200" marR="0" lvl="3" indent="-101600" algn="l" rtl="0">
              <a:lnSpc>
                <a:spcPct val="90000"/>
              </a:lnSpc>
              <a:spcBef>
                <a:spcPts val="500"/>
              </a:spcBef>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057400" marR="0" lvl="4" indent="-101600" algn="l" rtl="0">
              <a:lnSpc>
                <a:spcPct val="90000"/>
              </a:lnSpc>
              <a:spcBef>
                <a:spcPts val="500"/>
              </a:spcBef>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514600" marR="0" lvl="5" indent="-101600" algn="l" rtl="0">
              <a:lnSpc>
                <a:spcPct val="90000"/>
              </a:lnSpc>
              <a:spcBef>
                <a:spcPts val="500"/>
              </a:spcBef>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2971800" marR="0" lvl="6" indent="-101600" algn="l" rtl="0">
              <a:lnSpc>
                <a:spcPct val="90000"/>
              </a:lnSpc>
              <a:spcBef>
                <a:spcPts val="500"/>
              </a:spcBef>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429000" marR="0" lvl="7" indent="-101600" algn="l" rtl="0">
              <a:lnSpc>
                <a:spcPct val="90000"/>
              </a:lnSpc>
              <a:spcBef>
                <a:spcPts val="500"/>
              </a:spcBef>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3886200" marR="0" lvl="8" indent="-101600" algn="l" rtl="0">
              <a:lnSpc>
                <a:spcPct val="90000"/>
              </a:lnSpc>
              <a:spcBef>
                <a:spcPts val="500"/>
              </a:spcBef>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p:txBody>
      </p:sp>
      <p:sp>
        <p:nvSpPr>
          <p:cNvPr id="179" name="Shape 179"/>
          <p:cNvSpPr txBox="1">
            <a:spLocks noGrp="1"/>
          </p:cNvSpPr>
          <p:nvPr>
            <p:ph type="body" idx="2"/>
            <p:custDataLst>
              <p:tags r:id="rId4"/>
            </p:custDataLst>
          </p:nvPr>
        </p:nvSpPr>
        <p:spPr>
          <a:xfrm>
            <a:off x="839788" y="2057400"/>
            <a:ext cx="3932237" cy="3811588"/>
          </a:xfrm>
          <a:prstGeom prst="rect">
            <a:avLst/>
          </a:prstGeom>
          <a:noFill/>
          <a:ln>
            <a:noFill/>
          </a:ln>
        </p:spPr>
        <p:txBody>
          <a:bodyPr wrap="square" lIns="91425" tIns="91425" rIns="91425" bIns="91425" anchor="t" anchorCtr="0"/>
          <a:lstStyle>
            <a:lvl1pPr marL="0" marR="0" lvl="0" indent="0" algn="l" rtl="0">
              <a:lnSpc>
                <a:spcPct val="90000"/>
              </a:lnSpc>
              <a:spcBef>
                <a:spcPts val="1000"/>
              </a:spcBef>
              <a:buClr>
                <a:schemeClr val="dk1"/>
              </a:buClr>
              <a:buSzPts val="1600"/>
              <a:buFont typeface="Arial"/>
              <a:buNone/>
              <a:defRPr sz="1600" b="0" i="0" u="none" strike="noStrike" cap="none">
                <a:solidFill>
                  <a:schemeClr val="dk1"/>
                </a:solidFill>
                <a:latin typeface="Arial"/>
                <a:ea typeface="Arial"/>
                <a:cs typeface="Arial"/>
                <a:sym typeface="Arial"/>
              </a:defRPr>
            </a:lvl1pPr>
            <a:lvl2pPr marL="457200" marR="0" lvl="1" indent="0" algn="l" rtl="0">
              <a:lnSpc>
                <a:spcPct val="90000"/>
              </a:lnSpc>
              <a:spcBef>
                <a:spcPts val="500"/>
              </a:spcBef>
              <a:buClr>
                <a:schemeClr val="dk1"/>
              </a:buClr>
              <a:buSzPts val="1400"/>
              <a:buFont typeface="Arial"/>
              <a:buNone/>
              <a:defRPr sz="1400" b="0" i="0" u="none" strike="noStrike" cap="none">
                <a:solidFill>
                  <a:schemeClr val="dk1"/>
                </a:solidFill>
                <a:latin typeface="Arial"/>
                <a:ea typeface="Arial"/>
                <a:cs typeface="Arial"/>
                <a:sym typeface="Arial"/>
              </a:defRPr>
            </a:lvl2pPr>
            <a:lvl3pPr marL="914400" marR="0" lvl="2" indent="0" algn="l" rtl="0">
              <a:lnSpc>
                <a:spcPct val="90000"/>
              </a:lnSpc>
              <a:spcBef>
                <a:spcPts val="500"/>
              </a:spcBef>
              <a:buClr>
                <a:schemeClr val="dk1"/>
              </a:buClr>
              <a:buSzPts val="1200"/>
              <a:buFont typeface="Arial"/>
              <a:buNone/>
              <a:defRPr sz="1200" b="0" i="0" u="none" strike="noStrike" cap="none">
                <a:solidFill>
                  <a:schemeClr val="dk1"/>
                </a:solidFill>
                <a:latin typeface="Arial"/>
                <a:ea typeface="Arial"/>
                <a:cs typeface="Arial"/>
                <a:sym typeface="Arial"/>
              </a:defRPr>
            </a:lvl3pPr>
            <a:lvl4pPr marL="1371600" marR="0" lvl="3" indent="0" algn="l" rtl="0">
              <a:lnSpc>
                <a:spcPct val="90000"/>
              </a:lnSpc>
              <a:spcBef>
                <a:spcPts val="500"/>
              </a:spcBef>
              <a:buClr>
                <a:schemeClr val="dk1"/>
              </a:buClr>
              <a:buSzPts val="1000"/>
              <a:buFont typeface="Arial"/>
              <a:buNone/>
              <a:defRPr sz="1000" b="0" i="0" u="none" strike="noStrike" cap="none">
                <a:solidFill>
                  <a:schemeClr val="dk1"/>
                </a:solidFill>
                <a:latin typeface="Arial"/>
                <a:ea typeface="Arial"/>
                <a:cs typeface="Arial"/>
                <a:sym typeface="Arial"/>
              </a:defRPr>
            </a:lvl4pPr>
            <a:lvl5pPr marL="1828800" marR="0" lvl="4" indent="0" algn="l" rtl="0">
              <a:lnSpc>
                <a:spcPct val="90000"/>
              </a:lnSpc>
              <a:spcBef>
                <a:spcPts val="500"/>
              </a:spcBef>
              <a:buClr>
                <a:schemeClr val="dk1"/>
              </a:buClr>
              <a:buSzPts val="1000"/>
              <a:buFont typeface="Arial"/>
              <a:buNone/>
              <a:defRPr sz="1000" b="0" i="0" u="none" strike="noStrike" cap="none">
                <a:solidFill>
                  <a:schemeClr val="dk1"/>
                </a:solidFill>
                <a:latin typeface="Arial"/>
                <a:ea typeface="Arial"/>
                <a:cs typeface="Arial"/>
                <a:sym typeface="Arial"/>
              </a:defRPr>
            </a:lvl5pPr>
            <a:lvl6pPr marL="2286000" marR="0" lvl="5" indent="0" algn="l" rtl="0">
              <a:lnSpc>
                <a:spcPct val="90000"/>
              </a:lnSpc>
              <a:spcBef>
                <a:spcPts val="500"/>
              </a:spcBef>
              <a:buClr>
                <a:schemeClr val="dk1"/>
              </a:buClr>
              <a:buSzPts val="1000"/>
              <a:buFont typeface="Arial"/>
              <a:buNone/>
              <a:defRPr sz="1000" b="0" i="0" u="none" strike="noStrike" cap="none">
                <a:solidFill>
                  <a:schemeClr val="dk1"/>
                </a:solidFill>
                <a:latin typeface="Arial"/>
                <a:ea typeface="Arial"/>
                <a:cs typeface="Arial"/>
                <a:sym typeface="Arial"/>
              </a:defRPr>
            </a:lvl6pPr>
            <a:lvl7pPr marL="2743200" marR="0" lvl="6" indent="0" algn="l" rtl="0">
              <a:lnSpc>
                <a:spcPct val="90000"/>
              </a:lnSpc>
              <a:spcBef>
                <a:spcPts val="500"/>
              </a:spcBef>
              <a:buClr>
                <a:schemeClr val="dk1"/>
              </a:buClr>
              <a:buSzPts val="1000"/>
              <a:buFont typeface="Arial"/>
              <a:buNone/>
              <a:defRPr sz="1000" b="0" i="0" u="none" strike="noStrike" cap="none">
                <a:solidFill>
                  <a:schemeClr val="dk1"/>
                </a:solidFill>
                <a:latin typeface="Arial"/>
                <a:ea typeface="Arial"/>
                <a:cs typeface="Arial"/>
                <a:sym typeface="Arial"/>
              </a:defRPr>
            </a:lvl7pPr>
            <a:lvl8pPr marL="3200400" marR="0" lvl="7" indent="0" algn="l" rtl="0">
              <a:lnSpc>
                <a:spcPct val="90000"/>
              </a:lnSpc>
              <a:spcBef>
                <a:spcPts val="500"/>
              </a:spcBef>
              <a:buClr>
                <a:schemeClr val="dk1"/>
              </a:buClr>
              <a:buSzPts val="1000"/>
              <a:buFont typeface="Arial"/>
              <a:buNone/>
              <a:defRPr sz="1000" b="0" i="0" u="none" strike="noStrike" cap="none">
                <a:solidFill>
                  <a:schemeClr val="dk1"/>
                </a:solidFill>
                <a:latin typeface="Arial"/>
                <a:ea typeface="Arial"/>
                <a:cs typeface="Arial"/>
                <a:sym typeface="Arial"/>
              </a:defRPr>
            </a:lvl8pPr>
            <a:lvl9pPr marL="3657600" marR="0" lvl="8" indent="0" algn="l" rtl="0">
              <a:lnSpc>
                <a:spcPct val="90000"/>
              </a:lnSpc>
              <a:spcBef>
                <a:spcPts val="500"/>
              </a:spcBef>
              <a:buClr>
                <a:schemeClr val="dk1"/>
              </a:buClr>
              <a:buSzPts val="1000"/>
              <a:buFont typeface="Arial"/>
              <a:buNone/>
              <a:defRPr sz="1000" b="0" i="0" u="none" strike="noStrike" cap="none">
                <a:solidFill>
                  <a:schemeClr val="dk1"/>
                </a:solidFill>
                <a:latin typeface="Arial"/>
                <a:ea typeface="Arial"/>
                <a:cs typeface="Arial"/>
                <a:sym typeface="Arial"/>
              </a:defRPr>
            </a:lvl9pPr>
          </a:lstStyle>
          <a:p/>
        </p:txBody>
      </p:sp>
      <p:sp>
        <p:nvSpPr>
          <p:cNvPr id="180" name="Shape 180"/>
          <p:cNvSpPr txBox="1">
            <a:spLocks noGrp="1"/>
          </p:cNvSpPr>
          <p:nvPr>
            <p:ph type="dt" idx="10"/>
            <p:custDataLst>
              <p:tags r:id="rId5"/>
            </p:custDataLst>
          </p:nvPr>
        </p:nvSpPr>
        <p:spPr>
          <a:xfrm>
            <a:off x="838200" y="6356350"/>
            <a:ext cx="2743200" cy="365125"/>
          </a:xfrm>
          <a:prstGeom prst="rect">
            <a:avLst/>
          </a:prstGeom>
          <a:noFill/>
          <a:ln>
            <a:noFill/>
          </a:ln>
        </p:spPr>
        <p:txBody>
          <a:bodyPr wrap="square" lIns="91425" tIns="91425" rIns="91425" bIns="91425" anchor="ctr" anchorCtr="0"/>
          <a:lstStyle>
            <a:lvl1pPr marL="0" marR="0" lvl="0" indent="0" algn="l" rtl="0">
              <a:spcBef>
                <a:spcPct val="0"/>
              </a:spcBef>
              <a:buSzPts val="1400"/>
              <a:buNone/>
              <a:defRPr sz="1200">
                <a:solidFill>
                  <a:srgbClr val="888888"/>
                </a:solidFill>
                <a:latin typeface="Arial"/>
                <a:ea typeface="Arial"/>
                <a:cs typeface="Arial"/>
                <a:sym typeface="Arial"/>
              </a:defRPr>
            </a:lvl1pPr>
            <a:lvl2pPr marL="457200" marR="0" lvl="1" indent="0" algn="l" rtl="0">
              <a:spcBef>
                <a:spcPct val="0"/>
              </a:spcBef>
              <a:buSzPts val="1400"/>
              <a:buNone/>
              <a:defRPr sz="1800" b="0" i="0" u="none" strike="noStrike" cap="none">
                <a:solidFill>
                  <a:schemeClr val="dk1"/>
                </a:solidFill>
                <a:latin typeface="Arial"/>
                <a:ea typeface="Arial"/>
                <a:cs typeface="Arial"/>
                <a:sym typeface="Arial"/>
              </a:defRPr>
            </a:lvl2pPr>
            <a:lvl3pPr marL="914400" marR="0" lvl="2" indent="0" algn="l" rtl="0">
              <a:spcBef>
                <a:spcPct val="0"/>
              </a:spcBef>
              <a:buSzPts val="1400"/>
              <a:buNone/>
              <a:defRPr sz="1800" b="0" i="0" u="none" strike="noStrike" cap="none">
                <a:solidFill>
                  <a:schemeClr val="dk1"/>
                </a:solidFill>
                <a:latin typeface="Arial"/>
                <a:ea typeface="Arial"/>
                <a:cs typeface="Arial"/>
                <a:sym typeface="Arial"/>
              </a:defRPr>
            </a:lvl3pPr>
            <a:lvl4pPr marL="1371600" marR="0" lvl="3" indent="0" algn="l" rtl="0">
              <a:spcBef>
                <a:spcPct val="0"/>
              </a:spcBef>
              <a:buSzPts val="1400"/>
              <a:buNone/>
              <a:defRPr sz="1800" b="0" i="0" u="none" strike="noStrike" cap="none">
                <a:solidFill>
                  <a:schemeClr val="dk1"/>
                </a:solidFill>
                <a:latin typeface="Arial"/>
                <a:ea typeface="Arial"/>
                <a:cs typeface="Arial"/>
                <a:sym typeface="Arial"/>
              </a:defRPr>
            </a:lvl4pPr>
            <a:lvl5pPr marL="1828800" marR="0" lvl="4" indent="0" algn="l" rtl="0">
              <a:spcBef>
                <a:spcPct val="0"/>
              </a:spcBef>
              <a:buSzPts val="1400"/>
              <a:buNone/>
              <a:defRPr sz="1800" b="0" i="0" u="none" strike="noStrike" cap="none">
                <a:solidFill>
                  <a:schemeClr val="dk1"/>
                </a:solidFill>
                <a:latin typeface="Arial"/>
                <a:ea typeface="Arial"/>
                <a:cs typeface="Arial"/>
                <a:sym typeface="Arial"/>
              </a:defRPr>
            </a:lvl5pPr>
            <a:lvl6pPr marL="2286000" marR="0" lvl="5" indent="0" algn="l" rtl="0">
              <a:spcBef>
                <a:spcPct val="0"/>
              </a:spcBef>
              <a:buSzPts val="1400"/>
              <a:buNone/>
              <a:defRPr sz="1800" b="0" i="0" u="none" strike="noStrike" cap="none">
                <a:solidFill>
                  <a:schemeClr val="dk1"/>
                </a:solidFill>
                <a:latin typeface="Arial"/>
                <a:ea typeface="Arial"/>
                <a:cs typeface="Arial"/>
                <a:sym typeface="Arial"/>
              </a:defRPr>
            </a:lvl6pPr>
            <a:lvl7pPr marL="2743200" marR="0" lvl="6" indent="0" algn="l" rtl="0">
              <a:spcBef>
                <a:spcPct val="0"/>
              </a:spcBef>
              <a:buSzPts val="1400"/>
              <a:buNone/>
              <a:defRPr sz="1800" b="0" i="0" u="none" strike="noStrike" cap="none">
                <a:solidFill>
                  <a:schemeClr val="dk1"/>
                </a:solidFill>
                <a:latin typeface="Arial"/>
                <a:ea typeface="Arial"/>
                <a:cs typeface="Arial"/>
                <a:sym typeface="Arial"/>
              </a:defRPr>
            </a:lvl7pPr>
            <a:lvl8pPr marL="3200400" marR="0" lvl="7" indent="0" algn="l" rtl="0">
              <a:spcBef>
                <a:spcPct val="0"/>
              </a:spcBef>
              <a:buSzPts val="1400"/>
              <a:buNone/>
              <a:defRPr sz="1800" b="0" i="0" u="none" strike="noStrike" cap="none">
                <a:solidFill>
                  <a:schemeClr val="dk1"/>
                </a:solidFill>
                <a:latin typeface="Arial"/>
                <a:ea typeface="Arial"/>
                <a:cs typeface="Arial"/>
                <a:sym typeface="Arial"/>
              </a:defRPr>
            </a:lvl8pPr>
            <a:lvl9pPr marL="3657600" marR="0" lvl="8" indent="0" algn="l" rtl="0">
              <a:spcBef>
                <a:spcPct val="0"/>
              </a:spcBef>
              <a:buSzPts val="1400"/>
              <a:buNone/>
              <a:defRPr sz="1800" b="0" i="0" u="none" strike="noStrike" cap="none">
                <a:solidFill>
                  <a:schemeClr val="dk1"/>
                </a:solidFill>
                <a:latin typeface="Arial"/>
                <a:ea typeface="Arial"/>
                <a:cs typeface="Arial"/>
                <a:sym typeface="Arial"/>
              </a:defRPr>
            </a:lvl9pPr>
          </a:lstStyle>
          <a:p/>
        </p:txBody>
      </p:sp>
      <p:sp>
        <p:nvSpPr>
          <p:cNvPr id="181" name="Shape 181"/>
          <p:cNvSpPr txBox="1">
            <a:spLocks noGrp="1"/>
          </p:cNvSpPr>
          <p:nvPr>
            <p:ph type="ftr" idx="11"/>
            <p:custDataLst>
              <p:tags r:id="rId6"/>
            </p:custDataLst>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ct val="0"/>
              </a:spcBef>
              <a:buSzPts val="1400"/>
              <a:buNone/>
              <a:defRPr sz="1200">
                <a:solidFill>
                  <a:srgbClr val="888888"/>
                </a:solidFill>
                <a:latin typeface="Arial"/>
                <a:ea typeface="Arial"/>
                <a:cs typeface="Arial"/>
                <a:sym typeface="Arial"/>
              </a:defRPr>
            </a:lvl1pPr>
            <a:lvl2pPr marL="457200" marR="0" lvl="1" indent="0" algn="l" rtl="0">
              <a:spcBef>
                <a:spcPct val="0"/>
              </a:spcBef>
              <a:buSzPts val="1400"/>
              <a:buNone/>
              <a:defRPr sz="1800" b="0" i="0" u="none" strike="noStrike" cap="none">
                <a:solidFill>
                  <a:schemeClr val="dk1"/>
                </a:solidFill>
                <a:latin typeface="Arial"/>
                <a:ea typeface="Arial"/>
                <a:cs typeface="Arial"/>
                <a:sym typeface="Arial"/>
              </a:defRPr>
            </a:lvl2pPr>
            <a:lvl3pPr marL="914400" marR="0" lvl="2" indent="0" algn="l" rtl="0">
              <a:spcBef>
                <a:spcPct val="0"/>
              </a:spcBef>
              <a:buSzPts val="1400"/>
              <a:buNone/>
              <a:defRPr sz="1800" b="0" i="0" u="none" strike="noStrike" cap="none">
                <a:solidFill>
                  <a:schemeClr val="dk1"/>
                </a:solidFill>
                <a:latin typeface="Arial"/>
                <a:ea typeface="Arial"/>
                <a:cs typeface="Arial"/>
                <a:sym typeface="Arial"/>
              </a:defRPr>
            </a:lvl3pPr>
            <a:lvl4pPr marL="1371600" marR="0" lvl="3" indent="0" algn="l" rtl="0">
              <a:spcBef>
                <a:spcPct val="0"/>
              </a:spcBef>
              <a:buSzPts val="1400"/>
              <a:buNone/>
              <a:defRPr sz="1800" b="0" i="0" u="none" strike="noStrike" cap="none">
                <a:solidFill>
                  <a:schemeClr val="dk1"/>
                </a:solidFill>
                <a:latin typeface="Arial"/>
                <a:ea typeface="Arial"/>
                <a:cs typeface="Arial"/>
                <a:sym typeface="Arial"/>
              </a:defRPr>
            </a:lvl4pPr>
            <a:lvl5pPr marL="1828800" marR="0" lvl="4" indent="0" algn="l" rtl="0">
              <a:spcBef>
                <a:spcPct val="0"/>
              </a:spcBef>
              <a:buSzPts val="1400"/>
              <a:buNone/>
              <a:defRPr sz="1800" b="0" i="0" u="none" strike="noStrike" cap="none">
                <a:solidFill>
                  <a:schemeClr val="dk1"/>
                </a:solidFill>
                <a:latin typeface="Arial"/>
                <a:ea typeface="Arial"/>
                <a:cs typeface="Arial"/>
                <a:sym typeface="Arial"/>
              </a:defRPr>
            </a:lvl5pPr>
            <a:lvl6pPr marL="2286000" marR="0" lvl="5" indent="0" algn="l" rtl="0">
              <a:spcBef>
                <a:spcPct val="0"/>
              </a:spcBef>
              <a:buSzPts val="1400"/>
              <a:buNone/>
              <a:defRPr sz="1800" b="0" i="0" u="none" strike="noStrike" cap="none">
                <a:solidFill>
                  <a:schemeClr val="dk1"/>
                </a:solidFill>
                <a:latin typeface="Arial"/>
                <a:ea typeface="Arial"/>
                <a:cs typeface="Arial"/>
                <a:sym typeface="Arial"/>
              </a:defRPr>
            </a:lvl6pPr>
            <a:lvl7pPr marL="2743200" marR="0" lvl="6" indent="0" algn="l" rtl="0">
              <a:spcBef>
                <a:spcPct val="0"/>
              </a:spcBef>
              <a:buSzPts val="1400"/>
              <a:buNone/>
              <a:defRPr sz="1800" b="0" i="0" u="none" strike="noStrike" cap="none">
                <a:solidFill>
                  <a:schemeClr val="dk1"/>
                </a:solidFill>
                <a:latin typeface="Arial"/>
                <a:ea typeface="Arial"/>
                <a:cs typeface="Arial"/>
                <a:sym typeface="Arial"/>
              </a:defRPr>
            </a:lvl7pPr>
            <a:lvl8pPr marL="3200400" marR="0" lvl="7" indent="0" algn="l" rtl="0">
              <a:spcBef>
                <a:spcPct val="0"/>
              </a:spcBef>
              <a:buSzPts val="1400"/>
              <a:buNone/>
              <a:defRPr sz="1800" b="0" i="0" u="none" strike="noStrike" cap="none">
                <a:solidFill>
                  <a:schemeClr val="dk1"/>
                </a:solidFill>
                <a:latin typeface="Arial"/>
                <a:ea typeface="Arial"/>
                <a:cs typeface="Arial"/>
                <a:sym typeface="Arial"/>
              </a:defRPr>
            </a:lvl8pPr>
            <a:lvl9pPr marL="3657600" marR="0" lvl="8" indent="0" algn="l" rtl="0">
              <a:spcBef>
                <a:spcPct val="0"/>
              </a:spcBef>
              <a:buSzPts val="1400"/>
              <a:buNone/>
              <a:defRPr sz="1800" b="0" i="0" u="none" strike="noStrike" cap="none">
                <a:solidFill>
                  <a:schemeClr val="dk1"/>
                </a:solidFill>
                <a:latin typeface="Arial"/>
                <a:ea typeface="Arial"/>
                <a:cs typeface="Arial"/>
                <a:sym typeface="Arial"/>
              </a:defRPr>
            </a:lvl9pPr>
          </a:lstStyle>
          <a:p/>
        </p:txBody>
      </p:sp>
      <p:sp>
        <p:nvSpPr>
          <p:cNvPr id="182" name="Shape 182"/>
          <p:cNvSpPr txBox="1">
            <a:spLocks noGrp="1"/>
          </p:cNvSpPr>
          <p:nvPr>
            <p:ph type="sldNum" idx="12"/>
            <p:custDataLst>
              <p:tags r:id="rId7"/>
            </p:custDataLst>
          </p:nvPr>
        </p:nvSpPr>
        <p:spPr>
          <a:xfrm>
            <a:off x="8610600" y="6356350"/>
            <a:ext cx="2743200" cy="365125"/>
          </a:xfrm>
          <a:prstGeom prst="rect">
            <a:avLst/>
          </a:prstGeom>
          <a:noFill/>
          <a:ln>
            <a:noFill/>
          </a:ln>
        </p:spPr>
        <p:txBody>
          <a:bodyPr wrap="square" lIns="91425" tIns="45700" rIns="91425" bIns="45700" anchor="ctr" anchorCtr="0">
            <a:noAutofit/>
          </a:bodyPr>
          <a:lstStyle/>
          <a:p>
            <a:pPr marL="0" marR="0" lvl="0" indent="0" algn="r" rtl="0">
              <a:spcBef>
                <a:spcPct val="0"/>
              </a:spcBef>
              <a:buNone/>
            </a:pPr>
            <a:fld id="{00000000-1234-1234-1234-123412341234}" type="slidenum">
              <a:rPr lang="en-ID" sz="1200">
                <a:solidFill>
                  <a:srgbClr val="888888"/>
                </a:solidFill>
                <a:latin typeface="Arial"/>
                <a:ea typeface="Arial"/>
                <a:cs typeface="Arial"/>
                <a:sym typeface="Arial"/>
              </a:rPr>
              <a:t/>
            </a:fld>
            <a:endParaRPr lang="en-ID" sz="1200">
              <a:solidFill>
                <a:srgbClr val="888888"/>
              </a:solidFill>
              <a:latin typeface="Arial"/>
              <a:ea typeface="Arial"/>
              <a:cs typeface="Arial"/>
              <a:sym typeface="Arial"/>
            </a:endParaRPr>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cSld name="Picture with Caption">
    <p:spTree>
      <p:nvGrpSpPr>
        <p:cNvPr id="1" name="Shape 183"/>
        <p:cNvGrpSpPr/>
        <p:nvPr>
          <p:custDataLst>
            <p:tags r:id="rId1"/>
          </p:custDataLst>
        </p:nvPr>
      </p:nvGrpSpPr>
      <p:grpSpPr>
        <a:xfrm>
          <a:off x="0" y="0"/>
          <a:ext cx="0" cy="0"/>
        </a:xfrm>
      </p:grpSpPr>
      <p:sp>
        <p:nvSpPr>
          <p:cNvPr id="184" name="Shape 184"/>
          <p:cNvSpPr txBox="1">
            <a:spLocks noGrp="1"/>
          </p:cNvSpPr>
          <p:nvPr>
            <p:ph type="title"/>
            <p:custDataLst>
              <p:tags r:id="rId2"/>
            </p:custDataLst>
          </p:nvPr>
        </p:nvSpPr>
        <p:spPr>
          <a:xfrm>
            <a:off x="839788" y="457200"/>
            <a:ext cx="3932237" cy="1600200"/>
          </a:xfrm>
          <a:prstGeom prst="rect">
            <a:avLst/>
          </a:prstGeom>
          <a:noFill/>
          <a:ln>
            <a:noFill/>
          </a:ln>
        </p:spPr>
        <p:txBody>
          <a:bodyPr wrap="square" lIns="91425" tIns="91425" rIns="91425" bIns="91425" anchor="b" anchorCtr="0"/>
          <a:lstStyle>
            <a:lvl1pPr marL="0" marR="0" lvl="0" indent="0" algn="l" rtl="0">
              <a:lnSpc>
                <a:spcPct val="90000"/>
              </a:lnSpc>
              <a:spcBef>
                <a:spcPct val="0"/>
              </a:spcBef>
              <a:buClr>
                <a:schemeClr val="dk1"/>
              </a:buClr>
              <a:buSzPts val="3200"/>
              <a:buFont typeface="Arial"/>
              <a:buNone/>
              <a:defRPr sz="3200" b="0" i="0" u="none" strike="noStrike" cap="none">
                <a:solidFill>
                  <a:schemeClr val="dk1"/>
                </a:solidFill>
                <a:latin typeface="Arial"/>
                <a:ea typeface="Arial"/>
                <a:cs typeface="Arial"/>
                <a:sym typeface="Arial"/>
              </a:defRPr>
            </a:lvl1pPr>
            <a:lvl2pPr lvl="1" indent="0">
              <a:spcBef>
                <a:spcPct val="0"/>
              </a:spcBef>
              <a:buSzPts val="1400"/>
              <a:buNone/>
              <a:defRPr sz="1800"/>
            </a:lvl2pPr>
            <a:lvl3pPr lvl="2" indent="0">
              <a:spcBef>
                <a:spcPct val="0"/>
              </a:spcBef>
              <a:buSzPts val="1400"/>
              <a:buNone/>
              <a:defRPr sz="1800"/>
            </a:lvl3pPr>
            <a:lvl4pPr lvl="3" indent="0">
              <a:spcBef>
                <a:spcPct val="0"/>
              </a:spcBef>
              <a:buSzPts val="1400"/>
              <a:buNone/>
              <a:defRPr sz="1800"/>
            </a:lvl4pPr>
            <a:lvl5pPr lvl="4" indent="0">
              <a:spcBef>
                <a:spcPct val="0"/>
              </a:spcBef>
              <a:buSzPts val="1400"/>
              <a:buNone/>
              <a:defRPr sz="1800"/>
            </a:lvl5pPr>
            <a:lvl6pPr lvl="5" indent="0">
              <a:spcBef>
                <a:spcPct val="0"/>
              </a:spcBef>
              <a:buSzPts val="1400"/>
              <a:buNone/>
              <a:defRPr sz="1800"/>
            </a:lvl6pPr>
            <a:lvl7pPr lvl="6" indent="0">
              <a:spcBef>
                <a:spcPct val="0"/>
              </a:spcBef>
              <a:buSzPts val="1400"/>
              <a:buNone/>
              <a:defRPr sz="1800"/>
            </a:lvl7pPr>
            <a:lvl8pPr lvl="7" indent="0">
              <a:spcBef>
                <a:spcPct val="0"/>
              </a:spcBef>
              <a:buSzPts val="1400"/>
              <a:buNone/>
              <a:defRPr sz="1800"/>
            </a:lvl8pPr>
            <a:lvl9pPr lvl="8" indent="0">
              <a:spcBef>
                <a:spcPct val="0"/>
              </a:spcBef>
              <a:buSzPts val="1400"/>
              <a:buNone/>
              <a:defRPr sz="1800"/>
            </a:lvl9pPr>
          </a:lstStyle>
          <a:p/>
        </p:txBody>
      </p:sp>
      <p:sp>
        <p:nvSpPr>
          <p:cNvPr id="185" name="Shape 185"/>
          <p:cNvSpPr>
            <a:spLocks noGrp="1"/>
          </p:cNvSpPr>
          <p:nvPr>
            <p:ph type="pic" idx="2"/>
            <p:custDataLst>
              <p:tags r:id="rId3"/>
            </p:custDataLst>
          </p:nvPr>
        </p:nvSpPr>
        <p:spPr>
          <a:xfrm>
            <a:off x="5183188" y="987425"/>
            <a:ext cx="6172200" cy="4873625"/>
          </a:xfrm>
          <a:prstGeom prst="rect">
            <a:avLst/>
          </a:prstGeom>
          <a:noFill/>
          <a:ln>
            <a:noFill/>
          </a:ln>
        </p:spPr>
        <p:txBody>
          <a:bodyPr wrap="square" lIns="91425" tIns="91425" rIns="91425" bIns="91425" anchor="t" anchorCtr="0"/>
          <a:lstStyle>
            <a:lvl1pPr marL="0" marR="0" lvl="0" indent="0" algn="l" rtl="0">
              <a:lnSpc>
                <a:spcPct val="90000"/>
              </a:lnSpc>
              <a:spcBef>
                <a:spcPts val="1000"/>
              </a:spcBef>
              <a:buClr>
                <a:schemeClr val="dk1"/>
              </a:buClr>
              <a:buSzPts val="3200"/>
              <a:buFont typeface="Arial"/>
              <a:buNone/>
              <a:defRPr sz="3200" b="0" i="0" u="none" strike="noStrike" cap="none">
                <a:solidFill>
                  <a:schemeClr val="dk1"/>
                </a:solidFill>
                <a:latin typeface="Arial"/>
                <a:ea typeface="Arial"/>
                <a:cs typeface="Arial"/>
                <a:sym typeface="Arial"/>
              </a:defRPr>
            </a:lvl1pPr>
            <a:lvl2pPr marL="457200" marR="0" lvl="1" indent="0" algn="l" rtl="0">
              <a:lnSpc>
                <a:spcPct val="90000"/>
              </a:lnSpc>
              <a:spcBef>
                <a:spcPts val="500"/>
              </a:spcBef>
              <a:buClr>
                <a:schemeClr val="dk1"/>
              </a:buClr>
              <a:buSzPts val="2800"/>
              <a:buFont typeface="Arial"/>
              <a:buNone/>
              <a:defRPr sz="2800" b="0" i="0" u="none" strike="noStrike" cap="none">
                <a:solidFill>
                  <a:schemeClr val="dk1"/>
                </a:solidFill>
                <a:latin typeface="Arial"/>
                <a:ea typeface="Arial"/>
                <a:cs typeface="Arial"/>
                <a:sym typeface="Arial"/>
              </a:defRPr>
            </a:lvl2pPr>
            <a:lvl3pPr marL="914400" marR="0" lvl="2" indent="0" algn="l" rtl="0">
              <a:lnSpc>
                <a:spcPct val="90000"/>
              </a:lnSpc>
              <a:spcBef>
                <a:spcPts val="500"/>
              </a:spcBef>
              <a:buClr>
                <a:schemeClr val="dk1"/>
              </a:buClr>
              <a:buSzPts val="2400"/>
              <a:buFont typeface="Arial"/>
              <a:buNone/>
              <a:defRPr sz="2400" b="0" i="0" u="none" strike="noStrike" cap="none">
                <a:solidFill>
                  <a:schemeClr val="dk1"/>
                </a:solidFill>
                <a:latin typeface="Arial"/>
                <a:ea typeface="Arial"/>
                <a:cs typeface="Arial"/>
                <a:sym typeface="Arial"/>
              </a:defRPr>
            </a:lvl3pPr>
            <a:lvl4pPr marL="1371600" marR="0" lvl="3" indent="0" algn="l" rtl="0">
              <a:lnSpc>
                <a:spcPct val="90000"/>
              </a:lnSpc>
              <a:spcBef>
                <a:spcPts val="500"/>
              </a:spcBef>
              <a:buClr>
                <a:schemeClr val="dk1"/>
              </a:buClr>
              <a:buSzPts val="2000"/>
              <a:buFont typeface="Arial"/>
              <a:buNone/>
              <a:defRPr sz="2000" b="0" i="0" u="none" strike="noStrike" cap="none">
                <a:solidFill>
                  <a:schemeClr val="dk1"/>
                </a:solidFill>
                <a:latin typeface="Arial"/>
                <a:ea typeface="Arial"/>
                <a:cs typeface="Arial"/>
                <a:sym typeface="Arial"/>
              </a:defRPr>
            </a:lvl4pPr>
            <a:lvl5pPr marL="1828800" marR="0" lvl="4" indent="0" algn="l" rtl="0">
              <a:lnSpc>
                <a:spcPct val="90000"/>
              </a:lnSpc>
              <a:spcBef>
                <a:spcPts val="500"/>
              </a:spcBef>
              <a:buClr>
                <a:schemeClr val="dk1"/>
              </a:buClr>
              <a:buSzPts val="2000"/>
              <a:buFont typeface="Arial"/>
              <a:buNone/>
              <a:defRPr sz="2000" b="0" i="0" u="none" strike="noStrike" cap="none">
                <a:solidFill>
                  <a:schemeClr val="dk1"/>
                </a:solidFill>
                <a:latin typeface="Arial"/>
                <a:ea typeface="Arial"/>
                <a:cs typeface="Arial"/>
                <a:sym typeface="Arial"/>
              </a:defRPr>
            </a:lvl5pPr>
            <a:lvl6pPr marL="2286000" marR="0" lvl="5" indent="0" algn="l" rtl="0">
              <a:lnSpc>
                <a:spcPct val="90000"/>
              </a:lnSpc>
              <a:spcBef>
                <a:spcPts val="500"/>
              </a:spcBef>
              <a:buClr>
                <a:schemeClr val="dk1"/>
              </a:buClr>
              <a:buSzPts val="2000"/>
              <a:buFont typeface="Arial"/>
              <a:buNone/>
              <a:defRPr sz="2000" b="0" i="0" u="none" strike="noStrike" cap="none">
                <a:solidFill>
                  <a:schemeClr val="dk1"/>
                </a:solidFill>
                <a:latin typeface="Arial"/>
                <a:ea typeface="Arial"/>
                <a:cs typeface="Arial"/>
                <a:sym typeface="Arial"/>
              </a:defRPr>
            </a:lvl6pPr>
            <a:lvl7pPr marL="2743200" marR="0" lvl="6" indent="0" algn="l" rtl="0">
              <a:lnSpc>
                <a:spcPct val="90000"/>
              </a:lnSpc>
              <a:spcBef>
                <a:spcPts val="500"/>
              </a:spcBef>
              <a:buClr>
                <a:schemeClr val="dk1"/>
              </a:buClr>
              <a:buSzPts val="2000"/>
              <a:buFont typeface="Arial"/>
              <a:buNone/>
              <a:defRPr sz="2000" b="0" i="0" u="none" strike="noStrike" cap="none">
                <a:solidFill>
                  <a:schemeClr val="dk1"/>
                </a:solidFill>
                <a:latin typeface="Arial"/>
                <a:ea typeface="Arial"/>
                <a:cs typeface="Arial"/>
                <a:sym typeface="Arial"/>
              </a:defRPr>
            </a:lvl7pPr>
            <a:lvl8pPr marL="3200400" marR="0" lvl="7" indent="0" algn="l" rtl="0">
              <a:lnSpc>
                <a:spcPct val="90000"/>
              </a:lnSpc>
              <a:spcBef>
                <a:spcPts val="500"/>
              </a:spcBef>
              <a:buClr>
                <a:schemeClr val="dk1"/>
              </a:buClr>
              <a:buSzPts val="2000"/>
              <a:buFont typeface="Arial"/>
              <a:buNone/>
              <a:defRPr sz="2000" b="0" i="0" u="none" strike="noStrike" cap="none">
                <a:solidFill>
                  <a:schemeClr val="dk1"/>
                </a:solidFill>
                <a:latin typeface="Arial"/>
                <a:ea typeface="Arial"/>
                <a:cs typeface="Arial"/>
                <a:sym typeface="Arial"/>
              </a:defRPr>
            </a:lvl8pPr>
            <a:lvl9pPr marL="3657600" marR="0" lvl="8" indent="0" algn="l" rtl="0">
              <a:lnSpc>
                <a:spcPct val="90000"/>
              </a:lnSpc>
              <a:spcBef>
                <a:spcPts val="500"/>
              </a:spcBef>
              <a:buClr>
                <a:schemeClr val="dk1"/>
              </a:buClr>
              <a:buSzPts val="2000"/>
              <a:buFont typeface="Arial"/>
              <a:buNone/>
              <a:defRPr sz="2000" b="0" i="0" u="none" strike="noStrike" cap="none">
                <a:solidFill>
                  <a:schemeClr val="dk1"/>
                </a:solidFill>
                <a:latin typeface="Arial"/>
                <a:ea typeface="Arial"/>
                <a:cs typeface="Arial"/>
                <a:sym typeface="Arial"/>
              </a:defRPr>
            </a:lvl9pPr>
          </a:lstStyle>
          <a:p/>
        </p:txBody>
      </p:sp>
      <p:sp>
        <p:nvSpPr>
          <p:cNvPr id="186" name="Shape 186"/>
          <p:cNvSpPr txBox="1">
            <a:spLocks noGrp="1"/>
          </p:cNvSpPr>
          <p:nvPr>
            <p:ph type="body" idx="1"/>
            <p:custDataLst>
              <p:tags r:id="rId4"/>
            </p:custDataLst>
          </p:nvPr>
        </p:nvSpPr>
        <p:spPr>
          <a:xfrm>
            <a:off x="839788" y="2057400"/>
            <a:ext cx="3932237" cy="3811588"/>
          </a:xfrm>
          <a:prstGeom prst="rect">
            <a:avLst/>
          </a:prstGeom>
          <a:noFill/>
          <a:ln>
            <a:noFill/>
          </a:ln>
        </p:spPr>
        <p:txBody>
          <a:bodyPr wrap="square" lIns="91425" tIns="91425" rIns="91425" bIns="91425" anchor="t" anchorCtr="0"/>
          <a:lstStyle>
            <a:lvl1pPr marL="0" marR="0" lvl="0" indent="0" algn="l" rtl="0">
              <a:lnSpc>
                <a:spcPct val="90000"/>
              </a:lnSpc>
              <a:spcBef>
                <a:spcPts val="1000"/>
              </a:spcBef>
              <a:buClr>
                <a:schemeClr val="dk1"/>
              </a:buClr>
              <a:buSzPts val="1600"/>
              <a:buFont typeface="Arial"/>
              <a:buNone/>
              <a:defRPr sz="1600" b="0" i="0" u="none" strike="noStrike" cap="none">
                <a:solidFill>
                  <a:schemeClr val="dk1"/>
                </a:solidFill>
                <a:latin typeface="Arial"/>
                <a:ea typeface="Arial"/>
                <a:cs typeface="Arial"/>
                <a:sym typeface="Arial"/>
              </a:defRPr>
            </a:lvl1pPr>
            <a:lvl2pPr marL="457200" marR="0" lvl="1" indent="0" algn="l" rtl="0">
              <a:lnSpc>
                <a:spcPct val="90000"/>
              </a:lnSpc>
              <a:spcBef>
                <a:spcPts val="500"/>
              </a:spcBef>
              <a:buClr>
                <a:schemeClr val="dk1"/>
              </a:buClr>
              <a:buSzPts val="1400"/>
              <a:buFont typeface="Arial"/>
              <a:buNone/>
              <a:defRPr sz="1400" b="0" i="0" u="none" strike="noStrike" cap="none">
                <a:solidFill>
                  <a:schemeClr val="dk1"/>
                </a:solidFill>
                <a:latin typeface="Arial"/>
                <a:ea typeface="Arial"/>
                <a:cs typeface="Arial"/>
                <a:sym typeface="Arial"/>
              </a:defRPr>
            </a:lvl2pPr>
            <a:lvl3pPr marL="914400" marR="0" lvl="2" indent="0" algn="l" rtl="0">
              <a:lnSpc>
                <a:spcPct val="90000"/>
              </a:lnSpc>
              <a:spcBef>
                <a:spcPts val="500"/>
              </a:spcBef>
              <a:buClr>
                <a:schemeClr val="dk1"/>
              </a:buClr>
              <a:buSzPts val="1200"/>
              <a:buFont typeface="Arial"/>
              <a:buNone/>
              <a:defRPr sz="1200" b="0" i="0" u="none" strike="noStrike" cap="none">
                <a:solidFill>
                  <a:schemeClr val="dk1"/>
                </a:solidFill>
                <a:latin typeface="Arial"/>
                <a:ea typeface="Arial"/>
                <a:cs typeface="Arial"/>
                <a:sym typeface="Arial"/>
              </a:defRPr>
            </a:lvl3pPr>
            <a:lvl4pPr marL="1371600" marR="0" lvl="3" indent="0" algn="l" rtl="0">
              <a:lnSpc>
                <a:spcPct val="90000"/>
              </a:lnSpc>
              <a:spcBef>
                <a:spcPts val="500"/>
              </a:spcBef>
              <a:buClr>
                <a:schemeClr val="dk1"/>
              </a:buClr>
              <a:buSzPts val="1000"/>
              <a:buFont typeface="Arial"/>
              <a:buNone/>
              <a:defRPr sz="1000" b="0" i="0" u="none" strike="noStrike" cap="none">
                <a:solidFill>
                  <a:schemeClr val="dk1"/>
                </a:solidFill>
                <a:latin typeface="Arial"/>
                <a:ea typeface="Arial"/>
                <a:cs typeface="Arial"/>
                <a:sym typeface="Arial"/>
              </a:defRPr>
            </a:lvl4pPr>
            <a:lvl5pPr marL="1828800" marR="0" lvl="4" indent="0" algn="l" rtl="0">
              <a:lnSpc>
                <a:spcPct val="90000"/>
              </a:lnSpc>
              <a:spcBef>
                <a:spcPts val="500"/>
              </a:spcBef>
              <a:buClr>
                <a:schemeClr val="dk1"/>
              </a:buClr>
              <a:buSzPts val="1000"/>
              <a:buFont typeface="Arial"/>
              <a:buNone/>
              <a:defRPr sz="1000" b="0" i="0" u="none" strike="noStrike" cap="none">
                <a:solidFill>
                  <a:schemeClr val="dk1"/>
                </a:solidFill>
                <a:latin typeface="Arial"/>
                <a:ea typeface="Arial"/>
                <a:cs typeface="Arial"/>
                <a:sym typeface="Arial"/>
              </a:defRPr>
            </a:lvl5pPr>
            <a:lvl6pPr marL="2286000" marR="0" lvl="5" indent="0" algn="l" rtl="0">
              <a:lnSpc>
                <a:spcPct val="90000"/>
              </a:lnSpc>
              <a:spcBef>
                <a:spcPts val="500"/>
              </a:spcBef>
              <a:buClr>
                <a:schemeClr val="dk1"/>
              </a:buClr>
              <a:buSzPts val="1000"/>
              <a:buFont typeface="Arial"/>
              <a:buNone/>
              <a:defRPr sz="1000" b="0" i="0" u="none" strike="noStrike" cap="none">
                <a:solidFill>
                  <a:schemeClr val="dk1"/>
                </a:solidFill>
                <a:latin typeface="Arial"/>
                <a:ea typeface="Arial"/>
                <a:cs typeface="Arial"/>
                <a:sym typeface="Arial"/>
              </a:defRPr>
            </a:lvl6pPr>
            <a:lvl7pPr marL="2743200" marR="0" lvl="6" indent="0" algn="l" rtl="0">
              <a:lnSpc>
                <a:spcPct val="90000"/>
              </a:lnSpc>
              <a:spcBef>
                <a:spcPts val="500"/>
              </a:spcBef>
              <a:buClr>
                <a:schemeClr val="dk1"/>
              </a:buClr>
              <a:buSzPts val="1000"/>
              <a:buFont typeface="Arial"/>
              <a:buNone/>
              <a:defRPr sz="1000" b="0" i="0" u="none" strike="noStrike" cap="none">
                <a:solidFill>
                  <a:schemeClr val="dk1"/>
                </a:solidFill>
                <a:latin typeface="Arial"/>
                <a:ea typeface="Arial"/>
                <a:cs typeface="Arial"/>
                <a:sym typeface="Arial"/>
              </a:defRPr>
            </a:lvl7pPr>
            <a:lvl8pPr marL="3200400" marR="0" lvl="7" indent="0" algn="l" rtl="0">
              <a:lnSpc>
                <a:spcPct val="90000"/>
              </a:lnSpc>
              <a:spcBef>
                <a:spcPts val="500"/>
              </a:spcBef>
              <a:buClr>
                <a:schemeClr val="dk1"/>
              </a:buClr>
              <a:buSzPts val="1000"/>
              <a:buFont typeface="Arial"/>
              <a:buNone/>
              <a:defRPr sz="1000" b="0" i="0" u="none" strike="noStrike" cap="none">
                <a:solidFill>
                  <a:schemeClr val="dk1"/>
                </a:solidFill>
                <a:latin typeface="Arial"/>
                <a:ea typeface="Arial"/>
                <a:cs typeface="Arial"/>
                <a:sym typeface="Arial"/>
              </a:defRPr>
            </a:lvl8pPr>
            <a:lvl9pPr marL="3657600" marR="0" lvl="8" indent="0" algn="l" rtl="0">
              <a:lnSpc>
                <a:spcPct val="90000"/>
              </a:lnSpc>
              <a:spcBef>
                <a:spcPts val="500"/>
              </a:spcBef>
              <a:buClr>
                <a:schemeClr val="dk1"/>
              </a:buClr>
              <a:buSzPts val="1000"/>
              <a:buFont typeface="Arial"/>
              <a:buNone/>
              <a:defRPr sz="1000" b="0" i="0" u="none" strike="noStrike" cap="none">
                <a:solidFill>
                  <a:schemeClr val="dk1"/>
                </a:solidFill>
                <a:latin typeface="Arial"/>
                <a:ea typeface="Arial"/>
                <a:cs typeface="Arial"/>
                <a:sym typeface="Arial"/>
              </a:defRPr>
            </a:lvl9pPr>
          </a:lstStyle>
          <a:p/>
        </p:txBody>
      </p:sp>
      <p:sp>
        <p:nvSpPr>
          <p:cNvPr id="187" name="Shape 187"/>
          <p:cNvSpPr txBox="1">
            <a:spLocks noGrp="1"/>
          </p:cNvSpPr>
          <p:nvPr>
            <p:ph type="dt" idx="10"/>
            <p:custDataLst>
              <p:tags r:id="rId5"/>
            </p:custDataLst>
          </p:nvPr>
        </p:nvSpPr>
        <p:spPr>
          <a:xfrm>
            <a:off x="838200" y="6356350"/>
            <a:ext cx="2743200" cy="365125"/>
          </a:xfrm>
          <a:prstGeom prst="rect">
            <a:avLst/>
          </a:prstGeom>
          <a:noFill/>
          <a:ln>
            <a:noFill/>
          </a:ln>
        </p:spPr>
        <p:txBody>
          <a:bodyPr wrap="square" lIns="91425" tIns="91425" rIns="91425" bIns="91425" anchor="ctr" anchorCtr="0"/>
          <a:lstStyle>
            <a:lvl1pPr marL="0" marR="0" lvl="0" indent="0" algn="l" rtl="0">
              <a:spcBef>
                <a:spcPct val="0"/>
              </a:spcBef>
              <a:buSzPts val="1400"/>
              <a:buNone/>
              <a:defRPr sz="1200">
                <a:solidFill>
                  <a:srgbClr val="888888"/>
                </a:solidFill>
                <a:latin typeface="Arial"/>
                <a:ea typeface="Arial"/>
                <a:cs typeface="Arial"/>
                <a:sym typeface="Arial"/>
              </a:defRPr>
            </a:lvl1pPr>
            <a:lvl2pPr marL="457200" marR="0" lvl="1" indent="0" algn="l" rtl="0">
              <a:spcBef>
                <a:spcPct val="0"/>
              </a:spcBef>
              <a:buSzPts val="1400"/>
              <a:buNone/>
              <a:defRPr sz="1800" b="0" i="0" u="none" strike="noStrike" cap="none">
                <a:solidFill>
                  <a:schemeClr val="dk1"/>
                </a:solidFill>
                <a:latin typeface="Arial"/>
                <a:ea typeface="Arial"/>
                <a:cs typeface="Arial"/>
                <a:sym typeface="Arial"/>
              </a:defRPr>
            </a:lvl2pPr>
            <a:lvl3pPr marL="914400" marR="0" lvl="2" indent="0" algn="l" rtl="0">
              <a:spcBef>
                <a:spcPct val="0"/>
              </a:spcBef>
              <a:buSzPts val="1400"/>
              <a:buNone/>
              <a:defRPr sz="1800" b="0" i="0" u="none" strike="noStrike" cap="none">
                <a:solidFill>
                  <a:schemeClr val="dk1"/>
                </a:solidFill>
                <a:latin typeface="Arial"/>
                <a:ea typeface="Arial"/>
                <a:cs typeface="Arial"/>
                <a:sym typeface="Arial"/>
              </a:defRPr>
            </a:lvl3pPr>
            <a:lvl4pPr marL="1371600" marR="0" lvl="3" indent="0" algn="l" rtl="0">
              <a:spcBef>
                <a:spcPct val="0"/>
              </a:spcBef>
              <a:buSzPts val="1400"/>
              <a:buNone/>
              <a:defRPr sz="1800" b="0" i="0" u="none" strike="noStrike" cap="none">
                <a:solidFill>
                  <a:schemeClr val="dk1"/>
                </a:solidFill>
                <a:latin typeface="Arial"/>
                <a:ea typeface="Arial"/>
                <a:cs typeface="Arial"/>
                <a:sym typeface="Arial"/>
              </a:defRPr>
            </a:lvl4pPr>
            <a:lvl5pPr marL="1828800" marR="0" lvl="4" indent="0" algn="l" rtl="0">
              <a:spcBef>
                <a:spcPct val="0"/>
              </a:spcBef>
              <a:buSzPts val="1400"/>
              <a:buNone/>
              <a:defRPr sz="1800" b="0" i="0" u="none" strike="noStrike" cap="none">
                <a:solidFill>
                  <a:schemeClr val="dk1"/>
                </a:solidFill>
                <a:latin typeface="Arial"/>
                <a:ea typeface="Arial"/>
                <a:cs typeface="Arial"/>
                <a:sym typeface="Arial"/>
              </a:defRPr>
            </a:lvl5pPr>
            <a:lvl6pPr marL="2286000" marR="0" lvl="5" indent="0" algn="l" rtl="0">
              <a:spcBef>
                <a:spcPct val="0"/>
              </a:spcBef>
              <a:buSzPts val="1400"/>
              <a:buNone/>
              <a:defRPr sz="1800" b="0" i="0" u="none" strike="noStrike" cap="none">
                <a:solidFill>
                  <a:schemeClr val="dk1"/>
                </a:solidFill>
                <a:latin typeface="Arial"/>
                <a:ea typeface="Arial"/>
                <a:cs typeface="Arial"/>
                <a:sym typeface="Arial"/>
              </a:defRPr>
            </a:lvl6pPr>
            <a:lvl7pPr marL="2743200" marR="0" lvl="6" indent="0" algn="l" rtl="0">
              <a:spcBef>
                <a:spcPct val="0"/>
              </a:spcBef>
              <a:buSzPts val="1400"/>
              <a:buNone/>
              <a:defRPr sz="1800" b="0" i="0" u="none" strike="noStrike" cap="none">
                <a:solidFill>
                  <a:schemeClr val="dk1"/>
                </a:solidFill>
                <a:latin typeface="Arial"/>
                <a:ea typeface="Arial"/>
                <a:cs typeface="Arial"/>
                <a:sym typeface="Arial"/>
              </a:defRPr>
            </a:lvl7pPr>
            <a:lvl8pPr marL="3200400" marR="0" lvl="7" indent="0" algn="l" rtl="0">
              <a:spcBef>
                <a:spcPct val="0"/>
              </a:spcBef>
              <a:buSzPts val="1400"/>
              <a:buNone/>
              <a:defRPr sz="1800" b="0" i="0" u="none" strike="noStrike" cap="none">
                <a:solidFill>
                  <a:schemeClr val="dk1"/>
                </a:solidFill>
                <a:latin typeface="Arial"/>
                <a:ea typeface="Arial"/>
                <a:cs typeface="Arial"/>
                <a:sym typeface="Arial"/>
              </a:defRPr>
            </a:lvl8pPr>
            <a:lvl9pPr marL="3657600" marR="0" lvl="8" indent="0" algn="l" rtl="0">
              <a:spcBef>
                <a:spcPct val="0"/>
              </a:spcBef>
              <a:buSzPts val="1400"/>
              <a:buNone/>
              <a:defRPr sz="1800" b="0" i="0" u="none" strike="noStrike" cap="none">
                <a:solidFill>
                  <a:schemeClr val="dk1"/>
                </a:solidFill>
                <a:latin typeface="Arial"/>
                <a:ea typeface="Arial"/>
                <a:cs typeface="Arial"/>
                <a:sym typeface="Arial"/>
              </a:defRPr>
            </a:lvl9pPr>
          </a:lstStyle>
          <a:p/>
        </p:txBody>
      </p:sp>
      <p:sp>
        <p:nvSpPr>
          <p:cNvPr id="188" name="Shape 188"/>
          <p:cNvSpPr txBox="1">
            <a:spLocks noGrp="1"/>
          </p:cNvSpPr>
          <p:nvPr>
            <p:ph type="ftr" idx="11"/>
            <p:custDataLst>
              <p:tags r:id="rId6"/>
            </p:custDataLst>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ct val="0"/>
              </a:spcBef>
              <a:buSzPts val="1400"/>
              <a:buNone/>
              <a:defRPr sz="1200">
                <a:solidFill>
                  <a:srgbClr val="888888"/>
                </a:solidFill>
                <a:latin typeface="Arial"/>
                <a:ea typeface="Arial"/>
                <a:cs typeface="Arial"/>
                <a:sym typeface="Arial"/>
              </a:defRPr>
            </a:lvl1pPr>
            <a:lvl2pPr marL="457200" marR="0" lvl="1" indent="0" algn="l" rtl="0">
              <a:spcBef>
                <a:spcPct val="0"/>
              </a:spcBef>
              <a:buSzPts val="1400"/>
              <a:buNone/>
              <a:defRPr sz="1800" b="0" i="0" u="none" strike="noStrike" cap="none">
                <a:solidFill>
                  <a:schemeClr val="dk1"/>
                </a:solidFill>
                <a:latin typeface="Arial"/>
                <a:ea typeface="Arial"/>
                <a:cs typeface="Arial"/>
                <a:sym typeface="Arial"/>
              </a:defRPr>
            </a:lvl2pPr>
            <a:lvl3pPr marL="914400" marR="0" lvl="2" indent="0" algn="l" rtl="0">
              <a:spcBef>
                <a:spcPct val="0"/>
              </a:spcBef>
              <a:buSzPts val="1400"/>
              <a:buNone/>
              <a:defRPr sz="1800" b="0" i="0" u="none" strike="noStrike" cap="none">
                <a:solidFill>
                  <a:schemeClr val="dk1"/>
                </a:solidFill>
                <a:latin typeface="Arial"/>
                <a:ea typeface="Arial"/>
                <a:cs typeface="Arial"/>
                <a:sym typeface="Arial"/>
              </a:defRPr>
            </a:lvl3pPr>
            <a:lvl4pPr marL="1371600" marR="0" lvl="3" indent="0" algn="l" rtl="0">
              <a:spcBef>
                <a:spcPct val="0"/>
              </a:spcBef>
              <a:buSzPts val="1400"/>
              <a:buNone/>
              <a:defRPr sz="1800" b="0" i="0" u="none" strike="noStrike" cap="none">
                <a:solidFill>
                  <a:schemeClr val="dk1"/>
                </a:solidFill>
                <a:latin typeface="Arial"/>
                <a:ea typeface="Arial"/>
                <a:cs typeface="Arial"/>
                <a:sym typeface="Arial"/>
              </a:defRPr>
            </a:lvl4pPr>
            <a:lvl5pPr marL="1828800" marR="0" lvl="4" indent="0" algn="l" rtl="0">
              <a:spcBef>
                <a:spcPct val="0"/>
              </a:spcBef>
              <a:buSzPts val="1400"/>
              <a:buNone/>
              <a:defRPr sz="1800" b="0" i="0" u="none" strike="noStrike" cap="none">
                <a:solidFill>
                  <a:schemeClr val="dk1"/>
                </a:solidFill>
                <a:latin typeface="Arial"/>
                <a:ea typeface="Arial"/>
                <a:cs typeface="Arial"/>
                <a:sym typeface="Arial"/>
              </a:defRPr>
            </a:lvl5pPr>
            <a:lvl6pPr marL="2286000" marR="0" lvl="5" indent="0" algn="l" rtl="0">
              <a:spcBef>
                <a:spcPct val="0"/>
              </a:spcBef>
              <a:buSzPts val="1400"/>
              <a:buNone/>
              <a:defRPr sz="1800" b="0" i="0" u="none" strike="noStrike" cap="none">
                <a:solidFill>
                  <a:schemeClr val="dk1"/>
                </a:solidFill>
                <a:latin typeface="Arial"/>
                <a:ea typeface="Arial"/>
                <a:cs typeface="Arial"/>
                <a:sym typeface="Arial"/>
              </a:defRPr>
            </a:lvl6pPr>
            <a:lvl7pPr marL="2743200" marR="0" lvl="6" indent="0" algn="l" rtl="0">
              <a:spcBef>
                <a:spcPct val="0"/>
              </a:spcBef>
              <a:buSzPts val="1400"/>
              <a:buNone/>
              <a:defRPr sz="1800" b="0" i="0" u="none" strike="noStrike" cap="none">
                <a:solidFill>
                  <a:schemeClr val="dk1"/>
                </a:solidFill>
                <a:latin typeface="Arial"/>
                <a:ea typeface="Arial"/>
                <a:cs typeface="Arial"/>
                <a:sym typeface="Arial"/>
              </a:defRPr>
            </a:lvl7pPr>
            <a:lvl8pPr marL="3200400" marR="0" lvl="7" indent="0" algn="l" rtl="0">
              <a:spcBef>
                <a:spcPct val="0"/>
              </a:spcBef>
              <a:buSzPts val="1400"/>
              <a:buNone/>
              <a:defRPr sz="1800" b="0" i="0" u="none" strike="noStrike" cap="none">
                <a:solidFill>
                  <a:schemeClr val="dk1"/>
                </a:solidFill>
                <a:latin typeface="Arial"/>
                <a:ea typeface="Arial"/>
                <a:cs typeface="Arial"/>
                <a:sym typeface="Arial"/>
              </a:defRPr>
            </a:lvl8pPr>
            <a:lvl9pPr marL="3657600" marR="0" lvl="8" indent="0" algn="l" rtl="0">
              <a:spcBef>
                <a:spcPct val="0"/>
              </a:spcBef>
              <a:buSzPts val="1400"/>
              <a:buNone/>
              <a:defRPr sz="1800" b="0" i="0" u="none" strike="noStrike" cap="none">
                <a:solidFill>
                  <a:schemeClr val="dk1"/>
                </a:solidFill>
                <a:latin typeface="Arial"/>
                <a:ea typeface="Arial"/>
                <a:cs typeface="Arial"/>
                <a:sym typeface="Arial"/>
              </a:defRPr>
            </a:lvl9pPr>
          </a:lstStyle>
          <a:p/>
        </p:txBody>
      </p:sp>
      <p:sp>
        <p:nvSpPr>
          <p:cNvPr id="189" name="Shape 189"/>
          <p:cNvSpPr txBox="1">
            <a:spLocks noGrp="1"/>
          </p:cNvSpPr>
          <p:nvPr>
            <p:ph type="sldNum" idx="12"/>
            <p:custDataLst>
              <p:tags r:id="rId7"/>
            </p:custDataLst>
          </p:nvPr>
        </p:nvSpPr>
        <p:spPr>
          <a:xfrm>
            <a:off x="8610600" y="6356350"/>
            <a:ext cx="2743200" cy="365125"/>
          </a:xfrm>
          <a:prstGeom prst="rect">
            <a:avLst/>
          </a:prstGeom>
          <a:noFill/>
          <a:ln>
            <a:noFill/>
          </a:ln>
        </p:spPr>
        <p:txBody>
          <a:bodyPr wrap="square" lIns="91425" tIns="45700" rIns="91425" bIns="45700" anchor="ctr" anchorCtr="0">
            <a:noAutofit/>
          </a:bodyPr>
          <a:lstStyle/>
          <a:p>
            <a:pPr marL="0" marR="0" lvl="0" indent="0" algn="r" rtl="0">
              <a:spcBef>
                <a:spcPct val="0"/>
              </a:spcBef>
              <a:buNone/>
            </a:pPr>
            <a:fld id="{00000000-1234-1234-1234-123412341234}" type="slidenum">
              <a:rPr lang="en-ID" sz="1200">
                <a:solidFill>
                  <a:srgbClr val="888888"/>
                </a:solidFill>
                <a:latin typeface="Arial"/>
                <a:ea typeface="Arial"/>
                <a:cs typeface="Arial"/>
                <a:sym typeface="Arial"/>
              </a:rPr>
              <a:t/>
            </a:fld>
            <a:endParaRPr lang="en-ID" sz="1200">
              <a:solidFill>
                <a:srgbClr val="888888"/>
              </a:solidFill>
              <a:latin typeface="Arial"/>
              <a:ea typeface="Arial"/>
              <a:cs typeface="Arial"/>
              <a:sym typeface="Arial"/>
            </a:endParaRPr>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cSld name="Title and Vertical Text">
    <p:spTree>
      <p:nvGrpSpPr>
        <p:cNvPr id="1" name="Shape 190"/>
        <p:cNvGrpSpPr/>
        <p:nvPr>
          <p:custDataLst>
            <p:tags r:id="rId1"/>
          </p:custDataLst>
        </p:nvPr>
      </p:nvGrpSpPr>
      <p:grpSpPr>
        <a:xfrm>
          <a:off x="0" y="0"/>
          <a:ext cx="0" cy="0"/>
        </a:xfrm>
      </p:grpSpPr>
      <p:sp>
        <p:nvSpPr>
          <p:cNvPr id="191" name="Shape 191"/>
          <p:cNvSpPr txBox="1">
            <a:spLocks noGrp="1"/>
          </p:cNvSpPr>
          <p:nvPr>
            <p:ph type="title"/>
            <p:custDataLst>
              <p:tags r:id="rId2"/>
            </p:custDataLst>
          </p:nvPr>
        </p:nvSpPr>
        <p:spPr>
          <a:xfrm>
            <a:off x="838200" y="365125"/>
            <a:ext cx="10515600" cy="1325563"/>
          </a:xfrm>
          <a:prstGeom prst="rect">
            <a:avLst/>
          </a:prstGeom>
          <a:noFill/>
          <a:ln>
            <a:noFill/>
          </a:ln>
        </p:spPr>
        <p:txBody>
          <a:bodyPr wrap="square" lIns="91425" tIns="91425" rIns="91425" bIns="91425" anchor="ctr" anchorCtr="0"/>
          <a:lstStyle>
            <a:lvl1pPr marL="0" marR="0" lvl="0" indent="0" algn="l" rtl="0">
              <a:lnSpc>
                <a:spcPct val="90000"/>
              </a:lnSpc>
              <a:spcBef>
                <a:spcPct val="0"/>
              </a:spcBef>
              <a:buClr>
                <a:schemeClr val="dk1"/>
              </a:buClr>
              <a:buSzPts val="4400"/>
              <a:buFont typeface="Arial"/>
              <a:buNone/>
              <a:defRPr sz="4400" b="0" i="0" u="none" strike="noStrike" cap="none">
                <a:solidFill>
                  <a:schemeClr val="dk1"/>
                </a:solidFill>
                <a:latin typeface="Arial"/>
                <a:ea typeface="Arial"/>
                <a:cs typeface="Arial"/>
                <a:sym typeface="Arial"/>
              </a:defRPr>
            </a:lvl1pPr>
            <a:lvl2pPr lvl="1" indent="0">
              <a:spcBef>
                <a:spcPct val="0"/>
              </a:spcBef>
              <a:buSzPts val="1400"/>
              <a:buNone/>
              <a:defRPr sz="1800"/>
            </a:lvl2pPr>
            <a:lvl3pPr lvl="2" indent="0">
              <a:spcBef>
                <a:spcPct val="0"/>
              </a:spcBef>
              <a:buSzPts val="1400"/>
              <a:buNone/>
              <a:defRPr sz="1800"/>
            </a:lvl3pPr>
            <a:lvl4pPr lvl="3" indent="0">
              <a:spcBef>
                <a:spcPct val="0"/>
              </a:spcBef>
              <a:buSzPts val="1400"/>
              <a:buNone/>
              <a:defRPr sz="1800"/>
            </a:lvl4pPr>
            <a:lvl5pPr lvl="4" indent="0">
              <a:spcBef>
                <a:spcPct val="0"/>
              </a:spcBef>
              <a:buSzPts val="1400"/>
              <a:buNone/>
              <a:defRPr sz="1800"/>
            </a:lvl5pPr>
            <a:lvl6pPr lvl="5" indent="0">
              <a:spcBef>
                <a:spcPct val="0"/>
              </a:spcBef>
              <a:buSzPts val="1400"/>
              <a:buNone/>
              <a:defRPr sz="1800"/>
            </a:lvl6pPr>
            <a:lvl7pPr lvl="6" indent="0">
              <a:spcBef>
                <a:spcPct val="0"/>
              </a:spcBef>
              <a:buSzPts val="1400"/>
              <a:buNone/>
              <a:defRPr sz="1800"/>
            </a:lvl7pPr>
            <a:lvl8pPr lvl="7" indent="0">
              <a:spcBef>
                <a:spcPct val="0"/>
              </a:spcBef>
              <a:buSzPts val="1400"/>
              <a:buNone/>
              <a:defRPr sz="1800"/>
            </a:lvl8pPr>
            <a:lvl9pPr lvl="8" indent="0">
              <a:spcBef>
                <a:spcPct val="0"/>
              </a:spcBef>
              <a:buSzPts val="1400"/>
              <a:buNone/>
              <a:defRPr sz="1800"/>
            </a:lvl9pPr>
          </a:lstStyle>
          <a:p/>
        </p:txBody>
      </p:sp>
      <p:sp>
        <p:nvSpPr>
          <p:cNvPr id="192" name="Shape 192"/>
          <p:cNvSpPr txBox="1">
            <a:spLocks noGrp="1"/>
          </p:cNvSpPr>
          <p:nvPr>
            <p:ph type="body" idx="1"/>
            <p:custDataLst>
              <p:tags r:id="rId3"/>
            </p:custDataLst>
          </p:nvPr>
        </p:nvSpPr>
        <p:spPr>
          <a:xfrm rot="5400000">
            <a:off x="3920331" y="-1256506"/>
            <a:ext cx="4351338" cy="10515600"/>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685800" marR="0" lvl="1" indent="-76200" algn="l" rtl="0">
              <a:lnSpc>
                <a:spcPct val="90000"/>
              </a:lnSpc>
              <a:spcBef>
                <a:spcPts val="500"/>
              </a:spcBef>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143000" marR="0" lvl="2" indent="-101600" algn="l" rtl="0">
              <a:lnSpc>
                <a:spcPct val="90000"/>
              </a:lnSpc>
              <a:spcBef>
                <a:spcPts val="500"/>
              </a:spcBef>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600200" marR="0" lvl="3"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057400" marR="0" lvl="4"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514600" marR="0" lvl="5"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2971800" marR="0" lvl="6"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429000" marR="0" lvl="7"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3886200" marR="0" lvl="8"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p:txBody>
      </p:sp>
      <p:sp>
        <p:nvSpPr>
          <p:cNvPr id="193" name="Shape 193"/>
          <p:cNvSpPr txBox="1">
            <a:spLocks noGrp="1"/>
          </p:cNvSpPr>
          <p:nvPr>
            <p:ph type="dt" idx="10"/>
            <p:custDataLst>
              <p:tags r:id="rId4"/>
            </p:custDataLst>
          </p:nvPr>
        </p:nvSpPr>
        <p:spPr>
          <a:xfrm>
            <a:off x="838200" y="6356350"/>
            <a:ext cx="2743200" cy="365125"/>
          </a:xfrm>
          <a:prstGeom prst="rect">
            <a:avLst/>
          </a:prstGeom>
          <a:noFill/>
          <a:ln>
            <a:noFill/>
          </a:ln>
        </p:spPr>
        <p:txBody>
          <a:bodyPr wrap="square" lIns="91425" tIns="91425" rIns="91425" bIns="91425" anchor="ctr" anchorCtr="0"/>
          <a:lstStyle>
            <a:lvl1pPr marL="0" marR="0" lvl="0" indent="0" algn="l" rtl="0">
              <a:spcBef>
                <a:spcPct val="0"/>
              </a:spcBef>
              <a:buSzPts val="1400"/>
              <a:buNone/>
              <a:defRPr sz="1200">
                <a:solidFill>
                  <a:srgbClr val="888888"/>
                </a:solidFill>
                <a:latin typeface="Arial"/>
                <a:ea typeface="Arial"/>
                <a:cs typeface="Arial"/>
                <a:sym typeface="Arial"/>
              </a:defRPr>
            </a:lvl1pPr>
            <a:lvl2pPr marL="457200" marR="0" lvl="1" indent="0" algn="l" rtl="0">
              <a:spcBef>
                <a:spcPct val="0"/>
              </a:spcBef>
              <a:buSzPts val="1400"/>
              <a:buNone/>
              <a:defRPr sz="1800" b="0" i="0" u="none" strike="noStrike" cap="none">
                <a:solidFill>
                  <a:schemeClr val="dk1"/>
                </a:solidFill>
                <a:latin typeface="Arial"/>
                <a:ea typeface="Arial"/>
                <a:cs typeface="Arial"/>
                <a:sym typeface="Arial"/>
              </a:defRPr>
            </a:lvl2pPr>
            <a:lvl3pPr marL="914400" marR="0" lvl="2" indent="0" algn="l" rtl="0">
              <a:spcBef>
                <a:spcPct val="0"/>
              </a:spcBef>
              <a:buSzPts val="1400"/>
              <a:buNone/>
              <a:defRPr sz="1800" b="0" i="0" u="none" strike="noStrike" cap="none">
                <a:solidFill>
                  <a:schemeClr val="dk1"/>
                </a:solidFill>
                <a:latin typeface="Arial"/>
                <a:ea typeface="Arial"/>
                <a:cs typeface="Arial"/>
                <a:sym typeface="Arial"/>
              </a:defRPr>
            </a:lvl3pPr>
            <a:lvl4pPr marL="1371600" marR="0" lvl="3" indent="0" algn="l" rtl="0">
              <a:spcBef>
                <a:spcPct val="0"/>
              </a:spcBef>
              <a:buSzPts val="1400"/>
              <a:buNone/>
              <a:defRPr sz="1800" b="0" i="0" u="none" strike="noStrike" cap="none">
                <a:solidFill>
                  <a:schemeClr val="dk1"/>
                </a:solidFill>
                <a:latin typeface="Arial"/>
                <a:ea typeface="Arial"/>
                <a:cs typeface="Arial"/>
                <a:sym typeface="Arial"/>
              </a:defRPr>
            </a:lvl4pPr>
            <a:lvl5pPr marL="1828800" marR="0" lvl="4" indent="0" algn="l" rtl="0">
              <a:spcBef>
                <a:spcPct val="0"/>
              </a:spcBef>
              <a:buSzPts val="1400"/>
              <a:buNone/>
              <a:defRPr sz="1800" b="0" i="0" u="none" strike="noStrike" cap="none">
                <a:solidFill>
                  <a:schemeClr val="dk1"/>
                </a:solidFill>
                <a:latin typeface="Arial"/>
                <a:ea typeface="Arial"/>
                <a:cs typeface="Arial"/>
                <a:sym typeface="Arial"/>
              </a:defRPr>
            </a:lvl5pPr>
            <a:lvl6pPr marL="2286000" marR="0" lvl="5" indent="0" algn="l" rtl="0">
              <a:spcBef>
                <a:spcPct val="0"/>
              </a:spcBef>
              <a:buSzPts val="1400"/>
              <a:buNone/>
              <a:defRPr sz="1800" b="0" i="0" u="none" strike="noStrike" cap="none">
                <a:solidFill>
                  <a:schemeClr val="dk1"/>
                </a:solidFill>
                <a:latin typeface="Arial"/>
                <a:ea typeface="Arial"/>
                <a:cs typeface="Arial"/>
                <a:sym typeface="Arial"/>
              </a:defRPr>
            </a:lvl6pPr>
            <a:lvl7pPr marL="2743200" marR="0" lvl="6" indent="0" algn="l" rtl="0">
              <a:spcBef>
                <a:spcPct val="0"/>
              </a:spcBef>
              <a:buSzPts val="1400"/>
              <a:buNone/>
              <a:defRPr sz="1800" b="0" i="0" u="none" strike="noStrike" cap="none">
                <a:solidFill>
                  <a:schemeClr val="dk1"/>
                </a:solidFill>
                <a:latin typeface="Arial"/>
                <a:ea typeface="Arial"/>
                <a:cs typeface="Arial"/>
                <a:sym typeface="Arial"/>
              </a:defRPr>
            </a:lvl7pPr>
            <a:lvl8pPr marL="3200400" marR="0" lvl="7" indent="0" algn="l" rtl="0">
              <a:spcBef>
                <a:spcPct val="0"/>
              </a:spcBef>
              <a:buSzPts val="1400"/>
              <a:buNone/>
              <a:defRPr sz="1800" b="0" i="0" u="none" strike="noStrike" cap="none">
                <a:solidFill>
                  <a:schemeClr val="dk1"/>
                </a:solidFill>
                <a:latin typeface="Arial"/>
                <a:ea typeface="Arial"/>
                <a:cs typeface="Arial"/>
                <a:sym typeface="Arial"/>
              </a:defRPr>
            </a:lvl8pPr>
            <a:lvl9pPr marL="3657600" marR="0" lvl="8" indent="0" algn="l" rtl="0">
              <a:spcBef>
                <a:spcPct val="0"/>
              </a:spcBef>
              <a:buSzPts val="1400"/>
              <a:buNone/>
              <a:defRPr sz="1800" b="0" i="0" u="none" strike="noStrike" cap="none">
                <a:solidFill>
                  <a:schemeClr val="dk1"/>
                </a:solidFill>
                <a:latin typeface="Arial"/>
                <a:ea typeface="Arial"/>
                <a:cs typeface="Arial"/>
                <a:sym typeface="Arial"/>
              </a:defRPr>
            </a:lvl9pPr>
          </a:lstStyle>
          <a:p/>
        </p:txBody>
      </p:sp>
      <p:sp>
        <p:nvSpPr>
          <p:cNvPr id="194" name="Shape 194"/>
          <p:cNvSpPr txBox="1">
            <a:spLocks noGrp="1"/>
          </p:cNvSpPr>
          <p:nvPr>
            <p:ph type="ftr" idx="11"/>
            <p:custDataLst>
              <p:tags r:id="rId5"/>
            </p:custDataLst>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ct val="0"/>
              </a:spcBef>
              <a:buSzPts val="1400"/>
              <a:buNone/>
              <a:defRPr sz="1200">
                <a:solidFill>
                  <a:srgbClr val="888888"/>
                </a:solidFill>
                <a:latin typeface="Arial"/>
                <a:ea typeface="Arial"/>
                <a:cs typeface="Arial"/>
                <a:sym typeface="Arial"/>
              </a:defRPr>
            </a:lvl1pPr>
            <a:lvl2pPr marL="457200" marR="0" lvl="1" indent="0" algn="l" rtl="0">
              <a:spcBef>
                <a:spcPct val="0"/>
              </a:spcBef>
              <a:buSzPts val="1400"/>
              <a:buNone/>
              <a:defRPr sz="1800" b="0" i="0" u="none" strike="noStrike" cap="none">
                <a:solidFill>
                  <a:schemeClr val="dk1"/>
                </a:solidFill>
                <a:latin typeface="Arial"/>
                <a:ea typeface="Arial"/>
                <a:cs typeface="Arial"/>
                <a:sym typeface="Arial"/>
              </a:defRPr>
            </a:lvl2pPr>
            <a:lvl3pPr marL="914400" marR="0" lvl="2" indent="0" algn="l" rtl="0">
              <a:spcBef>
                <a:spcPct val="0"/>
              </a:spcBef>
              <a:buSzPts val="1400"/>
              <a:buNone/>
              <a:defRPr sz="1800" b="0" i="0" u="none" strike="noStrike" cap="none">
                <a:solidFill>
                  <a:schemeClr val="dk1"/>
                </a:solidFill>
                <a:latin typeface="Arial"/>
                <a:ea typeface="Arial"/>
                <a:cs typeface="Arial"/>
                <a:sym typeface="Arial"/>
              </a:defRPr>
            </a:lvl3pPr>
            <a:lvl4pPr marL="1371600" marR="0" lvl="3" indent="0" algn="l" rtl="0">
              <a:spcBef>
                <a:spcPct val="0"/>
              </a:spcBef>
              <a:buSzPts val="1400"/>
              <a:buNone/>
              <a:defRPr sz="1800" b="0" i="0" u="none" strike="noStrike" cap="none">
                <a:solidFill>
                  <a:schemeClr val="dk1"/>
                </a:solidFill>
                <a:latin typeface="Arial"/>
                <a:ea typeface="Arial"/>
                <a:cs typeface="Arial"/>
                <a:sym typeface="Arial"/>
              </a:defRPr>
            </a:lvl4pPr>
            <a:lvl5pPr marL="1828800" marR="0" lvl="4" indent="0" algn="l" rtl="0">
              <a:spcBef>
                <a:spcPct val="0"/>
              </a:spcBef>
              <a:buSzPts val="1400"/>
              <a:buNone/>
              <a:defRPr sz="1800" b="0" i="0" u="none" strike="noStrike" cap="none">
                <a:solidFill>
                  <a:schemeClr val="dk1"/>
                </a:solidFill>
                <a:latin typeface="Arial"/>
                <a:ea typeface="Arial"/>
                <a:cs typeface="Arial"/>
                <a:sym typeface="Arial"/>
              </a:defRPr>
            </a:lvl5pPr>
            <a:lvl6pPr marL="2286000" marR="0" lvl="5" indent="0" algn="l" rtl="0">
              <a:spcBef>
                <a:spcPct val="0"/>
              </a:spcBef>
              <a:buSzPts val="1400"/>
              <a:buNone/>
              <a:defRPr sz="1800" b="0" i="0" u="none" strike="noStrike" cap="none">
                <a:solidFill>
                  <a:schemeClr val="dk1"/>
                </a:solidFill>
                <a:latin typeface="Arial"/>
                <a:ea typeface="Arial"/>
                <a:cs typeface="Arial"/>
                <a:sym typeface="Arial"/>
              </a:defRPr>
            </a:lvl6pPr>
            <a:lvl7pPr marL="2743200" marR="0" lvl="6" indent="0" algn="l" rtl="0">
              <a:spcBef>
                <a:spcPct val="0"/>
              </a:spcBef>
              <a:buSzPts val="1400"/>
              <a:buNone/>
              <a:defRPr sz="1800" b="0" i="0" u="none" strike="noStrike" cap="none">
                <a:solidFill>
                  <a:schemeClr val="dk1"/>
                </a:solidFill>
                <a:latin typeface="Arial"/>
                <a:ea typeface="Arial"/>
                <a:cs typeface="Arial"/>
                <a:sym typeface="Arial"/>
              </a:defRPr>
            </a:lvl7pPr>
            <a:lvl8pPr marL="3200400" marR="0" lvl="7" indent="0" algn="l" rtl="0">
              <a:spcBef>
                <a:spcPct val="0"/>
              </a:spcBef>
              <a:buSzPts val="1400"/>
              <a:buNone/>
              <a:defRPr sz="1800" b="0" i="0" u="none" strike="noStrike" cap="none">
                <a:solidFill>
                  <a:schemeClr val="dk1"/>
                </a:solidFill>
                <a:latin typeface="Arial"/>
                <a:ea typeface="Arial"/>
                <a:cs typeface="Arial"/>
                <a:sym typeface="Arial"/>
              </a:defRPr>
            </a:lvl8pPr>
            <a:lvl9pPr marL="3657600" marR="0" lvl="8" indent="0" algn="l" rtl="0">
              <a:spcBef>
                <a:spcPct val="0"/>
              </a:spcBef>
              <a:buSzPts val="1400"/>
              <a:buNone/>
              <a:defRPr sz="1800" b="0" i="0" u="none" strike="noStrike" cap="none">
                <a:solidFill>
                  <a:schemeClr val="dk1"/>
                </a:solidFill>
                <a:latin typeface="Arial"/>
                <a:ea typeface="Arial"/>
                <a:cs typeface="Arial"/>
                <a:sym typeface="Arial"/>
              </a:defRPr>
            </a:lvl9pPr>
          </a:lstStyle>
          <a:p/>
        </p:txBody>
      </p:sp>
      <p:sp>
        <p:nvSpPr>
          <p:cNvPr id="195" name="Shape 195"/>
          <p:cNvSpPr txBox="1">
            <a:spLocks noGrp="1"/>
          </p:cNvSpPr>
          <p:nvPr>
            <p:ph type="sldNum" idx="12"/>
            <p:custDataLst>
              <p:tags r:id="rId6"/>
            </p:custDataLst>
          </p:nvPr>
        </p:nvSpPr>
        <p:spPr>
          <a:xfrm>
            <a:off x="8610600" y="6356350"/>
            <a:ext cx="2743200" cy="365125"/>
          </a:xfrm>
          <a:prstGeom prst="rect">
            <a:avLst/>
          </a:prstGeom>
          <a:noFill/>
          <a:ln>
            <a:noFill/>
          </a:ln>
        </p:spPr>
        <p:txBody>
          <a:bodyPr wrap="square" lIns="91425" tIns="45700" rIns="91425" bIns="45700" anchor="ctr" anchorCtr="0">
            <a:noAutofit/>
          </a:bodyPr>
          <a:lstStyle/>
          <a:p>
            <a:pPr marL="0" marR="0" lvl="0" indent="0" algn="r" rtl="0">
              <a:spcBef>
                <a:spcPct val="0"/>
              </a:spcBef>
              <a:buNone/>
            </a:pPr>
            <a:fld id="{00000000-1234-1234-1234-123412341234}" type="slidenum">
              <a:rPr lang="en-ID" sz="1200">
                <a:solidFill>
                  <a:srgbClr val="888888"/>
                </a:solidFill>
                <a:latin typeface="Arial"/>
                <a:ea typeface="Arial"/>
                <a:cs typeface="Arial"/>
                <a:sym typeface="Arial"/>
              </a:rPr>
              <a:t/>
            </a:fld>
            <a:endParaRPr lang="en-ID" sz="1200">
              <a:solidFill>
                <a:srgbClr val="888888"/>
              </a:solidFill>
              <a:latin typeface="Arial"/>
              <a:ea typeface="Arial"/>
              <a:cs typeface="Arial"/>
              <a:sym typeface="Arial"/>
            </a:endParaRPr>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cSld name="Vertical Title and Text">
    <p:spTree>
      <p:nvGrpSpPr>
        <p:cNvPr id="1" name="Shape 196"/>
        <p:cNvGrpSpPr/>
        <p:nvPr>
          <p:custDataLst>
            <p:tags r:id="rId1"/>
          </p:custDataLst>
        </p:nvPr>
      </p:nvGrpSpPr>
      <p:grpSpPr>
        <a:xfrm>
          <a:off x="0" y="0"/>
          <a:ext cx="0" cy="0"/>
        </a:xfrm>
      </p:grpSpPr>
      <p:sp>
        <p:nvSpPr>
          <p:cNvPr id="197" name="Shape 197"/>
          <p:cNvSpPr txBox="1">
            <a:spLocks noGrp="1"/>
          </p:cNvSpPr>
          <p:nvPr>
            <p:ph type="title"/>
            <p:custDataLst>
              <p:tags r:id="rId2"/>
            </p:custDataLst>
          </p:nvPr>
        </p:nvSpPr>
        <p:spPr>
          <a:xfrm rot="5400000">
            <a:off x="7133431" y="1956594"/>
            <a:ext cx="5811838" cy="2628900"/>
          </a:xfrm>
          <a:prstGeom prst="rect">
            <a:avLst/>
          </a:prstGeom>
          <a:noFill/>
          <a:ln>
            <a:noFill/>
          </a:ln>
        </p:spPr>
        <p:txBody>
          <a:bodyPr wrap="square" lIns="91425" tIns="91425" rIns="91425" bIns="91425" anchor="ctr" anchorCtr="0"/>
          <a:lstStyle>
            <a:lvl1pPr marL="0" marR="0" lvl="0" indent="0" algn="l" rtl="0">
              <a:lnSpc>
                <a:spcPct val="90000"/>
              </a:lnSpc>
              <a:spcBef>
                <a:spcPct val="0"/>
              </a:spcBef>
              <a:buClr>
                <a:schemeClr val="dk1"/>
              </a:buClr>
              <a:buSzPts val="4400"/>
              <a:buFont typeface="Arial"/>
              <a:buNone/>
              <a:defRPr sz="4400" b="0" i="0" u="none" strike="noStrike" cap="none">
                <a:solidFill>
                  <a:schemeClr val="dk1"/>
                </a:solidFill>
                <a:latin typeface="Arial"/>
                <a:ea typeface="Arial"/>
                <a:cs typeface="Arial"/>
                <a:sym typeface="Arial"/>
              </a:defRPr>
            </a:lvl1pPr>
            <a:lvl2pPr lvl="1" indent="0">
              <a:spcBef>
                <a:spcPct val="0"/>
              </a:spcBef>
              <a:buSzPts val="1400"/>
              <a:buNone/>
              <a:defRPr sz="1800"/>
            </a:lvl2pPr>
            <a:lvl3pPr lvl="2" indent="0">
              <a:spcBef>
                <a:spcPct val="0"/>
              </a:spcBef>
              <a:buSzPts val="1400"/>
              <a:buNone/>
              <a:defRPr sz="1800"/>
            </a:lvl3pPr>
            <a:lvl4pPr lvl="3" indent="0">
              <a:spcBef>
                <a:spcPct val="0"/>
              </a:spcBef>
              <a:buSzPts val="1400"/>
              <a:buNone/>
              <a:defRPr sz="1800"/>
            </a:lvl4pPr>
            <a:lvl5pPr lvl="4" indent="0">
              <a:spcBef>
                <a:spcPct val="0"/>
              </a:spcBef>
              <a:buSzPts val="1400"/>
              <a:buNone/>
              <a:defRPr sz="1800"/>
            </a:lvl5pPr>
            <a:lvl6pPr lvl="5" indent="0">
              <a:spcBef>
                <a:spcPct val="0"/>
              </a:spcBef>
              <a:buSzPts val="1400"/>
              <a:buNone/>
              <a:defRPr sz="1800"/>
            </a:lvl6pPr>
            <a:lvl7pPr lvl="6" indent="0">
              <a:spcBef>
                <a:spcPct val="0"/>
              </a:spcBef>
              <a:buSzPts val="1400"/>
              <a:buNone/>
              <a:defRPr sz="1800"/>
            </a:lvl7pPr>
            <a:lvl8pPr lvl="7" indent="0">
              <a:spcBef>
                <a:spcPct val="0"/>
              </a:spcBef>
              <a:buSzPts val="1400"/>
              <a:buNone/>
              <a:defRPr sz="1800"/>
            </a:lvl8pPr>
            <a:lvl9pPr lvl="8" indent="0">
              <a:spcBef>
                <a:spcPct val="0"/>
              </a:spcBef>
              <a:buSzPts val="1400"/>
              <a:buNone/>
              <a:defRPr sz="1800"/>
            </a:lvl9pPr>
          </a:lstStyle>
          <a:p/>
        </p:txBody>
      </p:sp>
      <p:sp>
        <p:nvSpPr>
          <p:cNvPr id="198" name="Shape 198"/>
          <p:cNvSpPr txBox="1">
            <a:spLocks noGrp="1"/>
          </p:cNvSpPr>
          <p:nvPr>
            <p:ph type="body" idx="1"/>
            <p:custDataLst>
              <p:tags r:id="rId3"/>
            </p:custDataLst>
          </p:nvPr>
        </p:nvSpPr>
        <p:spPr>
          <a:xfrm rot="5400000">
            <a:off x="1799431" y="-596106"/>
            <a:ext cx="5811838" cy="7734300"/>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685800" marR="0" lvl="1" indent="-76200" algn="l" rtl="0">
              <a:lnSpc>
                <a:spcPct val="90000"/>
              </a:lnSpc>
              <a:spcBef>
                <a:spcPts val="500"/>
              </a:spcBef>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143000" marR="0" lvl="2" indent="-101600" algn="l" rtl="0">
              <a:lnSpc>
                <a:spcPct val="90000"/>
              </a:lnSpc>
              <a:spcBef>
                <a:spcPts val="500"/>
              </a:spcBef>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600200" marR="0" lvl="3"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057400" marR="0" lvl="4"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514600" marR="0" lvl="5"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2971800" marR="0" lvl="6"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429000" marR="0" lvl="7"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3886200" marR="0" lvl="8"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p:txBody>
      </p:sp>
      <p:sp>
        <p:nvSpPr>
          <p:cNvPr id="199" name="Shape 199"/>
          <p:cNvSpPr txBox="1">
            <a:spLocks noGrp="1"/>
          </p:cNvSpPr>
          <p:nvPr>
            <p:ph type="dt" idx="10"/>
            <p:custDataLst>
              <p:tags r:id="rId4"/>
            </p:custDataLst>
          </p:nvPr>
        </p:nvSpPr>
        <p:spPr>
          <a:xfrm>
            <a:off x="838200" y="6356350"/>
            <a:ext cx="2743200" cy="365125"/>
          </a:xfrm>
          <a:prstGeom prst="rect">
            <a:avLst/>
          </a:prstGeom>
          <a:noFill/>
          <a:ln>
            <a:noFill/>
          </a:ln>
        </p:spPr>
        <p:txBody>
          <a:bodyPr wrap="square" lIns="91425" tIns="91425" rIns="91425" bIns="91425" anchor="ctr" anchorCtr="0"/>
          <a:lstStyle>
            <a:lvl1pPr marL="0" marR="0" lvl="0" indent="0" algn="l" rtl="0">
              <a:spcBef>
                <a:spcPct val="0"/>
              </a:spcBef>
              <a:buSzPts val="1400"/>
              <a:buNone/>
              <a:defRPr sz="1200">
                <a:solidFill>
                  <a:srgbClr val="888888"/>
                </a:solidFill>
                <a:latin typeface="Arial"/>
                <a:ea typeface="Arial"/>
                <a:cs typeface="Arial"/>
                <a:sym typeface="Arial"/>
              </a:defRPr>
            </a:lvl1pPr>
            <a:lvl2pPr marL="457200" marR="0" lvl="1" indent="0" algn="l" rtl="0">
              <a:spcBef>
                <a:spcPct val="0"/>
              </a:spcBef>
              <a:buSzPts val="1400"/>
              <a:buNone/>
              <a:defRPr sz="1800" b="0" i="0" u="none" strike="noStrike" cap="none">
                <a:solidFill>
                  <a:schemeClr val="dk1"/>
                </a:solidFill>
                <a:latin typeface="Arial"/>
                <a:ea typeface="Arial"/>
                <a:cs typeface="Arial"/>
                <a:sym typeface="Arial"/>
              </a:defRPr>
            </a:lvl2pPr>
            <a:lvl3pPr marL="914400" marR="0" lvl="2" indent="0" algn="l" rtl="0">
              <a:spcBef>
                <a:spcPct val="0"/>
              </a:spcBef>
              <a:buSzPts val="1400"/>
              <a:buNone/>
              <a:defRPr sz="1800" b="0" i="0" u="none" strike="noStrike" cap="none">
                <a:solidFill>
                  <a:schemeClr val="dk1"/>
                </a:solidFill>
                <a:latin typeface="Arial"/>
                <a:ea typeface="Arial"/>
                <a:cs typeface="Arial"/>
                <a:sym typeface="Arial"/>
              </a:defRPr>
            </a:lvl3pPr>
            <a:lvl4pPr marL="1371600" marR="0" lvl="3" indent="0" algn="l" rtl="0">
              <a:spcBef>
                <a:spcPct val="0"/>
              </a:spcBef>
              <a:buSzPts val="1400"/>
              <a:buNone/>
              <a:defRPr sz="1800" b="0" i="0" u="none" strike="noStrike" cap="none">
                <a:solidFill>
                  <a:schemeClr val="dk1"/>
                </a:solidFill>
                <a:latin typeface="Arial"/>
                <a:ea typeface="Arial"/>
                <a:cs typeface="Arial"/>
                <a:sym typeface="Arial"/>
              </a:defRPr>
            </a:lvl4pPr>
            <a:lvl5pPr marL="1828800" marR="0" lvl="4" indent="0" algn="l" rtl="0">
              <a:spcBef>
                <a:spcPct val="0"/>
              </a:spcBef>
              <a:buSzPts val="1400"/>
              <a:buNone/>
              <a:defRPr sz="1800" b="0" i="0" u="none" strike="noStrike" cap="none">
                <a:solidFill>
                  <a:schemeClr val="dk1"/>
                </a:solidFill>
                <a:latin typeface="Arial"/>
                <a:ea typeface="Arial"/>
                <a:cs typeface="Arial"/>
                <a:sym typeface="Arial"/>
              </a:defRPr>
            </a:lvl5pPr>
            <a:lvl6pPr marL="2286000" marR="0" lvl="5" indent="0" algn="l" rtl="0">
              <a:spcBef>
                <a:spcPct val="0"/>
              </a:spcBef>
              <a:buSzPts val="1400"/>
              <a:buNone/>
              <a:defRPr sz="1800" b="0" i="0" u="none" strike="noStrike" cap="none">
                <a:solidFill>
                  <a:schemeClr val="dk1"/>
                </a:solidFill>
                <a:latin typeface="Arial"/>
                <a:ea typeface="Arial"/>
                <a:cs typeface="Arial"/>
                <a:sym typeface="Arial"/>
              </a:defRPr>
            </a:lvl6pPr>
            <a:lvl7pPr marL="2743200" marR="0" lvl="6" indent="0" algn="l" rtl="0">
              <a:spcBef>
                <a:spcPct val="0"/>
              </a:spcBef>
              <a:buSzPts val="1400"/>
              <a:buNone/>
              <a:defRPr sz="1800" b="0" i="0" u="none" strike="noStrike" cap="none">
                <a:solidFill>
                  <a:schemeClr val="dk1"/>
                </a:solidFill>
                <a:latin typeface="Arial"/>
                <a:ea typeface="Arial"/>
                <a:cs typeface="Arial"/>
                <a:sym typeface="Arial"/>
              </a:defRPr>
            </a:lvl7pPr>
            <a:lvl8pPr marL="3200400" marR="0" lvl="7" indent="0" algn="l" rtl="0">
              <a:spcBef>
                <a:spcPct val="0"/>
              </a:spcBef>
              <a:buSzPts val="1400"/>
              <a:buNone/>
              <a:defRPr sz="1800" b="0" i="0" u="none" strike="noStrike" cap="none">
                <a:solidFill>
                  <a:schemeClr val="dk1"/>
                </a:solidFill>
                <a:latin typeface="Arial"/>
                <a:ea typeface="Arial"/>
                <a:cs typeface="Arial"/>
                <a:sym typeface="Arial"/>
              </a:defRPr>
            </a:lvl8pPr>
            <a:lvl9pPr marL="3657600" marR="0" lvl="8" indent="0" algn="l" rtl="0">
              <a:spcBef>
                <a:spcPct val="0"/>
              </a:spcBef>
              <a:buSzPts val="1400"/>
              <a:buNone/>
              <a:defRPr sz="1800" b="0" i="0" u="none" strike="noStrike" cap="none">
                <a:solidFill>
                  <a:schemeClr val="dk1"/>
                </a:solidFill>
                <a:latin typeface="Arial"/>
                <a:ea typeface="Arial"/>
                <a:cs typeface="Arial"/>
                <a:sym typeface="Arial"/>
              </a:defRPr>
            </a:lvl9pPr>
          </a:lstStyle>
          <a:p/>
        </p:txBody>
      </p:sp>
      <p:sp>
        <p:nvSpPr>
          <p:cNvPr id="200" name="Shape 200"/>
          <p:cNvSpPr txBox="1">
            <a:spLocks noGrp="1"/>
          </p:cNvSpPr>
          <p:nvPr>
            <p:ph type="ftr" idx="11"/>
            <p:custDataLst>
              <p:tags r:id="rId5"/>
            </p:custDataLst>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ct val="0"/>
              </a:spcBef>
              <a:buSzPts val="1400"/>
              <a:buNone/>
              <a:defRPr sz="1200">
                <a:solidFill>
                  <a:srgbClr val="888888"/>
                </a:solidFill>
                <a:latin typeface="Arial"/>
                <a:ea typeface="Arial"/>
                <a:cs typeface="Arial"/>
                <a:sym typeface="Arial"/>
              </a:defRPr>
            </a:lvl1pPr>
            <a:lvl2pPr marL="457200" marR="0" lvl="1" indent="0" algn="l" rtl="0">
              <a:spcBef>
                <a:spcPct val="0"/>
              </a:spcBef>
              <a:buSzPts val="1400"/>
              <a:buNone/>
              <a:defRPr sz="1800" b="0" i="0" u="none" strike="noStrike" cap="none">
                <a:solidFill>
                  <a:schemeClr val="dk1"/>
                </a:solidFill>
                <a:latin typeface="Arial"/>
                <a:ea typeface="Arial"/>
                <a:cs typeface="Arial"/>
                <a:sym typeface="Arial"/>
              </a:defRPr>
            </a:lvl2pPr>
            <a:lvl3pPr marL="914400" marR="0" lvl="2" indent="0" algn="l" rtl="0">
              <a:spcBef>
                <a:spcPct val="0"/>
              </a:spcBef>
              <a:buSzPts val="1400"/>
              <a:buNone/>
              <a:defRPr sz="1800" b="0" i="0" u="none" strike="noStrike" cap="none">
                <a:solidFill>
                  <a:schemeClr val="dk1"/>
                </a:solidFill>
                <a:latin typeface="Arial"/>
                <a:ea typeface="Arial"/>
                <a:cs typeface="Arial"/>
                <a:sym typeface="Arial"/>
              </a:defRPr>
            </a:lvl3pPr>
            <a:lvl4pPr marL="1371600" marR="0" lvl="3" indent="0" algn="l" rtl="0">
              <a:spcBef>
                <a:spcPct val="0"/>
              </a:spcBef>
              <a:buSzPts val="1400"/>
              <a:buNone/>
              <a:defRPr sz="1800" b="0" i="0" u="none" strike="noStrike" cap="none">
                <a:solidFill>
                  <a:schemeClr val="dk1"/>
                </a:solidFill>
                <a:latin typeface="Arial"/>
                <a:ea typeface="Arial"/>
                <a:cs typeface="Arial"/>
                <a:sym typeface="Arial"/>
              </a:defRPr>
            </a:lvl4pPr>
            <a:lvl5pPr marL="1828800" marR="0" lvl="4" indent="0" algn="l" rtl="0">
              <a:spcBef>
                <a:spcPct val="0"/>
              </a:spcBef>
              <a:buSzPts val="1400"/>
              <a:buNone/>
              <a:defRPr sz="1800" b="0" i="0" u="none" strike="noStrike" cap="none">
                <a:solidFill>
                  <a:schemeClr val="dk1"/>
                </a:solidFill>
                <a:latin typeface="Arial"/>
                <a:ea typeface="Arial"/>
                <a:cs typeface="Arial"/>
                <a:sym typeface="Arial"/>
              </a:defRPr>
            </a:lvl5pPr>
            <a:lvl6pPr marL="2286000" marR="0" lvl="5" indent="0" algn="l" rtl="0">
              <a:spcBef>
                <a:spcPct val="0"/>
              </a:spcBef>
              <a:buSzPts val="1400"/>
              <a:buNone/>
              <a:defRPr sz="1800" b="0" i="0" u="none" strike="noStrike" cap="none">
                <a:solidFill>
                  <a:schemeClr val="dk1"/>
                </a:solidFill>
                <a:latin typeface="Arial"/>
                <a:ea typeface="Arial"/>
                <a:cs typeface="Arial"/>
                <a:sym typeface="Arial"/>
              </a:defRPr>
            </a:lvl6pPr>
            <a:lvl7pPr marL="2743200" marR="0" lvl="6" indent="0" algn="l" rtl="0">
              <a:spcBef>
                <a:spcPct val="0"/>
              </a:spcBef>
              <a:buSzPts val="1400"/>
              <a:buNone/>
              <a:defRPr sz="1800" b="0" i="0" u="none" strike="noStrike" cap="none">
                <a:solidFill>
                  <a:schemeClr val="dk1"/>
                </a:solidFill>
                <a:latin typeface="Arial"/>
                <a:ea typeface="Arial"/>
                <a:cs typeface="Arial"/>
                <a:sym typeface="Arial"/>
              </a:defRPr>
            </a:lvl7pPr>
            <a:lvl8pPr marL="3200400" marR="0" lvl="7" indent="0" algn="l" rtl="0">
              <a:spcBef>
                <a:spcPct val="0"/>
              </a:spcBef>
              <a:buSzPts val="1400"/>
              <a:buNone/>
              <a:defRPr sz="1800" b="0" i="0" u="none" strike="noStrike" cap="none">
                <a:solidFill>
                  <a:schemeClr val="dk1"/>
                </a:solidFill>
                <a:latin typeface="Arial"/>
                <a:ea typeface="Arial"/>
                <a:cs typeface="Arial"/>
                <a:sym typeface="Arial"/>
              </a:defRPr>
            </a:lvl8pPr>
            <a:lvl9pPr marL="3657600" marR="0" lvl="8" indent="0" algn="l" rtl="0">
              <a:spcBef>
                <a:spcPct val="0"/>
              </a:spcBef>
              <a:buSzPts val="1400"/>
              <a:buNone/>
              <a:defRPr sz="1800" b="0" i="0" u="none" strike="noStrike" cap="none">
                <a:solidFill>
                  <a:schemeClr val="dk1"/>
                </a:solidFill>
                <a:latin typeface="Arial"/>
                <a:ea typeface="Arial"/>
                <a:cs typeface="Arial"/>
                <a:sym typeface="Arial"/>
              </a:defRPr>
            </a:lvl9pPr>
          </a:lstStyle>
          <a:p/>
        </p:txBody>
      </p:sp>
      <p:sp>
        <p:nvSpPr>
          <p:cNvPr id="201" name="Shape 201"/>
          <p:cNvSpPr txBox="1">
            <a:spLocks noGrp="1"/>
          </p:cNvSpPr>
          <p:nvPr>
            <p:ph type="sldNum" idx="12"/>
            <p:custDataLst>
              <p:tags r:id="rId6"/>
            </p:custDataLst>
          </p:nvPr>
        </p:nvSpPr>
        <p:spPr>
          <a:xfrm>
            <a:off x="8610600" y="6356350"/>
            <a:ext cx="2743200" cy="365125"/>
          </a:xfrm>
          <a:prstGeom prst="rect">
            <a:avLst/>
          </a:prstGeom>
          <a:noFill/>
          <a:ln>
            <a:noFill/>
          </a:ln>
        </p:spPr>
        <p:txBody>
          <a:bodyPr wrap="square" lIns="91425" tIns="45700" rIns="91425" bIns="45700" anchor="ctr" anchorCtr="0">
            <a:noAutofit/>
          </a:bodyPr>
          <a:lstStyle/>
          <a:p>
            <a:pPr marL="0" marR="0" lvl="0" indent="0" algn="r" rtl="0">
              <a:spcBef>
                <a:spcPct val="0"/>
              </a:spcBef>
              <a:buNone/>
            </a:pPr>
            <a:fld id="{00000000-1234-1234-1234-123412341234}" type="slidenum">
              <a:rPr lang="en-ID" sz="1200">
                <a:solidFill>
                  <a:srgbClr val="888888"/>
                </a:solidFill>
                <a:latin typeface="Arial"/>
                <a:ea typeface="Arial"/>
                <a:cs typeface="Arial"/>
                <a:sym typeface="Arial"/>
              </a:rPr>
              <a:t/>
            </a:fld>
            <a:endParaRPr lang="en-ID" sz="1200">
              <a:solidFill>
                <a:srgbClr val="888888"/>
              </a:solidFill>
              <a:latin typeface="Arial"/>
              <a:ea typeface="Arial"/>
              <a:cs typeface="Arial"/>
              <a:sym typeface="Arial"/>
            </a:endParaRP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3_Custom Layout">
    <p:spTree>
      <p:nvGrpSpPr>
        <p:cNvPr id="1" name="Shape 13"/>
        <p:cNvGrpSpPr/>
        <p:nvPr>
          <p:custDataLst>
            <p:tags r:id="rId1"/>
          </p:custDataLst>
        </p:nvPr>
      </p:nvGrpSpPr>
      <p:grpSpPr>
        <a:xfrm>
          <a:off x="0" y="0"/>
          <a:ext cx="0" cy="0"/>
        </a:xfrm>
      </p:grpSpPr>
      <p:sp>
        <p:nvSpPr>
          <p:cNvPr id="14" name="Shape 14"/>
          <p:cNvSpPr/>
          <p:nvPr>
            <p:custDataLst>
              <p:tags r:id="rId2"/>
            </p:custDataLst>
          </p:nvPr>
        </p:nvSpPr>
        <p:spPr>
          <a:xfrm>
            <a:off x="4959927" y="524656"/>
            <a:ext cx="6633814" cy="5807226"/>
          </a:xfrm>
          <a:prstGeom prst="rect">
            <a:avLst/>
          </a:prstGeom>
          <a:solidFill>
            <a:srgbClr val="F2F2F2"/>
          </a:solidFill>
          <a:ln>
            <a:noFill/>
          </a:ln>
        </p:spPr>
        <p:txBody>
          <a:bodyPr wrap="square" lIns="91425" tIns="45700" rIns="91425" bIns="45700" anchor="ctr" anchorCtr="0">
            <a:noAutofit/>
          </a:bodyPr>
          <a:lstStyle/>
          <a:p>
            <a:pPr marL="0" marR="0" lvl="0" indent="0" algn="ctr" rtl="0">
              <a:spcBef>
                <a:spcPct val="0"/>
              </a:spcBef>
              <a:buNone/>
            </a:pPr>
            <a:endParaRPr sz="1800">
              <a:solidFill>
                <a:schemeClr val="lt1"/>
              </a:solidFill>
              <a:latin typeface="Arial"/>
              <a:ea typeface="Arial"/>
              <a:cs typeface="Arial"/>
              <a:sym typeface="Arial"/>
            </a:endParaRPr>
          </a:p>
        </p:txBody>
      </p:sp>
      <p:sp>
        <p:nvSpPr>
          <p:cNvPr id="15" name="Shape 15"/>
          <p:cNvSpPr>
            <a:spLocks noGrp="1"/>
          </p:cNvSpPr>
          <p:nvPr>
            <p:ph type="pic" idx="2"/>
            <p:custDataLst>
              <p:tags r:id="rId3"/>
            </p:custDataLst>
          </p:nvPr>
        </p:nvSpPr>
        <p:spPr>
          <a:xfrm>
            <a:off x="5624368" y="1093788"/>
            <a:ext cx="3519632" cy="3519632"/>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685800" marR="0" lvl="1" indent="-76200" algn="l" rtl="0">
              <a:lnSpc>
                <a:spcPct val="90000"/>
              </a:lnSpc>
              <a:spcBef>
                <a:spcPts val="500"/>
              </a:spcBef>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143000" marR="0" lvl="2" indent="-101600" algn="l" rtl="0">
              <a:lnSpc>
                <a:spcPct val="90000"/>
              </a:lnSpc>
              <a:spcBef>
                <a:spcPts val="500"/>
              </a:spcBef>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600200" marR="0" lvl="3"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057400" marR="0" lvl="4"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514600" marR="0" lvl="5"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2971800" marR="0" lvl="6"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429000" marR="0" lvl="7"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3886200" marR="0" lvl="8"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p:txBody>
      </p:sp>
      <p:sp>
        <p:nvSpPr>
          <p:cNvPr id="16" name="Shape 16"/>
          <p:cNvSpPr>
            <a:spLocks noGrp="1"/>
          </p:cNvSpPr>
          <p:nvPr>
            <p:ph type="pic" idx="3"/>
            <p:custDataLst>
              <p:tags r:id="rId4"/>
            </p:custDataLst>
          </p:nvPr>
        </p:nvSpPr>
        <p:spPr>
          <a:xfrm>
            <a:off x="9448833" y="2773345"/>
            <a:ext cx="1840075" cy="1840075"/>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685800" marR="0" lvl="1" indent="-76200" algn="l" rtl="0">
              <a:lnSpc>
                <a:spcPct val="90000"/>
              </a:lnSpc>
              <a:spcBef>
                <a:spcPts val="500"/>
              </a:spcBef>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143000" marR="0" lvl="2" indent="-101600" algn="l" rtl="0">
              <a:lnSpc>
                <a:spcPct val="90000"/>
              </a:lnSpc>
              <a:spcBef>
                <a:spcPts val="500"/>
              </a:spcBef>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600200" marR="0" lvl="3"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057400" marR="0" lvl="4"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514600" marR="0" lvl="5"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2971800" marR="0" lvl="6"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429000" marR="0" lvl="7"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3886200" marR="0" lvl="8"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5_Custom Layout">
    <p:spTree>
      <p:nvGrpSpPr>
        <p:cNvPr id="1" name="Shape 20"/>
        <p:cNvGrpSpPr/>
        <p:nvPr>
          <p:custDataLst>
            <p:tags r:id="rId1"/>
          </p:custDataLst>
        </p:nvPr>
      </p:nvGrpSpPr>
      <p:grpSpPr>
        <a:xfrm>
          <a:off x="0" y="0"/>
          <a:ext cx="0" cy="0"/>
        </a:xfrm>
      </p:grpSpPr>
      <p:sp>
        <p:nvSpPr>
          <p:cNvPr id="21" name="Shape 21"/>
          <p:cNvSpPr/>
          <p:nvPr>
            <p:custDataLst>
              <p:tags r:id="rId2"/>
            </p:custDataLst>
          </p:nvPr>
        </p:nvSpPr>
        <p:spPr>
          <a:xfrm>
            <a:off x="612804" y="524656"/>
            <a:ext cx="10980937" cy="5807226"/>
          </a:xfrm>
          <a:prstGeom prst="rect">
            <a:avLst/>
          </a:prstGeom>
          <a:solidFill>
            <a:srgbClr val="F2F2F2"/>
          </a:solidFill>
          <a:ln>
            <a:noFill/>
          </a:ln>
        </p:spPr>
        <p:txBody>
          <a:bodyPr wrap="square" lIns="91425" tIns="45700" rIns="91425" bIns="45700" anchor="ctr" anchorCtr="0">
            <a:noAutofit/>
          </a:bodyPr>
          <a:lstStyle/>
          <a:p>
            <a:pPr marL="0" marR="0" lvl="0" indent="0" algn="ctr" rtl="0">
              <a:spcBef>
                <a:spcPct val="0"/>
              </a:spcBef>
              <a:buNone/>
            </a:pPr>
            <a:endParaRPr sz="1800">
              <a:solidFill>
                <a:schemeClr val="lt1"/>
              </a:solidFill>
              <a:latin typeface="Arial"/>
              <a:ea typeface="Arial"/>
              <a:cs typeface="Arial"/>
              <a:sym typeface="Arial"/>
            </a:endParaRPr>
          </a:p>
        </p:txBody>
      </p:sp>
      <p:sp>
        <p:nvSpPr>
          <p:cNvPr id="22" name="Shape 22"/>
          <p:cNvSpPr>
            <a:spLocks noGrp="1"/>
          </p:cNvSpPr>
          <p:nvPr>
            <p:ph type="pic" idx="2"/>
            <p:custDataLst>
              <p:tags r:id="rId3"/>
            </p:custDataLst>
          </p:nvPr>
        </p:nvSpPr>
        <p:spPr>
          <a:xfrm>
            <a:off x="1257300" y="990600"/>
            <a:ext cx="4838700" cy="4838700"/>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685800" marR="0" lvl="1" indent="-76200" algn="l" rtl="0">
              <a:lnSpc>
                <a:spcPct val="90000"/>
              </a:lnSpc>
              <a:spcBef>
                <a:spcPts val="500"/>
              </a:spcBef>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143000" marR="0" lvl="2" indent="-101600" algn="l" rtl="0">
              <a:lnSpc>
                <a:spcPct val="90000"/>
              </a:lnSpc>
              <a:spcBef>
                <a:spcPts val="500"/>
              </a:spcBef>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600200" marR="0" lvl="3"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057400" marR="0" lvl="4"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514600" marR="0" lvl="5"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2971800" marR="0" lvl="6"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429000" marR="0" lvl="7"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3886200" marR="0" lvl="8"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39_Custom Layout">
    <p:spTree>
      <p:nvGrpSpPr>
        <p:cNvPr id="1" name="Shape 26"/>
        <p:cNvGrpSpPr/>
        <p:nvPr>
          <p:custDataLst>
            <p:tags r:id="rId1"/>
          </p:custDataLst>
        </p:nvPr>
      </p:nvGrpSpPr>
      <p:grpSpPr>
        <a:xfrm>
          <a:off x="0" y="0"/>
          <a:ext cx="0" cy="0"/>
        </a:xfrm>
      </p:grpSpPr>
      <p:sp>
        <p:nvSpPr>
          <p:cNvPr id="27" name="Shape 27"/>
          <p:cNvSpPr/>
          <p:nvPr>
            <p:custDataLst>
              <p:tags r:id="rId2"/>
            </p:custDataLst>
          </p:nvPr>
        </p:nvSpPr>
        <p:spPr>
          <a:xfrm>
            <a:off x="612804" y="524656"/>
            <a:ext cx="10980937" cy="2904344"/>
          </a:xfrm>
          <a:prstGeom prst="rect">
            <a:avLst/>
          </a:prstGeom>
          <a:solidFill>
            <a:srgbClr val="F2F2F2"/>
          </a:solidFill>
          <a:ln>
            <a:noFill/>
          </a:ln>
        </p:spPr>
        <p:txBody>
          <a:bodyPr wrap="square" lIns="91425" tIns="45700" rIns="91425" bIns="45700" anchor="ctr" anchorCtr="0">
            <a:noAutofit/>
          </a:bodyPr>
          <a:lstStyle/>
          <a:p>
            <a:pPr marL="0" marR="0" lvl="0" indent="0" algn="ctr" rtl="0">
              <a:spcBef>
                <a:spcPct val="0"/>
              </a:spcBef>
              <a:buNone/>
            </a:pPr>
            <a:endParaRPr sz="1800">
              <a:solidFill>
                <a:schemeClr val="lt1"/>
              </a:solidFill>
              <a:latin typeface="Arial"/>
              <a:ea typeface="Arial"/>
              <a:cs typeface="Arial"/>
              <a:sym typeface="Arial"/>
            </a:endParaRPr>
          </a:p>
        </p:txBody>
      </p:sp>
      <p:sp>
        <p:nvSpPr>
          <p:cNvPr id="28" name="Shape 28"/>
          <p:cNvSpPr>
            <a:spLocks noGrp="1"/>
          </p:cNvSpPr>
          <p:nvPr>
            <p:ph type="pic" idx="2"/>
            <p:custDataLst>
              <p:tags r:id="rId3"/>
            </p:custDataLst>
          </p:nvPr>
        </p:nvSpPr>
        <p:spPr>
          <a:xfrm>
            <a:off x="612805" y="3429000"/>
            <a:ext cx="10980936" cy="2902882"/>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685800" marR="0" lvl="1" indent="-76200" algn="l" rtl="0">
              <a:lnSpc>
                <a:spcPct val="90000"/>
              </a:lnSpc>
              <a:spcBef>
                <a:spcPts val="500"/>
              </a:spcBef>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143000" marR="0" lvl="2" indent="-101600" algn="l" rtl="0">
              <a:lnSpc>
                <a:spcPct val="90000"/>
              </a:lnSpc>
              <a:spcBef>
                <a:spcPts val="500"/>
              </a:spcBef>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600200" marR="0" lvl="3"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057400" marR="0" lvl="4"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514600" marR="0" lvl="5"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2971800" marR="0" lvl="6"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429000" marR="0" lvl="7"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3886200" marR="0" lvl="8"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1_Custom Layout">
    <p:spTree>
      <p:nvGrpSpPr>
        <p:cNvPr id="1" name="Shape 34"/>
        <p:cNvGrpSpPr/>
        <p:nvPr>
          <p:custDataLst>
            <p:tags r:id="rId1"/>
          </p:custDataLst>
        </p:nvPr>
      </p:nvGrpSpPr>
      <p:grpSpPr>
        <a:xfrm>
          <a:off x="0" y="0"/>
          <a:ext cx="0" cy="0"/>
        </a:xfrm>
      </p:grpSpPr>
      <p:sp>
        <p:nvSpPr>
          <p:cNvPr id="35" name="Shape 35"/>
          <p:cNvSpPr/>
          <p:nvPr>
            <p:custDataLst>
              <p:tags r:id="rId2"/>
            </p:custDataLst>
          </p:nvPr>
        </p:nvSpPr>
        <p:spPr>
          <a:xfrm>
            <a:off x="612804" y="524656"/>
            <a:ext cx="10980937" cy="5807226"/>
          </a:xfrm>
          <a:prstGeom prst="rect">
            <a:avLst/>
          </a:prstGeom>
          <a:solidFill>
            <a:srgbClr val="F2F2F2"/>
          </a:solidFill>
          <a:ln>
            <a:noFill/>
          </a:ln>
        </p:spPr>
        <p:txBody>
          <a:bodyPr wrap="square" lIns="91425" tIns="45700" rIns="91425" bIns="45700" anchor="ctr" anchorCtr="0">
            <a:noAutofit/>
          </a:bodyPr>
          <a:lstStyle/>
          <a:p>
            <a:pPr marL="0" marR="0" lvl="0" indent="0" algn="ctr" rtl="0">
              <a:spcBef>
                <a:spcPct val="0"/>
              </a:spcBef>
              <a:buNone/>
            </a:pPr>
            <a:endParaRPr sz="1800">
              <a:solidFill>
                <a:schemeClr val="lt1"/>
              </a:solidFill>
              <a:latin typeface="Arial"/>
              <a:ea typeface="Arial"/>
              <a:cs typeface="Arial"/>
              <a:sym typeface="Arial"/>
            </a:endParaRPr>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14_Custom Layout">
    <p:spTree>
      <p:nvGrpSpPr>
        <p:cNvPr id="1" name="Shape 52"/>
        <p:cNvGrpSpPr/>
        <p:nvPr>
          <p:custDataLst>
            <p:tags r:id="rId1"/>
          </p:custDataLst>
        </p:nvPr>
      </p:nvGrpSpPr>
      <p:grpSpPr>
        <a:xfrm>
          <a:off x="0" y="0"/>
          <a:ext cx="0" cy="0"/>
        </a:xfrm>
      </p:grpSpPr>
      <p:sp>
        <p:nvSpPr>
          <p:cNvPr id="53" name="Shape 53"/>
          <p:cNvSpPr>
            <a:spLocks noGrp="1"/>
          </p:cNvSpPr>
          <p:nvPr>
            <p:ph type="pic" idx="2"/>
            <p:custDataLst>
              <p:tags r:id="rId2"/>
            </p:custDataLst>
          </p:nvPr>
        </p:nvSpPr>
        <p:spPr>
          <a:xfrm>
            <a:off x="612775" y="523875"/>
            <a:ext cx="10980738" cy="2905125"/>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685800" marR="0" lvl="1" indent="-76200" algn="l" rtl="0">
              <a:lnSpc>
                <a:spcPct val="90000"/>
              </a:lnSpc>
              <a:spcBef>
                <a:spcPts val="500"/>
              </a:spcBef>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143000" marR="0" lvl="2" indent="-101600" algn="l" rtl="0">
              <a:lnSpc>
                <a:spcPct val="90000"/>
              </a:lnSpc>
              <a:spcBef>
                <a:spcPts val="500"/>
              </a:spcBef>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600200" marR="0" lvl="3"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057400" marR="0" lvl="4"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514600" marR="0" lvl="5"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2971800" marR="0" lvl="6"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429000" marR="0" lvl="7"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3886200" marR="0" lvl="8"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17_Custom Layout">
    <p:spTree>
      <p:nvGrpSpPr>
        <p:cNvPr id="1" name="Shape 60"/>
        <p:cNvGrpSpPr/>
        <p:nvPr>
          <p:custDataLst>
            <p:tags r:id="rId1"/>
          </p:custDataLst>
        </p:nvPr>
      </p:nvGrpSpPr>
      <p:grpSpPr>
        <a:xfrm>
          <a:off x="0" y="0"/>
          <a:ext cx="0" cy="0"/>
        </a:xfrm>
      </p:grpSpPr>
      <p:sp>
        <p:nvSpPr>
          <p:cNvPr id="61" name="Shape 61"/>
          <p:cNvSpPr>
            <a:spLocks noGrp="1"/>
          </p:cNvSpPr>
          <p:nvPr>
            <p:ph type="pic" idx="2"/>
            <p:custDataLst>
              <p:tags r:id="rId2"/>
            </p:custDataLst>
          </p:nvPr>
        </p:nvSpPr>
        <p:spPr>
          <a:xfrm>
            <a:off x="4126229" y="523875"/>
            <a:ext cx="7467283" cy="5808663"/>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685800" marR="0" lvl="1" indent="-76200" algn="l" rtl="0">
              <a:lnSpc>
                <a:spcPct val="90000"/>
              </a:lnSpc>
              <a:spcBef>
                <a:spcPts val="500"/>
              </a:spcBef>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143000" marR="0" lvl="2" indent="-101600" algn="l" rtl="0">
              <a:lnSpc>
                <a:spcPct val="90000"/>
              </a:lnSpc>
              <a:spcBef>
                <a:spcPts val="500"/>
              </a:spcBef>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600200" marR="0" lvl="3"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057400" marR="0" lvl="4"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514600" marR="0" lvl="5"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2971800" marR="0" lvl="6"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429000" marR="0" lvl="7"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3886200" marR="0" lvl="8"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18_Custom Layout">
    <p:spTree>
      <p:nvGrpSpPr>
        <p:cNvPr id="1" name="Shape 62"/>
        <p:cNvGrpSpPr/>
        <p:nvPr>
          <p:custDataLst>
            <p:tags r:id="rId1"/>
          </p:custDataLst>
        </p:nvPr>
      </p:nvGrpSpPr>
      <p:grpSpPr>
        <a:xfrm>
          <a:off x="0" y="0"/>
          <a:ext cx="0" cy="0"/>
        </a:xfrm>
      </p:grpSpPr>
      <p:sp>
        <p:nvSpPr>
          <p:cNvPr id="63" name="Shape 63"/>
          <p:cNvSpPr/>
          <p:nvPr>
            <p:custDataLst>
              <p:tags r:id="rId2"/>
            </p:custDataLst>
          </p:nvPr>
        </p:nvSpPr>
        <p:spPr>
          <a:xfrm>
            <a:off x="612804" y="524656"/>
            <a:ext cx="10980937" cy="5807226"/>
          </a:xfrm>
          <a:prstGeom prst="rect">
            <a:avLst/>
          </a:prstGeom>
          <a:solidFill>
            <a:srgbClr val="F2F2F2"/>
          </a:solidFill>
          <a:ln>
            <a:noFill/>
          </a:ln>
        </p:spPr>
        <p:txBody>
          <a:bodyPr wrap="square" lIns="91425" tIns="45700" rIns="91425" bIns="45700" anchor="ctr" anchorCtr="0">
            <a:noAutofit/>
          </a:bodyPr>
          <a:lstStyle/>
          <a:p>
            <a:pPr marL="0" marR="0" lvl="0" indent="0" algn="ctr" rtl="0">
              <a:spcBef>
                <a:spcPct val="0"/>
              </a:spcBef>
              <a:buNone/>
            </a:pPr>
            <a:endParaRPr sz="1800">
              <a:solidFill>
                <a:schemeClr val="lt1"/>
              </a:solidFill>
              <a:latin typeface="Arial"/>
              <a:ea typeface="Arial"/>
              <a:cs typeface="Arial"/>
              <a:sym typeface="Arial"/>
            </a:endParaRPr>
          </a:p>
        </p:txBody>
      </p:sp>
      <p:sp>
        <p:nvSpPr>
          <p:cNvPr id="64" name="Shape 64"/>
          <p:cNvSpPr>
            <a:spLocks noGrp="1"/>
          </p:cNvSpPr>
          <p:nvPr>
            <p:ph type="pic" idx="2"/>
            <p:custDataLst>
              <p:tags r:id="rId3"/>
            </p:custDataLst>
          </p:nvPr>
        </p:nvSpPr>
        <p:spPr>
          <a:xfrm>
            <a:off x="8206740" y="991774"/>
            <a:ext cx="2971800" cy="4941570"/>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685800" marR="0" lvl="1" indent="-76200" algn="l" rtl="0">
              <a:lnSpc>
                <a:spcPct val="90000"/>
              </a:lnSpc>
              <a:spcBef>
                <a:spcPts val="500"/>
              </a:spcBef>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143000" marR="0" lvl="2" indent="-101600" algn="l" rtl="0">
              <a:lnSpc>
                <a:spcPct val="90000"/>
              </a:lnSpc>
              <a:spcBef>
                <a:spcPts val="500"/>
              </a:spcBef>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600200" marR="0" lvl="3"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057400" marR="0" lvl="4"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514600" marR="0" lvl="5"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2971800" marR="0" lvl="6"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429000" marR="0" lvl="7"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3886200" marR="0" lvl="8"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p:txBody>
      </p:sp>
      <p:sp>
        <p:nvSpPr>
          <p:cNvPr id="65" name="Shape 65"/>
          <p:cNvSpPr>
            <a:spLocks noGrp="1"/>
          </p:cNvSpPr>
          <p:nvPr>
            <p:ph type="pic" idx="3"/>
            <p:custDataLst>
              <p:tags r:id="rId4"/>
            </p:custDataLst>
          </p:nvPr>
        </p:nvSpPr>
        <p:spPr>
          <a:xfrm>
            <a:off x="5623560" y="991774"/>
            <a:ext cx="2506980" cy="2425796"/>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685800" marR="0" lvl="1" indent="-76200" algn="l" rtl="0">
              <a:lnSpc>
                <a:spcPct val="90000"/>
              </a:lnSpc>
              <a:spcBef>
                <a:spcPts val="500"/>
              </a:spcBef>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143000" marR="0" lvl="2" indent="-101600" algn="l" rtl="0">
              <a:lnSpc>
                <a:spcPct val="90000"/>
              </a:lnSpc>
              <a:spcBef>
                <a:spcPts val="500"/>
              </a:spcBef>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600200" marR="0" lvl="3"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057400" marR="0" lvl="4"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514600" marR="0" lvl="5"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2971800" marR="0" lvl="6"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429000" marR="0" lvl="7"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3886200" marR="0" lvl="8"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p:txBody>
      </p:sp>
      <p:sp>
        <p:nvSpPr>
          <p:cNvPr id="66" name="Shape 66"/>
          <p:cNvSpPr>
            <a:spLocks noGrp="1"/>
          </p:cNvSpPr>
          <p:nvPr>
            <p:ph type="pic" idx="4"/>
            <p:custDataLst>
              <p:tags r:id="rId5"/>
            </p:custDataLst>
          </p:nvPr>
        </p:nvSpPr>
        <p:spPr>
          <a:xfrm>
            <a:off x="5623560" y="3507548"/>
            <a:ext cx="2506980" cy="2425796"/>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685800" marR="0" lvl="1" indent="-76200" algn="l" rtl="0">
              <a:lnSpc>
                <a:spcPct val="90000"/>
              </a:lnSpc>
              <a:spcBef>
                <a:spcPts val="500"/>
              </a:spcBef>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143000" marR="0" lvl="2" indent="-101600" algn="l" rtl="0">
              <a:lnSpc>
                <a:spcPct val="90000"/>
              </a:lnSpc>
              <a:spcBef>
                <a:spcPts val="500"/>
              </a:spcBef>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600200" marR="0" lvl="3"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057400" marR="0" lvl="4"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514600" marR="0" lvl="5"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2971800" marR="0" lvl="6"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429000" marR="0" lvl="7"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3886200" marR="0" lvl="8"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cSld name="Title Slide">
    <p:spTree>
      <p:nvGrpSpPr>
        <p:cNvPr id="1" name="Shape 135"/>
        <p:cNvGrpSpPr/>
        <p:nvPr>
          <p:custDataLst>
            <p:tags r:id="rId1"/>
          </p:custDataLst>
        </p:nvPr>
      </p:nvGrpSpPr>
      <p:grpSpPr>
        <a:xfrm>
          <a:off x="0" y="0"/>
          <a:ext cx="0" cy="0"/>
        </a:xfrm>
      </p:grpSpPr>
      <p:sp>
        <p:nvSpPr>
          <p:cNvPr id="136" name="Shape 136"/>
          <p:cNvSpPr txBox="1">
            <a:spLocks noGrp="1"/>
          </p:cNvSpPr>
          <p:nvPr>
            <p:ph type="ctrTitle"/>
            <p:custDataLst>
              <p:tags r:id="rId2"/>
            </p:custDataLst>
          </p:nvPr>
        </p:nvSpPr>
        <p:spPr>
          <a:xfrm>
            <a:off x="1524000" y="1122363"/>
            <a:ext cx="9144000" cy="2387600"/>
          </a:xfrm>
          <a:prstGeom prst="rect">
            <a:avLst/>
          </a:prstGeom>
          <a:noFill/>
          <a:ln>
            <a:noFill/>
          </a:ln>
        </p:spPr>
        <p:txBody>
          <a:bodyPr wrap="square" lIns="91425" tIns="91425" rIns="91425" bIns="91425" anchor="b" anchorCtr="0"/>
          <a:lstStyle>
            <a:lvl1pPr marL="0" marR="0" lvl="0" indent="0" algn="ctr" rtl="0">
              <a:lnSpc>
                <a:spcPct val="90000"/>
              </a:lnSpc>
              <a:spcBef>
                <a:spcPct val="0"/>
              </a:spcBef>
              <a:buClr>
                <a:schemeClr val="dk1"/>
              </a:buClr>
              <a:buSzPts val="6000"/>
              <a:buFont typeface="Arial"/>
              <a:buNone/>
              <a:defRPr sz="6000" b="0" i="0" u="none" strike="noStrike" cap="none">
                <a:solidFill>
                  <a:schemeClr val="dk1"/>
                </a:solidFill>
                <a:latin typeface="Arial"/>
                <a:ea typeface="Arial"/>
                <a:cs typeface="Arial"/>
                <a:sym typeface="Arial"/>
              </a:defRPr>
            </a:lvl1pPr>
            <a:lvl2pPr lvl="1" indent="0">
              <a:spcBef>
                <a:spcPct val="0"/>
              </a:spcBef>
              <a:buSzPts val="1400"/>
              <a:buNone/>
              <a:defRPr sz="1800"/>
            </a:lvl2pPr>
            <a:lvl3pPr lvl="2" indent="0">
              <a:spcBef>
                <a:spcPct val="0"/>
              </a:spcBef>
              <a:buSzPts val="1400"/>
              <a:buNone/>
              <a:defRPr sz="1800"/>
            </a:lvl3pPr>
            <a:lvl4pPr lvl="3" indent="0">
              <a:spcBef>
                <a:spcPct val="0"/>
              </a:spcBef>
              <a:buSzPts val="1400"/>
              <a:buNone/>
              <a:defRPr sz="1800"/>
            </a:lvl4pPr>
            <a:lvl5pPr lvl="4" indent="0">
              <a:spcBef>
                <a:spcPct val="0"/>
              </a:spcBef>
              <a:buSzPts val="1400"/>
              <a:buNone/>
              <a:defRPr sz="1800"/>
            </a:lvl5pPr>
            <a:lvl6pPr lvl="5" indent="0">
              <a:spcBef>
                <a:spcPct val="0"/>
              </a:spcBef>
              <a:buSzPts val="1400"/>
              <a:buNone/>
              <a:defRPr sz="1800"/>
            </a:lvl6pPr>
            <a:lvl7pPr lvl="6" indent="0">
              <a:spcBef>
                <a:spcPct val="0"/>
              </a:spcBef>
              <a:buSzPts val="1400"/>
              <a:buNone/>
              <a:defRPr sz="1800"/>
            </a:lvl7pPr>
            <a:lvl8pPr lvl="7" indent="0">
              <a:spcBef>
                <a:spcPct val="0"/>
              </a:spcBef>
              <a:buSzPts val="1400"/>
              <a:buNone/>
              <a:defRPr sz="1800"/>
            </a:lvl8pPr>
            <a:lvl9pPr lvl="8" indent="0">
              <a:spcBef>
                <a:spcPct val="0"/>
              </a:spcBef>
              <a:buSzPts val="1400"/>
              <a:buNone/>
              <a:defRPr sz="1800"/>
            </a:lvl9pPr>
          </a:lstStyle>
          <a:p/>
        </p:txBody>
      </p:sp>
      <p:sp>
        <p:nvSpPr>
          <p:cNvPr id="137" name="Shape 137"/>
          <p:cNvSpPr txBox="1">
            <a:spLocks noGrp="1"/>
          </p:cNvSpPr>
          <p:nvPr>
            <p:ph type="subTitle" idx="1"/>
            <p:custDataLst>
              <p:tags r:id="rId3"/>
            </p:custDataLst>
          </p:nvPr>
        </p:nvSpPr>
        <p:spPr>
          <a:xfrm>
            <a:off x="1524000" y="3602038"/>
            <a:ext cx="9144000" cy="1655762"/>
          </a:xfrm>
          <a:prstGeom prst="rect">
            <a:avLst/>
          </a:prstGeom>
          <a:noFill/>
          <a:ln>
            <a:noFill/>
          </a:ln>
        </p:spPr>
        <p:txBody>
          <a:bodyPr wrap="square" lIns="91425" tIns="91425" rIns="91425" bIns="91425" anchor="t" anchorCtr="0"/>
          <a:lstStyle>
            <a:lvl1pPr marL="0" marR="0" lvl="0" indent="0" algn="ctr" rtl="0">
              <a:lnSpc>
                <a:spcPct val="90000"/>
              </a:lnSpc>
              <a:spcBef>
                <a:spcPts val="1000"/>
              </a:spcBef>
              <a:buClr>
                <a:schemeClr val="dk1"/>
              </a:buClr>
              <a:buSzPts val="2400"/>
              <a:buFont typeface="Arial"/>
              <a:buNone/>
              <a:defRPr sz="2400" b="0" i="0" u="none" strike="noStrike" cap="none">
                <a:solidFill>
                  <a:schemeClr val="dk1"/>
                </a:solidFill>
                <a:latin typeface="Arial"/>
                <a:ea typeface="Arial"/>
                <a:cs typeface="Arial"/>
                <a:sym typeface="Arial"/>
              </a:defRPr>
            </a:lvl1pPr>
            <a:lvl2pPr marL="457200" marR="0" lvl="1" indent="0" algn="ctr" rtl="0">
              <a:lnSpc>
                <a:spcPct val="90000"/>
              </a:lnSpc>
              <a:spcBef>
                <a:spcPts val="500"/>
              </a:spcBef>
              <a:buClr>
                <a:schemeClr val="dk1"/>
              </a:buClr>
              <a:buSzPts val="2000"/>
              <a:buFont typeface="Arial"/>
              <a:buNone/>
              <a:defRPr sz="2000" b="0" i="0" u="none" strike="noStrike" cap="none">
                <a:solidFill>
                  <a:schemeClr val="dk1"/>
                </a:solidFill>
                <a:latin typeface="Arial"/>
                <a:ea typeface="Arial"/>
                <a:cs typeface="Arial"/>
                <a:sym typeface="Arial"/>
              </a:defRPr>
            </a:lvl2pPr>
            <a:lvl3pPr marL="914400" marR="0" lvl="2" indent="0" algn="ctr" rtl="0">
              <a:lnSpc>
                <a:spcPct val="90000"/>
              </a:lnSpc>
              <a:spcBef>
                <a:spcPts val="500"/>
              </a:spcBef>
              <a:buClr>
                <a:schemeClr val="dk1"/>
              </a:buClr>
              <a:buSzPts val="1800"/>
              <a:buFont typeface="Arial"/>
              <a:buNone/>
              <a:defRPr sz="1800" b="0" i="0" u="none" strike="noStrike" cap="none">
                <a:solidFill>
                  <a:schemeClr val="dk1"/>
                </a:solidFill>
                <a:latin typeface="Arial"/>
                <a:ea typeface="Arial"/>
                <a:cs typeface="Arial"/>
                <a:sym typeface="Arial"/>
              </a:defRPr>
            </a:lvl3pPr>
            <a:lvl4pPr marL="1371600" marR="0" lvl="3" indent="0" algn="ctr" rtl="0">
              <a:lnSpc>
                <a:spcPct val="90000"/>
              </a:lnSpc>
              <a:spcBef>
                <a:spcPts val="500"/>
              </a:spcBef>
              <a:buClr>
                <a:schemeClr val="dk1"/>
              </a:buClr>
              <a:buSzPts val="1600"/>
              <a:buFont typeface="Arial"/>
              <a:buNone/>
              <a:defRPr sz="1600" b="0" i="0" u="none" strike="noStrike" cap="none">
                <a:solidFill>
                  <a:schemeClr val="dk1"/>
                </a:solidFill>
                <a:latin typeface="Arial"/>
                <a:ea typeface="Arial"/>
                <a:cs typeface="Arial"/>
                <a:sym typeface="Arial"/>
              </a:defRPr>
            </a:lvl4pPr>
            <a:lvl5pPr marL="1828800" marR="0" lvl="4" indent="0" algn="ctr" rtl="0">
              <a:lnSpc>
                <a:spcPct val="90000"/>
              </a:lnSpc>
              <a:spcBef>
                <a:spcPts val="500"/>
              </a:spcBef>
              <a:buClr>
                <a:schemeClr val="dk1"/>
              </a:buClr>
              <a:buSzPts val="1600"/>
              <a:buFont typeface="Arial"/>
              <a:buNone/>
              <a:defRPr sz="1600" b="0" i="0" u="none" strike="noStrike" cap="none">
                <a:solidFill>
                  <a:schemeClr val="dk1"/>
                </a:solidFill>
                <a:latin typeface="Arial"/>
                <a:ea typeface="Arial"/>
                <a:cs typeface="Arial"/>
                <a:sym typeface="Arial"/>
              </a:defRPr>
            </a:lvl5pPr>
            <a:lvl6pPr marL="2286000" marR="0" lvl="5" indent="0" algn="ctr" rtl="0">
              <a:lnSpc>
                <a:spcPct val="90000"/>
              </a:lnSpc>
              <a:spcBef>
                <a:spcPts val="500"/>
              </a:spcBef>
              <a:buClr>
                <a:schemeClr val="dk1"/>
              </a:buClr>
              <a:buSzPts val="1600"/>
              <a:buFont typeface="Arial"/>
              <a:buNone/>
              <a:defRPr sz="1600" b="0" i="0" u="none" strike="noStrike" cap="none">
                <a:solidFill>
                  <a:schemeClr val="dk1"/>
                </a:solidFill>
                <a:latin typeface="Arial"/>
                <a:ea typeface="Arial"/>
                <a:cs typeface="Arial"/>
                <a:sym typeface="Arial"/>
              </a:defRPr>
            </a:lvl6pPr>
            <a:lvl7pPr marL="2743200" marR="0" lvl="6" indent="0" algn="ctr" rtl="0">
              <a:lnSpc>
                <a:spcPct val="90000"/>
              </a:lnSpc>
              <a:spcBef>
                <a:spcPts val="500"/>
              </a:spcBef>
              <a:buClr>
                <a:schemeClr val="dk1"/>
              </a:buClr>
              <a:buSzPts val="1600"/>
              <a:buFont typeface="Arial"/>
              <a:buNone/>
              <a:defRPr sz="1600" b="0" i="0" u="none" strike="noStrike" cap="none">
                <a:solidFill>
                  <a:schemeClr val="dk1"/>
                </a:solidFill>
                <a:latin typeface="Arial"/>
                <a:ea typeface="Arial"/>
                <a:cs typeface="Arial"/>
                <a:sym typeface="Arial"/>
              </a:defRPr>
            </a:lvl7pPr>
            <a:lvl8pPr marL="3200400" marR="0" lvl="7" indent="0" algn="ctr" rtl="0">
              <a:lnSpc>
                <a:spcPct val="90000"/>
              </a:lnSpc>
              <a:spcBef>
                <a:spcPts val="500"/>
              </a:spcBef>
              <a:buClr>
                <a:schemeClr val="dk1"/>
              </a:buClr>
              <a:buSzPts val="1600"/>
              <a:buFont typeface="Arial"/>
              <a:buNone/>
              <a:defRPr sz="1600" b="0" i="0" u="none" strike="noStrike" cap="none">
                <a:solidFill>
                  <a:schemeClr val="dk1"/>
                </a:solidFill>
                <a:latin typeface="Arial"/>
                <a:ea typeface="Arial"/>
                <a:cs typeface="Arial"/>
                <a:sym typeface="Arial"/>
              </a:defRPr>
            </a:lvl8pPr>
            <a:lvl9pPr marL="3657600" marR="0" lvl="8" indent="0" algn="ctr" rtl="0">
              <a:lnSpc>
                <a:spcPct val="90000"/>
              </a:lnSpc>
              <a:spcBef>
                <a:spcPts val="500"/>
              </a:spcBef>
              <a:buClr>
                <a:schemeClr val="dk1"/>
              </a:buClr>
              <a:buSzPts val="1600"/>
              <a:buFont typeface="Arial"/>
              <a:buNone/>
              <a:defRPr sz="1600" b="0" i="0" u="none" strike="noStrike" cap="none">
                <a:solidFill>
                  <a:schemeClr val="dk1"/>
                </a:solidFill>
                <a:latin typeface="Arial"/>
                <a:ea typeface="Arial"/>
                <a:cs typeface="Arial"/>
                <a:sym typeface="Arial"/>
              </a:defRPr>
            </a:lvl9pPr>
          </a:lstStyle>
          <a:p/>
        </p:txBody>
      </p:sp>
      <p:sp>
        <p:nvSpPr>
          <p:cNvPr id="138" name="Shape 138"/>
          <p:cNvSpPr txBox="1">
            <a:spLocks noGrp="1"/>
          </p:cNvSpPr>
          <p:nvPr>
            <p:ph type="dt" idx="10"/>
            <p:custDataLst>
              <p:tags r:id="rId4"/>
            </p:custDataLst>
          </p:nvPr>
        </p:nvSpPr>
        <p:spPr>
          <a:xfrm>
            <a:off x="838200" y="6356350"/>
            <a:ext cx="2743200" cy="365125"/>
          </a:xfrm>
          <a:prstGeom prst="rect">
            <a:avLst/>
          </a:prstGeom>
          <a:noFill/>
          <a:ln>
            <a:noFill/>
          </a:ln>
        </p:spPr>
        <p:txBody>
          <a:bodyPr wrap="square" lIns="91425" tIns="91425" rIns="91425" bIns="91425" anchor="ctr" anchorCtr="0"/>
          <a:lstStyle>
            <a:lvl1pPr marL="0" marR="0" lvl="0" indent="0" algn="l" rtl="0">
              <a:spcBef>
                <a:spcPct val="0"/>
              </a:spcBef>
              <a:buSzPts val="1400"/>
              <a:buNone/>
              <a:defRPr sz="1200">
                <a:solidFill>
                  <a:srgbClr val="888888"/>
                </a:solidFill>
                <a:latin typeface="Arial"/>
                <a:ea typeface="Arial"/>
                <a:cs typeface="Arial"/>
                <a:sym typeface="Arial"/>
              </a:defRPr>
            </a:lvl1pPr>
            <a:lvl2pPr marL="457200" marR="0" lvl="1" indent="0" algn="l" rtl="0">
              <a:spcBef>
                <a:spcPct val="0"/>
              </a:spcBef>
              <a:buSzPts val="1400"/>
              <a:buNone/>
              <a:defRPr sz="1800" b="0" i="0" u="none" strike="noStrike" cap="none">
                <a:solidFill>
                  <a:schemeClr val="dk1"/>
                </a:solidFill>
                <a:latin typeface="Arial"/>
                <a:ea typeface="Arial"/>
                <a:cs typeface="Arial"/>
                <a:sym typeface="Arial"/>
              </a:defRPr>
            </a:lvl2pPr>
            <a:lvl3pPr marL="914400" marR="0" lvl="2" indent="0" algn="l" rtl="0">
              <a:spcBef>
                <a:spcPct val="0"/>
              </a:spcBef>
              <a:buSzPts val="1400"/>
              <a:buNone/>
              <a:defRPr sz="1800" b="0" i="0" u="none" strike="noStrike" cap="none">
                <a:solidFill>
                  <a:schemeClr val="dk1"/>
                </a:solidFill>
                <a:latin typeface="Arial"/>
                <a:ea typeface="Arial"/>
                <a:cs typeface="Arial"/>
                <a:sym typeface="Arial"/>
              </a:defRPr>
            </a:lvl3pPr>
            <a:lvl4pPr marL="1371600" marR="0" lvl="3" indent="0" algn="l" rtl="0">
              <a:spcBef>
                <a:spcPct val="0"/>
              </a:spcBef>
              <a:buSzPts val="1400"/>
              <a:buNone/>
              <a:defRPr sz="1800" b="0" i="0" u="none" strike="noStrike" cap="none">
                <a:solidFill>
                  <a:schemeClr val="dk1"/>
                </a:solidFill>
                <a:latin typeface="Arial"/>
                <a:ea typeface="Arial"/>
                <a:cs typeface="Arial"/>
                <a:sym typeface="Arial"/>
              </a:defRPr>
            </a:lvl4pPr>
            <a:lvl5pPr marL="1828800" marR="0" lvl="4" indent="0" algn="l" rtl="0">
              <a:spcBef>
                <a:spcPct val="0"/>
              </a:spcBef>
              <a:buSzPts val="1400"/>
              <a:buNone/>
              <a:defRPr sz="1800" b="0" i="0" u="none" strike="noStrike" cap="none">
                <a:solidFill>
                  <a:schemeClr val="dk1"/>
                </a:solidFill>
                <a:latin typeface="Arial"/>
                <a:ea typeface="Arial"/>
                <a:cs typeface="Arial"/>
                <a:sym typeface="Arial"/>
              </a:defRPr>
            </a:lvl5pPr>
            <a:lvl6pPr marL="2286000" marR="0" lvl="5" indent="0" algn="l" rtl="0">
              <a:spcBef>
                <a:spcPct val="0"/>
              </a:spcBef>
              <a:buSzPts val="1400"/>
              <a:buNone/>
              <a:defRPr sz="1800" b="0" i="0" u="none" strike="noStrike" cap="none">
                <a:solidFill>
                  <a:schemeClr val="dk1"/>
                </a:solidFill>
                <a:latin typeface="Arial"/>
                <a:ea typeface="Arial"/>
                <a:cs typeface="Arial"/>
                <a:sym typeface="Arial"/>
              </a:defRPr>
            </a:lvl6pPr>
            <a:lvl7pPr marL="2743200" marR="0" lvl="6" indent="0" algn="l" rtl="0">
              <a:spcBef>
                <a:spcPct val="0"/>
              </a:spcBef>
              <a:buSzPts val="1400"/>
              <a:buNone/>
              <a:defRPr sz="1800" b="0" i="0" u="none" strike="noStrike" cap="none">
                <a:solidFill>
                  <a:schemeClr val="dk1"/>
                </a:solidFill>
                <a:latin typeface="Arial"/>
                <a:ea typeface="Arial"/>
                <a:cs typeface="Arial"/>
                <a:sym typeface="Arial"/>
              </a:defRPr>
            </a:lvl7pPr>
            <a:lvl8pPr marL="3200400" marR="0" lvl="7" indent="0" algn="l" rtl="0">
              <a:spcBef>
                <a:spcPct val="0"/>
              </a:spcBef>
              <a:buSzPts val="1400"/>
              <a:buNone/>
              <a:defRPr sz="1800" b="0" i="0" u="none" strike="noStrike" cap="none">
                <a:solidFill>
                  <a:schemeClr val="dk1"/>
                </a:solidFill>
                <a:latin typeface="Arial"/>
                <a:ea typeface="Arial"/>
                <a:cs typeface="Arial"/>
                <a:sym typeface="Arial"/>
              </a:defRPr>
            </a:lvl8pPr>
            <a:lvl9pPr marL="3657600" marR="0" lvl="8" indent="0" algn="l" rtl="0">
              <a:spcBef>
                <a:spcPct val="0"/>
              </a:spcBef>
              <a:buSzPts val="1400"/>
              <a:buNone/>
              <a:defRPr sz="1800" b="0" i="0" u="none" strike="noStrike" cap="none">
                <a:solidFill>
                  <a:schemeClr val="dk1"/>
                </a:solidFill>
                <a:latin typeface="Arial"/>
                <a:ea typeface="Arial"/>
                <a:cs typeface="Arial"/>
                <a:sym typeface="Arial"/>
              </a:defRPr>
            </a:lvl9pPr>
          </a:lstStyle>
          <a:p/>
        </p:txBody>
      </p:sp>
      <p:sp>
        <p:nvSpPr>
          <p:cNvPr id="139" name="Shape 139"/>
          <p:cNvSpPr txBox="1">
            <a:spLocks noGrp="1"/>
          </p:cNvSpPr>
          <p:nvPr>
            <p:ph type="ftr" idx="11"/>
            <p:custDataLst>
              <p:tags r:id="rId5"/>
            </p:custDataLst>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ct val="0"/>
              </a:spcBef>
              <a:buSzPts val="1400"/>
              <a:buNone/>
              <a:defRPr sz="1200">
                <a:solidFill>
                  <a:srgbClr val="888888"/>
                </a:solidFill>
                <a:latin typeface="Arial"/>
                <a:ea typeface="Arial"/>
                <a:cs typeface="Arial"/>
                <a:sym typeface="Arial"/>
              </a:defRPr>
            </a:lvl1pPr>
            <a:lvl2pPr marL="457200" marR="0" lvl="1" indent="0" algn="l" rtl="0">
              <a:spcBef>
                <a:spcPct val="0"/>
              </a:spcBef>
              <a:buSzPts val="1400"/>
              <a:buNone/>
              <a:defRPr sz="1800" b="0" i="0" u="none" strike="noStrike" cap="none">
                <a:solidFill>
                  <a:schemeClr val="dk1"/>
                </a:solidFill>
                <a:latin typeface="Arial"/>
                <a:ea typeface="Arial"/>
                <a:cs typeface="Arial"/>
                <a:sym typeface="Arial"/>
              </a:defRPr>
            </a:lvl2pPr>
            <a:lvl3pPr marL="914400" marR="0" lvl="2" indent="0" algn="l" rtl="0">
              <a:spcBef>
                <a:spcPct val="0"/>
              </a:spcBef>
              <a:buSzPts val="1400"/>
              <a:buNone/>
              <a:defRPr sz="1800" b="0" i="0" u="none" strike="noStrike" cap="none">
                <a:solidFill>
                  <a:schemeClr val="dk1"/>
                </a:solidFill>
                <a:latin typeface="Arial"/>
                <a:ea typeface="Arial"/>
                <a:cs typeface="Arial"/>
                <a:sym typeface="Arial"/>
              </a:defRPr>
            </a:lvl3pPr>
            <a:lvl4pPr marL="1371600" marR="0" lvl="3" indent="0" algn="l" rtl="0">
              <a:spcBef>
                <a:spcPct val="0"/>
              </a:spcBef>
              <a:buSzPts val="1400"/>
              <a:buNone/>
              <a:defRPr sz="1800" b="0" i="0" u="none" strike="noStrike" cap="none">
                <a:solidFill>
                  <a:schemeClr val="dk1"/>
                </a:solidFill>
                <a:latin typeface="Arial"/>
                <a:ea typeface="Arial"/>
                <a:cs typeface="Arial"/>
                <a:sym typeface="Arial"/>
              </a:defRPr>
            </a:lvl4pPr>
            <a:lvl5pPr marL="1828800" marR="0" lvl="4" indent="0" algn="l" rtl="0">
              <a:spcBef>
                <a:spcPct val="0"/>
              </a:spcBef>
              <a:buSzPts val="1400"/>
              <a:buNone/>
              <a:defRPr sz="1800" b="0" i="0" u="none" strike="noStrike" cap="none">
                <a:solidFill>
                  <a:schemeClr val="dk1"/>
                </a:solidFill>
                <a:latin typeface="Arial"/>
                <a:ea typeface="Arial"/>
                <a:cs typeface="Arial"/>
                <a:sym typeface="Arial"/>
              </a:defRPr>
            </a:lvl5pPr>
            <a:lvl6pPr marL="2286000" marR="0" lvl="5" indent="0" algn="l" rtl="0">
              <a:spcBef>
                <a:spcPct val="0"/>
              </a:spcBef>
              <a:buSzPts val="1400"/>
              <a:buNone/>
              <a:defRPr sz="1800" b="0" i="0" u="none" strike="noStrike" cap="none">
                <a:solidFill>
                  <a:schemeClr val="dk1"/>
                </a:solidFill>
                <a:latin typeface="Arial"/>
                <a:ea typeface="Arial"/>
                <a:cs typeface="Arial"/>
                <a:sym typeface="Arial"/>
              </a:defRPr>
            </a:lvl6pPr>
            <a:lvl7pPr marL="2743200" marR="0" lvl="6" indent="0" algn="l" rtl="0">
              <a:spcBef>
                <a:spcPct val="0"/>
              </a:spcBef>
              <a:buSzPts val="1400"/>
              <a:buNone/>
              <a:defRPr sz="1800" b="0" i="0" u="none" strike="noStrike" cap="none">
                <a:solidFill>
                  <a:schemeClr val="dk1"/>
                </a:solidFill>
                <a:latin typeface="Arial"/>
                <a:ea typeface="Arial"/>
                <a:cs typeface="Arial"/>
                <a:sym typeface="Arial"/>
              </a:defRPr>
            </a:lvl7pPr>
            <a:lvl8pPr marL="3200400" marR="0" lvl="7" indent="0" algn="l" rtl="0">
              <a:spcBef>
                <a:spcPct val="0"/>
              </a:spcBef>
              <a:buSzPts val="1400"/>
              <a:buNone/>
              <a:defRPr sz="1800" b="0" i="0" u="none" strike="noStrike" cap="none">
                <a:solidFill>
                  <a:schemeClr val="dk1"/>
                </a:solidFill>
                <a:latin typeface="Arial"/>
                <a:ea typeface="Arial"/>
                <a:cs typeface="Arial"/>
                <a:sym typeface="Arial"/>
              </a:defRPr>
            </a:lvl8pPr>
            <a:lvl9pPr marL="3657600" marR="0" lvl="8" indent="0" algn="l" rtl="0">
              <a:spcBef>
                <a:spcPct val="0"/>
              </a:spcBef>
              <a:buSzPts val="1400"/>
              <a:buNone/>
              <a:defRPr sz="1800" b="0" i="0" u="none" strike="noStrike" cap="none">
                <a:solidFill>
                  <a:schemeClr val="dk1"/>
                </a:solidFill>
                <a:latin typeface="Arial"/>
                <a:ea typeface="Arial"/>
                <a:cs typeface="Arial"/>
                <a:sym typeface="Arial"/>
              </a:defRPr>
            </a:lvl9pPr>
          </a:lstStyle>
          <a:p/>
        </p:txBody>
      </p:sp>
      <p:sp>
        <p:nvSpPr>
          <p:cNvPr id="140" name="Shape 140"/>
          <p:cNvSpPr txBox="1">
            <a:spLocks noGrp="1"/>
          </p:cNvSpPr>
          <p:nvPr>
            <p:ph type="sldNum" idx="12"/>
            <p:custDataLst>
              <p:tags r:id="rId6"/>
            </p:custDataLst>
          </p:nvPr>
        </p:nvSpPr>
        <p:spPr>
          <a:xfrm>
            <a:off x="8610600" y="6356350"/>
            <a:ext cx="2743200" cy="365125"/>
          </a:xfrm>
          <a:prstGeom prst="rect">
            <a:avLst/>
          </a:prstGeom>
          <a:noFill/>
          <a:ln>
            <a:noFill/>
          </a:ln>
        </p:spPr>
        <p:txBody>
          <a:bodyPr wrap="square" lIns="91425" tIns="45700" rIns="91425" bIns="45700" anchor="ctr" anchorCtr="0">
            <a:noAutofit/>
          </a:bodyPr>
          <a:lstStyle/>
          <a:p>
            <a:pPr marL="0" marR="0" lvl="0" indent="0" algn="r" rtl="0">
              <a:spcBef>
                <a:spcPct val="0"/>
              </a:spcBef>
              <a:buNone/>
            </a:pPr>
            <a:fld id="{00000000-1234-1234-1234-123412341234}" type="slidenum">
              <a:rPr lang="en-ID" sz="1200">
                <a:solidFill>
                  <a:srgbClr val="888888"/>
                </a:solidFill>
                <a:latin typeface="Arial"/>
                <a:ea typeface="Arial"/>
                <a:cs typeface="Arial"/>
                <a:sym typeface="Arial"/>
              </a:rPr>
              <a:t/>
            </a:fld>
            <a:endParaRPr lang="en-ID" sz="1200">
              <a:solidFill>
                <a:srgbClr val="888888"/>
              </a:solidFill>
              <a:latin typeface="Arial"/>
              <a:ea typeface="Arial"/>
              <a:cs typeface="Arial"/>
              <a:sym typeface="Arial"/>
            </a:endParaRPr>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slideLayout" Target="../slideLayouts/slideLayout17.xml" /><Relationship Id="rId18" Type="http://schemas.openxmlformats.org/officeDocument/2006/relationships/slideLayout" Target="../slideLayouts/slideLayout18.xml" /><Relationship Id="rId19" Type="http://schemas.openxmlformats.org/officeDocument/2006/relationships/slideLayout" Target="../slideLayouts/slideLayout19.xml" /><Relationship Id="rId2" Type="http://schemas.openxmlformats.org/officeDocument/2006/relationships/slideLayout" Target="../slideLayouts/slideLayout2.xml" /><Relationship Id="rId20" Type="http://schemas.openxmlformats.org/officeDocument/2006/relationships/tags" Target="../tags/tag91.xml" /><Relationship Id="rId21" Type="http://schemas.openxmlformats.org/officeDocument/2006/relationships/tags" Target="../tags/tag92.xml" /><Relationship Id="rId22" Type="http://schemas.openxmlformats.org/officeDocument/2006/relationships/tags" Target="../tags/tag93.xml" /><Relationship Id="rId23" Type="http://schemas.openxmlformats.org/officeDocument/2006/relationships/tags" Target="../tags/tag94.xml" /><Relationship Id="rId24" Type="http://schemas.openxmlformats.org/officeDocument/2006/relationships/tags" Target="../tags/tag95.xml" /><Relationship Id="rId25" Type="http://schemas.openxmlformats.org/officeDocument/2006/relationships/tags" Target="../tags/tag96.xml" /><Relationship Id="rId26" Type="http://schemas.openxmlformats.org/officeDocument/2006/relationships/image" Target="file:///D:\qq&#25991;&#20214;\712321467\Image\C2C\Image2\%7b75232B38-A165-1FB7-499C-2E1C792CACB5%7d.png" TargetMode="External" /><Relationship Id="rId27" Type="http://schemas.openxmlformats.org/officeDocument/2006/relationships/image" Target="../media/image1.png" /><Relationship Id="rId28" Type="http://schemas.openxmlformats.org/officeDocument/2006/relationships/tags" Target="../tags/tag97.xml" /><Relationship Id="rId29"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lt1"/>
        </a:solidFill>
        <a:effectLst/>
      </p:bgPr>
    </p:bg>
    <p:spTree>
      <p:nvGrpSpPr>
        <p:cNvPr id="1" name="Shape 5"/>
        <p:cNvGrpSpPr/>
        <p:nvPr>
          <p:custDataLst>
            <p:tags r:id="rId20"/>
          </p:custDataLst>
        </p:nvPr>
      </p:nvGrpSpPr>
      <p:grpSpPr>
        <a:xfrm>
          <a:off x="0" y="0"/>
          <a:ext cx="0" cy="0"/>
        </a:xfrm>
      </p:grpSpPr>
      <p:sp>
        <p:nvSpPr>
          <p:cNvPr id="6" name="Shape 6"/>
          <p:cNvSpPr txBox="1">
            <a:spLocks noGrp="1"/>
          </p:cNvSpPr>
          <p:nvPr>
            <p:ph type="title"/>
            <p:custDataLst>
              <p:tags r:id="rId21"/>
            </p:custDataLst>
          </p:nvPr>
        </p:nvSpPr>
        <p:spPr>
          <a:xfrm>
            <a:off x="838200" y="365125"/>
            <a:ext cx="10515600" cy="1325563"/>
          </a:xfrm>
          <a:prstGeom prst="rect">
            <a:avLst/>
          </a:prstGeom>
          <a:noFill/>
          <a:ln>
            <a:noFill/>
          </a:ln>
        </p:spPr>
        <p:txBody>
          <a:bodyPr wrap="square" lIns="91425" tIns="91425" rIns="91425" bIns="91425" anchor="ctr" anchorCtr="0"/>
          <a:lstStyle>
            <a:lvl1pPr marL="0" marR="0" lvl="0" indent="0" algn="l" rtl="0">
              <a:lnSpc>
                <a:spcPct val="90000"/>
              </a:lnSpc>
              <a:spcBef>
                <a:spcPct val="0"/>
              </a:spcBef>
              <a:buClr>
                <a:schemeClr val="dk1"/>
              </a:buClr>
              <a:buSzPts val="4400"/>
              <a:buFont typeface="Arial"/>
              <a:buNone/>
              <a:defRPr sz="4400" b="0" i="0" u="none" strike="noStrike" cap="none">
                <a:solidFill>
                  <a:schemeClr val="dk1"/>
                </a:solidFill>
                <a:latin typeface="Arial"/>
                <a:ea typeface="Arial"/>
                <a:cs typeface="Arial"/>
                <a:sym typeface="Arial"/>
              </a:defRPr>
            </a:lvl1pPr>
            <a:lvl2pPr lvl="1" indent="0">
              <a:spcBef>
                <a:spcPct val="0"/>
              </a:spcBef>
              <a:buSzPts val="1400"/>
              <a:buNone/>
              <a:defRPr sz="1800"/>
            </a:lvl2pPr>
            <a:lvl3pPr lvl="2" indent="0">
              <a:spcBef>
                <a:spcPct val="0"/>
              </a:spcBef>
              <a:buSzPts val="1400"/>
              <a:buNone/>
              <a:defRPr sz="1800"/>
            </a:lvl3pPr>
            <a:lvl4pPr lvl="3" indent="0">
              <a:spcBef>
                <a:spcPct val="0"/>
              </a:spcBef>
              <a:buSzPts val="1400"/>
              <a:buNone/>
              <a:defRPr sz="1800"/>
            </a:lvl4pPr>
            <a:lvl5pPr lvl="4" indent="0">
              <a:spcBef>
                <a:spcPct val="0"/>
              </a:spcBef>
              <a:buSzPts val="1400"/>
              <a:buNone/>
              <a:defRPr sz="1800"/>
            </a:lvl5pPr>
            <a:lvl6pPr lvl="5" indent="0">
              <a:spcBef>
                <a:spcPct val="0"/>
              </a:spcBef>
              <a:buSzPts val="1400"/>
              <a:buNone/>
              <a:defRPr sz="1800"/>
            </a:lvl6pPr>
            <a:lvl7pPr lvl="6" indent="0">
              <a:spcBef>
                <a:spcPct val="0"/>
              </a:spcBef>
              <a:buSzPts val="1400"/>
              <a:buNone/>
              <a:defRPr sz="1800"/>
            </a:lvl7pPr>
            <a:lvl8pPr lvl="7" indent="0">
              <a:spcBef>
                <a:spcPct val="0"/>
              </a:spcBef>
              <a:buSzPts val="1400"/>
              <a:buNone/>
              <a:defRPr sz="1800"/>
            </a:lvl8pPr>
            <a:lvl9pPr lvl="8" indent="0">
              <a:spcBef>
                <a:spcPct val="0"/>
              </a:spcBef>
              <a:buSzPts val="1400"/>
              <a:buNone/>
              <a:defRPr sz="1800"/>
            </a:lvl9pPr>
          </a:lstStyle>
          <a:p/>
        </p:txBody>
      </p:sp>
      <p:sp>
        <p:nvSpPr>
          <p:cNvPr id="7" name="Shape 7"/>
          <p:cNvSpPr txBox="1">
            <a:spLocks noGrp="1"/>
          </p:cNvSpPr>
          <p:nvPr>
            <p:ph type="body" idx="1"/>
            <p:custDataLst>
              <p:tags r:id="rId22"/>
            </p:custDataLst>
          </p:nvPr>
        </p:nvSpPr>
        <p:spPr>
          <a:xfrm>
            <a:off x="838200" y="1825625"/>
            <a:ext cx="10515600" cy="4351338"/>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685800" marR="0" lvl="1" indent="-76200" algn="l" rtl="0">
              <a:lnSpc>
                <a:spcPct val="90000"/>
              </a:lnSpc>
              <a:spcBef>
                <a:spcPts val="500"/>
              </a:spcBef>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143000" marR="0" lvl="2" indent="-101600" algn="l" rtl="0">
              <a:lnSpc>
                <a:spcPct val="90000"/>
              </a:lnSpc>
              <a:spcBef>
                <a:spcPts val="500"/>
              </a:spcBef>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600200" marR="0" lvl="3"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057400" marR="0" lvl="4"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514600" marR="0" lvl="5"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2971800" marR="0" lvl="6"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429000" marR="0" lvl="7"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3886200" marR="0" lvl="8" indent="-114300" algn="l" rtl="0">
              <a:lnSpc>
                <a:spcPct val="90000"/>
              </a:lnSpc>
              <a:spcBef>
                <a:spcPts val="500"/>
              </a:spcBef>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p:txBody>
      </p:sp>
      <p:sp>
        <p:nvSpPr>
          <p:cNvPr id="8" name="Shape 8"/>
          <p:cNvSpPr txBox="1">
            <a:spLocks noGrp="1"/>
          </p:cNvSpPr>
          <p:nvPr>
            <p:ph type="dt" idx="10"/>
            <p:custDataLst>
              <p:tags r:id="rId23"/>
            </p:custDataLst>
          </p:nvPr>
        </p:nvSpPr>
        <p:spPr>
          <a:xfrm>
            <a:off x="838200" y="6356350"/>
            <a:ext cx="2743200" cy="365125"/>
          </a:xfrm>
          <a:prstGeom prst="rect">
            <a:avLst/>
          </a:prstGeom>
          <a:noFill/>
          <a:ln>
            <a:noFill/>
          </a:ln>
        </p:spPr>
        <p:txBody>
          <a:bodyPr wrap="square" lIns="91425" tIns="91425" rIns="91425" bIns="91425" anchor="ctr" anchorCtr="0"/>
          <a:lstStyle>
            <a:lvl1pPr marL="0" marR="0" lvl="0" indent="0" algn="l" rtl="0">
              <a:spcBef>
                <a:spcPct val="0"/>
              </a:spcBef>
              <a:buSzPts val="1400"/>
              <a:buNone/>
              <a:defRPr sz="1200" b="0" i="0" u="none" strike="noStrike" cap="none">
                <a:solidFill>
                  <a:srgbClr val="888888"/>
                </a:solidFill>
                <a:latin typeface="Arial"/>
                <a:ea typeface="Arial"/>
                <a:cs typeface="Arial"/>
                <a:sym typeface="Arial"/>
              </a:defRPr>
            </a:lvl1pPr>
            <a:lvl2pPr marL="457200" marR="0" lvl="1" indent="0" algn="l" rtl="0">
              <a:spcBef>
                <a:spcPct val="0"/>
              </a:spcBef>
              <a:buSzPts val="1400"/>
              <a:buNone/>
              <a:defRPr sz="1800" b="0" i="0" u="none" strike="noStrike" cap="none">
                <a:solidFill>
                  <a:schemeClr val="dk1"/>
                </a:solidFill>
                <a:latin typeface="Arial"/>
                <a:ea typeface="Arial"/>
                <a:cs typeface="Arial"/>
                <a:sym typeface="Arial"/>
              </a:defRPr>
            </a:lvl2pPr>
            <a:lvl3pPr marL="914400" marR="0" lvl="2" indent="0" algn="l" rtl="0">
              <a:spcBef>
                <a:spcPct val="0"/>
              </a:spcBef>
              <a:buSzPts val="1400"/>
              <a:buNone/>
              <a:defRPr sz="1800" b="0" i="0" u="none" strike="noStrike" cap="none">
                <a:solidFill>
                  <a:schemeClr val="dk1"/>
                </a:solidFill>
                <a:latin typeface="Arial"/>
                <a:ea typeface="Arial"/>
                <a:cs typeface="Arial"/>
                <a:sym typeface="Arial"/>
              </a:defRPr>
            </a:lvl3pPr>
            <a:lvl4pPr marL="1371600" marR="0" lvl="3" indent="0" algn="l" rtl="0">
              <a:spcBef>
                <a:spcPct val="0"/>
              </a:spcBef>
              <a:buSzPts val="1400"/>
              <a:buNone/>
              <a:defRPr sz="1800" b="0" i="0" u="none" strike="noStrike" cap="none">
                <a:solidFill>
                  <a:schemeClr val="dk1"/>
                </a:solidFill>
                <a:latin typeface="Arial"/>
                <a:ea typeface="Arial"/>
                <a:cs typeface="Arial"/>
                <a:sym typeface="Arial"/>
              </a:defRPr>
            </a:lvl4pPr>
            <a:lvl5pPr marL="1828800" marR="0" lvl="4" indent="0" algn="l" rtl="0">
              <a:spcBef>
                <a:spcPct val="0"/>
              </a:spcBef>
              <a:buSzPts val="1400"/>
              <a:buNone/>
              <a:defRPr sz="1800" b="0" i="0" u="none" strike="noStrike" cap="none">
                <a:solidFill>
                  <a:schemeClr val="dk1"/>
                </a:solidFill>
                <a:latin typeface="Arial"/>
                <a:ea typeface="Arial"/>
                <a:cs typeface="Arial"/>
                <a:sym typeface="Arial"/>
              </a:defRPr>
            </a:lvl5pPr>
            <a:lvl6pPr marL="2286000" marR="0" lvl="5" indent="0" algn="l" rtl="0">
              <a:spcBef>
                <a:spcPct val="0"/>
              </a:spcBef>
              <a:buSzPts val="1400"/>
              <a:buNone/>
              <a:defRPr sz="1800" b="0" i="0" u="none" strike="noStrike" cap="none">
                <a:solidFill>
                  <a:schemeClr val="dk1"/>
                </a:solidFill>
                <a:latin typeface="Arial"/>
                <a:ea typeface="Arial"/>
                <a:cs typeface="Arial"/>
                <a:sym typeface="Arial"/>
              </a:defRPr>
            </a:lvl6pPr>
            <a:lvl7pPr marL="2743200" marR="0" lvl="6" indent="0" algn="l" rtl="0">
              <a:spcBef>
                <a:spcPct val="0"/>
              </a:spcBef>
              <a:buSzPts val="1400"/>
              <a:buNone/>
              <a:defRPr sz="1800" b="0" i="0" u="none" strike="noStrike" cap="none">
                <a:solidFill>
                  <a:schemeClr val="dk1"/>
                </a:solidFill>
                <a:latin typeface="Arial"/>
                <a:ea typeface="Arial"/>
                <a:cs typeface="Arial"/>
                <a:sym typeface="Arial"/>
              </a:defRPr>
            </a:lvl7pPr>
            <a:lvl8pPr marL="3200400" marR="0" lvl="7" indent="0" algn="l" rtl="0">
              <a:spcBef>
                <a:spcPct val="0"/>
              </a:spcBef>
              <a:buSzPts val="1400"/>
              <a:buNone/>
              <a:defRPr sz="1800" b="0" i="0" u="none" strike="noStrike" cap="none">
                <a:solidFill>
                  <a:schemeClr val="dk1"/>
                </a:solidFill>
                <a:latin typeface="Arial"/>
                <a:ea typeface="Arial"/>
                <a:cs typeface="Arial"/>
                <a:sym typeface="Arial"/>
              </a:defRPr>
            </a:lvl8pPr>
            <a:lvl9pPr marL="3657600" marR="0" lvl="8" indent="0" algn="l" rtl="0">
              <a:spcBef>
                <a:spcPct val="0"/>
              </a:spcBef>
              <a:buSzPts val="1400"/>
              <a:buNone/>
              <a:defRPr sz="1800" b="0" i="0" u="none" strike="noStrike" cap="none">
                <a:solidFill>
                  <a:schemeClr val="dk1"/>
                </a:solidFill>
                <a:latin typeface="Arial"/>
                <a:ea typeface="Arial"/>
                <a:cs typeface="Arial"/>
                <a:sym typeface="Arial"/>
              </a:defRPr>
            </a:lvl9pPr>
          </a:lstStyle>
          <a:p/>
        </p:txBody>
      </p:sp>
      <p:sp>
        <p:nvSpPr>
          <p:cNvPr id="9" name="Shape 9"/>
          <p:cNvSpPr txBox="1">
            <a:spLocks noGrp="1"/>
          </p:cNvSpPr>
          <p:nvPr>
            <p:ph type="ftr" idx="11"/>
            <p:custDataLst>
              <p:tags r:id="rId24"/>
            </p:custDataLst>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ct val="0"/>
              </a:spcBef>
              <a:buSzPts val="1400"/>
              <a:buNone/>
              <a:defRPr sz="1200" b="0" i="0" u="none" strike="noStrike" cap="none">
                <a:solidFill>
                  <a:srgbClr val="888888"/>
                </a:solidFill>
                <a:latin typeface="Arial"/>
                <a:ea typeface="Arial"/>
                <a:cs typeface="Arial"/>
                <a:sym typeface="Arial"/>
              </a:defRPr>
            </a:lvl1pPr>
            <a:lvl2pPr marL="457200" marR="0" lvl="1" indent="0" algn="l" rtl="0">
              <a:spcBef>
                <a:spcPct val="0"/>
              </a:spcBef>
              <a:buSzPts val="1400"/>
              <a:buNone/>
              <a:defRPr sz="1800" b="0" i="0" u="none" strike="noStrike" cap="none">
                <a:solidFill>
                  <a:schemeClr val="dk1"/>
                </a:solidFill>
                <a:latin typeface="Arial"/>
                <a:ea typeface="Arial"/>
                <a:cs typeface="Arial"/>
                <a:sym typeface="Arial"/>
              </a:defRPr>
            </a:lvl2pPr>
            <a:lvl3pPr marL="914400" marR="0" lvl="2" indent="0" algn="l" rtl="0">
              <a:spcBef>
                <a:spcPct val="0"/>
              </a:spcBef>
              <a:buSzPts val="1400"/>
              <a:buNone/>
              <a:defRPr sz="1800" b="0" i="0" u="none" strike="noStrike" cap="none">
                <a:solidFill>
                  <a:schemeClr val="dk1"/>
                </a:solidFill>
                <a:latin typeface="Arial"/>
                <a:ea typeface="Arial"/>
                <a:cs typeface="Arial"/>
                <a:sym typeface="Arial"/>
              </a:defRPr>
            </a:lvl3pPr>
            <a:lvl4pPr marL="1371600" marR="0" lvl="3" indent="0" algn="l" rtl="0">
              <a:spcBef>
                <a:spcPct val="0"/>
              </a:spcBef>
              <a:buSzPts val="1400"/>
              <a:buNone/>
              <a:defRPr sz="1800" b="0" i="0" u="none" strike="noStrike" cap="none">
                <a:solidFill>
                  <a:schemeClr val="dk1"/>
                </a:solidFill>
                <a:latin typeface="Arial"/>
                <a:ea typeface="Arial"/>
                <a:cs typeface="Arial"/>
                <a:sym typeface="Arial"/>
              </a:defRPr>
            </a:lvl4pPr>
            <a:lvl5pPr marL="1828800" marR="0" lvl="4" indent="0" algn="l" rtl="0">
              <a:spcBef>
                <a:spcPct val="0"/>
              </a:spcBef>
              <a:buSzPts val="1400"/>
              <a:buNone/>
              <a:defRPr sz="1800" b="0" i="0" u="none" strike="noStrike" cap="none">
                <a:solidFill>
                  <a:schemeClr val="dk1"/>
                </a:solidFill>
                <a:latin typeface="Arial"/>
                <a:ea typeface="Arial"/>
                <a:cs typeface="Arial"/>
                <a:sym typeface="Arial"/>
              </a:defRPr>
            </a:lvl5pPr>
            <a:lvl6pPr marL="2286000" marR="0" lvl="5" indent="0" algn="l" rtl="0">
              <a:spcBef>
                <a:spcPct val="0"/>
              </a:spcBef>
              <a:buSzPts val="1400"/>
              <a:buNone/>
              <a:defRPr sz="1800" b="0" i="0" u="none" strike="noStrike" cap="none">
                <a:solidFill>
                  <a:schemeClr val="dk1"/>
                </a:solidFill>
                <a:latin typeface="Arial"/>
                <a:ea typeface="Arial"/>
                <a:cs typeface="Arial"/>
                <a:sym typeface="Arial"/>
              </a:defRPr>
            </a:lvl6pPr>
            <a:lvl7pPr marL="2743200" marR="0" lvl="6" indent="0" algn="l" rtl="0">
              <a:spcBef>
                <a:spcPct val="0"/>
              </a:spcBef>
              <a:buSzPts val="1400"/>
              <a:buNone/>
              <a:defRPr sz="1800" b="0" i="0" u="none" strike="noStrike" cap="none">
                <a:solidFill>
                  <a:schemeClr val="dk1"/>
                </a:solidFill>
                <a:latin typeface="Arial"/>
                <a:ea typeface="Arial"/>
                <a:cs typeface="Arial"/>
                <a:sym typeface="Arial"/>
              </a:defRPr>
            </a:lvl7pPr>
            <a:lvl8pPr marL="3200400" marR="0" lvl="7" indent="0" algn="l" rtl="0">
              <a:spcBef>
                <a:spcPct val="0"/>
              </a:spcBef>
              <a:buSzPts val="1400"/>
              <a:buNone/>
              <a:defRPr sz="1800" b="0" i="0" u="none" strike="noStrike" cap="none">
                <a:solidFill>
                  <a:schemeClr val="dk1"/>
                </a:solidFill>
                <a:latin typeface="Arial"/>
                <a:ea typeface="Arial"/>
                <a:cs typeface="Arial"/>
                <a:sym typeface="Arial"/>
              </a:defRPr>
            </a:lvl8pPr>
            <a:lvl9pPr marL="3657600" marR="0" lvl="8" indent="0" algn="l" rtl="0">
              <a:spcBef>
                <a:spcPct val="0"/>
              </a:spcBef>
              <a:buSzPts val="1400"/>
              <a:buNone/>
              <a:defRPr sz="1800" b="0" i="0" u="none" strike="noStrike" cap="none">
                <a:solidFill>
                  <a:schemeClr val="dk1"/>
                </a:solidFill>
                <a:latin typeface="Arial"/>
                <a:ea typeface="Arial"/>
                <a:cs typeface="Arial"/>
                <a:sym typeface="Arial"/>
              </a:defRPr>
            </a:lvl9pPr>
          </a:lstStyle>
          <a:p/>
        </p:txBody>
      </p:sp>
      <p:sp>
        <p:nvSpPr>
          <p:cNvPr id="10" name="Shape 10"/>
          <p:cNvSpPr txBox="1">
            <a:spLocks noGrp="1"/>
          </p:cNvSpPr>
          <p:nvPr>
            <p:ph type="sldNum" idx="12"/>
            <p:custDataLst>
              <p:tags r:id="rId25"/>
            </p:custDataLst>
          </p:nvPr>
        </p:nvSpPr>
        <p:spPr>
          <a:xfrm>
            <a:off x="8610600" y="6356350"/>
            <a:ext cx="2743200" cy="365125"/>
          </a:xfrm>
          <a:prstGeom prst="rect">
            <a:avLst/>
          </a:prstGeom>
          <a:noFill/>
          <a:ln>
            <a:noFill/>
          </a:ln>
        </p:spPr>
        <p:txBody>
          <a:bodyPr wrap="square" lIns="91425" tIns="45700" rIns="91425" bIns="45700" anchor="ctr" anchorCtr="0">
            <a:noAutofit/>
          </a:bodyPr>
          <a:lstStyle/>
          <a:p>
            <a:pPr marL="0" marR="0" lvl="0" indent="0" algn="r" rtl="0">
              <a:spcBef>
                <a:spcPct val="0"/>
              </a:spcBef>
              <a:buNone/>
            </a:pPr>
            <a:fld id="{00000000-1234-1234-1234-123412341234}" type="slidenum">
              <a:rPr lang="en-ID" sz="1200" b="0" i="0" u="none" strike="noStrike" cap="none">
                <a:solidFill>
                  <a:srgbClr val="888888"/>
                </a:solidFill>
                <a:latin typeface="Arial"/>
                <a:ea typeface="Arial"/>
                <a:cs typeface="Arial"/>
                <a:sym typeface="Arial"/>
              </a:rPr>
              <a:t/>
            </a:fld>
            <a:endParaRPr lang="en-ID" sz="1200" b="0" i="0" u="none" strike="noStrike" cap="none">
              <a:solidFill>
                <a:srgbClr val="888888"/>
              </a:solidFill>
              <a:latin typeface="Arial"/>
              <a:ea typeface="Arial"/>
              <a:cs typeface="Arial"/>
              <a:sym typeface="Arial"/>
            </a:endParaRPr>
          </a:p>
        </p:txBody>
      </p:sp>
      <p:pic>
        <p:nvPicPr>
          <p:cNvPr id="11" name="图片 1073743875" descr="学科网 zxxk.com"/>
          <p:cNvPicPr>
            <a:picLocks noChangeAspect="1"/>
          </p:cNvPicPr>
          <p:nvPr>
            <p:custDataLst>
              <p:tags r:id="rId28"/>
            </p:custDataLst>
          </p:nvPr>
        </p:nvPicPr>
        <p:blipFill>
          <a:blip r:embed="rId27" r:link="rId26"/>
          <a:stretch>
            <a:fillRect/>
          </a:stretch>
        </p:blipFill>
        <p:spPr>
          <a:xfrm>
            <a:off x="838200" y="365125"/>
            <a:ext cx="9525" cy="9525"/>
          </a:xfrm>
          <a:prstGeom prst="rect">
            <a:avLst/>
          </a:prstGeom>
          <a:noFill/>
          <a:ln>
            <a:noFill/>
            <a:miter lim="800000"/>
          </a:ln>
        </p:spPr>
      </p:pic>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transition/>
  <p:timing/>
  <p:txStyles>
    <p:titleStyle>
      <a:defPPr marR="0" lvl="0" algn="l" rtl="0">
        <a:lnSpc>
          <a:spcPct val="100000"/>
        </a:lnSpc>
        <a:spcBef>
          <a:spcPct val="0"/>
        </a:spcBef>
        <a:spcAft>
          <a:spcPct val="0"/>
        </a:spcAft>
      </a:defPPr>
      <a:lvl1pPr marR="0" lvl="0" algn="l" rtl="0">
        <a:lnSpc>
          <a:spcPct val="100000"/>
        </a:lnSpc>
        <a:spcBef>
          <a:spcPct val="0"/>
        </a:spcBef>
        <a:spcAft>
          <a:spcPct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ct val="0"/>
        </a:spcBef>
        <a:spcAft>
          <a:spcPct val="0"/>
        </a:spcAft>
      </a:defPPr>
      <a:lvl1pPr marR="0" lvl="0" algn="l" rtl="0">
        <a:lnSpc>
          <a:spcPct val="100000"/>
        </a:lnSpc>
        <a:spcBef>
          <a:spcPct val="0"/>
        </a:spcBef>
        <a:spcAft>
          <a:spcPct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ct val="0"/>
        </a:spcBef>
        <a:spcAft>
          <a:spcPct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ct val="0"/>
        </a:spcBef>
        <a:spcAft>
          <a:spcPct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ct val="0"/>
        </a:spcBef>
        <a:spcAft>
          <a:spcPct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ct val="0"/>
        </a:spcBef>
        <a:spcAft>
          <a:spcPct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ct val="0"/>
        </a:spcBef>
        <a:spcAft>
          <a:spcPct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ct val="0"/>
        </a:spcBef>
        <a:spcAft>
          <a:spcPct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ct val="0"/>
        </a:spcBef>
        <a:spcAft>
          <a:spcPct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ct val="0"/>
        </a:spcBef>
        <a:spcAft>
          <a:spcPct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ct val="0"/>
        </a:spcBef>
        <a:spcAft>
          <a:spcPct val="0"/>
        </a:spcAft>
      </a:defPPr>
      <a:lvl1pPr marR="0" lvl="0" algn="l" rtl="0">
        <a:lnSpc>
          <a:spcPct val="100000"/>
        </a:lnSpc>
        <a:spcBef>
          <a:spcPct val="0"/>
        </a:spcBef>
        <a:spcAft>
          <a:spcPct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ct val="0"/>
        </a:spcBef>
        <a:spcAft>
          <a:spcPct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ct val="0"/>
        </a:spcBef>
        <a:spcAft>
          <a:spcPct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ct val="0"/>
        </a:spcBef>
        <a:spcAft>
          <a:spcPct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ct val="0"/>
        </a:spcBef>
        <a:spcAft>
          <a:spcPct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ct val="0"/>
        </a:spcBef>
        <a:spcAft>
          <a:spcPct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ct val="0"/>
        </a:spcBef>
        <a:spcAft>
          <a:spcPct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ct val="0"/>
        </a:spcBef>
        <a:spcAft>
          <a:spcPct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ct val="0"/>
        </a:spcBef>
        <a:spcAft>
          <a:spcPct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 Id="rId3" Type="http://schemas.openxmlformats.org/officeDocument/2006/relationships/tags" Target="../tags/tag104.xml" /><Relationship Id="rId4" Type="http://schemas.openxmlformats.org/officeDocument/2006/relationships/image" Target="../media/image2.jpeg" /><Relationship Id="rId5" Type="http://schemas.openxmlformats.org/officeDocument/2006/relationships/tags" Target="../tags/tag105.xml" /><Relationship Id="rId6" Type="http://schemas.openxmlformats.org/officeDocument/2006/relationships/tags" Target="../tags/tag106.xml" /><Relationship Id="rId7" Type="http://schemas.openxmlformats.org/officeDocument/2006/relationships/tags" Target="../tags/tag107.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78.xml" /><Relationship Id="rId11" Type="http://schemas.openxmlformats.org/officeDocument/2006/relationships/tags" Target="../tags/tag179.xml" /><Relationship Id="rId12" Type="http://schemas.openxmlformats.org/officeDocument/2006/relationships/tags" Target="../tags/tag180.xml" /><Relationship Id="rId13" Type="http://schemas.openxmlformats.org/officeDocument/2006/relationships/tags" Target="../tags/tag181.xml" /><Relationship Id="rId14" Type="http://schemas.openxmlformats.org/officeDocument/2006/relationships/tags" Target="../tags/tag182.xml" /><Relationship Id="rId15" Type="http://schemas.openxmlformats.org/officeDocument/2006/relationships/tags" Target="../tags/tag183.xml" /><Relationship Id="rId16" Type="http://schemas.openxmlformats.org/officeDocument/2006/relationships/tags" Target="../tags/tag184.xml" /><Relationship Id="rId17" Type="http://schemas.openxmlformats.org/officeDocument/2006/relationships/tags" Target="../tags/tag185.xml" /><Relationship Id="rId18" Type="http://schemas.openxmlformats.org/officeDocument/2006/relationships/tags" Target="../tags/tag186.xml" /><Relationship Id="rId19" Type="http://schemas.openxmlformats.org/officeDocument/2006/relationships/tags" Target="../tags/tag187.xml" /><Relationship Id="rId2" Type="http://schemas.openxmlformats.org/officeDocument/2006/relationships/notesSlide" Target="../notesSlides/notesSlide10.xml" /><Relationship Id="rId20" Type="http://schemas.openxmlformats.org/officeDocument/2006/relationships/tags" Target="../tags/tag188.xml" /><Relationship Id="rId21" Type="http://schemas.openxmlformats.org/officeDocument/2006/relationships/tags" Target="../tags/tag189.xml" /><Relationship Id="rId22" Type="http://schemas.openxmlformats.org/officeDocument/2006/relationships/tags" Target="../tags/tag190.xml" /><Relationship Id="rId3" Type="http://schemas.openxmlformats.org/officeDocument/2006/relationships/tags" Target="../tags/tag172.xml" /><Relationship Id="rId4" Type="http://schemas.openxmlformats.org/officeDocument/2006/relationships/tags" Target="../tags/tag173.xml" /><Relationship Id="rId5" Type="http://schemas.openxmlformats.org/officeDocument/2006/relationships/image" Target="../media/image3.png" /><Relationship Id="rId6" Type="http://schemas.openxmlformats.org/officeDocument/2006/relationships/tags" Target="../tags/tag174.xml" /><Relationship Id="rId7" Type="http://schemas.openxmlformats.org/officeDocument/2006/relationships/tags" Target="../tags/tag175.xml" /><Relationship Id="rId8" Type="http://schemas.openxmlformats.org/officeDocument/2006/relationships/tags" Target="../tags/tag176.xml" /><Relationship Id="rId9" Type="http://schemas.openxmlformats.org/officeDocument/2006/relationships/tags" Target="../tags/tag177.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00.xml" /><Relationship Id="rId11" Type="http://schemas.openxmlformats.org/officeDocument/2006/relationships/tags" Target="../tags/tag201.xml" /><Relationship Id="rId12" Type="http://schemas.openxmlformats.org/officeDocument/2006/relationships/tags" Target="../tags/tag202.xml" /><Relationship Id="rId13" Type="http://schemas.openxmlformats.org/officeDocument/2006/relationships/tags" Target="../tags/tag203.xml" /><Relationship Id="rId14" Type="http://schemas.openxmlformats.org/officeDocument/2006/relationships/tags" Target="../tags/tag204.xml" /><Relationship Id="rId15" Type="http://schemas.openxmlformats.org/officeDocument/2006/relationships/image" Target="../media/image4.png" /><Relationship Id="rId16" Type="http://schemas.openxmlformats.org/officeDocument/2006/relationships/tags" Target="../tags/tag205.xml" /><Relationship Id="rId17" Type="http://schemas.openxmlformats.org/officeDocument/2006/relationships/tags" Target="../tags/tag206.xml" /><Relationship Id="rId2" Type="http://schemas.openxmlformats.org/officeDocument/2006/relationships/notesSlide" Target="../notesSlides/notesSlide11.xml" /><Relationship Id="rId3" Type="http://schemas.openxmlformats.org/officeDocument/2006/relationships/tags" Target="../tags/tag194.xml" /><Relationship Id="rId4" Type="http://schemas.openxmlformats.org/officeDocument/2006/relationships/image" Target="../media/image3.png" /><Relationship Id="rId5" Type="http://schemas.openxmlformats.org/officeDocument/2006/relationships/tags" Target="../tags/tag195.xml" /><Relationship Id="rId6" Type="http://schemas.openxmlformats.org/officeDocument/2006/relationships/tags" Target="../tags/tag196.xml" /><Relationship Id="rId7" Type="http://schemas.openxmlformats.org/officeDocument/2006/relationships/tags" Target="../tags/tag197.xml" /><Relationship Id="rId8" Type="http://schemas.openxmlformats.org/officeDocument/2006/relationships/tags" Target="../tags/tag198.xml" /><Relationship Id="rId9" Type="http://schemas.openxmlformats.org/officeDocument/2006/relationships/tags" Target="../tags/tag199.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2.xml" /><Relationship Id="rId3" Type="http://schemas.openxmlformats.org/officeDocument/2006/relationships/tags" Target="../tags/tag210.xml" /><Relationship Id="rId4" Type="http://schemas.openxmlformats.org/officeDocument/2006/relationships/image" Target="../media/image6.jpeg" /><Relationship Id="rId5" Type="http://schemas.openxmlformats.org/officeDocument/2006/relationships/tags" Target="../tags/tag211.xml" /><Relationship Id="rId6" Type="http://schemas.openxmlformats.org/officeDocument/2006/relationships/image" Target="../media/image7.png" /><Relationship Id="rId7" Type="http://schemas.openxmlformats.org/officeDocument/2006/relationships/tags" Target="../tags/tag212.xml" /><Relationship Id="rId8" Type="http://schemas.openxmlformats.org/officeDocument/2006/relationships/tags" Target="../tags/tag213.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3.xml" /><Relationship Id="rId3" Type="http://schemas.openxmlformats.org/officeDocument/2006/relationships/tags" Target="../tags/tag217.xml" /><Relationship Id="rId4" Type="http://schemas.openxmlformats.org/officeDocument/2006/relationships/image" Target="../media/image3.png" /><Relationship Id="rId5" Type="http://schemas.openxmlformats.org/officeDocument/2006/relationships/tags" Target="../tags/tag218.xml" /><Relationship Id="rId6" Type="http://schemas.openxmlformats.org/officeDocument/2006/relationships/tags" Target="../tags/tag219.xml" /><Relationship Id="rId7" Type="http://schemas.openxmlformats.org/officeDocument/2006/relationships/tags" Target="../tags/tag220.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4.xml" /><Relationship Id="rId3" Type="http://schemas.openxmlformats.org/officeDocument/2006/relationships/tags" Target="../tags/tag224.xml" /><Relationship Id="rId4" Type="http://schemas.openxmlformats.org/officeDocument/2006/relationships/image" Target="../media/image3.png" /><Relationship Id="rId5" Type="http://schemas.openxmlformats.org/officeDocument/2006/relationships/tags" Target="../tags/tag225.xml" /><Relationship Id="rId6" Type="http://schemas.openxmlformats.org/officeDocument/2006/relationships/tags" Target="../tags/tag226.xml" /><Relationship Id="rId7" Type="http://schemas.openxmlformats.org/officeDocument/2006/relationships/tags" Target="../tags/tag227.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37.xml" /><Relationship Id="rId11" Type="http://schemas.openxmlformats.org/officeDocument/2006/relationships/tags" Target="../tags/tag238.xml" /><Relationship Id="rId12" Type="http://schemas.openxmlformats.org/officeDocument/2006/relationships/tags" Target="../tags/tag239.xml" /><Relationship Id="rId13" Type="http://schemas.openxmlformats.org/officeDocument/2006/relationships/tags" Target="../tags/tag240.xml" /><Relationship Id="rId14" Type="http://schemas.openxmlformats.org/officeDocument/2006/relationships/tags" Target="../tags/tag241.xml" /><Relationship Id="rId15" Type="http://schemas.openxmlformats.org/officeDocument/2006/relationships/tags" Target="../tags/tag242.xml" /><Relationship Id="rId16" Type="http://schemas.openxmlformats.org/officeDocument/2006/relationships/tags" Target="../tags/tag243.xml" /><Relationship Id="rId17" Type="http://schemas.openxmlformats.org/officeDocument/2006/relationships/tags" Target="../tags/tag244.xml" /><Relationship Id="rId18" Type="http://schemas.openxmlformats.org/officeDocument/2006/relationships/tags" Target="../tags/tag245.xml" /><Relationship Id="rId19" Type="http://schemas.openxmlformats.org/officeDocument/2006/relationships/tags" Target="../tags/tag246.xml" /><Relationship Id="rId2" Type="http://schemas.openxmlformats.org/officeDocument/2006/relationships/notesSlide" Target="../notesSlides/notesSlide15.xml" /><Relationship Id="rId20" Type="http://schemas.openxmlformats.org/officeDocument/2006/relationships/tags" Target="../tags/tag247.xml" /><Relationship Id="rId21" Type="http://schemas.openxmlformats.org/officeDocument/2006/relationships/tags" Target="../tags/tag248.xml" /><Relationship Id="rId22" Type="http://schemas.openxmlformats.org/officeDocument/2006/relationships/tags" Target="../tags/tag249.xml" /><Relationship Id="rId3" Type="http://schemas.openxmlformats.org/officeDocument/2006/relationships/tags" Target="../tags/tag231.xml" /><Relationship Id="rId4" Type="http://schemas.openxmlformats.org/officeDocument/2006/relationships/tags" Target="../tags/tag232.xml" /><Relationship Id="rId5" Type="http://schemas.openxmlformats.org/officeDocument/2006/relationships/image" Target="../media/image3.png" /><Relationship Id="rId6" Type="http://schemas.openxmlformats.org/officeDocument/2006/relationships/tags" Target="../tags/tag233.xml" /><Relationship Id="rId7" Type="http://schemas.openxmlformats.org/officeDocument/2006/relationships/tags" Target="../tags/tag234.xml" /><Relationship Id="rId8" Type="http://schemas.openxmlformats.org/officeDocument/2006/relationships/tags" Target="../tags/tag235.xml" /><Relationship Id="rId9" Type="http://schemas.openxmlformats.org/officeDocument/2006/relationships/tags" Target="../tags/tag236.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259.xml" /><Relationship Id="rId11" Type="http://schemas.openxmlformats.org/officeDocument/2006/relationships/image" Target="../media/image8.png" /><Relationship Id="rId12" Type="http://schemas.openxmlformats.org/officeDocument/2006/relationships/tags" Target="../tags/tag260.xml" /><Relationship Id="rId13" Type="http://schemas.openxmlformats.org/officeDocument/2006/relationships/image" Target="../media/image9.png" /><Relationship Id="rId14" Type="http://schemas.openxmlformats.org/officeDocument/2006/relationships/tags" Target="../tags/tag261.xml" /><Relationship Id="rId15" Type="http://schemas.openxmlformats.org/officeDocument/2006/relationships/tags" Target="../tags/tag262.xml" /><Relationship Id="rId16" Type="http://schemas.openxmlformats.org/officeDocument/2006/relationships/tags" Target="../tags/tag263.xml" /><Relationship Id="rId17" Type="http://schemas.openxmlformats.org/officeDocument/2006/relationships/tags" Target="../tags/tag264.xml" /><Relationship Id="rId18" Type="http://schemas.openxmlformats.org/officeDocument/2006/relationships/tags" Target="../tags/tag265.xml" /><Relationship Id="rId19" Type="http://schemas.openxmlformats.org/officeDocument/2006/relationships/tags" Target="../tags/tag266.xml" /><Relationship Id="rId2" Type="http://schemas.openxmlformats.org/officeDocument/2006/relationships/notesSlide" Target="../notesSlides/notesSlide16.xml" /><Relationship Id="rId20" Type="http://schemas.openxmlformats.org/officeDocument/2006/relationships/tags" Target="../tags/tag267.xml" /><Relationship Id="rId21" Type="http://schemas.openxmlformats.org/officeDocument/2006/relationships/tags" Target="../tags/tag268.xml" /><Relationship Id="rId22" Type="http://schemas.openxmlformats.org/officeDocument/2006/relationships/tags" Target="../tags/tag269.xml" /><Relationship Id="rId23" Type="http://schemas.openxmlformats.org/officeDocument/2006/relationships/image" Target="../media/image10.png" /><Relationship Id="rId24" Type="http://schemas.openxmlformats.org/officeDocument/2006/relationships/tags" Target="../tags/tag270.xml" /><Relationship Id="rId3" Type="http://schemas.openxmlformats.org/officeDocument/2006/relationships/tags" Target="../tags/tag253.xml" /><Relationship Id="rId4" Type="http://schemas.openxmlformats.org/officeDocument/2006/relationships/tags" Target="../tags/tag254.xml" /><Relationship Id="rId5" Type="http://schemas.openxmlformats.org/officeDocument/2006/relationships/image" Target="../media/image3.png" /><Relationship Id="rId6" Type="http://schemas.openxmlformats.org/officeDocument/2006/relationships/tags" Target="../tags/tag255.xml" /><Relationship Id="rId7" Type="http://schemas.openxmlformats.org/officeDocument/2006/relationships/tags" Target="../tags/tag256.xml" /><Relationship Id="rId8" Type="http://schemas.openxmlformats.org/officeDocument/2006/relationships/tags" Target="../tags/tag257.xml" /><Relationship Id="rId9" Type="http://schemas.openxmlformats.org/officeDocument/2006/relationships/tags" Target="../tags/tag258.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xml" /><Relationship Id="rId3" Type="http://schemas.openxmlformats.org/officeDocument/2006/relationships/tags" Target="../tags/tag111.xml" /><Relationship Id="rId4" Type="http://schemas.openxmlformats.org/officeDocument/2006/relationships/image" Target="../media/image3.png" /><Relationship Id="rId5" Type="http://schemas.openxmlformats.org/officeDocument/2006/relationships/tags" Target="../tags/tag112.xml" /><Relationship Id="rId6" Type="http://schemas.openxmlformats.org/officeDocument/2006/relationships/tags" Target="../tags/tag113.xml" /><Relationship Id="rId7" Type="http://schemas.openxmlformats.org/officeDocument/2006/relationships/image" Target="../media/image4.png" /><Relationship Id="rId8" Type="http://schemas.openxmlformats.org/officeDocument/2006/relationships/tags" Target="../tags/tag114.xml" /><Relationship Id="rId9" Type="http://schemas.openxmlformats.org/officeDocument/2006/relationships/tags" Target="../tags/tag115.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xml" /><Relationship Id="rId3" Type="http://schemas.openxmlformats.org/officeDocument/2006/relationships/tags" Target="../tags/tag119.xml" /><Relationship Id="rId4" Type="http://schemas.openxmlformats.org/officeDocument/2006/relationships/image" Target="../media/image3.png" /><Relationship Id="rId5" Type="http://schemas.openxmlformats.org/officeDocument/2006/relationships/tags" Target="../tags/tag120.xml" /><Relationship Id="rId6" Type="http://schemas.openxmlformats.org/officeDocument/2006/relationships/tags" Target="../tags/tag121.xml" /><Relationship Id="rId7" Type="http://schemas.openxmlformats.org/officeDocument/2006/relationships/image" Target="../media/image4.png" /><Relationship Id="rId8" Type="http://schemas.openxmlformats.org/officeDocument/2006/relationships/tags" Target="../tags/tag122.xml" /><Relationship Id="rId9" Type="http://schemas.openxmlformats.org/officeDocument/2006/relationships/tags" Target="../tags/tag123.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xml" /><Relationship Id="rId3" Type="http://schemas.openxmlformats.org/officeDocument/2006/relationships/tags" Target="../tags/tag127.xml" /><Relationship Id="rId4" Type="http://schemas.openxmlformats.org/officeDocument/2006/relationships/image" Target="../media/image3.png" /><Relationship Id="rId5" Type="http://schemas.openxmlformats.org/officeDocument/2006/relationships/tags" Target="../tags/tag128.xml" /><Relationship Id="rId6" Type="http://schemas.openxmlformats.org/officeDocument/2006/relationships/tags" Target="../tags/tag129.xml" /><Relationship Id="rId7" Type="http://schemas.openxmlformats.org/officeDocument/2006/relationships/image" Target="../media/image4.png" /><Relationship Id="rId8" Type="http://schemas.openxmlformats.org/officeDocument/2006/relationships/tags" Target="../tags/tag130.xml" /><Relationship Id="rId9" Type="http://schemas.openxmlformats.org/officeDocument/2006/relationships/tags" Target="../tags/tag131.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5.xml" /><Relationship Id="rId3" Type="http://schemas.openxmlformats.org/officeDocument/2006/relationships/tags" Target="../tags/tag135.xml" /><Relationship Id="rId4" Type="http://schemas.openxmlformats.org/officeDocument/2006/relationships/image" Target="../media/image3.png" /><Relationship Id="rId5" Type="http://schemas.openxmlformats.org/officeDocument/2006/relationships/tags" Target="../tags/tag136.xml" /><Relationship Id="rId6" Type="http://schemas.openxmlformats.org/officeDocument/2006/relationships/tags" Target="../tags/tag137.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6.xml" /><Relationship Id="rId3" Type="http://schemas.openxmlformats.org/officeDocument/2006/relationships/tags" Target="../tags/tag141.xml" /><Relationship Id="rId4" Type="http://schemas.openxmlformats.org/officeDocument/2006/relationships/image" Target="../media/image3.png" /><Relationship Id="rId5" Type="http://schemas.openxmlformats.org/officeDocument/2006/relationships/tags" Target="../tags/tag142.xml" /><Relationship Id="rId6" Type="http://schemas.openxmlformats.org/officeDocument/2006/relationships/image" Target="../media/image5.png" /><Relationship Id="rId7" Type="http://schemas.openxmlformats.org/officeDocument/2006/relationships/tags" Target="../tags/tag143.xml" /><Relationship Id="rId8" Type="http://schemas.openxmlformats.org/officeDocument/2006/relationships/tags" Target="../tags/tag144.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7.xml" /><Relationship Id="rId3" Type="http://schemas.openxmlformats.org/officeDocument/2006/relationships/tags" Target="../tags/tag148.xml" /><Relationship Id="rId4" Type="http://schemas.openxmlformats.org/officeDocument/2006/relationships/image" Target="../media/image3.png" /><Relationship Id="rId5" Type="http://schemas.openxmlformats.org/officeDocument/2006/relationships/tags" Target="../tags/tag149.xml" /><Relationship Id="rId6" Type="http://schemas.openxmlformats.org/officeDocument/2006/relationships/tags" Target="../tags/tag150.xml" /><Relationship Id="rId7" Type="http://schemas.openxmlformats.org/officeDocument/2006/relationships/image" Target="../media/image4.png" /><Relationship Id="rId8" Type="http://schemas.openxmlformats.org/officeDocument/2006/relationships/tags" Target="../tags/tag151.xml" /><Relationship Id="rId9" Type="http://schemas.openxmlformats.org/officeDocument/2006/relationships/tags" Target="../tags/tag15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8.xml" /><Relationship Id="rId3" Type="http://schemas.openxmlformats.org/officeDocument/2006/relationships/tags" Target="../tags/tag156.xml" /><Relationship Id="rId4" Type="http://schemas.openxmlformats.org/officeDocument/2006/relationships/image" Target="../media/image3.png" /><Relationship Id="rId5" Type="http://schemas.openxmlformats.org/officeDocument/2006/relationships/tags" Target="../tags/tag157.xml" /><Relationship Id="rId6" Type="http://schemas.openxmlformats.org/officeDocument/2006/relationships/tags" Target="../tags/tag158.xml" /><Relationship Id="rId7" Type="http://schemas.openxmlformats.org/officeDocument/2006/relationships/image" Target="../media/image4.png" /><Relationship Id="rId8" Type="http://schemas.openxmlformats.org/officeDocument/2006/relationships/tags" Target="../tags/tag159.xml" /><Relationship Id="rId9" Type="http://schemas.openxmlformats.org/officeDocument/2006/relationships/tags" Target="../tags/tag160.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9.xml" /><Relationship Id="rId3" Type="http://schemas.openxmlformats.org/officeDocument/2006/relationships/tags" Target="../tags/tag164.xml" /><Relationship Id="rId4" Type="http://schemas.openxmlformats.org/officeDocument/2006/relationships/image" Target="../media/image3.png" /><Relationship Id="rId5" Type="http://schemas.openxmlformats.org/officeDocument/2006/relationships/tags" Target="../tags/tag165.xml" /><Relationship Id="rId6" Type="http://schemas.openxmlformats.org/officeDocument/2006/relationships/tags" Target="../tags/tag166.xml" /><Relationship Id="rId7" Type="http://schemas.openxmlformats.org/officeDocument/2006/relationships/image" Target="../media/image4.png" /><Relationship Id="rId8" Type="http://schemas.openxmlformats.org/officeDocument/2006/relationships/tags" Target="../tags/tag167.xml" /><Relationship Id="rId9" Type="http://schemas.openxmlformats.org/officeDocument/2006/relationships/tags" Target="../tags/tag168.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Shape 205"/>
        <p:cNvGrpSpPr/>
        <p:nvPr>
          <p:custDataLst>
            <p:tags r:id="rId3"/>
          </p:custDataLst>
        </p:nvPr>
      </p:nvGrpSpPr>
      <p:grpSpPr>
        <a:xfrm>
          <a:off x="0" y="0"/>
          <a:ext cx="0" cy="0"/>
        </a:xfrm>
      </p:grpSpPr>
      <p:pic>
        <p:nvPicPr>
          <p:cNvPr id="5" name="图片 4"/>
          <p:cNvPicPr>
            <a:picLocks noChangeAspect="1"/>
          </p:cNvPicPr>
          <p:nvPr>
            <p:custDataLst>
              <p:tags r:id="rId5"/>
            </p:custDataLst>
          </p:nvPr>
        </p:nvPicPr>
        <p:blipFill>
          <a:blip r:embed="rId4"/>
          <a:stretch>
            <a:fillRect/>
          </a:stretch>
        </p:blipFill>
        <p:spPr>
          <a:xfrm>
            <a:off x="0" y="0"/>
            <a:ext cx="12190644" cy="6858000"/>
          </a:xfrm>
          <a:prstGeom prst="rect">
            <a:avLst/>
          </a:prstGeom>
        </p:spPr>
      </p:pic>
      <p:sp>
        <p:nvSpPr>
          <p:cNvPr id="2" name="文本框 1"/>
          <p:cNvSpPr txBox="1"/>
          <p:nvPr>
            <p:custDataLst>
              <p:tags r:id="rId6"/>
            </p:custDataLst>
          </p:nvPr>
        </p:nvSpPr>
        <p:spPr>
          <a:xfrm>
            <a:off x="5251450" y="1818005"/>
            <a:ext cx="5927090" cy="1722120"/>
          </a:xfrm>
          <a:prstGeom prst="rect">
            <a:avLst/>
          </a:prstGeom>
          <a:noFill/>
        </p:spPr>
        <p:txBody>
          <a:bodyPr wrap="square" rtlCol="0">
            <a:spAutoFit/>
          </a:bodyPr>
          <a:lstStyle/>
          <a:p>
            <a:r>
              <a:rPr lang="zh-CN" altLang="en-US" sz="4800" b="1">
                <a:solidFill>
                  <a:srgbClr val="FF0000"/>
                </a:solidFill>
                <a:effectLst/>
                <a:latin typeface="宋体" charset="0"/>
                <a:ea typeface="宋体" charset="0"/>
                <a:cs typeface="阿里巴巴普惠体 H" panose="00020600040101010101" pitchFamily="18" charset="-122"/>
                <a:sym typeface="+mn-ea"/>
              </a:rPr>
              <a:t>大时代的家国情</a:t>
            </a:r>
            <a:endParaRPr lang="zh-CN" altLang="en-US" sz="4800" b="1">
              <a:solidFill>
                <a:srgbClr val="FF0000"/>
              </a:solidFill>
              <a:effectLst/>
              <a:latin typeface="宋体" charset="0"/>
              <a:ea typeface="宋体" charset="0"/>
              <a:cs typeface="阿里巴巴普惠体 H" panose="00020600040101010101" pitchFamily="18" charset="-122"/>
              <a:sym typeface="+mn-ea"/>
            </a:endParaRPr>
          </a:p>
          <a:p>
            <a:endParaRPr lang="zh-CN" altLang="en-US" sz="1000" b="1">
              <a:solidFill>
                <a:srgbClr val="FF0000"/>
              </a:solidFill>
              <a:effectLst/>
              <a:latin typeface="宋体" charset="0"/>
              <a:ea typeface="宋体" charset="0"/>
              <a:cs typeface="阿里巴巴普惠体 H" panose="00020600040101010101" pitchFamily="18" charset="-122"/>
            </a:endParaRPr>
          </a:p>
          <a:p>
            <a:r>
              <a:rPr lang="zh-CN" altLang="en-US" sz="4800" b="1">
                <a:solidFill>
                  <a:srgbClr val="FF0000"/>
                </a:solidFill>
                <a:effectLst/>
                <a:latin typeface="宋体" charset="0"/>
                <a:ea typeface="宋体" charset="0"/>
                <a:cs typeface="阿里巴巴普惠体 H" panose="00020600040101010101" pitchFamily="18" charset="-122"/>
                <a:sym typeface="+mn-ea"/>
              </a:rPr>
              <a:t>小叙事的真善美</a:t>
            </a:r>
            <a:endParaRPr lang="zh-CN" altLang="en-US" sz="4800" b="1">
              <a:solidFill>
                <a:srgbClr val="FF0000"/>
              </a:solidFill>
              <a:effectLst/>
              <a:latin typeface="宋体" charset="0"/>
              <a:ea typeface="宋体" charset="0"/>
              <a:cs typeface="阿里巴巴普惠体 H" panose="00020600040101010101" pitchFamily="18" charset="-122"/>
              <a:sym typeface="+mn-ea"/>
            </a:endParaRPr>
          </a:p>
        </p:txBody>
      </p:sp>
      <p:sp>
        <p:nvSpPr>
          <p:cNvPr id="3" name="文本框 2"/>
          <p:cNvSpPr txBox="1"/>
          <p:nvPr>
            <p:custDataLst>
              <p:tags r:id="rId7"/>
            </p:custDataLst>
          </p:nvPr>
        </p:nvSpPr>
        <p:spPr>
          <a:xfrm>
            <a:off x="2884805" y="3792220"/>
            <a:ext cx="8875395" cy="1383665"/>
          </a:xfrm>
          <a:prstGeom prst="rect">
            <a:avLst/>
          </a:prstGeom>
          <a:noFill/>
        </p:spPr>
        <p:txBody>
          <a:bodyPr wrap="square" rtlCol="0">
            <a:spAutoFit/>
          </a:bodyPr>
          <a:lstStyle/>
          <a:p>
            <a:pPr algn="ctr"/>
            <a:r>
              <a:rPr lang="zh-CN" altLang="en-US" sz="2800" b="1">
                <a:solidFill>
                  <a:schemeClr val="tx1"/>
                </a:solidFill>
                <a:effectLst/>
                <a:latin typeface="宋体" charset="0"/>
                <a:ea typeface="宋体" charset="0"/>
                <a:cs typeface="阿里巴巴普惠体 H" panose="00020600040101010101" pitchFamily="18" charset="-122"/>
                <a:sym typeface="+mn-ea"/>
              </a:rPr>
              <a:t>——《荷花淀》</a:t>
            </a:r>
            <a:r>
              <a:rPr lang="en-US" altLang="zh-CN" sz="2800" b="1">
                <a:solidFill>
                  <a:schemeClr val="tx1"/>
                </a:solidFill>
                <a:effectLst/>
                <a:latin typeface="宋体" charset="0"/>
                <a:ea typeface="宋体" charset="0"/>
                <a:cs typeface="阿里巴巴普惠体 H" panose="00020600040101010101" pitchFamily="18" charset="-122"/>
                <a:sym typeface="+mn-ea"/>
              </a:rPr>
              <a:t> </a:t>
            </a:r>
            <a:r>
              <a:rPr lang="zh-CN" altLang="en-US" sz="2800" b="1">
                <a:solidFill>
                  <a:schemeClr val="tx1"/>
                </a:solidFill>
                <a:effectLst/>
                <a:latin typeface="宋体" charset="0"/>
                <a:ea typeface="宋体" charset="0"/>
                <a:cs typeface="阿里巴巴普惠体 H" panose="00020600040101010101" pitchFamily="18" charset="-122"/>
                <a:sym typeface="+mn-ea"/>
              </a:rPr>
              <a:t>、《小二黑结婚》、《党费》群文阅读</a:t>
            </a:r>
            <a:endParaRPr lang="zh-CN" altLang="en-US" sz="2800" b="1">
              <a:solidFill>
                <a:schemeClr val="tx1"/>
              </a:solidFill>
              <a:effectLst/>
              <a:latin typeface="宋体" charset="0"/>
              <a:ea typeface="宋体" charset="0"/>
              <a:cs typeface="阿里巴巴普惠体 H" panose="00020600040101010101" pitchFamily="18" charset="-122"/>
              <a:sym typeface="+mn-ea"/>
            </a:endParaRPr>
          </a:p>
          <a:p>
            <a:pPr algn="ctr"/>
            <a:endParaRPr lang="zh-CN" altLang="en-US" sz="2800" b="1">
              <a:solidFill>
                <a:schemeClr val="tx1"/>
              </a:solidFill>
              <a:effectLst/>
              <a:latin typeface="宋体" charset="0"/>
              <a:ea typeface="宋体" charset="0"/>
              <a:cs typeface="阿里巴巴普惠体 H" panose="00020600040101010101" pitchFamily="18" charset="-122"/>
            </a:endParaRPr>
          </a:p>
          <a:p>
            <a:pPr algn="ctr"/>
            <a:r>
              <a:rPr lang="en-US" altLang="zh-CN" sz="2800" b="1">
                <a:solidFill>
                  <a:schemeClr val="tx1"/>
                </a:solidFill>
                <a:effectLst/>
                <a:latin typeface="宋体" charset="0"/>
                <a:ea typeface="宋体" charset="0"/>
                <a:cs typeface="阿里巴巴普惠体 H" panose="00020600040101010101" pitchFamily="18" charset="-122"/>
              </a:rPr>
              <a:t>                          </a:t>
            </a:r>
            <a:endParaRPr lang="zh-CN" altLang="en-US" sz="2400" b="1">
              <a:solidFill>
                <a:schemeClr val="tx1"/>
              </a:solidFill>
              <a:effectLst/>
              <a:latin typeface="宋体" charset="0"/>
              <a:ea typeface="宋体" charset="0"/>
              <a:cs typeface="阿里巴巴普惠体 H" panose="00020600040101010101" pitchFamily="18" charset="-122"/>
            </a:endParaRPr>
          </a:p>
        </p:txBody>
      </p:sp>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2000" fill="hold">
                                          <p:stCondLst>
                                            <p:cond delay="0"/>
                                          </p:stCondLst>
                                        </p:cTn>
                                        <p:tgtEl>
                                          <p:spTgt spid="2"/>
                                        </p:tgtEl>
                                        <p:attrNameLst>
                                          <p:attrName>style.visibility</p:attrName>
                                        </p:attrNameLst>
                                      </p:cBhvr>
                                      <p:to>
                                        <p:strVal val="visible"/>
                                      </p:to>
                                    </p:set>
                                    <p:animEffect transition="in" filter="blinds(horizontal)">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Shape 240"/>
        <p:cNvGrpSpPr/>
        <p:nvPr>
          <p:custDataLst>
            <p:tags r:id="rId3"/>
          </p:custDataLst>
        </p:nvPr>
      </p:nvGrpSpPr>
      <p:grpSpPr>
        <a:xfrm>
          <a:off x="0" y="0"/>
          <a:ext cx="0" cy="0"/>
        </a:xfrm>
      </p:grpSpPr>
      <p:sp>
        <p:nvSpPr>
          <p:cNvPr id="18" name="Rectangle 1" descr="Slide Number Placeholder 5"/>
          <p:cNvSpPr/>
          <p:nvPr>
            <p:custDataLst>
              <p:tags r:id="rId4"/>
            </p:custDataLst>
          </p:nvPr>
        </p:nvSpPr>
        <p:spPr bwMode="auto">
          <a:xfrm>
            <a:off x="9090660" y="550863"/>
            <a:ext cx="212090" cy="3371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60960" tIns="60960" rIns="60960" bIns="60960" anchor="ctr">
            <a:spAutoFit/>
          </a:bodyPr>
          <a:lstStyle/>
          <a:p>
            <a:pPr algn="ctr"/>
            <a:fld id="{4A19253D-CB6C-664E-8CB8-B65F5E63311B}" type="slidenum">
              <a:rPr lang="zh-CN" altLang="zh-CN">
                <a:solidFill>
                  <a:srgbClr val="C6A46F"/>
                </a:solidFill>
                <a:latin typeface="HYShuSongErJ" panose="02010600000101010101" pitchFamily="2" charset="-122"/>
                <a:ea typeface="HYShuSongErJ" panose="02010600000101010101" pitchFamily="2" charset="-122"/>
                <a:cs typeface="Source Sans Pro Bold" panose="020b0503030403020204" pitchFamily="34" charset="0"/>
                <a:sym typeface="Source Sans Pro Bold" panose="020b0503030403020204" pitchFamily="34" charset="0"/>
              </a:rPr>
              <a:t>10</a:t>
            </a:fld>
            <a:endParaRPr lang="zh-CN" altLang="zh-CN">
              <a:solidFill>
                <a:srgbClr val="C6A46F"/>
              </a:solidFill>
              <a:latin typeface="HYShuSongErJ" panose="02010600000101010101" pitchFamily="2" charset="-122"/>
              <a:ea typeface="HYShuSongErJ" panose="02010600000101010101" pitchFamily="2" charset="-122"/>
              <a:cs typeface="Source Sans Pro Bold" panose="020b0503030403020204" pitchFamily="34" charset="0"/>
              <a:sym typeface="Source Sans Pro Bold" panose="020b0503030403020204" pitchFamily="34" charset="0"/>
            </a:endParaRPr>
          </a:p>
        </p:txBody>
      </p:sp>
      <p:pic>
        <p:nvPicPr>
          <p:cNvPr id="61" name="图片 60"/>
          <p:cNvPicPr>
            <a:picLocks noChangeAspect="1"/>
          </p:cNvPicPr>
          <p:nvPr>
            <p:custDataLst>
              <p:tags r:id="rId6"/>
            </p:custDataLst>
          </p:nvPr>
        </p:nvPicPr>
        <p:blipFill>
          <a:blip r:embed="rId5"/>
          <a:stretch>
            <a:fillRect/>
          </a:stretch>
        </p:blipFill>
        <p:spPr>
          <a:xfrm>
            <a:off x="0" y="-16510"/>
            <a:ext cx="12247245" cy="6891020"/>
          </a:xfrm>
          <a:prstGeom prst="rect">
            <a:avLst/>
          </a:prstGeom>
        </p:spPr>
      </p:pic>
      <p:cxnSp>
        <p:nvCxnSpPr>
          <p:cNvPr id="62" name="直接连接符 61"/>
          <p:cNvCxnSpPr/>
          <p:nvPr>
            <p:custDataLst>
              <p:tags r:id="rId7"/>
            </p:custDataLst>
          </p:nvPr>
        </p:nvCxnSpPr>
        <p:spPr>
          <a:xfrm flipH="1" flipV="1">
            <a:off x="3752936" y="993905"/>
            <a:ext cx="0" cy="4425324"/>
          </a:xfrm>
          <a:prstGeom prst="line">
            <a:avLst/>
          </a:prstGeom>
          <a:noFill/>
          <a:ln w="19050" cap="flat" cmpd="sng" algn="ctr">
            <a:solidFill>
              <a:srgbClr val="3498DB"/>
            </a:solidFill>
            <a:prstDash val="solid"/>
            <a:miter lim="800000"/>
          </a:ln>
          <a:effectLst/>
        </p:spPr>
      </p:cxnSp>
      <p:cxnSp>
        <p:nvCxnSpPr>
          <p:cNvPr id="63" name="直接连接符 62"/>
          <p:cNvCxnSpPr/>
          <p:nvPr>
            <p:custDataLst>
              <p:tags r:id="rId8"/>
            </p:custDataLst>
          </p:nvPr>
        </p:nvCxnSpPr>
        <p:spPr>
          <a:xfrm>
            <a:off x="3752936" y="3216802"/>
            <a:ext cx="569124" cy="6116"/>
          </a:xfrm>
          <a:prstGeom prst="line">
            <a:avLst/>
          </a:prstGeom>
          <a:noFill/>
          <a:ln w="19050" cap="flat" cmpd="sng" algn="ctr">
            <a:solidFill>
              <a:srgbClr val="3498DB"/>
            </a:solidFill>
            <a:prstDash val="solid"/>
            <a:miter lim="800000"/>
          </a:ln>
          <a:effectLst/>
        </p:spPr>
      </p:cxnSp>
      <p:cxnSp>
        <p:nvCxnSpPr>
          <p:cNvPr id="66" name="直接连接符 65"/>
          <p:cNvCxnSpPr/>
          <p:nvPr>
            <p:custDataLst>
              <p:tags r:id="rId9"/>
            </p:custDataLst>
          </p:nvPr>
        </p:nvCxnSpPr>
        <p:spPr>
          <a:xfrm rot="16200000" flipH="1" flipV="1">
            <a:off x="4008935" y="5181311"/>
            <a:ext cx="0" cy="512003"/>
          </a:xfrm>
          <a:prstGeom prst="line">
            <a:avLst/>
          </a:prstGeom>
          <a:noFill/>
          <a:ln w="19050" cap="flat" cmpd="sng" algn="ctr">
            <a:solidFill>
              <a:srgbClr val="3498DB"/>
            </a:solidFill>
            <a:prstDash val="solid"/>
            <a:miter lim="800000"/>
          </a:ln>
          <a:effectLst/>
        </p:spPr>
      </p:cxnSp>
      <p:cxnSp>
        <p:nvCxnSpPr>
          <p:cNvPr id="67" name="直接连接符 66"/>
          <p:cNvCxnSpPr/>
          <p:nvPr>
            <p:custDataLst>
              <p:tags r:id="rId10"/>
            </p:custDataLst>
          </p:nvPr>
        </p:nvCxnSpPr>
        <p:spPr>
          <a:xfrm rot="16200000" flipH="1" flipV="1">
            <a:off x="4009373" y="757752"/>
            <a:ext cx="0" cy="512871"/>
          </a:xfrm>
          <a:prstGeom prst="line">
            <a:avLst/>
          </a:prstGeom>
          <a:noFill/>
          <a:ln w="19050" cap="flat" cmpd="sng" algn="ctr">
            <a:solidFill>
              <a:srgbClr val="3498DB"/>
            </a:solidFill>
            <a:prstDash val="solid"/>
            <a:miter lim="800000"/>
          </a:ln>
          <a:effectLst/>
        </p:spPr>
      </p:cxnSp>
      <p:sp>
        <p:nvSpPr>
          <p:cNvPr id="68" name="圆角矩形 2"/>
          <p:cNvSpPr/>
          <p:nvPr>
            <p:custDataLst>
              <p:tags r:id="rId11"/>
            </p:custDataLst>
          </p:nvPr>
        </p:nvSpPr>
        <p:spPr>
          <a:xfrm>
            <a:off x="619760" y="2485804"/>
            <a:ext cx="2396454" cy="1705998"/>
          </a:xfrm>
          <a:prstGeom prst="roundRect">
            <a:avLst>
              <a:gd name="adj" fmla="val 3846"/>
            </a:avLst>
          </a:prstGeom>
          <a:noFill/>
          <a:ln w="19050" cap="flat" cmpd="sng" algn="ctr">
            <a:solidFill>
              <a:srgbClr val="3498DB"/>
            </a:solidFill>
            <a:prstDash val="solid"/>
            <a:miter lim="800000"/>
          </a:ln>
          <a:effectLst/>
        </p:spPr>
        <p:txBody>
          <a:bodyPr rtlCol="0" anchor="ctr"/>
          <a:lstStyle/>
          <a:p>
            <a:endParaRPr lang="zh-CN" altLang="en-US" sz="2000">
              <a:latin typeface="微软雅黑" panose="020b0503020204020204" charset="-122"/>
              <a:ea typeface="微软雅黑" panose="020b0503020204020204" charset="-122"/>
            </a:endParaRPr>
          </a:p>
        </p:txBody>
      </p:sp>
      <p:cxnSp>
        <p:nvCxnSpPr>
          <p:cNvPr id="69" name="直接连接符 68"/>
          <p:cNvCxnSpPr/>
          <p:nvPr>
            <p:custDataLst>
              <p:tags r:id="rId12"/>
            </p:custDataLst>
          </p:nvPr>
        </p:nvCxnSpPr>
        <p:spPr>
          <a:xfrm flipH="1">
            <a:off x="3062754" y="3217939"/>
            <a:ext cx="677953" cy="0"/>
          </a:xfrm>
          <a:prstGeom prst="line">
            <a:avLst/>
          </a:prstGeom>
          <a:noFill/>
          <a:ln w="19050" cap="flat" cmpd="sng" algn="ctr">
            <a:solidFill>
              <a:srgbClr val="3498DB"/>
            </a:solidFill>
            <a:prstDash val="solid"/>
            <a:miter lim="800000"/>
          </a:ln>
          <a:effectLst/>
        </p:spPr>
      </p:cxnSp>
      <p:sp>
        <p:nvSpPr>
          <p:cNvPr id="75" name="圆角矩形 36"/>
          <p:cNvSpPr/>
          <p:nvPr>
            <p:custDataLst>
              <p:tags r:id="rId13"/>
            </p:custDataLst>
          </p:nvPr>
        </p:nvSpPr>
        <p:spPr>
          <a:xfrm>
            <a:off x="4251256" y="681170"/>
            <a:ext cx="3696791" cy="718242"/>
          </a:xfrm>
          <a:prstGeom prst="roundRect">
            <a:avLst>
              <a:gd name="adj" fmla="val 3846"/>
            </a:avLst>
          </a:prstGeom>
          <a:noFill/>
          <a:ln w="19050" cap="flat" cmpd="sng" algn="ctr">
            <a:solidFill>
              <a:srgbClr val="3498DB">
                <a:lumMod val="60000"/>
                <a:lumOff val="40000"/>
              </a:srgbClr>
            </a:solidFill>
            <a:prstDash val="solid"/>
            <a:miter lim="800000"/>
          </a:ln>
          <a:effectLst/>
        </p:spPr>
        <p:txBody>
          <a:bodyPr rtlCol="0" anchor="ctr"/>
          <a:lstStyle/>
          <a:p>
            <a:endParaRPr lang="zh-CN" altLang="en-US" sz="2000">
              <a:latin typeface="微软雅黑" panose="020b0503020204020204" charset="-122"/>
              <a:ea typeface="微软雅黑" panose="020b0503020204020204" charset="-122"/>
            </a:endParaRPr>
          </a:p>
        </p:txBody>
      </p:sp>
      <p:sp>
        <p:nvSpPr>
          <p:cNvPr id="79" name="文本框 78"/>
          <p:cNvSpPr txBox="1"/>
          <p:nvPr>
            <p:custDataLst>
              <p:tags r:id="rId14"/>
            </p:custDataLst>
          </p:nvPr>
        </p:nvSpPr>
        <p:spPr>
          <a:xfrm>
            <a:off x="8640445" y="753110"/>
            <a:ext cx="3170555" cy="521970"/>
          </a:xfrm>
          <a:prstGeom prst="rect">
            <a:avLst/>
          </a:prstGeom>
          <a:noFill/>
        </p:spPr>
        <p:txBody>
          <a:bodyPr wrap="square" rtlCol="0">
            <a:spAutoFit/>
          </a:bodyPr>
          <a:lstStyle/>
          <a:p>
            <a:r>
              <a:rPr lang="zh-CN" altLang="en-US" sz="2800">
                <a:latin typeface="宋体" charset="0"/>
                <a:ea typeface="宋体" charset="0"/>
              </a:rPr>
              <a:t>抗日战争时期</a:t>
            </a:r>
            <a:endParaRPr lang="zh-CN" altLang="en-US" sz="2800">
              <a:latin typeface="宋体" charset="0"/>
              <a:ea typeface="宋体" charset="0"/>
            </a:endParaRPr>
          </a:p>
        </p:txBody>
      </p:sp>
      <p:sp>
        <p:nvSpPr>
          <p:cNvPr id="80" name="文本框 79"/>
          <p:cNvSpPr txBox="1"/>
          <p:nvPr>
            <p:custDataLst>
              <p:tags r:id="rId15"/>
            </p:custDataLst>
          </p:nvPr>
        </p:nvSpPr>
        <p:spPr>
          <a:xfrm>
            <a:off x="8640445" y="2911475"/>
            <a:ext cx="3170555" cy="521970"/>
          </a:xfrm>
          <a:prstGeom prst="rect">
            <a:avLst/>
          </a:prstGeom>
          <a:noFill/>
        </p:spPr>
        <p:txBody>
          <a:bodyPr wrap="square" rtlCol="0">
            <a:spAutoFit/>
          </a:bodyPr>
          <a:lstStyle/>
          <a:p>
            <a:pPr lvl="8"/>
            <a:r>
              <a:rPr lang="zh-CN" altLang="en-US" sz="2800">
                <a:latin typeface="宋体" charset="0"/>
                <a:ea typeface="宋体" charset="0"/>
              </a:rPr>
              <a:t>抗日战争时期</a:t>
            </a:r>
            <a:endParaRPr lang="zh-CN" altLang="en-US" sz="2800">
              <a:latin typeface="宋体" charset="0"/>
              <a:ea typeface="宋体" charset="0"/>
            </a:endParaRPr>
          </a:p>
        </p:txBody>
      </p:sp>
      <p:sp>
        <p:nvSpPr>
          <p:cNvPr id="81" name="文本框 80"/>
          <p:cNvSpPr txBox="1"/>
          <p:nvPr>
            <p:custDataLst>
              <p:tags r:id="rId16"/>
            </p:custDataLst>
          </p:nvPr>
        </p:nvSpPr>
        <p:spPr>
          <a:xfrm>
            <a:off x="8640445" y="4984750"/>
            <a:ext cx="2993390" cy="953135"/>
          </a:xfrm>
          <a:prstGeom prst="rect">
            <a:avLst/>
          </a:prstGeom>
          <a:noFill/>
        </p:spPr>
        <p:txBody>
          <a:bodyPr wrap="square" rtlCol="0">
            <a:spAutoFit/>
          </a:bodyPr>
          <a:lstStyle/>
          <a:p>
            <a:r>
              <a:rPr lang="zh-CN" altLang="en-US" sz="2800" spc="-100">
                <a:solidFill>
                  <a:schemeClr val="tx1"/>
                </a:solidFill>
                <a:latin typeface="宋体" pitchFamily="2" charset="-122"/>
                <a:ea typeface="宋体" pitchFamily="2" charset="-122"/>
                <a:sym typeface="+mn-ea"/>
              </a:rPr>
              <a:t>第二次国内革命战争时期</a:t>
            </a:r>
            <a:endParaRPr lang="zh-CN" altLang="en-US" sz="2800">
              <a:latin typeface="宋体" charset="0"/>
              <a:ea typeface="宋体" charset="0"/>
            </a:endParaRPr>
          </a:p>
        </p:txBody>
      </p:sp>
      <p:sp>
        <p:nvSpPr>
          <p:cNvPr id="2" name="文本框 1"/>
          <p:cNvSpPr txBox="1"/>
          <p:nvPr>
            <p:custDataLst>
              <p:tags r:id="rId17"/>
            </p:custDataLst>
          </p:nvPr>
        </p:nvSpPr>
        <p:spPr>
          <a:xfrm>
            <a:off x="701031" y="2845620"/>
            <a:ext cx="2326992" cy="1568450"/>
          </a:xfrm>
          <a:prstGeom prst="rect">
            <a:avLst/>
          </a:prstGeom>
          <a:noFill/>
        </p:spPr>
        <p:txBody>
          <a:bodyPr wrap="square" rtlCol="0">
            <a:spAutoFit/>
          </a:bodyPr>
          <a:lstStyle/>
          <a:p>
            <a:pPr algn="ctr"/>
            <a:r>
              <a:rPr kumimoji="1" lang="zh-CN" altLang="en-US" sz="3200" b="1" spc="600">
                <a:latin typeface="HYShuSongErJ" panose="02010600000101010101" pitchFamily="2" charset="-122"/>
                <a:ea typeface="HYShuSongErJ" panose="02010600000101010101" pitchFamily="2" charset="-122"/>
                <a:sym typeface="+mn-ea"/>
              </a:rPr>
              <a:t>大时代的政治书写</a:t>
            </a:r>
            <a:endParaRPr kumimoji="1" lang="zh-CN" altLang="en-US" sz="3200" b="1" spc="600">
              <a:latin typeface="HYShuSongErJ" panose="02010600000101010101" pitchFamily="2" charset="-122"/>
              <a:ea typeface="HYShuSongErJ" panose="02010600000101010101" pitchFamily="2" charset="-122"/>
            </a:endParaRPr>
          </a:p>
          <a:p>
            <a:pPr algn="ctr"/>
            <a:endParaRPr lang="zh-CN" altLang="en-US" sz="3200" b="1" spc="300">
              <a:solidFill>
                <a:schemeClr val="tx1"/>
              </a:solidFill>
              <a:uFillTx/>
              <a:latin typeface="宋体" charset="0"/>
              <a:ea typeface="宋体" charset="0"/>
            </a:endParaRPr>
          </a:p>
        </p:txBody>
      </p:sp>
      <p:sp>
        <p:nvSpPr>
          <p:cNvPr id="3" name="文本框 2"/>
          <p:cNvSpPr txBox="1"/>
          <p:nvPr>
            <p:custDataLst>
              <p:tags r:id="rId18"/>
            </p:custDataLst>
          </p:nvPr>
        </p:nvSpPr>
        <p:spPr>
          <a:xfrm>
            <a:off x="4368165" y="777875"/>
            <a:ext cx="3379470" cy="521970"/>
          </a:xfrm>
          <a:prstGeom prst="rect">
            <a:avLst/>
          </a:prstGeom>
          <a:noFill/>
        </p:spPr>
        <p:txBody>
          <a:bodyPr wrap="square" rtlCol="0">
            <a:spAutoFit/>
          </a:bodyPr>
          <a:lstStyle/>
          <a:p>
            <a:pPr algn="ctr"/>
            <a:r>
              <a:rPr lang="zh-CN" altLang="en-US" sz="2800" b="1">
                <a:latin typeface="宋体" charset="0"/>
                <a:ea typeface="宋体" charset="0"/>
              </a:rPr>
              <a:t>孙犁《荷花淀》</a:t>
            </a:r>
            <a:endParaRPr lang="zh-CN" altLang="en-US" sz="2800" b="1">
              <a:latin typeface="宋体" charset="0"/>
              <a:ea typeface="宋体" charset="0"/>
            </a:endParaRPr>
          </a:p>
        </p:txBody>
      </p:sp>
      <p:sp>
        <p:nvSpPr>
          <p:cNvPr id="4" name="文本框 3"/>
          <p:cNvSpPr txBox="1"/>
          <p:nvPr>
            <p:custDataLst>
              <p:tags r:id="rId19"/>
            </p:custDataLst>
          </p:nvPr>
        </p:nvSpPr>
        <p:spPr>
          <a:xfrm>
            <a:off x="4241165" y="2952750"/>
            <a:ext cx="3953510" cy="521970"/>
          </a:xfrm>
          <a:prstGeom prst="rect">
            <a:avLst/>
          </a:prstGeom>
          <a:noFill/>
        </p:spPr>
        <p:txBody>
          <a:bodyPr wrap="square" rtlCol="0">
            <a:spAutoFit/>
          </a:bodyPr>
          <a:lstStyle/>
          <a:p>
            <a:pPr algn="ctr"/>
            <a:r>
              <a:rPr lang="zh-CN" altLang="en-US" sz="2800" b="1">
                <a:latin typeface="宋体" charset="0"/>
                <a:ea typeface="宋体" charset="0"/>
              </a:rPr>
              <a:t>赵树理《小二黑结婚》</a:t>
            </a:r>
            <a:endParaRPr lang="zh-CN" altLang="en-US" sz="2800" b="1">
              <a:latin typeface="宋体" charset="0"/>
              <a:ea typeface="宋体" charset="0"/>
            </a:endParaRPr>
          </a:p>
        </p:txBody>
      </p:sp>
      <p:sp>
        <p:nvSpPr>
          <p:cNvPr id="5" name="文本框 4"/>
          <p:cNvSpPr txBox="1"/>
          <p:nvPr>
            <p:custDataLst>
              <p:tags r:id="rId20"/>
            </p:custDataLst>
          </p:nvPr>
        </p:nvSpPr>
        <p:spPr>
          <a:xfrm>
            <a:off x="4431665" y="5127625"/>
            <a:ext cx="3379470" cy="521970"/>
          </a:xfrm>
          <a:prstGeom prst="rect">
            <a:avLst/>
          </a:prstGeom>
          <a:noFill/>
        </p:spPr>
        <p:txBody>
          <a:bodyPr wrap="square" rtlCol="0">
            <a:spAutoFit/>
          </a:bodyPr>
          <a:lstStyle/>
          <a:p>
            <a:pPr algn="ctr"/>
            <a:r>
              <a:rPr lang="zh-CN" altLang="en-US" sz="2800" b="1">
                <a:latin typeface="宋体" charset="0"/>
                <a:ea typeface="宋体" charset="0"/>
              </a:rPr>
              <a:t>王愿坚《党费》</a:t>
            </a:r>
            <a:endParaRPr lang="zh-CN" altLang="en-US" sz="2800" b="1">
              <a:latin typeface="宋体" charset="0"/>
              <a:ea typeface="宋体" charset="0"/>
            </a:endParaRPr>
          </a:p>
        </p:txBody>
      </p:sp>
      <p:sp>
        <p:nvSpPr>
          <p:cNvPr id="6" name="圆角矩形 36"/>
          <p:cNvSpPr/>
          <p:nvPr>
            <p:custDataLst>
              <p:tags r:id="rId21"/>
            </p:custDataLst>
          </p:nvPr>
        </p:nvSpPr>
        <p:spPr>
          <a:xfrm>
            <a:off x="4320719" y="2856734"/>
            <a:ext cx="3696791" cy="718242"/>
          </a:xfrm>
          <a:prstGeom prst="roundRect">
            <a:avLst>
              <a:gd name="adj" fmla="val 3846"/>
            </a:avLst>
          </a:prstGeom>
          <a:noFill/>
          <a:ln w="19050" cap="flat" cmpd="sng" algn="ctr">
            <a:solidFill>
              <a:srgbClr val="3498DB">
                <a:lumMod val="60000"/>
                <a:lumOff val="40000"/>
              </a:srgbClr>
            </a:solidFill>
            <a:prstDash val="solid"/>
            <a:miter lim="800000"/>
          </a:ln>
          <a:effectLst/>
        </p:spPr>
        <p:txBody>
          <a:bodyPr rtlCol="0" anchor="ctr"/>
          <a:lstStyle/>
          <a:p>
            <a:endParaRPr lang="zh-CN" altLang="en-US" sz="2000">
              <a:latin typeface="微软雅黑" panose="020b0503020204020204" charset="-122"/>
              <a:ea typeface="微软雅黑" panose="020b0503020204020204" charset="-122"/>
            </a:endParaRPr>
          </a:p>
        </p:txBody>
      </p:sp>
      <p:sp>
        <p:nvSpPr>
          <p:cNvPr id="7" name="圆角矩形 36"/>
          <p:cNvSpPr/>
          <p:nvPr>
            <p:custDataLst>
              <p:tags r:id="rId22"/>
            </p:custDataLst>
          </p:nvPr>
        </p:nvSpPr>
        <p:spPr>
          <a:xfrm>
            <a:off x="4303353" y="5039938"/>
            <a:ext cx="3696791" cy="718242"/>
          </a:xfrm>
          <a:prstGeom prst="roundRect">
            <a:avLst>
              <a:gd name="adj" fmla="val 3846"/>
            </a:avLst>
          </a:prstGeom>
          <a:noFill/>
          <a:ln w="19050" cap="flat" cmpd="sng" algn="ctr">
            <a:solidFill>
              <a:srgbClr val="3498DB">
                <a:lumMod val="60000"/>
                <a:lumOff val="40000"/>
              </a:srgbClr>
            </a:solidFill>
            <a:prstDash val="solid"/>
            <a:miter lim="800000"/>
          </a:ln>
          <a:effectLst/>
        </p:spPr>
        <p:txBody>
          <a:bodyPr rtlCol="0" anchor="ctr"/>
          <a:lstStyle/>
          <a:p>
            <a:endParaRPr lang="zh-CN" altLang="en-US" sz="2000">
              <a:latin typeface="微软雅黑" panose="020b0503020204020204" charset="-122"/>
              <a:ea typeface="微软雅黑" panose="020b0503020204020204" charset="-122"/>
            </a:endParaRPr>
          </a:p>
        </p:txBody>
      </p:sp>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blinds(horizontal)">
                                      <p:cBhvr>
                                        <p:cTn id="7" dur="500"/>
                                        <p:tgtEl>
                                          <p:spTgt spid="7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0"/>
                                        </p:tgtEl>
                                        <p:attrNameLst>
                                          <p:attrName>style.visibility</p:attrName>
                                        </p:attrNameLst>
                                      </p:cBhvr>
                                      <p:to>
                                        <p:strVal val="visible"/>
                                      </p:to>
                                    </p:set>
                                    <p:animEffect transition="in" filter="blinds(horizontal)">
                                      <p:cBhvr>
                                        <p:cTn id="12" dur="500"/>
                                        <p:tgtEl>
                                          <p:spTgt spid="8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1"/>
                                        </p:tgtEl>
                                        <p:attrNameLst>
                                          <p:attrName>style.visibility</p:attrName>
                                        </p:attrNameLst>
                                      </p:cBhvr>
                                      <p:to>
                                        <p:strVal val="visible"/>
                                      </p:to>
                                    </p:set>
                                    <p:animEffect transition="in" filter="blinds(horizontal)">
                                      <p:cBhvr>
                                        <p:cTn id="17"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P spid="80" grpId="0"/>
      <p:bldP spid="81"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Shape 240"/>
        <p:cNvGrpSpPr/>
        <p:nvPr>
          <p:custDataLst>
            <p:tags r:id="rId3"/>
          </p:custDataLst>
        </p:nvPr>
      </p:nvGrpSpPr>
      <p:grpSpPr>
        <a:xfrm>
          <a:off x="0" y="0"/>
          <a:ext cx="0" cy="0"/>
        </a:xfrm>
      </p:grpSpPr>
      <p:pic>
        <p:nvPicPr>
          <p:cNvPr id="12" name="图片 11"/>
          <p:cNvPicPr>
            <a:picLocks noChangeAspect="1"/>
          </p:cNvPicPr>
          <p:nvPr>
            <p:custDataLst>
              <p:tags r:id="rId5"/>
            </p:custDataLst>
          </p:nvPr>
        </p:nvPicPr>
        <p:blipFill>
          <a:blip r:embed="rId4"/>
          <a:stretch>
            <a:fillRect/>
          </a:stretch>
        </p:blipFill>
        <p:spPr>
          <a:xfrm>
            <a:off x="0" y="-16510"/>
            <a:ext cx="12247245" cy="6891020"/>
          </a:xfrm>
          <a:prstGeom prst="rect">
            <a:avLst/>
          </a:prstGeom>
        </p:spPr>
      </p:pic>
      <p:sp>
        <p:nvSpPr>
          <p:cNvPr id="28" name="任意多边形 9"/>
          <p:cNvSpPr/>
          <p:nvPr>
            <p:custDataLst>
              <p:tags r:id="rId6"/>
            </p:custDataLst>
          </p:nvPr>
        </p:nvSpPr>
        <p:spPr>
          <a:xfrm>
            <a:off x="1239520" y="4662170"/>
            <a:ext cx="2141220" cy="1563370"/>
          </a:xfrm>
          <a:custGeom>
            <a:gdLst>
              <a:gd name="connsiteX0" fmla="*/ 671514 w 1343026"/>
              <a:gd name="connsiteY0" fmla="*/ 0 h 975800"/>
              <a:gd name="connsiteX1" fmla="*/ 1343026 w 1343026"/>
              <a:gd name="connsiteY1" fmla="*/ 338444 h 975800"/>
              <a:gd name="connsiteX2" fmla="*/ 1343026 w 1343026"/>
              <a:gd name="connsiteY2" fmla="*/ 851193 h 975800"/>
              <a:gd name="connsiteX3" fmla="*/ 1218419 w 1343026"/>
              <a:gd name="connsiteY3" fmla="*/ 975800 h 975800"/>
              <a:gd name="connsiteX4" fmla="*/ 124607 w 1343026"/>
              <a:gd name="connsiteY4" fmla="*/ 975800 h 975800"/>
              <a:gd name="connsiteX5" fmla="*/ 0 w 1343026"/>
              <a:gd name="connsiteY5" fmla="*/ 851193 h 975800"/>
              <a:gd name="connsiteX6" fmla="*/ 0 w 1343026"/>
              <a:gd name="connsiteY6" fmla="*/ 338445 h 9758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3026" h="975799">
                <a:moveTo>
                  <a:pt x="671514" y="0"/>
                </a:moveTo>
                <a:lnTo>
                  <a:pt x="1343026" y="338444"/>
                </a:lnTo>
                <a:lnTo>
                  <a:pt x="1343026" y="851193"/>
                </a:lnTo>
                <a:lnTo>
                  <a:pt x="1218419" y="975800"/>
                </a:lnTo>
                <a:lnTo>
                  <a:pt x="124607" y="975800"/>
                </a:lnTo>
                <a:lnTo>
                  <a:pt x="0" y="851193"/>
                </a:lnTo>
                <a:lnTo>
                  <a:pt x="0" y="338445"/>
                </a:lnTo>
                <a:close/>
              </a:path>
            </a:pathLst>
          </a:custGeom>
          <a:solidFill>
            <a:srgbClr val="628EE3"/>
          </a:solidFill>
        </p:spPr>
        <p:txBody>
          <a:bodyPr rot="0" spcFirstLastPara="0" vertOverflow="overflow" horzOverflow="overflow" vert="horz" wrap="square" lIns="91440" tIns="252000" rIns="91440" bIns="45720" numCol="1" spcCol="0" rtlCol="0" fromWordArt="0" anchor="ctr" anchorCtr="0" forceAA="0" compatLnSpc="1">
            <a:noAutofit/>
          </a:bodyPr>
          <a:lstStyle/>
          <a:p>
            <a:pPr algn="ctr"/>
            <a:endParaRPr lang="zh-CN" altLang="en-US" kern="0">
              <a:solidFill>
                <a:srgbClr val="FFFFFF"/>
              </a:solidFill>
              <a:latin typeface="Arial" panose="020b0604020202090204" pitchFamily="34" charset="0"/>
              <a:ea typeface="微软雅黑" panose="020b0503020204020204" charset="-122"/>
              <a:cs typeface="+mn-ea"/>
              <a:sym typeface="Arial" panose="020b0604020202090204" pitchFamily="34" charset="0"/>
            </a:endParaRPr>
          </a:p>
        </p:txBody>
      </p:sp>
      <p:sp>
        <p:nvSpPr>
          <p:cNvPr id="26" name="矩形 25"/>
          <p:cNvSpPr/>
          <p:nvPr>
            <p:custDataLst>
              <p:tags r:id="rId7"/>
            </p:custDataLst>
          </p:nvPr>
        </p:nvSpPr>
        <p:spPr>
          <a:xfrm>
            <a:off x="772160" y="1454150"/>
            <a:ext cx="3168015" cy="2975610"/>
          </a:xfrm>
          <a:prstGeom prst="rect">
            <a:avLst/>
          </a:prstGeom>
        </p:spPr>
        <p:txBody>
          <a:bodyPr wrap="square" anchor="b" anchorCtr="0">
            <a:noAutofit/>
          </a:bodyPr>
          <a:lstStyle/>
          <a:p>
            <a:pPr algn="l" eaLnBrk="1" fontAlgn="auto" latinLnBrk="0" hangingPunct="1">
              <a:lnSpc>
                <a:spcPct val="100000"/>
              </a:lnSpc>
            </a:pPr>
            <a:r>
              <a:rPr lang="zh-CN" altLang="en-US" sz="2800">
                <a:solidFill>
                  <a:srgbClr val="000000"/>
                </a:solidFill>
                <a:uFillTx/>
                <a:latin typeface="楷体" charset="0"/>
                <a:ea typeface="楷体" charset="0"/>
                <a:cs typeface="黑体" panose="02010609060101010101" charset="-122"/>
                <a:sym typeface="+mn-ea"/>
              </a:rPr>
              <a:t>赞美水生嫂们的勤劳淳朴与坚贞勇敢，歌颂冀中抗日根据地人民群众英勇抗日的爱国热情和革命乐观主义精神</a:t>
            </a:r>
            <a:endParaRPr lang="zh-CN" altLang="en-US" sz="2800" spc="150">
              <a:solidFill>
                <a:srgbClr val="000000"/>
              </a:solidFill>
              <a:uFillTx/>
              <a:latin typeface="楷体" charset="0"/>
              <a:ea typeface="楷体" charset="0"/>
              <a:cs typeface="黑体" panose="02010609060101010101" charset="-122"/>
              <a:sym typeface="+mn-ea"/>
            </a:endParaRPr>
          </a:p>
        </p:txBody>
      </p:sp>
      <p:sp>
        <p:nvSpPr>
          <p:cNvPr id="34" name="任意多边形 20"/>
          <p:cNvSpPr/>
          <p:nvPr>
            <p:custDataLst>
              <p:tags r:id="rId8"/>
            </p:custDataLst>
          </p:nvPr>
        </p:nvSpPr>
        <p:spPr>
          <a:xfrm>
            <a:off x="4716145" y="4662170"/>
            <a:ext cx="2839085" cy="1563370"/>
          </a:xfrm>
          <a:custGeom>
            <a:gdLst>
              <a:gd name="connsiteX0" fmla="*/ 671514 w 1343026"/>
              <a:gd name="connsiteY0" fmla="*/ 0 h 975800"/>
              <a:gd name="connsiteX1" fmla="*/ 1343026 w 1343026"/>
              <a:gd name="connsiteY1" fmla="*/ 338444 h 975800"/>
              <a:gd name="connsiteX2" fmla="*/ 1343026 w 1343026"/>
              <a:gd name="connsiteY2" fmla="*/ 851193 h 975800"/>
              <a:gd name="connsiteX3" fmla="*/ 1218419 w 1343026"/>
              <a:gd name="connsiteY3" fmla="*/ 975800 h 975800"/>
              <a:gd name="connsiteX4" fmla="*/ 124607 w 1343026"/>
              <a:gd name="connsiteY4" fmla="*/ 975800 h 975800"/>
              <a:gd name="connsiteX5" fmla="*/ 0 w 1343026"/>
              <a:gd name="connsiteY5" fmla="*/ 851193 h 975800"/>
              <a:gd name="connsiteX6" fmla="*/ 0 w 1343026"/>
              <a:gd name="connsiteY6" fmla="*/ 338445 h 9758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3026" h="975799">
                <a:moveTo>
                  <a:pt x="671514" y="0"/>
                </a:moveTo>
                <a:lnTo>
                  <a:pt x="1343026" y="338444"/>
                </a:lnTo>
                <a:lnTo>
                  <a:pt x="1343026" y="851193"/>
                </a:lnTo>
                <a:lnTo>
                  <a:pt x="1218419" y="975800"/>
                </a:lnTo>
                <a:lnTo>
                  <a:pt x="124607" y="975800"/>
                </a:lnTo>
                <a:lnTo>
                  <a:pt x="0" y="851193"/>
                </a:lnTo>
                <a:lnTo>
                  <a:pt x="0" y="338445"/>
                </a:lnTo>
                <a:close/>
              </a:path>
            </a:pathLst>
          </a:custGeom>
          <a:solidFill>
            <a:srgbClr val="37AFE5"/>
          </a:solidFill>
        </p:spPr>
        <p:txBody>
          <a:bodyPr rot="0" spcFirstLastPara="0" vertOverflow="overflow" horzOverflow="overflow" vert="horz" wrap="square" lIns="91440" tIns="252000" rIns="91440" bIns="45720" numCol="1" spcCol="0" rtlCol="0" fromWordArt="0" anchor="ctr" anchorCtr="0" forceAA="0" compatLnSpc="1">
            <a:noAutofit/>
          </a:bodyPr>
          <a:lstStyle/>
          <a:p>
            <a:pPr algn="ctr"/>
            <a:endParaRPr lang="zh-CN" altLang="en-US" kern="0">
              <a:solidFill>
                <a:srgbClr val="FFFFFF"/>
              </a:solidFill>
              <a:latin typeface="Arial" panose="020b0604020202090204" pitchFamily="34" charset="0"/>
              <a:ea typeface="微软雅黑" panose="020b0503020204020204" charset="-122"/>
              <a:cs typeface="+mn-ea"/>
              <a:sym typeface="Arial" panose="020b0604020202090204" pitchFamily="34" charset="0"/>
            </a:endParaRPr>
          </a:p>
        </p:txBody>
      </p:sp>
      <p:sp>
        <p:nvSpPr>
          <p:cNvPr id="32" name="矩形 31"/>
          <p:cNvSpPr/>
          <p:nvPr>
            <p:custDataLst>
              <p:tags r:id="rId9"/>
            </p:custDataLst>
          </p:nvPr>
        </p:nvSpPr>
        <p:spPr>
          <a:xfrm>
            <a:off x="4648200" y="1667510"/>
            <a:ext cx="3004820" cy="2786380"/>
          </a:xfrm>
          <a:prstGeom prst="rect">
            <a:avLst/>
          </a:prstGeom>
        </p:spPr>
        <p:txBody>
          <a:bodyPr wrap="square" anchor="b" anchorCtr="0">
            <a:noAutofit/>
          </a:bodyPr>
          <a:lstStyle/>
          <a:p>
            <a:pPr algn="l" eaLnBrk="1" fontAlgn="auto" latinLnBrk="0" hangingPunct="1">
              <a:lnSpc>
                <a:spcPct val="100000"/>
              </a:lnSpc>
            </a:pPr>
            <a:r>
              <a:rPr lang="zh-CN" altLang="en-US" sz="2800" spc="150">
                <a:solidFill>
                  <a:srgbClr val="000000"/>
                </a:solidFill>
                <a:latin typeface="楷体" charset="0"/>
                <a:ea typeface="楷体" charset="0"/>
                <a:sym typeface="Arial" panose="020b0604020202090204" pitchFamily="34" charset="0"/>
              </a:rPr>
              <a:t>反映根据地青年在共产党领导下追求恋爱自由、婚姻自主、走向新生活，反对封建愚昧落后思想</a:t>
            </a:r>
            <a:endParaRPr lang="zh-CN" altLang="en-US" sz="2800" spc="150">
              <a:solidFill>
                <a:srgbClr val="000000"/>
              </a:solidFill>
              <a:latin typeface="楷体" charset="0"/>
              <a:ea typeface="楷体" charset="0"/>
              <a:sym typeface="Arial" panose="020b0604020202090204" pitchFamily="34" charset="0"/>
            </a:endParaRPr>
          </a:p>
        </p:txBody>
      </p:sp>
      <p:sp>
        <p:nvSpPr>
          <p:cNvPr id="43" name="任意多边形 23"/>
          <p:cNvSpPr/>
          <p:nvPr>
            <p:custDataLst>
              <p:tags r:id="rId10"/>
            </p:custDataLst>
          </p:nvPr>
        </p:nvSpPr>
        <p:spPr>
          <a:xfrm>
            <a:off x="8745220" y="4707255"/>
            <a:ext cx="2192655" cy="1529715"/>
          </a:xfrm>
          <a:custGeom>
            <a:gdLst>
              <a:gd name="connsiteX0" fmla="*/ 671514 w 1343026"/>
              <a:gd name="connsiteY0" fmla="*/ 0 h 975800"/>
              <a:gd name="connsiteX1" fmla="*/ 1343026 w 1343026"/>
              <a:gd name="connsiteY1" fmla="*/ 338444 h 975800"/>
              <a:gd name="connsiteX2" fmla="*/ 1343026 w 1343026"/>
              <a:gd name="connsiteY2" fmla="*/ 851193 h 975800"/>
              <a:gd name="connsiteX3" fmla="*/ 1218419 w 1343026"/>
              <a:gd name="connsiteY3" fmla="*/ 975800 h 975800"/>
              <a:gd name="connsiteX4" fmla="*/ 124607 w 1343026"/>
              <a:gd name="connsiteY4" fmla="*/ 975800 h 975800"/>
              <a:gd name="connsiteX5" fmla="*/ 0 w 1343026"/>
              <a:gd name="connsiteY5" fmla="*/ 851193 h 975800"/>
              <a:gd name="connsiteX6" fmla="*/ 0 w 1343026"/>
              <a:gd name="connsiteY6" fmla="*/ 338445 h 9758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3026" h="975799">
                <a:moveTo>
                  <a:pt x="671514" y="0"/>
                </a:moveTo>
                <a:lnTo>
                  <a:pt x="1343026" y="338444"/>
                </a:lnTo>
                <a:lnTo>
                  <a:pt x="1343026" y="851193"/>
                </a:lnTo>
                <a:lnTo>
                  <a:pt x="1218419" y="975800"/>
                </a:lnTo>
                <a:lnTo>
                  <a:pt x="124607" y="975800"/>
                </a:lnTo>
                <a:lnTo>
                  <a:pt x="0" y="851193"/>
                </a:lnTo>
                <a:lnTo>
                  <a:pt x="0" y="338445"/>
                </a:lnTo>
                <a:close/>
              </a:path>
            </a:pathLst>
          </a:custGeom>
          <a:solidFill>
            <a:srgbClr val="81A1FB"/>
          </a:solidFill>
        </p:spPr>
        <p:txBody>
          <a:bodyPr rot="0" spcFirstLastPara="0" vertOverflow="overflow" horzOverflow="overflow" vert="horz" wrap="square" lIns="91440" tIns="252000" rIns="91440" bIns="45720" numCol="1" spcCol="0" rtlCol="0" fromWordArt="0" anchor="ctr" anchorCtr="0" forceAA="0" compatLnSpc="1">
            <a:noAutofit/>
          </a:bodyPr>
          <a:lstStyle/>
          <a:p>
            <a:pPr algn="ctr"/>
            <a:endParaRPr lang="zh-CN" altLang="en-US" sz="2800" kern="0">
              <a:solidFill>
                <a:srgbClr val="FFFFFF"/>
              </a:solidFill>
              <a:latin typeface="Arial" panose="020b0604020202090204" pitchFamily="34" charset="0"/>
              <a:ea typeface="微软雅黑" panose="020b0503020204020204" charset="-122"/>
              <a:cs typeface="+mn-ea"/>
              <a:sym typeface="Arial" panose="020b0604020202090204" pitchFamily="34" charset="0"/>
            </a:endParaRPr>
          </a:p>
        </p:txBody>
      </p:sp>
      <p:sp>
        <p:nvSpPr>
          <p:cNvPr id="41" name="矩形 40"/>
          <p:cNvSpPr/>
          <p:nvPr>
            <p:custDataLst>
              <p:tags r:id="rId11"/>
            </p:custDataLst>
          </p:nvPr>
        </p:nvSpPr>
        <p:spPr>
          <a:xfrm>
            <a:off x="8331200" y="1678940"/>
            <a:ext cx="3004820" cy="2786380"/>
          </a:xfrm>
          <a:prstGeom prst="rect">
            <a:avLst/>
          </a:prstGeom>
        </p:spPr>
        <p:txBody>
          <a:bodyPr wrap="square" anchor="b" anchorCtr="0"/>
          <a:lstStyle/>
          <a:p>
            <a:pPr algn="l">
              <a:lnSpc>
                <a:spcPct val="120000"/>
              </a:lnSpc>
            </a:pPr>
            <a:r>
              <a:rPr lang="zh-CN" altLang="en-US" sz="2800" spc="150">
                <a:solidFill>
                  <a:srgbClr val="000000"/>
                </a:solidFill>
                <a:latin typeface="楷体" charset="0"/>
                <a:ea typeface="楷体" charset="0"/>
                <a:sym typeface="Arial" panose="020b0604020202090204" pitchFamily="34" charset="0"/>
              </a:rPr>
              <a:t>赞扬党员信仰坚定忠诚，讴歌党员为党的事业与革命利益勇于牺牲的崇高精神。</a:t>
            </a:r>
            <a:endParaRPr lang="zh-CN" altLang="en-US" sz="2800" spc="150">
              <a:solidFill>
                <a:srgbClr val="000000"/>
              </a:solidFill>
              <a:latin typeface="楷体" charset="0"/>
              <a:ea typeface="楷体" charset="0"/>
              <a:sym typeface="Arial" panose="020b0604020202090204" pitchFamily="34" charset="0"/>
            </a:endParaRPr>
          </a:p>
        </p:txBody>
      </p:sp>
      <p:sp>
        <p:nvSpPr>
          <p:cNvPr id="2" name="矩形 1"/>
          <p:cNvSpPr/>
          <p:nvPr>
            <p:custDataLst>
              <p:tags r:id="rId12"/>
            </p:custDataLst>
          </p:nvPr>
        </p:nvSpPr>
        <p:spPr>
          <a:xfrm>
            <a:off x="1186815" y="4909820"/>
            <a:ext cx="2302510" cy="1298575"/>
          </a:xfrm>
          <a:prstGeom prst="rect">
            <a:avLst/>
          </a:prstGeom>
        </p:spPr>
        <p:txBody>
          <a:bodyPr wrap="square" anchor="ctr" anchorCtr="0">
            <a:normAutofit/>
          </a:bodyPr>
          <a:lstStyle/>
          <a:p>
            <a:pPr algn="ctr">
              <a:lnSpc>
                <a:spcPct val="120000"/>
              </a:lnSpc>
              <a:spcBef>
                <a:spcPct val="0"/>
              </a:spcBef>
              <a:spcAft>
                <a:spcPct val="0"/>
              </a:spcAft>
            </a:pPr>
            <a:r>
              <a:rPr lang="zh-CN" altLang="en-US" sz="2800" b="1" spc="300">
                <a:solidFill>
                  <a:srgbClr val="FFFFFF"/>
                </a:solidFill>
                <a:latin typeface="Arial" panose="020b0604020202090204" pitchFamily="34" charset="0"/>
                <a:ea typeface="微软雅黑" panose="020b0503020204020204" charset="-122"/>
                <a:cs typeface="微软雅黑" panose="020b0503020204020204" charset="-122"/>
                <a:sym typeface="Arial" panose="020b0604020202090204" pitchFamily="34" charset="0"/>
              </a:rPr>
              <a:t>《荷花淀》</a:t>
            </a:r>
            <a:endParaRPr lang="zh-CN" altLang="en-US" sz="2800" b="1" spc="300">
              <a:solidFill>
                <a:srgbClr val="FFFFFF"/>
              </a:solidFill>
              <a:latin typeface="Arial" panose="020b0604020202090204" pitchFamily="34" charset="0"/>
              <a:ea typeface="微软雅黑" panose="020b0503020204020204" charset="-122"/>
              <a:cs typeface="微软雅黑" panose="020b0503020204020204" charset="-122"/>
              <a:sym typeface="Arial" panose="020b0604020202090204" pitchFamily="34" charset="0"/>
            </a:endParaRPr>
          </a:p>
        </p:txBody>
      </p:sp>
      <p:sp>
        <p:nvSpPr>
          <p:cNvPr id="23" name="矩形 22"/>
          <p:cNvSpPr/>
          <p:nvPr>
            <p:custDataLst>
              <p:tags r:id="rId13"/>
            </p:custDataLst>
          </p:nvPr>
        </p:nvSpPr>
        <p:spPr>
          <a:xfrm>
            <a:off x="4885055" y="4909820"/>
            <a:ext cx="2563495" cy="1298575"/>
          </a:xfrm>
          <a:prstGeom prst="rect">
            <a:avLst/>
          </a:prstGeom>
        </p:spPr>
        <p:txBody>
          <a:bodyPr wrap="square" anchor="ctr" anchorCtr="0">
            <a:normAutofit/>
          </a:bodyPr>
          <a:lstStyle/>
          <a:p>
            <a:pPr algn="ctr">
              <a:lnSpc>
                <a:spcPct val="120000"/>
              </a:lnSpc>
              <a:spcBef>
                <a:spcPct val="0"/>
              </a:spcBef>
              <a:spcAft>
                <a:spcPct val="0"/>
              </a:spcAft>
            </a:pPr>
            <a:r>
              <a:rPr lang="zh-CN" altLang="en-US" sz="2800" b="1" spc="300">
                <a:solidFill>
                  <a:srgbClr val="FFFFFF"/>
                </a:solidFill>
                <a:latin typeface="Arial" panose="020b0604020202090204" pitchFamily="34" charset="0"/>
                <a:ea typeface="微软雅黑" panose="020b0503020204020204" charset="-122"/>
                <a:cs typeface="微软雅黑" panose="020b0503020204020204" charset="-122"/>
                <a:sym typeface="Arial" panose="020b0604020202090204" pitchFamily="34" charset="0"/>
              </a:rPr>
              <a:t>《小二黑结婚》</a:t>
            </a:r>
            <a:endParaRPr lang="zh-CN" altLang="en-US" sz="2800" b="1" spc="300">
              <a:solidFill>
                <a:srgbClr val="FFFFFF"/>
              </a:solidFill>
              <a:latin typeface="Arial" panose="020b0604020202090204" pitchFamily="34" charset="0"/>
              <a:ea typeface="微软雅黑" panose="020b0503020204020204" charset="-122"/>
              <a:cs typeface="微软雅黑" panose="020b0503020204020204" charset="-122"/>
              <a:sym typeface="Arial" panose="020b0604020202090204" pitchFamily="34" charset="0"/>
            </a:endParaRPr>
          </a:p>
        </p:txBody>
      </p:sp>
      <p:sp>
        <p:nvSpPr>
          <p:cNvPr id="24" name="矩形 23"/>
          <p:cNvSpPr/>
          <p:nvPr>
            <p:custDataLst>
              <p:tags r:id="rId14"/>
            </p:custDataLst>
          </p:nvPr>
        </p:nvSpPr>
        <p:spPr>
          <a:xfrm>
            <a:off x="8707120" y="4909820"/>
            <a:ext cx="2230755" cy="1327150"/>
          </a:xfrm>
          <a:prstGeom prst="rect">
            <a:avLst/>
          </a:prstGeom>
        </p:spPr>
        <p:txBody>
          <a:bodyPr wrap="square" anchor="ctr" anchorCtr="0">
            <a:normAutofit/>
          </a:bodyPr>
          <a:lstStyle/>
          <a:p>
            <a:pPr algn="ctr">
              <a:lnSpc>
                <a:spcPct val="120000"/>
              </a:lnSpc>
              <a:spcBef>
                <a:spcPct val="0"/>
              </a:spcBef>
              <a:spcAft>
                <a:spcPct val="0"/>
              </a:spcAft>
            </a:pPr>
            <a:r>
              <a:rPr lang="zh-CN" altLang="en-US" sz="2800" b="1" spc="300">
                <a:solidFill>
                  <a:srgbClr val="FFFFFF"/>
                </a:solidFill>
                <a:latin typeface="Arial" panose="020b0604020202090204" pitchFamily="34" charset="0"/>
                <a:ea typeface="微软雅黑" panose="020b0503020204020204" charset="-122"/>
                <a:cs typeface="微软雅黑" panose="020b0503020204020204" charset="-122"/>
                <a:sym typeface="Arial" panose="020b0604020202090204" pitchFamily="34" charset="0"/>
              </a:rPr>
              <a:t>《党费》</a:t>
            </a:r>
            <a:endParaRPr lang="zh-CN" altLang="en-US" sz="2800" b="1" spc="300">
              <a:solidFill>
                <a:srgbClr val="FFFFFF"/>
              </a:solidFill>
              <a:latin typeface="Arial" panose="020b0604020202090204" pitchFamily="34" charset="0"/>
              <a:ea typeface="微软雅黑" panose="020b0503020204020204" charset="-122"/>
              <a:cs typeface="微软雅黑" panose="020b0503020204020204" charset="-122"/>
              <a:sym typeface="Arial" panose="020b0604020202090204" pitchFamily="34" charset="0"/>
            </a:endParaRPr>
          </a:p>
        </p:txBody>
      </p:sp>
      <p:pic>
        <p:nvPicPr>
          <p:cNvPr id="21" name="图片 20"/>
          <p:cNvPicPr>
            <a:picLocks noChangeAspect="1"/>
          </p:cNvPicPr>
          <p:nvPr>
            <p:custDataLst>
              <p:tags r:id="rId16"/>
            </p:custDataLst>
          </p:nvPr>
        </p:nvPicPr>
        <p:blipFill>
          <a:blip r:embed="rId15"/>
          <a:stretch>
            <a:fillRect/>
          </a:stretch>
        </p:blipFill>
        <p:spPr>
          <a:xfrm rot="5400000">
            <a:off x="5480685" y="-1882775"/>
            <a:ext cx="970280" cy="5871845"/>
          </a:xfrm>
          <a:prstGeom prst="rect">
            <a:avLst/>
          </a:prstGeom>
        </p:spPr>
      </p:pic>
      <p:sp>
        <p:nvSpPr>
          <p:cNvPr id="4" name="Shape 231"/>
          <p:cNvSpPr txBox="1"/>
          <p:nvPr>
            <p:custDataLst>
              <p:tags r:id="rId17"/>
            </p:custDataLst>
          </p:nvPr>
        </p:nvSpPr>
        <p:spPr>
          <a:xfrm>
            <a:off x="3776980" y="732790"/>
            <a:ext cx="5606415" cy="945515"/>
          </a:xfrm>
          <a:prstGeom prst="rect">
            <a:avLst/>
          </a:prstGeom>
          <a:noFill/>
          <a:ln>
            <a:noFill/>
          </a:ln>
        </p:spPr>
        <p:txBody>
          <a:bodyPr wrap="square" lIns="91425" tIns="45700" rIns="91425" bIns="45700" anchor="t" anchorCtr="0">
            <a:noAutofit/>
          </a:bodyPr>
          <a:lstStyle/>
          <a:p>
            <a:pPr marL="0" marR="0" lvl="0" indent="0" algn="l" rtl="0">
              <a:spcBef>
                <a:spcPct val="0"/>
              </a:spcBef>
              <a:buNone/>
            </a:pPr>
            <a:r>
              <a:rPr lang="zh-CN" altLang="en-ID" sz="4000" b="1" spc="300">
                <a:solidFill>
                  <a:srgbClr val="3F3F3F"/>
                </a:solidFill>
                <a:latin typeface="HYShuSongErJ" panose="02010600000101010101" pitchFamily="2" charset="-122"/>
                <a:ea typeface="HYShuSongErJ" panose="02010600000101010101" pitchFamily="2" charset="-122"/>
                <a:cs typeface="Montserrat" panose="00000500000000000000"/>
                <a:sym typeface="Montserrat" panose="00000500000000000000"/>
              </a:rPr>
              <a:t>家国情的主题弘扬</a:t>
            </a:r>
            <a:endParaRPr lang="zh-CN" altLang="en-ID" sz="4000" b="1" spc="300">
              <a:solidFill>
                <a:srgbClr val="3F3F3F"/>
              </a:solidFill>
              <a:latin typeface="HYShuSongErJ" panose="02010600000101010101" pitchFamily="2" charset="-122"/>
              <a:ea typeface="HYShuSongErJ" panose="02010600000101010101" pitchFamily="2" charset="-122"/>
              <a:cs typeface="Montserrat" panose="00000500000000000000"/>
              <a:sym typeface="Montserrat" panose="00000500000000000000"/>
            </a:endParaRPr>
          </a:p>
        </p:txBody>
      </p:sp>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linds(horizontal)">
                                      <p:cBhvr>
                                        <p:cTn id="7" dur="500"/>
                                        <p:tgtEl>
                                          <p:spTgt spid="2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blinds(horizontal)">
                                      <p:cBhvr>
                                        <p:cTn id="12" dur="500"/>
                                        <p:tgtEl>
                                          <p:spTgt spid="3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blinds(horizontal)">
                                      <p:cBhvr>
                                        <p:cTn id="17" dur="500"/>
                                        <p:tgtEl>
                                          <p:spTgt spid="41"/>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linds(horizontal)">
                                      <p:cBhvr>
                                        <p:cTn id="22" dur="500"/>
                                        <p:tgtEl>
                                          <p:spTgt spid="4"/>
                                        </p:tgtEl>
                                      </p:cBhvr>
                                    </p:animEffect>
                                  </p:childTnLst>
                                </p:cTn>
                              </p:par>
                              <p:par>
                                <p:cTn id="23" presetID="3" presetClass="entr" presetSubtype="10" fill="hold" nodeType="with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blinds(horizontal)">
                                      <p:cBhvr>
                                        <p:cTn id="2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2" grpId="0"/>
      <p:bldP spid="41" grpId="0"/>
      <p:bldP spid="4"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Shape 213"/>
        <p:cNvGrpSpPr/>
        <p:nvPr>
          <p:custDataLst>
            <p:tags r:id="rId3"/>
          </p:custDataLst>
        </p:nvPr>
      </p:nvGrpSpPr>
      <p:grpSpPr>
        <a:xfrm>
          <a:off x="0" y="0"/>
          <a:ext cx="0" cy="0"/>
        </a:xfrm>
      </p:grpSpPr>
      <p:pic>
        <p:nvPicPr>
          <p:cNvPr id="3" name="图片 2"/>
          <p:cNvPicPr>
            <a:picLocks noChangeAspect="1"/>
          </p:cNvPicPr>
          <p:nvPr>
            <p:custDataLst>
              <p:tags r:id="rId5"/>
            </p:custDataLst>
          </p:nvPr>
        </p:nvPicPr>
        <p:blipFill>
          <a:blip r:embed="rId4"/>
          <a:stretch>
            <a:fillRect/>
          </a:stretch>
        </p:blipFill>
        <p:spPr>
          <a:xfrm>
            <a:off x="6350" y="0"/>
            <a:ext cx="12179300" cy="6858000"/>
          </a:xfrm>
          <a:prstGeom prst="rect">
            <a:avLst/>
          </a:prstGeom>
        </p:spPr>
      </p:pic>
      <p:pic>
        <p:nvPicPr>
          <p:cNvPr id="5" name="图片 4"/>
          <p:cNvPicPr>
            <a:picLocks noChangeAspect="1"/>
          </p:cNvPicPr>
          <p:nvPr>
            <p:custDataLst>
              <p:tags r:id="rId7"/>
            </p:custDataLst>
          </p:nvPr>
        </p:nvPicPr>
        <p:blipFill>
          <a:blip r:embed="rId6"/>
          <a:stretch>
            <a:fillRect/>
          </a:stretch>
        </p:blipFill>
        <p:spPr>
          <a:xfrm>
            <a:off x="4980940" y="353695"/>
            <a:ext cx="2050415" cy="5935345"/>
          </a:xfrm>
          <a:prstGeom prst="rect">
            <a:avLst/>
          </a:prstGeom>
        </p:spPr>
      </p:pic>
      <p:sp>
        <p:nvSpPr>
          <p:cNvPr id="33" name="文本框 32"/>
          <p:cNvSpPr txBox="1"/>
          <p:nvPr>
            <p:custDataLst>
              <p:tags r:id="rId8"/>
            </p:custDataLst>
          </p:nvPr>
        </p:nvSpPr>
        <p:spPr>
          <a:xfrm>
            <a:off x="5675630" y="1750695"/>
            <a:ext cx="675005" cy="4434205"/>
          </a:xfrm>
          <a:prstGeom prst="rect">
            <a:avLst/>
          </a:prstGeom>
          <a:noFill/>
          <a:ln>
            <a:noFill/>
          </a:ln>
        </p:spPr>
        <p:txBody>
          <a:bodyPr vert="eaVert" wrap="square" rtlCol="0">
            <a:spAutoFit/>
          </a:bodyPr>
          <a:lstStyle/>
          <a:p>
            <a:pPr algn="ctr"/>
            <a:r>
              <a:rPr kumimoji="1" lang="zh-CN" altLang="en-US" sz="3200" b="1" spc="600">
                <a:latin typeface="HYShuSongErJ" panose="02010600000101010101" pitchFamily="2" charset="-122"/>
                <a:ea typeface="HYShuSongErJ" panose="02010600000101010101" pitchFamily="2" charset="-122"/>
                <a:sym typeface="+mn-ea"/>
              </a:rPr>
              <a:t>小叙事的个性表达</a:t>
            </a:r>
            <a:endParaRPr kumimoji="1" lang="zh-CN" altLang="en-US" sz="3200" spc="600">
              <a:latin typeface="HYShuSongErJ" panose="02010600000101010101" pitchFamily="2" charset="-122"/>
              <a:ea typeface="HYShuSongErJ" panose="02010600000101010101" pitchFamily="2" charset="-122"/>
            </a:endParaRPr>
          </a:p>
        </p:txBody>
      </p:sp>
    </p:spTree>
  </p:cSld>
  <p:clrMapOvr>
    <a:masterClrMapping/>
  </p:clrMapOvr>
  <mc:AlternateContent>
    <mc:Choice xmlns:p14="http://schemas.microsoft.com/office/powerpoint/2010/main" Requires="p14">
      <p:transition spd="slow">
        <p14:gallery dir="l"/>
      </p:transition>
    </mc:Choice>
    <mc:Fallback>
      <p:transition spd="slow">
        <p:fade/>
      </p:transition>
    </mc:Fallback>
  </mc:AlternateConten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Shape 240"/>
        <p:cNvGrpSpPr/>
        <p:nvPr>
          <p:custDataLst>
            <p:tags r:id="rId3"/>
          </p:custDataLst>
        </p:nvPr>
      </p:nvGrpSpPr>
      <p:grpSpPr>
        <a:xfrm>
          <a:off x="0" y="0"/>
          <a:ext cx="0" cy="0"/>
        </a:xfrm>
      </p:grpSpPr>
      <p:pic>
        <p:nvPicPr>
          <p:cNvPr id="12" name="图片 11"/>
          <p:cNvPicPr>
            <a:picLocks noChangeAspect="1"/>
          </p:cNvPicPr>
          <p:nvPr>
            <p:custDataLst>
              <p:tags r:id="rId5"/>
            </p:custDataLst>
          </p:nvPr>
        </p:nvPicPr>
        <p:blipFill>
          <a:blip r:embed="rId4"/>
          <a:stretch>
            <a:fillRect/>
          </a:stretch>
        </p:blipFill>
        <p:spPr>
          <a:xfrm>
            <a:off x="0" y="-16510"/>
            <a:ext cx="12247245" cy="6891020"/>
          </a:xfrm>
          <a:prstGeom prst="rect">
            <a:avLst/>
          </a:prstGeom>
        </p:spPr>
      </p:pic>
      <p:sp>
        <p:nvSpPr>
          <p:cNvPr id="18" name="Rectangle 1" descr="Slide Number Placeholder 5"/>
          <p:cNvSpPr/>
          <p:nvPr>
            <p:custDataLst>
              <p:tags r:id="rId6"/>
            </p:custDataLst>
          </p:nvPr>
        </p:nvSpPr>
        <p:spPr bwMode="auto">
          <a:xfrm>
            <a:off x="11437620" y="550863"/>
            <a:ext cx="212090" cy="3371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60960" tIns="60960" rIns="60960" bIns="60960" anchor="ctr">
            <a:spAutoFit/>
          </a:bodyPr>
          <a:lstStyle/>
          <a:p>
            <a:pPr algn="ctr"/>
            <a:fld id="{4A19253D-CB6C-664E-8CB8-B65F5E63311B}" type="slidenum">
              <a:rPr lang="zh-CN" altLang="zh-CN">
                <a:solidFill>
                  <a:srgbClr val="C6A46F"/>
                </a:solidFill>
                <a:latin typeface="HYShuSongErJ" panose="02010600000101010101" pitchFamily="2" charset="-122"/>
                <a:ea typeface="HYShuSongErJ" panose="02010600000101010101" pitchFamily="2" charset="-122"/>
                <a:cs typeface="Source Sans Pro Bold" panose="020b0503030403020204" pitchFamily="34" charset="0"/>
                <a:sym typeface="Source Sans Pro Bold" panose="020b0503030403020204" pitchFamily="34" charset="0"/>
              </a:rPr>
              <a:t>13</a:t>
            </a:fld>
            <a:endParaRPr lang="zh-CN" altLang="zh-CN">
              <a:solidFill>
                <a:srgbClr val="C6A46F"/>
              </a:solidFill>
              <a:latin typeface="HYShuSongErJ" panose="02010600000101010101" pitchFamily="2" charset="-122"/>
              <a:ea typeface="HYShuSongErJ" panose="02010600000101010101" pitchFamily="2" charset="-122"/>
              <a:cs typeface="Source Sans Pro Bold" panose="020b0503030403020204" pitchFamily="34" charset="0"/>
              <a:sym typeface="Source Sans Pro Bold" panose="020b0503030403020204" pitchFamily="34" charset="0"/>
            </a:endParaRPr>
          </a:p>
        </p:txBody>
      </p:sp>
      <p:graphicFrame>
        <p:nvGraphicFramePr>
          <p:cNvPr id="3" name="表格 2"/>
          <p:cNvGraphicFramePr>
            <a:graphicFrameLocks noGrp="1"/>
          </p:cNvGraphicFramePr>
          <p:nvPr>
            <p:custDataLst>
              <p:tags r:id="rId7"/>
            </p:custDataLst>
          </p:nvPr>
        </p:nvGraphicFramePr>
        <p:xfrm>
          <a:off x="521335" y="645795"/>
          <a:ext cx="11149330" cy="5115560"/>
        </p:xfrm>
        <a:graphic>
          <a:graphicData uri="http://schemas.openxmlformats.org/drawingml/2006/table">
            <a:tbl>
              <a:tblPr firstRow="1" bandRow="1">
                <a:tableStyleId>{5C22544A-7EE6-4342-B048-85BDC9FD1C3A}</a:tableStyleId>
              </a:tblPr>
              <a:tblGrid>
                <a:gridCol w="1788795"/>
                <a:gridCol w="3015615"/>
                <a:gridCol w="3497580"/>
                <a:gridCol w="2847340"/>
              </a:tblGrid>
              <a:tr h="568325">
                <a:tc>
                  <a:txBody>
                    <a:bodyPr vert="horz" wrap="square"/>
                    <a:lstStyle/>
                    <a:p>
                      <a:pPr algn="ctr" eaLnBrk="1" fontAlgn="auto" latinLnBrk="0" hangingPunct="1">
                        <a:lnSpc>
                          <a:spcPct val="100000"/>
                        </a:lnSpc>
                      </a:pPr>
                      <a:r>
                        <a:rPr lang="zh-CN" altLang="en-US" sz="2800" spc="-100">
                          <a:solidFill>
                            <a:schemeClr val="tx1"/>
                          </a:solidFill>
                          <a:latin typeface="宋体" charset="0"/>
                          <a:ea typeface="宋体" charset="0"/>
                        </a:rPr>
                        <a:t>篇目</a:t>
                      </a:r>
                      <a:endParaRPr lang="zh-CN" altLang="en-US" sz="2800" spc="-100">
                        <a:solidFill>
                          <a:schemeClr val="tx1"/>
                        </a:solidFill>
                        <a:latin typeface="宋体" charset="0"/>
                        <a:ea typeface="宋体"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c>
                  <a:txBody>
                    <a:bodyPr vert="horz" wrap="square"/>
                    <a:lstStyle/>
                    <a:p>
                      <a:pPr algn="ctr" eaLnBrk="1" fontAlgn="auto" latinLnBrk="0" hangingPunct="1">
                        <a:lnSpc>
                          <a:spcPct val="100000"/>
                        </a:lnSpc>
                      </a:pPr>
                      <a:r>
                        <a:rPr lang="en-US" altLang="zh-CN" sz="2800" spc="-100" smtClean="0">
                          <a:solidFill>
                            <a:schemeClr val="tx1"/>
                          </a:solidFill>
                          <a:latin typeface="宋体" charset="0"/>
                          <a:ea typeface="宋体" charset="0"/>
                          <a:cs typeface="宋体" charset="0"/>
                        </a:rPr>
                        <a:t>《</a:t>
                      </a:r>
                      <a:r>
                        <a:rPr lang="zh-CN" altLang="en-US" sz="2800" spc="-100" smtClean="0">
                          <a:solidFill>
                            <a:schemeClr val="tx1"/>
                          </a:solidFill>
                          <a:latin typeface="宋体" charset="0"/>
                          <a:ea typeface="宋体" charset="0"/>
                          <a:cs typeface="宋体" charset="0"/>
                        </a:rPr>
                        <a:t>荷花淀</a:t>
                      </a:r>
                      <a:r>
                        <a:rPr lang="en-US" altLang="zh-CN" sz="2800" spc="-100" smtClean="0">
                          <a:solidFill>
                            <a:schemeClr val="tx1"/>
                          </a:solidFill>
                          <a:latin typeface="宋体" charset="0"/>
                          <a:ea typeface="宋体" charset="0"/>
                          <a:cs typeface="宋体" charset="0"/>
                        </a:rPr>
                        <a:t>》</a:t>
                      </a:r>
                      <a:r>
                        <a:rPr lang="zh-CN" altLang="en-US" sz="2800" u="none" spc="-100" smtClean="0">
                          <a:solidFill>
                            <a:schemeClr val="tx1"/>
                          </a:solidFill>
                          <a:latin typeface="宋体" charset="0"/>
                          <a:ea typeface="宋体" charset="0"/>
                          <a:cs typeface="宋体" charset="0"/>
                        </a:rPr>
                        <a:t>  </a:t>
                      </a:r>
                      <a:r>
                        <a:rPr lang="zh-CN" altLang="en-US" sz="2800" u="sng" spc="-100" smtClean="0">
                          <a:solidFill>
                            <a:schemeClr val="tx1"/>
                          </a:solidFill>
                          <a:latin typeface="宋体" charset="0"/>
                          <a:ea typeface="宋体" charset="0"/>
                          <a:cs typeface="宋体" charset="0"/>
                        </a:rPr>
                        <a:t>          </a:t>
                      </a:r>
                      <a:endParaRPr lang="zh-CN" altLang="en-US" sz="2800" u="sng" spc="-100" smtClean="0">
                        <a:solidFill>
                          <a:schemeClr val="tx1"/>
                        </a:solidFill>
                        <a:latin typeface="宋体" charset="0"/>
                        <a:ea typeface="宋体" charset="0"/>
                        <a:cs typeface="宋体"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c>
                  <a:txBody>
                    <a:bodyPr vert="horz" wrap="square"/>
                    <a:lstStyle/>
                    <a:p>
                      <a:pPr algn="ctr" eaLnBrk="1" fontAlgn="auto" latinLnBrk="0" hangingPunct="1">
                        <a:lnSpc>
                          <a:spcPct val="100000"/>
                        </a:lnSpc>
                      </a:pPr>
                      <a:r>
                        <a:rPr lang="en-US" altLang="zh-CN" sz="2800" spc="-100" smtClean="0">
                          <a:solidFill>
                            <a:schemeClr val="tx1"/>
                          </a:solidFill>
                          <a:latin typeface="宋体" charset="0"/>
                          <a:ea typeface="宋体" charset="0"/>
                        </a:rPr>
                        <a:t>《</a:t>
                      </a:r>
                      <a:r>
                        <a:rPr lang="zh-CN" altLang="en-US" sz="2800" spc="-100" smtClean="0">
                          <a:solidFill>
                            <a:schemeClr val="tx1"/>
                          </a:solidFill>
                          <a:latin typeface="宋体" charset="0"/>
                          <a:ea typeface="宋体" charset="0"/>
                        </a:rPr>
                        <a:t>小二黑结婚</a:t>
                      </a:r>
                      <a:r>
                        <a:rPr lang="en-US" altLang="zh-CN" sz="2800" spc="-100" smtClean="0">
                          <a:solidFill>
                            <a:schemeClr val="tx1"/>
                          </a:solidFill>
                          <a:latin typeface="宋体" charset="0"/>
                          <a:ea typeface="宋体" charset="0"/>
                        </a:rPr>
                        <a:t>》</a:t>
                      </a:r>
                      <a:endParaRPr lang="en-US" altLang="zh-CN" sz="2800" u="sng" spc="-100" smtClean="0">
                        <a:solidFill>
                          <a:schemeClr val="tx1"/>
                        </a:solidFill>
                        <a:latin typeface="宋体" charset="0"/>
                        <a:ea typeface="宋体" charset="0"/>
                        <a:cs typeface="黑体" panose="02010609060101010101"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c>
                  <a:txBody>
                    <a:bodyPr vert="horz" wrap="square"/>
                    <a:lstStyle/>
                    <a:p>
                      <a:pPr algn="ctr" eaLnBrk="1" fontAlgn="auto" latinLnBrk="0" hangingPunct="1">
                        <a:lnSpc>
                          <a:spcPct val="100000"/>
                        </a:lnSpc>
                      </a:pPr>
                      <a:r>
                        <a:rPr lang="en-US" altLang="zh-CN" sz="2800" spc="-100" smtClean="0">
                          <a:solidFill>
                            <a:schemeClr val="tx1"/>
                          </a:solidFill>
                          <a:latin typeface="宋体" charset="0"/>
                          <a:ea typeface="宋体" charset="0"/>
                        </a:rPr>
                        <a:t>《</a:t>
                      </a:r>
                      <a:r>
                        <a:rPr lang="zh-CN" altLang="en-US" sz="2800" spc="-100" smtClean="0">
                          <a:solidFill>
                            <a:schemeClr val="tx1"/>
                          </a:solidFill>
                          <a:latin typeface="宋体" charset="0"/>
                          <a:ea typeface="宋体" charset="0"/>
                        </a:rPr>
                        <a:t>党费</a:t>
                      </a:r>
                      <a:r>
                        <a:rPr lang="en-US" altLang="zh-CN" sz="2800" spc="-100" smtClean="0">
                          <a:solidFill>
                            <a:schemeClr val="tx1"/>
                          </a:solidFill>
                          <a:latin typeface="宋体" charset="0"/>
                          <a:ea typeface="宋体" charset="0"/>
                        </a:rPr>
                        <a:t>》</a:t>
                      </a:r>
                      <a:endParaRPr lang="en-US" altLang="zh-CN" sz="2800" u="sng" spc="-100" smtClean="0">
                        <a:solidFill>
                          <a:schemeClr val="tx1"/>
                        </a:solidFill>
                        <a:effectLst/>
                        <a:latin typeface="宋体" charset="0"/>
                        <a:ea typeface="宋体" charset="0"/>
                        <a:cs typeface="黑体" panose="02010609060101010101"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r>
              <a:tr h="781685">
                <a:tc>
                  <a:txBody>
                    <a:bodyPr vert="horz" wrap="square"/>
                    <a:lstStyle/>
                    <a:p>
                      <a:pPr algn="ctr" eaLnBrk="1" fontAlgn="auto" latinLnBrk="0" hangingPunct="1">
                        <a:lnSpc>
                          <a:spcPct val="100000"/>
                        </a:lnSpc>
                        <a:buClrTx/>
                        <a:buSzTx/>
                        <a:buFontTx/>
                      </a:pPr>
                      <a:r>
                        <a:rPr lang="zh-CN" altLang="en-US" sz="2800" b="1" spc="-100">
                          <a:solidFill>
                            <a:schemeClr val="tx1"/>
                          </a:solidFill>
                          <a:latin typeface="宋体" charset="0"/>
                          <a:ea typeface="宋体" charset="0"/>
                        </a:rPr>
                        <a:t>小说流派</a:t>
                      </a:r>
                      <a:endParaRPr lang="zh-CN" altLang="en-US" sz="2800" b="1" spc="-100">
                        <a:solidFill>
                          <a:schemeClr val="tx1"/>
                        </a:solidFill>
                        <a:latin typeface="宋体" charset="0"/>
                        <a:ea typeface="宋体"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c>
                  <a:txBody>
                    <a:bodyPr vert="horz" wrap="square"/>
                    <a:lstStyle/>
                    <a:p>
                      <a:pPr algn="ctr" eaLnBrk="1" fontAlgn="auto" latinLnBrk="0" hangingPunct="1">
                        <a:lnSpc>
                          <a:spcPct val="100000"/>
                        </a:lnSpc>
                      </a:pPr>
                      <a:endParaRPr lang="zh-CN" altLang="en-US" sz="2800" b="1" spc="-100">
                        <a:solidFill>
                          <a:schemeClr val="tx1"/>
                        </a:solidFill>
                        <a:latin typeface="宋体" charset="0"/>
                        <a:ea typeface="宋体"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c>
                  <a:txBody>
                    <a:bodyPr vert="horz" wrap="square"/>
                    <a:lstStyle/>
                    <a:p>
                      <a:pPr algn="ctr" eaLnBrk="1" fontAlgn="auto" latinLnBrk="0" hangingPunct="1">
                        <a:lnSpc>
                          <a:spcPct val="100000"/>
                        </a:lnSpc>
                      </a:pPr>
                      <a:endParaRPr lang="zh-CN" altLang="en-US" sz="2800" b="1" spc="-100">
                        <a:solidFill>
                          <a:schemeClr val="tx1"/>
                        </a:solidFill>
                        <a:latin typeface="宋体" charset="0"/>
                        <a:ea typeface="宋体"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c>
                  <a:txBody>
                    <a:bodyPr vert="horz" wrap="square"/>
                    <a:lstStyle/>
                    <a:p>
                      <a:pPr algn="ctr" eaLnBrk="1" fontAlgn="auto" latinLnBrk="0" hangingPunct="1">
                        <a:lnSpc>
                          <a:spcPct val="100000"/>
                        </a:lnSpc>
                      </a:pPr>
                      <a:endParaRPr lang="zh-CN" altLang="en-US" sz="2800" b="1" spc="-100">
                        <a:solidFill>
                          <a:schemeClr val="tx1"/>
                        </a:solidFill>
                        <a:latin typeface="宋体" charset="0"/>
                        <a:ea typeface="宋体"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r>
              <a:tr h="994410">
                <a:tc>
                  <a:txBody>
                    <a:bodyPr vert="horz" wrap="square"/>
                    <a:lstStyle/>
                    <a:p>
                      <a:pPr algn="ctr" eaLnBrk="1" fontAlgn="auto" latinLnBrk="0" hangingPunct="1">
                        <a:lnSpc>
                          <a:spcPct val="100000"/>
                        </a:lnSpc>
                        <a:buClrTx/>
                        <a:buSzTx/>
                        <a:buFontTx/>
                      </a:pPr>
                      <a:r>
                        <a:rPr lang="zh-CN" altLang="en-US" sz="2800" b="1" spc="-100">
                          <a:solidFill>
                            <a:schemeClr val="tx1"/>
                          </a:solidFill>
                          <a:latin typeface="宋体" charset="0"/>
                          <a:ea typeface="宋体" charset="0"/>
                        </a:rPr>
                        <a:t>环境背景</a:t>
                      </a:r>
                      <a:endParaRPr lang="zh-CN" altLang="en-US" sz="2800" b="1" spc="-100">
                        <a:solidFill>
                          <a:schemeClr val="tx1"/>
                        </a:solidFill>
                        <a:latin typeface="宋体" charset="0"/>
                        <a:ea typeface="宋体"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c>
                  <a:txBody>
                    <a:bodyPr vert="horz" wrap="square"/>
                    <a:lstStyle/>
                    <a:p>
                      <a:pPr algn="ctr" eaLnBrk="1" fontAlgn="auto" latinLnBrk="0" hangingPunct="1">
                        <a:lnSpc>
                          <a:spcPct val="100000"/>
                        </a:lnSpc>
                      </a:pPr>
                      <a:endParaRPr lang="zh-CN" altLang="en-US" sz="2800" b="1" spc="-100">
                        <a:solidFill>
                          <a:schemeClr val="tx1"/>
                        </a:solidFill>
                        <a:latin typeface="宋体" charset="0"/>
                        <a:ea typeface="宋体"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c>
                  <a:txBody>
                    <a:bodyPr vert="horz" wrap="square"/>
                    <a:lstStyle/>
                    <a:p>
                      <a:pPr algn="ctr" eaLnBrk="1" fontAlgn="auto" latinLnBrk="0" hangingPunct="1">
                        <a:lnSpc>
                          <a:spcPct val="100000"/>
                        </a:lnSpc>
                      </a:pPr>
                      <a:endParaRPr lang="zh-CN" altLang="en-US" sz="2800" b="1" spc="-100">
                        <a:solidFill>
                          <a:schemeClr val="tx1"/>
                        </a:solidFill>
                        <a:latin typeface="宋体" charset="0"/>
                        <a:ea typeface="宋体"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c>
                  <a:txBody>
                    <a:bodyPr vert="horz" wrap="square"/>
                    <a:lstStyle/>
                    <a:p>
                      <a:pPr algn="ctr" eaLnBrk="1" fontAlgn="auto" latinLnBrk="0" hangingPunct="1">
                        <a:lnSpc>
                          <a:spcPct val="100000"/>
                        </a:lnSpc>
                      </a:pPr>
                      <a:endParaRPr lang="zh-CN" altLang="en-US" sz="2800" b="1" spc="-100">
                        <a:solidFill>
                          <a:schemeClr val="tx1"/>
                        </a:solidFill>
                        <a:latin typeface="宋体" charset="0"/>
                        <a:ea typeface="宋体"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r>
              <a:tr h="995045">
                <a:tc>
                  <a:txBody>
                    <a:bodyPr vert="horz" wrap="square"/>
                    <a:lstStyle/>
                    <a:p>
                      <a:pPr algn="ctr" eaLnBrk="1" fontAlgn="auto" latinLnBrk="0" hangingPunct="1">
                        <a:lnSpc>
                          <a:spcPct val="100000"/>
                        </a:lnSpc>
                        <a:buClrTx/>
                        <a:buSzTx/>
                        <a:buFontTx/>
                      </a:pPr>
                      <a:r>
                        <a:rPr lang="zh-CN" altLang="en-US" sz="2800" b="1" spc="-100">
                          <a:solidFill>
                            <a:schemeClr val="tx1"/>
                          </a:solidFill>
                          <a:latin typeface="宋体" charset="0"/>
                          <a:ea typeface="宋体" charset="0"/>
                        </a:rPr>
                        <a:t>情节设置</a:t>
                      </a:r>
                      <a:endParaRPr lang="zh-CN" altLang="en-US" sz="2800" b="1" spc="-100">
                        <a:solidFill>
                          <a:schemeClr val="tx1"/>
                        </a:solidFill>
                        <a:latin typeface="宋体" charset="0"/>
                        <a:ea typeface="宋体"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c>
                  <a:txBody>
                    <a:bodyPr vert="horz" wrap="square"/>
                    <a:lstStyle/>
                    <a:p>
                      <a:pPr algn="ctr" eaLnBrk="1" fontAlgn="auto" latinLnBrk="0" hangingPunct="1">
                        <a:lnSpc>
                          <a:spcPct val="100000"/>
                        </a:lnSpc>
                      </a:pPr>
                      <a:endParaRPr lang="zh-CN" altLang="en-US" sz="2800" b="1" spc="-100">
                        <a:solidFill>
                          <a:schemeClr val="tx1"/>
                        </a:solidFill>
                        <a:latin typeface="宋体" charset="0"/>
                        <a:ea typeface="宋体"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c>
                  <a:txBody>
                    <a:bodyPr vert="horz" wrap="square"/>
                    <a:lstStyle/>
                    <a:p>
                      <a:pPr algn="ctr" eaLnBrk="1" fontAlgn="auto" latinLnBrk="0" hangingPunct="1">
                        <a:lnSpc>
                          <a:spcPct val="100000"/>
                        </a:lnSpc>
                      </a:pPr>
                      <a:endParaRPr lang="zh-CN" altLang="en-US" sz="2800" b="1" spc="-100">
                        <a:solidFill>
                          <a:schemeClr val="tx1"/>
                        </a:solidFill>
                        <a:latin typeface="宋体" charset="0"/>
                        <a:ea typeface="宋体" charset="0"/>
                        <a:sym typeface="+mn-ea"/>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c>
                  <a:txBody>
                    <a:bodyPr vert="horz" wrap="square"/>
                    <a:lstStyle/>
                    <a:p>
                      <a:pPr algn="ctr" eaLnBrk="1" fontAlgn="auto" latinLnBrk="0" hangingPunct="1">
                        <a:lnSpc>
                          <a:spcPct val="100000"/>
                        </a:lnSpc>
                      </a:pPr>
                      <a:endParaRPr lang="zh-CN" altLang="en-US" sz="2800" b="1" spc="-100">
                        <a:solidFill>
                          <a:schemeClr val="tx1"/>
                        </a:solidFill>
                        <a:latin typeface="宋体" charset="0"/>
                        <a:ea typeface="宋体"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r>
              <a:tr h="994410">
                <a:tc>
                  <a:txBody>
                    <a:bodyPr vert="horz" wrap="square"/>
                    <a:lstStyle/>
                    <a:p>
                      <a:pPr algn="ctr" eaLnBrk="1" fontAlgn="auto" latinLnBrk="0" hangingPunct="1">
                        <a:lnSpc>
                          <a:spcPct val="100000"/>
                        </a:lnSpc>
                        <a:buClrTx/>
                        <a:buSzTx/>
                        <a:buFontTx/>
                      </a:pPr>
                      <a:r>
                        <a:rPr lang="zh-CN" altLang="en-US" sz="2800" b="1" spc="-100">
                          <a:solidFill>
                            <a:schemeClr val="tx1"/>
                          </a:solidFill>
                          <a:latin typeface="宋体" charset="0"/>
                          <a:ea typeface="宋体" charset="0"/>
                        </a:rPr>
                        <a:t>人物形象</a:t>
                      </a:r>
                      <a:endParaRPr lang="zh-CN" altLang="en-US" sz="2800" b="1" spc="-100">
                        <a:solidFill>
                          <a:schemeClr val="tx1"/>
                        </a:solidFill>
                        <a:latin typeface="宋体" charset="0"/>
                        <a:ea typeface="宋体"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c>
                  <a:txBody>
                    <a:bodyPr vert="horz" wrap="square"/>
                    <a:lstStyle/>
                    <a:p>
                      <a:pPr algn="ctr" eaLnBrk="1" fontAlgn="auto" latinLnBrk="0" hangingPunct="1">
                        <a:lnSpc>
                          <a:spcPct val="100000"/>
                        </a:lnSpc>
                      </a:pPr>
                      <a:endParaRPr lang="zh-CN" altLang="en-US" sz="2800" b="1" spc="-100">
                        <a:solidFill>
                          <a:schemeClr val="tx1"/>
                        </a:solidFill>
                        <a:latin typeface="宋体" charset="0"/>
                        <a:ea typeface="宋体"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c>
                  <a:txBody>
                    <a:bodyPr vert="horz" wrap="square"/>
                    <a:lstStyle/>
                    <a:p>
                      <a:pPr algn="ctr" eaLnBrk="1" fontAlgn="auto" latinLnBrk="0" hangingPunct="1">
                        <a:lnSpc>
                          <a:spcPct val="100000"/>
                        </a:lnSpc>
                      </a:pPr>
                      <a:endParaRPr lang="zh-CN" altLang="en-US" sz="2800" b="1" spc="-100">
                        <a:solidFill>
                          <a:schemeClr val="tx1"/>
                        </a:solidFill>
                        <a:latin typeface="宋体" charset="0"/>
                        <a:ea typeface="宋体"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c>
                  <a:txBody>
                    <a:bodyPr vert="horz" wrap="square"/>
                    <a:lstStyle/>
                    <a:p>
                      <a:pPr algn="ctr" eaLnBrk="1" fontAlgn="auto" latinLnBrk="0" hangingPunct="1">
                        <a:lnSpc>
                          <a:spcPct val="100000"/>
                        </a:lnSpc>
                      </a:pPr>
                      <a:endParaRPr lang="zh-CN" altLang="en-US" sz="2800" b="1" spc="-100">
                        <a:solidFill>
                          <a:schemeClr val="tx1"/>
                        </a:solidFill>
                        <a:latin typeface="宋体" charset="0"/>
                        <a:ea typeface="宋体" charset="0"/>
                        <a:sym typeface="+mn-ea"/>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r>
              <a:tr h="781685">
                <a:tc>
                  <a:txBody>
                    <a:bodyPr vert="horz" wrap="square"/>
                    <a:lstStyle/>
                    <a:p>
                      <a:pPr algn="ctr" eaLnBrk="1" fontAlgn="auto" latinLnBrk="0" hangingPunct="1">
                        <a:lnSpc>
                          <a:spcPct val="100000"/>
                        </a:lnSpc>
                        <a:buClrTx/>
                        <a:buSzTx/>
                        <a:buFontTx/>
                      </a:pPr>
                      <a:r>
                        <a:rPr lang="zh-CN" altLang="en-US" sz="2800" b="1" spc="-100">
                          <a:solidFill>
                            <a:schemeClr val="tx1"/>
                          </a:solidFill>
                          <a:latin typeface="宋体" charset="0"/>
                          <a:ea typeface="宋体" charset="0"/>
                        </a:rPr>
                        <a:t>语言特色</a:t>
                      </a:r>
                      <a:endParaRPr lang="zh-CN" altLang="en-US" sz="2800" b="1" spc="-100">
                        <a:solidFill>
                          <a:schemeClr val="tx1"/>
                        </a:solidFill>
                        <a:latin typeface="宋体" charset="0"/>
                        <a:ea typeface="宋体"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c>
                  <a:txBody>
                    <a:bodyPr vert="horz" wrap="square"/>
                    <a:lstStyle/>
                    <a:p>
                      <a:pPr algn="ctr" eaLnBrk="1" fontAlgn="auto" latinLnBrk="0" hangingPunct="1">
                        <a:lnSpc>
                          <a:spcPct val="100000"/>
                        </a:lnSpc>
                      </a:pPr>
                      <a:endParaRPr lang="zh-CN" altLang="en-US" sz="2800" b="1" spc="-100">
                        <a:solidFill>
                          <a:srgbClr val="FF0000"/>
                        </a:solidFill>
                        <a:latin typeface="宋体" charset="0"/>
                        <a:ea typeface="宋体"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c>
                  <a:txBody>
                    <a:bodyPr vert="horz" wrap="square"/>
                    <a:lstStyle/>
                    <a:p>
                      <a:pPr algn="ctr" eaLnBrk="1" fontAlgn="auto" latinLnBrk="0" hangingPunct="1">
                        <a:lnSpc>
                          <a:spcPct val="100000"/>
                        </a:lnSpc>
                      </a:pPr>
                      <a:endParaRPr lang="zh-CN" altLang="en-US" sz="2800" b="1" spc="-100">
                        <a:solidFill>
                          <a:srgbClr val="FF0000"/>
                        </a:solidFill>
                        <a:latin typeface="宋体" charset="0"/>
                        <a:ea typeface="宋体"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c>
                  <a:txBody>
                    <a:bodyPr vert="horz" wrap="square"/>
                    <a:lstStyle/>
                    <a:p>
                      <a:pPr algn="ctr" eaLnBrk="1" fontAlgn="auto" latinLnBrk="0" hangingPunct="1">
                        <a:lnSpc>
                          <a:spcPct val="100000"/>
                        </a:lnSpc>
                      </a:pPr>
                      <a:endParaRPr lang="zh-CN" altLang="en-US" sz="2800" b="1" spc="-100">
                        <a:solidFill>
                          <a:srgbClr val="FF0000"/>
                        </a:solidFill>
                        <a:latin typeface="宋体" charset="0"/>
                        <a:ea typeface="宋体"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r>
            </a:tbl>
          </a:graphicData>
        </a:graphic>
      </p:graphicFrame>
    </p:spTree>
  </p:cSld>
  <p:clrMapOvr>
    <a:masterClrMapping/>
  </p:clrMapOvr>
  <p:transition spd="slow">
    <p:fade thruBlk="1"/>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Shape 240"/>
        <p:cNvGrpSpPr/>
        <p:nvPr>
          <p:custDataLst>
            <p:tags r:id="rId3"/>
          </p:custDataLst>
        </p:nvPr>
      </p:nvGrpSpPr>
      <p:grpSpPr>
        <a:xfrm>
          <a:off x="0" y="0"/>
          <a:ext cx="0" cy="0"/>
        </a:xfrm>
      </p:grpSpPr>
      <p:pic>
        <p:nvPicPr>
          <p:cNvPr id="12" name="图片 11"/>
          <p:cNvPicPr>
            <a:picLocks noChangeAspect="1"/>
          </p:cNvPicPr>
          <p:nvPr>
            <p:custDataLst>
              <p:tags r:id="rId5"/>
            </p:custDataLst>
          </p:nvPr>
        </p:nvPicPr>
        <p:blipFill>
          <a:blip r:embed="rId4"/>
          <a:stretch>
            <a:fillRect/>
          </a:stretch>
        </p:blipFill>
        <p:spPr>
          <a:xfrm>
            <a:off x="0" y="-16510"/>
            <a:ext cx="12247245" cy="6891020"/>
          </a:xfrm>
          <a:prstGeom prst="rect">
            <a:avLst/>
          </a:prstGeom>
        </p:spPr>
      </p:pic>
      <p:sp>
        <p:nvSpPr>
          <p:cNvPr id="18" name="Rectangle 1" descr="Slide Number Placeholder 5"/>
          <p:cNvSpPr/>
          <p:nvPr>
            <p:custDataLst>
              <p:tags r:id="rId6"/>
            </p:custDataLst>
          </p:nvPr>
        </p:nvSpPr>
        <p:spPr bwMode="auto">
          <a:xfrm>
            <a:off x="11437620" y="550863"/>
            <a:ext cx="212090" cy="3371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60960" tIns="60960" rIns="60960" bIns="60960" anchor="ctr">
            <a:spAutoFit/>
          </a:bodyPr>
          <a:lstStyle/>
          <a:p>
            <a:pPr algn="ctr"/>
            <a:fld id="{4A19253D-CB6C-664E-8CB8-B65F5E63311B}" type="slidenum">
              <a:rPr lang="zh-CN" altLang="zh-CN">
                <a:solidFill>
                  <a:srgbClr val="C6A46F"/>
                </a:solidFill>
                <a:latin typeface="HYShuSongErJ" panose="02010600000101010101" pitchFamily="2" charset="-122"/>
                <a:ea typeface="HYShuSongErJ" panose="02010600000101010101" pitchFamily="2" charset="-122"/>
                <a:cs typeface="Source Sans Pro Bold" panose="020b0503030403020204" pitchFamily="34" charset="0"/>
                <a:sym typeface="Source Sans Pro Bold" panose="020b0503030403020204" pitchFamily="34" charset="0"/>
              </a:rPr>
              <a:t>14</a:t>
            </a:fld>
            <a:endParaRPr lang="zh-CN" altLang="zh-CN">
              <a:solidFill>
                <a:srgbClr val="C6A46F"/>
              </a:solidFill>
              <a:latin typeface="HYShuSongErJ" panose="02010600000101010101" pitchFamily="2" charset="-122"/>
              <a:ea typeface="HYShuSongErJ" panose="02010600000101010101" pitchFamily="2" charset="-122"/>
              <a:cs typeface="Source Sans Pro Bold" panose="020b0503030403020204" pitchFamily="34" charset="0"/>
              <a:sym typeface="Source Sans Pro Bold" panose="020b0503030403020204" pitchFamily="34" charset="0"/>
            </a:endParaRPr>
          </a:p>
        </p:txBody>
      </p:sp>
      <p:graphicFrame>
        <p:nvGraphicFramePr>
          <p:cNvPr id="3" name="表格 2"/>
          <p:cNvGraphicFramePr>
            <a:graphicFrameLocks noGrp="1"/>
          </p:cNvGraphicFramePr>
          <p:nvPr>
            <p:custDataLst>
              <p:tags r:id="rId7"/>
            </p:custDataLst>
          </p:nvPr>
        </p:nvGraphicFramePr>
        <p:xfrm>
          <a:off x="521335" y="645795"/>
          <a:ext cx="11149330" cy="5492750"/>
        </p:xfrm>
        <a:graphic>
          <a:graphicData uri="http://schemas.openxmlformats.org/drawingml/2006/table">
            <a:tbl>
              <a:tblPr firstRow="1" bandRow="1">
                <a:tableStyleId>{5C22544A-7EE6-4342-B048-85BDC9FD1C3A}</a:tableStyleId>
              </a:tblPr>
              <a:tblGrid>
                <a:gridCol w="1788795"/>
                <a:gridCol w="3015615"/>
                <a:gridCol w="3497580"/>
                <a:gridCol w="2847340"/>
              </a:tblGrid>
              <a:tr h="568325">
                <a:tc>
                  <a:txBody>
                    <a:bodyPr vert="horz" wrap="square"/>
                    <a:lstStyle/>
                    <a:p>
                      <a:pPr algn="ctr" eaLnBrk="1" fontAlgn="auto" latinLnBrk="0" hangingPunct="1">
                        <a:lnSpc>
                          <a:spcPct val="100000"/>
                        </a:lnSpc>
                      </a:pPr>
                      <a:r>
                        <a:rPr lang="zh-CN" altLang="en-US" sz="2800" spc="-100">
                          <a:solidFill>
                            <a:schemeClr val="tx1"/>
                          </a:solidFill>
                          <a:latin typeface="宋体" charset="0"/>
                          <a:ea typeface="宋体" charset="0"/>
                        </a:rPr>
                        <a:t>篇目</a:t>
                      </a:r>
                      <a:endParaRPr lang="zh-CN" altLang="en-US" sz="2800" spc="-100">
                        <a:solidFill>
                          <a:schemeClr val="tx1"/>
                        </a:solidFill>
                        <a:latin typeface="宋体" charset="0"/>
                        <a:ea typeface="宋体"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c>
                  <a:txBody>
                    <a:bodyPr vert="horz" wrap="square"/>
                    <a:lstStyle/>
                    <a:p>
                      <a:pPr algn="ctr" eaLnBrk="1" fontAlgn="auto" latinLnBrk="0" hangingPunct="1">
                        <a:lnSpc>
                          <a:spcPct val="100000"/>
                        </a:lnSpc>
                      </a:pPr>
                      <a:r>
                        <a:rPr lang="en-US" altLang="zh-CN" sz="2800" spc="-100" smtClean="0">
                          <a:solidFill>
                            <a:schemeClr val="tx1"/>
                          </a:solidFill>
                          <a:latin typeface="宋体" charset="0"/>
                          <a:ea typeface="宋体" charset="0"/>
                          <a:cs typeface="宋体" charset="0"/>
                        </a:rPr>
                        <a:t>《</a:t>
                      </a:r>
                      <a:r>
                        <a:rPr lang="zh-CN" altLang="en-US" sz="2800" spc="-100" smtClean="0">
                          <a:solidFill>
                            <a:schemeClr val="tx1"/>
                          </a:solidFill>
                          <a:latin typeface="宋体" charset="0"/>
                          <a:ea typeface="宋体" charset="0"/>
                          <a:cs typeface="宋体" charset="0"/>
                        </a:rPr>
                        <a:t>荷花淀</a:t>
                      </a:r>
                      <a:r>
                        <a:rPr lang="en-US" altLang="zh-CN" sz="2800" spc="-100" smtClean="0">
                          <a:solidFill>
                            <a:schemeClr val="tx1"/>
                          </a:solidFill>
                          <a:latin typeface="宋体" charset="0"/>
                          <a:ea typeface="宋体" charset="0"/>
                          <a:cs typeface="宋体" charset="0"/>
                        </a:rPr>
                        <a:t>》</a:t>
                      </a:r>
                      <a:r>
                        <a:rPr lang="zh-CN" altLang="en-US" sz="2800" u="none" spc="-100" smtClean="0">
                          <a:solidFill>
                            <a:schemeClr val="tx1"/>
                          </a:solidFill>
                          <a:latin typeface="宋体" charset="0"/>
                          <a:ea typeface="宋体" charset="0"/>
                          <a:cs typeface="宋体" charset="0"/>
                        </a:rPr>
                        <a:t>  </a:t>
                      </a:r>
                      <a:r>
                        <a:rPr lang="zh-CN" altLang="en-US" sz="2800" u="sng" spc="-100" smtClean="0">
                          <a:solidFill>
                            <a:schemeClr val="tx1"/>
                          </a:solidFill>
                          <a:latin typeface="宋体" charset="0"/>
                          <a:ea typeface="宋体" charset="0"/>
                          <a:cs typeface="宋体" charset="0"/>
                        </a:rPr>
                        <a:t>          </a:t>
                      </a:r>
                      <a:endParaRPr lang="zh-CN" altLang="en-US" sz="2800" u="sng" spc="-100" smtClean="0">
                        <a:solidFill>
                          <a:schemeClr val="tx1"/>
                        </a:solidFill>
                        <a:latin typeface="宋体" charset="0"/>
                        <a:ea typeface="宋体" charset="0"/>
                        <a:cs typeface="宋体"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c>
                  <a:txBody>
                    <a:bodyPr vert="horz" wrap="square"/>
                    <a:lstStyle/>
                    <a:p>
                      <a:pPr algn="ctr" eaLnBrk="1" fontAlgn="auto" latinLnBrk="0" hangingPunct="1">
                        <a:lnSpc>
                          <a:spcPct val="100000"/>
                        </a:lnSpc>
                      </a:pPr>
                      <a:r>
                        <a:rPr lang="en-US" altLang="zh-CN" sz="2800" spc="-100" smtClean="0">
                          <a:solidFill>
                            <a:schemeClr val="tx1"/>
                          </a:solidFill>
                          <a:latin typeface="宋体" charset="0"/>
                          <a:ea typeface="宋体" charset="0"/>
                        </a:rPr>
                        <a:t>《</a:t>
                      </a:r>
                      <a:r>
                        <a:rPr lang="zh-CN" altLang="en-US" sz="2800" spc="-100" smtClean="0">
                          <a:solidFill>
                            <a:schemeClr val="tx1"/>
                          </a:solidFill>
                          <a:latin typeface="宋体" charset="0"/>
                          <a:ea typeface="宋体" charset="0"/>
                        </a:rPr>
                        <a:t>小二黑结婚</a:t>
                      </a:r>
                      <a:r>
                        <a:rPr lang="en-US" altLang="zh-CN" sz="2800" spc="-100" smtClean="0">
                          <a:solidFill>
                            <a:schemeClr val="tx1"/>
                          </a:solidFill>
                          <a:latin typeface="宋体" charset="0"/>
                          <a:ea typeface="宋体" charset="0"/>
                        </a:rPr>
                        <a:t>》</a:t>
                      </a:r>
                      <a:endParaRPr lang="en-US" altLang="zh-CN" sz="2800" u="sng" spc="-100" smtClean="0">
                        <a:solidFill>
                          <a:schemeClr val="tx1"/>
                        </a:solidFill>
                        <a:latin typeface="宋体" charset="0"/>
                        <a:ea typeface="宋体" charset="0"/>
                        <a:cs typeface="黑体" panose="02010609060101010101"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c>
                  <a:txBody>
                    <a:bodyPr vert="horz" wrap="square"/>
                    <a:lstStyle/>
                    <a:p>
                      <a:pPr algn="ctr" eaLnBrk="1" fontAlgn="auto" latinLnBrk="0" hangingPunct="1">
                        <a:lnSpc>
                          <a:spcPct val="100000"/>
                        </a:lnSpc>
                      </a:pPr>
                      <a:r>
                        <a:rPr lang="en-US" altLang="zh-CN" sz="2800" spc="-100" smtClean="0">
                          <a:solidFill>
                            <a:schemeClr val="tx1"/>
                          </a:solidFill>
                          <a:latin typeface="宋体" charset="0"/>
                          <a:ea typeface="宋体" charset="0"/>
                        </a:rPr>
                        <a:t>《</a:t>
                      </a:r>
                      <a:r>
                        <a:rPr lang="zh-CN" altLang="en-US" sz="2800" spc="-100" smtClean="0">
                          <a:solidFill>
                            <a:schemeClr val="tx1"/>
                          </a:solidFill>
                          <a:latin typeface="宋体" charset="0"/>
                          <a:ea typeface="宋体" charset="0"/>
                        </a:rPr>
                        <a:t>党费</a:t>
                      </a:r>
                      <a:r>
                        <a:rPr lang="en-US" altLang="zh-CN" sz="2800" spc="-100" smtClean="0">
                          <a:solidFill>
                            <a:schemeClr val="tx1"/>
                          </a:solidFill>
                          <a:latin typeface="宋体" charset="0"/>
                          <a:ea typeface="宋体" charset="0"/>
                        </a:rPr>
                        <a:t>》</a:t>
                      </a:r>
                      <a:endParaRPr lang="en-US" altLang="zh-CN" sz="2800" u="sng" spc="-100" smtClean="0">
                        <a:solidFill>
                          <a:schemeClr val="tx1"/>
                        </a:solidFill>
                        <a:effectLst/>
                        <a:latin typeface="宋体" charset="0"/>
                        <a:ea typeface="宋体" charset="0"/>
                        <a:cs typeface="黑体" panose="02010609060101010101"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r>
              <a:tr h="781685">
                <a:tc>
                  <a:txBody>
                    <a:bodyPr vert="horz" wrap="square"/>
                    <a:lstStyle/>
                    <a:p>
                      <a:pPr algn="ctr" eaLnBrk="1" fontAlgn="auto" latinLnBrk="0" hangingPunct="1">
                        <a:lnSpc>
                          <a:spcPct val="100000"/>
                        </a:lnSpc>
                        <a:buClrTx/>
                        <a:buSzTx/>
                        <a:buFontTx/>
                      </a:pPr>
                      <a:r>
                        <a:rPr lang="zh-CN" altLang="en-US" sz="2800" b="1" spc="-100">
                          <a:solidFill>
                            <a:schemeClr val="tx1"/>
                          </a:solidFill>
                          <a:latin typeface="宋体" charset="0"/>
                          <a:ea typeface="宋体" charset="0"/>
                        </a:rPr>
                        <a:t>小说流派</a:t>
                      </a:r>
                      <a:endParaRPr lang="zh-CN" altLang="en-US" sz="2800" b="1" spc="-100">
                        <a:solidFill>
                          <a:schemeClr val="tx1"/>
                        </a:solidFill>
                        <a:latin typeface="宋体" charset="0"/>
                        <a:ea typeface="宋体"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c>
                  <a:txBody>
                    <a:bodyPr vert="horz" wrap="square"/>
                    <a:lstStyle/>
                    <a:p>
                      <a:pPr algn="ctr" eaLnBrk="1" fontAlgn="auto" latinLnBrk="0" hangingPunct="1">
                        <a:lnSpc>
                          <a:spcPct val="100000"/>
                        </a:lnSpc>
                      </a:pPr>
                      <a:r>
                        <a:rPr lang="zh-CN" altLang="en-US" sz="2800" b="1" spc="-100">
                          <a:solidFill>
                            <a:schemeClr val="tx1"/>
                          </a:solidFill>
                          <a:latin typeface="宋体" charset="0"/>
                          <a:ea typeface="宋体" charset="0"/>
                        </a:rPr>
                        <a:t>“白洋淀派”</a:t>
                      </a:r>
                      <a:endParaRPr lang="zh-CN" altLang="en-US" sz="2800" b="1" spc="-100">
                        <a:solidFill>
                          <a:schemeClr val="tx1"/>
                        </a:solidFill>
                        <a:latin typeface="宋体" charset="0"/>
                        <a:ea typeface="宋体"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c>
                  <a:txBody>
                    <a:bodyPr vert="horz" wrap="square"/>
                    <a:lstStyle/>
                    <a:p>
                      <a:pPr algn="ctr" eaLnBrk="1" fontAlgn="auto" latinLnBrk="0" hangingPunct="1">
                        <a:lnSpc>
                          <a:spcPct val="100000"/>
                        </a:lnSpc>
                      </a:pPr>
                      <a:r>
                        <a:rPr lang="zh-CN" altLang="en-US" sz="2800" b="1" spc="-100">
                          <a:solidFill>
                            <a:schemeClr val="tx1"/>
                          </a:solidFill>
                          <a:latin typeface="宋体" charset="0"/>
                          <a:ea typeface="宋体" charset="0"/>
                        </a:rPr>
                        <a:t>“山药蛋派”</a:t>
                      </a:r>
                      <a:endParaRPr lang="zh-CN" altLang="en-US" sz="2800" b="1" spc="-100">
                        <a:solidFill>
                          <a:schemeClr val="tx1"/>
                        </a:solidFill>
                        <a:latin typeface="宋体" charset="0"/>
                        <a:ea typeface="宋体"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c>
                  <a:txBody>
                    <a:bodyPr vert="horz" wrap="square"/>
                    <a:lstStyle/>
                    <a:p>
                      <a:pPr algn="ctr" eaLnBrk="1" fontAlgn="auto" latinLnBrk="0" hangingPunct="1">
                        <a:lnSpc>
                          <a:spcPct val="100000"/>
                        </a:lnSpc>
                      </a:pPr>
                      <a:r>
                        <a:rPr lang="zh-CN" altLang="en-US" sz="2800" b="1" spc="-100">
                          <a:solidFill>
                            <a:schemeClr val="tx1"/>
                          </a:solidFill>
                          <a:latin typeface="宋体" charset="0"/>
                          <a:ea typeface="宋体" charset="0"/>
                        </a:rPr>
                        <a:t>“十七年文学”</a:t>
                      </a:r>
                      <a:endParaRPr lang="zh-CN" altLang="en-US" sz="2800" b="1" spc="-100">
                        <a:solidFill>
                          <a:schemeClr val="tx1"/>
                        </a:solidFill>
                        <a:latin typeface="宋体" charset="0"/>
                        <a:ea typeface="宋体"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r>
              <a:tr h="1371600">
                <a:tc>
                  <a:txBody>
                    <a:bodyPr vert="horz" wrap="square"/>
                    <a:lstStyle/>
                    <a:p>
                      <a:pPr algn="ctr" eaLnBrk="1" fontAlgn="auto" latinLnBrk="0" hangingPunct="1">
                        <a:lnSpc>
                          <a:spcPct val="100000"/>
                        </a:lnSpc>
                        <a:buClrTx/>
                        <a:buSzTx/>
                        <a:buFontTx/>
                      </a:pPr>
                      <a:r>
                        <a:rPr lang="zh-CN" altLang="en-US" sz="2800" b="1" spc="-100">
                          <a:solidFill>
                            <a:schemeClr val="tx1"/>
                          </a:solidFill>
                          <a:latin typeface="宋体" charset="0"/>
                          <a:ea typeface="宋体" charset="0"/>
                        </a:rPr>
                        <a:t>环境背景</a:t>
                      </a:r>
                      <a:endParaRPr lang="zh-CN" altLang="en-US" sz="2800" b="1" spc="-100">
                        <a:solidFill>
                          <a:schemeClr val="tx1"/>
                        </a:solidFill>
                        <a:latin typeface="宋体" charset="0"/>
                        <a:ea typeface="宋体"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c>
                  <a:txBody>
                    <a:bodyPr vert="horz" wrap="square"/>
                    <a:lstStyle/>
                    <a:p>
                      <a:pPr algn="ctr" eaLnBrk="1" fontAlgn="auto" latinLnBrk="0" hangingPunct="1">
                        <a:lnSpc>
                          <a:spcPct val="100000"/>
                        </a:lnSpc>
                      </a:pPr>
                      <a:r>
                        <a:rPr lang="zh-CN" altLang="en-US" sz="2800" b="1" spc="-100">
                          <a:solidFill>
                            <a:schemeClr val="tx1"/>
                          </a:solidFill>
                          <a:latin typeface="宋体" charset="0"/>
                          <a:ea typeface="宋体" charset="0"/>
                        </a:rPr>
                        <a:t>白洋淀</a:t>
                      </a:r>
                      <a:endParaRPr lang="zh-CN" altLang="en-US" sz="2800" b="1" spc="-100">
                        <a:solidFill>
                          <a:schemeClr val="tx1"/>
                        </a:solidFill>
                        <a:latin typeface="宋体" charset="0"/>
                        <a:ea typeface="宋体" charset="0"/>
                      </a:endParaRPr>
                    </a:p>
                    <a:p>
                      <a:pPr algn="ctr" eaLnBrk="1" fontAlgn="auto" latinLnBrk="0" hangingPunct="1">
                        <a:lnSpc>
                          <a:spcPct val="100000"/>
                        </a:lnSpc>
                      </a:pPr>
                      <a:r>
                        <a:rPr lang="zh-CN" altLang="en-US" sz="2800" b="1" spc="-100">
                          <a:solidFill>
                            <a:schemeClr val="tx1"/>
                          </a:solidFill>
                          <a:latin typeface="宋体" charset="0"/>
                          <a:ea typeface="宋体" charset="0"/>
                        </a:rPr>
                        <a:t>抗日战争后期</a:t>
                      </a:r>
                      <a:endParaRPr lang="zh-CN" altLang="en-US" sz="2800" b="1" spc="-100">
                        <a:solidFill>
                          <a:schemeClr val="tx1"/>
                        </a:solidFill>
                        <a:latin typeface="宋体" charset="0"/>
                        <a:ea typeface="宋体"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c>
                  <a:txBody>
                    <a:bodyPr vert="horz" wrap="square"/>
                    <a:lstStyle/>
                    <a:p>
                      <a:pPr algn="ctr" eaLnBrk="1" fontAlgn="auto" latinLnBrk="0" hangingPunct="1">
                        <a:lnSpc>
                          <a:spcPct val="100000"/>
                        </a:lnSpc>
                      </a:pPr>
                      <a:r>
                        <a:rPr lang="zh-CN" altLang="en-US" sz="2800" b="1" spc="-100">
                          <a:solidFill>
                            <a:schemeClr val="tx1"/>
                          </a:solidFill>
                          <a:latin typeface="宋体" pitchFamily="2" charset="-122"/>
                          <a:ea typeface="宋体" pitchFamily="2" charset="-122"/>
                          <a:sym typeface="+mn-ea"/>
                        </a:rPr>
                        <a:t>抗日战争时期</a:t>
                      </a:r>
                      <a:endParaRPr lang="zh-CN" altLang="en-US" sz="2800" b="1" spc="-100">
                        <a:solidFill>
                          <a:schemeClr val="tx1"/>
                        </a:solidFill>
                        <a:latin typeface="宋体" pitchFamily="2" charset="-122"/>
                        <a:ea typeface="宋体" pitchFamily="2" charset="-122"/>
                        <a:sym typeface="+mn-ea"/>
                      </a:endParaRPr>
                    </a:p>
                    <a:p>
                      <a:pPr algn="ctr" eaLnBrk="1" fontAlgn="auto" latinLnBrk="0" hangingPunct="1">
                        <a:lnSpc>
                          <a:spcPct val="100000"/>
                        </a:lnSpc>
                      </a:pPr>
                      <a:r>
                        <a:rPr lang="zh-CN" altLang="en-US" sz="2800" b="1" spc="-100">
                          <a:solidFill>
                            <a:schemeClr val="tx1"/>
                          </a:solidFill>
                          <a:latin typeface="宋体" pitchFamily="2" charset="-122"/>
                          <a:ea typeface="宋体" pitchFamily="2" charset="-122"/>
                          <a:sym typeface="+mn-ea"/>
                        </a:rPr>
                        <a:t>山西某根据地的山村</a:t>
                      </a:r>
                      <a:endParaRPr lang="zh-CN" altLang="en-US" sz="2800" b="1" spc="-100">
                        <a:solidFill>
                          <a:schemeClr val="tx1"/>
                        </a:solidFill>
                        <a:latin typeface="宋体" pitchFamily="2" charset="-122"/>
                        <a:ea typeface="宋体" pitchFamily="2" charset="-122"/>
                        <a:sym typeface="+mn-ea"/>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c>
                  <a:txBody>
                    <a:bodyPr vert="horz" wrap="square"/>
                    <a:lstStyle/>
                    <a:p>
                      <a:pPr algn="ctr" eaLnBrk="1" fontAlgn="auto" latinLnBrk="0" hangingPunct="1">
                        <a:lnSpc>
                          <a:spcPct val="100000"/>
                        </a:lnSpc>
                      </a:pPr>
                      <a:r>
                        <a:rPr lang="zh-CN" altLang="en-US" sz="2800" b="1" spc="-100">
                          <a:solidFill>
                            <a:schemeClr val="tx1"/>
                          </a:solidFill>
                          <a:latin typeface="宋体" pitchFamily="2" charset="-122"/>
                          <a:ea typeface="宋体" pitchFamily="2" charset="-122"/>
                          <a:sym typeface="+mn-ea"/>
                        </a:rPr>
                        <a:t>第二次国内革命战争时期</a:t>
                      </a:r>
                      <a:endParaRPr lang="zh-CN" altLang="en-US" sz="2800" b="1" spc="-100">
                        <a:solidFill>
                          <a:schemeClr val="tx1"/>
                        </a:solidFill>
                        <a:latin typeface="宋体" pitchFamily="2" charset="-122"/>
                        <a:ea typeface="宋体" pitchFamily="2" charset="-122"/>
                        <a:sym typeface="+mn-ea"/>
                      </a:endParaRPr>
                    </a:p>
                    <a:p>
                      <a:pPr algn="ctr" eaLnBrk="1" fontAlgn="auto" latinLnBrk="0" hangingPunct="1">
                        <a:lnSpc>
                          <a:spcPct val="100000"/>
                        </a:lnSpc>
                      </a:pPr>
                      <a:r>
                        <a:rPr lang="zh-CN" altLang="en-US" sz="2800" b="1" spc="-100">
                          <a:solidFill>
                            <a:schemeClr val="tx1"/>
                          </a:solidFill>
                          <a:latin typeface="宋体" pitchFamily="2" charset="-122"/>
                          <a:ea typeface="宋体" pitchFamily="2" charset="-122"/>
                          <a:sym typeface="+mn-ea"/>
                        </a:rPr>
                        <a:t>革命根据地</a:t>
                      </a:r>
                      <a:endParaRPr lang="zh-CN" altLang="en-US" sz="2800" b="1" spc="-100">
                        <a:solidFill>
                          <a:schemeClr val="tx1"/>
                        </a:solidFill>
                        <a:latin typeface="宋体" pitchFamily="2" charset="-122"/>
                        <a:ea typeface="宋体" pitchFamily="2" charset="-122"/>
                        <a:sym typeface="+mn-ea"/>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r>
              <a:tr h="995045">
                <a:tc>
                  <a:txBody>
                    <a:bodyPr vert="horz" wrap="square"/>
                    <a:lstStyle/>
                    <a:p>
                      <a:pPr algn="ctr" eaLnBrk="1" fontAlgn="auto" latinLnBrk="0" hangingPunct="1">
                        <a:lnSpc>
                          <a:spcPct val="100000"/>
                        </a:lnSpc>
                        <a:buClrTx/>
                        <a:buSzTx/>
                        <a:buFontTx/>
                      </a:pPr>
                      <a:r>
                        <a:rPr lang="zh-CN" altLang="en-US" sz="2800" b="1" spc="-100">
                          <a:solidFill>
                            <a:schemeClr val="tx1"/>
                          </a:solidFill>
                          <a:latin typeface="宋体" charset="0"/>
                          <a:ea typeface="宋体" charset="0"/>
                        </a:rPr>
                        <a:t>情节设置</a:t>
                      </a:r>
                      <a:endParaRPr lang="zh-CN" altLang="en-US" sz="2800" b="1" spc="-100">
                        <a:solidFill>
                          <a:schemeClr val="tx1"/>
                        </a:solidFill>
                        <a:latin typeface="宋体" charset="0"/>
                        <a:ea typeface="宋体"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c>
                  <a:txBody>
                    <a:bodyPr vert="horz" wrap="square"/>
                    <a:lstStyle/>
                    <a:p>
                      <a:pPr algn="ctr" eaLnBrk="1" fontAlgn="auto" latinLnBrk="0" hangingPunct="1">
                        <a:lnSpc>
                          <a:spcPct val="100000"/>
                        </a:lnSpc>
                      </a:pPr>
                      <a:r>
                        <a:rPr lang="zh-CN" altLang="en-US" sz="2800" b="1" spc="-100">
                          <a:solidFill>
                            <a:schemeClr val="tx1"/>
                          </a:solidFill>
                          <a:latin typeface="宋体" charset="0"/>
                          <a:ea typeface="宋体" charset="0"/>
                        </a:rPr>
                        <a:t>散文诗式</a:t>
                      </a:r>
                      <a:endParaRPr lang="zh-CN" altLang="en-US" sz="2800" b="1" spc="-100">
                        <a:solidFill>
                          <a:schemeClr val="tx1"/>
                        </a:solidFill>
                        <a:latin typeface="宋体" charset="0"/>
                        <a:ea typeface="宋体"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c>
                  <a:txBody>
                    <a:bodyPr vert="horz" wrap="square"/>
                    <a:lstStyle/>
                    <a:p>
                      <a:pPr algn="ctr" eaLnBrk="1" fontAlgn="auto" latinLnBrk="0" hangingPunct="1">
                        <a:lnSpc>
                          <a:spcPct val="100000"/>
                        </a:lnSpc>
                      </a:pPr>
                      <a:r>
                        <a:rPr lang="zh-CN" altLang="en-US" sz="2800" b="1" spc="-100">
                          <a:solidFill>
                            <a:schemeClr val="tx1"/>
                          </a:solidFill>
                          <a:latin typeface="宋体" charset="0"/>
                          <a:ea typeface="宋体" charset="0"/>
                          <a:sym typeface="+mn-ea"/>
                        </a:rPr>
                        <a:t>新评书体</a:t>
                      </a:r>
                      <a:endParaRPr lang="zh-CN" altLang="en-US" sz="2800" b="1" spc="-100">
                        <a:solidFill>
                          <a:schemeClr val="tx1"/>
                        </a:solidFill>
                        <a:latin typeface="宋体" charset="0"/>
                        <a:ea typeface="宋体" charset="0"/>
                        <a:sym typeface="+mn-ea"/>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c>
                  <a:txBody>
                    <a:bodyPr vert="horz" wrap="square"/>
                    <a:lstStyle/>
                    <a:p>
                      <a:pPr algn="ctr" eaLnBrk="1" fontAlgn="auto" latinLnBrk="0" hangingPunct="1">
                        <a:lnSpc>
                          <a:spcPct val="100000"/>
                        </a:lnSpc>
                      </a:pPr>
                      <a:r>
                        <a:rPr lang="zh-CN" altLang="en-US" sz="2800" b="1" spc="-100">
                          <a:solidFill>
                            <a:schemeClr val="tx1"/>
                          </a:solidFill>
                          <a:latin typeface="宋体" charset="0"/>
                          <a:ea typeface="宋体" charset="0"/>
                        </a:rPr>
                        <a:t>巧妙紧凑</a:t>
                      </a:r>
                      <a:endParaRPr lang="zh-CN" altLang="en-US" sz="2800" b="1" spc="-100">
                        <a:solidFill>
                          <a:schemeClr val="tx1"/>
                        </a:solidFill>
                        <a:latin typeface="宋体" charset="0"/>
                        <a:ea typeface="宋体"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r>
              <a:tr h="994410">
                <a:tc>
                  <a:txBody>
                    <a:bodyPr vert="horz" wrap="square"/>
                    <a:lstStyle/>
                    <a:p>
                      <a:pPr algn="ctr" eaLnBrk="1" fontAlgn="auto" latinLnBrk="0" hangingPunct="1">
                        <a:lnSpc>
                          <a:spcPct val="100000"/>
                        </a:lnSpc>
                        <a:buClrTx/>
                        <a:buSzTx/>
                        <a:buFontTx/>
                      </a:pPr>
                      <a:r>
                        <a:rPr lang="zh-CN" altLang="en-US" sz="2800" b="1" spc="-100">
                          <a:solidFill>
                            <a:schemeClr val="tx1"/>
                          </a:solidFill>
                          <a:latin typeface="宋体" charset="0"/>
                          <a:ea typeface="宋体" charset="0"/>
                        </a:rPr>
                        <a:t>人物形象</a:t>
                      </a:r>
                      <a:endParaRPr lang="zh-CN" altLang="en-US" sz="2800" b="1" spc="-100">
                        <a:solidFill>
                          <a:schemeClr val="tx1"/>
                        </a:solidFill>
                        <a:latin typeface="宋体" charset="0"/>
                        <a:ea typeface="宋体"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c>
                  <a:txBody>
                    <a:bodyPr vert="horz" wrap="square"/>
                    <a:lstStyle/>
                    <a:p>
                      <a:pPr algn="ctr" eaLnBrk="1" fontAlgn="auto" latinLnBrk="0" hangingPunct="1">
                        <a:lnSpc>
                          <a:spcPct val="100000"/>
                        </a:lnSpc>
                      </a:pPr>
                      <a:r>
                        <a:rPr lang="zh-CN" altLang="en-US" sz="2800" b="1" spc="-100">
                          <a:solidFill>
                            <a:schemeClr val="tx1"/>
                          </a:solidFill>
                          <a:latin typeface="宋体" charset="0"/>
                          <a:ea typeface="宋体" charset="0"/>
                        </a:rPr>
                        <a:t>水生嫂、水生</a:t>
                      </a:r>
                      <a:endParaRPr lang="zh-CN" altLang="en-US" sz="2800" b="1" spc="-100">
                        <a:solidFill>
                          <a:schemeClr val="tx1"/>
                        </a:solidFill>
                        <a:latin typeface="宋体" charset="0"/>
                        <a:ea typeface="宋体"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c>
                  <a:txBody>
                    <a:bodyPr vert="horz" wrap="square"/>
                    <a:lstStyle/>
                    <a:p>
                      <a:pPr algn="ctr" eaLnBrk="1" fontAlgn="auto" latinLnBrk="0" hangingPunct="1">
                        <a:lnSpc>
                          <a:spcPct val="100000"/>
                        </a:lnSpc>
                      </a:pPr>
                      <a:r>
                        <a:rPr lang="zh-CN" altLang="en-US" sz="2800" b="1" spc="-100">
                          <a:solidFill>
                            <a:schemeClr val="tx1"/>
                          </a:solidFill>
                          <a:latin typeface="宋体" charset="0"/>
                          <a:ea typeface="宋体" charset="0"/>
                        </a:rPr>
                        <a:t>小二黑、小芹</a:t>
                      </a:r>
                      <a:endParaRPr lang="zh-CN" altLang="en-US" sz="2800" b="1" spc="-100">
                        <a:solidFill>
                          <a:schemeClr val="tx1"/>
                        </a:solidFill>
                        <a:latin typeface="宋体" charset="0"/>
                        <a:ea typeface="宋体" charset="0"/>
                      </a:endParaRPr>
                    </a:p>
                    <a:p>
                      <a:pPr algn="ctr" eaLnBrk="1" fontAlgn="auto" latinLnBrk="0" hangingPunct="1">
                        <a:lnSpc>
                          <a:spcPct val="100000"/>
                        </a:lnSpc>
                      </a:pPr>
                      <a:r>
                        <a:rPr lang="zh-CN" altLang="en-US" sz="2800" b="1" spc="-100">
                          <a:solidFill>
                            <a:schemeClr val="tx1"/>
                          </a:solidFill>
                          <a:latin typeface="宋体" charset="0"/>
                          <a:ea typeface="宋体" charset="0"/>
                        </a:rPr>
                        <a:t>二诸葛、三仙姑</a:t>
                      </a:r>
                      <a:endParaRPr lang="zh-CN" altLang="en-US" sz="2800" b="1" spc="-100">
                        <a:solidFill>
                          <a:schemeClr val="tx1"/>
                        </a:solidFill>
                        <a:latin typeface="宋体" charset="0"/>
                        <a:ea typeface="宋体"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c>
                  <a:txBody>
                    <a:bodyPr vert="horz" wrap="square"/>
                    <a:lstStyle/>
                    <a:p>
                      <a:pPr algn="ctr" eaLnBrk="1" fontAlgn="auto" latinLnBrk="0" hangingPunct="1">
                        <a:lnSpc>
                          <a:spcPct val="100000"/>
                        </a:lnSpc>
                      </a:pPr>
                      <a:r>
                        <a:rPr lang="zh-CN" altLang="en-US" sz="2800" b="1" spc="-100">
                          <a:solidFill>
                            <a:schemeClr val="tx1"/>
                          </a:solidFill>
                          <a:latin typeface="宋体" charset="0"/>
                          <a:ea typeface="宋体" charset="0"/>
                          <a:sym typeface="+mn-ea"/>
                        </a:rPr>
                        <a:t>黄新</a:t>
                      </a:r>
                      <a:endParaRPr lang="zh-CN" altLang="en-US" sz="2800" b="1" spc="-100">
                        <a:solidFill>
                          <a:schemeClr val="tx1"/>
                        </a:solidFill>
                        <a:latin typeface="宋体" charset="0"/>
                        <a:ea typeface="宋体" charset="0"/>
                        <a:sym typeface="+mn-ea"/>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r>
              <a:tr h="781685">
                <a:tc>
                  <a:txBody>
                    <a:bodyPr vert="horz" wrap="square"/>
                    <a:lstStyle/>
                    <a:p>
                      <a:pPr algn="ctr" eaLnBrk="1" fontAlgn="auto" latinLnBrk="0" hangingPunct="1">
                        <a:lnSpc>
                          <a:spcPct val="100000"/>
                        </a:lnSpc>
                        <a:buClrTx/>
                        <a:buSzTx/>
                        <a:buFontTx/>
                      </a:pPr>
                      <a:r>
                        <a:rPr lang="zh-CN" altLang="en-US" sz="2800" b="1" spc="-100">
                          <a:solidFill>
                            <a:schemeClr val="tx1"/>
                          </a:solidFill>
                          <a:latin typeface="宋体" charset="0"/>
                          <a:ea typeface="宋体" charset="0"/>
                        </a:rPr>
                        <a:t>语言特色</a:t>
                      </a:r>
                      <a:endParaRPr lang="zh-CN" altLang="en-US" sz="2800" b="1" spc="-100">
                        <a:solidFill>
                          <a:schemeClr val="tx1"/>
                        </a:solidFill>
                        <a:latin typeface="宋体" charset="0"/>
                        <a:ea typeface="宋体"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c>
                  <a:txBody>
                    <a:bodyPr vert="horz" wrap="square"/>
                    <a:lstStyle/>
                    <a:p>
                      <a:pPr algn="ctr" eaLnBrk="1" fontAlgn="auto" latinLnBrk="0" hangingPunct="1">
                        <a:lnSpc>
                          <a:spcPct val="100000"/>
                        </a:lnSpc>
                      </a:pPr>
                      <a:r>
                        <a:rPr lang="zh-CN" altLang="en-US" sz="2800" b="1" spc="-100">
                          <a:solidFill>
                            <a:schemeClr val="tx1"/>
                          </a:solidFill>
                          <a:latin typeface="宋体" charset="0"/>
                          <a:ea typeface="宋体" charset="0"/>
                        </a:rPr>
                        <a:t>清新明净</a:t>
                      </a:r>
                      <a:endParaRPr lang="zh-CN" altLang="en-US" sz="2800" b="1" spc="-100">
                        <a:solidFill>
                          <a:schemeClr val="tx1"/>
                        </a:solidFill>
                        <a:latin typeface="宋体" charset="0"/>
                        <a:ea typeface="宋体"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c>
                  <a:txBody>
                    <a:bodyPr vert="horz" wrap="square"/>
                    <a:lstStyle/>
                    <a:p>
                      <a:pPr algn="ctr" eaLnBrk="1" fontAlgn="auto" latinLnBrk="0" hangingPunct="1">
                        <a:lnSpc>
                          <a:spcPct val="100000"/>
                        </a:lnSpc>
                      </a:pPr>
                      <a:r>
                        <a:rPr lang="zh-CN" altLang="en-US" sz="2800" b="1" spc="-100">
                          <a:solidFill>
                            <a:schemeClr val="tx1"/>
                          </a:solidFill>
                          <a:latin typeface="宋体" charset="0"/>
                          <a:ea typeface="宋体" charset="0"/>
                        </a:rPr>
                        <a:t>平易风趣</a:t>
                      </a:r>
                      <a:endParaRPr lang="zh-CN" altLang="en-US" sz="2800" b="1" spc="-100">
                        <a:solidFill>
                          <a:schemeClr val="tx1"/>
                        </a:solidFill>
                        <a:latin typeface="宋体" charset="0"/>
                        <a:ea typeface="宋体"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c>
                  <a:txBody>
                    <a:bodyPr vert="horz" wrap="square"/>
                    <a:lstStyle/>
                    <a:p>
                      <a:pPr algn="ctr" eaLnBrk="1" fontAlgn="auto" latinLnBrk="0" hangingPunct="1">
                        <a:lnSpc>
                          <a:spcPct val="100000"/>
                        </a:lnSpc>
                      </a:pPr>
                      <a:r>
                        <a:rPr lang="zh-CN" altLang="en-US" sz="2800" b="1" spc="-100">
                          <a:solidFill>
                            <a:schemeClr val="tx1"/>
                          </a:solidFill>
                          <a:latin typeface="宋体" charset="0"/>
                          <a:ea typeface="宋体" charset="0"/>
                        </a:rPr>
                        <a:t>生动感人</a:t>
                      </a:r>
                      <a:endParaRPr lang="zh-CN" altLang="en-US" sz="2800" b="1" spc="-100">
                        <a:solidFill>
                          <a:schemeClr val="tx1"/>
                        </a:solidFill>
                        <a:latin typeface="宋体" charset="0"/>
                        <a:ea typeface="宋体"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r>
            </a:tbl>
          </a:graphicData>
        </a:graphic>
      </p:graphicFrame>
    </p:spTree>
  </p:cSld>
  <p:clrMapOvr>
    <a:masterClrMapping/>
  </p:clrMapOvr>
  <p:transition spd="slow">
    <p:fade thruBlk="1"/>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Shape 240"/>
        <p:cNvGrpSpPr/>
        <p:nvPr>
          <p:custDataLst>
            <p:tags r:id="rId3"/>
          </p:custDataLst>
        </p:nvPr>
      </p:nvGrpSpPr>
      <p:grpSpPr>
        <a:xfrm>
          <a:off x="0" y="0"/>
          <a:ext cx="0" cy="0"/>
        </a:xfrm>
      </p:grpSpPr>
      <p:sp>
        <p:nvSpPr>
          <p:cNvPr id="18" name="Rectangle 1" descr="Slide Number Placeholder 5"/>
          <p:cNvSpPr/>
          <p:nvPr>
            <p:custDataLst>
              <p:tags r:id="rId4"/>
            </p:custDataLst>
          </p:nvPr>
        </p:nvSpPr>
        <p:spPr bwMode="auto">
          <a:xfrm>
            <a:off x="9090660" y="550863"/>
            <a:ext cx="212090" cy="3371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60960" tIns="60960" rIns="60960" bIns="60960" anchor="ctr">
            <a:spAutoFit/>
          </a:bodyPr>
          <a:lstStyle/>
          <a:p>
            <a:pPr algn="ctr"/>
            <a:fld id="{4A19253D-CB6C-664E-8CB8-B65F5E63311B}" type="slidenum">
              <a:rPr lang="zh-CN" altLang="zh-CN">
                <a:solidFill>
                  <a:srgbClr val="C6A46F"/>
                </a:solidFill>
                <a:latin typeface="HYShuSongErJ" panose="02010600000101010101" pitchFamily="2" charset="-122"/>
                <a:ea typeface="HYShuSongErJ" panose="02010600000101010101" pitchFamily="2" charset="-122"/>
                <a:cs typeface="Source Sans Pro Bold" panose="020b0503030403020204" pitchFamily="34" charset="0"/>
                <a:sym typeface="Source Sans Pro Bold" panose="020b0503030403020204" pitchFamily="34" charset="0"/>
              </a:rPr>
              <a:t>15</a:t>
            </a:fld>
            <a:endParaRPr lang="zh-CN" altLang="zh-CN">
              <a:solidFill>
                <a:srgbClr val="C6A46F"/>
              </a:solidFill>
              <a:latin typeface="HYShuSongErJ" panose="02010600000101010101" pitchFamily="2" charset="-122"/>
              <a:ea typeface="HYShuSongErJ" panose="02010600000101010101" pitchFamily="2" charset="-122"/>
              <a:cs typeface="Source Sans Pro Bold" panose="020b0503030403020204" pitchFamily="34" charset="0"/>
              <a:sym typeface="Source Sans Pro Bold" panose="020b0503030403020204" pitchFamily="34" charset="0"/>
            </a:endParaRPr>
          </a:p>
        </p:txBody>
      </p:sp>
      <p:pic>
        <p:nvPicPr>
          <p:cNvPr id="61" name="图片 60"/>
          <p:cNvPicPr>
            <a:picLocks noChangeAspect="1"/>
          </p:cNvPicPr>
          <p:nvPr>
            <p:custDataLst>
              <p:tags r:id="rId6"/>
            </p:custDataLst>
          </p:nvPr>
        </p:nvPicPr>
        <p:blipFill>
          <a:blip r:embed="rId5"/>
          <a:stretch>
            <a:fillRect/>
          </a:stretch>
        </p:blipFill>
        <p:spPr>
          <a:xfrm>
            <a:off x="0" y="-19685"/>
            <a:ext cx="12247245" cy="6891020"/>
          </a:xfrm>
          <a:prstGeom prst="rect">
            <a:avLst/>
          </a:prstGeom>
        </p:spPr>
      </p:pic>
      <p:cxnSp>
        <p:nvCxnSpPr>
          <p:cNvPr id="62" name="直接连接符 61"/>
          <p:cNvCxnSpPr/>
          <p:nvPr>
            <p:custDataLst>
              <p:tags r:id="rId7"/>
            </p:custDataLst>
          </p:nvPr>
        </p:nvCxnSpPr>
        <p:spPr>
          <a:xfrm flipH="1" flipV="1">
            <a:off x="3483994" y="1402856"/>
            <a:ext cx="0" cy="4045468"/>
          </a:xfrm>
          <a:prstGeom prst="line">
            <a:avLst/>
          </a:prstGeom>
          <a:noFill/>
          <a:ln w="19050" cap="flat" cmpd="sng" algn="ctr">
            <a:solidFill>
              <a:srgbClr val="3498DB"/>
            </a:solidFill>
            <a:prstDash val="solid"/>
            <a:miter lim="800000"/>
          </a:ln>
          <a:effectLst/>
        </p:spPr>
      </p:cxnSp>
      <p:cxnSp>
        <p:nvCxnSpPr>
          <p:cNvPr id="63" name="直接连接符 62"/>
          <p:cNvCxnSpPr/>
          <p:nvPr>
            <p:custDataLst>
              <p:tags r:id="rId8"/>
            </p:custDataLst>
          </p:nvPr>
        </p:nvCxnSpPr>
        <p:spPr>
          <a:xfrm>
            <a:off x="3483994" y="3434946"/>
            <a:ext cx="520272" cy="5591"/>
          </a:xfrm>
          <a:prstGeom prst="line">
            <a:avLst/>
          </a:prstGeom>
          <a:noFill/>
          <a:ln w="19050" cap="flat" cmpd="sng" algn="ctr">
            <a:solidFill>
              <a:srgbClr val="3498DB"/>
            </a:solidFill>
            <a:prstDash val="solid"/>
            <a:miter lim="800000"/>
          </a:ln>
          <a:effectLst/>
        </p:spPr>
      </p:cxnSp>
      <p:sp>
        <p:nvSpPr>
          <p:cNvPr id="64" name="圆角矩形 15"/>
          <p:cNvSpPr/>
          <p:nvPr>
            <p:custDataLst>
              <p:tags r:id="rId9"/>
            </p:custDataLst>
          </p:nvPr>
        </p:nvSpPr>
        <p:spPr>
          <a:xfrm>
            <a:off x="4018280" y="3128010"/>
            <a:ext cx="1633855" cy="553085"/>
          </a:xfrm>
          <a:prstGeom prst="roundRect">
            <a:avLst>
              <a:gd name="adj" fmla="val 3846"/>
            </a:avLst>
          </a:prstGeom>
          <a:noFill/>
          <a:ln w="19050" cap="flat" cmpd="sng" algn="ctr">
            <a:solidFill>
              <a:srgbClr val="3498DB">
                <a:lumMod val="60000"/>
                <a:lumOff val="40000"/>
              </a:srgbClr>
            </a:solidFill>
            <a:prstDash val="solid"/>
            <a:miter lim="800000"/>
          </a:ln>
          <a:effectLst/>
        </p:spPr>
        <p:txBody>
          <a:bodyPr rtlCol="0" anchor="ctr"/>
          <a:lstStyle/>
          <a:p>
            <a:endParaRPr lang="zh-CN" altLang="en-US" sz="2000">
              <a:latin typeface="微软雅黑" panose="020b0503020204020204" charset="-122"/>
              <a:ea typeface="微软雅黑" panose="020b0503020204020204" charset="-122"/>
            </a:endParaRPr>
          </a:p>
        </p:txBody>
      </p:sp>
      <p:sp>
        <p:nvSpPr>
          <p:cNvPr id="65" name="圆角矩形 24"/>
          <p:cNvSpPr/>
          <p:nvPr>
            <p:custDataLst>
              <p:tags r:id="rId10"/>
            </p:custDataLst>
          </p:nvPr>
        </p:nvSpPr>
        <p:spPr>
          <a:xfrm>
            <a:off x="3958590" y="5101590"/>
            <a:ext cx="1614170" cy="621030"/>
          </a:xfrm>
          <a:prstGeom prst="roundRect">
            <a:avLst>
              <a:gd name="adj" fmla="val 3846"/>
            </a:avLst>
          </a:prstGeom>
          <a:noFill/>
          <a:ln w="19050" cap="flat" cmpd="sng" algn="ctr">
            <a:solidFill>
              <a:srgbClr val="3498DB">
                <a:lumMod val="60000"/>
                <a:lumOff val="40000"/>
              </a:srgbClr>
            </a:solidFill>
            <a:prstDash val="solid"/>
            <a:miter lim="800000"/>
          </a:ln>
          <a:effectLst/>
        </p:spPr>
        <p:txBody>
          <a:bodyPr rtlCol="0" anchor="ctr"/>
          <a:lstStyle/>
          <a:p>
            <a:endParaRPr lang="zh-CN" altLang="en-US" sz="2000">
              <a:latin typeface="微软雅黑" panose="020b0503020204020204" charset="-122"/>
              <a:ea typeface="微软雅黑" panose="020b0503020204020204" charset="-122"/>
            </a:endParaRPr>
          </a:p>
        </p:txBody>
      </p:sp>
      <p:cxnSp>
        <p:nvCxnSpPr>
          <p:cNvPr id="66" name="直接连接符 65"/>
          <p:cNvCxnSpPr/>
          <p:nvPr>
            <p:custDataLst>
              <p:tags r:id="rId11"/>
            </p:custDataLst>
          </p:nvPr>
        </p:nvCxnSpPr>
        <p:spPr>
          <a:xfrm rot="16200000" flipH="1" flipV="1">
            <a:off x="3718019" y="5230828"/>
            <a:ext cx="0" cy="468054"/>
          </a:xfrm>
          <a:prstGeom prst="line">
            <a:avLst/>
          </a:prstGeom>
          <a:noFill/>
          <a:ln w="19050" cap="flat" cmpd="sng" algn="ctr">
            <a:solidFill>
              <a:srgbClr val="3498DB"/>
            </a:solidFill>
            <a:prstDash val="solid"/>
            <a:miter lim="800000"/>
          </a:ln>
          <a:effectLst/>
        </p:spPr>
      </p:cxnSp>
      <p:cxnSp>
        <p:nvCxnSpPr>
          <p:cNvPr id="67" name="直接连接符 66"/>
          <p:cNvCxnSpPr/>
          <p:nvPr>
            <p:custDataLst>
              <p:tags r:id="rId12"/>
            </p:custDataLst>
          </p:nvPr>
        </p:nvCxnSpPr>
        <p:spPr>
          <a:xfrm rot="16200000" flipH="1" flipV="1">
            <a:off x="3718419" y="1186973"/>
            <a:ext cx="0" cy="468848"/>
          </a:xfrm>
          <a:prstGeom prst="line">
            <a:avLst/>
          </a:prstGeom>
          <a:noFill/>
          <a:ln w="19050" cap="flat" cmpd="sng" algn="ctr">
            <a:solidFill>
              <a:srgbClr val="3498DB"/>
            </a:solidFill>
            <a:prstDash val="solid"/>
            <a:miter lim="800000"/>
          </a:ln>
          <a:effectLst/>
        </p:spPr>
      </p:cxnSp>
      <p:sp>
        <p:nvSpPr>
          <p:cNvPr id="68" name="圆角矩形 2"/>
          <p:cNvSpPr/>
          <p:nvPr>
            <p:custDataLst>
              <p:tags r:id="rId13"/>
            </p:custDataLst>
          </p:nvPr>
        </p:nvSpPr>
        <p:spPr>
          <a:xfrm>
            <a:off x="619632" y="3004872"/>
            <a:ext cx="2190791" cy="751715"/>
          </a:xfrm>
          <a:prstGeom prst="roundRect">
            <a:avLst>
              <a:gd name="adj" fmla="val 3846"/>
            </a:avLst>
          </a:prstGeom>
          <a:noFill/>
          <a:ln w="19050" cap="flat" cmpd="sng" algn="ctr">
            <a:solidFill>
              <a:srgbClr val="3498DB"/>
            </a:solidFill>
            <a:prstDash val="solid"/>
            <a:miter lim="800000"/>
          </a:ln>
          <a:effectLst/>
        </p:spPr>
        <p:txBody>
          <a:bodyPr rtlCol="0" anchor="ctr"/>
          <a:lstStyle/>
          <a:p>
            <a:endParaRPr lang="zh-CN" altLang="en-US" sz="2000">
              <a:latin typeface="微软雅黑" panose="020b0503020204020204" charset="-122"/>
              <a:ea typeface="微软雅黑" panose="020b0503020204020204" charset="-122"/>
            </a:endParaRPr>
          </a:p>
        </p:txBody>
      </p:sp>
      <p:cxnSp>
        <p:nvCxnSpPr>
          <p:cNvPr id="69" name="直接连接符 68"/>
          <p:cNvCxnSpPr/>
          <p:nvPr>
            <p:custDataLst>
              <p:tags r:id="rId14"/>
            </p:custDataLst>
          </p:nvPr>
        </p:nvCxnSpPr>
        <p:spPr>
          <a:xfrm flipH="1">
            <a:off x="2853055" y="3435985"/>
            <a:ext cx="619760" cy="0"/>
          </a:xfrm>
          <a:prstGeom prst="line">
            <a:avLst/>
          </a:prstGeom>
          <a:noFill/>
          <a:ln w="19050" cap="flat" cmpd="sng" algn="ctr">
            <a:solidFill>
              <a:srgbClr val="3498DB"/>
            </a:solidFill>
            <a:prstDash val="solid"/>
            <a:miter lim="800000"/>
          </a:ln>
          <a:effectLst/>
        </p:spPr>
      </p:cxnSp>
      <p:sp>
        <p:nvSpPr>
          <p:cNvPr id="70" name="文本框 69"/>
          <p:cNvSpPr txBox="1"/>
          <p:nvPr>
            <p:custDataLst>
              <p:tags r:id="rId15"/>
            </p:custDataLst>
          </p:nvPr>
        </p:nvSpPr>
        <p:spPr>
          <a:xfrm>
            <a:off x="646430" y="3111500"/>
            <a:ext cx="2127250" cy="583565"/>
          </a:xfrm>
          <a:prstGeom prst="rect">
            <a:avLst/>
          </a:prstGeom>
          <a:noFill/>
        </p:spPr>
        <p:txBody>
          <a:bodyPr wrap="square" rtlCol="0">
            <a:spAutoFit/>
          </a:bodyPr>
          <a:lstStyle/>
          <a:p>
            <a:pPr algn="ctr"/>
            <a:r>
              <a:rPr lang="zh-CN" altLang="en-US" sz="3200" spc="300">
                <a:solidFill>
                  <a:schemeClr val="tx1"/>
                </a:solidFill>
                <a:uFillTx/>
                <a:latin typeface="宋体" charset="0"/>
                <a:ea typeface="宋体" charset="0"/>
              </a:rPr>
              <a:t>写作追求</a:t>
            </a:r>
            <a:endParaRPr lang="zh-CN" altLang="en-US" sz="3200" spc="300">
              <a:solidFill>
                <a:schemeClr val="tx1"/>
              </a:solidFill>
              <a:uFillTx/>
              <a:latin typeface="宋体" charset="0"/>
              <a:ea typeface="宋体" charset="0"/>
            </a:endParaRPr>
          </a:p>
        </p:txBody>
      </p:sp>
      <p:sp>
        <p:nvSpPr>
          <p:cNvPr id="75" name="圆角矩形 36"/>
          <p:cNvSpPr/>
          <p:nvPr>
            <p:custDataLst>
              <p:tags r:id="rId16"/>
            </p:custDataLst>
          </p:nvPr>
        </p:nvSpPr>
        <p:spPr>
          <a:xfrm>
            <a:off x="3939540" y="1116965"/>
            <a:ext cx="1633855" cy="638810"/>
          </a:xfrm>
          <a:prstGeom prst="roundRect">
            <a:avLst>
              <a:gd name="adj" fmla="val 3846"/>
            </a:avLst>
          </a:prstGeom>
          <a:noFill/>
          <a:ln w="19050" cap="flat" cmpd="sng" algn="ctr">
            <a:solidFill>
              <a:srgbClr val="3498DB">
                <a:lumMod val="60000"/>
                <a:lumOff val="40000"/>
              </a:srgbClr>
            </a:solidFill>
            <a:prstDash val="solid"/>
            <a:miter lim="800000"/>
          </a:ln>
          <a:effectLst/>
        </p:spPr>
        <p:txBody>
          <a:bodyPr rtlCol="0" anchor="ctr"/>
          <a:lstStyle/>
          <a:p>
            <a:endParaRPr lang="zh-CN" altLang="en-US" sz="2000">
              <a:latin typeface="微软雅黑" panose="020b0503020204020204" charset="-122"/>
              <a:ea typeface="微软雅黑" panose="020b0503020204020204" charset="-122"/>
            </a:endParaRPr>
          </a:p>
        </p:txBody>
      </p:sp>
      <p:sp>
        <p:nvSpPr>
          <p:cNvPr id="76" name="文本框 75"/>
          <p:cNvSpPr txBox="1"/>
          <p:nvPr>
            <p:custDataLst>
              <p:tags r:id="rId17"/>
            </p:custDataLst>
          </p:nvPr>
        </p:nvSpPr>
        <p:spPr>
          <a:xfrm>
            <a:off x="4075430" y="1177925"/>
            <a:ext cx="1431925" cy="521970"/>
          </a:xfrm>
          <a:prstGeom prst="rect">
            <a:avLst/>
          </a:prstGeom>
          <a:noFill/>
        </p:spPr>
        <p:txBody>
          <a:bodyPr wrap="square" rtlCol="0">
            <a:spAutoFit/>
          </a:bodyPr>
          <a:lstStyle/>
          <a:p>
            <a:pPr algn="ctr"/>
            <a:r>
              <a:rPr lang="zh-CN" altLang="en-US" sz="2800">
                <a:latin typeface="宋体" charset="0"/>
                <a:ea typeface="宋体" charset="0"/>
              </a:rPr>
              <a:t>孙犁</a:t>
            </a:r>
            <a:endParaRPr lang="zh-CN" altLang="en-US" sz="2800">
              <a:latin typeface="宋体" charset="0"/>
              <a:ea typeface="宋体" charset="0"/>
            </a:endParaRPr>
          </a:p>
        </p:txBody>
      </p:sp>
      <p:sp>
        <p:nvSpPr>
          <p:cNvPr id="77" name="文本框 76"/>
          <p:cNvSpPr txBox="1"/>
          <p:nvPr>
            <p:custDataLst>
              <p:tags r:id="rId18"/>
            </p:custDataLst>
          </p:nvPr>
        </p:nvSpPr>
        <p:spPr>
          <a:xfrm>
            <a:off x="4054475" y="3152775"/>
            <a:ext cx="1431925" cy="521970"/>
          </a:xfrm>
          <a:prstGeom prst="rect">
            <a:avLst/>
          </a:prstGeom>
          <a:noFill/>
        </p:spPr>
        <p:txBody>
          <a:bodyPr wrap="square" rtlCol="0">
            <a:spAutoFit/>
          </a:bodyPr>
          <a:lstStyle/>
          <a:p>
            <a:pPr algn="ctr"/>
            <a:r>
              <a:rPr lang="zh-CN" altLang="en-US" sz="2800">
                <a:latin typeface="宋体" charset="0"/>
                <a:ea typeface="宋体" charset="0"/>
              </a:rPr>
              <a:t>赵树理</a:t>
            </a:r>
            <a:endParaRPr lang="zh-CN" altLang="en-US" sz="2800">
              <a:latin typeface="宋体" charset="0"/>
              <a:ea typeface="宋体" charset="0"/>
            </a:endParaRPr>
          </a:p>
        </p:txBody>
      </p:sp>
      <p:sp>
        <p:nvSpPr>
          <p:cNvPr id="78" name="文本框 77"/>
          <p:cNvSpPr txBox="1"/>
          <p:nvPr>
            <p:custDataLst>
              <p:tags r:id="rId19"/>
            </p:custDataLst>
          </p:nvPr>
        </p:nvSpPr>
        <p:spPr>
          <a:xfrm>
            <a:off x="4054475" y="5146675"/>
            <a:ext cx="1431925" cy="521970"/>
          </a:xfrm>
          <a:prstGeom prst="rect">
            <a:avLst/>
          </a:prstGeom>
          <a:noFill/>
        </p:spPr>
        <p:txBody>
          <a:bodyPr wrap="square" rtlCol="0">
            <a:spAutoFit/>
          </a:bodyPr>
          <a:lstStyle/>
          <a:p>
            <a:pPr algn="ctr"/>
            <a:r>
              <a:rPr lang="zh-CN" altLang="en-US" sz="2800">
                <a:latin typeface="宋体" charset="0"/>
                <a:ea typeface="宋体" charset="0"/>
              </a:rPr>
              <a:t>王愿坚</a:t>
            </a:r>
            <a:endParaRPr lang="zh-CN" altLang="en-US" sz="2800">
              <a:latin typeface="宋体" charset="0"/>
              <a:ea typeface="宋体" charset="0"/>
            </a:endParaRPr>
          </a:p>
        </p:txBody>
      </p:sp>
      <p:sp>
        <p:nvSpPr>
          <p:cNvPr id="79" name="文本框 78"/>
          <p:cNvSpPr txBox="1"/>
          <p:nvPr>
            <p:custDataLst>
              <p:tags r:id="rId20"/>
            </p:custDataLst>
          </p:nvPr>
        </p:nvSpPr>
        <p:spPr>
          <a:xfrm>
            <a:off x="5782945" y="503555"/>
            <a:ext cx="6028055" cy="1814830"/>
          </a:xfrm>
          <a:prstGeom prst="rect">
            <a:avLst/>
          </a:prstGeom>
          <a:noFill/>
        </p:spPr>
        <p:txBody>
          <a:bodyPr wrap="square" rtlCol="0">
            <a:spAutoFit/>
          </a:bodyPr>
          <a:lstStyle/>
          <a:p>
            <a:r>
              <a:rPr lang="zh-CN" altLang="en-US" sz="2800">
                <a:latin typeface="宋体" charset="0"/>
                <a:ea typeface="宋体" charset="0"/>
              </a:rPr>
              <a:t>文学的职责是反映现实中的美和善的。……看到真善美的极致，我写了一些作品。看到邪恶的极致，我不愿意写。</a:t>
            </a:r>
            <a:endParaRPr lang="zh-CN" altLang="en-US" sz="2800">
              <a:latin typeface="宋体" charset="0"/>
              <a:ea typeface="宋体" charset="0"/>
            </a:endParaRPr>
          </a:p>
        </p:txBody>
      </p:sp>
      <p:sp>
        <p:nvSpPr>
          <p:cNvPr id="80" name="文本框 79"/>
          <p:cNvSpPr txBox="1"/>
          <p:nvPr>
            <p:custDataLst>
              <p:tags r:id="rId21"/>
            </p:custDataLst>
          </p:nvPr>
        </p:nvSpPr>
        <p:spPr>
          <a:xfrm>
            <a:off x="5782945" y="2546350"/>
            <a:ext cx="6028055" cy="1814830"/>
          </a:xfrm>
          <a:prstGeom prst="rect">
            <a:avLst/>
          </a:prstGeom>
          <a:noFill/>
        </p:spPr>
        <p:txBody>
          <a:bodyPr wrap="square" rtlCol="0">
            <a:spAutoFit/>
          </a:bodyPr>
          <a:lstStyle/>
          <a:p>
            <a:r>
              <a:rPr lang="zh-CN" altLang="en-US" sz="2800">
                <a:latin typeface="宋体" charset="0"/>
                <a:ea typeface="宋体" charset="0"/>
              </a:rPr>
              <a:t>我不想上文坛，不想做文坛文学家。我只想上‘文摊’，写些小本子夹在卖小唱本的摊子里去赶庙会，三两个铜板可以买一本……</a:t>
            </a:r>
            <a:endParaRPr lang="zh-CN" altLang="en-US" sz="2800">
              <a:latin typeface="宋体" charset="0"/>
              <a:ea typeface="宋体" charset="0"/>
            </a:endParaRPr>
          </a:p>
        </p:txBody>
      </p:sp>
      <p:sp>
        <p:nvSpPr>
          <p:cNvPr id="81" name="文本框 80"/>
          <p:cNvSpPr txBox="1"/>
          <p:nvPr>
            <p:custDataLst>
              <p:tags r:id="rId22"/>
            </p:custDataLst>
          </p:nvPr>
        </p:nvSpPr>
        <p:spPr>
          <a:xfrm>
            <a:off x="5782945" y="4638040"/>
            <a:ext cx="6028055" cy="1814830"/>
          </a:xfrm>
          <a:prstGeom prst="rect">
            <a:avLst/>
          </a:prstGeom>
          <a:noFill/>
        </p:spPr>
        <p:txBody>
          <a:bodyPr wrap="square" rtlCol="0">
            <a:spAutoFit/>
          </a:bodyPr>
          <a:lstStyle/>
          <a:p>
            <a:r>
              <a:rPr lang="zh-CN" altLang="en-US" sz="2800">
                <a:latin typeface="宋体" charset="0"/>
                <a:ea typeface="宋体" charset="0"/>
              </a:rPr>
              <a:t>在我的脚下，也有一块自己开垦耕耘了多年的土地，它是我的‘根据地’。</a:t>
            </a:r>
            <a:endParaRPr lang="zh-CN" altLang="en-US" sz="2800">
              <a:latin typeface="宋体" charset="0"/>
              <a:ea typeface="宋体" charset="0"/>
            </a:endParaRPr>
          </a:p>
          <a:p>
            <a:r>
              <a:rPr lang="zh-CN" altLang="en-US" sz="2800">
                <a:latin typeface="宋体" charset="0"/>
                <a:ea typeface="宋体" charset="0"/>
              </a:rPr>
              <a:t>我的创作实践并没有背离规律，我依然写的是我所熟悉的生活。</a:t>
            </a:r>
            <a:endParaRPr lang="zh-CN" altLang="en-US" sz="2800">
              <a:latin typeface="宋体" charset="0"/>
              <a:ea typeface="宋体" charset="0"/>
            </a:endParaRPr>
          </a:p>
        </p:txBody>
      </p:sp>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blinds(horizontal)">
                                      <p:cBhvr>
                                        <p:cTn id="7" dur="500"/>
                                        <p:tgtEl>
                                          <p:spTgt spid="7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0"/>
                                        </p:tgtEl>
                                        <p:attrNameLst>
                                          <p:attrName>style.visibility</p:attrName>
                                        </p:attrNameLst>
                                      </p:cBhvr>
                                      <p:to>
                                        <p:strVal val="visible"/>
                                      </p:to>
                                    </p:set>
                                    <p:animEffect transition="in" filter="blinds(horizontal)">
                                      <p:cBhvr>
                                        <p:cTn id="12" dur="500"/>
                                        <p:tgtEl>
                                          <p:spTgt spid="8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1"/>
                                        </p:tgtEl>
                                        <p:attrNameLst>
                                          <p:attrName>style.visibility</p:attrName>
                                        </p:attrNameLst>
                                      </p:cBhvr>
                                      <p:to>
                                        <p:strVal val="visible"/>
                                      </p:to>
                                    </p:set>
                                    <p:animEffect transition="in" filter="blinds(horizontal)">
                                      <p:cBhvr>
                                        <p:cTn id="17"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P spid="80" grpId="0"/>
      <p:bldP spid="81"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Shape 213"/>
        <p:cNvGrpSpPr/>
        <p:nvPr>
          <p:custDataLst>
            <p:tags r:id="rId3"/>
          </p:custDataLst>
        </p:nvPr>
      </p:nvGrpSpPr>
      <p:grpSpPr>
        <a:xfrm>
          <a:off x="0" y="0"/>
          <a:ext cx="0" cy="0"/>
        </a:xfrm>
      </p:grpSpPr>
      <p:sp>
        <p:nvSpPr>
          <p:cNvPr id="214" name="Shape 214"/>
          <p:cNvSpPr/>
          <p:nvPr>
            <p:custDataLst>
              <p:tags r:id="rId4"/>
            </p:custDataLst>
          </p:nvPr>
        </p:nvSpPr>
        <p:spPr>
          <a:xfrm>
            <a:off x="500742" y="337457"/>
            <a:ext cx="11190515" cy="6183086"/>
          </a:xfrm>
          <a:prstGeom prst="rect">
            <a:avLst/>
          </a:prstGeom>
          <a:solidFill>
            <a:schemeClr val="lt1"/>
          </a:solidFill>
          <a:ln>
            <a:noFill/>
          </a:ln>
        </p:spPr>
        <p:txBody>
          <a:bodyPr wrap="square" lIns="91425" tIns="45700" rIns="91425" bIns="45700" anchor="ctr" anchorCtr="0">
            <a:noAutofit/>
          </a:bodyPr>
          <a:lstStyle/>
          <a:p>
            <a:pPr marL="0" marR="0" lvl="0" indent="0" algn="l" rtl="0">
              <a:lnSpc>
                <a:spcPct val="150000"/>
              </a:lnSpc>
              <a:spcBef>
                <a:spcPct val="0"/>
              </a:spcBef>
              <a:buNone/>
            </a:pPr>
            <a:endParaRPr sz="1800" b="1" i="0" u="none" strike="noStrike" cap="none">
              <a:solidFill>
                <a:srgbClr val="7F7F7F"/>
              </a:solidFill>
              <a:latin typeface="HYShuSongErJ" panose="02010600000101010101" pitchFamily="2" charset="-122"/>
              <a:ea typeface="HYShuSongErJ" panose="02010600000101010101" pitchFamily="2" charset="-122"/>
              <a:sym typeface="Arial"/>
            </a:endParaRPr>
          </a:p>
        </p:txBody>
      </p:sp>
      <p:pic>
        <p:nvPicPr>
          <p:cNvPr id="34" name="图片 33"/>
          <p:cNvPicPr>
            <a:picLocks noChangeAspect="1"/>
          </p:cNvPicPr>
          <p:nvPr>
            <p:custDataLst>
              <p:tags r:id="rId6"/>
            </p:custDataLst>
          </p:nvPr>
        </p:nvPicPr>
        <p:blipFill>
          <a:blip r:embed="rId5"/>
          <a:stretch>
            <a:fillRect/>
          </a:stretch>
        </p:blipFill>
        <p:spPr>
          <a:xfrm>
            <a:off x="3175" y="0"/>
            <a:ext cx="12188825" cy="6858000"/>
          </a:xfrm>
          <a:prstGeom prst="rect">
            <a:avLst/>
          </a:prstGeom>
        </p:spPr>
      </p:pic>
      <p:sp>
        <p:nvSpPr>
          <p:cNvPr id="37" name="文本框 36"/>
          <p:cNvSpPr txBox="1"/>
          <p:nvPr>
            <p:custDataLst>
              <p:tags r:id="rId7"/>
            </p:custDataLst>
          </p:nvPr>
        </p:nvSpPr>
        <p:spPr>
          <a:xfrm flipH="1">
            <a:off x="2595245" y="2957830"/>
            <a:ext cx="3999865" cy="521970"/>
          </a:xfrm>
          <a:prstGeom prst="rect">
            <a:avLst/>
          </a:prstGeom>
          <a:noFill/>
        </p:spPr>
        <p:txBody>
          <a:bodyPr wrap="square" rtlCol="0">
            <a:spAutoFit/>
          </a:bodyPr>
          <a:lstStyle/>
          <a:p>
            <a:r>
              <a:rPr kumimoji="1" lang="zh-CN" altLang="en-US" sz="2800" b="1" spc="600">
                <a:latin typeface="HYShuSongErJ" panose="02010600000101010101" pitchFamily="2" charset="-122"/>
                <a:ea typeface="HYShuSongErJ" panose="02010600000101010101" pitchFamily="2" charset="-122"/>
              </a:rPr>
              <a:t>大时代的政治书写</a:t>
            </a:r>
            <a:endParaRPr kumimoji="1" lang="zh-CN" altLang="en-US" sz="2800" b="1" spc="600">
              <a:latin typeface="HYShuSongErJ" panose="02010600000101010101" pitchFamily="2" charset="-122"/>
              <a:ea typeface="HYShuSongErJ" panose="02010600000101010101" pitchFamily="2" charset="-122"/>
            </a:endParaRPr>
          </a:p>
        </p:txBody>
      </p:sp>
      <p:sp>
        <p:nvSpPr>
          <p:cNvPr id="38" name="文本框 37"/>
          <p:cNvSpPr txBox="1"/>
          <p:nvPr>
            <p:custDataLst>
              <p:tags r:id="rId8"/>
            </p:custDataLst>
          </p:nvPr>
        </p:nvSpPr>
        <p:spPr>
          <a:xfrm flipH="1">
            <a:off x="7792085" y="2957830"/>
            <a:ext cx="3861435" cy="521970"/>
          </a:xfrm>
          <a:prstGeom prst="rect">
            <a:avLst/>
          </a:prstGeom>
          <a:noFill/>
        </p:spPr>
        <p:txBody>
          <a:bodyPr wrap="square" rtlCol="0">
            <a:spAutoFit/>
          </a:bodyPr>
          <a:lstStyle/>
          <a:p>
            <a:r>
              <a:rPr kumimoji="1" lang="zh-CN" altLang="en-US" sz="2800" b="1" spc="600">
                <a:solidFill>
                  <a:srgbClr val="000000"/>
                </a:solidFill>
                <a:latin typeface="HYShuSongErJ" panose="02010600000101010101" pitchFamily="2" charset="-122"/>
                <a:ea typeface="HYShuSongErJ" panose="02010600000101010101" pitchFamily="2" charset="-122"/>
              </a:rPr>
              <a:t>家国情的主题弘扬</a:t>
            </a:r>
            <a:endParaRPr kumimoji="1" lang="zh-CN" altLang="en-US" sz="2800" b="1" spc="600">
              <a:solidFill>
                <a:srgbClr val="000000"/>
              </a:solidFill>
              <a:latin typeface="HYShuSongErJ" panose="02010600000101010101" pitchFamily="2" charset="-122"/>
              <a:ea typeface="HYShuSongErJ" panose="02010600000101010101" pitchFamily="2" charset="-122"/>
            </a:endParaRPr>
          </a:p>
        </p:txBody>
      </p:sp>
      <p:sp>
        <p:nvSpPr>
          <p:cNvPr id="41" name="文本框 40"/>
          <p:cNvSpPr txBox="1"/>
          <p:nvPr>
            <p:custDataLst>
              <p:tags r:id="rId9"/>
            </p:custDataLst>
          </p:nvPr>
        </p:nvSpPr>
        <p:spPr>
          <a:xfrm flipH="1">
            <a:off x="2595245" y="4810125"/>
            <a:ext cx="3861435" cy="521970"/>
          </a:xfrm>
          <a:prstGeom prst="rect">
            <a:avLst/>
          </a:prstGeom>
          <a:noFill/>
        </p:spPr>
        <p:txBody>
          <a:bodyPr wrap="square" rtlCol="0">
            <a:spAutoFit/>
          </a:bodyPr>
          <a:lstStyle/>
          <a:p>
            <a:r>
              <a:rPr kumimoji="1" lang="zh-CN" altLang="en-US" sz="2800" b="1" spc="600">
                <a:solidFill>
                  <a:srgbClr val="000000"/>
                </a:solidFill>
                <a:latin typeface="HYShuSongErJ" panose="02010600000101010101" pitchFamily="2" charset="-122"/>
                <a:ea typeface="HYShuSongErJ" panose="02010600000101010101" pitchFamily="2" charset="-122"/>
              </a:rPr>
              <a:t>小叙事的个性表达</a:t>
            </a:r>
            <a:endParaRPr kumimoji="1" lang="zh-CN" altLang="en-US" sz="2800" b="1" spc="600">
              <a:solidFill>
                <a:srgbClr val="000000"/>
              </a:solidFill>
              <a:latin typeface="HYShuSongErJ" panose="02010600000101010101" pitchFamily="2" charset="-122"/>
              <a:ea typeface="HYShuSongErJ" panose="02010600000101010101" pitchFamily="2" charset="-122"/>
            </a:endParaRPr>
          </a:p>
        </p:txBody>
      </p:sp>
      <p:sp>
        <p:nvSpPr>
          <p:cNvPr id="42" name="文本框 41"/>
          <p:cNvSpPr txBox="1"/>
          <p:nvPr>
            <p:custDataLst>
              <p:tags r:id="rId10"/>
            </p:custDataLst>
          </p:nvPr>
        </p:nvSpPr>
        <p:spPr>
          <a:xfrm flipH="1">
            <a:off x="7833995" y="4810125"/>
            <a:ext cx="3814445" cy="521970"/>
          </a:xfrm>
          <a:prstGeom prst="rect">
            <a:avLst/>
          </a:prstGeom>
          <a:noFill/>
        </p:spPr>
        <p:txBody>
          <a:bodyPr wrap="square" rtlCol="0">
            <a:spAutoFit/>
          </a:bodyPr>
          <a:lstStyle/>
          <a:p>
            <a:r>
              <a:rPr kumimoji="1" lang="zh-CN" altLang="en-US" sz="2800" b="1" spc="600">
                <a:solidFill>
                  <a:srgbClr val="000000"/>
                </a:solidFill>
                <a:latin typeface="HYShuSongErJ" panose="02010600000101010101" pitchFamily="2" charset="-122"/>
                <a:ea typeface="HYShuSongErJ" panose="02010600000101010101" pitchFamily="2" charset="-122"/>
              </a:rPr>
              <a:t>真善美的文学追求</a:t>
            </a:r>
            <a:endParaRPr kumimoji="1" lang="zh-CN" altLang="en-US" sz="2800" b="1" spc="600">
              <a:solidFill>
                <a:srgbClr val="000000"/>
              </a:solidFill>
              <a:latin typeface="HYShuSongErJ" panose="02010600000101010101" pitchFamily="2" charset="-122"/>
              <a:ea typeface="HYShuSongErJ" panose="02010600000101010101" pitchFamily="2" charset="-122"/>
            </a:endParaRPr>
          </a:p>
        </p:txBody>
      </p:sp>
      <p:pic>
        <p:nvPicPr>
          <p:cNvPr id="43" name="图片 42"/>
          <p:cNvPicPr>
            <a:picLocks noChangeAspect="1"/>
          </p:cNvPicPr>
          <p:nvPr>
            <p:custDataLst>
              <p:tags r:id="rId12"/>
            </p:custDataLst>
          </p:nvPr>
        </p:nvPicPr>
        <p:blipFill>
          <a:blip r:embed="rId11">
            <a:extLst>
              <a:ext uri="{28A0092B-C50C-407E-A947-70E740481C1C}">
                <a14:useLocalDpi xmlns:a14="http://schemas.microsoft.com/office/drawing/2010/main" val="0"/>
              </a:ext>
            </a:extLst>
          </a:blip>
          <a:stretch>
            <a:fillRect/>
          </a:stretch>
        </p:blipFill>
        <p:spPr>
          <a:xfrm rot="5400000">
            <a:off x="5542280" y="-3516630"/>
            <a:ext cx="1083945" cy="9867900"/>
          </a:xfrm>
          <a:prstGeom prst="rect">
            <a:avLst/>
          </a:prstGeom>
        </p:spPr>
      </p:pic>
      <p:pic>
        <p:nvPicPr>
          <p:cNvPr id="45" name="图片 44"/>
          <p:cNvPicPr>
            <a:picLocks noChangeAspect="1"/>
          </p:cNvPicPr>
          <p:nvPr>
            <p:custDataLst>
              <p:tags r:id="rId14"/>
            </p:custDataLst>
          </p:nvPr>
        </p:nvPicPr>
        <p:blipFill>
          <a:blip r:embed="rId13">
            <a:extLst>
              <a:ext uri="{28A0092B-C50C-407E-A947-70E740481C1C}">
                <a14:useLocalDpi xmlns:a14="http://schemas.microsoft.com/office/drawing/2010/main" val="0"/>
              </a:ext>
            </a:extLst>
          </a:blip>
          <a:stretch>
            <a:fillRect/>
          </a:stretch>
        </p:blipFill>
        <p:spPr>
          <a:xfrm>
            <a:off x="1477118" y="2657982"/>
            <a:ext cx="1062832" cy="1083385"/>
          </a:xfrm>
          <a:prstGeom prst="rect">
            <a:avLst/>
          </a:prstGeom>
        </p:spPr>
      </p:pic>
      <p:pic>
        <p:nvPicPr>
          <p:cNvPr id="46" name="图片 45"/>
          <p:cNvPicPr>
            <a:picLocks noChangeAspect="1"/>
          </p:cNvPicPr>
          <p:nvPr>
            <p:custDataLst>
              <p:tags r:id="rId15"/>
            </p:custDataLst>
          </p:nvPr>
        </p:nvPicPr>
        <p:blipFill>
          <a:blip r:embed="rId13">
            <a:extLst>
              <a:ext uri="{28A0092B-C50C-407E-A947-70E740481C1C}">
                <a14:useLocalDpi xmlns:a14="http://schemas.microsoft.com/office/drawing/2010/main" val="0"/>
              </a:ext>
            </a:extLst>
          </a:blip>
          <a:stretch>
            <a:fillRect/>
          </a:stretch>
        </p:blipFill>
        <p:spPr>
          <a:xfrm>
            <a:off x="6681270" y="2657982"/>
            <a:ext cx="1062832" cy="1083385"/>
          </a:xfrm>
          <a:prstGeom prst="rect">
            <a:avLst/>
          </a:prstGeom>
        </p:spPr>
      </p:pic>
      <p:pic>
        <p:nvPicPr>
          <p:cNvPr id="47" name="图片 46"/>
          <p:cNvPicPr>
            <a:picLocks noChangeAspect="1"/>
          </p:cNvPicPr>
          <p:nvPr>
            <p:custDataLst>
              <p:tags r:id="rId16"/>
            </p:custDataLst>
          </p:nvPr>
        </p:nvPicPr>
        <p:blipFill>
          <a:blip r:embed="rId13">
            <a:extLst>
              <a:ext uri="{28A0092B-C50C-407E-A947-70E740481C1C}">
                <a14:useLocalDpi xmlns:a14="http://schemas.microsoft.com/office/drawing/2010/main" val="0"/>
              </a:ext>
            </a:extLst>
          </a:blip>
          <a:stretch>
            <a:fillRect/>
          </a:stretch>
        </p:blipFill>
        <p:spPr>
          <a:xfrm>
            <a:off x="1477118" y="4517064"/>
            <a:ext cx="1062832" cy="1083385"/>
          </a:xfrm>
          <a:prstGeom prst="rect">
            <a:avLst/>
          </a:prstGeom>
        </p:spPr>
      </p:pic>
      <p:pic>
        <p:nvPicPr>
          <p:cNvPr id="48" name="图片 47"/>
          <p:cNvPicPr>
            <a:picLocks noChangeAspect="1"/>
          </p:cNvPicPr>
          <p:nvPr>
            <p:custDataLst>
              <p:tags r:id="rId17"/>
            </p:custDataLst>
          </p:nvPr>
        </p:nvPicPr>
        <p:blipFill>
          <a:blip r:embed="rId13">
            <a:extLst>
              <a:ext uri="{28A0092B-C50C-407E-A947-70E740481C1C}">
                <a14:useLocalDpi xmlns:a14="http://schemas.microsoft.com/office/drawing/2010/main" val="0"/>
              </a:ext>
            </a:extLst>
          </a:blip>
          <a:stretch>
            <a:fillRect/>
          </a:stretch>
        </p:blipFill>
        <p:spPr>
          <a:xfrm>
            <a:off x="6681270" y="4517064"/>
            <a:ext cx="1062832" cy="1083385"/>
          </a:xfrm>
          <a:prstGeom prst="rect">
            <a:avLst/>
          </a:prstGeom>
        </p:spPr>
      </p:pic>
      <p:sp>
        <p:nvSpPr>
          <p:cNvPr id="53" name="文本框 52"/>
          <p:cNvSpPr txBox="1"/>
          <p:nvPr>
            <p:custDataLst>
              <p:tags r:id="rId18"/>
            </p:custDataLst>
          </p:nvPr>
        </p:nvSpPr>
        <p:spPr>
          <a:xfrm>
            <a:off x="1635760" y="1140460"/>
            <a:ext cx="8921115" cy="521970"/>
          </a:xfrm>
          <a:prstGeom prst="rect">
            <a:avLst/>
          </a:prstGeom>
        </p:spPr>
        <p:txBody>
          <a:bodyPr wrap="square" rtlCol="0">
            <a:spAutoFit/>
          </a:bodyPr>
          <a:lstStyle/>
          <a:p>
            <a:pPr algn="ctr"/>
            <a:r>
              <a:rPr lang="zh-CN" altLang="en-US" sz="2800" b="1">
                <a:solidFill>
                  <a:schemeClr val="tx1"/>
                </a:solidFill>
                <a:effectLst/>
                <a:latin typeface="宋体" charset="0"/>
                <a:ea typeface="宋体" charset="0"/>
                <a:cs typeface="阿里巴巴普惠体 H" panose="00020600040101010101" pitchFamily="18" charset="-122"/>
                <a:sym typeface="+mn-ea"/>
              </a:rPr>
              <a:t>《荷花淀》</a:t>
            </a:r>
            <a:r>
              <a:rPr lang="en-US" altLang="zh-CN" sz="2800" b="1">
                <a:solidFill>
                  <a:schemeClr val="tx1"/>
                </a:solidFill>
                <a:effectLst/>
                <a:latin typeface="宋体" charset="0"/>
                <a:ea typeface="宋体" charset="0"/>
                <a:cs typeface="阿里巴巴普惠体 H" panose="00020600040101010101" pitchFamily="18" charset="-122"/>
                <a:sym typeface="+mn-ea"/>
              </a:rPr>
              <a:t> </a:t>
            </a:r>
            <a:r>
              <a:rPr lang="zh-CN" altLang="en-US" sz="2800" b="1">
                <a:solidFill>
                  <a:schemeClr val="tx1"/>
                </a:solidFill>
                <a:effectLst/>
                <a:latin typeface="宋体" charset="0"/>
                <a:ea typeface="宋体" charset="0"/>
                <a:cs typeface="阿里巴巴普惠体 H" panose="00020600040101010101" pitchFamily="18" charset="-122"/>
                <a:sym typeface="+mn-ea"/>
              </a:rPr>
              <a:t>、《小二黑结婚》、《党费》群文阅读</a:t>
            </a:r>
            <a:endParaRPr kumimoji="1" lang="zh-CN" altLang="en-US" sz="2800" b="1">
              <a:solidFill>
                <a:schemeClr val="tx1"/>
              </a:solidFill>
              <a:effectLst/>
              <a:latin typeface="宋体" charset="0"/>
              <a:ea typeface="宋体" charset="0"/>
              <a:cs typeface="阿里巴巴普惠体 H" panose="00020600040101010101" pitchFamily="18" charset="-122"/>
              <a:sym typeface="+mn-ea"/>
            </a:endParaRPr>
          </a:p>
        </p:txBody>
      </p:sp>
      <p:sp>
        <p:nvSpPr>
          <p:cNvPr id="54" name="文本框 53"/>
          <p:cNvSpPr txBox="1"/>
          <p:nvPr>
            <p:custDataLst>
              <p:tags r:id="rId19"/>
            </p:custDataLst>
          </p:nvPr>
        </p:nvSpPr>
        <p:spPr>
          <a:xfrm>
            <a:off x="1711704" y="2896137"/>
            <a:ext cx="595035" cy="583565"/>
          </a:xfrm>
          <a:prstGeom prst="rect">
            <a:avLst/>
          </a:prstGeom>
          <a:noFill/>
        </p:spPr>
        <p:txBody>
          <a:bodyPr wrap="square" rtlCol="0">
            <a:spAutoFit/>
          </a:bodyPr>
          <a:lstStyle/>
          <a:p>
            <a:r>
              <a:rPr kumimoji="1" lang="zh-CN" altLang="en-US" sz="3200" b="1">
                <a:latin typeface="HYShuSongErJ" panose="02010600000101010101" pitchFamily="2" charset="-122"/>
                <a:ea typeface="HYShuSongErJ" panose="02010600000101010101" pitchFamily="2" charset="-122"/>
              </a:rPr>
              <a:t>壹</a:t>
            </a:r>
            <a:endParaRPr kumimoji="1" lang="zh-CN" altLang="en-US" sz="3200" b="1">
              <a:latin typeface="HYShuSongErJ" panose="02010600000101010101" pitchFamily="2" charset="-122"/>
              <a:ea typeface="HYShuSongErJ" panose="02010600000101010101" pitchFamily="2" charset="-122"/>
            </a:endParaRPr>
          </a:p>
        </p:txBody>
      </p:sp>
      <p:sp>
        <p:nvSpPr>
          <p:cNvPr id="55" name="文本框 54"/>
          <p:cNvSpPr txBox="1"/>
          <p:nvPr>
            <p:custDataLst>
              <p:tags r:id="rId20"/>
            </p:custDataLst>
          </p:nvPr>
        </p:nvSpPr>
        <p:spPr>
          <a:xfrm>
            <a:off x="6905212" y="2896137"/>
            <a:ext cx="595035" cy="583565"/>
          </a:xfrm>
          <a:prstGeom prst="rect">
            <a:avLst/>
          </a:prstGeom>
          <a:noFill/>
        </p:spPr>
        <p:txBody>
          <a:bodyPr wrap="square" rtlCol="0">
            <a:spAutoFit/>
          </a:bodyPr>
          <a:lstStyle/>
          <a:p>
            <a:r>
              <a:rPr kumimoji="1" lang="zh-CN" altLang="en-US" sz="3200" b="1">
                <a:latin typeface="HYShuSongErJ" panose="02010600000101010101" pitchFamily="2" charset="-122"/>
                <a:ea typeface="HYShuSongErJ" panose="02010600000101010101" pitchFamily="2" charset="-122"/>
              </a:rPr>
              <a:t>贰</a:t>
            </a:r>
            <a:endParaRPr kumimoji="1" lang="zh-CN" altLang="en-US" sz="3200" b="1">
              <a:latin typeface="HYShuSongErJ" panose="02010600000101010101" pitchFamily="2" charset="-122"/>
              <a:ea typeface="HYShuSongErJ" panose="02010600000101010101" pitchFamily="2" charset="-122"/>
            </a:endParaRPr>
          </a:p>
        </p:txBody>
      </p:sp>
      <p:sp>
        <p:nvSpPr>
          <p:cNvPr id="56" name="文本框 55"/>
          <p:cNvSpPr txBox="1"/>
          <p:nvPr>
            <p:custDataLst>
              <p:tags r:id="rId21"/>
            </p:custDataLst>
          </p:nvPr>
        </p:nvSpPr>
        <p:spPr>
          <a:xfrm>
            <a:off x="6947122" y="4748879"/>
            <a:ext cx="589915" cy="583565"/>
          </a:xfrm>
          <a:prstGeom prst="rect">
            <a:avLst/>
          </a:prstGeom>
          <a:noFill/>
        </p:spPr>
        <p:txBody>
          <a:bodyPr wrap="none" rtlCol="0">
            <a:spAutoFit/>
          </a:bodyPr>
          <a:lstStyle/>
          <a:p>
            <a:r>
              <a:rPr kumimoji="1" lang="zh-CN" altLang="en-US" sz="3200" b="1">
                <a:latin typeface="HYShuSongErJ" panose="02010600000101010101" pitchFamily="2" charset="-122"/>
                <a:ea typeface="HYShuSongErJ" panose="02010600000101010101" pitchFamily="2" charset="-122"/>
              </a:rPr>
              <a:t>肆</a:t>
            </a:r>
            <a:endParaRPr kumimoji="1" lang="zh-CN" altLang="en-US" sz="3200" b="1">
              <a:latin typeface="HYShuSongErJ" panose="02010600000101010101" pitchFamily="2" charset="-122"/>
              <a:ea typeface="HYShuSongErJ" panose="02010600000101010101" pitchFamily="2" charset="-122"/>
            </a:endParaRPr>
          </a:p>
        </p:txBody>
      </p:sp>
      <p:sp>
        <p:nvSpPr>
          <p:cNvPr id="57" name="文本框 56"/>
          <p:cNvSpPr txBox="1"/>
          <p:nvPr>
            <p:custDataLst>
              <p:tags r:id="rId22"/>
            </p:custDataLst>
          </p:nvPr>
        </p:nvSpPr>
        <p:spPr>
          <a:xfrm>
            <a:off x="1737251" y="4748879"/>
            <a:ext cx="589915" cy="583565"/>
          </a:xfrm>
          <a:prstGeom prst="rect">
            <a:avLst/>
          </a:prstGeom>
          <a:noFill/>
        </p:spPr>
        <p:txBody>
          <a:bodyPr wrap="none" rtlCol="0">
            <a:spAutoFit/>
          </a:bodyPr>
          <a:lstStyle/>
          <a:p>
            <a:r>
              <a:rPr kumimoji="1" lang="zh-CN" altLang="en-US" sz="3200" b="1">
                <a:latin typeface="HYShuSongErJ" panose="02010600000101010101" pitchFamily="2" charset="-122"/>
                <a:ea typeface="HYShuSongErJ" panose="02010600000101010101" pitchFamily="2" charset="-122"/>
              </a:rPr>
              <a:t>叁</a:t>
            </a:r>
            <a:endParaRPr kumimoji="1" lang="zh-CN" altLang="en-US" sz="3200" b="1">
              <a:latin typeface="HYShuSongErJ" panose="02010600000101010101" pitchFamily="2" charset="-122"/>
              <a:ea typeface="HYShuSongErJ" panose="02010600000101010101" pitchFamily="2" charset="-122"/>
            </a:endParaRPr>
          </a:p>
        </p:txBody>
      </p:sp>
      <p:pic>
        <p:nvPicPr>
          <p:cNvPr id="215" name="New picture"/>
          <p:cNvPicPr/>
          <p:nvPr>
            <p:custDataLst>
              <p:tags r:id="rId24"/>
            </p:custDataLst>
          </p:nvPr>
        </p:nvPicPr>
        <p:blipFill>
          <a:blip r:embed="rId23"/>
          <a:stretch>
            <a:fillRect/>
          </a:stretch>
        </p:blipFill>
        <p:spPr>
          <a:xfrm>
            <a:off x="11887200" y="10680700"/>
            <a:ext cx="304800" cy="228600"/>
          </a:xfrm>
          <a:prstGeom prst="cube">
            <a:avLst/>
          </a:prstGeom>
        </p:spPr>
      </p:pic>
    </p:spTree>
  </p:cSld>
  <p:clrMapOvr>
    <a:masterClrMapping/>
  </p:clrMapOvr>
  <mc:AlternateContent>
    <mc:Choice xmlns:p14="http://schemas.microsoft.com/office/powerpoint/2010/main" Requires="p14">
      <p:transition spd="slow">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214"/>
                                        </p:tgtEl>
                                        <p:attrNameLst>
                                          <p:attrName>style.visibility</p:attrName>
                                        </p:attrNameLst>
                                      </p:cBhvr>
                                      <p:to>
                                        <p:strVal val="visible"/>
                                      </p:to>
                                    </p:set>
                                    <p:animEffect transition="in" filter="fade">
                                      <p:cBhvr>
                                        <p:cTn id="7" dur="500"/>
                                        <p:tgtEl>
                                          <p:spTgt spid="21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blinds(horizontal)">
                                      <p:cBhvr>
                                        <p:cTn id="12" dur="500"/>
                                        <p:tgtEl>
                                          <p:spTgt spid="3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blinds(horizontal)">
                                      <p:cBhvr>
                                        <p:cTn id="17" dur="500"/>
                                        <p:tgtEl>
                                          <p:spTgt spid="38"/>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1"/>
                                        </p:tgtEl>
                                        <p:attrNameLst>
                                          <p:attrName>style.visibility</p:attrName>
                                        </p:attrNameLst>
                                      </p:cBhvr>
                                      <p:to>
                                        <p:strVal val="visible"/>
                                      </p:to>
                                    </p:set>
                                    <p:animEffect transition="in" filter="blinds(horizontal)">
                                      <p:cBhvr>
                                        <p:cTn id="22" dur="500"/>
                                        <p:tgtEl>
                                          <p:spTgt spid="41"/>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blinds(horizontal)">
                                      <p:cBhvr>
                                        <p:cTn id="27"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41" grpId="0"/>
      <p:bldP spid="42"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Shape 240"/>
        <p:cNvGrpSpPr/>
        <p:nvPr>
          <p:custDataLst>
            <p:tags r:id="rId3"/>
          </p:custDataLst>
        </p:nvPr>
      </p:nvGrpSpPr>
      <p:grpSpPr>
        <a:xfrm>
          <a:off x="0" y="0"/>
          <a:ext cx="0" cy="0"/>
        </a:xfrm>
      </p:grpSpPr>
      <p:pic>
        <p:nvPicPr>
          <p:cNvPr id="12" name="图片 11"/>
          <p:cNvPicPr>
            <a:picLocks noChangeAspect="1"/>
          </p:cNvPicPr>
          <p:nvPr>
            <p:custDataLst>
              <p:tags r:id="rId5"/>
            </p:custDataLst>
          </p:nvPr>
        </p:nvPicPr>
        <p:blipFill>
          <a:blip r:embed="rId4"/>
          <a:stretch>
            <a:fillRect/>
          </a:stretch>
        </p:blipFill>
        <p:spPr>
          <a:xfrm>
            <a:off x="0" y="0"/>
            <a:ext cx="12188825" cy="6858000"/>
          </a:xfrm>
          <a:prstGeom prst="rect">
            <a:avLst/>
          </a:prstGeom>
        </p:spPr>
      </p:pic>
      <p:sp>
        <p:nvSpPr>
          <p:cNvPr id="244" name="Shape 244"/>
          <p:cNvSpPr txBox="1"/>
          <p:nvPr>
            <p:custDataLst>
              <p:tags r:id="rId6"/>
            </p:custDataLst>
          </p:nvPr>
        </p:nvSpPr>
        <p:spPr>
          <a:xfrm>
            <a:off x="452120" y="1284605"/>
            <a:ext cx="11261090" cy="5320030"/>
          </a:xfrm>
          <a:prstGeom prst="rect">
            <a:avLst/>
          </a:prstGeom>
          <a:noFill/>
          <a:ln>
            <a:noFill/>
          </a:ln>
        </p:spPr>
        <p:txBody>
          <a:bodyPr wrap="square" lIns="91425" tIns="45700" rIns="91425" bIns="45700" anchor="t" anchorCtr="0">
            <a:noAutofit/>
          </a:bodyPr>
          <a:lstStyle/>
          <a:p>
            <a:pPr lvl="0" eaLnBrk="1" fontAlgn="auto" latinLnBrk="0" hangingPunct="1">
              <a:lnSpc>
                <a:spcPct val="100000"/>
              </a:lnSpc>
            </a:pPr>
            <a:r>
              <a:rPr lang="en-US" sz="2800">
                <a:latin typeface="宋体" charset="0"/>
                <a:ea typeface="宋体" charset="0"/>
                <a:cs typeface="宋体" charset="0"/>
              </a:rPr>
              <a:t>       </a:t>
            </a:r>
            <a:r>
              <a:rPr sz="2800">
                <a:latin typeface="宋体" charset="0"/>
                <a:ea typeface="宋体" charset="0"/>
                <a:cs typeface="宋体" charset="0"/>
              </a:rPr>
              <a:t>中国共产党走过百年历程。在党团结带领人民进行的伟大斗争中孕育的革命文化和社会主义先进文化，已经深深融入我们的血脉和灵魂。我们过的节日如“五四”“七一”“八一”“十一”，我们唱的歌曲如《义勇军进行曲》《没有共产党就没有新中国》，我们读的作品如《为人民服务》《沁园春·雪》《荷花淀》《红岩》，我们景仰的革命烈士如李大钊、夏明翰、方志敏、杨靖宇，我们学习的榜样如雷锋、焦裕禄、钱学森、黄大年，等等，都给予我们精神的滋养和激励。我们心中有阳光，我们脚下有力量。我们的未来将融汇于中华民族伟大复兴的新征程，我们处在一个大有可为的时代……</a:t>
            </a:r>
            <a:endParaRPr sz="2800">
              <a:latin typeface="宋体" charset="0"/>
              <a:ea typeface="宋体" charset="0"/>
              <a:cs typeface="宋体" charset="0"/>
            </a:endParaRPr>
          </a:p>
          <a:p>
            <a:pPr lvl="0" eaLnBrk="1" fontAlgn="auto" latinLnBrk="0" hangingPunct="1">
              <a:lnSpc>
                <a:spcPct val="100000"/>
              </a:lnSpc>
            </a:pPr>
            <a:r>
              <a:rPr lang="en-US" sz="2800">
                <a:latin typeface="宋体" charset="0"/>
                <a:ea typeface="宋体" charset="0"/>
                <a:cs typeface="宋体" charset="0"/>
              </a:rPr>
              <a:t>       </a:t>
            </a:r>
            <a:r>
              <a:rPr sz="2800">
                <a:latin typeface="宋体" charset="0"/>
                <a:ea typeface="宋体" charset="0"/>
                <a:cs typeface="宋体" charset="0"/>
              </a:rPr>
              <a:t>请结合材料，以“可为与有为”为主题，写一篇文章。</a:t>
            </a:r>
            <a:endParaRPr sz="2800">
              <a:latin typeface="宋体" charset="0"/>
              <a:ea typeface="宋体" charset="0"/>
              <a:cs typeface="宋体" charset="0"/>
            </a:endParaRPr>
          </a:p>
          <a:p>
            <a:pPr lvl="0" eaLnBrk="1" fontAlgn="auto" latinLnBrk="0" hangingPunct="1">
              <a:lnSpc>
                <a:spcPct val="100000"/>
              </a:lnSpc>
            </a:pPr>
            <a:r>
              <a:rPr lang="en-US" sz="2800">
                <a:latin typeface="宋体" charset="0"/>
                <a:ea typeface="宋体" charset="0"/>
                <a:cs typeface="宋体" charset="0"/>
              </a:rPr>
              <a:t>       </a:t>
            </a:r>
            <a:r>
              <a:rPr sz="2800">
                <a:latin typeface="宋体" charset="0"/>
                <a:ea typeface="宋体" charset="0"/>
                <a:cs typeface="宋体" charset="0"/>
              </a:rPr>
              <a:t>要求：选准角度，确定立意，明确文体，自拟标题；不要套作，不得抄袭；不得泄露个人信息；不少于800字。</a:t>
            </a:r>
            <a:endParaRPr sz="2800">
              <a:latin typeface="宋体" charset="0"/>
              <a:ea typeface="宋体" charset="0"/>
              <a:cs typeface="宋体" charset="0"/>
            </a:endParaRPr>
          </a:p>
        </p:txBody>
      </p:sp>
      <p:pic>
        <p:nvPicPr>
          <p:cNvPr id="21" name="图片 20"/>
          <p:cNvPicPr>
            <a:picLocks noChangeAspect="1"/>
          </p:cNvPicPr>
          <p:nvPr>
            <p:custDataLst>
              <p:tags r:id="rId8"/>
            </p:custDataLst>
          </p:nvPr>
        </p:nvPicPr>
        <p:blipFill>
          <a:blip r:embed="rId7"/>
          <a:stretch>
            <a:fillRect/>
          </a:stretch>
        </p:blipFill>
        <p:spPr>
          <a:xfrm rot="5400000">
            <a:off x="5605145" y="-2806700"/>
            <a:ext cx="733425" cy="7358380"/>
          </a:xfrm>
          <a:prstGeom prst="rect">
            <a:avLst/>
          </a:prstGeom>
        </p:spPr>
      </p:pic>
      <p:sp>
        <p:nvSpPr>
          <p:cNvPr id="2" name="Shape 231"/>
          <p:cNvSpPr txBox="1"/>
          <p:nvPr>
            <p:custDataLst>
              <p:tags r:id="rId9"/>
            </p:custDataLst>
          </p:nvPr>
        </p:nvSpPr>
        <p:spPr>
          <a:xfrm>
            <a:off x="2395855" y="601980"/>
            <a:ext cx="7172325" cy="666750"/>
          </a:xfrm>
          <a:prstGeom prst="rect">
            <a:avLst/>
          </a:prstGeom>
          <a:noFill/>
          <a:ln>
            <a:noFill/>
          </a:ln>
        </p:spPr>
        <p:txBody>
          <a:bodyPr wrap="square" lIns="91425" tIns="45700" rIns="91425" bIns="45700" anchor="t" anchorCtr="0">
            <a:noAutofit/>
          </a:bodyPr>
          <a:lstStyle/>
          <a:p>
            <a:pPr marL="0" marR="0" lvl="0" indent="0" algn="ctr" rtl="0">
              <a:spcBef>
                <a:spcPct val="0"/>
              </a:spcBef>
              <a:buNone/>
            </a:pPr>
            <a:r>
              <a:rPr lang="en-US" altLang="zh-CN" sz="3200" b="1" spc="300">
                <a:solidFill>
                  <a:srgbClr val="3F3F3F"/>
                </a:solidFill>
                <a:latin typeface="宋体" charset="0"/>
                <a:ea typeface="宋体" charset="0"/>
                <a:cs typeface="宋体" charset="0"/>
                <a:sym typeface="Montserrat" panose="00000500000000000000"/>
              </a:rPr>
              <a:t>2021</a:t>
            </a:r>
            <a:r>
              <a:rPr lang="zh-CN" altLang="en-US" sz="3200" b="1" spc="300">
                <a:solidFill>
                  <a:srgbClr val="3F3F3F"/>
                </a:solidFill>
                <a:latin typeface="宋体" charset="0"/>
                <a:ea typeface="宋体" charset="0"/>
                <a:cs typeface="宋体" charset="0"/>
                <a:sym typeface="Montserrat" panose="00000500000000000000"/>
              </a:rPr>
              <a:t>年全国高考语文甲卷作文</a:t>
            </a:r>
            <a:endParaRPr lang="zh-CN" altLang="en-US" sz="3200" b="1" spc="300">
              <a:solidFill>
                <a:srgbClr val="3F3F3F"/>
              </a:solidFill>
              <a:latin typeface="宋体" charset="0"/>
              <a:ea typeface="宋体" charset="0"/>
              <a:cs typeface="宋体" charset="0"/>
              <a:sym typeface="Montserrat" panose="00000500000000000000"/>
            </a:endParaRPr>
          </a:p>
        </p:txBody>
      </p:sp>
    </p:spTree>
  </p:cSld>
  <p:clrMapOvr>
    <a:masterClrMapping/>
  </p:clrMapOvr>
  <p:transition spd="slow">
    <p:fade thruBlk="1"/>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Shape 240"/>
        <p:cNvGrpSpPr/>
        <p:nvPr>
          <p:custDataLst>
            <p:tags r:id="rId3"/>
          </p:custDataLst>
        </p:nvPr>
      </p:nvGrpSpPr>
      <p:grpSpPr>
        <a:xfrm>
          <a:off x="0" y="0"/>
          <a:ext cx="0" cy="0"/>
        </a:xfrm>
      </p:grpSpPr>
      <p:pic>
        <p:nvPicPr>
          <p:cNvPr id="12" name="图片 11"/>
          <p:cNvPicPr>
            <a:picLocks noChangeAspect="1"/>
          </p:cNvPicPr>
          <p:nvPr>
            <p:custDataLst>
              <p:tags r:id="rId5"/>
            </p:custDataLst>
          </p:nvPr>
        </p:nvPicPr>
        <p:blipFill>
          <a:blip r:embed="rId4"/>
          <a:stretch>
            <a:fillRect/>
          </a:stretch>
        </p:blipFill>
        <p:spPr>
          <a:xfrm>
            <a:off x="0" y="0"/>
            <a:ext cx="12188825" cy="6858000"/>
          </a:xfrm>
          <a:prstGeom prst="rect">
            <a:avLst/>
          </a:prstGeom>
        </p:spPr>
      </p:pic>
      <p:sp>
        <p:nvSpPr>
          <p:cNvPr id="244" name="Shape 244"/>
          <p:cNvSpPr txBox="1"/>
          <p:nvPr>
            <p:custDataLst>
              <p:tags r:id="rId6"/>
            </p:custDataLst>
          </p:nvPr>
        </p:nvSpPr>
        <p:spPr>
          <a:xfrm>
            <a:off x="579120" y="1265555"/>
            <a:ext cx="11134090" cy="5066665"/>
          </a:xfrm>
          <a:prstGeom prst="rect">
            <a:avLst/>
          </a:prstGeom>
          <a:noFill/>
          <a:ln>
            <a:noFill/>
          </a:ln>
        </p:spPr>
        <p:txBody>
          <a:bodyPr wrap="square" lIns="91425" tIns="45700" rIns="91425" bIns="45700" anchor="t" anchorCtr="0">
            <a:noAutofit/>
          </a:bodyPr>
          <a:lstStyle/>
          <a:p>
            <a:pPr lvl="0" eaLnBrk="1" fontAlgn="auto" latinLnBrk="0" hangingPunct="1">
              <a:lnSpc>
                <a:spcPct val="100000"/>
              </a:lnSpc>
            </a:pPr>
            <a:r>
              <a:rPr lang="zh-CN" altLang="en-US" sz="2800">
                <a:latin typeface="宋体" charset="0"/>
                <a:ea typeface="宋体" charset="0"/>
                <a:cs typeface="宋体" charset="0"/>
                <a:sym typeface="+mn-ea"/>
              </a:rPr>
              <a:t>    </a:t>
            </a:r>
            <a:r>
              <a:rPr lang="en-US" altLang="zh-CN" sz="2800">
                <a:latin typeface="宋体" charset="0"/>
                <a:ea typeface="宋体" charset="0"/>
                <a:cs typeface="宋体" charset="0"/>
                <a:sym typeface="+mn-ea"/>
              </a:rPr>
              <a:t>   </a:t>
            </a:r>
            <a:r>
              <a:rPr lang="zh-CN" altLang="en-US" sz="2800">
                <a:latin typeface="宋体" charset="0"/>
                <a:ea typeface="宋体" charset="0"/>
                <a:cs typeface="宋体" charset="0"/>
                <a:sym typeface="+mn-ea"/>
              </a:rPr>
              <a:t>阅读下面的材料，根据要求写作。（60分）</a:t>
            </a:r>
            <a:endParaRPr lang="zh-CN" altLang="en-US" sz="2800">
              <a:latin typeface="宋体" charset="0"/>
              <a:ea typeface="宋体" charset="0"/>
              <a:cs typeface="宋体" charset="0"/>
              <a:sym typeface="+mn-ea"/>
            </a:endParaRPr>
          </a:p>
          <a:p>
            <a:pPr lvl="0" eaLnBrk="1" fontAlgn="auto" latinLnBrk="0" hangingPunct="1">
              <a:lnSpc>
                <a:spcPct val="100000"/>
              </a:lnSpc>
            </a:pPr>
            <a:r>
              <a:rPr lang="zh-CN" altLang="en-US" sz="2800">
                <a:latin typeface="宋体" charset="0"/>
                <a:ea typeface="宋体" charset="0"/>
                <a:cs typeface="宋体" charset="0"/>
                <a:sym typeface="+mn-ea"/>
              </a:rPr>
              <a:t>    </a:t>
            </a:r>
            <a:r>
              <a:rPr lang="en-US" altLang="zh-CN" sz="2800">
                <a:latin typeface="宋体" charset="0"/>
                <a:ea typeface="宋体" charset="0"/>
                <a:cs typeface="宋体" charset="0"/>
                <a:sym typeface="+mn-ea"/>
              </a:rPr>
              <a:t>   </a:t>
            </a:r>
            <a:r>
              <a:rPr lang="zh-CN" altLang="en-US" sz="2800">
                <a:latin typeface="宋体" charset="0"/>
                <a:ea typeface="宋体" charset="0"/>
                <a:cs typeface="宋体" charset="0"/>
                <a:sym typeface="+mn-ea"/>
              </a:rPr>
              <a:t>春秋时期，齐国的公子纠与公子小白争夺君位，管仲和鲍叔分别辅助他们。管仲带兵阻击小白，用箭射中他的衣带钩，小白装死逃脱。后来小白即位为君，史称齐桓公。鲍叔对桓公说，要想成就霸王之业，非管仲不可。于是桓公重用管仲，鲍叔甘居其下，终成一代霸业。后人称颂齐桓公九合诸侯、一匡天下，为“春秋五霸”之首。孔子说：“桓公九合诸侯，不以兵车，管仲之力也。”司马迁说：“天下不多（称赞）管仲之贤而多鲍叔能知人也。”</a:t>
            </a:r>
            <a:endParaRPr lang="zh-CN" altLang="en-US" sz="2800">
              <a:latin typeface="宋体" charset="0"/>
              <a:ea typeface="宋体" charset="0"/>
              <a:cs typeface="宋体" charset="0"/>
              <a:sym typeface="+mn-ea"/>
            </a:endParaRPr>
          </a:p>
          <a:p>
            <a:pPr lvl="0" eaLnBrk="1" fontAlgn="auto" latinLnBrk="0" hangingPunct="1">
              <a:lnSpc>
                <a:spcPct val="100000"/>
              </a:lnSpc>
            </a:pPr>
            <a:r>
              <a:rPr lang="en-US" altLang="zh-CN" sz="2800">
                <a:latin typeface="宋体" charset="0"/>
                <a:ea typeface="宋体" charset="0"/>
                <a:cs typeface="宋体" charset="0"/>
                <a:sym typeface="+mn-ea"/>
              </a:rPr>
              <a:t>        </a:t>
            </a:r>
            <a:r>
              <a:rPr lang="zh-CN" altLang="en-US" sz="2800">
                <a:latin typeface="宋体" charset="0"/>
                <a:ea typeface="宋体" charset="0"/>
                <a:cs typeface="宋体" charset="0"/>
                <a:sym typeface="+mn-ea"/>
              </a:rPr>
              <a:t>班级计划举行读书会，围绕上述材料展开讨论。齐桓公、管仲和鲍叔三人，你对哪个感触最深？请结合你的感受和思考写一篇发言稿。</a:t>
            </a:r>
            <a:endParaRPr lang="zh-CN" altLang="en-US" sz="2800">
              <a:latin typeface="宋体" charset="0"/>
              <a:ea typeface="宋体" charset="0"/>
              <a:cs typeface="宋体" charset="0"/>
              <a:sym typeface="+mn-ea"/>
            </a:endParaRPr>
          </a:p>
          <a:p>
            <a:pPr lvl="0" eaLnBrk="1" fontAlgn="auto" latinLnBrk="0" hangingPunct="1">
              <a:lnSpc>
                <a:spcPct val="100000"/>
              </a:lnSpc>
            </a:pPr>
            <a:r>
              <a:rPr lang="zh-CN" altLang="en-US" sz="2800">
                <a:latin typeface="宋体" charset="0"/>
                <a:ea typeface="宋体" charset="0"/>
                <a:cs typeface="宋体" charset="0"/>
                <a:sym typeface="+mn-ea"/>
              </a:rPr>
              <a:t>        要求：结合材料，选好角度，确定立意，明确文体，自拟标题；不要套作，不得抄袭；不得泄露个人信息；不少于800字。</a:t>
            </a:r>
            <a:endParaRPr lang="zh-CN" altLang="en-US" sz="2800">
              <a:latin typeface="宋体" charset="0"/>
              <a:ea typeface="宋体" charset="0"/>
              <a:cs typeface="宋体" charset="0"/>
              <a:sym typeface="+mn-ea"/>
            </a:endParaRPr>
          </a:p>
        </p:txBody>
      </p:sp>
      <p:pic>
        <p:nvPicPr>
          <p:cNvPr id="21" name="图片 20"/>
          <p:cNvPicPr>
            <a:picLocks noChangeAspect="1"/>
          </p:cNvPicPr>
          <p:nvPr>
            <p:custDataLst>
              <p:tags r:id="rId8"/>
            </p:custDataLst>
          </p:nvPr>
        </p:nvPicPr>
        <p:blipFill>
          <a:blip r:embed="rId7"/>
          <a:stretch>
            <a:fillRect/>
          </a:stretch>
        </p:blipFill>
        <p:spPr>
          <a:xfrm rot="5400000">
            <a:off x="5605145" y="-2806700"/>
            <a:ext cx="733425" cy="7358380"/>
          </a:xfrm>
          <a:prstGeom prst="rect">
            <a:avLst/>
          </a:prstGeom>
        </p:spPr>
      </p:pic>
      <p:sp>
        <p:nvSpPr>
          <p:cNvPr id="2" name="Shape 231"/>
          <p:cNvSpPr txBox="1"/>
          <p:nvPr>
            <p:custDataLst>
              <p:tags r:id="rId9"/>
            </p:custDataLst>
          </p:nvPr>
        </p:nvSpPr>
        <p:spPr>
          <a:xfrm>
            <a:off x="2386330" y="572770"/>
            <a:ext cx="7172325" cy="666750"/>
          </a:xfrm>
          <a:prstGeom prst="rect">
            <a:avLst/>
          </a:prstGeom>
          <a:noFill/>
          <a:ln>
            <a:noFill/>
          </a:ln>
        </p:spPr>
        <p:txBody>
          <a:bodyPr wrap="square" lIns="91425" tIns="45700" rIns="91425" bIns="45700" anchor="t" anchorCtr="0">
            <a:noAutofit/>
          </a:bodyPr>
          <a:lstStyle/>
          <a:p>
            <a:pPr marL="0" marR="0" lvl="0" indent="0" algn="ctr" rtl="0">
              <a:spcBef>
                <a:spcPct val="0"/>
              </a:spcBef>
              <a:buNone/>
            </a:pPr>
            <a:r>
              <a:rPr lang="zh-CN" altLang="en-US" sz="3200" b="1">
                <a:latin typeface="宋体" charset="0"/>
                <a:ea typeface="宋体" charset="0"/>
                <a:cs typeface="宋体" charset="0"/>
                <a:sym typeface="+mn-ea"/>
              </a:rPr>
              <a:t>2020年高考语文全国一卷作文</a:t>
            </a:r>
            <a:endParaRPr lang="zh-CN" altLang="en-US" sz="3200" b="1">
              <a:latin typeface="宋体" charset="0"/>
              <a:ea typeface="宋体" charset="0"/>
              <a:cs typeface="宋体" charset="0"/>
              <a:sym typeface="+mn-ea"/>
            </a:endParaRPr>
          </a:p>
          <a:p>
            <a:pPr marL="0" marR="0" lvl="0" indent="0" algn="ctr" rtl="0">
              <a:spcBef>
                <a:spcPct val="0"/>
              </a:spcBef>
              <a:buNone/>
            </a:pPr>
            <a:endParaRPr lang="zh-CN" altLang="en-US" sz="3200" b="1" spc="300">
              <a:solidFill>
                <a:srgbClr val="3F3F3F"/>
              </a:solidFill>
              <a:latin typeface="HYShuSongErJ" panose="02010600000101010101" pitchFamily="2" charset="-122"/>
              <a:ea typeface="HYShuSongErJ" panose="02010600000101010101" pitchFamily="2" charset="-122"/>
              <a:cs typeface="Montserrat" panose="00000500000000000000"/>
              <a:sym typeface="Montserrat" panose="00000500000000000000"/>
            </a:endParaRPr>
          </a:p>
        </p:txBody>
      </p:sp>
    </p:spTree>
  </p:cSld>
  <p:clrMapOvr>
    <a:masterClrMapping/>
  </p:clrMapOvr>
  <p:transition spd="slow">
    <p:fade thruBlk="1"/>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Shape 240"/>
        <p:cNvGrpSpPr/>
        <p:nvPr>
          <p:custDataLst>
            <p:tags r:id="rId3"/>
          </p:custDataLst>
        </p:nvPr>
      </p:nvGrpSpPr>
      <p:grpSpPr>
        <a:xfrm>
          <a:off x="0" y="0"/>
          <a:ext cx="0" cy="0"/>
        </a:xfrm>
      </p:grpSpPr>
      <p:pic>
        <p:nvPicPr>
          <p:cNvPr id="12" name="图片 11"/>
          <p:cNvPicPr>
            <a:picLocks noChangeAspect="1"/>
          </p:cNvPicPr>
          <p:nvPr>
            <p:custDataLst>
              <p:tags r:id="rId5"/>
            </p:custDataLst>
          </p:nvPr>
        </p:nvPicPr>
        <p:blipFill>
          <a:blip r:embed="rId4"/>
          <a:stretch>
            <a:fillRect/>
          </a:stretch>
        </p:blipFill>
        <p:spPr>
          <a:xfrm>
            <a:off x="0" y="0"/>
            <a:ext cx="12188825" cy="6858000"/>
          </a:xfrm>
          <a:prstGeom prst="rect">
            <a:avLst/>
          </a:prstGeom>
        </p:spPr>
      </p:pic>
      <p:sp>
        <p:nvSpPr>
          <p:cNvPr id="244" name="Shape 244"/>
          <p:cNvSpPr txBox="1"/>
          <p:nvPr>
            <p:custDataLst>
              <p:tags r:id="rId6"/>
            </p:custDataLst>
          </p:nvPr>
        </p:nvSpPr>
        <p:spPr>
          <a:xfrm>
            <a:off x="528955" y="1386205"/>
            <a:ext cx="11134090" cy="5066665"/>
          </a:xfrm>
          <a:prstGeom prst="rect">
            <a:avLst/>
          </a:prstGeom>
          <a:noFill/>
          <a:ln>
            <a:noFill/>
          </a:ln>
        </p:spPr>
        <p:txBody>
          <a:bodyPr wrap="square" lIns="91425" tIns="45700" rIns="91425" bIns="45700" anchor="t" anchorCtr="0">
            <a:noAutofit/>
          </a:bodyPr>
          <a:lstStyle/>
          <a:p>
            <a:pPr lvl="0" eaLnBrk="1" fontAlgn="auto" latinLnBrk="0" hangingPunct="1">
              <a:lnSpc>
                <a:spcPct val="100000"/>
              </a:lnSpc>
            </a:pPr>
            <a:r>
              <a:rPr lang="zh-CN" altLang="en-US" sz="2800">
                <a:latin typeface="宋体" charset="0"/>
                <a:ea typeface="宋体" charset="0"/>
                <a:cs typeface="宋体" charset="0"/>
                <a:sym typeface="+mn-ea"/>
              </a:rPr>
              <a:t>    </a:t>
            </a:r>
            <a:r>
              <a:rPr lang="en-US" altLang="zh-CN" sz="2800">
                <a:latin typeface="宋体" charset="0"/>
                <a:ea typeface="宋体" charset="0"/>
                <a:cs typeface="宋体" charset="0"/>
                <a:sym typeface="+mn-ea"/>
              </a:rPr>
              <a:t>  </a:t>
            </a:r>
            <a:r>
              <a:rPr lang="zh-CN" altLang="en-US" sz="2800">
                <a:latin typeface="宋体" charset="0"/>
                <a:ea typeface="宋体" charset="0"/>
                <a:cs typeface="宋体" charset="0"/>
                <a:sym typeface="+mn-ea"/>
              </a:rPr>
              <a:t>阅读下面的材料，根据要求写作。</a:t>
            </a:r>
            <a:endParaRPr lang="zh-CN" altLang="en-US" sz="2800">
              <a:latin typeface="宋体" charset="0"/>
              <a:ea typeface="宋体" charset="0"/>
              <a:cs typeface="宋体" charset="0"/>
              <a:sym typeface="+mn-ea"/>
            </a:endParaRPr>
          </a:p>
          <a:p>
            <a:pPr lvl="0" eaLnBrk="1" fontAlgn="auto" latinLnBrk="0" hangingPunct="1">
              <a:lnSpc>
                <a:spcPct val="100000"/>
              </a:lnSpc>
            </a:pPr>
            <a:r>
              <a:rPr lang="en-US" altLang="zh-CN" sz="2800">
                <a:latin typeface="宋体" charset="0"/>
                <a:ea typeface="宋体" charset="0"/>
                <a:cs typeface="宋体" charset="0"/>
                <a:sym typeface="+mn-ea"/>
              </a:rPr>
              <a:t>       </a:t>
            </a:r>
            <a:r>
              <a:rPr lang="zh-CN" altLang="en-US" sz="2800">
                <a:latin typeface="宋体" charset="0"/>
                <a:ea typeface="宋体" charset="0"/>
                <a:cs typeface="宋体" charset="0"/>
                <a:sym typeface="+mn-ea"/>
              </a:rPr>
              <a:t>1919年，民族危亡之际，中国青年学生掀起了一场彻底反帝反封建的伟大爱国革命运动。</a:t>
            </a:r>
            <a:endParaRPr lang="zh-CN" altLang="en-US" sz="2800">
              <a:latin typeface="宋体" charset="0"/>
              <a:ea typeface="宋体" charset="0"/>
              <a:cs typeface="宋体" charset="0"/>
              <a:sym typeface="+mn-ea"/>
            </a:endParaRPr>
          </a:p>
          <a:p>
            <a:pPr lvl="0" eaLnBrk="1" fontAlgn="auto" latinLnBrk="0" hangingPunct="1">
              <a:lnSpc>
                <a:spcPct val="100000"/>
              </a:lnSpc>
            </a:pPr>
            <a:r>
              <a:rPr lang="en-US" altLang="zh-CN" sz="2800">
                <a:latin typeface="宋体" charset="0"/>
                <a:ea typeface="宋体" charset="0"/>
                <a:cs typeface="宋体" charset="0"/>
                <a:sym typeface="+mn-ea"/>
              </a:rPr>
              <a:t>       </a:t>
            </a:r>
            <a:r>
              <a:rPr lang="zh-CN" altLang="en-US" sz="2800">
                <a:latin typeface="宋体" charset="0"/>
                <a:ea typeface="宋体" charset="0"/>
                <a:cs typeface="宋体" charset="0"/>
                <a:sym typeface="+mn-ea"/>
              </a:rPr>
              <a:t>1949年，中国人从此站立起来了！新中国青年投身于祖国建设的新征程。</a:t>
            </a:r>
            <a:endParaRPr lang="zh-CN" altLang="en-US" sz="2800">
              <a:latin typeface="宋体" charset="0"/>
              <a:ea typeface="宋体" charset="0"/>
              <a:cs typeface="宋体" charset="0"/>
              <a:sym typeface="+mn-ea"/>
            </a:endParaRPr>
          </a:p>
          <a:p>
            <a:pPr lvl="0" eaLnBrk="1" fontAlgn="auto" latinLnBrk="0" hangingPunct="1">
              <a:lnSpc>
                <a:spcPct val="100000"/>
              </a:lnSpc>
            </a:pPr>
            <a:r>
              <a:rPr lang="en-US" altLang="zh-CN" sz="2800">
                <a:latin typeface="宋体" charset="0"/>
                <a:ea typeface="宋体" charset="0"/>
                <a:cs typeface="宋体" charset="0"/>
                <a:sym typeface="+mn-ea"/>
              </a:rPr>
              <a:t>       </a:t>
            </a:r>
            <a:r>
              <a:rPr lang="zh-CN" altLang="en-US" sz="2800">
                <a:latin typeface="宋体" charset="0"/>
                <a:ea typeface="宋体" charset="0"/>
                <a:cs typeface="宋体" charset="0"/>
                <a:sym typeface="+mn-ea"/>
              </a:rPr>
              <a:t>1979年，“科学的春天”生机勃勃：莘莘学子胸怀报国之志，汇入改革开放的时代洪流。</a:t>
            </a:r>
            <a:endParaRPr lang="zh-CN" altLang="en-US" sz="2800">
              <a:latin typeface="宋体" charset="0"/>
              <a:ea typeface="宋体" charset="0"/>
              <a:cs typeface="宋体" charset="0"/>
              <a:sym typeface="+mn-ea"/>
            </a:endParaRPr>
          </a:p>
          <a:p>
            <a:pPr lvl="0" eaLnBrk="1" fontAlgn="auto" latinLnBrk="0" hangingPunct="1">
              <a:lnSpc>
                <a:spcPct val="100000"/>
              </a:lnSpc>
            </a:pPr>
            <a:r>
              <a:rPr lang="en-US" altLang="zh-CN" sz="2800">
                <a:latin typeface="宋体" charset="0"/>
                <a:ea typeface="宋体" charset="0"/>
                <a:cs typeface="宋体" charset="0"/>
                <a:sym typeface="+mn-ea"/>
              </a:rPr>
              <a:t>       </a:t>
            </a:r>
            <a:r>
              <a:rPr lang="zh-CN" altLang="en-US" sz="2800">
                <a:latin typeface="宋体" charset="0"/>
                <a:ea typeface="宋体" charset="0"/>
                <a:cs typeface="宋体" charset="0"/>
                <a:sym typeface="+mn-ea"/>
              </a:rPr>
              <a:t>2019年，青春中国凯歌前行，新时代青年奋勇接棒，宣誓“强国有我”。</a:t>
            </a:r>
            <a:endParaRPr lang="zh-CN" altLang="en-US" sz="2800">
              <a:latin typeface="宋体" charset="0"/>
              <a:ea typeface="宋体" charset="0"/>
              <a:cs typeface="宋体" charset="0"/>
              <a:sym typeface="+mn-ea"/>
            </a:endParaRPr>
          </a:p>
          <a:p>
            <a:pPr lvl="0" eaLnBrk="1" fontAlgn="auto" latinLnBrk="0" hangingPunct="1">
              <a:lnSpc>
                <a:spcPct val="100000"/>
              </a:lnSpc>
            </a:pPr>
            <a:r>
              <a:rPr lang="en-US" altLang="zh-CN" sz="2800">
                <a:latin typeface="宋体" charset="0"/>
                <a:ea typeface="宋体" charset="0"/>
                <a:cs typeface="宋体" charset="0"/>
                <a:sym typeface="+mn-ea"/>
              </a:rPr>
              <a:t>       </a:t>
            </a:r>
            <a:r>
              <a:rPr lang="zh-CN" altLang="en-US" sz="2800">
                <a:latin typeface="宋体" charset="0"/>
                <a:ea typeface="宋体" charset="0"/>
                <a:cs typeface="宋体" charset="0"/>
                <a:sym typeface="+mn-ea"/>
              </a:rPr>
              <a:t>2049年，中华民族实现伟大复兴，中国青年接续奋斗…</a:t>
            </a:r>
            <a:endParaRPr lang="zh-CN" altLang="en-US" sz="2800">
              <a:latin typeface="宋体" charset="0"/>
              <a:ea typeface="宋体" charset="0"/>
              <a:cs typeface="宋体" charset="0"/>
              <a:sym typeface="+mn-ea"/>
            </a:endParaRPr>
          </a:p>
        </p:txBody>
      </p:sp>
      <p:pic>
        <p:nvPicPr>
          <p:cNvPr id="21" name="图片 20"/>
          <p:cNvPicPr>
            <a:picLocks noChangeAspect="1"/>
          </p:cNvPicPr>
          <p:nvPr>
            <p:custDataLst>
              <p:tags r:id="rId8"/>
            </p:custDataLst>
          </p:nvPr>
        </p:nvPicPr>
        <p:blipFill>
          <a:blip r:embed="rId7"/>
          <a:stretch>
            <a:fillRect/>
          </a:stretch>
        </p:blipFill>
        <p:spPr>
          <a:xfrm rot="5400000">
            <a:off x="5605145" y="-2806700"/>
            <a:ext cx="733425" cy="7358380"/>
          </a:xfrm>
          <a:prstGeom prst="rect">
            <a:avLst/>
          </a:prstGeom>
        </p:spPr>
      </p:pic>
      <p:sp>
        <p:nvSpPr>
          <p:cNvPr id="2" name="Shape 231"/>
          <p:cNvSpPr txBox="1"/>
          <p:nvPr>
            <p:custDataLst>
              <p:tags r:id="rId9"/>
            </p:custDataLst>
          </p:nvPr>
        </p:nvSpPr>
        <p:spPr>
          <a:xfrm>
            <a:off x="2386330" y="572770"/>
            <a:ext cx="7172325" cy="666750"/>
          </a:xfrm>
          <a:prstGeom prst="rect">
            <a:avLst/>
          </a:prstGeom>
          <a:noFill/>
          <a:ln>
            <a:noFill/>
          </a:ln>
        </p:spPr>
        <p:txBody>
          <a:bodyPr wrap="square" lIns="91425" tIns="45700" rIns="91425" bIns="45700" anchor="t" anchorCtr="0">
            <a:noAutofit/>
          </a:bodyPr>
          <a:lstStyle/>
          <a:p>
            <a:pPr marL="0" marR="0" lvl="0" indent="0" algn="ctr" rtl="0">
              <a:spcBef>
                <a:spcPct val="0"/>
              </a:spcBef>
              <a:buNone/>
            </a:pPr>
            <a:r>
              <a:rPr lang="zh-CN" altLang="en-US" sz="3200" b="1">
                <a:latin typeface="宋体" charset="0"/>
                <a:ea typeface="宋体" charset="0"/>
                <a:cs typeface="宋体" charset="0"/>
                <a:sym typeface="+mn-ea"/>
              </a:rPr>
              <a:t>20</a:t>
            </a:r>
            <a:r>
              <a:rPr lang="en-US" altLang="zh-CN" sz="3200" b="1">
                <a:latin typeface="宋体" charset="0"/>
                <a:ea typeface="宋体" charset="0"/>
                <a:cs typeface="宋体" charset="0"/>
                <a:sym typeface="+mn-ea"/>
              </a:rPr>
              <a:t>19</a:t>
            </a:r>
            <a:r>
              <a:rPr lang="zh-CN" altLang="en-US" sz="3200" b="1">
                <a:latin typeface="宋体" charset="0"/>
                <a:ea typeface="宋体" charset="0"/>
                <a:cs typeface="宋体" charset="0"/>
                <a:sym typeface="+mn-ea"/>
              </a:rPr>
              <a:t>年高考语文全国二卷作文</a:t>
            </a:r>
            <a:endParaRPr lang="zh-CN" altLang="en-US" sz="3200" b="1">
              <a:latin typeface="宋体" charset="0"/>
              <a:ea typeface="宋体" charset="0"/>
              <a:cs typeface="宋体" charset="0"/>
              <a:sym typeface="+mn-ea"/>
            </a:endParaRPr>
          </a:p>
          <a:p>
            <a:pPr marL="0" marR="0" lvl="0" indent="0" algn="ctr" rtl="0">
              <a:spcBef>
                <a:spcPct val="0"/>
              </a:spcBef>
              <a:buNone/>
            </a:pPr>
            <a:endParaRPr lang="zh-CN" altLang="en-US" sz="3200" b="1" spc="300">
              <a:solidFill>
                <a:srgbClr val="3F3F3F"/>
              </a:solidFill>
              <a:latin typeface="HYShuSongErJ" panose="02010600000101010101" pitchFamily="2" charset="-122"/>
              <a:ea typeface="HYShuSongErJ" panose="02010600000101010101" pitchFamily="2" charset="-122"/>
              <a:cs typeface="Montserrat" panose="00000500000000000000"/>
              <a:sym typeface="Montserrat" panose="00000500000000000000"/>
            </a:endParaRPr>
          </a:p>
        </p:txBody>
      </p:sp>
    </p:spTree>
  </p:cSld>
  <p:clrMapOvr>
    <a:masterClrMapping/>
  </p:clrMapOvr>
  <p:transition spd="slow">
    <p:fade thruBlk="1"/>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Shape 240"/>
        <p:cNvGrpSpPr/>
        <p:nvPr>
          <p:custDataLst>
            <p:tags r:id="rId3"/>
          </p:custDataLst>
        </p:nvPr>
      </p:nvGrpSpPr>
      <p:grpSpPr>
        <a:xfrm>
          <a:off x="0" y="0"/>
          <a:ext cx="0" cy="0"/>
        </a:xfrm>
      </p:grpSpPr>
      <p:pic>
        <p:nvPicPr>
          <p:cNvPr id="12" name="图片 11"/>
          <p:cNvPicPr>
            <a:picLocks noChangeAspect="1"/>
          </p:cNvPicPr>
          <p:nvPr>
            <p:custDataLst>
              <p:tags r:id="rId5"/>
            </p:custDataLst>
          </p:nvPr>
        </p:nvPicPr>
        <p:blipFill>
          <a:blip r:embed="rId4"/>
          <a:stretch>
            <a:fillRect/>
          </a:stretch>
        </p:blipFill>
        <p:spPr>
          <a:xfrm>
            <a:off x="0" y="0"/>
            <a:ext cx="12188825" cy="6858000"/>
          </a:xfrm>
          <a:prstGeom prst="rect">
            <a:avLst/>
          </a:prstGeom>
        </p:spPr>
      </p:pic>
      <p:sp>
        <p:nvSpPr>
          <p:cNvPr id="244" name="Shape 244"/>
          <p:cNvSpPr txBox="1"/>
          <p:nvPr>
            <p:custDataLst>
              <p:tags r:id="rId6"/>
            </p:custDataLst>
          </p:nvPr>
        </p:nvSpPr>
        <p:spPr>
          <a:xfrm>
            <a:off x="487045" y="772795"/>
            <a:ext cx="11176000" cy="5680075"/>
          </a:xfrm>
          <a:prstGeom prst="rect">
            <a:avLst/>
          </a:prstGeom>
          <a:noFill/>
          <a:ln>
            <a:noFill/>
          </a:ln>
        </p:spPr>
        <p:txBody>
          <a:bodyPr wrap="square" lIns="91425" tIns="45700" rIns="91425" bIns="45700" anchor="t" anchorCtr="0">
            <a:noAutofit/>
          </a:bodyPr>
          <a:lstStyle/>
          <a:p>
            <a:pPr lvl="0" eaLnBrk="1" fontAlgn="auto" latinLnBrk="0" hangingPunct="1">
              <a:lnSpc>
                <a:spcPct val="100000"/>
              </a:lnSpc>
            </a:pPr>
            <a:r>
              <a:rPr sz="3200">
                <a:latin typeface="宋体" charset="0"/>
                <a:ea typeface="宋体" charset="0"/>
                <a:cs typeface="宋体" charset="0"/>
                <a:sym typeface="+mn-ea"/>
              </a:rPr>
              <a:t>请从下列任务中任选一个，以青年学生当事人的身份完成写作。</a:t>
            </a:r>
            <a:endParaRPr sz="3200">
              <a:latin typeface="宋体" charset="0"/>
              <a:ea typeface="宋体" charset="0"/>
              <a:cs typeface="宋体" charset="0"/>
              <a:sym typeface="+mn-ea"/>
            </a:endParaRPr>
          </a:p>
          <a:p>
            <a:pPr lvl="0" eaLnBrk="1" fontAlgn="auto" latinLnBrk="0" hangingPunct="1">
              <a:lnSpc>
                <a:spcPct val="100000"/>
              </a:lnSpc>
            </a:pPr>
            <a:r>
              <a:rPr sz="3200">
                <a:latin typeface="宋体" charset="0"/>
                <a:ea typeface="宋体" charset="0"/>
                <a:cs typeface="宋体" charset="0"/>
                <a:sym typeface="+mn-ea"/>
              </a:rPr>
              <a:t>①1919年5月4日，在学生集会上的演讲稿。</a:t>
            </a:r>
            <a:endParaRPr sz="3200">
              <a:latin typeface="宋体" charset="0"/>
              <a:ea typeface="宋体" charset="0"/>
              <a:cs typeface="宋体" charset="0"/>
              <a:sym typeface="+mn-ea"/>
            </a:endParaRPr>
          </a:p>
          <a:p>
            <a:pPr lvl="0" eaLnBrk="1" fontAlgn="auto" latinLnBrk="0" hangingPunct="1">
              <a:lnSpc>
                <a:spcPct val="100000"/>
              </a:lnSpc>
            </a:pPr>
            <a:r>
              <a:rPr sz="3200">
                <a:latin typeface="宋体" charset="0"/>
                <a:ea typeface="宋体" charset="0"/>
                <a:cs typeface="宋体" charset="0"/>
                <a:sym typeface="+mn-ea"/>
              </a:rPr>
              <a:t>②1949年10月1日，参加开国大典庆祝游行后写给家人的信。</a:t>
            </a:r>
            <a:endParaRPr sz="3200">
              <a:latin typeface="宋体" charset="0"/>
              <a:ea typeface="宋体" charset="0"/>
              <a:cs typeface="宋体" charset="0"/>
              <a:sym typeface="+mn-ea"/>
            </a:endParaRPr>
          </a:p>
          <a:p>
            <a:pPr lvl="0" eaLnBrk="1" fontAlgn="auto" latinLnBrk="0" hangingPunct="1">
              <a:lnSpc>
                <a:spcPct val="100000"/>
              </a:lnSpc>
            </a:pPr>
            <a:r>
              <a:rPr sz="3200">
                <a:latin typeface="宋体" charset="0"/>
                <a:ea typeface="宋体" charset="0"/>
                <a:cs typeface="宋体" charset="0"/>
                <a:sym typeface="+mn-ea"/>
              </a:rPr>
              <a:t>③1979年9月15日，参加新生开学典礼后写给同学的信。</a:t>
            </a:r>
            <a:endParaRPr sz="3200">
              <a:latin typeface="宋体" charset="0"/>
              <a:ea typeface="宋体" charset="0"/>
              <a:cs typeface="宋体" charset="0"/>
              <a:sym typeface="+mn-ea"/>
            </a:endParaRPr>
          </a:p>
          <a:p>
            <a:pPr lvl="0" eaLnBrk="1" fontAlgn="auto" latinLnBrk="0" hangingPunct="1">
              <a:lnSpc>
                <a:spcPct val="100000"/>
              </a:lnSpc>
            </a:pPr>
            <a:r>
              <a:rPr sz="3200">
                <a:latin typeface="宋体" charset="0"/>
                <a:ea typeface="宋体" charset="0"/>
                <a:cs typeface="宋体" charset="0"/>
                <a:sym typeface="+mn-ea"/>
              </a:rPr>
              <a:t>④2019年4月30日，收看“纪念五四运动100周年大会”后的观后感。</a:t>
            </a:r>
            <a:endParaRPr sz="3200">
              <a:latin typeface="宋体" charset="0"/>
              <a:ea typeface="宋体" charset="0"/>
              <a:cs typeface="宋体" charset="0"/>
              <a:sym typeface="+mn-ea"/>
            </a:endParaRPr>
          </a:p>
          <a:p>
            <a:pPr lvl="0" eaLnBrk="1" fontAlgn="auto" latinLnBrk="0" hangingPunct="1">
              <a:lnSpc>
                <a:spcPct val="100000"/>
              </a:lnSpc>
            </a:pPr>
            <a:r>
              <a:rPr sz="3200">
                <a:latin typeface="宋体" charset="0"/>
                <a:ea typeface="宋体" charset="0"/>
                <a:cs typeface="宋体" charset="0"/>
                <a:sym typeface="+mn-ea"/>
              </a:rPr>
              <a:t>⑤2049年9月30日，写给某位“百年中国功勋人物”的国庆节慰问信。</a:t>
            </a:r>
            <a:endParaRPr sz="3200">
              <a:latin typeface="宋体" charset="0"/>
              <a:ea typeface="宋体" charset="0"/>
              <a:cs typeface="宋体" charset="0"/>
              <a:sym typeface="+mn-ea"/>
            </a:endParaRPr>
          </a:p>
          <a:p>
            <a:pPr lvl="0" eaLnBrk="1" fontAlgn="auto" latinLnBrk="0" hangingPunct="1">
              <a:lnSpc>
                <a:spcPct val="100000"/>
              </a:lnSpc>
            </a:pPr>
            <a:r>
              <a:rPr sz="3200">
                <a:latin typeface="宋体" charset="0"/>
                <a:ea typeface="宋体" charset="0"/>
                <a:cs typeface="宋体" charset="0"/>
                <a:sym typeface="+mn-ea"/>
              </a:rPr>
              <a:t>要求：结合材料，自选角度，确定立意</a:t>
            </a:r>
            <a:r>
              <a:rPr lang="zh-CN" sz="3200">
                <a:latin typeface="宋体" charset="0"/>
                <a:ea typeface="宋体" charset="0"/>
                <a:cs typeface="宋体" charset="0"/>
                <a:sym typeface="+mn-ea"/>
              </a:rPr>
              <a:t>；</a:t>
            </a:r>
            <a:r>
              <a:rPr sz="3200">
                <a:latin typeface="宋体" charset="0"/>
                <a:ea typeface="宋体" charset="0"/>
                <a:cs typeface="宋体" charset="0"/>
                <a:sym typeface="+mn-ea"/>
              </a:rPr>
              <a:t>切合身份，贴合背景；符合文体特征；不要套作，不得抄袭；不得泄露个人信息；不少于800字</a:t>
            </a:r>
            <a:r>
              <a:rPr lang="zh-CN" sz="3200">
                <a:latin typeface="宋体" charset="0"/>
                <a:ea typeface="宋体" charset="0"/>
                <a:cs typeface="宋体" charset="0"/>
                <a:sym typeface="+mn-ea"/>
              </a:rPr>
              <a:t>。</a:t>
            </a:r>
            <a:endParaRPr lang="zh-CN" sz="3200">
              <a:latin typeface="宋体" charset="0"/>
              <a:ea typeface="宋体" charset="0"/>
              <a:cs typeface="宋体" charset="0"/>
              <a:sym typeface="+mn-ea"/>
            </a:endParaRPr>
          </a:p>
        </p:txBody>
      </p:sp>
    </p:spTree>
  </p:cSld>
  <p:clrMapOvr>
    <a:masterClrMapping/>
  </p:clrMapOvr>
  <p:transition spd="slow">
    <p:fade thruBlk="1"/>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Shape 240"/>
        <p:cNvGrpSpPr/>
        <p:nvPr>
          <p:custDataLst>
            <p:tags r:id="rId3"/>
          </p:custDataLst>
        </p:nvPr>
      </p:nvGrpSpPr>
      <p:grpSpPr>
        <a:xfrm>
          <a:off x="0" y="0"/>
          <a:ext cx="0" cy="0"/>
        </a:xfrm>
      </p:grpSpPr>
      <p:pic>
        <p:nvPicPr>
          <p:cNvPr id="12" name="图片 11"/>
          <p:cNvPicPr>
            <a:picLocks noChangeAspect="1"/>
          </p:cNvPicPr>
          <p:nvPr>
            <p:custDataLst>
              <p:tags r:id="rId5"/>
            </p:custDataLst>
          </p:nvPr>
        </p:nvPicPr>
        <p:blipFill>
          <a:blip r:embed="rId4"/>
          <a:stretch>
            <a:fillRect/>
          </a:stretch>
        </p:blipFill>
        <p:spPr>
          <a:xfrm>
            <a:off x="0" y="0"/>
            <a:ext cx="12188825" cy="6858000"/>
          </a:xfrm>
          <a:prstGeom prst="rect">
            <a:avLst/>
          </a:prstGeom>
        </p:spPr>
      </p:pic>
      <p:pic>
        <p:nvPicPr>
          <p:cNvPr id="3" name="图片 2"/>
          <p:cNvPicPr>
            <a:picLocks noChangeAspect="1"/>
          </p:cNvPicPr>
          <p:nvPr>
            <p:custDataLst>
              <p:tags r:id="rId7"/>
            </p:custDataLst>
          </p:nvPr>
        </p:nvPicPr>
        <p:blipFill>
          <a:blip r:embed="rId6"/>
          <a:stretch>
            <a:fillRect/>
          </a:stretch>
        </p:blipFill>
        <p:spPr>
          <a:xfrm>
            <a:off x="6784975" y="481330"/>
            <a:ext cx="5090160" cy="5934710"/>
          </a:xfrm>
          <a:prstGeom prst="rect">
            <a:avLst/>
          </a:prstGeom>
        </p:spPr>
      </p:pic>
      <p:sp>
        <p:nvSpPr>
          <p:cNvPr id="4" name="文本框 3"/>
          <p:cNvSpPr txBox="1"/>
          <p:nvPr>
            <p:custDataLst>
              <p:tags r:id="rId8"/>
            </p:custDataLst>
          </p:nvPr>
        </p:nvSpPr>
        <p:spPr>
          <a:xfrm>
            <a:off x="417195" y="543560"/>
            <a:ext cx="6313170" cy="5723890"/>
          </a:xfrm>
          <a:prstGeom prst="rect">
            <a:avLst/>
          </a:prstGeom>
          <a:noFill/>
        </p:spPr>
        <p:txBody>
          <a:bodyPr wrap="square" rtlCol="0">
            <a:spAutoFit/>
          </a:bodyPr>
          <a:lstStyle/>
          <a:p>
            <a:r>
              <a:rPr lang="en-US" altLang="zh-CN" sz="2600">
                <a:latin typeface="宋体" charset="0"/>
                <a:ea typeface="宋体" charset="0"/>
                <a:cs typeface="宋体" charset="0"/>
              </a:rPr>
              <a:t>        </a:t>
            </a:r>
            <a:r>
              <a:rPr lang="zh-CN" altLang="en-US" sz="2600">
                <a:latin typeface="宋体" charset="0"/>
                <a:ea typeface="宋体" charset="0"/>
                <a:cs typeface="宋体" charset="0"/>
              </a:rPr>
              <a:t>从命题方向上来看，</a:t>
            </a:r>
            <a:r>
              <a:rPr lang="zh-CN" altLang="en-US" sz="2600">
                <a:solidFill>
                  <a:srgbClr val="FF0000"/>
                </a:solidFill>
                <a:latin typeface="宋体" charset="0"/>
                <a:ea typeface="宋体" charset="0"/>
                <a:cs typeface="宋体" charset="0"/>
              </a:rPr>
              <a:t>彰显时代精神、厚植家国情怀是全国卷的两大特点。</a:t>
            </a:r>
            <a:endParaRPr lang="zh-CN" altLang="en-US" sz="2600">
              <a:solidFill>
                <a:srgbClr val="FF0000"/>
              </a:solidFill>
              <a:latin typeface="宋体" charset="0"/>
              <a:ea typeface="宋体" charset="0"/>
              <a:cs typeface="宋体" charset="0"/>
            </a:endParaRPr>
          </a:p>
          <a:p>
            <a:r>
              <a:rPr lang="zh-CN" altLang="en-US" sz="2600">
                <a:solidFill>
                  <a:srgbClr val="FF0000"/>
                </a:solidFill>
                <a:latin typeface="宋体" charset="0"/>
                <a:ea typeface="宋体" charset="0"/>
                <a:cs typeface="宋体" charset="0"/>
              </a:rPr>
              <a:t> </a:t>
            </a:r>
            <a:r>
              <a:rPr lang="en-US" altLang="zh-CN" sz="2600">
                <a:solidFill>
                  <a:srgbClr val="FF0000"/>
                </a:solidFill>
                <a:latin typeface="宋体" charset="0"/>
                <a:ea typeface="宋体" charset="0"/>
                <a:cs typeface="宋体" charset="0"/>
              </a:rPr>
              <a:t>     </a:t>
            </a:r>
            <a:r>
              <a:rPr lang="zh-CN" altLang="en-US" sz="2600">
                <a:latin typeface="宋体" charset="0"/>
                <a:ea typeface="宋体" charset="0"/>
                <a:cs typeface="宋体" charset="0"/>
              </a:rPr>
              <a:t>“世界”、“精神”、“北斗”、“国际”、“崛起”、“援助”等词汇凸显出</a:t>
            </a:r>
            <a:r>
              <a:rPr lang="zh-CN" altLang="en-US" sz="2600">
                <a:solidFill>
                  <a:srgbClr val="FF0000"/>
                </a:solidFill>
                <a:latin typeface="宋体" charset="0"/>
                <a:ea typeface="宋体" charset="0"/>
                <a:cs typeface="宋体" charset="0"/>
              </a:rPr>
              <a:t>全国卷紧扣时代背景的特点</a:t>
            </a:r>
            <a:r>
              <a:rPr lang="zh-CN" altLang="en-US" sz="2600">
                <a:latin typeface="宋体" charset="0"/>
                <a:ea typeface="宋体" charset="0"/>
                <a:cs typeface="宋体" charset="0"/>
              </a:rPr>
              <a:t>。</a:t>
            </a:r>
            <a:endParaRPr lang="zh-CN" altLang="en-US" sz="2600">
              <a:latin typeface="宋体" charset="0"/>
              <a:ea typeface="宋体" charset="0"/>
              <a:cs typeface="宋体" charset="0"/>
            </a:endParaRPr>
          </a:p>
          <a:p>
            <a:r>
              <a:rPr lang="zh-CN" altLang="en-US" sz="2600">
                <a:latin typeface="宋体" charset="0"/>
                <a:ea typeface="宋体" charset="0"/>
                <a:cs typeface="宋体" charset="0"/>
              </a:rPr>
              <a:t> </a:t>
            </a:r>
            <a:r>
              <a:rPr lang="en-US" altLang="zh-CN" sz="2600">
                <a:latin typeface="宋体" charset="0"/>
                <a:ea typeface="宋体" charset="0"/>
                <a:cs typeface="宋体" charset="0"/>
              </a:rPr>
              <a:t>     </a:t>
            </a:r>
            <a:r>
              <a:rPr lang="zh-CN" altLang="en-US" sz="2600">
                <a:latin typeface="宋体" charset="0"/>
                <a:ea typeface="宋体" charset="0"/>
                <a:cs typeface="宋体" charset="0"/>
              </a:rPr>
              <a:t>“中华民族”、“管仲”、“工匠”、“含意”、“独木桥”等高频词更突出</a:t>
            </a:r>
            <a:r>
              <a:rPr lang="zh-CN" altLang="en-US" sz="2600">
                <a:solidFill>
                  <a:srgbClr val="FF0000"/>
                </a:solidFill>
                <a:latin typeface="宋体" charset="0"/>
                <a:ea typeface="宋体" charset="0"/>
                <a:cs typeface="宋体" charset="0"/>
              </a:rPr>
              <a:t>全国卷注重传递中华历史文化的特色，引导学生对家国情怀的深入思考。</a:t>
            </a:r>
            <a:endParaRPr lang="zh-CN" altLang="en-US" sz="2600">
              <a:solidFill>
                <a:srgbClr val="FF0000"/>
              </a:solidFill>
              <a:latin typeface="宋体" charset="0"/>
              <a:ea typeface="宋体" charset="0"/>
              <a:cs typeface="宋体" charset="0"/>
            </a:endParaRPr>
          </a:p>
          <a:p>
            <a:r>
              <a:rPr lang="zh-CN" altLang="en-US" sz="2600">
                <a:solidFill>
                  <a:srgbClr val="FF0000"/>
                </a:solidFill>
                <a:latin typeface="宋体" charset="0"/>
                <a:ea typeface="宋体" charset="0"/>
                <a:cs typeface="宋体" charset="0"/>
              </a:rPr>
              <a:t> </a:t>
            </a:r>
            <a:r>
              <a:rPr lang="en-US" altLang="zh-CN" sz="2600">
                <a:solidFill>
                  <a:srgbClr val="FF0000"/>
                </a:solidFill>
                <a:latin typeface="宋体" charset="0"/>
                <a:ea typeface="宋体" charset="0"/>
                <a:cs typeface="宋体" charset="0"/>
              </a:rPr>
              <a:t>      </a:t>
            </a:r>
            <a:r>
              <a:rPr lang="zh-CN" altLang="en-US" sz="2600">
                <a:latin typeface="宋体" charset="0"/>
                <a:ea typeface="宋体" charset="0"/>
                <a:cs typeface="宋体" charset="0"/>
              </a:rPr>
              <a:t>在这样的命题趋势下，学生们不能只是“两耳不闻窗外事，一心只读圣贤书”，而是应该</a:t>
            </a:r>
            <a:r>
              <a:rPr lang="zh-CN" altLang="en-US" sz="2600">
                <a:solidFill>
                  <a:srgbClr val="FF0000"/>
                </a:solidFill>
                <a:latin typeface="宋体" charset="0"/>
                <a:ea typeface="宋体" charset="0"/>
                <a:cs typeface="宋体" charset="0"/>
              </a:rPr>
              <a:t>从实际出发，关注生活、关注国家、关注社会，成为真正会思考时代命题的“国之少年”。</a:t>
            </a:r>
            <a:r>
              <a:rPr lang="zh-CN" altLang="en-US" sz="2800">
                <a:latin typeface="宋体" charset="0"/>
                <a:ea typeface="宋体" charset="0"/>
                <a:cs typeface="宋体" charset="0"/>
              </a:rPr>
              <a:t>　</a:t>
            </a:r>
            <a:endParaRPr lang="zh-CN" altLang="en-US" sz="2800">
              <a:latin typeface="宋体" charset="0"/>
              <a:ea typeface="宋体" charset="0"/>
              <a:cs typeface="宋体" charset="0"/>
            </a:endParaRPr>
          </a:p>
        </p:txBody>
      </p:sp>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linds(horizontal)">
                                      <p:cBhvr>
                                        <p:cTn id="17" dur="500"/>
                                        <p:tgtEl>
                                          <p:spTgt spid="4">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blinds(horizontal)">
                                      <p:cBhvr>
                                        <p:cTn id="22"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Shape 240"/>
        <p:cNvGrpSpPr/>
        <p:nvPr>
          <p:custDataLst>
            <p:tags r:id="rId3"/>
          </p:custDataLst>
        </p:nvPr>
      </p:nvGrpSpPr>
      <p:grpSpPr>
        <a:xfrm>
          <a:off x="0" y="0"/>
          <a:ext cx="0" cy="0"/>
        </a:xfrm>
      </p:grpSpPr>
      <p:pic>
        <p:nvPicPr>
          <p:cNvPr id="12" name="图片 11"/>
          <p:cNvPicPr>
            <a:picLocks noChangeAspect="1"/>
          </p:cNvPicPr>
          <p:nvPr>
            <p:custDataLst>
              <p:tags r:id="rId5"/>
            </p:custDataLst>
          </p:nvPr>
        </p:nvPicPr>
        <p:blipFill>
          <a:blip r:embed="rId4"/>
          <a:stretch>
            <a:fillRect/>
          </a:stretch>
        </p:blipFill>
        <p:spPr>
          <a:xfrm>
            <a:off x="0" y="0"/>
            <a:ext cx="12188825" cy="6858000"/>
          </a:xfrm>
          <a:prstGeom prst="rect">
            <a:avLst/>
          </a:prstGeom>
        </p:spPr>
      </p:pic>
      <p:sp>
        <p:nvSpPr>
          <p:cNvPr id="244" name="Shape 244"/>
          <p:cNvSpPr txBox="1"/>
          <p:nvPr>
            <p:custDataLst>
              <p:tags r:id="rId6"/>
            </p:custDataLst>
          </p:nvPr>
        </p:nvSpPr>
        <p:spPr>
          <a:xfrm>
            <a:off x="557530" y="2002155"/>
            <a:ext cx="11092815" cy="4321810"/>
          </a:xfrm>
          <a:prstGeom prst="rect">
            <a:avLst/>
          </a:prstGeom>
          <a:noFill/>
          <a:ln>
            <a:noFill/>
          </a:ln>
        </p:spPr>
        <p:txBody>
          <a:bodyPr wrap="square" lIns="91425" tIns="45700" rIns="91425" bIns="45700" anchor="t" anchorCtr="0">
            <a:noAutofit/>
          </a:bodyPr>
          <a:lstStyle/>
          <a:p>
            <a:pPr lvl="0" eaLnBrk="1" fontAlgn="auto" latinLnBrk="0" hangingPunct="1">
              <a:lnSpc>
                <a:spcPct val="100000"/>
              </a:lnSpc>
            </a:pPr>
            <a:r>
              <a:rPr lang="en-US" altLang="zh-CN" sz="2800">
                <a:latin typeface="HYShuSongErJ" panose="02010600000101010101" pitchFamily="2" charset="-122"/>
                <a:ea typeface="HYShuSongErJ" panose="02010600000101010101" pitchFamily="2" charset="-122"/>
              </a:rPr>
              <a:t>   </a:t>
            </a:r>
            <a:r>
              <a:rPr lang="zh-CN" altLang="en-US" sz="2800">
                <a:latin typeface="HYShuSongErJ" panose="02010600000101010101" pitchFamily="2" charset="-122"/>
                <a:ea typeface="HYShuSongErJ" panose="02010600000101010101" pitchFamily="2" charset="-122"/>
              </a:rPr>
              <a:t>抗日战争爆发后，孙犁毅然投身抗战，在平汉路西的山里工作，他听到冀中平原的同志讲了两个战斗故事，其中一个是活跃在白洋淀上的抗日武装、“水上飞将军”雁翎队的故事。</a:t>
            </a:r>
            <a:endParaRPr lang="zh-CN" altLang="en-US" sz="2800">
              <a:latin typeface="HYShuSongErJ" panose="02010600000101010101" pitchFamily="2" charset="-122"/>
              <a:ea typeface="HYShuSongErJ" panose="02010600000101010101" pitchFamily="2" charset="-122"/>
            </a:endParaRPr>
          </a:p>
          <a:p>
            <a:pPr lvl="0" eaLnBrk="1" fontAlgn="auto" latinLnBrk="0" hangingPunct="1">
              <a:lnSpc>
                <a:spcPct val="100000"/>
              </a:lnSpc>
            </a:pPr>
            <a:r>
              <a:rPr lang="zh-CN" altLang="en-US" sz="2800">
                <a:latin typeface="HYShuSongErJ" panose="02010600000101010101" pitchFamily="2" charset="-122"/>
                <a:ea typeface="HYShuSongErJ" panose="02010600000101010101" pitchFamily="2" charset="-122"/>
              </a:rPr>
              <a:t> </a:t>
            </a:r>
            <a:r>
              <a:rPr lang="en-US" altLang="zh-CN" sz="2800">
                <a:latin typeface="HYShuSongErJ" panose="02010600000101010101" pitchFamily="2" charset="-122"/>
                <a:ea typeface="HYShuSongErJ" panose="02010600000101010101" pitchFamily="2" charset="-122"/>
              </a:rPr>
              <a:t>  </a:t>
            </a:r>
            <a:r>
              <a:rPr lang="zh-CN" altLang="en-US" sz="2800">
                <a:latin typeface="HYShuSongErJ" panose="02010600000101010101" pitchFamily="2" charset="-122"/>
                <a:ea typeface="HYShuSongErJ" panose="02010600000101010101" pitchFamily="2" charset="-122"/>
                <a:sym typeface="+mn-ea"/>
              </a:rPr>
              <a:t>雁翎队</a:t>
            </a:r>
            <a:r>
              <a:rPr lang="zh-CN" altLang="en-US" sz="2800">
                <a:latin typeface="HYShuSongErJ" panose="02010600000101010101" pitchFamily="2" charset="-122"/>
                <a:ea typeface="HYShuSongErJ" panose="02010600000101010101" pitchFamily="2" charset="-122"/>
              </a:rPr>
              <a:t>利用冰上水上优势，击毙、俘虏日伪军、缴获大量军火和军用物资。这个素材触发了孙犁的创作灵感。</a:t>
            </a:r>
            <a:endParaRPr lang="zh-CN" altLang="en-US" sz="2800">
              <a:latin typeface="HYShuSongErJ" panose="02010600000101010101" pitchFamily="2" charset="-122"/>
              <a:ea typeface="HYShuSongErJ" panose="02010600000101010101" pitchFamily="2" charset="-122"/>
            </a:endParaRPr>
          </a:p>
          <a:p>
            <a:pPr lvl="0" eaLnBrk="1" fontAlgn="auto" latinLnBrk="0" hangingPunct="1">
              <a:lnSpc>
                <a:spcPct val="100000"/>
              </a:lnSpc>
            </a:pPr>
            <a:r>
              <a:rPr lang="en-US" altLang="zh-CN" sz="2800">
                <a:latin typeface="HYShuSongErJ" panose="02010600000101010101" pitchFamily="2" charset="-122"/>
                <a:ea typeface="HYShuSongErJ" panose="02010600000101010101" pitchFamily="2" charset="-122"/>
              </a:rPr>
              <a:t>   </a:t>
            </a:r>
            <a:r>
              <a:rPr lang="zh-CN" altLang="en-US" sz="2800">
                <a:latin typeface="HYShuSongErJ" panose="02010600000101010101" pitchFamily="2" charset="-122"/>
                <a:ea typeface="HYShuSongErJ" panose="02010600000101010101" pitchFamily="2" charset="-122"/>
              </a:rPr>
              <a:t>1945年，孙犁在延安便写成了小说《荷花淀》。</a:t>
            </a:r>
            <a:endParaRPr lang="zh-CN" altLang="en-US" sz="2800">
              <a:latin typeface="HYShuSongErJ" panose="02010600000101010101" pitchFamily="2" charset="-122"/>
              <a:ea typeface="HYShuSongErJ" panose="02010600000101010101" pitchFamily="2" charset="-122"/>
            </a:endParaRPr>
          </a:p>
          <a:p>
            <a:pPr lvl="0" eaLnBrk="1" fontAlgn="auto" latinLnBrk="0" hangingPunct="1">
              <a:lnSpc>
                <a:spcPct val="100000"/>
              </a:lnSpc>
            </a:pPr>
            <a:r>
              <a:rPr lang="en-US" altLang="zh-CN" sz="2800">
                <a:latin typeface="HYShuSongErJ" panose="02010600000101010101" pitchFamily="2" charset="-122"/>
                <a:ea typeface="HYShuSongErJ" panose="02010600000101010101" pitchFamily="2" charset="-122"/>
              </a:rPr>
              <a:t>   </a:t>
            </a:r>
            <a:r>
              <a:rPr lang="zh-CN" altLang="en-US" sz="2800">
                <a:latin typeface="HYShuSongErJ" panose="02010600000101010101" pitchFamily="2" charset="-122"/>
                <a:ea typeface="HYShuSongErJ" panose="02010600000101010101" pitchFamily="2" charset="-122"/>
              </a:rPr>
              <a:t>当时抗日战争已经进入最后阶段, 冀中地区的广大军民在党的教育和领导下，团结一心，同仇敌忾，纷纷投入到这场民族解放战争中。</a:t>
            </a:r>
            <a:endParaRPr lang="zh-CN" altLang="en-US" sz="2800">
              <a:latin typeface="HYShuSongErJ" panose="02010600000101010101" pitchFamily="2" charset="-122"/>
              <a:ea typeface="HYShuSongErJ" panose="02010600000101010101" pitchFamily="2" charset="-122"/>
            </a:endParaRPr>
          </a:p>
        </p:txBody>
      </p:sp>
      <p:pic>
        <p:nvPicPr>
          <p:cNvPr id="21" name="图片 20"/>
          <p:cNvPicPr>
            <a:picLocks noChangeAspect="1"/>
          </p:cNvPicPr>
          <p:nvPr>
            <p:custDataLst>
              <p:tags r:id="rId8"/>
            </p:custDataLst>
          </p:nvPr>
        </p:nvPicPr>
        <p:blipFill>
          <a:blip r:embed="rId7"/>
          <a:stretch>
            <a:fillRect/>
          </a:stretch>
        </p:blipFill>
        <p:spPr>
          <a:xfrm rot="5400000">
            <a:off x="1851025" y="-354330"/>
            <a:ext cx="923925" cy="2851150"/>
          </a:xfrm>
          <a:prstGeom prst="rect">
            <a:avLst/>
          </a:prstGeom>
        </p:spPr>
      </p:pic>
      <p:sp>
        <p:nvSpPr>
          <p:cNvPr id="22" name="Shape 231"/>
          <p:cNvSpPr txBox="1"/>
          <p:nvPr>
            <p:custDataLst>
              <p:tags r:id="rId9"/>
            </p:custDataLst>
          </p:nvPr>
        </p:nvSpPr>
        <p:spPr>
          <a:xfrm>
            <a:off x="887095" y="748665"/>
            <a:ext cx="2825750" cy="784860"/>
          </a:xfrm>
          <a:prstGeom prst="rect">
            <a:avLst/>
          </a:prstGeom>
          <a:noFill/>
          <a:ln>
            <a:noFill/>
          </a:ln>
        </p:spPr>
        <p:txBody>
          <a:bodyPr wrap="square" lIns="91425" tIns="45700" rIns="91425" bIns="45700" anchor="t" anchorCtr="0">
            <a:noAutofit/>
          </a:bodyPr>
          <a:lstStyle/>
          <a:p>
            <a:pPr marL="0" marR="0" lvl="0" indent="0" algn="l" rtl="0">
              <a:spcBef>
                <a:spcPct val="0"/>
              </a:spcBef>
              <a:buNone/>
            </a:pPr>
            <a:r>
              <a:rPr lang="zh-CN" altLang="en-ID" sz="4000" b="1" spc="300">
                <a:solidFill>
                  <a:srgbClr val="3F3F3F"/>
                </a:solidFill>
                <a:latin typeface="HYShuSongErJ" panose="02010600000101010101" pitchFamily="2" charset="-122"/>
                <a:ea typeface="HYShuSongErJ" panose="02010600000101010101" pitchFamily="2" charset="-122"/>
                <a:cs typeface="Montserrat" panose="00000500000000000000"/>
                <a:sym typeface="Montserrat" panose="00000500000000000000"/>
              </a:rPr>
              <a:t>《荷花淀》</a:t>
            </a:r>
            <a:endParaRPr lang="zh-CN" altLang="en-ID" sz="4000" b="1" spc="300">
              <a:solidFill>
                <a:srgbClr val="3F3F3F"/>
              </a:solidFill>
              <a:latin typeface="HYShuSongErJ" panose="02010600000101010101" pitchFamily="2" charset="-122"/>
              <a:ea typeface="HYShuSongErJ" panose="02010600000101010101" pitchFamily="2" charset="-122"/>
              <a:cs typeface="Montserrat" panose="00000500000000000000"/>
              <a:sym typeface="Montserrat" panose="00000500000000000000"/>
            </a:endParaRPr>
          </a:p>
        </p:txBody>
      </p:sp>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44">
                                            <p:txEl>
                                              <p:pRg st="0" end="0"/>
                                            </p:txEl>
                                          </p:spTgt>
                                        </p:tgtEl>
                                        <p:attrNameLst>
                                          <p:attrName>style.visibility</p:attrName>
                                        </p:attrNameLst>
                                      </p:cBhvr>
                                      <p:to>
                                        <p:strVal val="visible"/>
                                      </p:to>
                                    </p:set>
                                    <p:animEffect transition="in" filter="blinds(horizontal)">
                                      <p:cBhvr>
                                        <p:cTn id="12" dur="500"/>
                                        <p:tgtEl>
                                          <p:spTgt spid="244">
                                            <p:txEl>
                                              <p:pRg st="0" end="0"/>
                                            </p:txEl>
                                          </p:spTgt>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244">
                                            <p:txEl>
                                              <p:pRg st="1" end="1"/>
                                            </p:txEl>
                                          </p:spTgt>
                                        </p:tgtEl>
                                        <p:attrNameLst>
                                          <p:attrName>style.visibility</p:attrName>
                                        </p:attrNameLst>
                                      </p:cBhvr>
                                      <p:to>
                                        <p:strVal val="visible"/>
                                      </p:to>
                                    </p:set>
                                    <p:animEffect transition="in" filter="blinds(horizontal)">
                                      <p:cBhvr>
                                        <p:cTn id="17" dur="500"/>
                                        <p:tgtEl>
                                          <p:spTgt spid="244">
                                            <p:txEl>
                                              <p:pRg st="1" end="1"/>
                                            </p:txEl>
                                          </p:spTgt>
                                        </p:tgtEl>
                                      </p:cBhvr>
                                    </p:animEffect>
                                  </p:childTnLst>
                                </p:cTn>
                              </p:par>
                            </p:childTnLst>
                          </p:cTn>
                        </p:par>
                      </p:childTnLst>
                    </p:cTn>
                  </p:par>
                  <p:par>
                    <p:cTn id="18" fill="hold" nodeType="clickPar">
                      <p:stCondLst>
                        <p:cond delay="indefinite"/>
                        <p:cond evt="onBegin" delay="0">
                          <p:tn val="17"/>
                        </p:cond>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244">
                                            <p:txEl>
                                              <p:pRg st="2" end="2"/>
                                            </p:txEl>
                                          </p:spTgt>
                                        </p:tgtEl>
                                        <p:attrNameLst>
                                          <p:attrName>style.visibility</p:attrName>
                                        </p:attrNameLst>
                                      </p:cBhvr>
                                      <p:to>
                                        <p:strVal val="visible"/>
                                      </p:to>
                                    </p:set>
                                    <p:animEffect transition="in" filter="blinds(horizontal)">
                                      <p:cBhvr>
                                        <p:cTn id="22" dur="500"/>
                                        <p:tgtEl>
                                          <p:spTgt spid="244">
                                            <p:txEl>
                                              <p:pRg st="2" end="2"/>
                                            </p:txEl>
                                          </p:spTgt>
                                        </p:tgtEl>
                                      </p:cBhvr>
                                    </p:animEffect>
                                  </p:childTnLst>
                                </p:cTn>
                              </p:par>
                            </p:childTnLst>
                          </p:cTn>
                        </p:par>
                      </p:childTnLst>
                    </p:cTn>
                  </p:par>
                  <p:par>
                    <p:cTn id="23" fill="hold" nodeType="clickPar">
                      <p:stCondLst>
                        <p:cond delay="indefinite"/>
                        <p:cond evt="onBegin" delay="0">
                          <p:tn val="22"/>
                        </p:cond>
                      </p:stCondLst>
                      <p:childTnLst>
                        <p:par>
                          <p:cTn id="24" fill="hold" nodeType="after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244">
                                            <p:txEl>
                                              <p:pRg st="3" end="3"/>
                                            </p:txEl>
                                          </p:spTgt>
                                        </p:tgtEl>
                                        <p:attrNameLst>
                                          <p:attrName>style.visibility</p:attrName>
                                        </p:attrNameLst>
                                      </p:cBhvr>
                                      <p:to>
                                        <p:strVal val="visible"/>
                                      </p:to>
                                    </p:set>
                                    <p:animEffect transition="in" filter="blinds(horizontal)">
                                      <p:cBhvr>
                                        <p:cTn id="27" dur="500"/>
                                        <p:tgtEl>
                                          <p:spTgt spid="24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Shape 240"/>
        <p:cNvGrpSpPr/>
        <p:nvPr>
          <p:custDataLst>
            <p:tags r:id="rId3"/>
          </p:custDataLst>
        </p:nvPr>
      </p:nvGrpSpPr>
      <p:grpSpPr>
        <a:xfrm>
          <a:off x="0" y="0"/>
          <a:ext cx="0" cy="0"/>
        </a:xfrm>
      </p:grpSpPr>
      <p:pic>
        <p:nvPicPr>
          <p:cNvPr id="12" name="图片 11"/>
          <p:cNvPicPr>
            <a:picLocks noChangeAspect="1"/>
          </p:cNvPicPr>
          <p:nvPr>
            <p:custDataLst>
              <p:tags r:id="rId5"/>
            </p:custDataLst>
          </p:nvPr>
        </p:nvPicPr>
        <p:blipFill>
          <a:blip r:embed="rId4"/>
          <a:stretch>
            <a:fillRect/>
          </a:stretch>
        </p:blipFill>
        <p:spPr>
          <a:xfrm>
            <a:off x="0" y="0"/>
            <a:ext cx="12188825" cy="6858000"/>
          </a:xfrm>
          <a:prstGeom prst="rect">
            <a:avLst/>
          </a:prstGeom>
        </p:spPr>
      </p:pic>
      <p:sp>
        <p:nvSpPr>
          <p:cNvPr id="244" name="Shape 244"/>
          <p:cNvSpPr txBox="1"/>
          <p:nvPr>
            <p:custDataLst>
              <p:tags r:id="rId6"/>
            </p:custDataLst>
          </p:nvPr>
        </p:nvSpPr>
        <p:spPr>
          <a:xfrm>
            <a:off x="557530" y="1894205"/>
            <a:ext cx="11092815" cy="4429760"/>
          </a:xfrm>
          <a:prstGeom prst="rect">
            <a:avLst/>
          </a:prstGeom>
          <a:noFill/>
          <a:ln>
            <a:noFill/>
          </a:ln>
        </p:spPr>
        <p:txBody>
          <a:bodyPr wrap="square" lIns="91425" tIns="45700" rIns="91425" bIns="45700" anchor="t" anchorCtr="0">
            <a:noAutofit/>
          </a:bodyPr>
          <a:lstStyle/>
          <a:p>
            <a:pPr lvl="0" eaLnBrk="1" fontAlgn="auto" latinLnBrk="0" hangingPunct="1">
              <a:lnSpc>
                <a:spcPct val="100000"/>
              </a:lnSpc>
            </a:pPr>
            <a:r>
              <a:rPr lang="en-US" altLang="zh-CN" sz="2800">
                <a:latin typeface="HYShuSongErJ" panose="02010600000101010101" pitchFamily="2" charset="-122"/>
                <a:ea typeface="HYShuSongErJ" panose="02010600000101010101" pitchFamily="2" charset="-122"/>
              </a:rPr>
              <a:t>   </a:t>
            </a:r>
            <a:r>
              <a:rPr lang="zh-CN" altLang="en-US" sz="2800">
                <a:latin typeface="HYShuSongErJ" panose="02010600000101010101" pitchFamily="2" charset="-122"/>
                <a:ea typeface="HYShuSongErJ" panose="02010600000101010101" pitchFamily="2" charset="-122"/>
              </a:rPr>
              <a:t>1943年，在中共北方局从事抗日宣传工作的赵树理在奉命深入辽县（今山西左权县）农村搞调研时，听到了一对青年男女岳冬至和智英祥在追求自由恋爱的过程中，由于受到双方父母等的阻挠，以致岳冬至被人打死的悲剧故事。</a:t>
            </a:r>
            <a:endParaRPr lang="zh-CN" altLang="en-US" sz="2800">
              <a:latin typeface="HYShuSongErJ" panose="02010600000101010101" pitchFamily="2" charset="-122"/>
              <a:ea typeface="HYShuSongErJ" panose="02010600000101010101" pitchFamily="2" charset="-122"/>
            </a:endParaRPr>
          </a:p>
          <a:p>
            <a:pPr lvl="0" eaLnBrk="1" fontAlgn="auto" latinLnBrk="0" hangingPunct="1">
              <a:lnSpc>
                <a:spcPct val="100000"/>
              </a:lnSpc>
            </a:pPr>
            <a:r>
              <a:rPr lang="en-US" altLang="zh-CN" sz="2800">
                <a:latin typeface="HYShuSongErJ" panose="02010600000101010101" pitchFamily="2" charset="-122"/>
                <a:ea typeface="HYShuSongErJ" panose="02010600000101010101" pitchFamily="2" charset="-122"/>
              </a:rPr>
              <a:t>    </a:t>
            </a:r>
            <a:r>
              <a:rPr lang="zh-CN" altLang="en-US" sz="2800">
                <a:latin typeface="HYShuSongErJ" panose="02010600000101010101" pitchFamily="2" charset="-122"/>
                <a:ea typeface="HYShuSongErJ" panose="02010600000101010101" pitchFamily="2" charset="-122"/>
              </a:rPr>
              <a:t>当时“土改”也刚刚开始，一些地主利用农民群众的愚昧和封建迷信思想妄图阻挠“土改”。</a:t>
            </a:r>
            <a:endParaRPr lang="zh-CN" altLang="en-US" sz="2800">
              <a:latin typeface="HYShuSongErJ" panose="02010600000101010101" pitchFamily="2" charset="-122"/>
              <a:ea typeface="HYShuSongErJ" panose="02010600000101010101" pitchFamily="2" charset="-122"/>
            </a:endParaRPr>
          </a:p>
          <a:p>
            <a:pPr lvl="0" eaLnBrk="1" fontAlgn="auto" latinLnBrk="0" hangingPunct="1">
              <a:lnSpc>
                <a:spcPct val="100000"/>
              </a:lnSpc>
            </a:pPr>
            <a:r>
              <a:rPr lang="zh-CN" altLang="en-US" sz="2800">
                <a:latin typeface="HYShuSongErJ" panose="02010600000101010101" pitchFamily="2" charset="-122"/>
                <a:ea typeface="HYShuSongErJ" panose="02010600000101010101" pitchFamily="2" charset="-122"/>
              </a:rPr>
              <a:t> </a:t>
            </a:r>
            <a:r>
              <a:rPr lang="en-US" altLang="zh-CN" sz="2800">
                <a:latin typeface="HYShuSongErJ" panose="02010600000101010101" pitchFamily="2" charset="-122"/>
                <a:ea typeface="HYShuSongErJ" panose="02010600000101010101" pitchFamily="2" charset="-122"/>
              </a:rPr>
              <a:t>   </a:t>
            </a:r>
            <a:r>
              <a:rPr lang="zh-CN" altLang="en-US" sz="2800">
                <a:latin typeface="HYShuSongErJ" panose="02010600000101010101" pitchFamily="2" charset="-122"/>
                <a:ea typeface="HYShuSongErJ" panose="02010600000101010101" pitchFamily="2" charset="-122"/>
              </a:rPr>
              <a:t>自小就生长在山西这片沃土上、有着深厚生活积淀的赵树理基于以上背景，</a:t>
            </a:r>
            <a:r>
              <a:rPr lang="zh-CN" altLang="en-US" sz="2800">
                <a:latin typeface="HYShuSongErJ" panose="02010600000101010101" pitchFamily="2" charset="-122"/>
                <a:ea typeface="HYShuSongErJ" panose="02010600000101010101" pitchFamily="2" charset="-122"/>
                <a:sym typeface="+mn-ea"/>
              </a:rPr>
              <a:t>创作出这篇小说</a:t>
            </a:r>
            <a:r>
              <a:rPr lang="zh-CN" altLang="en-US" sz="2800">
                <a:latin typeface="HYShuSongErJ" panose="02010600000101010101" pitchFamily="2" charset="-122"/>
                <a:ea typeface="HYShuSongErJ" panose="02010600000101010101" pitchFamily="2" charset="-122"/>
              </a:rPr>
              <a:t>《小二黑结婚》。</a:t>
            </a:r>
            <a:endParaRPr lang="zh-CN" altLang="en-US" sz="2800">
              <a:latin typeface="HYShuSongErJ" panose="02010600000101010101" pitchFamily="2" charset="-122"/>
              <a:ea typeface="HYShuSongErJ" panose="02010600000101010101" pitchFamily="2" charset="-122"/>
            </a:endParaRPr>
          </a:p>
        </p:txBody>
      </p:sp>
      <p:pic>
        <p:nvPicPr>
          <p:cNvPr id="21" name="图片 20"/>
          <p:cNvPicPr>
            <a:picLocks noChangeAspect="1"/>
          </p:cNvPicPr>
          <p:nvPr>
            <p:custDataLst>
              <p:tags r:id="rId8"/>
            </p:custDataLst>
          </p:nvPr>
        </p:nvPicPr>
        <p:blipFill>
          <a:blip r:embed="rId7"/>
          <a:stretch>
            <a:fillRect/>
          </a:stretch>
        </p:blipFill>
        <p:spPr>
          <a:xfrm rot="5400000">
            <a:off x="2360295" y="-863600"/>
            <a:ext cx="923925" cy="3870325"/>
          </a:xfrm>
          <a:prstGeom prst="rect">
            <a:avLst/>
          </a:prstGeom>
        </p:spPr>
      </p:pic>
      <p:sp>
        <p:nvSpPr>
          <p:cNvPr id="22" name="Shape 231"/>
          <p:cNvSpPr txBox="1"/>
          <p:nvPr>
            <p:custDataLst>
              <p:tags r:id="rId9"/>
            </p:custDataLst>
          </p:nvPr>
        </p:nvSpPr>
        <p:spPr>
          <a:xfrm>
            <a:off x="855345" y="732790"/>
            <a:ext cx="3873500" cy="784860"/>
          </a:xfrm>
          <a:prstGeom prst="rect">
            <a:avLst/>
          </a:prstGeom>
          <a:noFill/>
          <a:ln>
            <a:noFill/>
          </a:ln>
        </p:spPr>
        <p:txBody>
          <a:bodyPr wrap="square" lIns="91425" tIns="45700" rIns="91425" bIns="45700" anchor="t" anchorCtr="0">
            <a:noAutofit/>
          </a:bodyPr>
          <a:lstStyle/>
          <a:p>
            <a:pPr marL="0" marR="0" lvl="0" indent="0" algn="l" rtl="0">
              <a:spcBef>
                <a:spcPct val="0"/>
              </a:spcBef>
              <a:buNone/>
            </a:pPr>
            <a:r>
              <a:rPr lang="zh-CN" altLang="en-ID" sz="4000" b="1" spc="300">
                <a:solidFill>
                  <a:srgbClr val="3F3F3F"/>
                </a:solidFill>
                <a:latin typeface="HYShuSongErJ" panose="02010600000101010101" pitchFamily="2" charset="-122"/>
                <a:ea typeface="HYShuSongErJ" panose="02010600000101010101" pitchFamily="2" charset="-122"/>
                <a:cs typeface="Montserrat" panose="00000500000000000000"/>
                <a:sym typeface="Montserrat" panose="00000500000000000000"/>
              </a:rPr>
              <a:t>《小二黑结婚》</a:t>
            </a:r>
            <a:endParaRPr lang="zh-CN" altLang="en-ID" sz="4000" b="1" spc="300">
              <a:solidFill>
                <a:srgbClr val="3F3F3F"/>
              </a:solidFill>
              <a:latin typeface="HYShuSongErJ" panose="02010600000101010101" pitchFamily="2" charset="-122"/>
              <a:ea typeface="HYShuSongErJ" panose="02010600000101010101" pitchFamily="2" charset="-122"/>
              <a:cs typeface="Montserrat" panose="00000500000000000000"/>
              <a:sym typeface="Montserrat" panose="00000500000000000000"/>
            </a:endParaRPr>
          </a:p>
        </p:txBody>
      </p:sp>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44">
                                            <p:txEl>
                                              <p:pRg st="0" end="0"/>
                                            </p:txEl>
                                          </p:spTgt>
                                        </p:tgtEl>
                                        <p:attrNameLst>
                                          <p:attrName>style.visibility</p:attrName>
                                        </p:attrNameLst>
                                      </p:cBhvr>
                                      <p:to>
                                        <p:strVal val="visible"/>
                                      </p:to>
                                    </p:set>
                                    <p:animEffect transition="in" filter="blinds(horizontal)">
                                      <p:cBhvr>
                                        <p:cTn id="12" dur="500"/>
                                        <p:tgtEl>
                                          <p:spTgt spid="244">
                                            <p:txEl>
                                              <p:pRg st="0" end="0"/>
                                            </p:txEl>
                                          </p:spTgt>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244">
                                            <p:txEl>
                                              <p:pRg st="1" end="1"/>
                                            </p:txEl>
                                          </p:spTgt>
                                        </p:tgtEl>
                                        <p:attrNameLst>
                                          <p:attrName>style.visibility</p:attrName>
                                        </p:attrNameLst>
                                      </p:cBhvr>
                                      <p:to>
                                        <p:strVal val="visible"/>
                                      </p:to>
                                    </p:set>
                                    <p:animEffect transition="in" filter="blinds(horizontal)">
                                      <p:cBhvr>
                                        <p:cTn id="17" dur="500"/>
                                        <p:tgtEl>
                                          <p:spTgt spid="244">
                                            <p:txEl>
                                              <p:pRg st="1" end="1"/>
                                            </p:txEl>
                                          </p:spTgt>
                                        </p:tgtEl>
                                      </p:cBhvr>
                                    </p:animEffect>
                                  </p:childTnLst>
                                </p:cTn>
                              </p:par>
                            </p:childTnLst>
                          </p:cTn>
                        </p:par>
                      </p:childTnLst>
                    </p:cTn>
                  </p:par>
                  <p:par>
                    <p:cTn id="18" fill="hold" nodeType="clickPar">
                      <p:stCondLst>
                        <p:cond delay="indefinite"/>
                        <p:cond evt="onBegin" delay="0">
                          <p:tn val="17"/>
                        </p:cond>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244">
                                            <p:txEl>
                                              <p:pRg st="2" end="2"/>
                                            </p:txEl>
                                          </p:spTgt>
                                        </p:tgtEl>
                                        <p:attrNameLst>
                                          <p:attrName>style.visibility</p:attrName>
                                        </p:attrNameLst>
                                      </p:cBhvr>
                                      <p:to>
                                        <p:strVal val="visible"/>
                                      </p:to>
                                    </p:set>
                                    <p:animEffect transition="in" filter="blinds(horizontal)">
                                      <p:cBhvr>
                                        <p:cTn id="22" dur="500"/>
                                        <p:tgtEl>
                                          <p:spTgt spid="24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Shape 240"/>
        <p:cNvGrpSpPr/>
        <p:nvPr>
          <p:custDataLst>
            <p:tags r:id="rId3"/>
          </p:custDataLst>
        </p:nvPr>
      </p:nvGrpSpPr>
      <p:grpSpPr>
        <a:xfrm>
          <a:off x="0" y="0"/>
          <a:ext cx="0" cy="0"/>
        </a:xfrm>
      </p:grpSpPr>
      <p:pic>
        <p:nvPicPr>
          <p:cNvPr id="12" name="图片 11"/>
          <p:cNvPicPr>
            <a:picLocks noChangeAspect="1"/>
          </p:cNvPicPr>
          <p:nvPr>
            <p:custDataLst>
              <p:tags r:id="rId5"/>
            </p:custDataLst>
          </p:nvPr>
        </p:nvPicPr>
        <p:blipFill>
          <a:blip r:embed="rId4"/>
          <a:stretch>
            <a:fillRect/>
          </a:stretch>
        </p:blipFill>
        <p:spPr>
          <a:xfrm>
            <a:off x="0" y="0"/>
            <a:ext cx="12188825" cy="6858000"/>
          </a:xfrm>
          <a:prstGeom prst="rect">
            <a:avLst/>
          </a:prstGeom>
        </p:spPr>
      </p:pic>
      <p:sp>
        <p:nvSpPr>
          <p:cNvPr id="244" name="Shape 244"/>
          <p:cNvSpPr txBox="1"/>
          <p:nvPr>
            <p:custDataLst>
              <p:tags r:id="rId6"/>
            </p:custDataLst>
          </p:nvPr>
        </p:nvSpPr>
        <p:spPr>
          <a:xfrm>
            <a:off x="468630" y="1633855"/>
            <a:ext cx="11219815" cy="4782820"/>
          </a:xfrm>
          <a:prstGeom prst="rect">
            <a:avLst/>
          </a:prstGeom>
          <a:noFill/>
          <a:ln>
            <a:noFill/>
          </a:ln>
        </p:spPr>
        <p:txBody>
          <a:bodyPr wrap="square" lIns="91425" tIns="45700" rIns="91425" bIns="45700" anchor="t" anchorCtr="0">
            <a:noAutofit/>
          </a:bodyPr>
          <a:lstStyle/>
          <a:p>
            <a:pPr lvl="0" eaLnBrk="1" fontAlgn="auto" latinLnBrk="0" hangingPunct="1">
              <a:lnSpc>
                <a:spcPct val="100000"/>
              </a:lnSpc>
            </a:pPr>
            <a:r>
              <a:rPr lang="en-US" sz="2800">
                <a:latin typeface="HYShuSongErJ" panose="02010600000101010101" pitchFamily="2" charset="-122"/>
                <a:ea typeface="HYShuSongErJ" panose="02010600000101010101" pitchFamily="2" charset="-122"/>
              </a:rPr>
              <a:t>    </a:t>
            </a:r>
            <a:r>
              <a:rPr sz="2800">
                <a:latin typeface="HYShuSongErJ" panose="02010600000101010101" pitchFamily="2" charset="-122"/>
                <a:ea typeface="HYShuSongErJ" panose="02010600000101010101" pitchFamily="2" charset="-122"/>
              </a:rPr>
              <a:t>王愿坚1944年于抗日烽火中参加革命，1952年，他被调到《解放军文艺》杂志担任编辑</a:t>
            </a:r>
            <a:r>
              <a:rPr lang="zh-CN" sz="2800">
                <a:latin typeface="HYShuSongErJ" panose="02010600000101010101" pitchFamily="2" charset="-122"/>
                <a:ea typeface="HYShuSongErJ" panose="02010600000101010101" pitchFamily="2" charset="-122"/>
              </a:rPr>
              <a:t>。1953年王愿坚到福建东山岛采访，听到很多发生在1934年至1937年的红军的故事。</a:t>
            </a:r>
            <a:endParaRPr lang="zh-CN" sz="2800">
              <a:latin typeface="HYShuSongErJ" panose="02010600000101010101" pitchFamily="2" charset="-122"/>
              <a:ea typeface="HYShuSongErJ" panose="02010600000101010101" pitchFamily="2" charset="-122"/>
            </a:endParaRPr>
          </a:p>
          <a:p>
            <a:pPr lvl="0" eaLnBrk="1" fontAlgn="auto" latinLnBrk="0" hangingPunct="1">
              <a:lnSpc>
                <a:spcPct val="100000"/>
              </a:lnSpc>
            </a:pPr>
            <a:r>
              <a:rPr lang="zh-CN" sz="2800">
                <a:latin typeface="HYShuSongErJ" panose="02010600000101010101" pitchFamily="2" charset="-122"/>
                <a:ea typeface="HYShuSongErJ" panose="02010600000101010101" pitchFamily="2" charset="-122"/>
              </a:rPr>
              <a:t> </a:t>
            </a:r>
            <a:r>
              <a:rPr lang="en-US" altLang="zh-CN" sz="2800">
                <a:latin typeface="HYShuSongErJ" panose="02010600000101010101" pitchFamily="2" charset="-122"/>
                <a:ea typeface="HYShuSongErJ" panose="02010600000101010101" pitchFamily="2" charset="-122"/>
              </a:rPr>
              <a:t>   </a:t>
            </a:r>
            <a:r>
              <a:rPr lang="zh-CN" sz="2800">
                <a:latin typeface="HYShuSongErJ" panose="02010600000101010101" pitchFamily="2" charset="-122"/>
                <a:ea typeface="HYShuSongErJ" panose="02010600000101010101" pitchFamily="2" charset="-122"/>
              </a:rPr>
              <a:t>1954年“七一”将至，《解放军文艺》要发表优秀党员的故事，王愿坚想起了卢春兰的故事，作为闽西游击队联络员和交通员，</a:t>
            </a:r>
            <a:r>
              <a:rPr lang="zh-CN" sz="2800">
                <a:latin typeface="HYShuSongErJ" panose="02010600000101010101" pitchFamily="2" charset="-122"/>
                <a:ea typeface="HYShuSongErJ" panose="02010600000101010101" pitchFamily="2" charset="-122"/>
                <a:sym typeface="+mn-ea"/>
              </a:rPr>
              <a:t>卢春兰</a:t>
            </a:r>
            <a:r>
              <a:rPr lang="zh-CN" sz="2800">
                <a:latin typeface="HYShuSongErJ" panose="02010600000101010101" pitchFamily="2" charset="-122"/>
                <a:ea typeface="HYShuSongErJ" panose="02010600000101010101" pitchFamily="2" charset="-122"/>
              </a:rPr>
              <a:t>从土地革命时期起就一直从事游击队的情报传递和后勤补给，为活动在金丰大山坚持游击战争的游击队提供强有力的支持。当年，山上游击队没有盐吃，卢春兰组织各家腌咸菜，交给山上来的人带去，但被敌人发现，为避免敌人屠村，卢春兰主动承认自己是组织者。</a:t>
            </a:r>
            <a:endParaRPr lang="zh-CN" sz="2800">
              <a:latin typeface="HYShuSongErJ" panose="02010600000101010101" pitchFamily="2" charset="-122"/>
              <a:ea typeface="HYShuSongErJ" panose="02010600000101010101" pitchFamily="2" charset="-122"/>
            </a:endParaRPr>
          </a:p>
          <a:p>
            <a:pPr lvl="0" eaLnBrk="1" fontAlgn="auto" latinLnBrk="0" hangingPunct="1">
              <a:lnSpc>
                <a:spcPct val="100000"/>
              </a:lnSpc>
            </a:pPr>
            <a:r>
              <a:rPr lang="zh-CN" sz="2800">
                <a:latin typeface="HYShuSongErJ" panose="02010600000101010101" pitchFamily="2" charset="-122"/>
                <a:ea typeface="HYShuSongErJ" panose="02010600000101010101" pitchFamily="2" charset="-122"/>
              </a:rPr>
              <a:t> </a:t>
            </a:r>
            <a:r>
              <a:rPr lang="en-US" altLang="zh-CN" sz="2800">
                <a:latin typeface="HYShuSongErJ" panose="02010600000101010101" pitchFamily="2" charset="-122"/>
                <a:ea typeface="HYShuSongErJ" panose="02010600000101010101" pitchFamily="2" charset="-122"/>
              </a:rPr>
              <a:t>   </a:t>
            </a:r>
            <a:r>
              <a:rPr lang="zh-CN" sz="2800">
                <a:latin typeface="HYShuSongErJ" panose="02010600000101010101" pitchFamily="2" charset="-122"/>
                <a:ea typeface="HYShuSongErJ" panose="02010600000101010101" pitchFamily="2" charset="-122"/>
              </a:rPr>
              <a:t>王愿坚对情节进行扩充，将自己在抗日战争、解放战争中的经历也融进去，创作了他的第一篇小说《党费》。</a:t>
            </a:r>
            <a:endParaRPr lang="zh-CN" sz="2800">
              <a:latin typeface="HYShuSongErJ" panose="02010600000101010101" pitchFamily="2" charset="-122"/>
              <a:ea typeface="HYShuSongErJ" panose="02010600000101010101" pitchFamily="2" charset="-122"/>
            </a:endParaRPr>
          </a:p>
        </p:txBody>
      </p:sp>
      <p:pic>
        <p:nvPicPr>
          <p:cNvPr id="21" name="图片 20"/>
          <p:cNvPicPr>
            <a:picLocks noChangeAspect="1"/>
          </p:cNvPicPr>
          <p:nvPr>
            <p:custDataLst>
              <p:tags r:id="rId8"/>
            </p:custDataLst>
          </p:nvPr>
        </p:nvPicPr>
        <p:blipFill>
          <a:blip r:embed="rId7"/>
          <a:stretch>
            <a:fillRect/>
          </a:stretch>
        </p:blipFill>
        <p:spPr>
          <a:xfrm rot="5400000">
            <a:off x="1597025" y="-100330"/>
            <a:ext cx="923925" cy="2343150"/>
          </a:xfrm>
          <a:prstGeom prst="rect">
            <a:avLst/>
          </a:prstGeom>
        </p:spPr>
      </p:pic>
      <p:sp>
        <p:nvSpPr>
          <p:cNvPr id="22" name="Shape 231"/>
          <p:cNvSpPr txBox="1"/>
          <p:nvPr>
            <p:custDataLst>
              <p:tags r:id="rId9"/>
            </p:custDataLst>
          </p:nvPr>
        </p:nvSpPr>
        <p:spPr>
          <a:xfrm>
            <a:off x="887730" y="748665"/>
            <a:ext cx="2082165" cy="784860"/>
          </a:xfrm>
          <a:prstGeom prst="rect">
            <a:avLst/>
          </a:prstGeom>
          <a:noFill/>
          <a:ln>
            <a:noFill/>
          </a:ln>
        </p:spPr>
        <p:txBody>
          <a:bodyPr wrap="square" lIns="91425" tIns="45700" rIns="91425" bIns="45700" anchor="t" anchorCtr="0">
            <a:noAutofit/>
          </a:bodyPr>
          <a:lstStyle/>
          <a:p>
            <a:pPr marL="0" marR="0" lvl="0" indent="0" algn="l" rtl="0">
              <a:spcBef>
                <a:spcPct val="0"/>
              </a:spcBef>
              <a:buNone/>
            </a:pPr>
            <a:r>
              <a:rPr lang="zh-CN" altLang="en-ID" sz="4000" b="1" spc="300">
                <a:solidFill>
                  <a:srgbClr val="3F3F3F"/>
                </a:solidFill>
                <a:latin typeface="HYShuSongErJ" panose="02010600000101010101" pitchFamily="2" charset="-122"/>
                <a:ea typeface="HYShuSongErJ" panose="02010600000101010101" pitchFamily="2" charset="-122"/>
                <a:cs typeface="Montserrat" panose="00000500000000000000"/>
                <a:sym typeface="Montserrat" panose="00000500000000000000"/>
              </a:rPr>
              <a:t>《党费》</a:t>
            </a:r>
            <a:endParaRPr lang="zh-CN" altLang="en-ID" sz="4000" b="1" spc="300">
              <a:solidFill>
                <a:srgbClr val="3F3F3F"/>
              </a:solidFill>
              <a:latin typeface="HYShuSongErJ" panose="02010600000101010101" pitchFamily="2" charset="-122"/>
              <a:ea typeface="HYShuSongErJ" panose="02010600000101010101" pitchFamily="2" charset="-122"/>
              <a:cs typeface="Montserrat" panose="00000500000000000000"/>
              <a:sym typeface="Montserrat" panose="00000500000000000000"/>
            </a:endParaRPr>
          </a:p>
        </p:txBody>
      </p:sp>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44">
                                            <p:txEl>
                                              <p:pRg st="0" end="0"/>
                                            </p:txEl>
                                          </p:spTgt>
                                        </p:tgtEl>
                                        <p:attrNameLst>
                                          <p:attrName>style.visibility</p:attrName>
                                        </p:attrNameLst>
                                      </p:cBhvr>
                                      <p:to>
                                        <p:strVal val="visible"/>
                                      </p:to>
                                    </p:set>
                                    <p:animEffect transition="in" filter="blinds(horizontal)">
                                      <p:cBhvr>
                                        <p:cTn id="12" dur="500"/>
                                        <p:tgtEl>
                                          <p:spTgt spid="244">
                                            <p:txEl>
                                              <p:pRg st="0" end="0"/>
                                            </p:txEl>
                                          </p:spTgt>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244">
                                            <p:txEl>
                                              <p:pRg st="1" end="1"/>
                                            </p:txEl>
                                          </p:spTgt>
                                        </p:tgtEl>
                                        <p:attrNameLst>
                                          <p:attrName>style.visibility</p:attrName>
                                        </p:attrNameLst>
                                      </p:cBhvr>
                                      <p:to>
                                        <p:strVal val="visible"/>
                                      </p:to>
                                    </p:set>
                                    <p:animEffect transition="in" filter="blinds(horizontal)">
                                      <p:cBhvr>
                                        <p:cTn id="17" dur="500"/>
                                        <p:tgtEl>
                                          <p:spTgt spid="244">
                                            <p:txEl>
                                              <p:pRg st="1" end="1"/>
                                            </p:txEl>
                                          </p:spTgt>
                                        </p:tgtEl>
                                      </p:cBhvr>
                                    </p:animEffect>
                                  </p:childTnLst>
                                </p:cTn>
                              </p:par>
                            </p:childTnLst>
                          </p:cTn>
                        </p:par>
                      </p:childTnLst>
                    </p:cTn>
                  </p:par>
                  <p:par>
                    <p:cTn id="18" fill="hold" nodeType="clickPar">
                      <p:stCondLst>
                        <p:cond delay="indefinite"/>
                        <p:cond evt="onBegin" delay="0">
                          <p:tn val="17"/>
                        </p:cond>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244">
                                            <p:txEl>
                                              <p:pRg st="2" end="2"/>
                                            </p:txEl>
                                          </p:spTgt>
                                        </p:tgtEl>
                                        <p:attrNameLst>
                                          <p:attrName>style.visibility</p:attrName>
                                        </p:attrNameLst>
                                      </p:cBhvr>
                                      <p:to>
                                        <p:strVal val="visible"/>
                                      </p:to>
                                    </p:set>
                                    <p:animEffect transition="in" filter="blinds(horizontal)">
                                      <p:cBhvr>
                                        <p:cTn id="22" dur="500"/>
                                        <p:tgtEl>
                                          <p:spTgt spid="24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AS_UNIQUEID" val="767"/>
</p:tagLst>
</file>

<file path=ppt/tags/tag10.xml><?xml version="1.0" encoding="utf-8"?>
<p:tagLst xmlns:p="http://schemas.openxmlformats.org/presentationml/2006/main">
  <p:tag name="AS_UNIQUEID" val="776"/>
</p:tagLst>
</file>

<file path=ppt/tags/tag100.xml><?xml version="1.0" encoding="utf-8"?>
<p:tagLst xmlns:p="http://schemas.openxmlformats.org/presentationml/2006/main">
  <p:tag name="AS_UNIQUEID" val="866"/>
</p:tagLst>
</file>

<file path=ppt/tags/tag101.xml><?xml version="1.0" encoding="utf-8"?>
<p:tagLst xmlns:p="http://schemas.openxmlformats.org/presentationml/2006/main">
  <p:tag name="AS_UNIQUEID" val="867"/>
</p:tagLst>
</file>

<file path=ppt/tags/tag102.xml><?xml version="1.0" encoding="utf-8"?>
<p:tagLst xmlns:p="http://schemas.openxmlformats.org/presentationml/2006/main">
  <p:tag name="AS_UNIQUEID" val="868"/>
</p:tagLst>
</file>

<file path=ppt/tags/tag103.xml><?xml version="1.0" encoding="utf-8"?>
<p:tagLst xmlns:p="http://schemas.openxmlformats.org/presentationml/2006/main">
  <p:tag name="AS_UNIQUEID" val="869"/>
</p:tagLst>
</file>

<file path=ppt/tags/tag104.xml><?xml version="1.0" encoding="utf-8"?>
<p:tagLst xmlns:p="http://schemas.openxmlformats.org/presentationml/2006/main">
  <p:tag name="AS_UNIQUEID" val="870"/>
</p:tagLst>
</file>

<file path=ppt/tags/tag105.xml><?xml version="1.0" encoding="utf-8"?>
<p:tagLst xmlns:p="http://schemas.openxmlformats.org/presentationml/2006/main">
  <p:tag name="AS_UNIQUEID" val="871"/>
</p:tagLst>
</file>

<file path=ppt/tags/tag106.xml><?xml version="1.0" encoding="utf-8"?>
<p:tagLst xmlns:p="http://schemas.openxmlformats.org/presentationml/2006/main">
  <p:tag name="AS_UNIQUEID" val="872"/>
</p:tagLst>
</file>

<file path=ppt/tags/tag107.xml><?xml version="1.0" encoding="utf-8"?>
<p:tagLst xmlns:p="http://schemas.openxmlformats.org/presentationml/2006/main">
  <p:tag name="AS_UNIQUEID" val="873"/>
</p:tagLst>
</file>

<file path=ppt/tags/tag108.xml><?xml version="1.0" encoding="utf-8"?>
<p:tagLst xmlns:p="http://schemas.openxmlformats.org/presentationml/2006/main">
  <p:tag name="AS_UNIQUEID" val="874"/>
</p:tagLst>
</file>

<file path=ppt/tags/tag109.xml><?xml version="1.0" encoding="utf-8"?>
<p:tagLst xmlns:p="http://schemas.openxmlformats.org/presentationml/2006/main">
  <p:tag name="AS_UNIQUEID" val="875"/>
</p:tagLst>
</file>

<file path=ppt/tags/tag11.xml><?xml version="1.0" encoding="utf-8"?>
<p:tagLst xmlns:p="http://schemas.openxmlformats.org/presentationml/2006/main">
  <p:tag name="AS_UNIQUEID" val="777"/>
</p:tagLst>
</file>

<file path=ppt/tags/tag110.xml><?xml version="1.0" encoding="utf-8"?>
<p:tagLst xmlns:p="http://schemas.openxmlformats.org/presentationml/2006/main">
  <p:tag name="AS_UNIQUEID" val="876"/>
</p:tagLst>
</file>

<file path=ppt/tags/tag111.xml><?xml version="1.0" encoding="utf-8"?>
<p:tagLst xmlns:p="http://schemas.openxmlformats.org/presentationml/2006/main">
  <p:tag name="AS_UNIQUEID" val="877"/>
</p:tagLst>
</file>

<file path=ppt/tags/tag112.xml><?xml version="1.0" encoding="utf-8"?>
<p:tagLst xmlns:p="http://schemas.openxmlformats.org/presentationml/2006/main">
  <p:tag name="AS_UNIQUEID" val="878"/>
</p:tagLst>
</file>

<file path=ppt/tags/tag113.xml><?xml version="1.0" encoding="utf-8"?>
<p:tagLst xmlns:p="http://schemas.openxmlformats.org/presentationml/2006/main">
  <p:tag name="AS_UNIQUEID" val="879"/>
</p:tagLst>
</file>

<file path=ppt/tags/tag114.xml><?xml version="1.0" encoding="utf-8"?>
<p:tagLst xmlns:p="http://schemas.openxmlformats.org/presentationml/2006/main">
  <p:tag name="AS_UNIQUEID" val="880"/>
</p:tagLst>
</file>

<file path=ppt/tags/tag115.xml><?xml version="1.0" encoding="utf-8"?>
<p:tagLst xmlns:p="http://schemas.openxmlformats.org/presentationml/2006/main">
  <p:tag name="AS_UNIQUEID" val="881"/>
</p:tagLst>
</file>

<file path=ppt/tags/tag116.xml><?xml version="1.0" encoding="utf-8"?>
<p:tagLst xmlns:p="http://schemas.openxmlformats.org/presentationml/2006/main">
  <p:tag name="AS_UNIQUEID" val="882"/>
</p:tagLst>
</file>

<file path=ppt/tags/tag117.xml><?xml version="1.0" encoding="utf-8"?>
<p:tagLst xmlns:p="http://schemas.openxmlformats.org/presentationml/2006/main">
  <p:tag name="AS_UNIQUEID" val="883"/>
</p:tagLst>
</file>

<file path=ppt/tags/tag118.xml><?xml version="1.0" encoding="utf-8"?>
<p:tagLst xmlns:p="http://schemas.openxmlformats.org/presentationml/2006/main">
  <p:tag name="AS_UNIQUEID" val="884"/>
</p:tagLst>
</file>

<file path=ppt/tags/tag119.xml><?xml version="1.0" encoding="utf-8"?>
<p:tagLst xmlns:p="http://schemas.openxmlformats.org/presentationml/2006/main">
  <p:tag name="AS_UNIQUEID" val="885"/>
</p:tagLst>
</file>

<file path=ppt/tags/tag12.xml><?xml version="1.0" encoding="utf-8"?>
<p:tagLst xmlns:p="http://schemas.openxmlformats.org/presentationml/2006/main">
  <p:tag name="AS_UNIQUEID" val="778"/>
</p:tagLst>
</file>

<file path=ppt/tags/tag120.xml><?xml version="1.0" encoding="utf-8"?>
<p:tagLst xmlns:p="http://schemas.openxmlformats.org/presentationml/2006/main">
  <p:tag name="AS_UNIQUEID" val="886"/>
</p:tagLst>
</file>

<file path=ppt/tags/tag121.xml><?xml version="1.0" encoding="utf-8"?>
<p:tagLst xmlns:p="http://schemas.openxmlformats.org/presentationml/2006/main">
  <p:tag name="AS_UNIQUEID" val="887"/>
</p:tagLst>
</file>

<file path=ppt/tags/tag122.xml><?xml version="1.0" encoding="utf-8"?>
<p:tagLst xmlns:p="http://schemas.openxmlformats.org/presentationml/2006/main">
  <p:tag name="AS_UNIQUEID" val="888"/>
</p:tagLst>
</file>

<file path=ppt/tags/tag123.xml><?xml version="1.0" encoding="utf-8"?>
<p:tagLst xmlns:p="http://schemas.openxmlformats.org/presentationml/2006/main">
  <p:tag name="AS_UNIQUEID" val="889"/>
</p:tagLst>
</file>

<file path=ppt/tags/tag124.xml><?xml version="1.0" encoding="utf-8"?>
<p:tagLst xmlns:p="http://schemas.openxmlformats.org/presentationml/2006/main">
  <p:tag name="AS_UNIQUEID" val="890"/>
</p:tagLst>
</file>

<file path=ppt/tags/tag125.xml><?xml version="1.0" encoding="utf-8"?>
<p:tagLst xmlns:p="http://schemas.openxmlformats.org/presentationml/2006/main">
  <p:tag name="AS_UNIQUEID" val="891"/>
</p:tagLst>
</file>

<file path=ppt/tags/tag126.xml><?xml version="1.0" encoding="utf-8"?>
<p:tagLst xmlns:p="http://schemas.openxmlformats.org/presentationml/2006/main">
  <p:tag name="AS_UNIQUEID" val="892"/>
</p:tagLst>
</file>

<file path=ppt/tags/tag127.xml><?xml version="1.0" encoding="utf-8"?>
<p:tagLst xmlns:p="http://schemas.openxmlformats.org/presentationml/2006/main">
  <p:tag name="AS_UNIQUEID" val="893"/>
</p:tagLst>
</file>

<file path=ppt/tags/tag128.xml><?xml version="1.0" encoding="utf-8"?>
<p:tagLst xmlns:p="http://schemas.openxmlformats.org/presentationml/2006/main">
  <p:tag name="AS_UNIQUEID" val="894"/>
</p:tagLst>
</file>

<file path=ppt/tags/tag129.xml><?xml version="1.0" encoding="utf-8"?>
<p:tagLst xmlns:p="http://schemas.openxmlformats.org/presentationml/2006/main">
  <p:tag name="AS_UNIQUEID" val="895"/>
</p:tagLst>
</file>

<file path=ppt/tags/tag13.xml><?xml version="1.0" encoding="utf-8"?>
<p:tagLst xmlns:p="http://schemas.openxmlformats.org/presentationml/2006/main">
  <p:tag name="AS_UNIQUEID" val="779"/>
</p:tagLst>
</file>

<file path=ppt/tags/tag130.xml><?xml version="1.0" encoding="utf-8"?>
<p:tagLst xmlns:p="http://schemas.openxmlformats.org/presentationml/2006/main">
  <p:tag name="AS_UNIQUEID" val="896"/>
</p:tagLst>
</file>

<file path=ppt/tags/tag131.xml><?xml version="1.0" encoding="utf-8"?>
<p:tagLst xmlns:p="http://schemas.openxmlformats.org/presentationml/2006/main">
  <p:tag name="AS_UNIQUEID" val="897"/>
</p:tagLst>
</file>

<file path=ppt/tags/tag132.xml><?xml version="1.0" encoding="utf-8"?>
<p:tagLst xmlns:p="http://schemas.openxmlformats.org/presentationml/2006/main">
  <p:tag name="AS_UNIQUEID" val="898"/>
</p:tagLst>
</file>

<file path=ppt/tags/tag133.xml><?xml version="1.0" encoding="utf-8"?>
<p:tagLst xmlns:p="http://schemas.openxmlformats.org/presentationml/2006/main">
  <p:tag name="AS_UNIQUEID" val="899"/>
</p:tagLst>
</file>

<file path=ppt/tags/tag134.xml><?xml version="1.0" encoding="utf-8"?>
<p:tagLst xmlns:p="http://schemas.openxmlformats.org/presentationml/2006/main">
  <p:tag name="AS_UNIQUEID" val="900"/>
</p:tagLst>
</file>

<file path=ppt/tags/tag135.xml><?xml version="1.0" encoding="utf-8"?>
<p:tagLst xmlns:p="http://schemas.openxmlformats.org/presentationml/2006/main">
  <p:tag name="AS_UNIQUEID" val="901"/>
</p:tagLst>
</file>

<file path=ppt/tags/tag136.xml><?xml version="1.0" encoding="utf-8"?>
<p:tagLst xmlns:p="http://schemas.openxmlformats.org/presentationml/2006/main">
  <p:tag name="AS_UNIQUEID" val="902"/>
</p:tagLst>
</file>

<file path=ppt/tags/tag137.xml><?xml version="1.0" encoding="utf-8"?>
<p:tagLst xmlns:p="http://schemas.openxmlformats.org/presentationml/2006/main">
  <p:tag name="AS_UNIQUEID" val="903"/>
</p:tagLst>
</file>

<file path=ppt/tags/tag138.xml><?xml version="1.0" encoding="utf-8"?>
<p:tagLst xmlns:p="http://schemas.openxmlformats.org/presentationml/2006/main">
  <p:tag name="AS_UNIQUEID" val="904"/>
</p:tagLst>
</file>

<file path=ppt/tags/tag139.xml><?xml version="1.0" encoding="utf-8"?>
<p:tagLst xmlns:p="http://schemas.openxmlformats.org/presentationml/2006/main">
  <p:tag name="AS_UNIQUEID" val="905"/>
</p:tagLst>
</file>

<file path=ppt/tags/tag14.xml><?xml version="1.0" encoding="utf-8"?>
<p:tagLst xmlns:p="http://schemas.openxmlformats.org/presentationml/2006/main">
  <p:tag name="AS_UNIQUEID" val="780"/>
</p:tagLst>
</file>

<file path=ppt/tags/tag140.xml><?xml version="1.0" encoding="utf-8"?>
<p:tagLst xmlns:p="http://schemas.openxmlformats.org/presentationml/2006/main">
  <p:tag name="AS_UNIQUEID" val="906"/>
</p:tagLst>
</file>

<file path=ppt/tags/tag141.xml><?xml version="1.0" encoding="utf-8"?>
<p:tagLst xmlns:p="http://schemas.openxmlformats.org/presentationml/2006/main">
  <p:tag name="AS_UNIQUEID" val="907"/>
</p:tagLst>
</file>

<file path=ppt/tags/tag142.xml><?xml version="1.0" encoding="utf-8"?>
<p:tagLst xmlns:p="http://schemas.openxmlformats.org/presentationml/2006/main">
  <p:tag name="AS_UNIQUEID" val="908"/>
</p:tagLst>
</file>

<file path=ppt/tags/tag143.xml><?xml version="1.0" encoding="utf-8"?>
<p:tagLst xmlns:p="http://schemas.openxmlformats.org/presentationml/2006/main">
  <p:tag name="AS_UNIQUEID" val="909"/>
</p:tagLst>
</file>

<file path=ppt/tags/tag144.xml><?xml version="1.0" encoding="utf-8"?>
<p:tagLst xmlns:p="http://schemas.openxmlformats.org/presentationml/2006/main">
  <p:tag name="AS_UNIQUEID" val="910"/>
</p:tagLst>
</file>

<file path=ppt/tags/tag145.xml><?xml version="1.0" encoding="utf-8"?>
<p:tagLst xmlns:p="http://schemas.openxmlformats.org/presentationml/2006/main">
  <p:tag name="AS_UNIQUEID" val="911"/>
</p:tagLst>
</file>

<file path=ppt/tags/tag146.xml><?xml version="1.0" encoding="utf-8"?>
<p:tagLst xmlns:p="http://schemas.openxmlformats.org/presentationml/2006/main">
  <p:tag name="AS_UNIQUEID" val="912"/>
</p:tagLst>
</file>

<file path=ppt/tags/tag147.xml><?xml version="1.0" encoding="utf-8"?>
<p:tagLst xmlns:p="http://schemas.openxmlformats.org/presentationml/2006/main">
  <p:tag name="AS_UNIQUEID" val="913"/>
</p:tagLst>
</file>

<file path=ppt/tags/tag148.xml><?xml version="1.0" encoding="utf-8"?>
<p:tagLst xmlns:p="http://schemas.openxmlformats.org/presentationml/2006/main">
  <p:tag name="AS_UNIQUEID" val="914"/>
</p:tagLst>
</file>

<file path=ppt/tags/tag149.xml><?xml version="1.0" encoding="utf-8"?>
<p:tagLst xmlns:p="http://schemas.openxmlformats.org/presentationml/2006/main">
  <p:tag name="AS_UNIQUEID" val="915"/>
</p:tagLst>
</file>

<file path=ppt/tags/tag15.xml><?xml version="1.0" encoding="utf-8"?>
<p:tagLst xmlns:p="http://schemas.openxmlformats.org/presentationml/2006/main">
  <p:tag name="AS_UNIQUEID" val="781"/>
</p:tagLst>
</file>

<file path=ppt/tags/tag150.xml><?xml version="1.0" encoding="utf-8"?>
<p:tagLst xmlns:p="http://schemas.openxmlformats.org/presentationml/2006/main">
  <p:tag name="AS_UNIQUEID" val="916"/>
</p:tagLst>
</file>

<file path=ppt/tags/tag151.xml><?xml version="1.0" encoding="utf-8"?>
<p:tagLst xmlns:p="http://schemas.openxmlformats.org/presentationml/2006/main">
  <p:tag name="AS_UNIQUEID" val="917"/>
</p:tagLst>
</file>

<file path=ppt/tags/tag152.xml><?xml version="1.0" encoding="utf-8"?>
<p:tagLst xmlns:p="http://schemas.openxmlformats.org/presentationml/2006/main">
  <p:tag name="AS_UNIQUEID" val="918"/>
</p:tagLst>
</file>

<file path=ppt/tags/tag153.xml><?xml version="1.0" encoding="utf-8"?>
<p:tagLst xmlns:p="http://schemas.openxmlformats.org/presentationml/2006/main">
  <p:tag name="AS_UNIQUEID" val="919"/>
</p:tagLst>
</file>

<file path=ppt/tags/tag154.xml><?xml version="1.0" encoding="utf-8"?>
<p:tagLst xmlns:p="http://schemas.openxmlformats.org/presentationml/2006/main">
  <p:tag name="AS_UNIQUEID" val="920"/>
</p:tagLst>
</file>

<file path=ppt/tags/tag155.xml><?xml version="1.0" encoding="utf-8"?>
<p:tagLst xmlns:p="http://schemas.openxmlformats.org/presentationml/2006/main">
  <p:tag name="AS_UNIQUEID" val="921"/>
</p:tagLst>
</file>

<file path=ppt/tags/tag156.xml><?xml version="1.0" encoding="utf-8"?>
<p:tagLst xmlns:p="http://schemas.openxmlformats.org/presentationml/2006/main">
  <p:tag name="AS_UNIQUEID" val="922"/>
</p:tagLst>
</file>

<file path=ppt/tags/tag157.xml><?xml version="1.0" encoding="utf-8"?>
<p:tagLst xmlns:p="http://schemas.openxmlformats.org/presentationml/2006/main">
  <p:tag name="AS_UNIQUEID" val="923"/>
</p:tagLst>
</file>

<file path=ppt/tags/tag158.xml><?xml version="1.0" encoding="utf-8"?>
<p:tagLst xmlns:p="http://schemas.openxmlformats.org/presentationml/2006/main">
  <p:tag name="AS_UNIQUEID" val="924"/>
</p:tagLst>
</file>

<file path=ppt/tags/tag159.xml><?xml version="1.0" encoding="utf-8"?>
<p:tagLst xmlns:p="http://schemas.openxmlformats.org/presentationml/2006/main">
  <p:tag name="AS_UNIQUEID" val="925"/>
</p:tagLst>
</file>

<file path=ppt/tags/tag16.xml><?xml version="1.0" encoding="utf-8"?>
<p:tagLst xmlns:p="http://schemas.openxmlformats.org/presentationml/2006/main">
  <p:tag name="AS_UNIQUEID" val="782"/>
</p:tagLst>
</file>

<file path=ppt/tags/tag160.xml><?xml version="1.0" encoding="utf-8"?>
<p:tagLst xmlns:p="http://schemas.openxmlformats.org/presentationml/2006/main">
  <p:tag name="AS_UNIQUEID" val="926"/>
</p:tagLst>
</file>

<file path=ppt/tags/tag161.xml><?xml version="1.0" encoding="utf-8"?>
<p:tagLst xmlns:p="http://schemas.openxmlformats.org/presentationml/2006/main">
  <p:tag name="AS_UNIQUEID" val="927"/>
</p:tagLst>
</file>

<file path=ppt/tags/tag162.xml><?xml version="1.0" encoding="utf-8"?>
<p:tagLst xmlns:p="http://schemas.openxmlformats.org/presentationml/2006/main">
  <p:tag name="AS_UNIQUEID" val="928"/>
</p:tagLst>
</file>

<file path=ppt/tags/tag163.xml><?xml version="1.0" encoding="utf-8"?>
<p:tagLst xmlns:p="http://schemas.openxmlformats.org/presentationml/2006/main">
  <p:tag name="AS_UNIQUEID" val="929"/>
</p:tagLst>
</file>

<file path=ppt/tags/tag164.xml><?xml version="1.0" encoding="utf-8"?>
<p:tagLst xmlns:p="http://schemas.openxmlformats.org/presentationml/2006/main">
  <p:tag name="AS_UNIQUEID" val="930"/>
</p:tagLst>
</file>

<file path=ppt/tags/tag165.xml><?xml version="1.0" encoding="utf-8"?>
<p:tagLst xmlns:p="http://schemas.openxmlformats.org/presentationml/2006/main">
  <p:tag name="AS_UNIQUEID" val="931"/>
</p:tagLst>
</file>

<file path=ppt/tags/tag166.xml><?xml version="1.0" encoding="utf-8"?>
<p:tagLst xmlns:p="http://schemas.openxmlformats.org/presentationml/2006/main">
  <p:tag name="AS_UNIQUEID" val="932"/>
</p:tagLst>
</file>

<file path=ppt/tags/tag167.xml><?xml version="1.0" encoding="utf-8"?>
<p:tagLst xmlns:p="http://schemas.openxmlformats.org/presentationml/2006/main">
  <p:tag name="AS_UNIQUEID" val="933"/>
</p:tagLst>
</file>

<file path=ppt/tags/tag168.xml><?xml version="1.0" encoding="utf-8"?>
<p:tagLst xmlns:p="http://schemas.openxmlformats.org/presentationml/2006/main">
  <p:tag name="AS_UNIQUEID" val="934"/>
</p:tagLst>
</file>

<file path=ppt/tags/tag169.xml><?xml version="1.0" encoding="utf-8"?>
<p:tagLst xmlns:p="http://schemas.openxmlformats.org/presentationml/2006/main">
  <p:tag name="AS_UNIQUEID" val="935"/>
</p:tagLst>
</file>

<file path=ppt/tags/tag17.xml><?xml version="1.0" encoding="utf-8"?>
<p:tagLst xmlns:p="http://schemas.openxmlformats.org/presentationml/2006/main">
  <p:tag name="AS_UNIQUEID" val="783"/>
</p:tagLst>
</file>

<file path=ppt/tags/tag170.xml><?xml version="1.0" encoding="utf-8"?>
<p:tagLst xmlns:p="http://schemas.openxmlformats.org/presentationml/2006/main">
  <p:tag name="AS_UNIQUEID" val="936"/>
</p:tagLst>
</file>

<file path=ppt/tags/tag171.xml><?xml version="1.0" encoding="utf-8"?>
<p:tagLst xmlns:p="http://schemas.openxmlformats.org/presentationml/2006/main">
  <p:tag name="AS_UNIQUEID" val="937"/>
</p:tagLst>
</file>

<file path=ppt/tags/tag172.xml><?xml version="1.0" encoding="utf-8"?>
<p:tagLst xmlns:p="http://schemas.openxmlformats.org/presentationml/2006/main">
  <p:tag name="AS_UNIQUEID" val="938"/>
</p:tagLst>
</file>

<file path=ppt/tags/tag173.xml><?xml version="1.0" encoding="utf-8"?>
<p:tagLst xmlns:p="http://schemas.openxmlformats.org/presentationml/2006/main">
  <p:tag name="AS_UNIQUEID" val="939"/>
</p:tagLst>
</file>

<file path=ppt/tags/tag174.xml><?xml version="1.0" encoding="utf-8"?>
<p:tagLst xmlns:p="http://schemas.openxmlformats.org/presentationml/2006/main">
  <p:tag name="AS_UNIQUEID" val="940"/>
</p:tagLst>
</file>

<file path=ppt/tags/tag175.xml><?xml version="1.0" encoding="utf-8"?>
<p:tagLst xmlns:p="http://schemas.openxmlformats.org/presentationml/2006/main">
  <p:tag name="AS_UNIQUEID" val="941"/>
  <p:tag name="KSO_WM_BEAUTIFY_FLAG" val="#wm#"/>
  <p:tag name="KSO_WM_DIAGRAM_GROUP_CODE" val="p1-1"/>
  <p:tag name="KSO_WM_TAG_VERSION" val="1.0"/>
  <p:tag name="KSO_WM_TEMPLATE_CATEGORY" val="diagram"/>
  <p:tag name="KSO_WM_TEMPLATE_INDEX" val="20165055"/>
  <p:tag name="KSO_WM_UNIT_COMPATIBLE" val="0"/>
  <p:tag name="KSO_WM_UNIT_DIAGRAM_ISNUMVISUAL" val="0"/>
  <p:tag name="KSO_WM_UNIT_DIAGRAM_ISREFERUNIT" val="0"/>
  <p:tag name="KSO_WM_UNIT_HIGHLIGHT" val="0"/>
  <p:tag name="KSO_WM_UNIT_ID" val="diagram20165055_1*p_h_i*1_1_1"/>
  <p:tag name="KSO_WM_UNIT_INDEX" val="1_1_1"/>
  <p:tag name="KSO_WM_UNIT_LAYERLEVEL" val="1_1_1"/>
  <p:tag name="KSO_WM_UNIT_LINE_FILL_TYPE" val="2"/>
  <p:tag name="KSO_WM_UNIT_LINE_FORE_SCHEMECOLOR_INDEX" val="6"/>
  <p:tag name="KSO_WM_UNIT_TYPE" val="p_h_i"/>
</p:tagLst>
</file>

<file path=ppt/tags/tag176.xml><?xml version="1.0" encoding="utf-8"?>
<p:tagLst xmlns:p="http://schemas.openxmlformats.org/presentationml/2006/main">
  <p:tag name="AS_UNIQUEID" val="942"/>
  <p:tag name="KSO_WM_BEAUTIFY_FLAG" val="#wm#"/>
  <p:tag name="KSO_WM_DIAGRAM_GROUP_CODE" val="p1-1"/>
  <p:tag name="KSO_WM_TAG_VERSION" val="1.0"/>
  <p:tag name="KSO_WM_TEMPLATE_CATEGORY" val="diagram"/>
  <p:tag name="KSO_WM_TEMPLATE_INDEX" val="20165055"/>
  <p:tag name="KSO_WM_UNIT_COMPATIBLE" val="0"/>
  <p:tag name="KSO_WM_UNIT_DIAGRAM_ISNUMVISUAL" val="0"/>
  <p:tag name="KSO_WM_UNIT_DIAGRAM_ISREFERUNIT" val="0"/>
  <p:tag name="KSO_WM_UNIT_HIGHLIGHT" val="0"/>
  <p:tag name="KSO_WM_UNIT_ID" val="diagram20165055_1*p_h_h_i*1_1_2_1"/>
  <p:tag name="KSO_WM_UNIT_INDEX" val="1_1_2_1"/>
  <p:tag name="KSO_WM_UNIT_LAYERLEVEL" val="1_1_1_1"/>
  <p:tag name="KSO_WM_UNIT_LINE_FILL_TYPE" val="2"/>
  <p:tag name="KSO_WM_UNIT_LINE_FORE_SCHEMECOLOR_INDEX" val="6"/>
  <p:tag name="KSO_WM_UNIT_TYPE" val="p_h_h_i"/>
</p:tagLst>
</file>

<file path=ppt/tags/tag177.xml><?xml version="1.0" encoding="utf-8"?>
<p:tagLst xmlns:p="http://schemas.openxmlformats.org/presentationml/2006/main">
  <p:tag name="AS_UNIQUEID" val="943"/>
  <p:tag name="KSO_WM_BEAUTIFY_FLAG" val="#wm#"/>
  <p:tag name="KSO_WM_DIAGRAM_GROUP_CODE" val="p1-1"/>
  <p:tag name="KSO_WM_TAG_VERSION" val="1.0"/>
  <p:tag name="KSO_WM_TEMPLATE_CATEGORY" val="diagram"/>
  <p:tag name="KSO_WM_TEMPLATE_INDEX" val="20165055"/>
  <p:tag name="KSO_WM_UNIT_COMPATIBLE" val="0"/>
  <p:tag name="KSO_WM_UNIT_DIAGRAM_ISNUMVISUAL" val="0"/>
  <p:tag name="KSO_WM_UNIT_DIAGRAM_ISREFERUNIT" val="0"/>
  <p:tag name="KSO_WM_UNIT_HIGHLIGHT" val="0"/>
  <p:tag name="KSO_WM_UNIT_ID" val="diagram20165055_1*p_h_h_i*1_1_3_2"/>
  <p:tag name="KSO_WM_UNIT_INDEX" val="1_1_3_2"/>
  <p:tag name="KSO_WM_UNIT_LAYERLEVEL" val="1_1_1_1"/>
  <p:tag name="KSO_WM_UNIT_LINE_FILL_TYPE" val="2"/>
  <p:tag name="KSO_WM_UNIT_LINE_FORE_SCHEMECOLOR_INDEX" val="6"/>
  <p:tag name="KSO_WM_UNIT_TYPE" val="p_h_h_i"/>
</p:tagLst>
</file>

<file path=ppt/tags/tag178.xml><?xml version="1.0" encoding="utf-8"?>
<p:tagLst xmlns:p="http://schemas.openxmlformats.org/presentationml/2006/main">
  <p:tag name="AS_UNIQUEID" val="944"/>
  <p:tag name="KSO_WM_BEAUTIFY_FLAG" val="#wm#"/>
  <p:tag name="KSO_WM_DIAGRAM_GROUP_CODE" val="p1-1"/>
  <p:tag name="KSO_WM_TAG_VERSION" val="1.0"/>
  <p:tag name="KSO_WM_TEMPLATE_CATEGORY" val="diagram"/>
  <p:tag name="KSO_WM_TEMPLATE_INDEX" val="20165055"/>
  <p:tag name="KSO_WM_UNIT_COMPATIBLE" val="0"/>
  <p:tag name="KSO_WM_UNIT_DIAGRAM_ISNUMVISUAL" val="0"/>
  <p:tag name="KSO_WM_UNIT_DIAGRAM_ISREFERUNIT" val="0"/>
  <p:tag name="KSO_WM_UNIT_HIGHLIGHT" val="0"/>
  <p:tag name="KSO_WM_UNIT_ID" val="diagram20165055_1*p_h_h_i*1_1_1_2"/>
  <p:tag name="KSO_WM_UNIT_INDEX" val="1_1_1_2"/>
  <p:tag name="KSO_WM_UNIT_LAYERLEVEL" val="1_1_1_1"/>
  <p:tag name="KSO_WM_UNIT_LINE_FILL_TYPE" val="2"/>
  <p:tag name="KSO_WM_UNIT_LINE_FORE_SCHEMECOLOR_INDEX" val="6"/>
  <p:tag name="KSO_WM_UNIT_TYPE" val="p_h_h_i"/>
</p:tagLst>
</file>

<file path=ppt/tags/tag179.xml><?xml version="1.0" encoding="utf-8"?>
<p:tagLst xmlns:p="http://schemas.openxmlformats.org/presentationml/2006/main">
  <p:tag name="AS_UNIQUEID" val="945"/>
  <p:tag name="KSO_WM_BEAUTIFY_FLAG" val="#wm#"/>
  <p:tag name="KSO_WM_DIAGRAM_GROUP_CODE" val="p1-1"/>
  <p:tag name="KSO_WM_TAG_VERSION" val="1.0"/>
  <p:tag name="KSO_WM_TEMPLATE_CATEGORY" val="diagram"/>
  <p:tag name="KSO_WM_TEMPLATE_INDEX" val="20165055"/>
  <p:tag name="KSO_WM_UNIT_COMPATIBLE" val="0"/>
  <p:tag name="KSO_WM_UNIT_DIAGRAM_ISNUMVISUAL" val="0"/>
  <p:tag name="KSO_WM_UNIT_DIAGRAM_ISREFERUNIT" val="0"/>
  <p:tag name="KSO_WM_UNIT_HIGHLIGHT" val="0"/>
  <p:tag name="KSO_WM_UNIT_ID" val="diagram20165055_1*p_h_i*1_1_3"/>
  <p:tag name="KSO_WM_UNIT_INDEX" val="1_1_3"/>
  <p:tag name="KSO_WM_UNIT_LAYERLEVEL" val="1_1_1"/>
  <p:tag name="KSO_WM_UNIT_LINE_FILL_TYPE" val="2"/>
  <p:tag name="KSO_WM_UNIT_LINE_FORE_SCHEMECOLOR_INDEX" val="6"/>
  <p:tag name="KSO_WM_UNIT_TEXT_FILL_FORE_SCHEMECOLOR_INDEX" val="13"/>
  <p:tag name="KSO_WM_UNIT_TEXT_FILL_TYPE" val="1"/>
  <p:tag name="KSO_WM_UNIT_TYPE" val="p_h_i"/>
</p:tagLst>
</file>

<file path=ppt/tags/tag18.xml><?xml version="1.0" encoding="utf-8"?>
<p:tagLst xmlns:p="http://schemas.openxmlformats.org/presentationml/2006/main">
  <p:tag name="AS_UNIQUEID" val="784"/>
</p:tagLst>
</file>

<file path=ppt/tags/tag180.xml><?xml version="1.0" encoding="utf-8"?>
<p:tagLst xmlns:p="http://schemas.openxmlformats.org/presentationml/2006/main">
  <p:tag name="AS_UNIQUEID" val="946"/>
  <p:tag name="KSO_WM_BEAUTIFY_FLAG" val="#wm#"/>
  <p:tag name="KSO_WM_DIAGRAM_GROUP_CODE" val="p1-1"/>
  <p:tag name="KSO_WM_TAG_VERSION" val="1.0"/>
  <p:tag name="KSO_WM_TEMPLATE_CATEGORY" val="diagram"/>
  <p:tag name="KSO_WM_TEMPLATE_INDEX" val="20165055"/>
  <p:tag name="KSO_WM_UNIT_COMPATIBLE" val="0"/>
  <p:tag name="KSO_WM_UNIT_DIAGRAM_ISNUMVISUAL" val="0"/>
  <p:tag name="KSO_WM_UNIT_DIAGRAM_ISREFERUNIT" val="0"/>
  <p:tag name="KSO_WM_UNIT_HIGHLIGHT" val="0"/>
  <p:tag name="KSO_WM_UNIT_ID" val="diagram20165055_1*p_h_i*1_1_2"/>
  <p:tag name="KSO_WM_UNIT_INDEX" val="1_1_2"/>
  <p:tag name="KSO_WM_UNIT_LAYERLEVEL" val="1_1_1"/>
  <p:tag name="KSO_WM_UNIT_LINE_FILL_TYPE" val="2"/>
  <p:tag name="KSO_WM_UNIT_LINE_FORE_SCHEMECOLOR_INDEX" val="6"/>
  <p:tag name="KSO_WM_UNIT_TYPE" val="p_h_i"/>
</p:tagLst>
</file>

<file path=ppt/tags/tag181.xml><?xml version="1.0" encoding="utf-8"?>
<p:tagLst xmlns:p="http://schemas.openxmlformats.org/presentationml/2006/main">
  <p:tag name="AS_UNIQUEID" val="947"/>
  <p:tag name="KSO_WM_BEAUTIFY_FLAG" val="#wm#"/>
  <p:tag name="KSO_WM_DIAGRAM_GROUP_CODE" val="p1-1"/>
  <p:tag name="KSO_WM_TAG_VERSION" val="1.0"/>
  <p:tag name="KSO_WM_TEMPLATE_CATEGORY" val="diagram"/>
  <p:tag name="KSO_WM_TEMPLATE_INDEX" val="20165055"/>
  <p:tag name="KSO_WM_UNIT_COMPATIBLE" val="0"/>
  <p:tag name="KSO_WM_UNIT_DIAGRAM_ISNUMVISUAL" val="0"/>
  <p:tag name="KSO_WM_UNIT_DIAGRAM_ISREFERUNIT" val="0"/>
  <p:tag name="KSO_WM_UNIT_HIGHLIGHT" val="0"/>
  <p:tag name="KSO_WM_UNIT_ID" val="diagram20165055_1*p_h_h_i*1_1_1_1"/>
  <p:tag name="KSO_WM_UNIT_INDEX" val="1_1_1_1"/>
  <p:tag name="KSO_WM_UNIT_LAYERLEVEL" val="1_1_1_1"/>
  <p:tag name="KSO_WM_UNIT_LINE_FILL_TYPE" val="2"/>
  <p:tag name="KSO_WM_UNIT_LINE_FORE_SCHEMECOLOR_INDEX" val="6"/>
  <p:tag name="KSO_WM_UNIT_TEXT_FILL_FORE_SCHEMECOLOR_INDEX" val="13"/>
  <p:tag name="KSO_WM_UNIT_TEXT_FILL_TYPE" val="1"/>
  <p:tag name="KSO_WM_UNIT_TYPE" val="p_h_h_i"/>
</p:tagLst>
</file>

<file path=ppt/tags/tag182.xml><?xml version="1.0" encoding="utf-8"?>
<p:tagLst xmlns:p="http://schemas.openxmlformats.org/presentationml/2006/main">
  <p:tag name="AS_UNIQUEID" val="948"/>
</p:tagLst>
</file>

<file path=ppt/tags/tag183.xml><?xml version="1.0" encoding="utf-8"?>
<p:tagLst xmlns:p="http://schemas.openxmlformats.org/presentationml/2006/main">
  <p:tag name="AS_UNIQUEID" val="949"/>
</p:tagLst>
</file>

<file path=ppt/tags/tag184.xml><?xml version="1.0" encoding="utf-8"?>
<p:tagLst xmlns:p="http://schemas.openxmlformats.org/presentationml/2006/main">
  <p:tag name="AS_UNIQUEID" val="950"/>
</p:tagLst>
</file>

<file path=ppt/tags/tag185.xml><?xml version="1.0" encoding="utf-8"?>
<p:tagLst xmlns:p="http://schemas.openxmlformats.org/presentationml/2006/main">
  <p:tag name="AS_UNIQUEID" val="951"/>
  <p:tag name="KSO_WM_BEAUTIFY_FLAG" val="#wm#"/>
  <p:tag name="KSO_WM_DIAGRAM_GROUP_CODE" val="p1-1"/>
  <p:tag name="KSO_WM_TAG_VERSION" val="1.0"/>
  <p:tag name="KSO_WM_TEMPLATE_CATEGORY" val="diagram"/>
  <p:tag name="KSO_WM_TEMPLATE_INDEX" val="20165055"/>
  <p:tag name="KSO_WM_UNIT_COMPATIBLE" val="0"/>
  <p:tag name="KSO_WM_UNIT_DIAGRAM_ISNUMVISUAL" val="0"/>
  <p:tag name="KSO_WM_UNIT_DIAGRAM_ISREFERUNIT" val="0"/>
  <p:tag name="KSO_WM_UNIT_HIGHLIGHT" val="0"/>
  <p:tag name="KSO_WM_UNIT_ID" val="diagram20165055_1*p_h_a*1_1_1"/>
  <p:tag name="KSO_WM_UNIT_INDEX" val="1_1_1"/>
  <p:tag name="KSO_WM_UNIT_ISCONTENTSTITLE" val="0"/>
  <p:tag name="KSO_WM_UNIT_LAYERLEVEL" val="1_1_1"/>
  <p:tag name="KSO_WM_UNIT_NOCLEAR" val="0"/>
  <p:tag name="KSO_WM_UNIT_PRESET_TEXT" val="添加标题"/>
  <p:tag name="KSO_WM_UNIT_TEXT_FILL_FORE_SCHEMECOLOR_INDEX" val="14"/>
  <p:tag name="KSO_WM_UNIT_TEXT_FILL_TYPE" val="1"/>
  <p:tag name="KSO_WM_UNIT_TYPE" val="p_h_a"/>
  <p:tag name="KSO_WM_UNIT_VALUE" val="5"/>
</p:tagLst>
</file>

<file path=ppt/tags/tag186.xml><?xml version="1.0" encoding="utf-8"?>
<p:tagLst xmlns:p="http://schemas.openxmlformats.org/presentationml/2006/main">
  <p:tag name="AS_UNIQUEID" val="952"/>
</p:tagLst>
</file>

<file path=ppt/tags/tag187.xml><?xml version="1.0" encoding="utf-8"?>
<p:tagLst xmlns:p="http://schemas.openxmlformats.org/presentationml/2006/main">
  <p:tag name="AS_UNIQUEID" val="953"/>
</p:tagLst>
</file>

<file path=ppt/tags/tag188.xml><?xml version="1.0" encoding="utf-8"?>
<p:tagLst xmlns:p="http://schemas.openxmlformats.org/presentationml/2006/main">
  <p:tag name="AS_UNIQUEID" val="954"/>
</p:tagLst>
</file>

<file path=ppt/tags/tag189.xml><?xml version="1.0" encoding="utf-8"?>
<p:tagLst xmlns:p="http://schemas.openxmlformats.org/presentationml/2006/main">
  <p:tag name="AS_UNIQUEID" val="955"/>
  <p:tag name="KSO_WM_BEAUTIFY_FLAG" val="#wm#"/>
  <p:tag name="KSO_WM_DIAGRAM_GROUP_CODE" val="p1-1"/>
  <p:tag name="KSO_WM_TAG_VERSION" val="1.0"/>
  <p:tag name="KSO_WM_TEMPLATE_CATEGORY" val="diagram"/>
  <p:tag name="KSO_WM_TEMPLATE_INDEX" val="20165055"/>
  <p:tag name="KSO_WM_UNIT_COMPATIBLE" val="0"/>
  <p:tag name="KSO_WM_UNIT_DIAGRAM_ISNUMVISUAL" val="0"/>
  <p:tag name="KSO_WM_UNIT_DIAGRAM_ISREFERUNIT" val="0"/>
  <p:tag name="KSO_WM_UNIT_HIGHLIGHT" val="0"/>
  <p:tag name="KSO_WM_UNIT_ID" val="diagram20165055_1*p_h_h_i*1_1_1_1"/>
  <p:tag name="KSO_WM_UNIT_INDEX" val="1_1_1_1"/>
  <p:tag name="KSO_WM_UNIT_LAYERLEVEL" val="1_1_1_1"/>
  <p:tag name="KSO_WM_UNIT_LINE_FILL_TYPE" val="2"/>
  <p:tag name="KSO_WM_UNIT_LINE_FORE_SCHEMECOLOR_INDEX" val="6"/>
  <p:tag name="KSO_WM_UNIT_TEXT_FILL_FORE_SCHEMECOLOR_INDEX" val="13"/>
  <p:tag name="KSO_WM_UNIT_TEXT_FILL_TYPE" val="1"/>
  <p:tag name="KSO_WM_UNIT_TYPE" val="p_h_h_i"/>
</p:tagLst>
</file>

<file path=ppt/tags/tag19.xml><?xml version="1.0" encoding="utf-8"?>
<p:tagLst xmlns:p="http://schemas.openxmlformats.org/presentationml/2006/main">
  <p:tag name="AS_UNIQUEID" val="785"/>
</p:tagLst>
</file>

<file path=ppt/tags/tag190.xml><?xml version="1.0" encoding="utf-8"?>
<p:tagLst xmlns:p="http://schemas.openxmlformats.org/presentationml/2006/main">
  <p:tag name="AS_UNIQUEID" val="956"/>
  <p:tag name="KSO_WM_BEAUTIFY_FLAG" val="#wm#"/>
  <p:tag name="KSO_WM_DIAGRAM_GROUP_CODE" val="p1-1"/>
  <p:tag name="KSO_WM_TAG_VERSION" val="1.0"/>
  <p:tag name="KSO_WM_TEMPLATE_CATEGORY" val="diagram"/>
  <p:tag name="KSO_WM_TEMPLATE_INDEX" val="20165055"/>
  <p:tag name="KSO_WM_UNIT_COMPATIBLE" val="0"/>
  <p:tag name="KSO_WM_UNIT_DIAGRAM_ISNUMVISUAL" val="0"/>
  <p:tag name="KSO_WM_UNIT_DIAGRAM_ISREFERUNIT" val="0"/>
  <p:tag name="KSO_WM_UNIT_HIGHLIGHT" val="0"/>
  <p:tag name="KSO_WM_UNIT_ID" val="diagram20165055_1*p_h_h_i*1_1_1_1"/>
  <p:tag name="KSO_WM_UNIT_INDEX" val="1_1_1_1"/>
  <p:tag name="KSO_WM_UNIT_LAYERLEVEL" val="1_1_1_1"/>
  <p:tag name="KSO_WM_UNIT_LINE_FILL_TYPE" val="2"/>
  <p:tag name="KSO_WM_UNIT_LINE_FORE_SCHEMECOLOR_INDEX" val="6"/>
  <p:tag name="KSO_WM_UNIT_TEXT_FILL_FORE_SCHEMECOLOR_INDEX" val="13"/>
  <p:tag name="KSO_WM_UNIT_TEXT_FILL_TYPE" val="1"/>
  <p:tag name="KSO_WM_UNIT_TYPE" val="p_h_h_i"/>
</p:tagLst>
</file>

<file path=ppt/tags/tag191.xml><?xml version="1.0" encoding="utf-8"?>
<p:tagLst xmlns:p="http://schemas.openxmlformats.org/presentationml/2006/main">
  <p:tag name="AS_UNIQUEID" val="957"/>
</p:tagLst>
</file>

<file path=ppt/tags/tag192.xml><?xml version="1.0" encoding="utf-8"?>
<p:tagLst xmlns:p="http://schemas.openxmlformats.org/presentationml/2006/main">
  <p:tag name="AS_UNIQUEID" val="958"/>
</p:tagLst>
</file>

<file path=ppt/tags/tag193.xml><?xml version="1.0" encoding="utf-8"?>
<p:tagLst xmlns:p="http://schemas.openxmlformats.org/presentationml/2006/main">
  <p:tag name="AS_UNIQUEID" val="959"/>
</p:tagLst>
</file>

<file path=ppt/tags/tag194.xml><?xml version="1.0" encoding="utf-8"?>
<p:tagLst xmlns:p="http://schemas.openxmlformats.org/presentationml/2006/main">
  <p:tag name="AS_UNIQUEID" val="960"/>
</p:tagLst>
</file>

<file path=ppt/tags/tag195.xml><?xml version="1.0" encoding="utf-8"?>
<p:tagLst xmlns:p="http://schemas.openxmlformats.org/presentationml/2006/main">
  <p:tag name="AS_UNIQUEID" val="961"/>
</p:tagLst>
</file>

<file path=ppt/tags/tag196.xml><?xml version="1.0" encoding="utf-8"?>
<p:tagLst xmlns:p="http://schemas.openxmlformats.org/presentationml/2006/main">
  <p:tag name="AS_UNIQUEID" val="962"/>
  <p:tag name="KSO_WM_BEAUTIFY_FLAG" val="#wm#"/>
  <p:tag name="KSO_WM_DIAGRAM_GROUP_CODE" val="l1-1"/>
  <p:tag name="KSO_WM_TAG_VERSION" val="1.0"/>
  <p:tag name="KSO_WM_TEMPLATE_CATEGORY" val="diagram"/>
  <p:tag name="KSO_WM_TEMPLATE_INDEX" val="680"/>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diagram680_3*l_h_i*1_1_2"/>
  <p:tag name="KSO_WM_UNIT_INDEX" val="1_1_2"/>
  <p:tag name="KSO_WM_UNIT_LAYERLEVEL" val="1_1_1"/>
  <p:tag name="KSO_WM_UNIT_TEXT_FILL_FORE_SCHEMECOLOR_INDEX" val="14"/>
  <p:tag name="KSO_WM_UNIT_TEXT_FILL_TYPE" val="1"/>
  <p:tag name="KSO_WM_UNIT_TYPE" val="l_h_i"/>
</p:tagLst>
</file>

<file path=ppt/tags/tag197.xml><?xml version="1.0" encoding="utf-8"?>
<p:tagLst xmlns:p="http://schemas.openxmlformats.org/presentationml/2006/main">
  <p:tag name="AS_UNIQUEID" val="963"/>
  <p:tag name="KSO_WM_BEAUTIFY_FLAG" val="#wm#"/>
  <p:tag name="KSO_WM_DIAGRAM_GROUP_CODE" val="l1-1"/>
  <p:tag name="KSO_WM_TAG_VERSION" val="1.0"/>
  <p:tag name="KSO_WM_TEMPLATE_CATEGORY" val="diagram"/>
  <p:tag name="KSO_WM_TEMPLATE_INDEX" val="680"/>
  <p:tag name="KSO_WM_UNIT_COMPATIBLE" val="0"/>
  <p:tag name="KSO_WM_UNIT_DIAGRAM_ISNUMVISUAL" val="0"/>
  <p:tag name="KSO_WM_UNIT_DIAGRAM_ISREFERUNIT" val="0"/>
  <p:tag name="KSO_WM_UNIT_HIGHLIGHT" val="0"/>
  <p:tag name="KSO_WM_UNIT_ID" val="diagram680_3*l_h_f*1_1_1"/>
  <p:tag name="KSO_WM_UNIT_INDEX" val="1_1_1"/>
  <p:tag name="KSO_WM_UNIT_LAYERLEVEL" val="1_1_1"/>
  <p:tag name="KSO_WM_UNIT_NOCLEAR" val="0"/>
  <p:tag name="KSO_WM_UNIT_PRESET_TEXT" val="单击此处添加文本具体内容"/>
  <p:tag name="KSO_WM_UNIT_TEXT_FILL_FORE_SCHEMECOLOR_INDEX" val="13"/>
  <p:tag name="KSO_WM_UNIT_TEXT_FILL_TYPE" val="1"/>
  <p:tag name="KSO_WM_UNIT_TYPE" val="l_h_f"/>
  <p:tag name="KSO_WM_UNIT_VALUE" val="54"/>
</p:tagLst>
</file>

<file path=ppt/tags/tag198.xml><?xml version="1.0" encoding="utf-8"?>
<p:tagLst xmlns:p="http://schemas.openxmlformats.org/presentationml/2006/main">
  <p:tag name="AS_UNIQUEID" val="964"/>
  <p:tag name="KSO_WM_BEAUTIFY_FLAG" val="#wm#"/>
  <p:tag name="KSO_WM_DIAGRAM_GROUP_CODE" val="l1-1"/>
  <p:tag name="KSO_WM_TAG_VERSION" val="1.0"/>
  <p:tag name="KSO_WM_TEMPLATE_CATEGORY" val="diagram"/>
  <p:tag name="KSO_WM_TEMPLATE_INDEX" val="680"/>
  <p:tag name="KSO_WM_UNIT_COMPATIBLE" val="0"/>
  <p:tag name="KSO_WM_UNIT_DIAGRAM_ISNUMVISUAL" val="0"/>
  <p:tag name="KSO_WM_UNIT_DIAGRAM_ISREFERUNIT" val="0"/>
  <p:tag name="KSO_WM_UNIT_FILL_FORE_SCHEMECOLOR_INDEX" val="6"/>
  <p:tag name="KSO_WM_UNIT_FILL_TYPE" val="1"/>
  <p:tag name="KSO_WM_UNIT_HIGHLIGHT" val="0"/>
  <p:tag name="KSO_WM_UNIT_ID" val="diagram680_3*l_h_i*1_2_2"/>
  <p:tag name="KSO_WM_UNIT_INDEX" val="1_2_2"/>
  <p:tag name="KSO_WM_UNIT_LAYERLEVEL" val="1_1_1"/>
  <p:tag name="KSO_WM_UNIT_TEXT_FILL_FORE_SCHEMECOLOR_INDEX" val="14"/>
  <p:tag name="KSO_WM_UNIT_TEXT_FILL_TYPE" val="1"/>
  <p:tag name="KSO_WM_UNIT_TYPE" val="l_h_i"/>
</p:tagLst>
</file>

<file path=ppt/tags/tag199.xml><?xml version="1.0" encoding="utf-8"?>
<p:tagLst xmlns:p="http://schemas.openxmlformats.org/presentationml/2006/main">
  <p:tag name="AS_UNIQUEID" val="965"/>
  <p:tag name="KSO_WM_BEAUTIFY_FLAG" val="#wm#"/>
  <p:tag name="KSO_WM_DIAGRAM_GROUP_CODE" val="l1-1"/>
  <p:tag name="KSO_WM_TAG_VERSION" val="1.0"/>
  <p:tag name="KSO_WM_TEMPLATE_CATEGORY" val="diagram"/>
  <p:tag name="KSO_WM_TEMPLATE_INDEX" val="680"/>
  <p:tag name="KSO_WM_UNIT_COMPATIBLE" val="0"/>
  <p:tag name="KSO_WM_UNIT_DIAGRAM_ISNUMVISUAL" val="0"/>
  <p:tag name="KSO_WM_UNIT_DIAGRAM_ISREFERUNIT" val="0"/>
  <p:tag name="KSO_WM_UNIT_HIGHLIGHT" val="0"/>
  <p:tag name="KSO_WM_UNIT_ID" val="diagram680_3*l_h_f*1_2_1"/>
  <p:tag name="KSO_WM_UNIT_INDEX" val="1_2_1"/>
  <p:tag name="KSO_WM_UNIT_LAYERLEVEL" val="1_1_1"/>
  <p:tag name="KSO_WM_UNIT_NOCLEAR" val="0"/>
  <p:tag name="KSO_WM_UNIT_PRESET_TEXT" val="单击此处添加文本具体内容"/>
  <p:tag name="KSO_WM_UNIT_TEXT_FILL_FORE_SCHEMECOLOR_INDEX" val="13"/>
  <p:tag name="KSO_WM_UNIT_TEXT_FILL_TYPE" val="1"/>
  <p:tag name="KSO_WM_UNIT_TYPE" val="l_h_f"/>
  <p:tag name="KSO_WM_UNIT_VALUE" val="54"/>
</p:tagLst>
</file>

<file path=ppt/tags/tag2.xml><?xml version="1.0" encoding="utf-8"?>
<p:tagLst xmlns:p="http://schemas.openxmlformats.org/presentationml/2006/main">
  <p:tag name="AS_UNIQUEID" val="768"/>
</p:tagLst>
</file>

<file path=ppt/tags/tag20.xml><?xml version="1.0" encoding="utf-8"?>
<p:tagLst xmlns:p="http://schemas.openxmlformats.org/presentationml/2006/main">
  <p:tag name="AS_UNIQUEID" val="786"/>
</p:tagLst>
</file>

<file path=ppt/tags/tag200.xml><?xml version="1.0" encoding="utf-8"?>
<p:tagLst xmlns:p="http://schemas.openxmlformats.org/presentationml/2006/main">
  <p:tag name="AS_UNIQUEID" val="966"/>
  <p:tag name="KSO_WM_BEAUTIFY_FLAG" val="#wm#"/>
  <p:tag name="KSO_WM_DIAGRAM_GROUP_CODE" val="l1-1"/>
  <p:tag name="KSO_WM_TAG_VERSION" val="1.0"/>
  <p:tag name="KSO_WM_TEMPLATE_CATEGORY" val="diagram"/>
  <p:tag name="KSO_WM_TEMPLATE_INDEX" val="680"/>
  <p:tag name="KSO_WM_UNIT_COMPATIBLE" val="0"/>
  <p:tag name="KSO_WM_UNIT_DIAGRAM_ISNUMVISUAL" val="0"/>
  <p:tag name="KSO_WM_UNIT_DIAGRAM_ISREFERUNIT" val="0"/>
  <p:tag name="KSO_WM_UNIT_FILL_FORE_SCHEMECOLOR_INDEX" val="7"/>
  <p:tag name="KSO_WM_UNIT_FILL_TYPE" val="1"/>
  <p:tag name="KSO_WM_UNIT_HIGHLIGHT" val="0"/>
  <p:tag name="KSO_WM_UNIT_ID" val="diagram680_3*l_h_i*1_3_2"/>
  <p:tag name="KSO_WM_UNIT_INDEX" val="1_3_2"/>
  <p:tag name="KSO_WM_UNIT_LAYERLEVEL" val="1_1_1"/>
  <p:tag name="KSO_WM_UNIT_TEXT_FILL_FORE_SCHEMECOLOR_INDEX" val="14"/>
  <p:tag name="KSO_WM_UNIT_TEXT_FILL_TYPE" val="1"/>
  <p:tag name="KSO_WM_UNIT_TYPE" val="l_h_i"/>
</p:tagLst>
</file>

<file path=ppt/tags/tag201.xml><?xml version="1.0" encoding="utf-8"?>
<p:tagLst xmlns:p="http://schemas.openxmlformats.org/presentationml/2006/main">
  <p:tag name="AS_UNIQUEID" val="967"/>
  <p:tag name="KSO_WM_BEAUTIFY_FLAG" val="#wm#"/>
  <p:tag name="KSO_WM_DIAGRAM_GROUP_CODE" val="l1-1"/>
  <p:tag name="KSO_WM_TAG_VERSION" val="1.0"/>
  <p:tag name="KSO_WM_TEMPLATE_CATEGORY" val="diagram"/>
  <p:tag name="KSO_WM_TEMPLATE_INDEX" val="680"/>
  <p:tag name="KSO_WM_UNIT_COMPATIBLE" val="0"/>
  <p:tag name="KSO_WM_UNIT_DIAGRAM_ISNUMVISUAL" val="0"/>
  <p:tag name="KSO_WM_UNIT_DIAGRAM_ISREFERUNIT" val="0"/>
  <p:tag name="KSO_WM_UNIT_HIGHLIGHT" val="0"/>
  <p:tag name="KSO_WM_UNIT_ID" val="diagram680_3*l_h_f*1_3_1"/>
  <p:tag name="KSO_WM_UNIT_INDEX" val="1_3_1"/>
  <p:tag name="KSO_WM_UNIT_LAYERLEVEL" val="1_1_1"/>
  <p:tag name="KSO_WM_UNIT_NOCLEAR" val="0"/>
  <p:tag name="KSO_WM_UNIT_PRESET_TEXT" val="单击此处添加文本具体内容"/>
  <p:tag name="KSO_WM_UNIT_TEXT_FILL_FORE_SCHEMECOLOR_INDEX" val="13"/>
  <p:tag name="KSO_WM_UNIT_TEXT_FILL_TYPE" val="1"/>
  <p:tag name="KSO_WM_UNIT_TYPE" val="l_h_f"/>
  <p:tag name="KSO_WM_UNIT_VALUE" val="54"/>
</p:tagLst>
</file>

<file path=ppt/tags/tag202.xml><?xml version="1.0" encoding="utf-8"?>
<p:tagLst xmlns:p="http://schemas.openxmlformats.org/presentationml/2006/main">
  <p:tag name="AS_UNIQUEID" val="968"/>
  <p:tag name="KSO_WM_BEAUTIFY_FLAG" val="#wm#"/>
  <p:tag name="KSO_WM_DIAGRAM_GROUP_CODE" val="l1-1"/>
  <p:tag name="KSO_WM_TAG_VERSION" val="1.0"/>
  <p:tag name="KSO_WM_TEMPLATE_CATEGORY" val="diagram"/>
  <p:tag name="KSO_WM_TEMPLATE_INDEX" val="680"/>
  <p:tag name="KSO_WM_UNIT_COMPATIBLE" val="0"/>
  <p:tag name="KSO_WM_UNIT_DIAGRAM_ISNUMVISUAL" val="0"/>
  <p:tag name="KSO_WM_UNIT_DIAGRAM_ISREFERUNIT" val="0"/>
  <p:tag name="KSO_WM_UNIT_HIGHLIGHT" val="0"/>
  <p:tag name="KSO_WM_UNIT_ID" val="diagram680_3*l_h_a*1_1_1"/>
  <p:tag name="KSO_WM_UNIT_INDEX" val="1_1_1"/>
  <p:tag name="KSO_WM_UNIT_ISCONTENTSTITLE" val="0"/>
  <p:tag name="KSO_WM_UNIT_LAYERLEVEL" val="1_1_1"/>
  <p:tag name="KSO_WM_UNIT_NOCLEAR" val="0"/>
  <p:tag name="KSO_WM_UNIT_PRESET_TEXT" val="添加标题"/>
  <p:tag name="KSO_WM_UNIT_TEXT_FILL_FORE_SCHEMECOLOR_INDEX" val="14"/>
  <p:tag name="KSO_WM_UNIT_TEXT_FILL_TYPE" val="1"/>
  <p:tag name="KSO_WM_UNIT_TYPE" val="l_h_a"/>
  <p:tag name="KSO_WM_UNIT_VALUE" val="10"/>
</p:tagLst>
</file>

<file path=ppt/tags/tag203.xml><?xml version="1.0" encoding="utf-8"?>
<p:tagLst xmlns:p="http://schemas.openxmlformats.org/presentationml/2006/main">
  <p:tag name="AS_UNIQUEID" val="969"/>
  <p:tag name="KSO_WM_BEAUTIFY_FLAG" val="#wm#"/>
  <p:tag name="KSO_WM_DIAGRAM_GROUP_CODE" val="l1-1"/>
  <p:tag name="KSO_WM_TAG_VERSION" val="1.0"/>
  <p:tag name="KSO_WM_TEMPLATE_CATEGORY" val="diagram"/>
  <p:tag name="KSO_WM_TEMPLATE_INDEX" val="680"/>
  <p:tag name="KSO_WM_UNIT_COMPATIBLE" val="0"/>
  <p:tag name="KSO_WM_UNIT_DIAGRAM_ISNUMVISUAL" val="0"/>
  <p:tag name="KSO_WM_UNIT_DIAGRAM_ISREFERUNIT" val="0"/>
  <p:tag name="KSO_WM_UNIT_HIGHLIGHT" val="0"/>
  <p:tag name="KSO_WM_UNIT_ID" val="diagram680_3*l_h_a*1_2_1"/>
  <p:tag name="KSO_WM_UNIT_INDEX" val="1_2_1"/>
  <p:tag name="KSO_WM_UNIT_ISCONTENTSTITLE" val="0"/>
  <p:tag name="KSO_WM_UNIT_LAYERLEVEL" val="1_1_1"/>
  <p:tag name="KSO_WM_UNIT_NOCLEAR" val="0"/>
  <p:tag name="KSO_WM_UNIT_PRESET_TEXT" val="添加标题"/>
  <p:tag name="KSO_WM_UNIT_TEXT_FILL_FORE_SCHEMECOLOR_INDEX" val="14"/>
  <p:tag name="KSO_WM_UNIT_TEXT_FILL_TYPE" val="1"/>
  <p:tag name="KSO_WM_UNIT_TYPE" val="l_h_a"/>
  <p:tag name="KSO_WM_UNIT_VALUE" val="10"/>
</p:tagLst>
</file>

<file path=ppt/tags/tag204.xml><?xml version="1.0" encoding="utf-8"?>
<p:tagLst xmlns:p="http://schemas.openxmlformats.org/presentationml/2006/main">
  <p:tag name="AS_UNIQUEID" val="970"/>
  <p:tag name="KSO_WM_BEAUTIFY_FLAG" val="#wm#"/>
  <p:tag name="KSO_WM_DIAGRAM_GROUP_CODE" val="l1-1"/>
  <p:tag name="KSO_WM_TAG_VERSION" val="1.0"/>
  <p:tag name="KSO_WM_TEMPLATE_CATEGORY" val="diagram"/>
  <p:tag name="KSO_WM_TEMPLATE_INDEX" val="680"/>
  <p:tag name="KSO_WM_UNIT_COMPATIBLE" val="0"/>
  <p:tag name="KSO_WM_UNIT_DIAGRAM_ISNUMVISUAL" val="0"/>
  <p:tag name="KSO_WM_UNIT_DIAGRAM_ISREFERUNIT" val="0"/>
  <p:tag name="KSO_WM_UNIT_HIGHLIGHT" val="0"/>
  <p:tag name="KSO_WM_UNIT_ID" val="diagram680_3*l_h_a*1_3_1"/>
  <p:tag name="KSO_WM_UNIT_INDEX" val="1_3_1"/>
  <p:tag name="KSO_WM_UNIT_ISCONTENTSTITLE" val="0"/>
  <p:tag name="KSO_WM_UNIT_LAYERLEVEL" val="1_1_1"/>
  <p:tag name="KSO_WM_UNIT_NOCLEAR" val="0"/>
  <p:tag name="KSO_WM_UNIT_PRESET_TEXT" val="添加标题"/>
  <p:tag name="KSO_WM_UNIT_TEXT_FILL_FORE_SCHEMECOLOR_INDEX" val="14"/>
  <p:tag name="KSO_WM_UNIT_TEXT_FILL_TYPE" val="1"/>
  <p:tag name="KSO_WM_UNIT_TYPE" val="l_h_a"/>
  <p:tag name="KSO_WM_UNIT_VALUE" val="10"/>
</p:tagLst>
</file>

<file path=ppt/tags/tag205.xml><?xml version="1.0" encoding="utf-8"?>
<p:tagLst xmlns:p="http://schemas.openxmlformats.org/presentationml/2006/main">
  <p:tag name="AS_UNIQUEID" val="971"/>
</p:tagLst>
</file>

<file path=ppt/tags/tag206.xml><?xml version="1.0" encoding="utf-8"?>
<p:tagLst xmlns:p="http://schemas.openxmlformats.org/presentationml/2006/main">
  <p:tag name="AS_UNIQUEID" val="972"/>
</p:tagLst>
</file>

<file path=ppt/tags/tag207.xml><?xml version="1.0" encoding="utf-8"?>
<p:tagLst xmlns:p="http://schemas.openxmlformats.org/presentationml/2006/main">
  <p:tag name="AS_UNIQUEID" val="973"/>
</p:tagLst>
</file>

<file path=ppt/tags/tag208.xml><?xml version="1.0" encoding="utf-8"?>
<p:tagLst xmlns:p="http://schemas.openxmlformats.org/presentationml/2006/main">
  <p:tag name="AS_UNIQUEID" val="974"/>
</p:tagLst>
</file>

<file path=ppt/tags/tag209.xml><?xml version="1.0" encoding="utf-8"?>
<p:tagLst xmlns:p="http://schemas.openxmlformats.org/presentationml/2006/main">
  <p:tag name="AS_UNIQUEID" val="975"/>
</p:tagLst>
</file>

<file path=ppt/tags/tag21.xml><?xml version="1.0" encoding="utf-8"?>
<p:tagLst xmlns:p="http://schemas.openxmlformats.org/presentationml/2006/main">
  <p:tag name="AS_UNIQUEID" val="787"/>
</p:tagLst>
</file>

<file path=ppt/tags/tag210.xml><?xml version="1.0" encoding="utf-8"?>
<p:tagLst xmlns:p="http://schemas.openxmlformats.org/presentationml/2006/main">
  <p:tag name="AS_UNIQUEID" val="976"/>
</p:tagLst>
</file>

<file path=ppt/tags/tag211.xml><?xml version="1.0" encoding="utf-8"?>
<p:tagLst xmlns:p="http://schemas.openxmlformats.org/presentationml/2006/main">
  <p:tag name="AS_UNIQUEID" val="977"/>
</p:tagLst>
</file>

<file path=ppt/tags/tag212.xml><?xml version="1.0" encoding="utf-8"?>
<p:tagLst xmlns:p="http://schemas.openxmlformats.org/presentationml/2006/main">
  <p:tag name="AS_UNIQUEID" val="978"/>
</p:tagLst>
</file>

<file path=ppt/tags/tag213.xml><?xml version="1.0" encoding="utf-8"?>
<p:tagLst xmlns:p="http://schemas.openxmlformats.org/presentationml/2006/main">
  <p:tag name="AS_UNIQUEID" val="979"/>
</p:tagLst>
</file>

<file path=ppt/tags/tag214.xml><?xml version="1.0" encoding="utf-8"?>
<p:tagLst xmlns:p="http://schemas.openxmlformats.org/presentationml/2006/main">
  <p:tag name="AS_UNIQUEID" val="980"/>
</p:tagLst>
</file>

<file path=ppt/tags/tag215.xml><?xml version="1.0" encoding="utf-8"?>
<p:tagLst xmlns:p="http://schemas.openxmlformats.org/presentationml/2006/main">
  <p:tag name="AS_UNIQUEID" val="981"/>
</p:tagLst>
</file>

<file path=ppt/tags/tag216.xml><?xml version="1.0" encoding="utf-8"?>
<p:tagLst xmlns:p="http://schemas.openxmlformats.org/presentationml/2006/main">
  <p:tag name="AS_UNIQUEID" val="982"/>
</p:tagLst>
</file>

<file path=ppt/tags/tag217.xml><?xml version="1.0" encoding="utf-8"?>
<p:tagLst xmlns:p="http://schemas.openxmlformats.org/presentationml/2006/main">
  <p:tag name="AS_UNIQUEID" val="983"/>
</p:tagLst>
</file>

<file path=ppt/tags/tag218.xml><?xml version="1.0" encoding="utf-8"?>
<p:tagLst xmlns:p="http://schemas.openxmlformats.org/presentationml/2006/main">
  <p:tag name="AS_UNIQUEID" val="984"/>
</p:tagLst>
</file>

<file path=ppt/tags/tag219.xml><?xml version="1.0" encoding="utf-8"?>
<p:tagLst xmlns:p="http://schemas.openxmlformats.org/presentationml/2006/main">
  <p:tag name="AS_UNIQUEID" val="985"/>
</p:tagLst>
</file>

<file path=ppt/tags/tag22.xml><?xml version="1.0" encoding="utf-8"?>
<p:tagLst xmlns:p="http://schemas.openxmlformats.org/presentationml/2006/main">
  <p:tag name="AS_UNIQUEID" val="788"/>
</p:tagLst>
</file>

<file path=ppt/tags/tag220.xml><?xml version="1.0" encoding="utf-8"?>
<p:tagLst xmlns:p="http://schemas.openxmlformats.org/presentationml/2006/main">
  <p:tag name="AS_UNIQUEID" val="766"/>
  <p:tag name="KSO_WM_UNIT_TABLE_BEAUTIFY" val="smartTable{cbf13bb3-ca40-45e1-b625-c002ebfaf9e6}"/>
  <p:tag name="TABLE_ENDDRAG_ORIGIN_RECT" val="837*217"/>
  <p:tag name="TABLE_ENDDRAG_RECT" val="63*129*837*217"/>
</p:tagLst>
</file>

<file path=ppt/tags/tag221.xml><?xml version="1.0" encoding="utf-8"?>
<p:tagLst xmlns:p="http://schemas.openxmlformats.org/presentationml/2006/main">
  <p:tag name="AS_UNIQUEID" val="986"/>
</p:tagLst>
</file>

<file path=ppt/tags/tag222.xml><?xml version="1.0" encoding="utf-8"?>
<p:tagLst xmlns:p="http://schemas.openxmlformats.org/presentationml/2006/main">
  <p:tag name="AS_UNIQUEID" val="987"/>
</p:tagLst>
</file>

<file path=ppt/tags/tag223.xml><?xml version="1.0" encoding="utf-8"?>
<p:tagLst xmlns:p="http://schemas.openxmlformats.org/presentationml/2006/main">
  <p:tag name="AS_UNIQUEID" val="988"/>
</p:tagLst>
</file>

<file path=ppt/tags/tag224.xml><?xml version="1.0" encoding="utf-8"?>
<p:tagLst xmlns:p="http://schemas.openxmlformats.org/presentationml/2006/main">
  <p:tag name="AS_UNIQUEID" val="989"/>
</p:tagLst>
</file>

<file path=ppt/tags/tag225.xml><?xml version="1.0" encoding="utf-8"?>
<p:tagLst xmlns:p="http://schemas.openxmlformats.org/presentationml/2006/main">
  <p:tag name="AS_UNIQUEID" val="990"/>
</p:tagLst>
</file>

<file path=ppt/tags/tag226.xml><?xml version="1.0" encoding="utf-8"?>
<p:tagLst xmlns:p="http://schemas.openxmlformats.org/presentationml/2006/main">
  <p:tag name="AS_UNIQUEID" val="991"/>
</p:tagLst>
</file>

<file path=ppt/tags/tag227.xml><?xml version="1.0" encoding="utf-8"?>
<p:tagLst xmlns:p="http://schemas.openxmlformats.org/presentationml/2006/main">
  <p:tag name="AS_UNIQUEID" val="766"/>
  <p:tag name="KSO_WM_UNIT_TABLE_BEAUTIFY" val="smartTable{cbf13bb3-ca40-45e1-b625-c002ebfaf9e6}"/>
  <p:tag name="TABLE_ENDDRAG_ORIGIN_RECT" val="837*217"/>
  <p:tag name="TABLE_ENDDRAG_RECT" val="63*129*837*217"/>
</p:tagLst>
</file>

<file path=ppt/tags/tag228.xml><?xml version="1.0" encoding="utf-8"?>
<p:tagLst xmlns:p="http://schemas.openxmlformats.org/presentationml/2006/main">
  <p:tag name="AS_UNIQUEID" val="992"/>
</p:tagLst>
</file>

<file path=ppt/tags/tag229.xml><?xml version="1.0" encoding="utf-8"?>
<p:tagLst xmlns:p="http://schemas.openxmlformats.org/presentationml/2006/main">
  <p:tag name="AS_UNIQUEID" val="993"/>
</p:tagLst>
</file>

<file path=ppt/tags/tag23.xml><?xml version="1.0" encoding="utf-8"?>
<p:tagLst xmlns:p="http://schemas.openxmlformats.org/presentationml/2006/main">
  <p:tag name="AS_UNIQUEID" val="789"/>
</p:tagLst>
</file>

<file path=ppt/tags/tag230.xml><?xml version="1.0" encoding="utf-8"?>
<p:tagLst xmlns:p="http://schemas.openxmlformats.org/presentationml/2006/main">
  <p:tag name="AS_UNIQUEID" val="994"/>
</p:tagLst>
</file>

<file path=ppt/tags/tag231.xml><?xml version="1.0" encoding="utf-8"?>
<p:tagLst xmlns:p="http://schemas.openxmlformats.org/presentationml/2006/main">
  <p:tag name="AS_UNIQUEID" val="995"/>
</p:tagLst>
</file>

<file path=ppt/tags/tag232.xml><?xml version="1.0" encoding="utf-8"?>
<p:tagLst xmlns:p="http://schemas.openxmlformats.org/presentationml/2006/main">
  <p:tag name="AS_UNIQUEID" val="996"/>
</p:tagLst>
</file>

<file path=ppt/tags/tag233.xml><?xml version="1.0" encoding="utf-8"?>
<p:tagLst xmlns:p="http://schemas.openxmlformats.org/presentationml/2006/main">
  <p:tag name="AS_UNIQUEID" val="997"/>
</p:tagLst>
</file>

<file path=ppt/tags/tag234.xml><?xml version="1.0" encoding="utf-8"?>
<p:tagLst xmlns:p="http://schemas.openxmlformats.org/presentationml/2006/main">
  <p:tag name="AS_UNIQUEID" val="998"/>
  <p:tag name="KSO_WM_BEAUTIFY_FLAG" val="#wm#"/>
  <p:tag name="KSO_WM_DIAGRAM_GROUP_CODE" val="p1-1"/>
  <p:tag name="KSO_WM_TAG_VERSION" val="1.0"/>
  <p:tag name="KSO_WM_TEMPLATE_CATEGORY" val="diagram"/>
  <p:tag name="KSO_WM_TEMPLATE_INDEX" val="20165055"/>
  <p:tag name="KSO_WM_UNIT_COMPATIBLE" val="0"/>
  <p:tag name="KSO_WM_UNIT_DIAGRAM_ISNUMVISUAL" val="0"/>
  <p:tag name="KSO_WM_UNIT_DIAGRAM_ISREFERUNIT" val="0"/>
  <p:tag name="KSO_WM_UNIT_HIGHLIGHT" val="0"/>
  <p:tag name="KSO_WM_UNIT_ID" val="diagram20165055_1*p_h_i*1_1_1"/>
  <p:tag name="KSO_WM_UNIT_INDEX" val="1_1_1"/>
  <p:tag name="KSO_WM_UNIT_LAYERLEVEL" val="1_1_1"/>
  <p:tag name="KSO_WM_UNIT_LINE_FILL_TYPE" val="2"/>
  <p:tag name="KSO_WM_UNIT_LINE_FORE_SCHEMECOLOR_INDEX" val="6"/>
  <p:tag name="KSO_WM_UNIT_TYPE" val="p_h_i"/>
</p:tagLst>
</file>

<file path=ppt/tags/tag235.xml><?xml version="1.0" encoding="utf-8"?>
<p:tagLst xmlns:p="http://schemas.openxmlformats.org/presentationml/2006/main">
  <p:tag name="AS_UNIQUEID" val="999"/>
  <p:tag name="KSO_WM_BEAUTIFY_FLAG" val="#wm#"/>
  <p:tag name="KSO_WM_DIAGRAM_GROUP_CODE" val="p1-1"/>
  <p:tag name="KSO_WM_TAG_VERSION" val="1.0"/>
  <p:tag name="KSO_WM_TEMPLATE_CATEGORY" val="diagram"/>
  <p:tag name="KSO_WM_TEMPLATE_INDEX" val="20165055"/>
  <p:tag name="KSO_WM_UNIT_COMPATIBLE" val="0"/>
  <p:tag name="KSO_WM_UNIT_DIAGRAM_ISNUMVISUAL" val="0"/>
  <p:tag name="KSO_WM_UNIT_DIAGRAM_ISREFERUNIT" val="0"/>
  <p:tag name="KSO_WM_UNIT_HIGHLIGHT" val="0"/>
  <p:tag name="KSO_WM_UNIT_ID" val="diagram20165055_1*p_h_h_i*1_1_2_1"/>
  <p:tag name="KSO_WM_UNIT_INDEX" val="1_1_2_1"/>
  <p:tag name="KSO_WM_UNIT_LAYERLEVEL" val="1_1_1_1"/>
  <p:tag name="KSO_WM_UNIT_LINE_FILL_TYPE" val="2"/>
  <p:tag name="KSO_WM_UNIT_LINE_FORE_SCHEMECOLOR_INDEX" val="6"/>
  <p:tag name="KSO_WM_UNIT_TYPE" val="p_h_h_i"/>
</p:tagLst>
</file>

<file path=ppt/tags/tag236.xml><?xml version="1.0" encoding="utf-8"?>
<p:tagLst xmlns:p="http://schemas.openxmlformats.org/presentationml/2006/main">
  <p:tag name="AS_UNIQUEID" val="1000"/>
  <p:tag name="KSO_WM_BEAUTIFY_FLAG" val="#wm#"/>
  <p:tag name="KSO_WM_DIAGRAM_GROUP_CODE" val="p1-1"/>
  <p:tag name="KSO_WM_TAG_VERSION" val="1.0"/>
  <p:tag name="KSO_WM_TEMPLATE_CATEGORY" val="diagram"/>
  <p:tag name="KSO_WM_TEMPLATE_INDEX" val="20165055"/>
  <p:tag name="KSO_WM_UNIT_COMPATIBLE" val="0"/>
  <p:tag name="KSO_WM_UNIT_DIAGRAM_ISNUMVISUAL" val="0"/>
  <p:tag name="KSO_WM_UNIT_DIAGRAM_ISREFERUNIT" val="0"/>
  <p:tag name="KSO_WM_UNIT_HIGHLIGHT" val="0"/>
  <p:tag name="KSO_WM_UNIT_ID" val="diagram20165055_1*p_h_h_i*1_1_2_2"/>
  <p:tag name="KSO_WM_UNIT_INDEX" val="1_1_2_2"/>
  <p:tag name="KSO_WM_UNIT_LAYERLEVEL" val="1_1_1_1"/>
  <p:tag name="KSO_WM_UNIT_LINE_FILL_TYPE" val="2"/>
  <p:tag name="KSO_WM_UNIT_LINE_FORE_SCHEMECOLOR_INDEX" val="6"/>
  <p:tag name="KSO_WM_UNIT_TEXT_FILL_FORE_SCHEMECOLOR_INDEX" val="13"/>
  <p:tag name="KSO_WM_UNIT_TEXT_FILL_TYPE" val="1"/>
  <p:tag name="KSO_WM_UNIT_TYPE" val="p_h_h_i"/>
</p:tagLst>
</file>

<file path=ppt/tags/tag237.xml><?xml version="1.0" encoding="utf-8"?>
<p:tagLst xmlns:p="http://schemas.openxmlformats.org/presentationml/2006/main">
  <p:tag name="AS_UNIQUEID" val="1001"/>
  <p:tag name="KSO_WM_BEAUTIFY_FLAG" val="#wm#"/>
  <p:tag name="KSO_WM_DIAGRAM_GROUP_CODE" val="p1-1"/>
  <p:tag name="KSO_WM_TAG_VERSION" val="1.0"/>
  <p:tag name="KSO_WM_TEMPLATE_CATEGORY" val="diagram"/>
  <p:tag name="KSO_WM_TEMPLATE_INDEX" val="20165055"/>
  <p:tag name="KSO_WM_UNIT_COMPATIBLE" val="0"/>
  <p:tag name="KSO_WM_UNIT_DIAGRAM_ISNUMVISUAL" val="0"/>
  <p:tag name="KSO_WM_UNIT_DIAGRAM_ISREFERUNIT" val="0"/>
  <p:tag name="KSO_WM_UNIT_HIGHLIGHT" val="0"/>
  <p:tag name="KSO_WM_UNIT_ID" val="diagram20165055_1*p_h_h_i*1_1_3_1"/>
  <p:tag name="KSO_WM_UNIT_INDEX" val="1_1_3_1"/>
  <p:tag name="KSO_WM_UNIT_LAYERLEVEL" val="1_1_1_1"/>
  <p:tag name="KSO_WM_UNIT_LINE_FILL_TYPE" val="2"/>
  <p:tag name="KSO_WM_UNIT_LINE_FORE_SCHEMECOLOR_INDEX" val="6"/>
  <p:tag name="KSO_WM_UNIT_TEXT_FILL_FORE_SCHEMECOLOR_INDEX" val="13"/>
  <p:tag name="KSO_WM_UNIT_TEXT_FILL_TYPE" val="1"/>
  <p:tag name="KSO_WM_UNIT_TYPE" val="p_h_h_i"/>
</p:tagLst>
</file>

<file path=ppt/tags/tag238.xml><?xml version="1.0" encoding="utf-8"?>
<p:tagLst xmlns:p="http://schemas.openxmlformats.org/presentationml/2006/main">
  <p:tag name="AS_UNIQUEID" val="1002"/>
  <p:tag name="KSO_WM_BEAUTIFY_FLAG" val="#wm#"/>
  <p:tag name="KSO_WM_DIAGRAM_GROUP_CODE" val="p1-1"/>
  <p:tag name="KSO_WM_TAG_VERSION" val="1.0"/>
  <p:tag name="KSO_WM_TEMPLATE_CATEGORY" val="diagram"/>
  <p:tag name="KSO_WM_TEMPLATE_INDEX" val="20165055"/>
  <p:tag name="KSO_WM_UNIT_COMPATIBLE" val="0"/>
  <p:tag name="KSO_WM_UNIT_DIAGRAM_ISNUMVISUAL" val="0"/>
  <p:tag name="KSO_WM_UNIT_DIAGRAM_ISREFERUNIT" val="0"/>
  <p:tag name="KSO_WM_UNIT_HIGHLIGHT" val="0"/>
  <p:tag name="KSO_WM_UNIT_ID" val="diagram20165055_1*p_h_h_i*1_1_3_2"/>
  <p:tag name="KSO_WM_UNIT_INDEX" val="1_1_3_2"/>
  <p:tag name="KSO_WM_UNIT_LAYERLEVEL" val="1_1_1_1"/>
  <p:tag name="KSO_WM_UNIT_LINE_FILL_TYPE" val="2"/>
  <p:tag name="KSO_WM_UNIT_LINE_FORE_SCHEMECOLOR_INDEX" val="6"/>
  <p:tag name="KSO_WM_UNIT_TYPE" val="p_h_h_i"/>
</p:tagLst>
</file>

<file path=ppt/tags/tag239.xml><?xml version="1.0" encoding="utf-8"?>
<p:tagLst xmlns:p="http://schemas.openxmlformats.org/presentationml/2006/main">
  <p:tag name="AS_UNIQUEID" val="1003"/>
  <p:tag name="KSO_WM_BEAUTIFY_FLAG" val="#wm#"/>
  <p:tag name="KSO_WM_DIAGRAM_GROUP_CODE" val="p1-1"/>
  <p:tag name="KSO_WM_TAG_VERSION" val="1.0"/>
  <p:tag name="KSO_WM_TEMPLATE_CATEGORY" val="diagram"/>
  <p:tag name="KSO_WM_TEMPLATE_INDEX" val="20165055"/>
  <p:tag name="KSO_WM_UNIT_COMPATIBLE" val="0"/>
  <p:tag name="KSO_WM_UNIT_DIAGRAM_ISNUMVISUAL" val="0"/>
  <p:tag name="KSO_WM_UNIT_DIAGRAM_ISREFERUNIT" val="0"/>
  <p:tag name="KSO_WM_UNIT_HIGHLIGHT" val="0"/>
  <p:tag name="KSO_WM_UNIT_ID" val="diagram20165055_1*p_h_h_i*1_1_1_2"/>
  <p:tag name="KSO_WM_UNIT_INDEX" val="1_1_1_2"/>
  <p:tag name="KSO_WM_UNIT_LAYERLEVEL" val="1_1_1_1"/>
  <p:tag name="KSO_WM_UNIT_LINE_FILL_TYPE" val="2"/>
  <p:tag name="KSO_WM_UNIT_LINE_FORE_SCHEMECOLOR_INDEX" val="6"/>
  <p:tag name="KSO_WM_UNIT_TYPE" val="p_h_h_i"/>
</p:tagLst>
</file>

<file path=ppt/tags/tag24.xml><?xml version="1.0" encoding="utf-8"?>
<p:tagLst xmlns:p="http://schemas.openxmlformats.org/presentationml/2006/main">
  <p:tag name="AS_UNIQUEID" val="790"/>
</p:tagLst>
</file>

<file path=ppt/tags/tag240.xml><?xml version="1.0" encoding="utf-8"?>
<p:tagLst xmlns:p="http://schemas.openxmlformats.org/presentationml/2006/main">
  <p:tag name="AS_UNIQUEID" val="1004"/>
  <p:tag name="KSO_WM_BEAUTIFY_FLAG" val="#wm#"/>
  <p:tag name="KSO_WM_DIAGRAM_GROUP_CODE" val="p1-1"/>
  <p:tag name="KSO_WM_TAG_VERSION" val="1.0"/>
  <p:tag name="KSO_WM_TEMPLATE_CATEGORY" val="diagram"/>
  <p:tag name="KSO_WM_TEMPLATE_INDEX" val="20165055"/>
  <p:tag name="KSO_WM_UNIT_COMPATIBLE" val="0"/>
  <p:tag name="KSO_WM_UNIT_DIAGRAM_ISNUMVISUAL" val="0"/>
  <p:tag name="KSO_WM_UNIT_DIAGRAM_ISREFERUNIT" val="0"/>
  <p:tag name="KSO_WM_UNIT_HIGHLIGHT" val="0"/>
  <p:tag name="KSO_WM_UNIT_ID" val="diagram20165055_1*p_h_i*1_1_3"/>
  <p:tag name="KSO_WM_UNIT_INDEX" val="1_1_3"/>
  <p:tag name="KSO_WM_UNIT_LAYERLEVEL" val="1_1_1"/>
  <p:tag name="KSO_WM_UNIT_LINE_FILL_TYPE" val="2"/>
  <p:tag name="KSO_WM_UNIT_LINE_FORE_SCHEMECOLOR_INDEX" val="6"/>
  <p:tag name="KSO_WM_UNIT_TEXT_FILL_FORE_SCHEMECOLOR_INDEX" val="13"/>
  <p:tag name="KSO_WM_UNIT_TEXT_FILL_TYPE" val="1"/>
  <p:tag name="KSO_WM_UNIT_TYPE" val="p_h_i"/>
</p:tagLst>
</file>

<file path=ppt/tags/tag241.xml><?xml version="1.0" encoding="utf-8"?>
<p:tagLst xmlns:p="http://schemas.openxmlformats.org/presentationml/2006/main">
  <p:tag name="AS_UNIQUEID" val="1005"/>
  <p:tag name="KSO_WM_BEAUTIFY_FLAG" val="#wm#"/>
  <p:tag name="KSO_WM_DIAGRAM_GROUP_CODE" val="p1-1"/>
  <p:tag name="KSO_WM_TAG_VERSION" val="1.0"/>
  <p:tag name="KSO_WM_TEMPLATE_CATEGORY" val="diagram"/>
  <p:tag name="KSO_WM_TEMPLATE_INDEX" val="20165055"/>
  <p:tag name="KSO_WM_UNIT_COMPATIBLE" val="0"/>
  <p:tag name="KSO_WM_UNIT_DIAGRAM_ISNUMVISUAL" val="0"/>
  <p:tag name="KSO_WM_UNIT_DIAGRAM_ISREFERUNIT" val="0"/>
  <p:tag name="KSO_WM_UNIT_HIGHLIGHT" val="0"/>
  <p:tag name="KSO_WM_UNIT_ID" val="diagram20165055_1*p_h_i*1_1_2"/>
  <p:tag name="KSO_WM_UNIT_INDEX" val="1_1_2"/>
  <p:tag name="KSO_WM_UNIT_LAYERLEVEL" val="1_1_1"/>
  <p:tag name="KSO_WM_UNIT_LINE_FILL_TYPE" val="2"/>
  <p:tag name="KSO_WM_UNIT_LINE_FORE_SCHEMECOLOR_INDEX" val="6"/>
  <p:tag name="KSO_WM_UNIT_TYPE" val="p_h_i"/>
</p:tagLst>
</file>

<file path=ppt/tags/tag242.xml><?xml version="1.0" encoding="utf-8"?>
<p:tagLst xmlns:p="http://schemas.openxmlformats.org/presentationml/2006/main">
  <p:tag name="AS_UNIQUEID" val="1006"/>
  <p:tag name="KSO_WM_BEAUTIFY_FLAG" val="#wm#"/>
  <p:tag name="KSO_WM_DIAGRAM_GROUP_CODE" val="p1-1"/>
  <p:tag name="KSO_WM_TAG_VERSION" val="1.0"/>
  <p:tag name="KSO_WM_TEMPLATE_CATEGORY" val="diagram"/>
  <p:tag name="KSO_WM_TEMPLATE_INDEX" val="20165055"/>
  <p:tag name="KSO_WM_UNIT_COMPATIBLE" val="0"/>
  <p:tag name="KSO_WM_UNIT_DIAGRAM_ISNUMVISUAL" val="0"/>
  <p:tag name="KSO_WM_UNIT_DIAGRAM_ISREFERUNIT" val="0"/>
  <p:tag name="KSO_WM_UNIT_HIGHLIGHT" val="0"/>
  <p:tag name="KSO_WM_UNIT_ID" val="diagram20165055_1*p_h_a*1_1_1"/>
  <p:tag name="KSO_WM_UNIT_INDEX" val="1_1_1"/>
  <p:tag name="KSO_WM_UNIT_ISCONTENTSTITLE" val="0"/>
  <p:tag name="KSO_WM_UNIT_LAYERLEVEL" val="1_1_1"/>
  <p:tag name="KSO_WM_UNIT_NOCLEAR" val="0"/>
  <p:tag name="KSO_WM_UNIT_PRESET_TEXT" val="添加标题"/>
  <p:tag name="KSO_WM_UNIT_TEXT_FILL_FORE_SCHEMECOLOR_INDEX" val="14"/>
  <p:tag name="KSO_WM_UNIT_TEXT_FILL_TYPE" val="1"/>
  <p:tag name="KSO_WM_UNIT_TYPE" val="p_h_a"/>
  <p:tag name="KSO_WM_UNIT_VALUE" val="5"/>
</p:tagLst>
</file>

<file path=ppt/tags/tag243.xml><?xml version="1.0" encoding="utf-8"?>
<p:tagLst xmlns:p="http://schemas.openxmlformats.org/presentationml/2006/main">
  <p:tag name="AS_UNIQUEID" val="1007"/>
  <p:tag name="KSO_WM_BEAUTIFY_FLAG" val="#wm#"/>
  <p:tag name="KSO_WM_DIAGRAM_GROUP_CODE" val="p1-1"/>
  <p:tag name="KSO_WM_TAG_VERSION" val="1.0"/>
  <p:tag name="KSO_WM_TEMPLATE_CATEGORY" val="diagram"/>
  <p:tag name="KSO_WM_TEMPLATE_INDEX" val="20165055"/>
  <p:tag name="KSO_WM_UNIT_COMPATIBLE" val="0"/>
  <p:tag name="KSO_WM_UNIT_DIAGRAM_ISNUMVISUAL" val="0"/>
  <p:tag name="KSO_WM_UNIT_DIAGRAM_ISREFERUNIT" val="0"/>
  <p:tag name="KSO_WM_UNIT_HIGHLIGHT" val="0"/>
  <p:tag name="KSO_WM_UNIT_ID" val="diagram20165055_1*p_h_h_i*1_1_1_1"/>
  <p:tag name="KSO_WM_UNIT_INDEX" val="1_1_1_1"/>
  <p:tag name="KSO_WM_UNIT_LAYERLEVEL" val="1_1_1_1"/>
  <p:tag name="KSO_WM_UNIT_LINE_FILL_TYPE" val="2"/>
  <p:tag name="KSO_WM_UNIT_LINE_FORE_SCHEMECOLOR_INDEX" val="6"/>
  <p:tag name="KSO_WM_UNIT_TEXT_FILL_FORE_SCHEMECOLOR_INDEX" val="13"/>
  <p:tag name="KSO_WM_UNIT_TEXT_FILL_TYPE" val="1"/>
  <p:tag name="KSO_WM_UNIT_TYPE" val="p_h_h_i"/>
</p:tagLst>
</file>

<file path=ppt/tags/tag244.xml><?xml version="1.0" encoding="utf-8"?>
<p:tagLst xmlns:p="http://schemas.openxmlformats.org/presentationml/2006/main">
  <p:tag name="AS_UNIQUEID" val="1008"/>
</p:tagLst>
</file>

<file path=ppt/tags/tag245.xml><?xml version="1.0" encoding="utf-8"?>
<p:tagLst xmlns:p="http://schemas.openxmlformats.org/presentationml/2006/main">
  <p:tag name="AS_UNIQUEID" val="1009"/>
</p:tagLst>
</file>

<file path=ppt/tags/tag246.xml><?xml version="1.0" encoding="utf-8"?>
<p:tagLst xmlns:p="http://schemas.openxmlformats.org/presentationml/2006/main">
  <p:tag name="AS_UNIQUEID" val="1010"/>
</p:tagLst>
</file>

<file path=ppt/tags/tag247.xml><?xml version="1.0" encoding="utf-8"?>
<p:tagLst xmlns:p="http://schemas.openxmlformats.org/presentationml/2006/main">
  <p:tag name="AS_UNIQUEID" val="1011"/>
</p:tagLst>
</file>

<file path=ppt/tags/tag248.xml><?xml version="1.0" encoding="utf-8"?>
<p:tagLst xmlns:p="http://schemas.openxmlformats.org/presentationml/2006/main">
  <p:tag name="AS_UNIQUEID" val="1012"/>
</p:tagLst>
</file>

<file path=ppt/tags/tag249.xml><?xml version="1.0" encoding="utf-8"?>
<p:tagLst xmlns:p="http://schemas.openxmlformats.org/presentationml/2006/main">
  <p:tag name="AS_UNIQUEID" val="1013"/>
</p:tagLst>
</file>

<file path=ppt/tags/tag25.xml><?xml version="1.0" encoding="utf-8"?>
<p:tagLst xmlns:p="http://schemas.openxmlformats.org/presentationml/2006/main">
  <p:tag name="AS_UNIQUEID" val="791"/>
</p:tagLst>
</file>

<file path=ppt/tags/tag250.xml><?xml version="1.0" encoding="utf-8"?>
<p:tagLst xmlns:p="http://schemas.openxmlformats.org/presentationml/2006/main">
  <p:tag name="AS_UNIQUEID" val="1014"/>
</p:tagLst>
</file>

<file path=ppt/tags/tag251.xml><?xml version="1.0" encoding="utf-8"?>
<p:tagLst xmlns:p="http://schemas.openxmlformats.org/presentationml/2006/main">
  <p:tag name="AS_UNIQUEID" val="1015"/>
</p:tagLst>
</file>

<file path=ppt/tags/tag252.xml><?xml version="1.0" encoding="utf-8"?>
<p:tagLst xmlns:p="http://schemas.openxmlformats.org/presentationml/2006/main">
  <p:tag name="AS_UNIQUEID" val="1016"/>
</p:tagLst>
</file>

<file path=ppt/tags/tag253.xml><?xml version="1.0" encoding="utf-8"?>
<p:tagLst xmlns:p="http://schemas.openxmlformats.org/presentationml/2006/main">
  <p:tag name="AS_UNIQUEID" val="1017"/>
</p:tagLst>
</file>

<file path=ppt/tags/tag254.xml><?xml version="1.0" encoding="utf-8"?>
<p:tagLst xmlns:p="http://schemas.openxmlformats.org/presentationml/2006/main">
  <p:tag name="AS_UNIQUEID" val="1018"/>
</p:tagLst>
</file>

<file path=ppt/tags/tag255.xml><?xml version="1.0" encoding="utf-8"?>
<p:tagLst xmlns:p="http://schemas.openxmlformats.org/presentationml/2006/main">
  <p:tag name="AS_UNIQUEID" val="1019"/>
</p:tagLst>
</file>

<file path=ppt/tags/tag256.xml><?xml version="1.0" encoding="utf-8"?>
<p:tagLst xmlns:p="http://schemas.openxmlformats.org/presentationml/2006/main">
  <p:tag name="AS_UNIQUEID" val="1020"/>
</p:tagLst>
</file>

<file path=ppt/tags/tag257.xml><?xml version="1.0" encoding="utf-8"?>
<p:tagLst xmlns:p="http://schemas.openxmlformats.org/presentationml/2006/main">
  <p:tag name="AS_UNIQUEID" val="1021"/>
</p:tagLst>
</file>

<file path=ppt/tags/tag258.xml><?xml version="1.0" encoding="utf-8"?>
<p:tagLst xmlns:p="http://schemas.openxmlformats.org/presentationml/2006/main">
  <p:tag name="AS_UNIQUEID" val="1022"/>
</p:tagLst>
</file>

<file path=ppt/tags/tag259.xml><?xml version="1.0" encoding="utf-8"?>
<p:tagLst xmlns:p="http://schemas.openxmlformats.org/presentationml/2006/main">
  <p:tag name="AS_UNIQUEID" val="1023"/>
</p:tagLst>
</file>

<file path=ppt/tags/tag26.xml><?xml version="1.0" encoding="utf-8"?>
<p:tagLst xmlns:p="http://schemas.openxmlformats.org/presentationml/2006/main">
  <p:tag name="AS_UNIQUEID" val="792"/>
</p:tagLst>
</file>

<file path=ppt/tags/tag260.xml><?xml version="1.0" encoding="utf-8"?>
<p:tagLst xmlns:p="http://schemas.openxmlformats.org/presentationml/2006/main">
  <p:tag name="AS_UNIQUEID" val="1024"/>
</p:tagLst>
</file>

<file path=ppt/tags/tag261.xml><?xml version="1.0" encoding="utf-8"?>
<p:tagLst xmlns:p="http://schemas.openxmlformats.org/presentationml/2006/main">
  <p:tag name="AS_UNIQUEID" val="1025"/>
</p:tagLst>
</file>

<file path=ppt/tags/tag262.xml><?xml version="1.0" encoding="utf-8"?>
<p:tagLst xmlns:p="http://schemas.openxmlformats.org/presentationml/2006/main">
  <p:tag name="AS_UNIQUEID" val="1026"/>
</p:tagLst>
</file>

<file path=ppt/tags/tag263.xml><?xml version="1.0" encoding="utf-8"?>
<p:tagLst xmlns:p="http://schemas.openxmlformats.org/presentationml/2006/main">
  <p:tag name="AS_UNIQUEID" val="1027"/>
</p:tagLst>
</file>

<file path=ppt/tags/tag264.xml><?xml version="1.0" encoding="utf-8"?>
<p:tagLst xmlns:p="http://schemas.openxmlformats.org/presentationml/2006/main">
  <p:tag name="AS_UNIQUEID" val="1028"/>
</p:tagLst>
</file>

<file path=ppt/tags/tag265.xml><?xml version="1.0" encoding="utf-8"?>
<p:tagLst xmlns:p="http://schemas.openxmlformats.org/presentationml/2006/main">
  <p:tag name="AS_UNIQUEID" val="1029"/>
</p:tagLst>
</file>

<file path=ppt/tags/tag266.xml><?xml version="1.0" encoding="utf-8"?>
<p:tagLst xmlns:p="http://schemas.openxmlformats.org/presentationml/2006/main">
  <p:tag name="AS_UNIQUEID" val="1030"/>
</p:tagLst>
</file>

<file path=ppt/tags/tag267.xml><?xml version="1.0" encoding="utf-8"?>
<p:tagLst xmlns:p="http://schemas.openxmlformats.org/presentationml/2006/main">
  <p:tag name="AS_UNIQUEID" val="1031"/>
</p:tagLst>
</file>

<file path=ppt/tags/tag268.xml><?xml version="1.0" encoding="utf-8"?>
<p:tagLst xmlns:p="http://schemas.openxmlformats.org/presentationml/2006/main">
  <p:tag name="AS_UNIQUEID" val="1032"/>
</p:tagLst>
</file>

<file path=ppt/tags/tag269.xml><?xml version="1.0" encoding="utf-8"?>
<p:tagLst xmlns:p="http://schemas.openxmlformats.org/presentationml/2006/main">
  <p:tag name="AS_UNIQUEID" val="1033"/>
</p:tagLst>
</file>

<file path=ppt/tags/tag27.xml><?xml version="1.0" encoding="utf-8"?>
<p:tagLst xmlns:p="http://schemas.openxmlformats.org/presentationml/2006/main">
  <p:tag name="AS_UNIQUEID" val="793"/>
</p:tagLst>
</file>

<file path=ppt/tags/tag270.xml><?xml version="1.0" encoding="utf-8"?>
<p:tagLst xmlns:p="http://schemas.openxmlformats.org/presentationml/2006/main">
  <p:tag name="AS_UNIQUEID" val="1034"/>
</p:tagLst>
</file>

<file path=ppt/tags/tag271.xml><?xml version="1.0" encoding="utf-8"?>
<p:tagLst xmlns:p="http://schemas.openxmlformats.org/presentationml/2006/main">
  <p:tag name="AS_OS" val="Unix 3.10 unknown"/>
  <p:tag name="AS_RELEASE_DATE" val="2020.11.30"/>
  <p:tag name="AS_TITLE" val="Aspose.Slides for Java"/>
  <p:tag name="AS_VERSION" val="20.11"/>
</p:tagLst>
</file>

<file path=ppt/tags/tag28.xml><?xml version="1.0" encoding="utf-8"?>
<p:tagLst xmlns:p="http://schemas.openxmlformats.org/presentationml/2006/main">
  <p:tag name="AS_UNIQUEID" val="794"/>
</p:tagLst>
</file>

<file path=ppt/tags/tag29.xml><?xml version="1.0" encoding="utf-8"?>
<p:tagLst xmlns:p="http://schemas.openxmlformats.org/presentationml/2006/main">
  <p:tag name="AS_UNIQUEID" val="795"/>
</p:tagLst>
</file>

<file path=ppt/tags/tag3.xml><?xml version="1.0" encoding="utf-8"?>
<p:tagLst xmlns:p="http://schemas.openxmlformats.org/presentationml/2006/main">
  <p:tag name="AS_UNIQUEID" val="769"/>
</p:tagLst>
</file>

<file path=ppt/tags/tag30.xml><?xml version="1.0" encoding="utf-8"?>
<p:tagLst xmlns:p="http://schemas.openxmlformats.org/presentationml/2006/main">
  <p:tag name="AS_UNIQUEID" val="796"/>
</p:tagLst>
</file>

<file path=ppt/tags/tag31.xml><?xml version="1.0" encoding="utf-8"?>
<p:tagLst xmlns:p="http://schemas.openxmlformats.org/presentationml/2006/main">
  <p:tag name="AS_UNIQUEID" val="797"/>
</p:tagLst>
</file>

<file path=ppt/tags/tag32.xml><?xml version="1.0" encoding="utf-8"?>
<p:tagLst xmlns:p="http://schemas.openxmlformats.org/presentationml/2006/main">
  <p:tag name="AS_UNIQUEID" val="798"/>
</p:tagLst>
</file>

<file path=ppt/tags/tag33.xml><?xml version="1.0" encoding="utf-8"?>
<p:tagLst xmlns:p="http://schemas.openxmlformats.org/presentationml/2006/main">
  <p:tag name="AS_UNIQUEID" val="799"/>
</p:tagLst>
</file>

<file path=ppt/tags/tag34.xml><?xml version="1.0" encoding="utf-8"?>
<p:tagLst xmlns:p="http://schemas.openxmlformats.org/presentationml/2006/main">
  <p:tag name="AS_UNIQUEID" val="800"/>
</p:tagLst>
</file>

<file path=ppt/tags/tag35.xml><?xml version="1.0" encoding="utf-8"?>
<p:tagLst xmlns:p="http://schemas.openxmlformats.org/presentationml/2006/main">
  <p:tag name="AS_UNIQUEID" val="801"/>
</p:tagLst>
</file>

<file path=ppt/tags/tag36.xml><?xml version="1.0" encoding="utf-8"?>
<p:tagLst xmlns:p="http://schemas.openxmlformats.org/presentationml/2006/main">
  <p:tag name="AS_UNIQUEID" val="802"/>
</p:tagLst>
</file>

<file path=ppt/tags/tag37.xml><?xml version="1.0" encoding="utf-8"?>
<p:tagLst xmlns:p="http://schemas.openxmlformats.org/presentationml/2006/main">
  <p:tag name="AS_UNIQUEID" val="803"/>
</p:tagLst>
</file>

<file path=ppt/tags/tag38.xml><?xml version="1.0" encoding="utf-8"?>
<p:tagLst xmlns:p="http://schemas.openxmlformats.org/presentationml/2006/main">
  <p:tag name="AS_UNIQUEID" val="804"/>
</p:tagLst>
</file>

<file path=ppt/tags/tag39.xml><?xml version="1.0" encoding="utf-8"?>
<p:tagLst xmlns:p="http://schemas.openxmlformats.org/presentationml/2006/main">
  <p:tag name="AS_UNIQUEID" val="805"/>
</p:tagLst>
</file>

<file path=ppt/tags/tag4.xml><?xml version="1.0" encoding="utf-8"?>
<p:tagLst xmlns:p="http://schemas.openxmlformats.org/presentationml/2006/main">
  <p:tag name="AS_UNIQUEID" val="770"/>
</p:tagLst>
</file>

<file path=ppt/tags/tag40.xml><?xml version="1.0" encoding="utf-8"?>
<p:tagLst xmlns:p="http://schemas.openxmlformats.org/presentationml/2006/main">
  <p:tag name="AS_UNIQUEID" val="806"/>
</p:tagLst>
</file>

<file path=ppt/tags/tag41.xml><?xml version="1.0" encoding="utf-8"?>
<p:tagLst xmlns:p="http://schemas.openxmlformats.org/presentationml/2006/main">
  <p:tag name="AS_UNIQUEID" val="807"/>
</p:tagLst>
</file>

<file path=ppt/tags/tag42.xml><?xml version="1.0" encoding="utf-8"?>
<p:tagLst xmlns:p="http://schemas.openxmlformats.org/presentationml/2006/main">
  <p:tag name="AS_UNIQUEID" val="808"/>
</p:tagLst>
</file>

<file path=ppt/tags/tag43.xml><?xml version="1.0" encoding="utf-8"?>
<p:tagLst xmlns:p="http://schemas.openxmlformats.org/presentationml/2006/main">
  <p:tag name="AS_UNIQUEID" val="809"/>
</p:tagLst>
</file>

<file path=ppt/tags/tag44.xml><?xml version="1.0" encoding="utf-8"?>
<p:tagLst xmlns:p="http://schemas.openxmlformats.org/presentationml/2006/main">
  <p:tag name="AS_UNIQUEID" val="810"/>
</p:tagLst>
</file>

<file path=ppt/tags/tag45.xml><?xml version="1.0" encoding="utf-8"?>
<p:tagLst xmlns:p="http://schemas.openxmlformats.org/presentationml/2006/main">
  <p:tag name="AS_UNIQUEID" val="811"/>
</p:tagLst>
</file>

<file path=ppt/tags/tag46.xml><?xml version="1.0" encoding="utf-8"?>
<p:tagLst xmlns:p="http://schemas.openxmlformats.org/presentationml/2006/main">
  <p:tag name="AS_UNIQUEID" val="812"/>
</p:tagLst>
</file>

<file path=ppt/tags/tag47.xml><?xml version="1.0" encoding="utf-8"?>
<p:tagLst xmlns:p="http://schemas.openxmlformats.org/presentationml/2006/main">
  <p:tag name="AS_UNIQUEID" val="813"/>
</p:tagLst>
</file>

<file path=ppt/tags/tag48.xml><?xml version="1.0" encoding="utf-8"?>
<p:tagLst xmlns:p="http://schemas.openxmlformats.org/presentationml/2006/main">
  <p:tag name="AS_UNIQUEID" val="814"/>
</p:tagLst>
</file>

<file path=ppt/tags/tag49.xml><?xml version="1.0" encoding="utf-8"?>
<p:tagLst xmlns:p="http://schemas.openxmlformats.org/presentationml/2006/main">
  <p:tag name="AS_UNIQUEID" val="815"/>
</p:tagLst>
</file>

<file path=ppt/tags/tag5.xml><?xml version="1.0" encoding="utf-8"?>
<p:tagLst xmlns:p="http://schemas.openxmlformats.org/presentationml/2006/main">
  <p:tag name="AS_UNIQUEID" val="771"/>
</p:tagLst>
</file>

<file path=ppt/tags/tag50.xml><?xml version="1.0" encoding="utf-8"?>
<p:tagLst xmlns:p="http://schemas.openxmlformats.org/presentationml/2006/main">
  <p:tag name="AS_UNIQUEID" val="816"/>
</p:tagLst>
</file>

<file path=ppt/tags/tag51.xml><?xml version="1.0" encoding="utf-8"?>
<p:tagLst xmlns:p="http://schemas.openxmlformats.org/presentationml/2006/main">
  <p:tag name="AS_UNIQUEID" val="817"/>
</p:tagLst>
</file>

<file path=ppt/tags/tag52.xml><?xml version="1.0" encoding="utf-8"?>
<p:tagLst xmlns:p="http://schemas.openxmlformats.org/presentationml/2006/main">
  <p:tag name="AS_UNIQUEID" val="818"/>
</p:tagLst>
</file>

<file path=ppt/tags/tag53.xml><?xml version="1.0" encoding="utf-8"?>
<p:tagLst xmlns:p="http://schemas.openxmlformats.org/presentationml/2006/main">
  <p:tag name="AS_UNIQUEID" val="819"/>
</p:tagLst>
</file>

<file path=ppt/tags/tag54.xml><?xml version="1.0" encoding="utf-8"?>
<p:tagLst xmlns:p="http://schemas.openxmlformats.org/presentationml/2006/main">
  <p:tag name="AS_UNIQUEID" val="820"/>
</p:tagLst>
</file>

<file path=ppt/tags/tag55.xml><?xml version="1.0" encoding="utf-8"?>
<p:tagLst xmlns:p="http://schemas.openxmlformats.org/presentationml/2006/main">
  <p:tag name="AS_UNIQUEID" val="821"/>
</p:tagLst>
</file>

<file path=ppt/tags/tag56.xml><?xml version="1.0" encoding="utf-8"?>
<p:tagLst xmlns:p="http://schemas.openxmlformats.org/presentationml/2006/main">
  <p:tag name="AS_UNIQUEID" val="822"/>
</p:tagLst>
</file>

<file path=ppt/tags/tag57.xml><?xml version="1.0" encoding="utf-8"?>
<p:tagLst xmlns:p="http://schemas.openxmlformats.org/presentationml/2006/main">
  <p:tag name="AS_UNIQUEID" val="823"/>
</p:tagLst>
</file>

<file path=ppt/tags/tag58.xml><?xml version="1.0" encoding="utf-8"?>
<p:tagLst xmlns:p="http://schemas.openxmlformats.org/presentationml/2006/main">
  <p:tag name="AS_UNIQUEID" val="824"/>
</p:tagLst>
</file>

<file path=ppt/tags/tag59.xml><?xml version="1.0" encoding="utf-8"?>
<p:tagLst xmlns:p="http://schemas.openxmlformats.org/presentationml/2006/main">
  <p:tag name="AS_UNIQUEID" val="825"/>
</p:tagLst>
</file>

<file path=ppt/tags/tag6.xml><?xml version="1.0" encoding="utf-8"?>
<p:tagLst xmlns:p="http://schemas.openxmlformats.org/presentationml/2006/main">
  <p:tag name="AS_UNIQUEID" val="772"/>
</p:tagLst>
</file>

<file path=ppt/tags/tag60.xml><?xml version="1.0" encoding="utf-8"?>
<p:tagLst xmlns:p="http://schemas.openxmlformats.org/presentationml/2006/main">
  <p:tag name="AS_UNIQUEID" val="826"/>
</p:tagLst>
</file>

<file path=ppt/tags/tag61.xml><?xml version="1.0" encoding="utf-8"?>
<p:tagLst xmlns:p="http://schemas.openxmlformats.org/presentationml/2006/main">
  <p:tag name="AS_UNIQUEID" val="827"/>
</p:tagLst>
</file>

<file path=ppt/tags/tag62.xml><?xml version="1.0" encoding="utf-8"?>
<p:tagLst xmlns:p="http://schemas.openxmlformats.org/presentationml/2006/main">
  <p:tag name="AS_UNIQUEID" val="828"/>
</p:tagLst>
</file>

<file path=ppt/tags/tag63.xml><?xml version="1.0" encoding="utf-8"?>
<p:tagLst xmlns:p="http://schemas.openxmlformats.org/presentationml/2006/main">
  <p:tag name="AS_UNIQUEID" val="829"/>
</p:tagLst>
</file>

<file path=ppt/tags/tag64.xml><?xml version="1.0" encoding="utf-8"?>
<p:tagLst xmlns:p="http://schemas.openxmlformats.org/presentationml/2006/main">
  <p:tag name="AS_UNIQUEID" val="830"/>
</p:tagLst>
</file>

<file path=ppt/tags/tag65.xml><?xml version="1.0" encoding="utf-8"?>
<p:tagLst xmlns:p="http://schemas.openxmlformats.org/presentationml/2006/main">
  <p:tag name="AS_UNIQUEID" val="831"/>
</p:tagLst>
</file>

<file path=ppt/tags/tag66.xml><?xml version="1.0" encoding="utf-8"?>
<p:tagLst xmlns:p="http://schemas.openxmlformats.org/presentationml/2006/main">
  <p:tag name="AS_UNIQUEID" val="832"/>
</p:tagLst>
</file>

<file path=ppt/tags/tag67.xml><?xml version="1.0" encoding="utf-8"?>
<p:tagLst xmlns:p="http://schemas.openxmlformats.org/presentationml/2006/main">
  <p:tag name="AS_UNIQUEID" val="833"/>
</p:tagLst>
</file>

<file path=ppt/tags/tag68.xml><?xml version="1.0" encoding="utf-8"?>
<p:tagLst xmlns:p="http://schemas.openxmlformats.org/presentationml/2006/main">
  <p:tag name="AS_UNIQUEID" val="834"/>
</p:tagLst>
</file>

<file path=ppt/tags/tag69.xml><?xml version="1.0" encoding="utf-8"?>
<p:tagLst xmlns:p="http://schemas.openxmlformats.org/presentationml/2006/main">
  <p:tag name="AS_UNIQUEID" val="835"/>
</p:tagLst>
</file>

<file path=ppt/tags/tag7.xml><?xml version="1.0" encoding="utf-8"?>
<p:tagLst xmlns:p="http://schemas.openxmlformats.org/presentationml/2006/main">
  <p:tag name="AS_UNIQUEID" val="773"/>
</p:tagLst>
</file>

<file path=ppt/tags/tag70.xml><?xml version="1.0" encoding="utf-8"?>
<p:tagLst xmlns:p="http://schemas.openxmlformats.org/presentationml/2006/main">
  <p:tag name="AS_UNIQUEID" val="836"/>
</p:tagLst>
</file>

<file path=ppt/tags/tag71.xml><?xml version="1.0" encoding="utf-8"?>
<p:tagLst xmlns:p="http://schemas.openxmlformats.org/presentationml/2006/main">
  <p:tag name="AS_UNIQUEID" val="837"/>
</p:tagLst>
</file>

<file path=ppt/tags/tag72.xml><?xml version="1.0" encoding="utf-8"?>
<p:tagLst xmlns:p="http://schemas.openxmlformats.org/presentationml/2006/main">
  <p:tag name="AS_UNIQUEID" val="838"/>
</p:tagLst>
</file>

<file path=ppt/tags/tag73.xml><?xml version="1.0" encoding="utf-8"?>
<p:tagLst xmlns:p="http://schemas.openxmlformats.org/presentationml/2006/main">
  <p:tag name="AS_UNIQUEID" val="839"/>
</p:tagLst>
</file>

<file path=ppt/tags/tag74.xml><?xml version="1.0" encoding="utf-8"?>
<p:tagLst xmlns:p="http://schemas.openxmlformats.org/presentationml/2006/main">
  <p:tag name="AS_UNIQUEID" val="840"/>
</p:tagLst>
</file>

<file path=ppt/tags/tag75.xml><?xml version="1.0" encoding="utf-8"?>
<p:tagLst xmlns:p="http://schemas.openxmlformats.org/presentationml/2006/main">
  <p:tag name="AS_UNIQUEID" val="841"/>
</p:tagLst>
</file>

<file path=ppt/tags/tag76.xml><?xml version="1.0" encoding="utf-8"?>
<p:tagLst xmlns:p="http://schemas.openxmlformats.org/presentationml/2006/main">
  <p:tag name="AS_UNIQUEID" val="842"/>
</p:tagLst>
</file>

<file path=ppt/tags/tag77.xml><?xml version="1.0" encoding="utf-8"?>
<p:tagLst xmlns:p="http://schemas.openxmlformats.org/presentationml/2006/main">
  <p:tag name="AS_UNIQUEID" val="843"/>
</p:tagLst>
</file>

<file path=ppt/tags/tag78.xml><?xml version="1.0" encoding="utf-8"?>
<p:tagLst xmlns:p="http://schemas.openxmlformats.org/presentationml/2006/main">
  <p:tag name="AS_UNIQUEID" val="844"/>
</p:tagLst>
</file>

<file path=ppt/tags/tag79.xml><?xml version="1.0" encoding="utf-8"?>
<p:tagLst xmlns:p="http://schemas.openxmlformats.org/presentationml/2006/main">
  <p:tag name="AS_UNIQUEID" val="845"/>
</p:tagLst>
</file>

<file path=ppt/tags/tag8.xml><?xml version="1.0" encoding="utf-8"?>
<p:tagLst xmlns:p="http://schemas.openxmlformats.org/presentationml/2006/main">
  <p:tag name="AS_UNIQUEID" val="774"/>
</p:tagLst>
</file>

<file path=ppt/tags/tag80.xml><?xml version="1.0" encoding="utf-8"?>
<p:tagLst xmlns:p="http://schemas.openxmlformats.org/presentationml/2006/main">
  <p:tag name="AS_UNIQUEID" val="846"/>
</p:tagLst>
</file>

<file path=ppt/tags/tag81.xml><?xml version="1.0" encoding="utf-8"?>
<p:tagLst xmlns:p="http://schemas.openxmlformats.org/presentationml/2006/main">
  <p:tag name="AS_UNIQUEID" val="847"/>
</p:tagLst>
</file>

<file path=ppt/tags/tag82.xml><?xml version="1.0" encoding="utf-8"?>
<p:tagLst xmlns:p="http://schemas.openxmlformats.org/presentationml/2006/main">
  <p:tag name="AS_UNIQUEID" val="848"/>
</p:tagLst>
</file>

<file path=ppt/tags/tag83.xml><?xml version="1.0" encoding="utf-8"?>
<p:tagLst xmlns:p="http://schemas.openxmlformats.org/presentationml/2006/main">
  <p:tag name="AS_UNIQUEID" val="849"/>
</p:tagLst>
</file>

<file path=ppt/tags/tag84.xml><?xml version="1.0" encoding="utf-8"?>
<p:tagLst xmlns:p="http://schemas.openxmlformats.org/presentationml/2006/main">
  <p:tag name="AS_UNIQUEID" val="850"/>
</p:tagLst>
</file>

<file path=ppt/tags/tag85.xml><?xml version="1.0" encoding="utf-8"?>
<p:tagLst xmlns:p="http://schemas.openxmlformats.org/presentationml/2006/main">
  <p:tag name="AS_UNIQUEID" val="851"/>
</p:tagLst>
</file>

<file path=ppt/tags/tag86.xml><?xml version="1.0" encoding="utf-8"?>
<p:tagLst xmlns:p="http://schemas.openxmlformats.org/presentationml/2006/main">
  <p:tag name="AS_UNIQUEID" val="852"/>
</p:tagLst>
</file>

<file path=ppt/tags/tag87.xml><?xml version="1.0" encoding="utf-8"?>
<p:tagLst xmlns:p="http://schemas.openxmlformats.org/presentationml/2006/main">
  <p:tag name="AS_UNIQUEID" val="853"/>
</p:tagLst>
</file>

<file path=ppt/tags/tag88.xml><?xml version="1.0" encoding="utf-8"?>
<p:tagLst xmlns:p="http://schemas.openxmlformats.org/presentationml/2006/main">
  <p:tag name="AS_UNIQUEID" val="854"/>
</p:tagLst>
</file>

<file path=ppt/tags/tag89.xml><?xml version="1.0" encoding="utf-8"?>
<p:tagLst xmlns:p="http://schemas.openxmlformats.org/presentationml/2006/main">
  <p:tag name="AS_UNIQUEID" val="855"/>
</p:tagLst>
</file>

<file path=ppt/tags/tag9.xml><?xml version="1.0" encoding="utf-8"?>
<p:tagLst xmlns:p="http://schemas.openxmlformats.org/presentationml/2006/main">
  <p:tag name="AS_UNIQUEID" val="775"/>
</p:tagLst>
</file>

<file path=ppt/tags/tag90.xml><?xml version="1.0" encoding="utf-8"?>
<p:tagLst xmlns:p="http://schemas.openxmlformats.org/presentationml/2006/main">
  <p:tag name="AS_UNIQUEID" val="856"/>
</p:tagLst>
</file>

<file path=ppt/tags/tag91.xml><?xml version="1.0" encoding="utf-8"?>
<p:tagLst xmlns:p="http://schemas.openxmlformats.org/presentationml/2006/main">
  <p:tag name="AS_UNIQUEID" val="857"/>
</p:tagLst>
</file>

<file path=ppt/tags/tag92.xml><?xml version="1.0" encoding="utf-8"?>
<p:tagLst xmlns:p="http://schemas.openxmlformats.org/presentationml/2006/main">
  <p:tag name="AS_UNIQUEID" val="858"/>
</p:tagLst>
</file>

<file path=ppt/tags/tag93.xml><?xml version="1.0" encoding="utf-8"?>
<p:tagLst xmlns:p="http://schemas.openxmlformats.org/presentationml/2006/main">
  <p:tag name="AS_UNIQUEID" val="859"/>
</p:tagLst>
</file>

<file path=ppt/tags/tag94.xml><?xml version="1.0" encoding="utf-8"?>
<p:tagLst xmlns:p="http://schemas.openxmlformats.org/presentationml/2006/main">
  <p:tag name="AS_UNIQUEID" val="860"/>
</p:tagLst>
</file>

<file path=ppt/tags/tag95.xml><?xml version="1.0" encoding="utf-8"?>
<p:tagLst xmlns:p="http://schemas.openxmlformats.org/presentationml/2006/main">
  <p:tag name="AS_UNIQUEID" val="861"/>
</p:tagLst>
</file>

<file path=ppt/tags/tag96.xml><?xml version="1.0" encoding="utf-8"?>
<p:tagLst xmlns:p="http://schemas.openxmlformats.org/presentationml/2006/main">
  <p:tag name="AS_UNIQUEID" val="862"/>
</p:tagLst>
</file>

<file path=ppt/tags/tag97.xml><?xml version="1.0" encoding="utf-8"?>
<p:tagLst xmlns:p="http://schemas.openxmlformats.org/presentationml/2006/main">
  <p:tag name="AS_UNIQUEID" val="863"/>
</p:tagLst>
</file>

<file path=ppt/tags/tag98.xml><?xml version="1.0" encoding="utf-8"?>
<p:tagLst xmlns:p="http://schemas.openxmlformats.org/presentationml/2006/main">
  <p:tag name="AS_UNIQUEID" val="864"/>
</p:tagLst>
</file>

<file path=ppt/tags/tag99.xml><?xml version="1.0" encoding="utf-8"?>
<p:tagLst xmlns:p="http://schemas.openxmlformats.org/presentationml/2006/main">
  <p:tag name="AS_UNIQUEID" val="865"/>
</p:tagLst>
</file>

<file path=ppt/theme/theme1.xml><?xml version="1.0" encoding="utf-8"?>
<a:theme xmlns:r="http://schemas.openxmlformats.org/officeDocument/2006/relationships" xmlns:a="http://schemas.openxmlformats.org/drawingml/2006/main" name="Office Theme">
  <a:themeElements>
    <a:clrScheme name="Custom 1">
      <a:dk1>
        <a:srgbClr val="000000"/>
      </a:dk1>
      <a:lt1>
        <a:srgbClr val="FFFFFF"/>
      </a:lt1>
      <a:dk2>
        <a:srgbClr val="212745"/>
      </a:dk2>
      <a:lt2>
        <a:srgbClr val="B4DCFA"/>
      </a:lt2>
      <a:accent1>
        <a:srgbClr val="4E67C8"/>
      </a:accent1>
      <a:accent2>
        <a:srgbClr val="AED5E4"/>
      </a:accent2>
      <a:accent3>
        <a:srgbClr val="A7EA52"/>
      </a:accent3>
      <a:accent4>
        <a:srgbClr val="5DCEAF"/>
      </a:accent4>
      <a:accent5>
        <a:srgbClr val="FF8021"/>
      </a:accent5>
      <a:accent6>
        <a:srgbClr val="F14124"/>
      </a:accent6>
      <a:hlink>
        <a:srgbClr val="56C7AA"/>
      </a:hlink>
      <a:folHlink>
        <a:srgbClr val="59A8D1"/>
      </a:folHlink>
    </a:clrScheme>
    <a:fontScheme name="Office">
      <a:majorFont>
        <a:latin typeface="Arial"/>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80</Paragraphs>
  <Slides>16</Slides>
  <Notes>16</Notes>
  <TotalTime>0</TotalTime>
  <HiddenSlides>0</HiddenSlides>
  <MMClips>0</MMClips>
  <ScaleCrop>0</ScaleCrop>
  <HeadingPairs>
    <vt:vector baseType="variant" size="6">
      <vt:variant>
        <vt:lpstr>Fonts used</vt:lpstr>
      </vt:variant>
      <vt:variant>
        <vt:i4>9</vt:i4>
      </vt:variant>
      <vt:variant>
        <vt:lpstr>Theme</vt:lpstr>
      </vt:variant>
      <vt:variant>
        <vt:i4>1</vt:i4>
      </vt:variant>
      <vt:variant>
        <vt:lpstr>Slide Titles</vt:lpstr>
      </vt:variant>
      <vt:variant>
        <vt:i4>16</vt:i4>
      </vt:variant>
    </vt:vector>
  </HeadingPairs>
  <TitlesOfParts>
    <vt:vector baseType="lpstr" size="26">
      <vt:lpstr>Arial</vt:lpstr>
      <vt:lpstr>宋体</vt:lpstr>
      <vt:lpstr>阿里巴巴普惠体 H</vt:lpstr>
      <vt:lpstr>Montserrat</vt:lpstr>
      <vt:lpstr>HYShuSongErJ</vt:lpstr>
      <vt:lpstr>Source Sans Pro Bold</vt:lpstr>
      <vt:lpstr>微软雅黑</vt:lpstr>
      <vt:lpstr>楷体</vt:lpstr>
      <vt:lpstr>黑体</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2022-03-20T10:42:46.563</cp:lastPrinted>
  <dcterms:created xsi:type="dcterms:W3CDTF">2022-03-20T10:42:46Z</dcterms:created>
  <dcterms:modified xsi:type="dcterms:W3CDTF">2022-03-20T02:42:52Z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