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  <p:sldMasterId id="2147483660" r:id="rId3"/>
  </p:sldMasterIdLst>
  <p:notesMasterIdLst>
    <p:notesMasterId r:id="rId4"/>
  </p:notesMasterIdLst>
  <p:sldIdLst>
    <p:sldId id="370" r:id="rId5"/>
    <p:sldId id="371" r:id="rId6"/>
    <p:sldId id="372" r:id="rId7"/>
    <p:sldId id="373" r:id="rId8"/>
    <p:sldId id="376" r:id="rId9"/>
    <p:sldId id="375" r:id="rId10"/>
    <p:sldId id="293" r:id="rId11"/>
    <p:sldId id="312" r:id="rId12"/>
    <p:sldId id="314" r:id="rId13"/>
    <p:sldId id="377" r:id="rId14"/>
    <p:sldId id="316" r:id="rId15"/>
    <p:sldId id="289" r:id="rId16"/>
    <p:sldId id="378" r:id="rId17"/>
    <p:sldId id="319" r:id="rId18"/>
    <p:sldId id="334" r:id="rId19"/>
    <p:sldId id="338" r:id="rId20"/>
    <p:sldId id="403" r:id="rId21"/>
    <p:sldId id="340" r:id="rId22"/>
    <p:sldId id="336" r:id="rId23"/>
    <p:sldId id="337" r:id="rId24"/>
    <p:sldId id="341" r:id="rId25"/>
    <p:sldId id="339" r:id="rId26"/>
    <p:sldId id="291" r:id="rId27"/>
    <p:sldId id="343" r:id="rId28"/>
    <p:sldId id="281" r:id="rId29"/>
    <p:sldId id="282" r:id="rId30"/>
    <p:sldId id="283" r:id="rId31"/>
    <p:sldId id="284" r:id="rId32"/>
    <p:sldId id="285" r:id="rId33"/>
    <p:sldId id="380" r:id="rId34"/>
    <p:sldId id="379" r:id="rId35"/>
  </p:sldIdLst>
  <p:sldSz cx="12192000" cy="6858000"/>
  <p:notesSz cx="6858000" cy="9144000"/>
  <p:embeddedFontLst>
    <p:embeddedFont>
      <p:font typeface="微软雅黑" panose="020B0503020204020204" pitchFamily="34" charset="-122"/>
      <p:regular r:id="rId37"/>
    </p:embeddedFont>
    <p:embeddedFont>
      <p:font typeface="隶书" panose="02010509060101010101" pitchFamily="49" charset="-122"/>
      <p:regular r:id="rId38"/>
    </p:embeddedFont>
    <p:embeddedFont>
      <p:font typeface="汉仪尚巍手书W" panose="00020600040101010101" pitchFamily="18" charset="-122"/>
      <p:regular r:id="rId39"/>
    </p:embeddedFont>
    <p:embeddedFont>
      <p:font typeface="华文隶书" panose="02010800040101010101" charset="-122"/>
      <p:regular r:id="rId40"/>
    </p:embeddedFont>
    <p:embeddedFont>
      <p:font typeface="黑体" panose="02010609060101010101" charset="-122"/>
      <p:regular r:id="rId41"/>
    </p:embeddedFont>
    <p:embeddedFont>
      <p:font typeface="华文细黑" panose="02010600040101010101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  <p:embeddedFont>
      <p:font typeface="幼圆" panose="02010509060101010101" charset="-122"/>
      <p:regular r:id="rId47"/>
    </p:embeddedFont>
    <p:embeddedFont>
      <p:font typeface="华文中宋" panose="02010600040101010101" charset="-122"/>
      <p:regular r:id="rId48"/>
    </p:embeddedFont>
    <p:embeddedFont>
      <p:font typeface="华文楷体" panose="02010600040101010101" charset="-122"/>
      <p:regular r:id="rId49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50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tags" Target="tags/tag367.xml" /><Relationship Id="rId37" Type="http://schemas.openxmlformats.org/officeDocument/2006/relationships/font" Target="fonts/font1.fntdata" /><Relationship Id="rId38" Type="http://schemas.openxmlformats.org/officeDocument/2006/relationships/font" Target="fonts/font2.fntdata" /><Relationship Id="rId39" Type="http://schemas.openxmlformats.org/officeDocument/2006/relationships/font" Target="fonts/font3.fntdata" /><Relationship Id="rId4" Type="http://schemas.openxmlformats.org/officeDocument/2006/relationships/notesMaster" Target="notesMasters/notesMaster1.xml" /><Relationship Id="rId40" Type="http://schemas.openxmlformats.org/officeDocument/2006/relationships/font" Target="fonts/font4.fntdata" /><Relationship Id="rId41" Type="http://schemas.openxmlformats.org/officeDocument/2006/relationships/font" Target="fonts/font5.fntdata" /><Relationship Id="rId42" Type="http://schemas.openxmlformats.org/officeDocument/2006/relationships/font" Target="fonts/font6.fntdata" /><Relationship Id="rId43" Type="http://schemas.openxmlformats.org/officeDocument/2006/relationships/font" Target="fonts/font7.fntdata" /><Relationship Id="rId44" Type="http://schemas.openxmlformats.org/officeDocument/2006/relationships/font" Target="fonts/font8.fntdata" /><Relationship Id="rId45" Type="http://schemas.openxmlformats.org/officeDocument/2006/relationships/font" Target="fonts/font9.fntdata" /><Relationship Id="rId46" Type="http://schemas.openxmlformats.org/officeDocument/2006/relationships/font" Target="fonts/font10.fntdata" /><Relationship Id="rId47" Type="http://schemas.openxmlformats.org/officeDocument/2006/relationships/font" Target="fonts/font11.fntdata" /><Relationship Id="rId48" Type="http://schemas.openxmlformats.org/officeDocument/2006/relationships/font" Target="fonts/font12.fntdata" /><Relationship Id="rId49" Type="http://schemas.openxmlformats.org/officeDocument/2006/relationships/font" Target="fonts/font17.fntdata" /><Relationship Id="rId5" Type="http://schemas.openxmlformats.org/officeDocument/2006/relationships/slide" Target="slides/slide1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font" Target="fonts/font13.fntdata" /><Relationship Id="rId53" Type="http://schemas.openxmlformats.org/officeDocument/2006/relationships/font" Target="fonts/font14.fntdata" /><Relationship Id="rId54" Type="http://schemas.openxmlformats.org/officeDocument/2006/relationships/font" Target="fonts/font15.fntdata" /><Relationship Id="rId55" Type="http://schemas.openxmlformats.org/officeDocument/2006/relationships/font" Target="fonts/font16.fntdata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image" Target="../media/image1.jpe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image" Target="../media/image2.png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50.xml" /><Relationship Id="rId3" Type="http://schemas.openxmlformats.org/officeDocument/2006/relationships/image" Target="../media/image2.png" /><Relationship Id="rId4" Type="http://schemas.openxmlformats.org/officeDocument/2006/relationships/tags" Target="../tags/tag151.xml" /><Relationship Id="rId5" Type="http://schemas.openxmlformats.org/officeDocument/2006/relationships/image" Target="../media/image3.png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image" Target="../media/image3.png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10" Type="http://schemas.openxmlformats.org/officeDocument/2006/relationships/tags" Target="../tags/tag17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image" Target="../media/image3.png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tags" Target="../tags/tag18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7.xml" /><Relationship Id="rId3" Type="http://schemas.openxmlformats.org/officeDocument/2006/relationships/image" Target="../media/image4.png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tags" Target="../tags/tag18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97.xml" /><Relationship Id="rId3" Type="http://schemas.openxmlformats.org/officeDocument/2006/relationships/image" Target="../media/image5.png" /><Relationship Id="rId4" Type="http://schemas.openxmlformats.org/officeDocument/2006/relationships/tags" Target="../tags/tag198.xml" /><Relationship Id="rId5" Type="http://schemas.openxmlformats.org/officeDocument/2006/relationships/image" Target="../media/image6.png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" y="-13335"/>
            <a:ext cx="12174855" cy="6856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612500" y="2404110"/>
            <a:ext cx="6967001" cy="12493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612500" y="3732166"/>
            <a:ext cx="6967001" cy="950984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493282" y="4174945"/>
            <a:ext cx="720543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493282" y="3066080"/>
            <a:ext cx="7205436" cy="107798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09470" y="2179955"/>
            <a:ext cx="7792720" cy="15684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109470" y="3785235"/>
            <a:ext cx="7792720" cy="104521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3095"/>
            <a:ext cx="2120900" cy="1144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91135"/>
            <a:ext cx="1281430" cy="2082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910887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9100" y="5987155"/>
            <a:ext cx="1612900" cy="8708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85300" y="5342890"/>
            <a:ext cx="2806700" cy="1515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344805"/>
            <a:ext cx="1904365" cy="3094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ags" Target="../tags/tag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11.xml" /><Relationship Id="rId21" Type="http://schemas.openxmlformats.org/officeDocument/2006/relationships/tags" Target="../tags/tag212.xml" /><Relationship Id="rId22" Type="http://schemas.openxmlformats.org/officeDocument/2006/relationships/tags" Target="../tags/tag213.xml" /><Relationship Id="rId23" Type="http://schemas.openxmlformats.org/officeDocument/2006/relationships/tags" Target="../tags/tag214.xml" /><Relationship Id="rId24" Type="http://schemas.openxmlformats.org/officeDocument/2006/relationships/tags" Target="../tags/tag215.xml" /><Relationship Id="rId25" Type="http://schemas.openxmlformats.org/officeDocument/2006/relationships/tags" Target="../tags/tag216.xml" /><Relationship Id="rId26" Type="http://schemas.openxmlformats.org/officeDocument/2006/relationships/tags" Target="../tags/tag217.xml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5.xml" /><Relationship Id="rId3" Type="http://schemas.openxmlformats.org/officeDocument/2006/relationships/image" Target="../media/image7.png" /><Relationship Id="rId4" Type="http://schemas.openxmlformats.org/officeDocument/2006/relationships/tags" Target="../tags/tag226.xml" /><Relationship Id="rId5" Type="http://schemas.openxmlformats.org/officeDocument/2006/relationships/hyperlink" Target="&#21160;&#30011;&#30701;&#29255;&#12298;&#25239;&#30123;&#12299;&#65292;&#21315;&#19975;&#20154;&#27882;&#22868;&#65281;.flv" TargetMode="External" /><Relationship Id="rId6" Type="http://schemas.openxmlformats.org/officeDocument/2006/relationships/tags" Target="../tags/tag227.xml" /><Relationship Id="rId7" Type="http://schemas.openxmlformats.org/officeDocument/2006/relationships/tags" Target="../tags/tag22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68.xml" /><Relationship Id="rId3" Type="http://schemas.openxmlformats.org/officeDocument/2006/relationships/tags" Target="../tags/tag269.xml" /><Relationship Id="rId4" Type="http://schemas.openxmlformats.org/officeDocument/2006/relationships/image" Target="../media/image17.jpeg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ags" Target="../tags/tag27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74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image" Target="../media/image18.jpeg" /><Relationship Id="rId6" Type="http://schemas.openxmlformats.org/officeDocument/2006/relationships/tags" Target="../tags/tag27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95.xml" /><Relationship Id="rId11" Type="http://schemas.openxmlformats.org/officeDocument/2006/relationships/tags" Target="../tags/tag296.xml" /><Relationship Id="rId12" Type="http://schemas.openxmlformats.org/officeDocument/2006/relationships/image" Target="../media/image19.jpeg" /><Relationship Id="rId13" Type="http://schemas.openxmlformats.org/officeDocument/2006/relationships/tags" Target="../tags/tag297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Relationship Id="rId8" Type="http://schemas.openxmlformats.org/officeDocument/2006/relationships/tags" Target="../tags/tag293.xml" /><Relationship Id="rId9" Type="http://schemas.openxmlformats.org/officeDocument/2006/relationships/tags" Target="../tags/tag29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image" Target="../media/image20.jpeg" /><Relationship Id="rId6" Type="http://schemas.openxmlformats.org/officeDocument/2006/relationships/tags" Target="../tags/tag30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image" Target="../media/image21.jpeg" /><Relationship Id="rId7" Type="http://schemas.openxmlformats.org/officeDocument/2006/relationships/tags" Target="../tags/tag30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7.xml" /><Relationship Id="rId3" Type="http://schemas.openxmlformats.org/officeDocument/2006/relationships/image" Target="../media/image22.png" /><Relationship Id="rId4" Type="http://schemas.openxmlformats.org/officeDocument/2006/relationships/tags" Target="../tags/tag308.xml" /><Relationship Id="rId5" Type="http://schemas.openxmlformats.org/officeDocument/2006/relationships/image" Target="../media/image23.jpeg" /><Relationship Id="rId6" Type="http://schemas.openxmlformats.org/officeDocument/2006/relationships/tags" Target="../tags/tag30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image" Target="../media/image8.png" /><Relationship Id="rId5" Type="http://schemas.openxmlformats.org/officeDocument/2006/relationships/tags" Target="../tags/tag231.xml" /><Relationship Id="rId6" Type="http://schemas.openxmlformats.org/officeDocument/2006/relationships/tags" Target="../tags/tag23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22.xml" /><Relationship Id="rId3" Type="http://schemas.openxmlformats.org/officeDocument/2006/relationships/image" Target="../media/image24.jpeg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Relationship Id="rId7" Type="http://schemas.openxmlformats.org/officeDocument/2006/relationships/tags" Target="../tags/tag32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36.xml" /><Relationship Id="rId2" Type="http://schemas.openxmlformats.org/officeDocument/2006/relationships/tags" Target="../tags/tag331.xml" /><Relationship Id="rId3" Type="http://schemas.openxmlformats.org/officeDocument/2006/relationships/image" Target="../media/image25.png" /><Relationship Id="rId4" Type="http://schemas.microsoft.com/office/2007/relationships/hdphoto" Target="../media/image26.wdp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image" Target="../media/image27.jpeg" /><Relationship Id="rId9" Type="http://schemas.openxmlformats.org/officeDocument/2006/relationships/tags" Target="../tags/tag33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37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image" Target="../media/image28.jpeg" /><Relationship Id="rId5" Type="http://schemas.openxmlformats.org/officeDocument/2006/relationships/tags" Target="../tags/tag343.xml" /><Relationship Id="rId6" Type="http://schemas.openxmlformats.org/officeDocument/2006/relationships/image" Target="../media/image29.png" /><Relationship Id="rId7" Type="http://schemas.openxmlformats.org/officeDocument/2006/relationships/tags" Target="../tags/tag344.xml" /><Relationship Id="rId8" Type="http://schemas.openxmlformats.org/officeDocument/2006/relationships/tags" Target="../tags/tag34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image" Target="../media/image30.png" /><Relationship Id="rId5" Type="http://schemas.openxmlformats.org/officeDocument/2006/relationships/tags" Target="../tags/tag357.xml" /><Relationship Id="rId6" Type="http://schemas.openxmlformats.org/officeDocument/2006/relationships/tags" Target="../tags/tag35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3.xml" /><Relationship Id="rId3" Type="http://schemas.openxmlformats.org/officeDocument/2006/relationships/image" Target="../media/image9.jpeg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359.xml" /><Relationship Id="rId3" Type="http://schemas.openxmlformats.org/officeDocument/2006/relationships/image" Target="../media/image31.png" /><Relationship Id="rId4" Type="http://schemas.openxmlformats.org/officeDocument/2006/relationships/tags" Target="../tags/tag360.xml" /><Relationship Id="rId5" Type="http://schemas.openxmlformats.org/officeDocument/2006/relationships/hyperlink" Target="&#12304;&#20116;&#20998;&#38047;&#36229;&#29123;&#25239;&#30123;&#35270;&#39057;&#28151;&#21098;&#12305;&#36827;&#26469;&#24863;&#21463;&#21326;&#22799;&#20799;&#22899;&#30340;&#23478;&#22269;&#24773;&#24576;.flv" TargetMode="External" /><Relationship Id="rId6" Type="http://schemas.openxmlformats.org/officeDocument/2006/relationships/tags" Target="../tags/tag36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62.xml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image" Target="../media/image32.jpeg" /><Relationship Id="rId6" Type="http://schemas.openxmlformats.org/officeDocument/2006/relationships/tags" Target="../tags/tag365.xml" /><Relationship Id="rId7" Type="http://schemas.openxmlformats.org/officeDocument/2006/relationships/image" Target="../media/image33.png" /><Relationship Id="rId8" Type="http://schemas.openxmlformats.org/officeDocument/2006/relationships/tags" Target="../tags/tag36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image" Target="../media/image10.png" /><Relationship Id="rId5" Type="http://schemas.openxmlformats.org/officeDocument/2006/relationships/tags" Target="../tags/tag239.xml" /><Relationship Id="rId6" Type="http://schemas.openxmlformats.org/officeDocument/2006/relationships/tags" Target="../tags/tag24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image" Target="../media/image11.jpeg" /><Relationship Id="rId6" Type="http://schemas.openxmlformats.org/officeDocument/2006/relationships/tags" Target="../tags/tag244.xml" /><Relationship Id="rId7" Type="http://schemas.openxmlformats.org/officeDocument/2006/relationships/image" Target="../media/image12.jpeg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50.xml" /><Relationship Id="rId4" Type="http://schemas.openxmlformats.org/officeDocument/2006/relationships/image" Target="../media/image13.jpeg" /><Relationship Id="rId5" Type="http://schemas.openxmlformats.org/officeDocument/2006/relationships/tags" Target="../tags/tag251.xml" /><Relationship Id="rId6" Type="http://schemas.openxmlformats.org/officeDocument/2006/relationships/tags" Target="../tags/tag25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image" Target="../media/image14.jpeg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image" Target="../media/image15.jpeg" /><Relationship Id="rId6" Type="http://schemas.openxmlformats.org/officeDocument/2006/relationships/tags" Target="../tags/tag26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image" Target="../media/image16.jpeg" /><Relationship Id="rId6" Type="http://schemas.openxmlformats.org/officeDocument/2006/relationships/tags" Target="../tags/tag266.xml" /><Relationship Id="rId7" Type="http://schemas.openxmlformats.org/officeDocument/2006/relationships/tags" Target="../tags/tag26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>
            <a:hlinkClick r:id="rId5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8993" r="889"/>
          <a:stretch>
            <a:fillRect/>
          </a:stretch>
        </p:blipFill>
        <p:spPr>
          <a:xfrm>
            <a:off x="54610" y="561975"/>
            <a:ext cx="11973560" cy="586930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474710" y="5909310"/>
            <a:ext cx="33477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304800" algn="l"/>
            <a:r>
              <a:rPr lang="zh-CN" altLang="en-US" sz="2800" b="1">
                <a:ea typeface="宋体" panose="02010600030101010101" pitchFamily="2" charset="-122"/>
                <a:sym typeface="+mn-ea"/>
              </a:rPr>
              <a:t>动画短片</a:t>
            </a:r>
            <a:r>
              <a:rPr lang="zh-CN" altLang="en-US" sz="2800" b="1">
                <a:ea typeface="宋体" panose="02010600030101010101" pitchFamily="2" charset="-122"/>
              </a:rPr>
              <a:t>《抗疫》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10540" y="1330960"/>
            <a:ext cx="11081385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04800">
              <a:lnSpc>
                <a:spcPct val="140000"/>
              </a:lnSpc>
            </a:pPr>
            <a:r>
              <a:rPr lang="en-US" altLang="zh-CN" sz="3200" b="1">
                <a:ea typeface="宋体" panose="02010600030101010101" pitchFamily="2" charset="-122"/>
              </a:rPr>
              <a:t>  </a:t>
            </a:r>
            <a:r>
              <a:rPr lang="zh-CN" altLang="en-US" sz="3200" b="1">
                <a:ea typeface="宋体" panose="02010600030101010101" pitchFamily="2" charset="-122"/>
              </a:rPr>
              <a:t>“钟华论”是由新华社领导直接指挥、集中全社评论骨干力量打造的</a:t>
            </a: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重要政论栏目</a:t>
            </a:r>
            <a:r>
              <a:rPr lang="zh-CN" altLang="en-US" sz="3200" b="1">
                <a:ea typeface="宋体" panose="02010600030101010101" pitchFamily="2" charset="-122"/>
              </a:rPr>
              <a:t>，于2019年创办。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pic>
        <p:nvPicPr>
          <p:cNvPr id="6" name="图片 5" descr="ddb9d7e75de6acf027426b1585443f6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8683" r="604" b="9293"/>
          <a:stretch>
            <a:fillRect/>
          </a:stretch>
        </p:blipFill>
        <p:spPr>
          <a:xfrm>
            <a:off x="6826250" y="3155315"/>
            <a:ext cx="5244465" cy="303847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61925" y="146685"/>
            <a:ext cx="3503295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rPr>
              <a:t>“钟华论”</a:t>
            </a:r>
            <a:endParaRPr lang="zh-CN" altLang="en-US" sz="4800" b="1" spc="30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10540" y="2997835"/>
            <a:ext cx="6088380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l">
              <a:lnSpc>
                <a:spcPct val="120000"/>
              </a:lnSpc>
            </a:pPr>
            <a:r>
              <a:rPr lang="zh-CN" altLang="en-US" sz="3200" b="1">
                <a:ea typeface="宋体" panose="02010600030101010101" pitchFamily="2" charset="-122"/>
                <a:sym typeface="+mn-ea"/>
              </a:rPr>
              <a:t>“钟华论”聚焦深入贯彻习近平新时代中国特色社会主义思想，打造</a:t>
            </a: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有高度、有深度、有温度的重磅评论</a:t>
            </a:r>
            <a:r>
              <a:rPr lang="zh-CN" altLang="en-US" sz="3200" b="1">
                <a:ea typeface="宋体" panose="02010600030101010101" pitchFamily="2" charset="-122"/>
                <a:sym typeface="+mn-ea"/>
              </a:rPr>
              <a:t>，实现文字、视频、图片、金句海报的全媒呈现，彰显新华社评论的影响力。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618615" y="1671955"/>
            <a:ext cx="8561070" cy="2072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4800" b="1">
                <a:latin typeface="华文细黑" panose="02010600040101010101" charset="-122"/>
                <a:ea typeface="华文细黑" panose="02010600040101010101" charset="-122"/>
              </a:rPr>
              <a:t>      </a:t>
            </a:r>
            <a:r>
              <a:rPr lang="en-US" altLang="zh-CN" sz="4400" b="1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zh-CN" sz="4400" b="1">
                <a:latin typeface="华文细黑" panose="02010600040101010101" charset="-122"/>
                <a:ea typeface="华文细黑" panose="02010600040101010101" charset="-122"/>
              </a:rPr>
              <a:t>通读全文，</a:t>
            </a:r>
            <a:r>
              <a:rPr lang="zh-CN" sz="4400" b="1">
                <a:solidFill>
                  <a:srgbClr val="0070C0"/>
                </a:solidFill>
                <a:latin typeface="华文细黑" panose="02010600040101010101" charset="-122"/>
                <a:ea typeface="华文细黑" panose="02010600040101010101" charset="-122"/>
              </a:rPr>
              <a:t>概括各部分内容</a:t>
            </a:r>
            <a:r>
              <a:rPr lang="zh-CN" sz="4400" b="1">
                <a:latin typeface="华文细黑" panose="02010600040101010101" charset="-122"/>
                <a:ea typeface="华文细黑" panose="02010600040101010101" charset="-122"/>
              </a:rPr>
              <a:t>，并给每部分</a:t>
            </a:r>
            <a:r>
              <a:rPr lang="zh-CN" sz="44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拟一则小标题。</a:t>
            </a:r>
            <a:endParaRPr lang="zh-CN" sz="4400" b="1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8275" y="167005"/>
            <a:ext cx="3669030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rPr>
              <a:t>理清文脉</a:t>
            </a:r>
            <a:endParaRPr lang="zh-CN" altLang="en-US" sz="4800" b="1" spc="30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</a:endParaRPr>
          </a:p>
        </p:txBody>
      </p:sp>
      <p:pic>
        <p:nvPicPr>
          <p:cNvPr id="108" name="图片 107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95540" y="4059555"/>
            <a:ext cx="4538345" cy="2661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9055" y="998855"/>
            <a:ext cx="12073255" cy="5688965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wrap="square" anchor="t">
            <a:spAutoFit/>
          </a:bodyPr>
          <a:lstStyle/>
          <a:p>
            <a:pPr indent="304800" fontAlgn="auto">
              <a:lnSpc>
                <a:spcPct val="130000"/>
              </a:lnSpc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（一）领导力、组织动员力和执行力引领武汉挺过疫情。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indent="304800" fontAlgn="auto">
              <a:lnSpc>
                <a:spcPct val="130000"/>
              </a:lnSpc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                  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（国家力量，挺过疫情）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04800" fontAlgn="auto">
              <a:lnSpc>
                <a:spcPct val="130000"/>
              </a:lnSpc>
            </a:pPr>
            <a:r>
              <a:rPr lang="zh-CN" sz="2800" b="1">
                <a:solidFill>
                  <a:srgbClr val="0070C0"/>
                </a:solidFill>
                <a:ea typeface="宋体" panose="02010600030101010101" pitchFamily="2" charset="-122"/>
                <a:sym typeface="+mn-ea"/>
              </a:rPr>
              <a:t>（二）制度优势是我们战胜疫情的重要法宝。</a:t>
            </a:r>
            <a:endParaRPr lang="zh-CN" sz="2800" b="1">
              <a:solidFill>
                <a:srgbClr val="0070C0"/>
              </a:solidFill>
              <a:ea typeface="宋体" panose="02010600030101010101" pitchFamily="2" charset="-122"/>
              <a:sym typeface="+mn-ea"/>
            </a:endParaRPr>
          </a:p>
          <a:p>
            <a:pPr indent="304800" fontAlgn="auto">
              <a:lnSpc>
                <a:spcPct val="130000"/>
              </a:lnSpc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          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（制度优势，八方支援）</a:t>
            </a:r>
            <a:endParaRPr lang="zh-CN" sz="2800" b="1">
              <a:ea typeface="宋体" panose="02010600030101010101" pitchFamily="2" charset="-122"/>
            </a:endParaRPr>
          </a:p>
          <a:p>
            <a:pPr indent="304800" fontAlgn="auto">
              <a:lnSpc>
                <a:spcPct val="130000"/>
              </a:lnSpc>
              <a:buClrTx/>
              <a:buSzTx/>
              <a:buNone/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（三）中国精神是中华民族披荆斩棘、奋勇向前的力量之源。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indent="304800" fontAlgn="auto">
              <a:lnSpc>
                <a:spcPct val="130000"/>
              </a:lnSpc>
              <a:buClrTx/>
              <a:buSzTx/>
              <a:buNone/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         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（中国精神，力量之源）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04800" fontAlgn="auto">
              <a:lnSpc>
                <a:spcPct val="130000"/>
              </a:lnSpc>
              <a:buClrTx/>
              <a:buSzTx/>
              <a:buNone/>
            </a:pPr>
            <a:r>
              <a:rPr lang="zh-CN" sz="2800" b="1">
                <a:solidFill>
                  <a:srgbClr val="0070C0"/>
                </a:solidFill>
                <a:ea typeface="宋体" panose="02010600030101010101" pitchFamily="2" charset="-122"/>
                <a:sym typeface="+mn-ea"/>
              </a:rPr>
              <a:t>（四）生命至上、人民至上是最为深切的抗疫感悟和必须坚守的价值取向。</a:t>
            </a:r>
            <a:endParaRPr lang="zh-CN" sz="2800" b="1">
              <a:solidFill>
                <a:srgbClr val="0070C0"/>
              </a:solidFill>
              <a:ea typeface="宋体" panose="02010600030101010101" pitchFamily="2" charset="-122"/>
              <a:sym typeface="+mn-ea"/>
            </a:endParaRPr>
          </a:p>
          <a:p>
            <a:pPr indent="304800" fontAlgn="auto">
              <a:lnSpc>
                <a:spcPct val="130000"/>
              </a:lnSpc>
              <a:buClrTx/>
              <a:buSzTx/>
              <a:buNone/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          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（生命至上，人民至上）</a:t>
            </a:r>
            <a:endParaRPr lang="zh-CN" sz="2800" b="1">
              <a:ea typeface="宋体" panose="02010600030101010101" pitchFamily="2" charset="-122"/>
            </a:endParaRPr>
          </a:p>
          <a:p>
            <a:pPr indent="304800" fontAlgn="auto">
              <a:lnSpc>
                <a:spcPct val="130000"/>
              </a:lnSpc>
              <a:buClrTx/>
              <a:buSzTx/>
              <a:buNone/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（五）科学防治贯穿中国抗击疫情实践的始终。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pPr indent="304800" fontAlgn="auto">
              <a:lnSpc>
                <a:spcPct val="130000"/>
              </a:lnSpc>
              <a:buClrTx/>
              <a:buSzTx/>
              <a:buNone/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           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（科学防治，贯穿始终）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335780" y="45656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理清文脉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9065" y="147320"/>
            <a:ext cx="2531745" cy="645160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3600" b="1" spc="300">
                <a:solidFill>
                  <a:srgbClr val="0070C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  <a:sym typeface="+mn-ea"/>
              </a:rPr>
              <a:t>理清文脉</a:t>
            </a:r>
            <a:endParaRPr lang="zh-CN" altLang="en-US" sz="3600" b="1" spc="300">
              <a:solidFill>
                <a:srgbClr val="0070C0"/>
              </a:solidFill>
              <a:latin typeface="华文细黑" panose="02010600040101010101" charset="-122"/>
              <a:ea typeface="华文细黑" panose="02010600040101010101" charset="-122"/>
              <a:cs typeface="+mj-cs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9065" y="147320"/>
            <a:ext cx="2531745" cy="645160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3600" b="1" spc="300">
                <a:solidFill>
                  <a:srgbClr val="0070C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  <a:sym typeface="+mn-ea"/>
              </a:rPr>
              <a:t>理清文脉</a:t>
            </a:r>
            <a:endParaRPr lang="zh-CN" altLang="en-US" sz="3600" b="1" spc="300">
              <a:solidFill>
                <a:srgbClr val="0070C0"/>
              </a:solidFill>
              <a:latin typeface="华文细黑" panose="02010600040101010101" charset="-122"/>
              <a:ea typeface="华文细黑" panose="02010600040101010101" charset="-122"/>
              <a:cs typeface="+mj-cs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22250" y="1506220"/>
            <a:ext cx="117475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（六）总结、反思抗疫的经验和教训。</a:t>
            </a:r>
            <a:endParaRPr lang="zh-CN" sz="2800" b="1">
              <a:ea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 </a:t>
            </a:r>
            <a:r>
              <a:rPr lang="en-US" altLang="zh-CN" sz="2800" b="1">
                <a:ea typeface="宋体" panose="02010600030101010101" pitchFamily="2" charset="-122"/>
              </a:rPr>
              <a:t>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  （总结经验，吸取教训）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ea typeface="宋体" panose="02010600030101010101" pitchFamily="2" charset="-122"/>
              </a:rPr>
              <a:t>（七）中国在全球抗疫中的大国担当及团结合作的中国理念和中国行动。</a:t>
            </a:r>
            <a:endParaRPr lang="zh-CN" sz="2800" b="1">
              <a:ea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  （全球抗疫，中国担当）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（八）号召全国人民坚定信念，从深重的苦难与磨砺中汲取力量，向着民族复兴的光明未来前进。</a:t>
            </a:r>
            <a:endParaRPr lang="zh-CN" sz="2800" b="1">
              <a:ea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 </a:t>
            </a:r>
            <a:r>
              <a:rPr lang="en-US" altLang="zh-CN" sz="2800" b="1">
                <a:ea typeface="宋体" panose="02010600030101010101" pitchFamily="2" charset="-122"/>
              </a:rPr>
              <a:t>                                                       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 （重焕生机，展望未来）</a:t>
            </a:r>
            <a:endParaRPr 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51610" y="3801745"/>
            <a:ext cx="6511290" cy="642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fontAlgn="auto">
              <a:lnSpc>
                <a:spcPct val="112000"/>
              </a:lnSpc>
              <a:spcBef>
                <a:spcPts val="2400"/>
              </a:spcBef>
              <a:spcAft>
                <a:spcPts val="2400"/>
              </a:spcAft>
            </a:pPr>
            <a:r>
              <a:rPr sz="3200" b="1">
                <a:solidFill>
                  <a:srgbClr val="4F0FBD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3、纵横结合式结构</a:t>
            </a:r>
            <a:endParaRPr sz="3200" b="1">
              <a:solidFill>
                <a:srgbClr val="4F0FBD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4"/>
            </p:custDataLst>
          </p:nvPr>
        </p:nvSpPr>
        <p:spPr>
          <a:xfrm>
            <a:off x="4689475" y="1077595"/>
            <a:ext cx="160020" cy="871855"/>
          </a:xfrm>
          <a:prstGeom prst="leftBrac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52315" y="1032510"/>
            <a:ext cx="2357755" cy="1001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70000"/>
              </a:lnSpc>
              <a:spcBef>
                <a:spcPts val="1200"/>
              </a:spcBef>
              <a:spcAft>
                <a:spcPts val="1200"/>
              </a:spcAft>
            </a:pPr>
            <a:r>
              <a:rPr sz="2800" b="1">
                <a:solidFill>
                  <a:srgbClr val="F90A56"/>
                </a:solidFill>
                <a:latin typeface="宋体" panose="02010600030101010101" pitchFamily="2" charset="-122"/>
                <a:ea typeface="宋体" panose="02010600030101010101" pitchFamily="2" charset="-122"/>
                <a:cs typeface="幼圆" panose="02010509060101010101" charset="-122"/>
                <a:sym typeface="+mn-ea"/>
              </a:rPr>
              <a:t>时序性结构</a:t>
            </a:r>
            <a:endParaRPr sz="2800" b="1">
              <a:solidFill>
                <a:srgbClr val="F90A56"/>
              </a:solidFill>
              <a:latin typeface="宋体" panose="02010600030101010101" pitchFamily="2" charset="-122"/>
              <a:ea typeface="宋体" panose="02010600030101010101" pitchFamily="2" charset="-122"/>
              <a:cs typeface="幼圆" panose="02010509060101010101" charset="-122"/>
              <a:sym typeface="+mn-ea"/>
            </a:endParaRPr>
          </a:p>
          <a:p>
            <a:pPr indent="304800" fontAlgn="auto">
              <a:lnSpc>
                <a:spcPct val="70000"/>
              </a:lnSpc>
              <a:spcBef>
                <a:spcPts val="1200"/>
              </a:spcBef>
              <a:spcAft>
                <a:spcPts val="1200"/>
              </a:spcAft>
            </a:pPr>
            <a:r>
              <a:rPr sz="2800" b="1">
                <a:solidFill>
                  <a:srgbClr val="F90A56"/>
                </a:solidFill>
                <a:latin typeface="宋体" panose="02010600030101010101" pitchFamily="2" charset="-122"/>
                <a:ea typeface="宋体" panose="02010600030101010101" pitchFamily="2" charset="-122"/>
                <a:cs typeface="幼圆" panose="02010509060101010101" charset="-122"/>
                <a:sym typeface="+mn-ea"/>
              </a:rPr>
              <a:t>递进式结构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552315" y="2235200"/>
            <a:ext cx="2357755" cy="1431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sz="2800" b="1">
                <a:solidFill>
                  <a:srgbClr val="F90A56"/>
                </a:solidFill>
                <a:latin typeface="宋体" panose="02010600030101010101" pitchFamily="2" charset="-122"/>
                <a:ea typeface="宋体" panose="02010600030101010101" pitchFamily="2" charset="-122"/>
                <a:cs typeface="幼圆" panose="02010509060101010101" charset="-122"/>
                <a:sym typeface="+mn-ea"/>
              </a:rPr>
              <a:t>空间并列式</a:t>
            </a:r>
            <a:endParaRPr sz="2800" b="1">
              <a:solidFill>
                <a:srgbClr val="F90A56"/>
              </a:solidFill>
              <a:latin typeface="宋体" panose="02010600030101010101" pitchFamily="2" charset="-122"/>
              <a:ea typeface="宋体" panose="02010600030101010101" pitchFamily="2" charset="-122"/>
              <a:cs typeface="幼圆" panose="02010509060101010101" charset="-122"/>
              <a:sym typeface="+mn-ea"/>
            </a:endParaRPr>
          </a:p>
          <a:p>
            <a:pPr indent="304800" fontAlgn="auto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sz="2800" b="1">
                <a:solidFill>
                  <a:srgbClr val="F90A56"/>
                </a:solidFill>
                <a:latin typeface="宋体" panose="02010600030101010101" pitchFamily="2" charset="-122"/>
                <a:ea typeface="宋体" panose="02010600030101010101" pitchFamily="2" charset="-122"/>
                <a:cs typeface="幼圆" panose="02010509060101010101" charset="-122"/>
                <a:sym typeface="+mn-ea"/>
              </a:rPr>
              <a:t>人物并列式</a:t>
            </a:r>
            <a:endParaRPr sz="2800" b="1">
              <a:solidFill>
                <a:srgbClr val="F90A56"/>
              </a:solidFill>
              <a:latin typeface="宋体" panose="02010600030101010101" pitchFamily="2" charset="-122"/>
              <a:ea typeface="宋体" panose="02010600030101010101" pitchFamily="2" charset="-122"/>
              <a:cs typeface="幼圆" panose="02010509060101010101" charset="-122"/>
              <a:sym typeface="+mn-ea"/>
            </a:endParaRPr>
          </a:p>
          <a:p>
            <a:pPr indent="304800" fontAlgn="auto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sz="2800" b="1">
                <a:solidFill>
                  <a:srgbClr val="F90A56"/>
                </a:solidFill>
                <a:latin typeface="宋体" panose="02010600030101010101" pitchFamily="2" charset="-122"/>
                <a:ea typeface="宋体" panose="02010600030101010101" pitchFamily="2" charset="-122"/>
                <a:cs typeface="幼圆" panose="02010509060101010101" charset="-122"/>
                <a:sym typeface="+mn-ea"/>
              </a:rPr>
              <a:t>侧面并列式</a:t>
            </a:r>
            <a:endParaRPr sz="2800" b="1">
              <a:solidFill>
                <a:srgbClr val="F90A56"/>
              </a:solidFill>
              <a:latin typeface="宋体" panose="02010600030101010101" pitchFamily="2" charset="-122"/>
              <a:ea typeface="宋体" panose="02010600030101010101" pitchFamily="2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39065" y="147320"/>
            <a:ext cx="3618865" cy="645160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3600" b="1" spc="300">
                <a:solidFill>
                  <a:srgbClr val="0070C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  <a:sym typeface="+mn-ea"/>
              </a:rPr>
              <a:t>通讯结构方式</a:t>
            </a:r>
            <a:endParaRPr lang="zh-CN" altLang="en-US" sz="3600" b="1" spc="300">
              <a:solidFill>
                <a:srgbClr val="0070C0"/>
              </a:solidFill>
              <a:latin typeface="华文细黑" panose="02010600040101010101" charset="-122"/>
              <a:ea typeface="华文细黑" panose="02010600040101010101" charset="-122"/>
              <a:cs typeface="+mj-cs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259965" y="2526665"/>
            <a:ext cx="2429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200" b="1">
                <a:solidFill>
                  <a:srgbClr val="4F0FBD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2、横式结构</a:t>
            </a:r>
            <a:endParaRPr lang="zh-CN" altLang="en-US" sz="3200" b="1">
              <a:solidFill>
                <a:srgbClr val="4F0FBD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539875" y="1192530"/>
            <a:ext cx="3149600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720090" fontAlgn="auto">
              <a:lnSpc>
                <a:spcPct val="112000"/>
              </a:lnSpc>
              <a:spcBef>
                <a:spcPts val="2400"/>
              </a:spcBef>
              <a:spcAft>
                <a:spcPts val="2400"/>
              </a:spcAft>
            </a:pPr>
            <a:r>
              <a:rPr sz="3200" b="1">
                <a:solidFill>
                  <a:srgbClr val="4F0FBD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1、纵式结构</a:t>
            </a:r>
            <a:endParaRPr lang="zh-CN" altLang="en-US" sz="3200" b="1">
              <a:solidFill>
                <a:srgbClr val="4F0FBD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0" name="左大括号 9"/>
          <p:cNvSpPr/>
          <p:nvPr>
            <p:custDataLst>
              <p:tags r:id="rId10"/>
            </p:custDataLst>
          </p:nvPr>
        </p:nvSpPr>
        <p:spPr>
          <a:xfrm>
            <a:off x="4689475" y="2382520"/>
            <a:ext cx="160020" cy="1038225"/>
          </a:xfrm>
          <a:prstGeom prst="leftBrac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130300" y="4919980"/>
            <a:ext cx="10196195" cy="13709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720090" fontAlgn="auto">
              <a:lnSpc>
                <a:spcPct val="130000"/>
              </a:lnSpc>
            </a:pPr>
            <a:r>
              <a:rPr lang="zh-CN" sz="3200">
                <a:latin typeface="华文中宋" panose="02010600040101010101" charset="-122"/>
                <a:ea typeface="华文中宋" panose="02010600040101010101" charset="-122"/>
                <a:cs typeface="幼圆" panose="02010509060101010101" charset="-122"/>
                <a:sym typeface="+mn-ea"/>
              </a:rPr>
              <a:t>文章有时序性结构、递进式结构，也有空间并列式。因此，文章属于</a:t>
            </a:r>
            <a:r>
              <a:rPr lang="zh-CN" sz="32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cs typeface="幼圆" panose="02010509060101010101" charset="-122"/>
                <a:sym typeface="+mn-ea"/>
              </a:rPr>
              <a:t>纵横交错式的复式结构。</a:t>
            </a:r>
            <a:endParaRPr lang="zh-CN" altLang="en-US" sz="3200" b="1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  <a:cs typeface="幼圆" panose="02010509060101010101" charset="-122"/>
              <a:sym typeface="+mn-ea"/>
            </a:endParaRPr>
          </a:p>
        </p:txBody>
      </p:sp>
      <p:pic>
        <p:nvPicPr>
          <p:cNvPr id="110" name="图片 109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73185" y="-635"/>
            <a:ext cx="3099435" cy="252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0" grpId="0"/>
      <p:bldP spid="5" grpId="0"/>
      <p:bldP spid="4" grpId="0"/>
      <p:bldP spid="10" grpId="0"/>
      <p:bldP spid="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8115" y="245110"/>
            <a:ext cx="4473575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rPr>
              <a:t>读课文悟感情</a:t>
            </a:r>
            <a:endParaRPr lang="zh-CN" altLang="en-US" sz="4800" b="1" spc="30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352550" y="1320165"/>
            <a:ext cx="97701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文中哪些语句打动了你</a:t>
            </a:r>
            <a:r>
              <a:rPr 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 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请把这</a:t>
            </a:r>
            <a:r>
              <a:rPr 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些语句诵读出来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，并谈谈从中</a:t>
            </a:r>
            <a:r>
              <a:rPr 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读出了哪些感情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1" name="图片 110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02330" y="3756025"/>
            <a:ext cx="6189980" cy="2817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45465" y="1110615"/>
            <a:ext cx="9224645" cy="4310380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从白衣战士冲锋在前的身影里，人们看到了</a:t>
            </a:r>
            <a:r>
              <a:rPr lang="zh-CN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苟利国家生死以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英勇无畏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；从无数普通人坚守岗位的执着中，人们看到了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天下兴亡，匹夫有责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责任感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；从八方驰援的物资洪流中，人们看到了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岂曰无衣，与子同袍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血脉深情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从方舱医院里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读书哥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的淡定中，人们看到了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莫听穿林打叶声，何妨吟啸且徐行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乐观豁达。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en-US" altLang="zh-CN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（三，第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en-US" sz="2800" b="1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55700" y="5939155"/>
            <a:ext cx="9300210" cy="52197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 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对中华优秀传统文化和中华民族精神的热情礼赞。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42900" y="157480"/>
            <a:ext cx="999490" cy="5835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  <a:effectLst>
            <a:reflection blurRad="6350" stA="52000" endA="300" endPos="28000" dir="5400000" sy="-100000" algn="bl" rotWithShape="0"/>
          </a:effectLst>
        </p:spPr>
        <p:txBody>
          <a:bodyPr wrap="none" rtlCol="0">
            <a:spAutoFit/>
          </a:bodyPr>
          <a:lstStyle/>
          <a:p>
            <a:pPr indent="0"/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7"/>
            </p:custDataLst>
          </p:nvPr>
        </p:nvPicPr>
        <p:blipFill>
          <a:blip r:embed="rId6"/>
          <a:srcRect l="8639" t="9231" r="8125" b="17685"/>
          <a:stretch>
            <a:fillRect/>
          </a:stretch>
        </p:blipFill>
        <p:spPr>
          <a:xfrm>
            <a:off x="9838690" y="1300480"/>
            <a:ext cx="2284095" cy="3628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0600" y="186690"/>
            <a:ext cx="9807575" cy="6485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89810" y="1075690"/>
            <a:ext cx="9253855" cy="5488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259840" y="905510"/>
            <a:ext cx="9985375" cy="4791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抗疫时期的一幕幕感人场景，积淀着中华优秀传统文化的厚重底色，诠释着社会主义核心价值观，展现了新时代中国人民的精神品格。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——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自强不息、百折不挠。</a:t>
            </a:r>
            <a:endParaRPr 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——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万众一心、众志成城。</a:t>
            </a:r>
            <a:endParaRPr lang="en-US" alt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——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顾全大局、甘于奉献。</a:t>
            </a:r>
            <a:endParaRPr 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——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一方有难、八方支援。</a:t>
            </a:r>
            <a:endParaRPr 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——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命运与共、天下一家。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6-11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720215" y="5949315"/>
            <a:ext cx="8350885" cy="58356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indent="0" algn="l"/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∶ 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对新时代中国人民局尚品格的歌颂。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42900" y="157480"/>
            <a:ext cx="999490" cy="5835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  <a:effectLst>
            <a:reflection blurRad="6350" stA="52000" endA="300" endPos="28000" dir="5400000" sy="-100000" algn="bl" rotWithShape="0"/>
          </a:effectLst>
        </p:spPr>
        <p:txBody>
          <a:bodyPr wrap="none" rtlCol="0">
            <a:spAutoFit/>
          </a:bodyPr>
          <a:lstStyle/>
          <a:p>
            <a:pPr indent="0" algn="l"/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615950" y="1219835"/>
            <a:ext cx="10960735" cy="4300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抗疫期间，病房里最常见的场景，就是医者握着患的手加油鼓劲。每一次握手，都在传递力量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每一句话语，都是郑重的承诺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你若性命相托，我必全力拼搏。</a:t>
            </a:r>
            <a:r>
              <a:rPr 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不管是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108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岁的老人，还是出生仅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个小时的婴儿，医务工作者绝不放弃每一个生命，哪怕只有万分之一的希望，也会倾尽百分之百的努力。（四，第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02205" y="5598795"/>
            <a:ext cx="7125970" cy="58356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indent="0" algn="l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∶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表现出生命至上的价值追求。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42900" y="157480"/>
            <a:ext cx="999490" cy="5835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  <a:effectLst>
            <a:reflection blurRad="6350" stA="52000" endA="300" endPos="28000" dir="5400000" sy="-100000" algn="bl" rotWithShape="0"/>
          </a:effectLst>
        </p:spPr>
        <p:txBody>
          <a:bodyPr wrap="none" rtlCol="0">
            <a:spAutoFit/>
          </a:bodyPr>
          <a:lstStyle/>
          <a:p>
            <a:pPr indent="0" algn="l"/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042920" y="5373370"/>
            <a:ext cx="6534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latin typeface="华文隶书" panose="02010800040101010101" charset="-122"/>
                <a:ea typeface="华文隶书" panose="02010800040101010101" charset="-122"/>
              </a:rPr>
              <a:t>有一批战士，叫</a:t>
            </a:r>
            <a:r>
              <a:rPr lang="zh-CN" sz="44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白衣天使</a:t>
            </a:r>
            <a:endParaRPr lang="zh-CN" sz="44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3960" y="749935"/>
            <a:ext cx="7496810" cy="41973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38150" y="1036955"/>
            <a:ext cx="11316335" cy="457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加强病毒溯源、传播力、传播机理等研究，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跟踪病毒变异情况及时完善防控策略和措施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多学科力量联手进行药品和疫苗研发，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坚持分类施策、因地制宜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健康码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云办公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等助力防疫，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落实分区分级精准复工复产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实践证明，只有坚持科学防治，才能看清病毒的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样子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、找到对症的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方子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、走对防控的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路子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（五，第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122170" y="5903595"/>
            <a:ext cx="6920865" cy="58356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indent="0" algn="l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章显了科学抗疫的理性思考。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42900" y="157480"/>
            <a:ext cx="999490" cy="5835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  <a:effectLst>
            <a:reflection blurRad="6350" stA="52000" endA="300" endPos="28000" dir="5400000" sy="-100000" algn="bl" rotWithShape="0"/>
          </a:effectLst>
        </p:spPr>
        <p:txBody>
          <a:bodyPr wrap="none" rtlCol="0">
            <a:spAutoFit/>
          </a:bodyPr>
          <a:lstStyle/>
          <a:p>
            <a:pPr indent="0" algn="l"/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4" name="图片 103"/>
          <p:cNvPicPr/>
          <p:nvPr>
            <p:custDataLst>
              <p:tags r:id="rId4"/>
            </p:custDataLst>
          </p:nvPr>
        </p:nvPicPr>
        <p:blipFill>
          <a:blip r:embed="rId3"/>
          <a:srcRect l="5130" t="7519" r="13378" b="9389"/>
          <a:stretch>
            <a:fillRect/>
          </a:stretch>
        </p:blipFill>
        <p:spPr>
          <a:xfrm flipH="1">
            <a:off x="10966450" y="104140"/>
            <a:ext cx="1225550" cy="1588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438785" y="1494790"/>
            <a:ext cx="10903585" cy="386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疫情好比一面放大镜，让优势和长处更加凸显，也让我们把短板与不足看得更加清晰。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抗疫斗争，暴露出我国在重大疫情防控体制机制、公共卫生体系等方面存在一些短板，反映出一些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领导干部的治理能力和专业能力跟不上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，折射出形式主义、官僚主义的危害，警示我们养成文明健康的卫生习惯是何其重要……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（六，第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sz="105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950085" y="5721350"/>
            <a:ext cx="7512685" cy="52197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 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对推进社会治理体系变革的深入思考。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42900" y="196215"/>
            <a:ext cx="999490" cy="5835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  <a:effectLst>
            <a:reflection blurRad="6350" stA="52000" endA="300" endPos="28000" dir="5400000" sy="-100000" algn="bl" rotWithShape="0"/>
          </a:effectLst>
        </p:spPr>
        <p:txBody>
          <a:bodyPr wrap="none" rtlCol="0">
            <a:spAutoFit/>
          </a:bodyPr>
          <a:lstStyle/>
          <a:p>
            <a:pPr indent="0"/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685800" y="1184910"/>
            <a:ext cx="10820400" cy="4310380"/>
          </a:xfrm>
          <a:prstGeom prst="rect">
            <a:avLst/>
          </a:prstGeom>
          <a:noFill/>
          <a:ln w="28575" cmpd="dbl">
            <a:noFill/>
            <a:prstDash val="solid"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在二十国集团领导人应对新冠肺炎特别峰会上，习近平主席发出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携手抗疫、共克时艰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的中国声音，引发国际社会广泛共鸣。全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球抗疫，命运与共，团结合作是最强的</a:t>
            </a:r>
            <a:r>
              <a:rPr lang="zh-CN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免疫力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一批批中国专家与东盟、欧洲、非洲同行连线交流，多语种的中国诊疗和防控方案及时分享给世界各国；联合国向最不发达国家开通运送医疗物资的“团结航班”；多国合作开展疫苗研发……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（七，第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466215" y="5880735"/>
            <a:ext cx="9122410" cy="52197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感情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推动构建人类命运共同体的真诚原望和博大胸怀。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42900" y="157480"/>
            <a:ext cx="999490" cy="5835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  <a:effectLst>
            <a:reflection blurRad="6350" stA="52000" endA="300" endPos="28000" dir="5400000" sy="-100000" algn="bl" rotWithShape="0"/>
          </a:effectLst>
        </p:spPr>
        <p:txBody>
          <a:bodyPr wrap="none" rtlCol="0">
            <a:spAutoFit/>
          </a:bodyPr>
          <a:lstStyle/>
          <a:p>
            <a:pPr indent="0"/>
            <a:r>
              <a:rPr 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04165"/>
            <a:ext cx="7099935" cy="112331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-91440" y="542925"/>
            <a:ext cx="6851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总结归纳：文本传达的价值理念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72845" y="1697355"/>
            <a:ext cx="509143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生命至上</a:t>
            </a: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的价值追求</a:t>
            </a:r>
            <a:endParaRPr lang="zh-CN" altLang="en-US" sz="3200" b="1">
              <a:solidFill>
                <a:srgbClr val="85211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科学抗疫</a:t>
            </a: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的理性思考</a:t>
            </a:r>
            <a:endParaRPr lang="zh-CN" altLang="en-US" sz="3200" b="1">
              <a:solidFill>
                <a:srgbClr val="85211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文化精神</a:t>
            </a: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的热情礼赞</a:t>
            </a:r>
            <a:endParaRPr lang="zh-CN" altLang="en-US" sz="3200" b="1">
              <a:solidFill>
                <a:srgbClr val="85211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命运与共</a:t>
            </a: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的真诚愿望</a:t>
            </a:r>
            <a:endParaRPr lang="zh-CN" altLang="en-US" sz="3200" b="1">
              <a:solidFill>
                <a:srgbClr val="85211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人民品格</a:t>
            </a: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的歌颂赞美</a:t>
            </a:r>
            <a:endParaRPr lang="zh-CN" altLang="en-US" sz="3200" b="1">
              <a:solidFill>
                <a:srgbClr val="85211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体系变革</a:t>
            </a:r>
            <a:r>
              <a:rPr lang="zh-CN" altLang="en-US" sz="32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</a:rPr>
              <a:t>的深入思考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4" name="图片 113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344410" y="304165"/>
            <a:ext cx="4514215" cy="6349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880110" y="1402080"/>
            <a:ext cx="10744200" cy="4994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、多角度、分层次。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2、点面结合。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议论抒情相结合。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4、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运用排比、引用的修辞手法。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大量富有诗意、饱含深情的语句使文章不仅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充实、厚重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，还具有一种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荡气回肠、打动人心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的力量。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58115" y="245110"/>
            <a:ext cx="3110230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rPr>
              <a:t>写作手法</a:t>
            </a:r>
            <a:endParaRPr lang="zh-CN" altLang="en-US" sz="4800" b="1" spc="300">
              <a:solidFill>
                <a:srgbClr val="FF000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60730" y="2065020"/>
            <a:ext cx="11149965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大量的人和事，并发掘其中的意义与价值，这就使得文章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兼具宏阔和深刻之美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34340" y="492125"/>
            <a:ext cx="10852150" cy="15106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我愿意为你 ，挡在疫情之前</a:t>
            </a:r>
            <a:br>
              <a:rPr lang="en-US" altLang="zh-CN" sz="4800" b="1">
                <a:solidFill>
                  <a:srgbClr val="FF0000"/>
                </a:solidFill>
              </a:rPr>
            </a:br>
            <a:r>
              <a:rPr lang="en-US" altLang="zh-CN" sz="4800" b="1">
                <a:solidFill>
                  <a:srgbClr val="FF0000"/>
                </a:solidFill>
              </a:rPr>
              <a:t> 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医护人员的深情告白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12" name="图片 11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30120" y="2167890"/>
            <a:ext cx="7260590" cy="4364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7750" y="375920"/>
            <a:ext cx="10096500" cy="61055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1" name="内容占位符 2"/>
          <p:cNvSpPr>
            <a:spLocks noGrp="1"/>
          </p:cNvSpPr>
          <p:nvPr>
            <p:ph sz="quarter" idx="4294967295"/>
            <p:custDataLst>
              <p:tags r:id="rId3"/>
            </p:custDataLst>
          </p:nvPr>
        </p:nvSpPr>
        <p:spPr>
          <a:xfrm>
            <a:off x="299085" y="731520"/>
            <a:ext cx="11593830" cy="5534660"/>
          </a:xfrm>
          <a:ln w="28575" cmpd="sng">
            <a:solidFill>
              <a:srgbClr val="C00000"/>
            </a:solidFill>
            <a:prstDash val="solid"/>
          </a:ln>
        </p:spPr>
        <p:txBody>
          <a:bodyPr vert="horz" wrap="square" lIns="91440" tIns="45720" rIns="91440" bIns="45720" anchor="t" anchorCtr="0">
            <a:noAutofit/>
          </a:bodyPr>
          <a:lstStyle/>
          <a:p>
            <a:pPr indent="749300">
              <a:spcAft>
                <a:spcPts val="280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在武汉大学人民医院，有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年轻医生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发信息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“魏主任，有需求叫我，我可以加班，不过别告诉我妈妈，省得她担心”。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有多少医务工作者此刻正瞒着家人，奋战在抗击新型冠状病毒肺炎的最前线，已经踏上返乡旅程的吴小艳，担心有孩子的同事上一线有负担，决定折返。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49300">
              <a:spcAft>
                <a:spcPts val="2800"/>
              </a:spcAft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“我愿意”“我报名”“我带头”，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在一个名为“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ICU护理第七团队”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的群里，医护工作人员的回复排得很长。他们中不少人已把孩子送往父母那里，自己随时待命，这个春节，团聚，与他们无关。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uiExpand="1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1" name="内容占位符 2"/>
          <p:cNvSpPr>
            <a:spLocks noGrp="1"/>
          </p:cNvSpPr>
          <p:nvPr>
            <p:ph sz="quarter" idx="4294967295"/>
            <p:custDataLst>
              <p:tags r:id="rId3"/>
            </p:custDataLst>
          </p:nvPr>
        </p:nvSpPr>
        <p:spPr>
          <a:xfrm>
            <a:off x="173990" y="437515"/>
            <a:ext cx="11844020" cy="5808980"/>
          </a:xfrm>
          <a:ln w="28575" cmpd="sng">
            <a:solidFill>
              <a:srgbClr val="C00000"/>
            </a:solidFill>
            <a:prstDash val="solid"/>
          </a:ln>
        </p:spPr>
        <p:txBody>
          <a:bodyPr vert="horz" wrap="square" lIns="91440" tIns="45720" rIns="91440" bIns="45720" anchor="t" anchorCtr="0">
            <a:noAutofit/>
          </a:bodyPr>
          <a:lstStyle/>
          <a:p>
            <a:pPr indent="-749300">
              <a:spcBef>
                <a:spcPts val="600"/>
              </a:spcBef>
              <a:spcAft>
                <a:spcPts val="2200"/>
              </a:spcAft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“此事我没有告知明昌，本来处处都是战场”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这句话摘自武汉大学人民医院呼吸二科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张旃医生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的短信。她本可以继续在科室值班却主动申请长驻留观室，她有着2003年抗击SARS的经验知道一线更需要她。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-749300">
              <a:spcBef>
                <a:spcPts val="600"/>
              </a:spcBef>
              <a:spcAft>
                <a:spcPts val="220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在武汉大学人民医院的血透室，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医生、护士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轮流值守，不分昼夜，还有急诊的医护人员忙完后原地待命，准备下一轮战斗。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医院桌上放着上午给医护人员点的奶茶，直到深夜也没人有时间喝。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-749300">
              <a:spcBef>
                <a:spcPts val="600"/>
              </a:spcBef>
              <a:spcAft>
                <a:spcPts val="220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武汉市中心医院的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护士长唐莎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，在朋友圈发了一段话：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“哪有什么白衣天使，不过是一群孩子换了一身衣服，学着前辈的样子，治病救人、和死神抢人罢……”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1" name="内容占位符 2"/>
          <p:cNvSpPr>
            <a:spLocks noGrp="1"/>
          </p:cNvSpPr>
          <p:nvPr>
            <p:ph sz="quarter" idx="4294967295"/>
            <p:custDataLst>
              <p:tags r:id="rId3"/>
            </p:custDataLst>
          </p:nvPr>
        </p:nvSpPr>
        <p:spPr>
          <a:xfrm>
            <a:off x="546735" y="711835"/>
            <a:ext cx="11285220" cy="5583555"/>
          </a:xfrm>
          <a:ln w="28575" cmpd="sng">
            <a:solidFill>
              <a:srgbClr val="C00000"/>
            </a:solidFill>
            <a:prstDash val="solid"/>
          </a:ln>
        </p:spPr>
        <p:txBody>
          <a:bodyPr vert="horz" wrap="square" lIns="91440" tIns="45720" rIns="91440" bIns="45720" anchor="t" anchorCtr="0">
            <a:noAutofit/>
          </a:bodyPr>
          <a:lstStyle/>
          <a:p>
            <a:pPr indent="-749300">
              <a:spcAft>
                <a:spcPts val="280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钟南山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建议：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“没有特殊的情况，不要去武汉”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，但84岁的他已义无反顾赶往武汉防疫最前线。医者仁心，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多少医护人员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在疫情面前选择写下请战书。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“不计报酬，无论生死！”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八个字，写出了医者的仁心与担当。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-749300">
              <a:spcAft>
                <a:spcPts val="280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华科同济医院康复科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的一名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医生和武汉市三医院烧伤科的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护士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主动报名，投身到救治一线。他们不愿透露姓名，害怕家人、朋友担心。是啊他们也为人子女，为人父母，可危难面前，他们仍选择向前。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致敬，医者！致敬，仁心！保重，每一位无畏的逆行人！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1" name="内容占位符 2"/>
          <p:cNvSpPr>
            <a:spLocks noGrp="1"/>
          </p:cNvSpPr>
          <p:nvPr>
            <p:ph sz="quarter" idx="4294967295"/>
            <p:custDataLst>
              <p:tags r:id="rId3"/>
            </p:custDataLst>
          </p:nvPr>
        </p:nvSpPr>
        <p:spPr>
          <a:xfrm>
            <a:off x="771525" y="764540"/>
            <a:ext cx="10804525" cy="4759960"/>
          </a:xfrm>
          <a:ln w="28575" cmpd="sng">
            <a:solidFill>
              <a:srgbClr val="C00000"/>
            </a:solidFill>
            <a:prstDash val="solid"/>
          </a:ln>
        </p:spPr>
        <p:txBody>
          <a:bodyPr vert="horz" wrap="square" lIns="91440" tIns="45720" rIns="91440" bIns="45720" anchor="t" anchorCtr="0">
            <a:noAutofit/>
          </a:bodyPr>
          <a:lstStyle/>
          <a:p>
            <a:pPr>
              <a:lnSpc>
                <a:spcPct val="17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武汉金银潭医院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隔离病房内，医护人员在病人旁护理，每隔四小时换一次班，他们不分昼夜，有的医护人员轮流值守已超过400小时。摘掉厚厚的防护服，汗流浃背的他们，依然能够微笑面对。因为他们不曾辜负从医时的誓言，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“健康所系，性命相托，我决心竭尽全力除人类之病痛，助健康之完美，维护医术的圣洁和荣誉，救死扶伤，不辞艰辛，执着追求”。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1443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293600" y="12090400"/>
            <a:ext cx="330200" cy="2540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08400" y="0"/>
            <a:ext cx="540766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14145" y="581660"/>
            <a:ext cx="1413510" cy="5991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indent="304800" algn="l"/>
            <a:r>
              <a:rPr lang="zh-CN" sz="40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有一种精神，叫</a:t>
            </a:r>
            <a:r>
              <a:rPr lang="zh-CN" sz="40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逆流而上</a:t>
            </a:r>
            <a:endParaRPr lang="zh-CN" altLang="en-US" sz="4000" b="1">
              <a:latin typeface="华文隶书" panose="02010800040101010101" charset="-122"/>
              <a:ea typeface="华文隶书" panose="02010800040101010101" charset="-122"/>
            </a:endParaRPr>
          </a:p>
          <a:p>
            <a:pPr indent="304800"/>
            <a:endParaRPr lang="zh-CN" altLang="en-US" sz="4000" b="1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>
            <a:hlinkClick r:id="rId5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-495" t="9093" r="297" b="3148"/>
          <a:stretch>
            <a:fillRect/>
          </a:stretch>
        </p:blipFill>
        <p:spPr>
          <a:xfrm>
            <a:off x="191770" y="288290"/>
            <a:ext cx="11642090" cy="583819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970395" y="6216650"/>
            <a:ext cx="477774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304800"/>
            <a:r>
              <a:rPr lang="zh-CN" altLang="en-US" sz="2800" b="1">
                <a:ea typeface="宋体" panose="02010600030101010101" pitchFamily="2" charset="-122"/>
              </a:rPr>
              <a:t>抗疫：华夏儿女的家国情怀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08380" y="1402715"/>
            <a:ext cx="1017524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+mj-ea"/>
                <a:ea typeface="+mj-ea"/>
                <a:cs typeface="+mj-ea"/>
              </a:rPr>
              <a:t>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抗疫斗争中的感人事迹引起了你哪些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感受和思考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请根据自己的体验和思考，写一篇作文。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选好角度，确定立意，明确文体，自拟标题，不少于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41960" y="274320"/>
            <a:ext cx="1790700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rPr>
              <a:t>作业</a:t>
            </a:r>
            <a:endParaRPr lang="zh-CN" altLang="en-US" sz="4800" b="1" spc="30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  <a:sym typeface="+mn-ea"/>
            </a:endParaRPr>
          </a:p>
        </p:txBody>
      </p:sp>
      <p:pic>
        <p:nvPicPr>
          <p:cNvPr id="106" name="图片 105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79665" y="4128135"/>
            <a:ext cx="3703955" cy="242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71400" y="121793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735580" y="5718175"/>
            <a:ext cx="71354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latin typeface="华文隶书" panose="02010800040101010101" charset="-122"/>
                <a:ea typeface="华文隶书" panose="02010800040101010101" charset="-122"/>
              </a:rPr>
              <a:t>有一种信心，叫</a:t>
            </a:r>
            <a:r>
              <a:rPr lang="zh-CN" sz="44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万众一心</a:t>
            </a:r>
            <a:endParaRPr lang="zh-CN" altLang="en-US" sz="44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27530" y="426085"/>
            <a:ext cx="8536940" cy="48025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" name="图片 101"/>
          <p:cNvPicPr/>
          <p:nvPr>
            <p:custDataLst>
              <p:tags r:id="rId6"/>
            </p:custDataLst>
          </p:nvPr>
        </p:nvPicPr>
        <p:blipFill>
          <a:blip r:embed="rId5"/>
          <a:srcRect t="14907" r="2121" b="15204"/>
          <a:stretch>
            <a:fillRect/>
          </a:stretch>
        </p:blipFill>
        <p:spPr>
          <a:xfrm>
            <a:off x="6009005" y="227965"/>
            <a:ext cx="5367655" cy="6402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>
            <p:custDataLst>
              <p:tags r:id="rId8"/>
            </p:custDataLst>
          </p:nvPr>
        </p:nvPicPr>
        <p:blipFill>
          <a:blip r:embed="rId7"/>
          <a:srcRect t="14769" r="1190" b="15907"/>
          <a:stretch>
            <a:fillRect/>
          </a:stretch>
        </p:blipFill>
        <p:spPr>
          <a:xfrm>
            <a:off x="488950" y="227330"/>
            <a:ext cx="5154930" cy="64027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d2fa4331115beb51e1240aa726e15fa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71780" y="0"/>
            <a:ext cx="12464415" cy="69659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851535" y="1397635"/>
            <a:ext cx="10488295" cy="2042160"/>
          </a:xfrm>
        </p:spPr>
        <p:txBody>
          <a:bodyPr vert="horz" lIns="90000" tIns="46800" rIns="90000" bIns="46800" rtlCol="0">
            <a:normAutofit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30000"/>
              </a:lnSpc>
              <a:buClrTx/>
              <a:buSzTx/>
              <a:buNone/>
              <a:defRPr/>
            </a:pPr>
            <a:r>
              <a:rPr lang="en-US" altLang="zh-CN" sz="2400">
                <a:ln>
                  <a:noFill/>
                </a:ln>
                <a:solidFill>
                  <a:schemeClr val="dk1"/>
                </a:solidFill>
                <a:effectLst/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en-US" altLang="zh-CN" sz="2400">
                <a:ln>
                  <a:noFill/>
                </a:ln>
                <a:solidFill>
                  <a:srgbClr val="FF0000"/>
                </a:solidFill>
                <a:effectLst/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2800">
                <a:ln>
                  <a:noFill/>
                </a:ln>
                <a:solidFill>
                  <a:srgbClr val="FF0000"/>
                </a:solidFill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2020年的春节，没有聚餐，没有欢笑，</a:t>
            </a:r>
            <a:r>
              <a:rPr lang="en-US" altLang="zh-CN" sz="2800">
                <a:ln>
                  <a:noFill/>
                </a:ln>
                <a:solidFill>
                  <a:schemeClr val="dk1"/>
                </a:solidFill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连平日里人来人往的集市都无人问津，大家脸上笼罩着抹不去的哀愁，分明写着“疫情”两个字。家人朋友无不守着电视的新闻报道，关心着疫情的最新状况。</a:t>
            </a:r>
            <a:endParaRPr lang="en-US" altLang="zh-CN" sz="2800">
              <a:ln>
                <a:noFill/>
              </a:ln>
              <a:solidFill>
                <a:schemeClr val="dk1"/>
              </a:solidFill>
              <a:uLnTx/>
              <a:latin typeface="隶书" panose="02010509060101010101" pitchFamily="49" charset="-122"/>
              <a:ea typeface="黑体" panose="02010609060101010101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56845" y="195580"/>
            <a:ext cx="3532505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square" anchor="t">
            <a:spAutoFit/>
          </a:bodyPr>
          <a:lstStyle/>
          <a:p>
            <a:pPr indent="304800">
              <a:buClrTx/>
              <a:buSzTx/>
              <a:buFontTx/>
            </a:pPr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rPr>
              <a:t>文章背景</a:t>
            </a:r>
            <a:endParaRPr lang="zh-CN" altLang="en-US" sz="4800" b="1" spc="30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</a:endParaRPr>
          </a:p>
        </p:txBody>
      </p:sp>
      <p:pic>
        <p:nvPicPr>
          <p:cNvPr id="107" name="图片 10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86245" y="3578225"/>
            <a:ext cx="4973320" cy="3093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669925" y="3578225"/>
            <a:ext cx="547179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l">
              <a:lnSpc>
                <a:spcPct val="120000"/>
              </a:lnSpc>
              <a:buClrTx/>
              <a:buSzTx/>
              <a:buNone/>
              <a:defRPr/>
            </a:pPr>
            <a:r>
              <a:rPr lang="en-US" altLang="zh-CN" sz="2800">
                <a:ln>
                  <a:noFill/>
                </a:ln>
                <a:solidFill>
                  <a:schemeClr val="dk1"/>
                </a:solidFill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    而其中，</a:t>
            </a:r>
            <a:r>
              <a:rPr lang="en-US" altLang="zh-CN" sz="2800">
                <a:ln>
                  <a:noFill/>
                </a:ln>
                <a:solidFill>
                  <a:srgbClr val="FF0000"/>
                </a:solidFill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武汉成为大家最为关心的城市。</a:t>
            </a:r>
            <a:r>
              <a:rPr lang="en-US" altLang="zh-CN" sz="2800">
                <a:ln>
                  <a:noFill/>
                </a:ln>
                <a:solidFill>
                  <a:schemeClr val="dk1"/>
                </a:solidFill>
                <a:uLnTx/>
                <a:latin typeface="隶书" panose="02010509060101010101" pitchFamily="49" charset="-122"/>
                <a:ea typeface="黑体" panose="02010609060101010101" charset="-122"/>
                <a:cs typeface="隶书" panose="02010509060101010101" pitchFamily="49" charset="-122"/>
                <a:sym typeface="+mn-ea"/>
              </a:rPr>
              <a:t>隔离，封城，封高速，公交飞机停运、市民居家隔离，无数医生志愿者一路逆行，奔赴抗疫战场……</a:t>
            </a:r>
            <a:endParaRPr lang="en-US" altLang="zh-CN" sz="2800">
              <a:ln>
                <a:noFill/>
              </a:ln>
              <a:solidFill>
                <a:schemeClr val="dk1"/>
              </a:solidFill>
              <a:uLnTx/>
              <a:latin typeface="隶书" panose="02010509060101010101" pitchFamily="49" charset="-122"/>
              <a:ea typeface="黑体" panose="02010609060101010101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09575" y="210185"/>
            <a:ext cx="2776220" cy="829945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zh-CN" altLang="en-US" sz="4800" b="1" spc="30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</a:rPr>
              <a:t>文体知识</a:t>
            </a:r>
            <a:endParaRPr lang="zh-CN" altLang="en-US" sz="4800" b="1" spc="30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+mj-cs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81050" y="1331595"/>
            <a:ext cx="10198735" cy="337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/>
              <a:t>     </a:t>
            </a:r>
            <a:r>
              <a:rPr lang="en-US" altLang="zh-CN" sz="3200" b="1"/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事件通讯是报道具有典型意义的新闻事件的通讯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。它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具体完整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地记叙事件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发生发展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的情况和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过程、原因和结果、意义和影响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。事件通讯的题材非常广泛，既可以报道重大事件，又可以叙写“凡人小事”;既可以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赞颂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先进事物，又可以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批评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错误倾向。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63305" y="4393565"/>
            <a:ext cx="3289300" cy="2366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56310" y="1405890"/>
            <a:ext cx="10121900" cy="2848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(一)深入开掘事件的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典型意义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，确立一个富于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时代感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思想主题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(二)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主次分明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详略得当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，切忌平均使用笔墨;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(三)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层次清晰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合理;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24790" y="249555"/>
            <a:ext cx="5638165" cy="645160"/>
          </a:xfrm>
          <a:prstGeom prst="rect">
            <a:avLst/>
          </a:prstGeom>
          <a:noFill/>
          <a:ln w="28575" cmpd="dbl">
            <a:solidFill>
              <a:srgbClr val="0070C0"/>
            </a:solidFill>
            <a:prstDash val="solid"/>
          </a:ln>
        </p:spPr>
        <p:txBody>
          <a:bodyPr wrap="non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600" b="1" spc="300">
                <a:solidFill>
                  <a:srgbClr val="0070C0"/>
                </a:solidFill>
                <a:latin typeface="华文细黑" panose="02010600040101010101" charset="-122"/>
                <a:ea typeface="华文细黑" panose="02010600040101010101" charset="-122"/>
                <a:cs typeface="+mj-cs"/>
                <a:sym typeface="+mn-ea"/>
              </a:rPr>
              <a:t>事件通讯写作的基本要求</a:t>
            </a:r>
            <a:endParaRPr lang="zh-CN" altLang="en-US" sz="3600" b="1" spc="300">
              <a:solidFill>
                <a:srgbClr val="0070C0"/>
              </a:solidFill>
              <a:latin typeface="华文细黑" panose="02010600040101010101" charset="-122"/>
              <a:ea typeface="华文细黑" panose="02010600040101010101" charset="-122"/>
              <a:cs typeface="+mj-cs"/>
            </a:endParaRPr>
          </a:p>
        </p:txBody>
      </p:sp>
      <p:pic>
        <p:nvPicPr>
          <p:cNvPr id="105" name="图片 104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51085" y="3890010"/>
            <a:ext cx="1940560" cy="2756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074420" y="4291965"/>
            <a:ext cx="8697595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(四)处理好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人物与事件的关系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，在叙写事件的同时，注意写好人物。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748"/>
</p:tagLst>
</file>

<file path=ppt/tags/tag10.xml><?xml version="1.0" encoding="utf-8"?>
<p:tagLst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.xml><?xml version="1.0" encoding="utf-8"?>
<p:tagLst xmlns:p="http://schemas.openxmlformats.org/presentationml/2006/main">
  <p:tag name="AS_UNIQUEID" val="764"/>
</p:tagLst>
</file>

<file path=ppt/tags/tag102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p="http://schemas.openxmlformats.org/presentationml/2006/main">
  <p:tag name="AS_UNIQUEID" val="3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765"/>
</p:tagLst>
</file>

<file path=ppt/tags/tag111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5.xml><?xml version="1.0" encoding="utf-8"?>
<p:tagLst xmlns:p="http://schemas.openxmlformats.org/presentationml/2006/main">
  <p:tag name="AS_UNIQUEID" val="766"/>
</p:tagLst>
</file>

<file path=ppt/tags/tag116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7.xml><?xml version="1.0" encoding="utf-8"?>
<p:tagLst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8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.xml><?xml version="1.0" encoding="utf-8"?>
<p:tagLst xmlns:p="http://schemas.openxmlformats.org/presentationml/2006/main">
  <p:tag name="AS_UNIQUEID" val="767"/>
</p:tagLst>
</file>

<file path=ppt/tags/tag12.xml><?xml version="1.0" encoding="utf-8"?>
<p:tagLst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6.xml><?xml version="1.0" encoding="utf-8"?>
<p:tagLst xmlns:p="http://schemas.openxmlformats.org/presentationml/2006/main">
  <p:tag name="AS_UNIQUEID" val="768"/>
</p:tagLst>
</file>

<file path=ppt/tags/tag127.xml><?xml version="1.0" encoding="utf-8"?>
<p:tagLst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750"/>
</p:tagLst>
</file>

<file path=ppt/tags/tag130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AS_UNIQUEID" val="769"/>
</p:tagLst>
</file>

<file path=ppt/tags/tag133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AS_UNIQUEID" val="770"/>
</p:tagLst>
</file>

<file path=ppt/tags/tag138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AS_UNIQUEID" val="771"/>
</p:tagLst>
</file>

<file path=ppt/tags/tag144.xml><?xml version="1.0" encoding="utf-8"?>
<p:tagLst xmlns:p="http://schemas.openxmlformats.org/presentationml/2006/main">
  <p:tag name="AS_UNIQUEID" val="4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AS_UNIQUEID" val="4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6.xml><?xml version="1.0" encoding="utf-8"?>
<p:tagLst xmlns:p="http://schemas.openxmlformats.org/presentationml/2006/main">
  <p:tag name="AS_UNIQUEID" val="4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AS_UNIQUEID" val="4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AS_UNIQUEID" val="772"/>
</p:tagLst>
</file>

<file path=ppt/tags/tag15.xml><?xml version="1.0" encoding="utf-8"?>
<p:tagLst xmlns:p="http://schemas.openxmlformats.org/presentationml/2006/main">
  <p:tag name="AS_UNIQUEID" val="3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443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1.xml><?xml version="1.0" encoding="utf-8"?>
<p:tagLst xmlns:p="http://schemas.openxmlformats.org/presentationml/2006/main">
  <p:tag name="AS_UNIQUEID" val="4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AS_UNIQUEID" val="44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AS_UNIQUEID" val="44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AS_UNIQUEID" val="44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AS_UNIQUEID" val="44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AS_UNIQUEID" val="44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AS_UNIQUEID" val="45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8.xml><?xml version="1.0" encoding="utf-8"?>
<p:tagLst xmlns:p="http://schemas.openxmlformats.org/presentationml/2006/main">
  <p:tag name="AS_UNIQUEID" val="773"/>
</p:tagLst>
</file>

<file path=ppt/tags/tag159.xml><?xml version="1.0" encoding="utf-8"?>
<p:tagLst xmlns:p="http://schemas.openxmlformats.org/presentationml/2006/main">
  <p:tag name="AS_UNIQUEID" val="452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AS_UNIQUEID" val="3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45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AS_UNIQUEID" val="45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AS_UNIQUEID" val="45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AS_UNIQUEID" val="45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AS_UNIQUEID" val="45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AS_UNIQUEID" val="45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AS_UNIQUEID" val="45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AS_UNIQUEID" val="774"/>
</p:tagLst>
</file>

<file path=ppt/tags/tag168.xml><?xml version="1.0" encoding="utf-8"?>
<p:tagLst xmlns:p="http://schemas.openxmlformats.org/presentationml/2006/main">
  <p:tag name="AS_UNIQUEID" val="46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9.xml><?xml version="1.0" encoding="utf-8"?>
<p:tagLst xmlns:p="http://schemas.openxmlformats.org/presentationml/2006/main">
  <p:tag name="AS_UNIQUEID" val="46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46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AS_UNIQUEID" val="46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AS_UNIQUEID" val="46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AS_UNIQUEID" val="46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AS_UNIQUEID" val="46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AS_UNIQUEID" val="46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AS_UNIQUEID" val="775"/>
</p:tagLst>
</file>

<file path=ppt/tags/tag177.xml><?xml version="1.0" encoding="utf-8"?>
<p:tagLst xmlns:p="http://schemas.openxmlformats.org/presentationml/2006/main">
  <p:tag name="AS_UNIQUEID" val="470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78.xml><?xml version="1.0" encoding="utf-8"?>
<p:tagLst xmlns:p="http://schemas.openxmlformats.org/presentationml/2006/main">
  <p:tag name="AS_UNIQUEID" val="47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AS_UNIQUEID" val="47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7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.xml><?xml version="1.0" encoding="utf-8"?>
<p:tagLst xmlns:p="http://schemas.openxmlformats.org/presentationml/2006/main">
  <p:tag name="AS_UNIQUEID" val="47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AS_UNIQUEID" val="47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AS_UNIQUEID" val="47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AS_UNIQUEID" val="47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AS_UNIQUEID" val="776"/>
</p:tagLst>
</file>

<file path=ppt/tags/tag186.xml><?xml version="1.0" encoding="utf-8"?>
<p:tagLst xmlns:p="http://schemas.openxmlformats.org/presentationml/2006/main">
  <p:tag name="AS_UNIQUEID" val="4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AS_UNIQUEID" val="48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AS_UNIQUEID" val="4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AS_UNIQUEID" val="48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AS_UNIQUEID" val="751"/>
</p:tagLst>
</file>

<file path=ppt/tags/tag190.xml><?xml version="1.0" encoding="utf-8"?>
<p:tagLst xmlns:p="http://schemas.openxmlformats.org/presentationml/2006/main">
  <p:tag name="AS_UNIQUEID" val="48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AS_UNIQUEID" val="4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2.xml><?xml version="1.0" encoding="utf-8"?>
<p:tagLst xmlns:p="http://schemas.openxmlformats.org/presentationml/2006/main">
  <p:tag name="AS_UNIQUEID" val="48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AS_UNIQUEID" val="48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AS_UNIQUEID" val="48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AS_UNIQUEID" val="48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AS_UNIQUEID" val="777"/>
</p:tagLst>
</file>

<file path=ppt/tags/tag197.xml><?xml version="1.0" encoding="utf-8"?>
<p:tagLst xmlns:p="http://schemas.openxmlformats.org/presentationml/2006/main">
  <p:tag name="AS_UNIQUEID" val="49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98.xml><?xml version="1.0" encoding="utf-8"?>
<p:tagLst xmlns:p="http://schemas.openxmlformats.org/presentationml/2006/main">
  <p:tag name="AS_UNIQUEID" val="49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AS_UNIQUEID" val="4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.xml><?xml version="1.0" encoding="utf-8"?>
<p:tagLst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49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.xml><?xml version="1.0" encoding="utf-8"?>
<p:tagLst xmlns:p="http://schemas.openxmlformats.org/presentationml/2006/main">
  <p:tag name="AS_UNIQUEID" val="49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2.xml><?xml version="1.0" encoding="utf-8"?>
<p:tagLst xmlns:p="http://schemas.openxmlformats.org/presentationml/2006/main">
  <p:tag name="AS_UNIQUEID" val="49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AS_UNIQUEID" val="49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4.xml><?xml version="1.0" encoding="utf-8"?>
<p:tagLst xmlns:p="http://schemas.openxmlformats.org/presentationml/2006/main">
  <p:tag name="AS_UNIQUEID" val="49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5.xml><?xml version="1.0" encoding="utf-8"?>
<p:tagLst xmlns:p="http://schemas.openxmlformats.org/presentationml/2006/main">
  <p:tag name="AS_UNIQUEID" val="778"/>
</p:tagLst>
</file>

<file path=ppt/tags/tag206.xml><?xml version="1.0" encoding="utf-8"?>
<p:tagLst xmlns:p="http://schemas.openxmlformats.org/presentationml/2006/main">
  <p:tag name="AS_UNIQUEID" val="147"/>
</p:tagLst>
</file>

<file path=ppt/tags/tag207.xml><?xml version="1.0" encoding="utf-8"?>
<p:tagLst xmlns:p="http://schemas.openxmlformats.org/presentationml/2006/main">
  <p:tag name="AS_UNIQUEID" val="148"/>
</p:tagLst>
</file>

<file path=ppt/tags/tag208.xml><?xml version="1.0" encoding="utf-8"?>
<p:tagLst xmlns:p="http://schemas.openxmlformats.org/presentationml/2006/main">
  <p:tag name="AS_UNIQUEID" val="149"/>
</p:tagLst>
</file>

<file path=ppt/tags/tag209.xml><?xml version="1.0" encoding="utf-8"?>
<p:tagLst xmlns:p="http://schemas.openxmlformats.org/presentationml/2006/main">
  <p:tag name="AS_UNIQUEID" val="150"/>
</p:tagLst>
</file>

<file path=ppt/tags/tag21.xml><?xml version="1.0" encoding="utf-8"?>
<p:tagLst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51"/>
</p:tagLst>
</file>

<file path=ppt/tags/tag211.xml><?xml version="1.0" encoding="utf-8"?>
<p:tagLst xmlns:p="http://schemas.openxmlformats.org/presentationml/2006/main">
  <p:tag name="AS_UNIQUEID" val="779"/>
</p:tagLst>
</file>

<file path=ppt/tags/tag212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3.xml><?xml version="1.0" encoding="utf-8"?>
<p:tagLst xmlns:p="http://schemas.openxmlformats.org/presentationml/2006/main">
  <p:tag name="AS_UNIQUEID" val="501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4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5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6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18.xml><?xml version="1.0" encoding="utf-8"?>
<p:tagLst xmlns:p="http://schemas.openxmlformats.org/presentationml/2006/main">
  <p:tag name="AS_UNIQUEID" val="780"/>
</p:tagLst>
</file>

<file path=ppt/tags/tag219.xml><?xml version="1.0" encoding="utf-8"?>
<p:tagLst xmlns:p="http://schemas.openxmlformats.org/presentationml/2006/main">
  <p:tag name="AS_UNIQUEID" val="781"/>
</p:tagLst>
</file>

<file path=ppt/tags/tag22.xml><?xml version="1.0" encoding="utf-8"?>
<p:tagLst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782"/>
</p:tagLst>
</file>

<file path=ppt/tags/tag221.xml><?xml version="1.0" encoding="utf-8"?>
<p:tagLst xmlns:p="http://schemas.openxmlformats.org/presentationml/2006/main">
  <p:tag name="AS_UNIQUEID" val="783"/>
</p:tagLst>
</file>

<file path=ppt/tags/tag222.xml><?xml version="1.0" encoding="utf-8"?>
<p:tagLst xmlns:p="http://schemas.openxmlformats.org/presentationml/2006/main">
  <p:tag name="AS_UNIQUEID" val="784"/>
</p:tagLst>
</file>

<file path=ppt/tags/tag223.xml><?xml version="1.0" encoding="utf-8"?>
<p:tagLst xmlns:p="http://schemas.openxmlformats.org/presentationml/2006/main">
  <p:tag name="AS_UNIQUEID" val="785"/>
</p:tagLst>
</file>

<file path=ppt/tags/tag224.xml><?xml version="1.0" encoding="utf-8"?>
<p:tagLst xmlns:p="http://schemas.openxmlformats.org/presentationml/2006/main">
  <p:tag name="AS_UNIQUEID" val="786"/>
</p:tagLst>
</file>

<file path=ppt/tags/tag225.xml><?xml version="1.0" encoding="utf-8"?>
<p:tagLst xmlns:p="http://schemas.openxmlformats.org/presentationml/2006/main">
  <p:tag name="AS_UNIQUEID" val="787"/>
</p:tagLst>
</file>

<file path=ppt/tags/tag226.xml><?xml version="1.0" encoding="utf-8"?>
<p:tagLst xmlns:p="http://schemas.openxmlformats.org/presentationml/2006/main">
  <p:tag name="AS_UNIQUEID" val="788"/>
</p:tagLst>
</file>

<file path=ppt/tags/tag227.xml><?xml version="1.0" encoding="utf-8"?>
<p:tagLst xmlns:p="http://schemas.openxmlformats.org/presentationml/2006/main">
  <p:tag name="AS_UNIQUEID" val="789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9.xml><?xml version="1.0" encoding="utf-8"?>
<p:tagLst xmlns:p="http://schemas.openxmlformats.org/presentationml/2006/main">
  <p:tag name="AS_UNIQUEID" val="790"/>
</p:tagLst>
</file>

<file path=ppt/tags/tag23.xml><?xml version="1.0" encoding="utf-8"?>
<p:tagLst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791"/>
  <p:tag name="KSO_WM_FULL_TEXT_BEAUTIFY_COPY_ID" val="100"/>
</p:tagLst>
</file>

<file path=ppt/tags/tag231.xml><?xml version="1.0" encoding="utf-8"?>
<p:tagLst xmlns:p="http://schemas.openxmlformats.org/presentationml/2006/main">
  <p:tag name="AS_UNIQUEID" val="792"/>
  <p:tag name="KSO_WM_FULL_TEXT_BEAUTIFY_COPY_ID" val="5"/>
</p:tagLst>
</file>

<file path=ppt/tags/tag232.xml><?xml version="1.0" encoding="utf-8"?>
<p:tagLst xmlns:p="http://schemas.openxmlformats.org/presentationml/2006/main">
  <p:tag name="KSO_WM_FULL_TEXT_BEAUTIFY_COPY_ID" val="150995252"/>
</p:tagLst>
</file>

<file path=ppt/tags/tag233.xml><?xml version="1.0" encoding="utf-8"?>
<p:tagLst xmlns:p="http://schemas.openxmlformats.org/presentationml/2006/main">
  <p:tag name="AS_UNIQUEID" val="793"/>
</p:tagLst>
</file>

<file path=ppt/tags/tag234.xml><?xml version="1.0" encoding="utf-8"?>
<p:tagLst xmlns:p="http://schemas.openxmlformats.org/presentationml/2006/main">
  <p:tag name="AS_UNIQUEID" val="794"/>
</p:tagLst>
</file>

<file path=ppt/tags/tag235.xml><?xml version="1.0" encoding="utf-8"?>
<p:tagLst xmlns:p="http://schemas.openxmlformats.org/presentationml/2006/main">
  <p:tag name="AS_UNIQUEID" val="795"/>
</p:tagLst>
</file>

<file path=ppt/tags/tag236.xml><?xml version="1.0" encoding="utf-8"?>
<p:tagLst xmlns:p="http://schemas.openxmlformats.org/presentationml/2006/main">
  <p:tag name="KSO_WM_FULL_TEXT_BEAUTIFY_COPY_ID" val="150995253"/>
</p:tagLst>
</file>

<file path=ppt/tags/tag237.xml><?xml version="1.0" encoding="utf-8"?>
<p:tagLst xmlns:p="http://schemas.openxmlformats.org/presentationml/2006/main">
  <p:tag name="AS_UNIQUEID" val="796"/>
</p:tagLst>
</file>

<file path=ppt/tags/tag238.xml><?xml version="1.0" encoding="utf-8"?>
<p:tagLst xmlns:p="http://schemas.openxmlformats.org/presentationml/2006/main">
  <p:tag name="AS_UNIQUEID" val="797"/>
  <p:tag name="KSO_WM_FULL_TEXT_BEAUTIFY_COPY_ID" val="100"/>
</p:tagLst>
</file>

<file path=ppt/tags/tag239.xml><?xml version="1.0" encoding="utf-8"?>
<p:tagLst xmlns:p="http://schemas.openxmlformats.org/presentationml/2006/main">
  <p:tag name="AS_UNIQUEID" val="798"/>
  <p:tag name="KSO_WM_FULL_TEXT_BEAUTIFY_COPY_ID" val="2"/>
</p:tagLst>
</file>

<file path=ppt/tags/tag24.xml><?xml version="1.0" encoding="utf-8"?>
<p:tagLst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FULL_TEXT_BEAUTIFY_COPY_ID" val="150995254"/>
</p:tagLst>
</file>

<file path=ppt/tags/tag241.xml><?xml version="1.0" encoding="utf-8"?>
<p:tagLst xmlns:p="http://schemas.openxmlformats.org/presentationml/2006/main">
  <p:tag name="AS_UNIQUEID" val="799"/>
</p:tagLst>
</file>

<file path=ppt/tags/tag242.xml><?xml version="1.0" encoding="utf-8"?>
<p:tagLst xmlns:p="http://schemas.openxmlformats.org/presentationml/2006/main">
  <p:tag name="AS_UNIQUEID" val="683"/>
  <p:tag name="KSO_WM_FULL_TEXT_BEAUTIFY_COPY_ID" val="5"/>
</p:tagLst>
</file>

<file path=ppt/tags/tag243.xml><?xml version="1.0" encoding="utf-8"?>
<p:tagLst xmlns:p="http://schemas.openxmlformats.org/presentationml/2006/main">
  <p:tag name="AS_UNIQUEID" val="684"/>
  <p:tag name="KSO_WM_FULL_TEXT_BEAUTIFY_COPY_ID" val="6"/>
</p:tagLst>
</file>

<file path=ppt/tags/tag244.xml><?xml version="1.0" encoding="utf-8"?>
<p:tagLst xmlns:p="http://schemas.openxmlformats.org/presentationml/2006/main">
  <p:tag name="AS_UNIQUEID" val="800"/>
</p:tagLst>
</file>

<file path=ppt/tags/tag245.xml><?xml version="1.0" encoding="utf-8"?>
<p:tagLst xmlns:p="http://schemas.openxmlformats.org/presentationml/2006/main">
  <p:tag name="AS_UNIQUEID" val="801"/>
</p:tagLst>
</file>

<file path=ppt/tags/tag246.xml><?xml version="1.0" encoding="utf-8"?>
<p:tagLst xmlns:p="http://schemas.openxmlformats.org/presentationml/2006/main">
  <p:tag name="KSO_WM_BEAUTIFY_FLAG" val="#wm#"/>
  <p:tag name="KSO_WM_FULL_TEXT_BEAUTIFY_COPY_ID" val="150995218"/>
  <p:tag name="KSO_WM_TEMPLATE_CATEGORY" val="custom"/>
  <p:tag name="KSO_WM_TEMPLATE_INDEX" val="20205081"/>
</p:tagLst>
</file>

<file path=ppt/tags/tag247.xml><?xml version="1.0" encoding="utf-8"?>
<p:tagLst xmlns:p="http://schemas.openxmlformats.org/presentationml/2006/main">
  <p:tag name="AS_UNIQUEID" val="802"/>
</p:tagLst>
</file>

<file path=ppt/tags/tag248.xml><?xml version="1.0" encoding="utf-8"?>
<p:tagLst xmlns:p="http://schemas.openxmlformats.org/presentationml/2006/main">
  <p:tag name="AS_UNIQUEID" val="803"/>
</p:tagLst>
</file>

<file path=ppt/tags/tag249.xml><?xml version="1.0" encoding="utf-8"?>
<p:tagLst xmlns:p="http://schemas.openxmlformats.org/presentationml/2006/main">
  <p:tag name="AS_UNIQUEID" val="804"/>
</p:tagLst>
</file>

<file path=ppt/tags/tag25.xml><?xml version="1.0" encoding="utf-8"?>
<p:tagLst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805"/>
</p:tagLst>
</file>

<file path=ppt/tags/tag251.xml><?xml version="1.0" encoding="utf-8"?>
<p:tagLst xmlns:p="http://schemas.openxmlformats.org/presentationml/2006/main">
  <p:tag name="AS_UNIQUEID" val="676"/>
  <p:tag name="KSO_WM_FULL_TEXT_BEAUTIFY_COPY_ID" val="2"/>
</p:tagLst>
</file>

<file path=ppt/tags/tag252.xml><?xml version="1.0" encoding="utf-8"?>
<p:tagLst xmlns:p="http://schemas.openxmlformats.org/presentationml/2006/main">
  <p:tag name="KSO_WM_BEAUTIFY_FLAG" val="#wm#"/>
  <p:tag name="KSO_WM_FULL_TEXT_BEAUTIFY_COPY_ID" val="150995215"/>
  <p:tag name="KSO_WM_TEMPLATE_CATEGORY" val="custom"/>
  <p:tag name="KSO_WM_TEMPLATE_INDEX" val="20205081"/>
</p:tagLst>
</file>

<file path=ppt/tags/tag253.xml><?xml version="1.0" encoding="utf-8"?>
<p:tagLst xmlns:p="http://schemas.openxmlformats.org/presentationml/2006/main">
  <p:tag name="AS_UNIQUEID" val="806"/>
</p:tagLst>
</file>

<file path=ppt/tags/tag254.xml><?xml version="1.0" encoding="utf-8"?>
<p:tagLst xmlns:p="http://schemas.openxmlformats.org/presentationml/2006/main">
  <p:tag name="AS_UNIQUEID" val="294"/>
  <p:tag name="KSO_WM_FULL_TEXT_BEAUTIFY_COPY_ID" val="3"/>
  <p:tag name="KSO_WM_UNIT_TEXT_FILL_FORE_SCHEMECOLOR_INDEX" val="14"/>
  <p:tag name="KSO_WM_UNIT_TEXT_FILL_FORE_SCHEMECOLOR_INDEX_BRIGHTNESS" val="0"/>
  <p:tag name="KSO_WM_UNIT_TEXT_FILL_TYPE" val="1"/>
</p:tagLst>
</file>

<file path=ppt/tags/tag255.xml><?xml version="1.0" encoding="utf-8"?>
<p:tagLst xmlns:p="http://schemas.openxmlformats.org/presentationml/2006/main">
  <p:tag name="AS_UNIQUEID" val="706"/>
  <p:tag name="KSO_WM_FULL_TEXT_BEAUTIFY_COPY_ID" val="10"/>
</p:tagLst>
</file>

<file path=ppt/tags/tag256.xml><?xml version="1.0" encoding="utf-8"?>
<p:tagLst xmlns:p="http://schemas.openxmlformats.org/presentationml/2006/main">
  <p:tag name="AS_UNIQUEID" val="807"/>
</p:tagLst>
</file>

<file path=ppt/tags/tag257.xml><?xml version="1.0" encoding="utf-8"?>
<p:tagLst xmlns:p="http://schemas.openxmlformats.org/presentationml/2006/main">
  <p:tag name="AS_UNIQUEID" val="808"/>
</p:tagLst>
</file>

<file path=ppt/tags/tag258.xml><?xml version="1.0" encoding="utf-8"?>
<p:tagLst xmlns:p="http://schemas.openxmlformats.org/presentationml/2006/main">
  <p:tag name="KSO_WM_BEAUTIFY_FLAG" val="#wm#"/>
  <p:tag name="KSO_WM_FULL_TEXT_BEAUTIFY_COPY_ID" val="150995237"/>
  <p:tag name="KSO_WM_SLIDE_BACKGROUND_TYPE" val="general"/>
  <p:tag name="KSO_WM_SLIDE_BK_DARK_LIGHT" val="2"/>
  <p:tag name="KSO_WM_TEMPLATE_CATEGORY" val="custom"/>
  <p:tag name="KSO_WM_TEMPLATE_INDEX" val="20200962"/>
</p:tagLst>
</file>

<file path=ppt/tags/tag259.xml><?xml version="1.0" encoding="utf-8"?>
<p:tagLst xmlns:p="http://schemas.openxmlformats.org/presentationml/2006/main">
  <p:tag name="AS_UNIQUEID" val="809"/>
</p:tagLst>
</file>

<file path=ppt/tags/tag26.xml><?xml version="1.0" encoding="utf-8"?>
<p:tagLst xmlns:p="http://schemas.openxmlformats.org/presentationml/2006/main">
  <p:tag name="AS_UNIQUEID" val="752"/>
</p:tagLst>
</file>

<file path=ppt/tags/tag260.xml><?xml version="1.0" encoding="utf-8"?>
<p:tagLst xmlns:p="http://schemas.openxmlformats.org/presentationml/2006/main">
  <p:tag name="AS_UNIQUEID" val="810"/>
</p:tagLst>
</file>

<file path=ppt/tags/tag261.xml><?xml version="1.0" encoding="utf-8"?>
<p:tagLst xmlns:p="http://schemas.openxmlformats.org/presentationml/2006/main">
  <p:tag name="AS_UNIQUEID" val="811"/>
</p:tagLst>
</file>

<file path=ppt/tags/tag262.xml><?xml version="1.0" encoding="utf-8"?>
<p:tagLst xmlns:p="http://schemas.openxmlformats.org/presentationml/2006/main">
  <p:tag name="AS_UNIQUEID" val="812"/>
</p:tagLst>
</file>

<file path=ppt/tags/tag263.xml><?xml version="1.0" encoding="utf-8"?>
<p:tagLst xmlns:p="http://schemas.openxmlformats.org/presentationml/2006/main">
  <p:tag name="AS_UNIQUEID" val="813"/>
</p:tagLst>
</file>

<file path=ppt/tags/tag264.xml><?xml version="1.0" encoding="utf-8"?>
<p:tagLst xmlns:p="http://schemas.openxmlformats.org/presentationml/2006/main">
  <p:tag name="AS_UNIQUEID" val="814"/>
</p:tagLst>
</file>

<file path=ppt/tags/tag265.xml><?xml version="1.0" encoding="utf-8"?>
<p:tagLst xmlns:p="http://schemas.openxmlformats.org/presentationml/2006/main">
  <p:tag name="AS_UNIQUEID" val="815"/>
</p:tagLst>
</file>

<file path=ppt/tags/tag266.xml><?xml version="1.0" encoding="utf-8"?>
<p:tagLst xmlns:p="http://schemas.openxmlformats.org/presentationml/2006/main">
  <p:tag name="AS_UNIQUEID" val="816"/>
</p:tagLst>
</file>

<file path=ppt/tags/tag267.xml><?xml version="1.0" encoding="utf-8"?>
<p:tagLst xmlns:p="http://schemas.openxmlformats.org/presentationml/2006/main">
  <p:tag name="AS_UNIQUEID" val="817"/>
</p:tagLst>
</file>

<file path=ppt/tags/tag268.xml><?xml version="1.0" encoding="utf-8"?>
<p:tagLst xmlns:p="http://schemas.openxmlformats.org/presentationml/2006/main">
  <p:tag name="AS_UNIQUEID" val="818"/>
</p:tagLst>
</file>

<file path=ppt/tags/tag269.xml><?xml version="1.0" encoding="utf-8"?>
<p:tagLst xmlns:p="http://schemas.openxmlformats.org/presentationml/2006/main">
  <p:tag name="AS_UNIQUEID" val="819"/>
</p:tagLst>
</file>

<file path=ppt/tags/tag27.xml><?xml version="1.0" encoding="utf-8"?>
<p:tagLst xmlns:p="http://schemas.openxmlformats.org/presentationml/2006/main">
  <p:tag name="AS_UNIQUEID" val="3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705"/>
  <p:tag name="KSO_WM_FULL_TEXT_BEAUTIFY_COPY_ID" val="5"/>
</p:tagLst>
</file>

<file path=ppt/tags/tag271.xml><?xml version="1.0" encoding="utf-8"?>
<p:tagLst xmlns:p="http://schemas.openxmlformats.org/presentationml/2006/main">
  <p:tag name="AS_UNIQUEID" val="820"/>
</p:tagLst>
</file>

<file path=ppt/tags/tag272.xml><?xml version="1.0" encoding="utf-8"?>
<p:tagLst xmlns:p="http://schemas.openxmlformats.org/presentationml/2006/main">
  <p:tag name="AS_UNIQUEID" val="821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2"/>
</p:tagLst>
</file>

<file path=ppt/tags/tag274.xml><?xml version="1.0" encoding="utf-8"?>
<p:tagLst xmlns:p="http://schemas.openxmlformats.org/presentationml/2006/main">
  <p:tag name="AS_UNIQUEID" val="822"/>
</p:tagLst>
</file>

<file path=ppt/tags/tag275.xml><?xml version="1.0" encoding="utf-8"?>
<p:tagLst xmlns:p="http://schemas.openxmlformats.org/presentationml/2006/main">
  <p:tag name="AS_UNIQUEID" val="823"/>
</p:tagLst>
</file>

<file path=ppt/tags/tag276.xml><?xml version="1.0" encoding="utf-8"?>
<p:tagLst xmlns:p="http://schemas.openxmlformats.org/presentationml/2006/main">
  <p:tag name="AS_UNIQUEID" val="824"/>
</p:tagLst>
</file>

<file path=ppt/tags/tag277.xml><?xml version="1.0" encoding="utf-8"?>
<p:tagLst xmlns:p="http://schemas.openxmlformats.org/presentationml/2006/main">
  <p:tag name="AS_UNIQUEID" val="825"/>
</p:tagLst>
</file>

<file path=ppt/tags/tag278.xml><?xml version="1.0" encoding="utf-8"?>
<p:tagLst xmlns:p="http://schemas.openxmlformats.org/presentationml/2006/main">
  <p:tag name="AS_UNIQUEID" val="826"/>
</p:tagLst>
</file>

<file path=ppt/tags/tag279.xml><?xml version="1.0" encoding="utf-8"?>
<p:tagLst xmlns:p="http://schemas.openxmlformats.org/presentationml/2006/main">
  <p:tag name="AS_UNIQUEID" val="713"/>
  <p:tag name="KSO_WM_FULL_TEXT_BEAUTIFY_COPY_ID" val="5"/>
</p:tagLst>
</file>

<file path=ppt/tags/tag28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827"/>
</p:tagLst>
</file>

<file path=ppt/tags/tag281.xml><?xml version="1.0" encoding="utf-8"?>
<p:tagLst xmlns:p="http://schemas.openxmlformats.org/presentationml/2006/main">
  <p:tag name="AS_UNIQUEID" val="828"/>
</p:tagLst>
</file>

<file path=ppt/tags/tag282.xml><?xml version="1.0" encoding="utf-8"?>
<p:tagLst xmlns:p="http://schemas.openxmlformats.org/presentationml/2006/main">
  <p:tag name="KSO_WM_BEAUTIFY_FLAG" val="#wm#"/>
  <p:tag name="KSO_WM_FULL_TEXT_BEAUTIFY_COPY_ID" val="150995233"/>
  <p:tag name="KSO_WM_TEMPLATE_CATEGORY" val="custom"/>
  <p:tag name="KSO_WM_TEMPLATE_INDEX" val="20205081"/>
</p:tagLst>
</file>

<file path=ppt/tags/tag283.xml><?xml version="1.0" encoding="utf-8"?>
<p:tagLst xmlns:p="http://schemas.openxmlformats.org/presentationml/2006/main">
  <p:tag name="AS_UNIQUEID" val="829"/>
</p:tagLst>
</file>

<file path=ppt/tags/tag284.xml><?xml version="1.0" encoding="utf-8"?>
<p:tagLst xmlns:p="http://schemas.openxmlformats.org/presentationml/2006/main">
  <p:tag name="AS_UNIQUEID" val="830"/>
</p:tagLst>
</file>

<file path=ppt/tags/tag285.xml><?xml version="1.0" encoding="utf-8"?>
<p:tagLst xmlns:p="http://schemas.openxmlformats.org/presentationml/2006/main">
  <p:tag name="AS_UNIQUEID" val="715"/>
  <p:tag name="KSO_WM_FULL_TEXT_BEAUTIFY_COPY_ID" val="100"/>
</p:tagLst>
</file>

<file path=ppt/tags/tag286.xml><?xml version="1.0" encoding="utf-8"?>
<p:tagLst xmlns:p="http://schemas.openxmlformats.org/presentationml/2006/main">
  <p:tag name="KSO_WM_BEAUTIFY_FLAG" val="#wm#"/>
  <p:tag name="KSO_WM_FULL_TEXT_BEAUTIFY_COPY_ID" val="150995233"/>
  <p:tag name="KSO_WM_TEMPLATE_CATEGORY" val="custom"/>
  <p:tag name="KSO_WM_TEMPLATE_INDEX" val="20205081"/>
</p:tagLst>
</file>

<file path=ppt/tags/tag287.xml><?xml version="1.0" encoding="utf-8"?>
<p:tagLst xmlns:p="http://schemas.openxmlformats.org/presentationml/2006/main">
  <p:tag name="AS_UNIQUEID" val="831"/>
</p:tagLst>
</file>

<file path=ppt/tags/tag288.xml><?xml version="1.0" encoding="utf-8"?>
<p:tagLst xmlns:p="http://schemas.openxmlformats.org/presentationml/2006/main">
  <p:tag name="AS_UNIQUEID" val="832"/>
</p:tagLst>
</file>

<file path=ppt/tags/tag289.xml><?xml version="1.0" encoding="utf-8"?>
<p:tagLst xmlns:p="http://schemas.openxmlformats.org/presentationml/2006/main">
  <p:tag name="AS_UNIQUEID" val="833"/>
</p:tagLst>
</file>

<file path=ppt/tags/tag29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834"/>
</p:tagLst>
</file>

<file path=ppt/tags/tag291.xml><?xml version="1.0" encoding="utf-8"?>
<p:tagLst xmlns:p="http://schemas.openxmlformats.org/presentationml/2006/main">
  <p:tag name="AS_UNIQUEID" val="835"/>
</p:tagLst>
</file>

<file path=ppt/tags/tag292.xml><?xml version="1.0" encoding="utf-8"?>
<p:tagLst xmlns:p="http://schemas.openxmlformats.org/presentationml/2006/main">
  <p:tag name="AS_UNIQUEID" val="836"/>
</p:tagLst>
</file>

<file path=ppt/tags/tag293.xml><?xml version="1.0" encoding="utf-8"?>
<p:tagLst xmlns:p="http://schemas.openxmlformats.org/presentationml/2006/main">
  <p:tag name="AS_UNIQUEID" val="837"/>
</p:tagLst>
</file>

<file path=ppt/tags/tag294.xml><?xml version="1.0" encoding="utf-8"?>
<p:tagLst xmlns:p="http://schemas.openxmlformats.org/presentationml/2006/main">
  <p:tag name="AS_UNIQUEID" val="838"/>
</p:tagLst>
</file>

<file path=ppt/tags/tag295.xml><?xml version="1.0" encoding="utf-8"?>
<p:tagLst xmlns:p="http://schemas.openxmlformats.org/presentationml/2006/main">
  <p:tag name="AS_UNIQUEID" val="839"/>
</p:tagLst>
</file>

<file path=ppt/tags/tag296.xml><?xml version="1.0" encoding="utf-8"?>
<p:tagLst xmlns:p="http://schemas.openxmlformats.org/presentationml/2006/main">
  <p:tag name="AS_UNIQUEID" val="840"/>
</p:tagLst>
</file>

<file path=ppt/tags/tag297.xml><?xml version="1.0" encoding="utf-8"?>
<p:tagLst xmlns:p="http://schemas.openxmlformats.org/presentationml/2006/main">
  <p:tag name="AS_UNIQUEID" val="841"/>
</p:tagLst>
</file>

<file path=ppt/tags/tag298.xml><?xml version="1.0" encoding="utf-8"?>
<p:tagLst xmlns:p="http://schemas.openxmlformats.org/presentationml/2006/main">
  <p:tag name="AS_UNIQUEID" val="842"/>
</p:tagLst>
</file>

<file path=ppt/tags/tag299.xml><?xml version="1.0" encoding="utf-8"?>
<p:tagLst xmlns:p="http://schemas.openxmlformats.org/presentationml/2006/main">
  <p:tag name="AS_UNIQUEID" val="843"/>
</p:tagLst>
</file>

<file path=ppt/tags/tag3.xml><?xml version="1.0" encoding="utf-8"?>
<p:tagLst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844"/>
</p:tagLst>
</file>

<file path=ppt/tags/tag301.xml><?xml version="1.0" encoding="utf-8"?>
<p:tagLst xmlns:p="http://schemas.openxmlformats.org/presentationml/2006/main">
  <p:tag name="AS_UNIQUEID" val="845"/>
</p:tagLst>
</file>

<file path=ppt/tags/tag302.xml><?xml version="1.0" encoding="utf-8"?>
<p:tagLst xmlns:p="http://schemas.openxmlformats.org/presentationml/2006/main">
  <p:tag name="AS_UNIQUEID" val="846"/>
</p:tagLst>
</file>

<file path=ppt/tags/tag303.xml><?xml version="1.0" encoding="utf-8"?>
<p:tagLst xmlns:p="http://schemas.openxmlformats.org/presentationml/2006/main">
  <p:tag name="AS_UNIQUEID" val="847"/>
</p:tagLst>
</file>

<file path=ppt/tags/tag304.xml><?xml version="1.0" encoding="utf-8"?>
<p:tagLst xmlns:p="http://schemas.openxmlformats.org/presentationml/2006/main">
  <p:tag name="AS_UNIQUEID" val="848"/>
</p:tagLst>
</file>

<file path=ppt/tags/tag305.xml><?xml version="1.0" encoding="utf-8"?>
<p:tagLst xmlns:p="http://schemas.openxmlformats.org/presentationml/2006/main">
  <p:tag name="AS_UNIQUEID" val="849"/>
</p:tagLst>
</file>

<file path=ppt/tags/tag306.xml><?xml version="1.0" encoding="utf-8"?>
<p:tagLst xmlns:p="http://schemas.openxmlformats.org/presentationml/2006/main">
  <p:tag name="AS_UNIQUEID" val="850"/>
</p:tagLst>
</file>

<file path=ppt/tags/tag307.xml><?xml version="1.0" encoding="utf-8"?>
<p:tagLst xmlns:p="http://schemas.openxmlformats.org/presentationml/2006/main">
  <p:tag name="AS_UNIQUEID" val="851"/>
</p:tagLst>
</file>

<file path=ppt/tags/tag308.xml><?xml version="1.0" encoding="utf-8"?>
<p:tagLst xmlns:p="http://schemas.openxmlformats.org/presentationml/2006/main">
  <p:tag name="AS_UNIQUEID" val="852"/>
</p:tagLst>
</file>

<file path=ppt/tags/tag309.xml><?xml version="1.0" encoding="utf-8"?>
<p:tagLst xmlns:p="http://schemas.openxmlformats.org/presentationml/2006/main">
  <p:tag name="AS_UNIQUEID" val="853"/>
</p:tagLst>
</file>

<file path=ppt/tags/tag31.xml><?xml version="1.0" encoding="utf-8"?>
<p:tagLst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854"/>
</p:tagLst>
</file>

<file path=ppt/tags/tag311.xml><?xml version="1.0" encoding="utf-8"?>
<p:tagLst xmlns:p="http://schemas.openxmlformats.org/presentationml/2006/main">
  <p:tag name="AS_UNIQUEID" val="855"/>
</p:tagLst>
</file>

<file path=ppt/tags/tag312.xml><?xml version="1.0" encoding="utf-8"?>
<p:tagLst xmlns:p="http://schemas.openxmlformats.org/presentationml/2006/main">
  <p:tag name="AS_UNIQUEID" val="856"/>
</p:tagLst>
</file>

<file path=ppt/tags/tag313.xml><?xml version="1.0" encoding="utf-8"?>
<p:tagLst xmlns:p="http://schemas.openxmlformats.org/presentationml/2006/main">
  <p:tag name="AS_UNIQUEID" val="857"/>
</p:tagLst>
</file>

<file path=ppt/tags/tag314.xml><?xml version="1.0" encoding="utf-8"?>
<p:tagLst xmlns:p="http://schemas.openxmlformats.org/presentationml/2006/main">
  <p:tag name="AS_UNIQUEID" val="858"/>
</p:tagLst>
</file>

<file path=ppt/tags/tag315.xml><?xml version="1.0" encoding="utf-8"?>
<p:tagLst xmlns:p="http://schemas.openxmlformats.org/presentationml/2006/main">
  <p:tag name="AS_UNIQUEID" val="859"/>
</p:tagLst>
</file>

<file path=ppt/tags/tag316.xml><?xml version="1.0" encoding="utf-8"?>
<p:tagLst xmlns:p="http://schemas.openxmlformats.org/presentationml/2006/main">
  <p:tag name="AS_UNIQUEID" val="860"/>
</p:tagLst>
</file>

<file path=ppt/tags/tag317.xml><?xml version="1.0" encoding="utf-8"?>
<p:tagLst xmlns:p="http://schemas.openxmlformats.org/presentationml/2006/main">
  <p:tag name="AS_UNIQUEID" val="861"/>
</p:tagLst>
</file>

<file path=ppt/tags/tag318.xml><?xml version="1.0" encoding="utf-8"?>
<p:tagLst xmlns:p="http://schemas.openxmlformats.org/presentationml/2006/main">
  <p:tag name="AS_UNIQUEID" val="862"/>
</p:tagLst>
</file>

<file path=ppt/tags/tag319.xml><?xml version="1.0" encoding="utf-8"?>
<p:tagLst xmlns:p="http://schemas.openxmlformats.org/presentationml/2006/main">
  <p:tag name="AS_UNIQUEID" val="863"/>
</p:tagLst>
</file>

<file path=ppt/tags/tag32.xml><?xml version="1.0" encoding="utf-8"?>
<p:tagLst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864"/>
</p:tagLst>
</file>

<file path=ppt/tags/tag321.xml><?xml version="1.0" encoding="utf-8"?>
<p:tagLst xmlns:p="http://schemas.openxmlformats.org/presentationml/2006/main">
  <p:tag name="AS_UNIQUEID" val="865"/>
</p:tagLst>
</file>

<file path=ppt/tags/tag322.xml><?xml version="1.0" encoding="utf-8"?>
<p:tagLst xmlns:p="http://schemas.openxmlformats.org/presentationml/2006/main">
  <p:tag name="AS_UNIQUEID" val="866"/>
</p:tagLst>
</file>

<file path=ppt/tags/tag323.xml><?xml version="1.0" encoding="utf-8"?>
<p:tagLst xmlns:p="http://schemas.openxmlformats.org/presentationml/2006/main">
  <p:tag name="AS_UNIQUEID" val="867"/>
</p:tagLst>
</file>

<file path=ppt/tags/tag324.xml><?xml version="1.0" encoding="utf-8"?>
<p:tagLst xmlns:p="http://schemas.openxmlformats.org/presentationml/2006/main">
  <p:tag name="AS_UNIQUEID" val="868"/>
</p:tagLst>
</file>

<file path=ppt/tags/tag325.xml><?xml version="1.0" encoding="utf-8"?>
<p:tagLst xmlns:p="http://schemas.openxmlformats.org/presentationml/2006/main">
  <p:tag name="AS_UNIQUEID" val="869"/>
</p:tagLst>
</file>

<file path=ppt/tags/tag326.xml><?xml version="1.0" encoding="utf-8"?>
<p:tagLst xmlns:p="http://schemas.openxmlformats.org/presentationml/2006/main">
  <p:tag name="AS_UNIQUEID" val="870"/>
</p:tagLst>
</file>

<file path=ppt/tags/tag327.xml><?xml version="1.0" encoding="utf-8"?>
<p:tagLst xmlns:p="http://schemas.openxmlformats.org/presentationml/2006/main">
  <p:tag name="AS_UNIQUEID" val="871"/>
</p:tagLst>
</file>

<file path=ppt/tags/tag328.xml><?xml version="1.0" encoding="utf-8"?>
<p:tagLst xmlns:p="http://schemas.openxmlformats.org/presentationml/2006/main">
  <p:tag name="AS_UNIQUEID" val="872"/>
</p:tagLst>
</file>

<file path=ppt/tags/tag329.xml><?xml version="1.0" encoding="utf-8"?>
<p:tagLst xmlns:p="http://schemas.openxmlformats.org/presentationml/2006/main">
  <p:tag name="AS_UNIQUEID" val="873"/>
</p:tagLst>
</file>

<file path=ppt/tags/tag33.xml><?xml version="1.0" encoding="utf-8"?>
<p:tagLst xmlns:p="http://schemas.openxmlformats.org/presentationml/2006/main">
  <p:tag name="AS_UNIQUEID" val="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874"/>
</p:tagLst>
</file>

<file path=ppt/tags/tag331.xml><?xml version="1.0" encoding="utf-8"?>
<p:tagLst xmlns:p="http://schemas.openxmlformats.org/presentationml/2006/main">
  <p:tag name="AS_UNIQUEID" val="875"/>
</p:tagLst>
</file>

<file path=ppt/tags/tag332.xml><?xml version="1.0" encoding="utf-8"?>
<p:tagLst xmlns:p="http://schemas.openxmlformats.org/presentationml/2006/main">
  <p:tag name="AS_UNIQUEID" val="247"/>
  <p:tag name="KSO_WM_FULL_TEXT_BEAUTIFY_COPY_ID" val="2"/>
</p:tagLst>
</file>

<file path=ppt/tags/tag333.xml><?xml version="1.0" encoding="utf-8"?>
<p:tagLst xmlns:p="http://schemas.openxmlformats.org/presentationml/2006/main">
  <p:tag name="AS_UNIQUEID" val="248"/>
  <p:tag name="KSO_WM_FULL_TEXT_BEAUTIFY_COPY_ID" val="3"/>
</p:tagLst>
</file>

<file path=ppt/tags/tag334.xml><?xml version="1.0" encoding="utf-8"?>
<p:tagLst xmlns:p="http://schemas.openxmlformats.org/presentationml/2006/main">
  <p:tag name="AS_UNIQUEID" val="249"/>
  <p:tag name="KSO_WM_FULL_TEXT_BEAUTIFY_COPY_ID" val="5"/>
</p:tagLst>
</file>

<file path=ppt/tags/tag335.xml><?xml version="1.0" encoding="utf-8"?>
<p:tagLst xmlns:p="http://schemas.openxmlformats.org/presentationml/2006/main">
  <p:tag name="AS_UNIQUEID" val="876"/>
</p:tagLst>
</file>

<file path=ppt/tags/tag336.xml><?xml version="1.0" encoding="utf-8"?>
<p:tagLst xmlns:p="http://schemas.openxmlformats.org/presentationml/2006/main">
  <p:tag name="KSO_WM_FULL_TEXT_BEAUTIFY_COPY_ID" val="150995235"/>
</p:tagLst>
</file>

<file path=ppt/tags/tag337.xml><?xml version="1.0" encoding="utf-8"?>
<p:tagLst xmlns:p="http://schemas.openxmlformats.org/presentationml/2006/main">
  <p:tag name="AS_UNIQUEID" val="877"/>
</p:tagLst>
</file>

<file path=ppt/tags/tag338.xml><?xml version="1.0" encoding="utf-8"?>
<p:tagLst xmlns:p="http://schemas.openxmlformats.org/presentationml/2006/main">
  <p:tag name="AS_UNIQUEID" val="878"/>
</p:tagLst>
</file>

<file path=ppt/tags/tag339.xml><?xml version="1.0" encoding="utf-8"?>
<p:tagLst xmlns:p="http://schemas.openxmlformats.org/presentationml/2006/main">
  <p:tag name="AS_UNIQUEID" val="879"/>
</p:tagLst>
</file>

<file path=ppt/tags/tag34.xml><?xml version="1.0" encoding="utf-8"?>
<p:tagLst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880"/>
</p:tagLst>
</file>

<file path=ppt/tags/tag341.xml><?xml version="1.0" encoding="utf-8"?>
<p:tagLst xmlns:p="http://schemas.openxmlformats.org/presentationml/2006/main">
  <p:tag name="AS_UNIQUEID" val="881"/>
</p:tagLst>
</file>

<file path=ppt/tags/tag342.xml><?xml version="1.0" encoding="utf-8"?>
<p:tagLst xmlns:p="http://schemas.openxmlformats.org/presentationml/2006/main">
  <p:tag name="AS_UNIQUEID" val="737"/>
  <p:tag name="KSO_WM_FULL_TEXT_BEAUTIFY_COPY_ID" val="61442"/>
</p:tagLst>
</file>

<file path=ppt/tags/tag343.xml><?xml version="1.0" encoding="utf-8"?>
<p:tagLst xmlns:p="http://schemas.openxmlformats.org/presentationml/2006/main">
  <p:tag name="AS_UNIQUEID" val="882"/>
</p:tagLst>
</file>

<file path=ppt/tags/tag344.xml><?xml version="1.0" encoding="utf-8"?>
<p:tagLst xmlns:p="http://schemas.openxmlformats.org/presentationml/2006/main">
  <p:tag name="AS_UNIQUEID" val="883"/>
</p:tagLst>
</file>

<file path=ppt/tags/tag345.xml><?xml version="1.0" encoding="utf-8"?>
<p:tagLst xmlns:p="http://schemas.openxmlformats.org/presentationml/2006/main">
  <p:tag name="KSO_WM_BEAUTIFY_FLAG" val="#wm#"/>
  <p:tag name="KSO_WM_FULL_TEXT_BEAUTIFY_COPY_ID" val="150995225"/>
  <p:tag name="KSO_WM_TEMPLATE_CATEGORY" val="custom"/>
  <p:tag name="KSO_WM_TEMPLATE_INDEX" val="20205081"/>
</p:tagLst>
</file>

<file path=ppt/tags/tag346.xml><?xml version="1.0" encoding="utf-8"?>
<p:tagLst xmlns:p="http://schemas.openxmlformats.org/presentationml/2006/main">
  <p:tag name="AS_UNIQUEID" val="884"/>
</p:tagLst>
</file>

<file path=ppt/tags/tag347.xml><?xml version="1.0" encoding="utf-8"?>
<p:tagLst xmlns:p="http://schemas.openxmlformats.org/presentationml/2006/main">
  <p:tag name="AS_UNIQUEID" val="736"/>
  <p:tag name="KSO_WM_FULL_TEXT_BEAUTIFY_COPY_ID" val="61441"/>
</p:tagLst>
</file>

<file path=ppt/tags/tag348.xml><?xml version="1.0" encoding="utf-8"?>
<p:tagLst xmlns:p="http://schemas.openxmlformats.org/presentationml/2006/main">
  <p:tag name="KSO_WM_FULL_TEXT_BEAUTIFY_COPY_ID" val="150995226"/>
</p:tagLst>
</file>

<file path=ppt/tags/tag349.xml><?xml version="1.0" encoding="utf-8"?>
<p:tagLst xmlns:p="http://schemas.openxmlformats.org/presentationml/2006/main">
  <p:tag name="AS_UNIQUEID" val="885"/>
</p:tagLst>
</file>

<file path=ppt/tags/tag35.xml><?xml version="1.0" encoding="utf-8"?>
<p:tagLst xmlns:p="http://schemas.openxmlformats.org/presentationml/2006/main">
  <p:tag name="AS_UNIQUEID" val="753"/>
</p:tagLst>
</file>

<file path=ppt/tags/tag350.xml><?xml version="1.0" encoding="utf-8"?>
<p:tagLst xmlns:p="http://schemas.openxmlformats.org/presentationml/2006/main">
  <p:tag name="AS_UNIQUEID" val="739"/>
  <p:tag name="KSO_WM_FULL_TEXT_BEAUTIFY_COPY_ID" val="61441"/>
</p:tagLst>
</file>

<file path=ppt/tags/tag351.xml><?xml version="1.0" encoding="utf-8"?>
<p:tagLst xmlns:p="http://schemas.openxmlformats.org/presentationml/2006/main">
  <p:tag name="KSO_WM_FULL_TEXT_BEAUTIFY_COPY_ID" val="150995227"/>
</p:tagLst>
</file>

<file path=ppt/tags/tag352.xml><?xml version="1.0" encoding="utf-8"?>
<p:tagLst xmlns:p="http://schemas.openxmlformats.org/presentationml/2006/main">
  <p:tag name="AS_UNIQUEID" val="886"/>
</p:tagLst>
</file>

<file path=ppt/tags/tag353.xml><?xml version="1.0" encoding="utf-8"?>
<p:tagLst xmlns:p="http://schemas.openxmlformats.org/presentationml/2006/main">
  <p:tag name="AS_UNIQUEID" val="742"/>
  <p:tag name="KSO_WM_FULL_TEXT_BEAUTIFY_COPY_ID" val="61441"/>
</p:tagLst>
</file>

<file path=ppt/tags/tag354.xml><?xml version="1.0" encoding="utf-8"?>
<p:tagLst xmlns:p="http://schemas.openxmlformats.org/presentationml/2006/main">
  <p:tag name="KSO_WM_FULL_TEXT_BEAUTIFY_COPY_ID" val="150995228"/>
</p:tagLst>
</file>

<file path=ppt/tags/tag355.xml><?xml version="1.0" encoding="utf-8"?>
<p:tagLst xmlns:p="http://schemas.openxmlformats.org/presentationml/2006/main">
  <p:tag name="AS_UNIQUEID" val="887"/>
</p:tagLst>
</file>

<file path=ppt/tags/tag356.xml><?xml version="1.0" encoding="utf-8"?>
<p:tagLst xmlns:p="http://schemas.openxmlformats.org/presentationml/2006/main">
  <p:tag name="AS_UNIQUEID" val="745"/>
  <p:tag name="KSO_WM_FULL_TEXT_BEAUTIFY_COPY_ID" val="61441"/>
</p:tagLst>
</file>

<file path=ppt/tags/tag357.xml><?xml version="1.0" encoding="utf-8"?>
<p:tagLst xmlns:p="http://schemas.openxmlformats.org/presentationml/2006/main">
  <p:tag name="AS_UNIQUEID" val="747"/>
  <p:tag name="KSO_WM_FULL_TEXT_BEAUTIFY_COPY_ID" val="61443"/>
</p:tagLst>
</file>

<file path=ppt/tags/tag358.xml><?xml version="1.0" encoding="utf-8"?>
<p:tagLst xmlns:p="http://schemas.openxmlformats.org/presentationml/2006/main">
  <p:tag name="KSO_WM_FULL_TEXT_BEAUTIFY_COPY_ID" val="150995229"/>
</p:tagLst>
</file>

<file path=ppt/tags/tag359.xml><?xml version="1.0" encoding="utf-8"?>
<p:tagLst xmlns:p="http://schemas.openxmlformats.org/presentationml/2006/main">
  <p:tag name="AS_UNIQUEID" val="888"/>
</p:tagLst>
</file>

<file path=ppt/tags/tag36.xml><?xml version="1.0" encoding="utf-8"?>
<p:tagLst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889"/>
</p:tagLst>
</file>

<file path=ppt/tags/tag361.xml><?xml version="1.0" encoding="utf-8"?>
<p:tagLst xmlns:p="http://schemas.openxmlformats.org/presentationml/2006/main">
  <p:tag name="AS_UNIQUEID" val="890"/>
</p:tagLst>
</file>

<file path=ppt/tags/tag362.xml><?xml version="1.0" encoding="utf-8"?>
<p:tagLst xmlns:p="http://schemas.openxmlformats.org/presentationml/2006/main">
  <p:tag name="AS_UNIQUEID" val="891"/>
</p:tagLst>
</file>

<file path=ppt/tags/tag363.xml><?xml version="1.0" encoding="utf-8"?>
<p:tagLst xmlns:p="http://schemas.openxmlformats.org/presentationml/2006/main">
  <p:tag name="AS_UNIQUEID" val="892"/>
</p:tagLst>
</file>

<file path=ppt/tags/tag364.xml><?xml version="1.0" encoding="utf-8"?>
<p:tagLst xmlns:p="http://schemas.openxmlformats.org/presentationml/2006/main">
  <p:tag name="AS_UNIQUEID" val="893"/>
</p:tagLst>
</file>

<file path=ppt/tags/tag365.xml><?xml version="1.0" encoding="utf-8"?>
<p:tagLst xmlns:p="http://schemas.openxmlformats.org/presentationml/2006/main">
  <p:tag name="AS_UNIQUEID" val="894"/>
</p:tagLst>
</file>

<file path=ppt/tags/tag366.xml><?xml version="1.0" encoding="utf-8"?>
<p:tagLst xmlns:p="http://schemas.openxmlformats.org/presentationml/2006/main">
  <p:tag name="AS_UNIQUEID" val="895"/>
</p:tagLst>
</file>

<file path=ppt/tags/tag36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7.xml><?xml version="1.0" encoding="utf-8"?>
<p:tagLst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754"/>
</p:tagLst>
</file>

<file path=ppt/tags/tag41.xml><?xml version="1.0" encoding="utf-8"?>
<p:tagLst xmlns:p="http://schemas.openxmlformats.org/presentationml/2006/main">
  <p:tag name="AS_UNIQUEID" val="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3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755"/>
</p:tagLst>
</file>

<file path=ppt/tags/tag45.xml><?xml version="1.0" encoding="utf-8"?>
<p:tagLst xmlns:p="http://schemas.openxmlformats.org/presentationml/2006/main">
  <p:tag name="AS_UNIQUEID" val="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3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756"/>
</p:tagLst>
</file>

<file path=ppt/tags/tag52.xml><?xml version="1.0" encoding="utf-8"?>
<p:tagLst xmlns:p="http://schemas.openxmlformats.org/presentationml/2006/main">
  <p:tag name="AS_UNIQUEID" val="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3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757"/>
</p:tagLst>
</file>

<file path=ppt/tags/tag58.xml><?xml version="1.0" encoding="utf-8"?>
<p:tagLst xmlns:p="http://schemas.openxmlformats.org/presentationml/2006/main">
  <p:tag name="AS_UNIQUEID" val="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758"/>
</p:tagLst>
</file>

<file path=ppt/tags/tag63.xml><?xml version="1.0" encoding="utf-8"?>
<p:tagLst xmlns:p="http://schemas.openxmlformats.org/presentationml/2006/main">
  <p:tag name="AS_UNIQUEID" val="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759"/>
</p:tagLst>
</file>

<file path=ppt/tags/tag69.xml><?xml version="1.0" encoding="utf-8"?>
<p:tagLst xmlns:p="http://schemas.openxmlformats.org/presentationml/2006/main">
  <p:tag name="AS_UNIQUEID" val="36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749"/>
</p:tagLst>
</file>

<file path=ppt/tags/tag70.xml><?xml version="1.0" encoding="utf-8"?>
<p:tagLst xmlns:p="http://schemas.openxmlformats.org/presentationml/2006/main">
  <p:tag name="AS_UNIQUEID" val="36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AS_UNIQUEID" val="760"/>
</p:tagLst>
</file>

<file path=ppt/tags/tag76.xml><?xml version="1.0" encoding="utf-8"?>
<p:tagLst xmlns:p="http://schemas.openxmlformats.org/presentationml/2006/main">
  <p:tag name="AS_UNIQUEID" val="36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.xml><?xml version="1.0" encoding="utf-8"?>
<p:tagLst xmlns:p="http://schemas.openxmlformats.org/presentationml/2006/main">
  <p:tag name="AS_UNIQUEID" val="37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AS_UNIQUEID" val="37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AS_UNIQUEID" val="37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3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761"/>
</p:tagLst>
</file>

<file path=ppt/tags/tag83.xml><?xml version="1.0" encoding="utf-8"?>
<p:tagLst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AS_UNIQUEID" val="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AS_UNIQUEID" val="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AS_UNIQUEID" val="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AS_UNIQUEID" val="762"/>
</p:tagLst>
</file>

<file path=ppt/tags/tag89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AS_UNIQUEID" val="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AS_UNIQUEID" val="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AS_UNIQUEID" val="763"/>
</p:tagLst>
</file>

<file path=ppt/tags/tag95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lang="zh-CN" altLang="en-US" sz="2800" b="1">
            <a:latin typeface="宋体" panose="02010600030101010101" pitchFamily="2" charset="-122"/>
            <a:ea typeface="宋体" panose="02010600030101010101" pitchFamily="2" charset="-122"/>
            <a:cs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20202809">
      <a:dk1>
        <a:sysClr val="windowText" lastClr="000000"/>
      </a:dk1>
      <a:lt1>
        <a:sysClr val="window" lastClr="FFFFFF"/>
      </a:lt1>
      <a:dk2>
        <a:srgbClr val="EFECEB"/>
      </a:dk2>
      <a:lt2>
        <a:srgbClr val="FFFFFF"/>
      </a:lt2>
      <a:accent1>
        <a:srgbClr val="ACC4B3"/>
      </a:accent1>
      <a:accent2>
        <a:srgbClr val="AFC4AC"/>
      </a:accent2>
      <a:accent3>
        <a:srgbClr val="B8C4AC"/>
      </a:accent3>
      <a:accent4>
        <a:srgbClr val="C2C4AC"/>
      </a:accent4>
      <a:accent5>
        <a:srgbClr val="C4BDAC"/>
      </a:accent5>
      <a:accent6>
        <a:srgbClr val="C4B3A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spAutoFit/>
      </a:bodyPr>
      <a:lstStyle>
        <a:defPPr indent="304800">
          <a:defRPr lang="zh-CN" sz="2800" b="1">
            <a:ea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108</Paragraphs>
  <Slides>31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7">
      <vt:lpstr>Arial</vt:lpstr>
      <vt:lpstr>微软雅黑</vt:lpstr>
      <vt:lpstr>Wingdings</vt:lpstr>
      <vt:lpstr>隶书</vt:lpstr>
      <vt:lpstr>汉仪尚巍手书W</vt:lpstr>
      <vt:lpstr>Calibri Light</vt:lpstr>
      <vt:lpstr>Calibri</vt:lpstr>
      <vt:lpstr>宋体</vt:lpstr>
      <vt:lpstr>华文隶书</vt:lpstr>
      <vt:lpstr>黑体</vt:lpstr>
      <vt:lpstr>华文细黑</vt:lpstr>
      <vt:lpstr>幼圆</vt:lpstr>
      <vt:lpstr>华文中宋</vt:lpstr>
      <vt:lpstr>Times New Roman</vt:lpstr>
      <vt:lpstr>华文楷体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2021-09-16T19:13:51.431</cp:lastPrinted>
  <dcterms:created xsi:type="dcterms:W3CDTF">2021-09-16T19:13:51Z</dcterms:created>
  <dcterms:modified xsi:type="dcterms:W3CDTF">2021-09-16T11:14:02Z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