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707" r:id="rId3"/>
    <p:sldId id="708" r:id="rId4"/>
    <p:sldId id="640" r:id="rId5"/>
    <p:sldId id="733" r:id="rId6"/>
    <p:sldId id="734" r:id="rId7"/>
    <p:sldId id="735" r:id="rId8"/>
    <p:sldId id="736" r:id="rId9"/>
    <p:sldId id="737" r:id="rId10"/>
    <p:sldId id="738" r:id="rId11"/>
    <p:sldId id="739" r:id="rId12"/>
    <p:sldId id="740" r:id="rId13"/>
    <p:sldId id="741" r:id="rId14"/>
    <p:sldId id="742" r:id="rId15"/>
    <p:sldId id="743" r:id="rId16"/>
    <p:sldId id="744" r:id="rId17"/>
    <p:sldId id="745" r:id="rId18"/>
    <p:sldId id="746" r:id="rId19"/>
    <p:sldId id="747" r:id="rId20"/>
    <p:sldId id="748" r:id="rId21"/>
    <p:sldId id="749" r:id="rId22"/>
    <p:sldId id="750" r:id="rId23"/>
    <p:sldId id="751" r:id="rId24"/>
  </p:sldIdLst>
  <p:sldSz cx="12192000" cy="6858000"/>
  <p:notesSz cx="7104063" cy="10234613"/>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84" d="100"/>
          <a:sy n="84" d="100"/>
        </p:scale>
        <p:origin x="-180"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268.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2020/11/16</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2020/11/16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2020/11/16</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2020/11/16</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2020/11/16</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2020/11/16</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2020/11/16</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2.xml" /><Relationship Id="rId12" Type="http://schemas.openxmlformats.org/officeDocument/2006/relationships/tags" Target="../tags/tag63.xml" /><Relationship Id="rId13" Type="http://schemas.openxmlformats.org/officeDocument/2006/relationships/tags" Target="../tags/tag64.xml" /><Relationship Id="rId14" Type="http://schemas.openxmlformats.org/officeDocument/2006/relationships/tags" Target="../tags/tag65.xml" /><Relationship Id="rId15" Type="http://schemas.openxmlformats.org/officeDocument/2006/relationships/tags" Target="../tags/tag66.xml" /><Relationship Id="rId16" Type="http://schemas.openxmlformats.org/officeDocument/2006/relationships/tags" Target="../tags/tag67.xml" /><Relationship Id="rId17" Type="http://schemas.openxmlformats.org/officeDocument/2006/relationships/image" Target="../media/image1.png" /><Relationship Id="rId18" Type="http://schemas.openxmlformats.org/officeDocument/2006/relationships/tags" Target="../tags/tag68.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2020/11/16</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8"/>
            </p:custDataLst>
          </p:nvPr>
        </p:nvPicPr>
        <p:blipFill>
          <a:blip r:embed="rId17"/>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tags" Target="../tags/tag80.xml" /><Relationship Id="rId7" Type="http://schemas.openxmlformats.org/officeDocument/2006/relationships/image" Target="../media/image2.jpeg" /><Relationship Id="rId8" Type="http://schemas.openxmlformats.org/officeDocument/2006/relationships/tags" Target="../tags/tag8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0.xml" /><Relationship Id="rId2" Type="http://schemas.openxmlformats.org/officeDocument/2006/relationships/tags" Target="../tags/tag163.xml" /><Relationship Id="rId3" Type="http://schemas.openxmlformats.org/officeDocument/2006/relationships/image" Target="../media/image3.jpeg"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78.xml" /><Relationship Id="rId2" Type="http://schemas.openxmlformats.org/officeDocument/2006/relationships/tags" Target="../tags/tag171.xml" /><Relationship Id="rId3" Type="http://schemas.openxmlformats.org/officeDocument/2006/relationships/image" Target="../media/image3.jpeg"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6.xml" /><Relationship Id="rId2" Type="http://schemas.openxmlformats.org/officeDocument/2006/relationships/tags" Target="../tags/tag179.xml" /><Relationship Id="rId3" Type="http://schemas.openxmlformats.org/officeDocument/2006/relationships/image" Target="../media/image3.jpeg"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 Id="rId9" Type="http://schemas.openxmlformats.org/officeDocument/2006/relationships/tags" Target="../tags/tag18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4.xml" /><Relationship Id="rId2" Type="http://schemas.openxmlformats.org/officeDocument/2006/relationships/tags" Target="../tags/tag187.xml" /><Relationship Id="rId3" Type="http://schemas.openxmlformats.org/officeDocument/2006/relationships/image" Target="../media/image3.jpeg"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 Id="rId7" Type="http://schemas.openxmlformats.org/officeDocument/2006/relationships/tags" Target="../tags/tag191.xml" /><Relationship Id="rId8" Type="http://schemas.openxmlformats.org/officeDocument/2006/relationships/tags" Target="../tags/tag192.xml" /><Relationship Id="rId9" Type="http://schemas.openxmlformats.org/officeDocument/2006/relationships/tags" Target="../tags/tag19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2.xml" /><Relationship Id="rId2" Type="http://schemas.openxmlformats.org/officeDocument/2006/relationships/tags" Target="../tags/tag195.xml" /><Relationship Id="rId3" Type="http://schemas.openxmlformats.org/officeDocument/2006/relationships/image" Target="../media/image3.jpeg" /><Relationship Id="rId4" Type="http://schemas.openxmlformats.org/officeDocument/2006/relationships/tags" Target="../tags/tag196.xml" /><Relationship Id="rId5" Type="http://schemas.openxmlformats.org/officeDocument/2006/relationships/tags" Target="../tags/tag197.xml"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0.xml" /><Relationship Id="rId2" Type="http://schemas.openxmlformats.org/officeDocument/2006/relationships/tags" Target="../tags/tag203.xml" /><Relationship Id="rId3" Type="http://schemas.openxmlformats.org/officeDocument/2006/relationships/image" Target="../media/image3.jpeg" /><Relationship Id="rId4" Type="http://schemas.openxmlformats.org/officeDocument/2006/relationships/tags" Target="../tags/tag204.xml"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8.xml" /><Relationship Id="rId2" Type="http://schemas.openxmlformats.org/officeDocument/2006/relationships/tags" Target="../tags/tag211.xml" /><Relationship Id="rId3" Type="http://schemas.openxmlformats.org/officeDocument/2006/relationships/image" Target="../media/image3.jpeg" /><Relationship Id="rId4" Type="http://schemas.openxmlformats.org/officeDocument/2006/relationships/tags" Target="../tags/tag212.xml"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tags" Target="../tags/tag21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26.xml" /><Relationship Id="rId2" Type="http://schemas.openxmlformats.org/officeDocument/2006/relationships/tags" Target="../tags/tag219.xml" /><Relationship Id="rId3" Type="http://schemas.openxmlformats.org/officeDocument/2006/relationships/image" Target="../media/image3.jpeg"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4.xml" /><Relationship Id="rId2" Type="http://schemas.openxmlformats.org/officeDocument/2006/relationships/tags" Target="../tags/tag227.xml" /><Relationship Id="rId3" Type="http://schemas.openxmlformats.org/officeDocument/2006/relationships/image" Target="../media/image3.jpeg" /><Relationship Id="rId4" Type="http://schemas.openxmlformats.org/officeDocument/2006/relationships/tags" Target="../tags/tag228.xml"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2.xml" /><Relationship Id="rId2" Type="http://schemas.openxmlformats.org/officeDocument/2006/relationships/tags" Target="../tags/tag235.xml" /><Relationship Id="rId3" Type="http://schemas.openxmlformats.org/officeDocument/2006/relationships/image" Target="../media/image3.jpeg" /><Relationship Id="rId4" Type="http://schemas.openxmlformats.org/officeDocument/2006/relationships/tags" Target="../tags/tag236.xml" /><Relationship Id="rId5" Type="http://schemas.openxmlformats.org/officeDocument/2006/relationships/tags" Target="../tags/tag237.xml" /><Relationship Id="rId6" Type="http://schemas.openxmlformats.org/officeDocument/2006/relationships/tags" Target="../tags/tag238.xml"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89.xml" /><Relationship Id="rId2" Type="http://schemas.openxmlformats.org/officeDocument/2006/relationships/tags" Target="../tags/tag82.xml" /><Relationship Id="rId3" Type="http://schemas.openxmlformats.org/officeDocument/2006/relationships/image" Target="../media/image3.jpeg"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tags" Target="../tags/tag87.xml" /><Relationship Id="rId9" Type="http://schemas.openxmlformats.org/officeDocument/2006/relationships/tags" Target="../tags/tag8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0.xml" /><Relationship Id="rId2" Type="http://schemas.openxmlformats.org/officeDocument/2006/relationships/tags" Target="../tags/tag243.xml" /><Relationship Id="rId3" Type="http://schemas.openxmlformats.org/officeDocument/2006/relationships/image" Target="../media/image3.jpe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 Id="rId8" Type="http://schemas.openxmlformats.org/officeDocument/2006/relationships/tags" Target="../tags/tag248.xml" /><Relationship Id="rId9" Type="http://schemas.openxmlformats.org/officeDocument/2006/relationships/tags" Target="../tags/tag2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8.xml" /><Relationship Id="rId2" Type="http://schemas.openxmlformats.org/officeDocument/2006/relationships/tags" Target="../tags/tag251.xml" /><Relationship Id="rId3" Type="http://schemas.openxmlformats.org/officeDocument/2006/relationships/image" Target="../media/image3.jpeg"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 Id="rId8" Type="http://schemas.openxmlformats.org/officeDocument/2006/relationships/tags" Target="../tags/tag256.xml" /><Relationship Id="rId9" Type="http://schemas.openxmlformats.org/officeDocument/2006/relationships/tags" Target="../tags/tag25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6.xml" /><Relationship Id="rId11" Type="http://schemas.openxmlformats.org/officeDocument/2006/relationships/image" Target="../media/image7.png" /><Relationship Id="rId12" Type="http://schemas.openxmlformats.org/officeDocument/2006/relationships/tags" Target="../tags/tag267.xml" /><Relationship Id="rId2" Type="http://schemas.openxmlformats.org/officeDocument/2006/relationships/tags" Target="../tags/tag259.xml" /><Relationship Id="rId3" Type="http://schemas.openxmlformats.org/officeDocument/2006/relationships/image" Target="../media/image3.jpeg"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 Id="rId7" Type="http://schemas.openxmlformats.org/officeDocument/2006/relationships/tags" Target="../tags/tag263.xml" /><Relationship Id="rId8" Type="http://schemas.openxmlformats.org/officeDocument/2006/relationships/tags" Target="../tags/tag264.xml" /><Relationship Id="rId9" Type="http://schemas.openxmlformats.org/officeDocument/2006/relationships/tags" Target="../tags/tag26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97.xml" /><Relationship Id="rId11" Type="http://schemas.openxmlformats.org/officeDocument/2006/relationships/tags" Target="../tags/tag98.xml" /><Relationship Id="rId12" Type="http://schemas.openxmlformats.org/officeDocument/2006/relationships/tags" Target="../tags/tag99.xml" /><Relationship Id="rId13" Type="http://schemas.openxmlformats.org/officeDocument/2006/relationships/tags" Target="../tags/tag100.xml" /><Relationship Id="rId14" Type="http://schemas.openxmlformats.org/officeDocument/2006/relationships/tags" Target="../tags/tag101.xml" /><Relationship Id="rId15" Type="http://schemas.openxmlformats.org/officeDocument/2006/relationships/tags" Target="../tags/tag102.xml" /><Relationship Id="rId16" Type="http://schemas.openxmlformats.org/officeDocument/2006/relationships/tags" Target="../tags/tag103.xml" /><Relationship Id="rId17" Type="http://schemas.openxmlformats.org/officeDocument/2006/relationships/tags" Target="../tags/tag104.xml" /><Relationship Id="rId18" Type="http://schemas.openxmlformats.org/officeDocument/2006/relationships/tags" Target="../tags/tag105.xml" /><Relationship Id="rId19" Type="http://schemas.openxmlformats.org/officeDocument/2006/relationships/tags" Target="../tags/tag106.xml" /><Relationship Id="rId2" Type="http://schemas.openxmlformats.org/officeDocument/2006/relationships/tags" Target="../tags/tag90.xml" /><Relationship Id="rId20" Type="http://schemas.openxmlformats.org/officeDocument/2006/relationships/tags" Target="../tags/tag107.xml" /><Relationship Id="rId21" Type="http://schemas.openxmlformats.org/officeDocument/2006/relationships/tags" Target="../tags/tag108.xml" /><Relationship Id="rId22" Type="http://schemas.openxmlformats.org/officeDocument/2006/relationships/image" Target="../media/image4.png" /><Relationship Id="rId23" Type="http://schemas.openxmlformats.org/officeDocument/2006/relationships/tags" Target="../tags/tag109.xml" /><Relationship Id="rId24" Type="http://schemas.openxmlformats.org/officeDocument/2006/relationships/image" Target="../media/image5.jpeg" /><Relationship Id="rId25" Type="http://schemas.openxmlformats.org/officeDocument/2006/relationships/tags" Target="../tags/tag110.xml" /><Relationship Id="rId3" Type="http://schemas.openxmlformats.org/officeDocument/2006/relationships/image" Target="../media/image3.jpeg"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tags" Target="../tags/tag9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18.xml" /><Relationship Id="rId11" Type="http://schemas.openxmlformats.org/officeDocument/2006/relationships/image" Target="../media/image6.jpeg" /><Relationship Id="rId12" Type="http://schemas.openxmlformats.org/officeDocument/2006/relationships/tags" Target="../tags/tag119.xml" /><Relationship Id="rId2" Type="http://schemas.openxmlformats.org/officeDocument/2006/relationships/tags" Target="../tags/tag111.xml" /><Relationship Id="rId3" Type="http://schemas.openxmlformats.org/officeDocument/2006/relationships/image" Target="../media/image3.jpeg"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7.xml" /><Relationship Id="rId2" Type="http://schemas.openxmlformats.org/officeDocument/2006/relationships/tags" Target="../tags/tag120.xml" /><Relationship Id="rId3" Type="http://schemas.openxmlformats.org/officeDocument/2006/relationships/image" Target="../media/image3.jpeg" /><Relationship Id="rId4" Type="http://schemas.openxmlformats.org/officeDocument/2006/relationships/tags" Target="../tags/tag121.xml" /><Relationship Id="rId5" Type="http://schemas.openxmlformats.org/officeDocument/2006/relationships/tags" Target="../tags/tag122.xml" /><Relationship Id="rId6" Type="http://schemas.openxmlformats.org/officeDocument/2006/relationships/tags" Target="../tags/tag123.xml" /><Relationship Id="rId7" Type="http://schemas.openxmlformats.org/officeDocument/2006/relationships/tags" Target="../tags/tag124.xml" /><Relationship Id="rId8" Type="http://schemas.openxmlformats.org/officeDocument/2006/relationships/tags" Target="../tags/tag125.xml" /><Relationship Id="rId9" Type="http://schemas.openxmlformats.org/officeDocument/2006/relationships/tags" Target="../tags/tag12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5.xml" /><Relationship Id="rId2" Type="http://schemas.openxmlformats.org/officeDocument/2006/relationships/tags" Target="../tags/tag128.xml" /><Relationship Id="rId3" Type="http://schemas.openxmlformats.org/officeDocument/2006/relationships/image" Target="../media/image3.jpeg"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43.xml" /><Relationship Id="rId2" Type="http://schemas.openxmlformats.org/officeDocument/2006/relationships/tags" Target="../tags/tag136.xml" /><Relationship Id="rId3" Type="http://schemas.openxmlformats.org/officeDocument/2006/relationships/image" Target="../media/image3.jpeg" /><Relationship Id="rId4" Type="http://schemas.openxmlformats.org/officeDocument/2006/relationships/tags" Target="../tags/tag137.xml"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tags" Target="../tags/tag153.xml" /><Relationship Id="rId13" Type="http://schemas.openxmlformats.org/officeDocument/2006/relationships/tags" Target="../tags/tag154.xml" /><Relationship Id="rId2" Type="http://schemas.openxmlformats.org/officeDocument/2006/relationships/tags" Target="../tags/tag144.xml" /><Relationship Id="rId3" Type="http://schemas.openxmlformats.org/officeDocument/2006/relationships/image" Target="../media/image3.jpeg"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2.xml" /><Relationship Id="rId2" Type="http://schemas.openxmlformats.org/officeDocument/2006/relationships/tags" Target="../tags/tag155.xml" /><Relationship Id="rId3" Type="http://schemas.openxmlformats.org/officeDocument/2006/relationships/image" Target="../media/image3.jpeg"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4"/>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5"/>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6"/>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anose="02010609060101010101" pitchFamily="49" charset="-122"/>
              <a:ea typeface="楷体" panose="02010609060101010101" pitchFamily="49" charset="-122"/>
            </a:endParaRPr>
          </a:p>
          <a:p>
            <a:pPr>
              <a:buNone/>
            </a:pPr>
            <a:r>
              <a:rPr lang="en-US" altLang="zh-CN" sz="2400" smtClean="0">
                <a:latin typeface="楷体" pitchFamily="49" charset="-122"/>
                <a:ea typeface="楷体" pitchFamily="49" charset="-122"/>
              </a:rPr>
              <a:t>.</a:t>
            </a:r>
            <a:endParaRPr lang="zh-CN" altLang="zh-CN" sz="2400">
              <a:latin typeface="楷体" panose="02010609060101010101" pitchFamily="49" charset="-122"/>
              <a:ea typeface="楷体" panose="02010609060101010101" pitchFamily="49" charset="-122"/>
            </a:endParaRPr>
          </a:p>
        </p:txBody>
      </p:sp>
      <p:pic>
        <p:nvPicPr>
          <p:cNvPr id="1026" name="Picture 2" descr="C:\Users\Administrator\Desktop\u=3405105974,1901911152&amp;fm=26&amp;gp=0.jpg"/>
          <p:cNvPicPr>
            <a:picLocks noChangeAspect="1" noChangeArrowheads="1"/>
          </p:cNvPicPr>
          <p:nvPr>
            <p:custDataLst>
              <p:tags r:id="rId8"/>
            </p:custDataLst>
          </p:nvPr>
        </p:nvPicPr>
        <p:blipFill>
          <a:blip r:embed="rId7"/>
          <a:stretch>
            <a:fillRect/>
          </a:stretch>
        </p:blipFill>
        <p:spPr bwMode="auto">
          <a:xfrm>
            <a:off x="169333" y="135467"/>
            <a:ext cx="11796890" cy="6513689"/>
          </a:xfrm>
          <a:prstGeom prst="rect">
            <a:avLst/>
          </a:prstGeom>
          <a:noFill/>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589315" y="369332"/>
            <a:ext cx="9674578" cy="93256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FF0000"/>
                </a:solidFill>
              </a:rPr>
              <a:t>                                                           </a:t>
            </a:r>
            <a:r>
              <a:rPr lang="zh-CN" altLang="zh-CN" sz="2400" b="1" smtClean="0">
                <a:solidFill>
                  <a:srgbClr val="FF0000"/>
                </a:solidFill>
              </a:rPr>
              <a:t>第二段</a:t>
            </a:r>
            <a:endParaRPr lang="zh-CN" altLang="zh-CN" sz="2400" smtClean="0">
              <a:solidFill>
                <a:srgbClr val="FF0000"/>
              </a:solidFill>
            </a:endParaRPr>
          </a:p>
          <a:p>
            <a:r>
              <a:rPr lang="en-US" altLang="zh-CN" sz="2400" b="1" smtClean="0"/>
              <a:t>      </a:t>
            </a:r>
            <a:r>
              <a:rPr lang="zh-CN" altLang="zh-CN" sz="2400" b="1" smtClean="0"/>
              <a:t>活</a:t>
            </a:r>
            <a:r>
              <a:rPr lang="zh-CN" altLang="zh-CN" sz="2400" b="1" smtClean="0">
                <a:latin typeface="楷体" pitchFamily="49" charset="-122"/>
                <a:ea typeface="楷体" pitchFamily="49" charset="-122"/>
              </a:rPr>
              <a:t>动一：读课文，解释划线的词语</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世言晋王之</a:t>
            </a:r>
            <a:r>
              <a:rPr lang="zh-CN" altLang="zh-CN" sz="2400" u="sng" smtClean="0">
                <a:latin typeface="楷体" pitchFamily="49" charset="-122"/>
                <a:ea typeface="楷体" pitchFamily="49" charset="-122"/>
              </a:rPr>
              <a:t>将终</a:t>
            </a:r>
            <a:r>
              <a:rPr lang="zh-CN" altLang="zh-CN" sz="2400" smtClean="0">
                <a:latin typeface="楷体" pitchFamily="49" charset="-122"/>
                <a:ea typeface="楷体" pitchFamily="49" charset="-122"/>
              </a:rPr>
              <a:t>也，以三矢赐庄宗而告之曰：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梁，吾仇也；燕王，吾所立，</a:t>
            </a:r>
            <a:r>
              <a:rPr lang="en-US" altLang="zh-CN" sz="2400" smtClean="0">
                <a:latin typeface="楷体" pitchFamily="49" charset="-122"/>
                <a:ea typeface="楷体" pitchFamily="49" charset="-122"/>
              </a:rPr>
              <a:t>契丹</a:t>
            </a:r>
            <a:r>
              <a:rPr lang="zh-CN" altLang="zh-CN" sz="2400" smtClean="0">
                <a:latin typeface="楷体" pitchFamily="49" charset="-122"/>
                <a:ea typeface="楷体" pitchFamily="49" charset="-122"/>
              </a:rPr>
              <a:t>与吾约为兄弟，而皆背晋以归梁。此三者，吾遗恨也。</a:t>
            </a:r>
            <a:r>
              <a:rPr lang="zh-CN" altLang="zh-CN" sz="2400" u="sng" smtClean="0">
                <a:latin typeface="楷体" pitchFamily="49" charset="-122"/>
                <a:ea typeface="楷体" pitchFamily="49" charset="-122"/>
              </a:rPr>
              <a:t>与</a:t>
            </a:r>
            <a:r>
              <a:rPr lang="zh-CN" altLang="zh-CN" sz="2400" smtClean="0">
                <a:latin typeface="楷体" pitchFamily="49" charset="-122"/>
                <a:ea typeface="楷体" pitchFamily="49" charset="-122"/>
              </a:rPr>
              <a:t>尔三矢，尔</a:t>
            </a:r>
            <a:r>
              <a:rPr lang="zh-CN" altLang="zh-CN" sz="2400" u="sng" smtClean="0">
                <a:latin typeface="楷体" pitchFamily="49" charset="-122"/>
                <a:ea typeface="楷体" pitchFamily="49" charset="-122"/>
              </a:rPr>
              <a:t>其</a:t>
            </a:r>
            <a:r>
              <a:rPr lang="zh-CN" altLang="zh-CN" sz="2400" smtClean="0">
                <a:latin typeface="楷体" pitchFamily="49" charset="-122"/>
                <a:ea typeface="楷体" pitchFamily="49" charset="-122"/>
              </a:rPr>
              <a:t>无忘</a:t>
            </a:r>
            <a:r>
              <a:rPr lang="zh-CN" altLang="zh-CN" sz="2400" u="sng" smtClean="0">
                <a:latin typeface="楷体" pitchFamily="49" charset="-122"/>
                <a:ea typeface="楷体" pitchFamily="49" charset="-122"/>
              </a:rPr>
              <a:t>乃</a:t>
            </a:r>
            <a:r>
              <a:rPr lang="zh-CN" altLang="zh-CN" sz="2400" smtClean="0">
                <a:latin typeface="楷体" pitchFamily="49" charset="-122"/>
                <a:ea typeface="楷体" pitchFamily="49" charset="-122"/>
              </a:rPr>
              <a:t>父之志！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庄宗受而藏之于庙。其后用兵，则遣</a:t>
            </a:r>
            <a:r>
              <a:rPr lang="zh-CN" altLang="zh-CN" sz="2400" u="sng" smtClean="0">
                <a:latin typeface="楷体" pitchFamily="49" charset="-122"/>
                <a:ea typeface="楷体" pitchFamily="49" charset="-122"/>
              </a:rPr>
              <a:t>从事</a:t>
            </a:r>
            <a:r>
              <a:rPr lang="zh-CN" altLang="zh-CN" sz="2400" smtClean="0">
                <a:latin typeface="楷体" pitchFamily="49" charset="-122"/>
                <a:ea typeface="楷体" pitchFamily="49" charset="-122"/>
              </a:rPr>
              <a:t>以一</a:t>
            </a:r>
            <a:r>
              <a:rPr lang="en-US" altLang="zh-CN" sz="2400" u="sng" smtClean="0">
                <a:latin typeface="楷体" pitchFamily="49" charset="-122"/>
                <a:ea typeface="楷体" pitchFamily="49" charset="-122"/>
              </a:rPr>
              <a:t>少牢</a:t>
            </a:r>
            <a:r>
              <a:rPr lang="zh-CN" altLang="zh-CN" sz="2400" u="sng" smtClean="0">
                <a:latin typeface="楷体" pitchFamily="49" charset="-122"/>
                <a:ea typeface="楷体" pitchFamily="49" charset="-122"/>
              </a:rPr>
              <a:t>告庙</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请</a:t>
            </a:r>
            <a:r>
              <a:rPr lang="zh-CN" altLang="zh-CN" sz="2400" smtClean="0">
                <a:latin typeface="楷体" pitchFamily="49" charset="-122"/>
                <a:ea typeface="楷体" pitchFamily="49" charset="-122"/>
              </a:rPr>
              <a:t>其矢，盛</a:t>
            </a:r>
            <a:r>
              <a:rPr lang="zh-CN" altLang="zh-CN" sz="2400" u="sng" smtClean="0">
                <a:latin typeface="楷体" pitchFamily="49" charset="-122"/>
                <a:ea typeface="楷体" pitchFamily="49" charset="-122"/>
              </a:rPr>
              <a:t>以</a:t>
            </a:r>
            <a:r>
              <a:rPr lang="zh-CN" altLang="zh-CN" sz="2400" smtClean="0">
                <a:latin typeface="楷体" pitchFamily="49" charset="-122"/>
                <a:ea typeface="楷体" pitchFamily="49" charset="-122"/>
              </a:rPr>
              <a:t>锦囊，负而前驱，及凯旋而纳之。</a:t>
            </a:r>
          </a:p>
          <a:p>
            <a:r>
              <a:rPr lang="zh-CN" altLang="zh-CN" sz="2400" b="1" smtClean="0">
                <a:solidFill>
                  <a:srgbClr val="FF0000"/>
                </a:solidFill>
                <a:latin typeface="楷体" pitchFamily="49" charset="-122"/>
                <a:ea typeface="楷体" pitchFamily="49" charset="-122"/>
              </a:rPr>
              <a:t>将终：</a:t>
            </a:r>
            <a:r>
              <a:rPr lang="zh-CN" altLang="zh-CN" sz="2400" smtClean="0">
                <a:latin typeface="楷体" pitchFamily="49" charset="-122"/>
                <a:ea typeface="楷体" pitchFamily="49" charset="-122"/>
              </a:rPr>
              <a:t>临死</a:t>
            </a:r>
          </a:p>
          <a:p>
            <a:r>
              <a:rPr lang="zh-CN" altLang="zh-CN" sz="2400" b="1" smtClean="0">
                <a:solidFill>
                  <a:srgbClr val="FF0000"/>
                </a:solidFill>
                <a:latin typeface="楷体" pitchFamily="49" charset="-122"/>
                <a:ea typeface="楷体" pitchFamily="49" charset="-122"/>
              </a:rPr>
              <a:t>与：</a:t>
            </a:r>
            <a:r>
              <a:rPr lang="zh-CN" altLang="zh-CN" sz="2400" smtClean="0">
                <a:latin typeface="楷体" pitchFamily="49" charset="-122"/>
                <a:ea typeface="楷体" pitchFamily="49" charset="-122"/>
              </a:rPr>
              <a:t>给</a:t>
            </a:r>
          </a:p>
          <a:p>
            <a:r>
              <a:rPr lang="zh-CN" altLang="zh-CN" sz="2400" b="1" smtClean="0">
                <a:solidFill>
                  <a:srgbClr val="FF0000"/>
                </a:solidFill>
                <a:latin typeface="楷体" pitchFamily="49" charset="-122"/>
                <a:ea typeface="楷体" pitchFamily="49" charset="-122"/>
              </a:rPr>
              <a:t>其：</a:t>
            </a:r>
            <a:r>
              <a:rPr lang="zh-CN" altLang="zh-CN" sz="2400" smtClean="0">
                <a:latin typeface="楷体" pitchFamily="49" charset="-122"/>
                <a:ea typeface="楷体" pitchFamily="49" charset="-122"/>
              </a:rPr>
              <a:t>表祈使语气。一定。</a:t>
            </a:r>
          </a:p>
          <a:p>
            <a:r>
              <a:rPr lang="zh-CN" altLang="zh-CN" sz="2400" b="1" smtClean="0">
                <a:solidFill>
                  <a:srgbClr val="FF0000"/>
                </a:solidFill>
                <a:latin typeface="楷体" pitchFamily="49" charset="-122"/>
                <a:ea typeface="楷体" pitchFamily="49" charset="-122"/>
              </a:rPr>
              <a:t>乃：</a:t>
            </a:r>
            <a:r>
              <a:rPr lang="zh-CN" altLang="zh-CN" sz="2400" smtClean="0">
                <a:latin typeface="楷体" pitchFamily="49" charset="-122"/>
                <a:ea typeface="楷体" pitchFamily="49" charset="-122"/>
              </a:rPr>
              <a:t>第二人称，你。</a:t>
            </a:r>
          </a:p>
          <a:p>
            <a:r>
              <a:rPr lang="zh-CN" altLang="zh-CN" sz="2400" b="1" smtClean="0">
                <a:solidFill>
                  <a:srgbClr val="FF0000"/>
                </a:solidFill>
                <a:latin typeface="楷体" pitchFamily="49" charset="-122"/>
                <a:ea typeface="楷体" pitchFamily="49" charset="-122"/>
              </a:rPr>
              <a:t>从事：</a:t>
            </a:r>
            <a:r>
              <a:rPr lang="zh-CN" altLang="zh-CN" sz="2400" smtClean="0">
                <a:latin typeface="楷体" pitchFamily="49" charset="-122"/>
                <a:ea typeface="楷体" pitchFamily="49" charset="-122"/>
              </a:rPr>
              <a:t>官名，泛指一般的属官。</a:t>
            </a:r>
          </a:p>
          <a:p>
            <a:r>
              <a:rPr lang="zh-CN" altLang="zh-CN" sz="2400" b="1" smtClean="0">
                <a:solidFill>
                  <a:srgbClr val="FF0000"/>
                </a:solidFill>
                <a:latin typeface="楷体" pitchFamily="49" charset="-122"/>
                <a:ea typeface="楷体" pitchFamily="49" charset="-122"/>
              </a:rPr>
              <a:t>少牢：</a:t>
            </a:r>
            <a:r>
              <a:rPr lang="zh-CN" altLang="zh-CN" sz="2400" smtClean="0">
                <a:latin typeface="楷体" pitchFamily="49" charset="-122"/>
                <a:ea typeface="楷体" pitchFamily="49" charset="-122"/>
              </a:rPr>
              <a:t>羊、猪各一头。古代祭祀用牛、羊、猪各一头叫</a:t>
            </a:r>
            <a:r>
              <a:rPr lang="zh-CN" altLang="zh-CN" sz="2400" b="1" smtClean="0">
                <a:solidFill>
                  <a:srgbClr val="0070C0"/>
                </a:solidFill>
                <a:latin typeface="楷体" pitchFamily="49" charset="-122"/>
                <a:ea typeface="楷体" pitchFamily="49" charset="-122"/>
              </a:rPr>
              <a:t>“太牢”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用羊、猪各一头叫</a:t>
            </a:r>
            <a:r>
              <a:rPr lang="zh-CN" altLang="zh-CN" sz="2400" b="1" smtClean="0">
                <a:solidFill>
                  <a:srgbClr val="0070C0"/>
                </a:solidFill>
                <a:latin typeface="楷体" pitchFamily="49" charset="-122"/>
                <a:ea typeface="楷体" pitchFamily="49" charset="-122"/>
              </a:rPr>
              <a:t>“少牢”</a:t>
            </a:r>
            <a:r>
              <a:rPr lang="zh-CN" altLang="zh-CN" sz="2400" smtClean="0">
                <a:latin typeface="楷体" pitchFamily="49" charset="-122"/>
                <a:ea typeface="楷体" pitchFamily="49" charset="-122"/>
              </a:rPr>
              <a:t>。</a:t>
            </a:r>
            <a:r>
              <a:rPr lang="zh-CN" altLang="zh-CN" sz="2400" b="1" smtClean="0">
                <a:solidFill>
                  <a:srgbClr val="0070C0"/>
                </a:solidFill>
                <a:latin typeface="楷体" pitchFamily="49" charset="-122"/>
                <a:ea typeface="楷体" pitchFamily="49" charset="-122"/>
              </a:rPr>
              <a:t>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祭祀用的牲畜</a:t>
            </a:r>
            <a:r>
              <a:rPr lang="zh-CN" altLang="en-US"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zh-CN" altLang="en-US" sz="2400" b="1" smtClean="0">
                <a:solidFill>
                  <a:srgbClr val="FF0000"/>
                </a:solidFill>
                <a:latin typeface="楷体" pitchFamily="49" charset="-122"/>
                <a:ea typeface="楷体" pitchFamily="49" charset="-122"/>
              </a:rPr>
              <a:t>告</a:t>
            </a:r>
            <a:r>
              <a:rPr lang="zh-CN" altLang="zh-CN" sz="2400" b="1" smtClean="0">
                <a:solidFill>
                  <a:srgbClr val="FF0000"/>
                </a:solidFill>
                <a:latin typeface="楷体" pitchFamily="49" charset="-122"/>
                <a:ea typeface="楷体" pitchFamily="49" charset="-122"/>
              </a:rPr>
              <a:t>庙：</a:t>
            </a:r>
            <a:r>
              <a:rPr lang="zh-CN" altLang="en-US" sz="2400" smtClean="0">
                <a:latin typeface="楷体" pitchFamily="49" charset="-122"/>
                <a:ea typeface="楷体" pitchFamily="49" charset="-122"/>
              </a:rPr>
              <a:t>告：祭奠。庙：</a:t>
            </a:r>
            <a:r>
              <a:rPr lang="zh-CN" altLang="zh-CN" sz="2400" smtClean="0">
                <a:latin typeface="楷体" pitchFamily="49" charset="-122"/>
                <a:ea typeface="楷体" pitchFamily="49" charset="-122"/>
              </a:rPr>
              <a:t>指宗庙，古代帝王祭祀祖先之所。</a:t>
            </a:r>
          </a:p>
          <a:p>
            <a:r>
              <a:rPr lang="zh-CN" altLang="zh-CN" sz="2400" b="1" smtClean="0">
                <a:solidFill>
                  <a:srgbClr val="FF0000"/>
                </a:solidFill>
                <a:latin typeface="楷体" pitchFamily="49" charset="-122"/>
                <a:ea typeface="楷体" pitchFamily="49" charset="-122"/>
              </a:rPr>
              <a:t>请：</a:t>
            </a:r>
            <a:r>
              <a:rPr lang="zh-CN" altLang="zh-CN" sz="2400" smtClean="0">
                <a:latin typeface="楷体" pitchFamily="49" charset="-122"/>
                <a:ea typeface="楷体" pitchFamily="49" charset="-122"/>
              </a:rPr>
              <a:t>敬辞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用以代替某些动词表示恭敬、慎重。</a:t>
            </a:r>
          </a:p>
          <a:p>
            <a:r>
              <a:rPr lang="zh-CN" altLang="zh-CN" sz="2400" b="1" smtClean="0">
                <a:solidFill>
                  <a:srgbClr val="FF0000"/>
                </a:solidFill>
                <a:latin typeface="楷体" pitchFamily="49" charset="-122"/>
                <a:ea typeface="楷体" pitchFamily="49" charset="-122"/>
              </a:rPr>
              <a:t>以：</a:t>
            </a:r>
            <a:r>
              <a:rPr lang="zh-CN" altLang="zh-CN" sz="2400" smtClean="0">
                <a:latin typeface="楷体" pitchFamily="49" charset="-122"/>
                <a:ea typeface="楷体" pitchFamily="49" charset="-122"/>
              </a:rPr>
              <a:t>用</a:t>
            </a: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3" end="3"/>
                                            </p:txEl>
                                          </p:spTgt>
                                        </p:tgtEl>
                                        <p:attrNameLst>
                                          <p:attrName>style.visibility</p:attrName>
                                        </p:attrNameLst>
                                      </p:cBhvr>
                                      <p:to>
                                        <p:strVal val="visible"/>
                                      </p:to>
                                    </p:set>
                                    <p:anim calcmode="lin" valueType="num">
                                      <p:cBhvr additive="base">
                                        <p:cTn id="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4" end="4"/>
                                            </p:txEl>
                                          </p:spTgt>
                                        </p:tgtEl>
                                        <p:attrNameLst>
                                          <p:attrName>style.visibility</p:attrName>
                                        </p:attrNameLst>
                                      </p:cBhvr>
                                      <p:to>
                                        <p:strVal val="visible"/>
                                      </p:to>
                                    </p:set>
                                    <p:anim calcmode="lin" valueType="num">
                                      <p:cBhvr additive="base">
                                        <p:cTn id="1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5" end="5"/>
                                            </p:txEl>
                                          </p:spTgt>
                                        </p:tgtEl>
                                        <p:attrNameLst>
                                          <p:attrName>style.visibility</p:attrName>
                                        </p:attrNameLst>
                                      </p:cBhvr>
                                      <p:to>
                                        <p:strVal val="visible"/>
                                      </p:to>
                                    </p:set>
                                    <p:anim calcmode="lin" valueType="num">
                                      <p:cBhvr additive="base">
                                        <p:cTn id="15"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6" end="6"/>
                                            </p:txEl>
                                          </p:spTgt>
                                        </p:tgtEl>
                                        <p:attrNameLst>
                                          <p:attrName>style.visibility</p:attrName>
                                        </p:attrNameLst>
                                      </p:cBhvr>
                                      <p:to>
                                        <p:strVal val="visible"/>
                                      </p:to>
                                    </p:set>
                                    <p:anim calcmode="lin" valueType="num">
                                      <p:cBhvr additive="base">
                                        <p:cTn id="19"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7" end="7"/>
                                            </p:txEl>
                                          </p:spTgt>
                                        </p:tgtEl>
                                        <p:attrNameLst>
                                          <p:attrName>style.visibility</p:attrName>
                                        </p:attrNameLst>
                                      </p:cBhvr>
                                      <p:to>
                                        <p:strVal val="visible"/>
                                      </p:to>
                                    </p:set>
                                    <p:anim calcmode="lin" valueType="num">
                                      <p:cBhvr additive="base">
                                        <p:cTn id="23"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8" end="8"/>
                                            </p:txEl>
                                          </p:spTgt>
                                        </p:tgtEl>
                                        <p:attrNameLst>
                                          <p:attrName>style.visibility</p:attrName>
                                        </p:attrNameLst>
                                      </p:cBhvr>
                                      <p:to>
                                        <p:strVal val="visible"/>
                                      </p:to>
                                    </p:set>
                                    <p:anim calcmode="lin" valueType="num">
                                      <p:cBhvr additive="base">
                                        <p:cTn id="27"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1">
                                            <p:txEl>
                                              <p:pRg st="9" end="9"/>
                                            </p:txEl>
                                          </p:spTgt>
                                        </p:tgtEl>
                                        <p:attrNameLst>
                                          <p:attrName>style.visibility</p:attrName>
                                        </p:attrNameLst>
                                      </p:cBhvr>
                                      <p:to>
                                        <p:strVal val="visible"/>
                                      </p:to>
                                    </p:set>
                                    <p:anim calcmode="lin" valueType="num">
                                      <p:cBhvr additive="base">
                                        <p:cTn id="31"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9" end="9"/>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1">
                                            <p:txEl>
                                              <p:pRg st="10" end="10"/>
                                            </p:txEl>
                                          </p:spTgt>
                                        </p:tgtEl>
                                        <p:attrNameLst>
                                          <p:attrName>style.visibility</p:attrName>
                                        </p:attrNameLst>
                                      </p:cBhvr>
                                      <p:to>
                                        <p:strVal val="visible"/>
                                      </p:to>
                                    </p:set>
                                    <p:anim calcmode="lin" valueType="num">
                                      <p:cBhvr additive="base">
                                        <p:cTn id="35"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1">
                                            <p:txEl>
                                              <p:pRg st="10" end="1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0481">
                                            <p:txEl>
                                              <p:pRg st="11" end="11"/>
                                            </p:txEl>
                                          </p:spTgt>
                                        </p:tgtEl>
                                        <p:attrNameLst>
                                          <p:attrName>style.visibility</p:attrName>
                                        </p:attrNameLst>
                                      </p:cBhvr>
                                      <p:to>
                                        <p:strVal val="visible"/>
                                      </p:to>
                                    </p:set>
                                    <p:anim calcmode="lin" valueType="num">
                                      <p:cBhvr additive="base">
                                        <p:cTn id="39" dur="500" fill="hold"/>
                                        <p:tgtEl>
                                          <p:spTgt spid="20481">
                                            <p:txEl>
                                              <p:pRg st="11" end="1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048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706880" y="611609"/>
            <a:ext cx="9674578" cy="784830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FF0000"/>
                </a:solidFill>
              </a:rPr>
              <a:t>                                                           </a:t>
            </a:r>
            <a:r>
              <a:rPr lang="zh-CN" altLang="zh-CN" sz="2400" b="1" smtClean="0">
                <a:solidFill>
                  <a:srgbClr val="FF0000"/>
                </a:solidFill>
              </a:rPr>
              <a:t>第二段</a:t>
            </a:r>
            <a:endParaRPr lang="zh-CN" altLang="zh-CN" sz="2400" smtClean="0">
              <a:solidFill>
                <a:srgbClr val="FF0000"/>
              </a:solidFill>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活动二：解读</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分析庄宗“得天下”的原因？</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先写晋王赐三矢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次写晋王遗命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详细交代了赐矢的原因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再写庄宗将三矢“受而藏之”。接着写庄宗执行晋王遗命，他出师征战</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以三矢励志</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成功后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还矢先王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着重写庄宗对三矢的恭敬态度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从中可以看出</a:t>
            </a:r>
            <a:r>
              <a:rPr lang="zh-CN" altLang="zh-CN" sz="2400" smtClean="0">
                <a:solidFill>
                  <a:srgbClr val="FF0000"/>
                </a:solidFill>
                <a:latin typeface="楷体" pitchFamily="49" charset="-122"/>
                <a:ea typeface="楷体" pitchFamily="49" charset="-122"/>
              </a:rPr>
              <a:t>他接受遗命、为父复仇的决心和意志</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这正是他得天下的原因</a:t>
            </a:r>
            <a:r>
              <a:rPr lang="zh-CN" altLang="zh-CN" sz="2400" smtClean="0">
                <a:latin typeface="楷体" pitchFamily="49" charset="-122"/>
                <a:ea typeface="楷体" pitchFamily="49" charset="-122"/>
              </a:rPr>
              <a:t>。体现了庄宗的“忧劳”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突出了“人事”的作用。</a:t>
            </a:r>
          </a:p>
          <a:p>
            <a:endParaRPr lang="en-US" altLang="zh-CN" sz="2400" b="1" smtClean="0">
              <a:latin typeface="楷体" panose="02010609060101010101" pitchFamily="49" charset="-122"/>
              <a:ea typeface="楷体" panose="02010609060101010101"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小结：</a:t>
            </a:r>
            <a:r>
              <a:rPr lang="zh-CN" altLang="zh-CN" sz="2400" smtClean="0">
                <a:latin typeface="楷体" pitchFamily="49" charset="-122"/>
                <a:ea typeface="楷体" pitchFamily="49" charset="-122"/>
              </a:rPr>
              <a:t>本段叙事的语势比较平缓</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没有直接的议论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但是作者寓论点于叙述之中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与第</a:t>
            </a:r>
            <a:r>
              <a:rPr lang="en-US" altLang="zh-CN" sz="2400" smtClean="0">
                <a:latin typeface="楷体" pitchFamily="49" charset="-122"/>
                <a:ea typeface="楷体" pitchFamily="49" charset="-122"/>
              </a:rPr>
              <a:t>1</a:t>
            </a:r>
            <a:r>
              <a:rPr lang="zh-CN" altLang="zh-CN" sz="2400" smtClean="0">
                <a:latin typeface="楷体" pitchFamily="49" charset="-122"/>
                <a:ea typeface="楷体" pitchFamily="49" charset="-122"/>
              </a:rPr>
              <a:t>段的“盛”和“得天下”相照应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本段的“扬”为下文的“抑”张本。</a:t>
            </a: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3" end="3"/>
                                            </p:txEl>
                                          </p:spTgt>
                                        </p:tgtEl>
                                        <p:attrNameLst>
                                          <p:attrName>style.visibility</p:attrName>
                                        </p:attrNameLst>
                                      </p:cBhvr>
                                      <p:to>
                                        <p:strVal val="visible"/>
                                      </p:to>
                                    </p:set>
                                    <p:anim calcmode="lin" valueType="num">
                                      <p:cBhvr additive="base">
                                        <p:cTn id="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481">
                                            <p:txEl>
                                              <p:pRg st="5" end="5"/>
                                            </p:txEl>
                                          </p:spTgt>
                                        </p:tgtEl>
                                        <p:attrNameLst>
                                          <p:attrName>style.visibility</p:attrName>
                                        </p:attrNameLst>
                                      </p:cBhvr>
                                      <p:to>
                                        <p:strVal val="visible"/>
                                      </p:to>
                                    </p:set>
                                    <p:anim calcmode="lin" valueType="num">
                                      <p:cBhvr additive="base">
                                        <p:cTn id="13"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267097" y="235135"/>
            <a:ext cx="10724605" cy="1006429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第三段</a:t>
            </a:r>
            <a:endParaRPr lang="zh-CN" altLang="zh-CN" sz="2400" smtClean="0">
              <a:solidFill>
                <a:srgbClr val="FF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活动一：读课文，解释划线的词语</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方其</a:t>
            </a:r>
            <a:r>
              <a:rPr lang="zh-CN" altLang="zh-CN" sz="2400" u="sng" smtClean="0">
                <a:latin typeface="楷体" pitchFamily="49" charset="-122"/>
                <a:ea typeface="楷体" pitchFamily="49" charset="-122"/>
              </a:rPr>
              <a:t>系</a:t>
            </a:r>
            <a:r>
              <a:rPr lang="zh-CN" altLang="zh-CN" sz="2400" smtClean="0">
                <a:latin typeface="楷体" pitchFamily="49" charset="-122"/>
                <a:ea typeface="楷体" pitchFamily="49" charset="-122"/>
              </a:rPr>
              <a:t>燕父子以</a:t>
            </a:r>
            <a:r>
              <a:rPr lang="zh-CN" altLang="zh-CN" sz="2400" u="sng" smtClean="0">
                <a:latin typeface="楷体" pitchFamily="49" charset="-122"/>
                <a:ea typeface="楷体" pitchFamily="49" charset="-122"/>
              </a:rPr>
              <a:t>组</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函</a:t>
            </a:r>
            <a:r>
              <a:rPr lang="zh-CN" altLang="zh-CN" sz="2400" smtClean="0">
                <a:latin typeface="楷体" pitchFamily="49" charset="-122"/>
                <a:ea typeface="楷体" pitchFamily="49" charset="-122"/>
              </a:rPr>
              <a:t>梁君臣之首，入于太庙，还矢先王，而告以成功，其意气之盛，可谓壮哉！及</a:t>
            </a:r>
            <a:r>
              <a:rPr lang="zh-CN" altLang="zh-CN" sz="2400" u="sng" smtClean="0">
                <a:latin typeface="楷体" pitchFamily="49" charset="-122"/>
                <a:ea typeface="楷体" pitchFamily="49" charset="-122"/>
              </a:rPr>
              <a:t>仇雠</a:t>
            </a:r>
            <a:r>
              <a:rPr lang="zh-CN" altLang="zh-CN" sz="2400" smtClean="0">
                <a:latin typeface="楷体" pitchFamily="49" charset="-122"/>
                <a:ea typeface="楷体" pitchFamily="49" charset="-122"/>
              </a:rPr>
              <a:t>已灭，天下已定，</a:t>
            </a:r>
            <a:r>
              <a:rPr lang="zh-CN" altLang="zh-CN" sz="2400" u="sng" smtClean="0">
                <a:latin typeface="楷体" pitchFamily="49" charset="-122"/>
                <a:ea typeface="楷体" pitchFamily="49" charset="-122"/>
              </a:rPr>
              <a:t>一夫</a:t>
            </a:r>
            <a:r>
              <a:rPr lang="zh-CN" altLang="zh-CN" sz="2400" smtClean="0">
                <a:latin typeface="楷体" pitchFamily="49" charset="-122"/>
                <a:ea typeface="楷体" pitchFamily="49" charset="-122"/>
              </a:rPr>
              <a:t>夜呼，乱者四应，仓皇东出，未及见贼而士卒离散，君臣相顾，不知所归。至于誓天断发，泣下沾襟，何其衰也！岂得之难而失之易欤</a:t>
            </a:r>
            <a:r>
              <a:rPr lang="en-US" altLang="zh-CN" sz="2400" baseline="30000" smtClean="0">
                <a:latin typeface="楷体" pitchFamily="49" charset="-122"/>
                <a:ea typeface="楷体" pitchFamily="49" charset="-122"/>
              </a:rPr>
              <a:t>17</a:t>
            </a:r>
            <a:r>
              <a:rPr lang="zh-CN" altLang="zh-CN" sz="2400" smtClean="0">
                <a:latin typeface="楷体" pitchFamily="49" charset="-122"/>
                <a:ea typeface="楷体" pitchFamily="49" charset="-122"/>
              </a:rPr>
              <a:t>？</a:t>
            </a:r>
            <a:r>
              <a:rPr lang="zh-CN" altLang="zh-CN" sz="2400" u="sng" smtClean="0">
                <a:latin typeface="楷体" pitchFamily="49" charset="-122"/>
                <a:ea typeface="楷体" pitchFamily="49" charset="-122"/>
              </a:rPr>
              <a:t>抑本</a:t>
            </a:r>
            <a:r>
              <a:rPr lang="zh-CN" altLang="zh-CN" sz="2400" smtClean="0">
                <a:latin typeface="楷体" pitchFamily="49" charset="-122"/>
                <a:ea typeface="楷体" pitchFamily="49" charset="-122"/>
              </a:rPr>
              <a:t>其成败之</a:t>
            </a:r>
            <a:r>
              <a:rPr lang="zh-CN" altLang="zh-CN" sz="2400" u="sng" smtClean="0">
                <a:latin typeface="楷体" pitchFamily="49" charset="-122"/>
                <a:ea typeface="楷体" pitchFamily="49" charset="-122"/>
              </a:rPr>
              <a:t>迹</a:t>
            </a:r>
            <a:r>
              <a:rPr lang="zh-CN" altLang="zh-CN" sz="2400" smtClean="0">
                <a:latin typeface="楷体" pitchFamily="49" charset="-122"/>
                <a:ea typeface="楷体" pitchFamily="49" charset="-122"/>
              </a:rPr>
              <a:t>，而皆自于人欤？《书》曰：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满招损，谦得益。</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忧劳可以</a:t>
            </a:r>
            <a:r>
              <a:rPr lang="zh-CN" altLang="zh-CN" sz="2400" u="sng" smtClean="0">
                <a:latin typeface="楷体" pitchFamily="49" charset="-122"/>
                <a:ea typeface="楷体" pitchFamily="49" charset="-122"/>
              </a:rPr>
              <a:t>兴</a:t>
            </a:r>
            <a:r>
              <a:rPr lang="zh-CN" altLang="zh-CN" sz="2400" smtClean="0">
                <a:latin typeface="楷体" pitchFamily="49" charset="-122"/>
                <a:ea typeface="楷体" pitchFamily="49" charset="-122"/>
              </a:rPr>
              <a:t>国，</a:t>
            </a:r>
            <a:r>
              <a:rPr lang="zh-CN" altLang="zh-CN" sz="2400" u="sng" smtClean="0">
                <a:latin typeface="楷体" pitchFamily="49" charset="-122"/>
                <a:ea typeface="楷体" pitchFamily="49" charset="-122"/>
              </a:rPr>
              <a:t>逸豫</a:t>
            </a:r>
            <a:r>
              <a:rPr lang="zh-CN" altLang="zh-CN" sz="2400" smtClean="0">
                <a:latin typeface="楷体" pitchFamily="49" charset="-122"/>
                <a:ea typeface="楷体" pitchFamily="49" charset="-122"/>
              </a:rPr>
              <a:t>可以</a:t>
            </a:r>
            <a:r>
              <a:rPr lang="zh-CN" altLang="zh-CN" sz="2400" u="sng" smtClean="0">
                <a:latin typeface="楷体" pitchFamily="49" charset="-122"/>
                <a:ea typeface="楷体" pitchFamily="49" charset="-122"/>
              </a:rPr>
              <a:t>亡</a:t>
            </a:r>
            <a:r>
              <a:rPr lang="zh-CN" altLang="zh-CN" sz="2400" smtClean="0">
                <a:latin typeface="楷体" pitchFamily="49" charset="-122"/>
                <a:ea typeface="楷体" pitchFamily="49" charset="-122"/>
              </a:rPr>
              <a:t>身，自然之理也。</a:t>
            </a:r>
          </a:p>
          <a:p>
            <a:endParaRPr lang="en-US" altLang="zh-CN" sz="2400" smtClean="0">
              <a:latin typeface="楷体" pitchFamily="49" charset="-122"/>
              <a:ea typeface="楷体" pitchFamily="49" charset="-122"/>
            </a:endParaRPr>
          </a:p>
          <a:p>
            <a:r>
              <a:rPr lang="zh-CN" altLang="zh-CN" sz="2400" b="1" smtClean="0">
                <a:solidFill>
                  <a:srgbClr val="FF0000"/>
                </a:solidFill>
                <a:latin typeface="楷体" pitchFamily="49" charset="-122"/>
                <a:ea typeface="楷体" pitchFamily="49" charset="-122"/>
              </a:rPr>
              <a:t>系：</a:t>
            </a:r>
            <a:r>
              <a:rPr lang="zh-CN" altLang="zh-CN" sz="2400" smtClean="0">
                <a:latin typeface="楷体" pitchFamily="49" charset="-122"/>
                <a:ea typeface="楷体" pitchFamily="49" charset="-122"/>
              </a:rPr>
              <a:t>捆绑。</a:t>
            </a:r>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组：</a:t>
            </a:r>
            <a:r>
              <a:rPr lang="zh-CN" altLang="zh-CN" sz="2400" smtClean="0">
                <a:latin typeface="楷体" pitchFamily="49" charset="-122"/>
                <a:ea typeface="楷体" pitchFamily="49" charset="-122"/>
              </a:rPr>
              <a:t>绳索。</a:t>
            </a:r>
          </a:p>
          <a:p>
            <a:r>
              <a:rPr lang="zh-CN" altLang="zh-CN" sz="2400" b="1" smtClean="0">
                <a:solidFill>
                  <a:srgbClr val="FF0000"/>
                </a:solidFill>
                <a:latin typeface="楷体" pitchFamily="49" charset="-122"/>
                <a:ea typeface="楷体" pitchFamily="49" charset="-122"/>
              </a:rPr>
              <a:t>函：</a:t>
            </a:r>
            <a:r>
              <a:rPr lang="zh-CN" altLang="zh-CN" sz="2400" smtClean="0">
                <a:latin typeface="楷体" pitchFamily="49" charset="-122"/>
                <a:ea typeface="楷体" pitchFamily="49" charset="-122"/>
              </a:rPr>
              <a:t>木匣。名词作动词，盛以木匣。</a:t>
            </a:r>
          </a:p>
          <a:p>
            <a:r>
              <a:rPr lang="zh-CN" altLang="zh-CN" sz="2400" b="1" smtClean="0">
                <a:solidFill>
                  <a:srgbClr val="FF0000"/>
                </a:solidFill>
                <a:latin typeface="楷体" pitchFamily="49" charset="-122"/>
                <a:ea typeface="楷体" pitchFamily="49" charset="-122"/>
              </a:rPr>
              <a:t>仇雠（</a:t>
            </a:r>
            <a:r>
              <a:rPr lang="en-US" altLang="zh-CN" sz="2400" b="1" smtClean="0">
                <a:solidFill>
                  <a:srgbClr val="FF0000"/>
                </a:solidFill>
                <a:latin typeface="楷体" pitchFamily="49" charset="-122"/>
                <a:ea typeface="楷体" pitchFamily="49" charset="-122"/>
              </a:rPr>
              <a:t>chóu</a:t>
            </a:r>
            <a:r>
              <a:rPr lang="zh-CN" altLang="zh-CN" sz="2400" b="1"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仇敌。</a:t>
            </a:r>
          </a:p>
          <a:p>
            <a:r>
              <a:rPr lang="zh-CN" altLang="zh-CN" sz="2400" b="1" smtClean="0">
                <a:solidFill>
                  <a:srgbClr val="FF0000"/>
                </a:solidFill>
                <a:latin typeface="楷体" pitchFamily="49" charset="-122"/>
                <a:ea typeface="楷体" pitchFamily="49" charset="-122"/>
              </a:rPr>
              <a:t>一夫：</a:t>
            </a:r>
            <a:r>
              <a:rPr lang="zh-CN" altLang="zh-CN" sz="2400" smtClean="0">
                <a:latin typeface="楷体" pitchFamily="49" charset="-122"/>
                <a:ea typeface="楷体" pitchFamily="49" charset="-122"/>
              </a:rPr>
              <a:t>指唐庄宗同光四年（</a:t>
            </a:r>
            <a:r>
              <a:rPr lang="en-US" altLang="zh-CN" sz="2400" smtClean="0">
                <a:latin typeface="楷体" pitchFamily="49" charset="-122"/>
                <a:ea typeface="楷体" pitchFamily="49" charset="-122"/>
              </a:rPr>
              <a:t>926</a:t>
            </a:r>
            <a:r>
              <a:rPr lang="zh-CN" altLang="zh-CN" sz="2400" smtClean="0">
                <a:latin typeface="楷体" pitchFamily="49" charset="-122"/>
                <a:ea typeface="楷体" pitchFamily="49" charset="-122"/>
              </a:rPr>
              <a:t>）发动贝州兵变的军士</a:t>
            </a:r>
            <a:r>
              <a:rPr lang="en-US" altLang="zh-CN" sz="2400" smtClean="0">
                <a:latin typeface="楷体" pitchFamily="49" charset="-122"/>
                <a:ea typeface="楷体" pitchFamily="49" charset="-122"/>
              </a:rPr>
              <a:t>皇甫晖</a:t>
            </a:r>
            <a:r>
              <a:rPr lang="zh-CN" altLang="zh-CN" sz="2400" smtClean="0">
                <a:latin typeface="楷体" pitchFamily="49" charset="-122"/>
                <a:ea typeface="楷体" pitchFamily="49" charset="-122"/>
              </a:rPr>
              <a:t>。</a:t>
            </a:r>
          </a:p>
          <a:p>
            <a:r>
              <a:rPr lang="zh-CN" altLang="zh-CN" sz="2400" b="1" smtClean="0">
                <a:solidFill>
                  <a:srgbClr val="FF0000"/>
                </a:solidFill>
                <a:latin typeface="楷体" pitchFamily="49" charset="-122"/>
                <a:ea typeface="楷体" pitchFamily="49" charset="-122"/>
              </a:rPr>
              <a:t>抑：</a:t>
            </a:r>
            <a:r>
              <a:rPr lang="zh-CN" altLang="zh-CN" sz="2400" smtClean="0">
                <a:latin typeface="楷体" pitchFamily="49" charset="-122"/>
                <a:ea typeface="楷体" pitchFamily="49" charset="-122"/>
              </a:rPr>
              <a:t>表转折的连词，相当于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或者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还是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a:t>
            </a:r>
          </a:p>
          <a:p>
            <a:r>
              <a:rPr lang="zh-CN" altLang="zh-CN" sz="2400" b="1" smtClean="0">
                <a:solidFill>
                  <a:srgbClr val="FF0000"/>
                </a:solidFill>
                <a:latin typeface="楷体" pitchFamily="49" charset="-122"/>
                <a:ea typeface="楷体" pitchFamily="49" charset="-122"/>
              </a:rPr>
              <a:t>本：</a:t>
            </a:r>
            <a:r>
              <a:rPr lang="zh-CN" altLang="zh-CN" sz="2400" smtClean="0">
                <a:latin typeface="楷体" pitchFamily="49" charset="-122"/>
                <a:ea typeface="楷体" pitchFamily="49" charset="-122"/>
              </a:rPr>
              <a:t>考究。</a:t>
            </a:r>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迹：</a:t>
            </a:r>
            <a:r>
              <a:rPr lang="zh-CN" altLang="zh-CN" sz="2400" smtClean="0">
                <a:latin typeface="楷体" pitchFamily="49" charset="-122"/>
                <a:ea typeface="楷体" pitchFamily="49" charset="-122"/>
              </a:rPr>
              <a:t>事迹，道理。</a:t>
            </a:r>
          </a:p>
          <a:p>
            <a:r>
              <a:rPr lang="zh-CN" altLang="zh-CN" sz="2400" b="1" smtClean="0">
                <a:solidFill>
                  <a:srgbClr val="FF0000"/>
                </a:solidFill>
                <a:latin typeface="楷体" pitchFamily="49" charset="-122"/>
                <a:ea typeface="楷体" pitchFamily="49" charset="-122"/>
              </a:rPr>
              <a:t>兴：</a:t>
            </a:r>
            <a:r>
              <a:rPr lang="zh-CN" altLang="zh-CN" sz="2400" smtClean="0">
                <a:latin typeface="楷体" pitchFamily="49" charset="-122"/>
                <a:ea typeface="楷体" pitchFamily="49" charset="-122"/>
              </a:rPr>
              <a:t>使动用法，使</a:t>
            </a:r>
            <a:r>
              <a:rPr lang="zh-CN" altLang="zh-CN" sz="2400" smtClean="0"/>
              <a:t>……</a:t>
            </a:r>
            <a:r>
              <a:rPr lang="zh-CN" altLang="zh-CN" sz="2400" smtClean="0">
                <a:latin typeface="楷体" pitchFamily="49" charset="-122"/>
                <a:ea typeface="楷体" pitchFamily="49" charset="-122"/>
              </a:rPr>
              <a:t>兴盛</a:t>
            </a:r>
            <a:r>
              <a:rPr lang="en-US" altLang="zh-CN" sz="2400" smtClean="0">
                <a:latin typeface="楷体" pitchFamily="49" charset="-122"/>
                <a:ea typeface="楷体" pitchFamily="49" charset="-122"/>
              </a:rPr>
              <a:t> </a:t>
            </a:r>
            <a:r>
              <a:rPr lang="zh-CN" altLang="en-US" sz="2400" smtClean="0">
                <a:latin typeface="楷体" pitchFamily="49" charset="-122"/>
                <a:ea typeface="楷体" pitchFamily="49" charset="-122"/>
              </a:rPr>
              <a:t>。</a:t>
            </a:r>
            <a:r>
              <a:rPr lang="en-US" altLang="zh-CN" sz="2400" smtClean="0">
                <a:latin typeface="楷体" pitchFamily="49" charset="-122"/>
                <a:ea typeface="楷体" pitchFamily="49" charset="-122"/>
              </a:rPr>
              <a:t>       </a:t>
            </a:r>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逸豫：</a:t>
            </a:r>
            <a:r>
              <a:rPr lang="zh-CN" altLang="zh-CN" sz="2400" smtClean="0">
                <a:latin typeface="楷体" pitchFamily="49" charset="-122"/>
                <a:ea typeface="楷体" pitchFamily="49" charset="-122"/>
              </a:rPr>
              <a:t>安逸舒适。</a:t>
            </a:r>
          </a:p>
          <a:p>
            <a:r>
              <a:rPr lang="zh-CN" altLang="zh-CN" sz="2400" b="1" smtClean="0">
                <a:solidFill>
                  <a:srgbClr val="FF0000"/>
                </a:solidFill>
                <a:latin typeface="楷体" pitchFamily="49" charset="-122"/>
                <a:ea typeface="楷体" pitchFamily="49" charset="-122"/>
              </a:rPr>
              <a:t>亡：</a:t>
            </a:r>
            <a:r>
              <a:rPr lang="zh-CN" altLang="zh-CN" sz="2400" smtClean="0">
                <a:latin typeface="楷体" pitchFamily="49" charset="-122"/>
                <a:ea typeface="楷体" pitchFamily="49" charset="-122"/>
              </a:rPr>
              <a:t>使动用法，使</a:t>
            </a:r>
            <a:r>
              <a:rPr lang="zh-CN" altLang="zh-CN" sz="2400" smtClean="0"/>
              <a:t> ……</a:t>
            </a:r>
            <a:r>
              <a:rPr lang="zh-CN" altLang="zh-CN" sz="2400" smtClean="0">
                <a:latin typeface="楷体" pitchFamily="49" charset="-122"/>
                <a:ea typeface="楷体" pitchFamily="49" charset="-122"/>
              </a:rPr>
              <a:t>灭亡。</a:t>
            </a: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4" end="4"/>
                                            </p:txEl>
                                          </p:spTgt>
                                        </p:tgtEl>
                                        <p:attrNameLst>
                                          <p:attrName>style.visibility</p:attrName>
                                        </p:attrNameLst>
                                      </p:cBhvr>
                                      <p:to>
                                        <p:strVal val="visible"/>
                                      </p:to>
                                    </p:set>
                                    <p:anim calcmode="lin" valueType="num">
                                      <p:cBhvr additive="base">
                                        <p:cTn id="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5" end="5"/>
                                            </p:txEl>
                                          </p:spTgt>
                                        </p:tgtEl>
                                        <p:attrNameLst>
                                          <p:attrName>style.visibility</p:attrName>
                                        </p:attrNameLst>
                                      </p:cBhvr>
                                      <p:to>
                                        <p:strVal val="visible"/>
                                      </p:to>
                                    </p:set>
                                    <p:anim calcmode="lin" valueType="num">
                                      <p:cBhvr additive="base">
                                        <p:cTn id="11"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6" end="6"/>
                                            </p:txEl>
                                          </p:spTgt>
                                        </p:tgtEl>
                                        <p:attrNameLst>
                                          <p:attrName>style.visibility</p:attrName>
                                        </p:attrNameLst>
                                      </p:cBhvr>
                                      <p:to>
                                        <p:strVal val="visible"/>
                                      </p:to>
                                    </p:set>
                                    <p:anim calcmode="lin" valueType="num">
                                      <p:cBhvr additive="base">
                                        <p:cTn id="15"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7" end="7"/>
                                            </p:txEl>
                                          </p:spTgt>
                                        </p:tgtEl>
                                        <p:attrNameLst>
                                          <p:attrName>style.visibility</p:attrName>
                                        </p:attrNameLst>
                                      </p:cBhvr>
                                      <p:to>
                                        <p:strVal val="visible"/>
                                      </p:to>
                                    </p:set>
                                    <p:anim calcmode="lin" valueType="num">
                                      <p:cBhvr additive="base">
                                        <p:cTn id="19"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8" end="8"/>
                                            </p:txEl>
                                          </p:spTgt>
                                        </p:tgtEl>
                                        <p:attrNameLst>
                                          <p:attrName>style.visibility</p:attrName>
                                        </p:attrNameLst>
                                      </p:cBhvr>
                                      <p:to>
                                        <p:strVal val="visible"/>
                                      </p:to>
                                    </p:set>
                                    <p:anim calcmode="lin" valueType="num">
                                      <p:cBhvr additive="base">
                                        <p:cTn id="23"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8" end="8"/>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481">
                                            <p:txEl>
                                              <p:pRg st="9" end="9"/>
                                            </p:txEl>
                                          </p:spTgt>
                                        </p:tgtEl>
                                        <p:attrNameLst>
                                          <p:attrName>style.visibility</p:attrName>
                                        </p:attrNameLst>
                                      </p:cBhvr>
                                      <p:to>
                                        <p:strVal val="visible"/>
                                      </p:to>
                                    </p:set>
                                    <p:anim calcmode="lin" valueType="num">
                                      <p:cBhvr additive="base">
                                        <p:cTn id="27"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0481">
                                            <p:txEl>
                                              <p:pRg st="9" end="9"/>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481">
                                            <p:txEl>
                                              <p:pRg st="10" end="10"/>
                                            </p:txEl>
                                          </p:spTgt>
                                        </p:tgtEl>
                                        <p:attrNameLst>
                                          <p:attrName>style.visibility</p:attrName>
                                        </p:attrNameLst>
                                      </p:cBhvr>
                                      <p:to>
                                        <p:strVal val="visible"/>
                                      </p:to>
                                    </p:set>
                                    <p:anim calcmode="lin" valueType="num">
                                      <p:cBhvr additive="base">
                                        <p:cTn id="31" dur="500" fill="hold"/>
                                        <p:tgtEl>
                                          <p:spTgt spid="20481">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10" end="10"/>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1">
                                            <p:txEl>
                                              <p:pRg st="11" end="11"/>
                                            </p:txEl>
                                          </p:spTgt>
                                        </p:tgtEl>
                                        <p:attrNameLst>
                                          <p:attrName>style.visibility</p:attrName>
                                        </p:attrNameLst>
                                      </p:cBhvr>
                                      <p:to>
                                        <p:strVal val="visible"/>
                                      </p:to>
                                    </p:set>
                                    <p:anim calcmode="lin" valueType="num">
                                      <p:cBhvr additive="base">
                                        <p:cTn id="35" dur="500" fill="hold"/>
                                        <p:tgtEl>
                                          <p:spTgt spid="20481">
                                            <p:txEl>
                                              <p:pRg st="11" end="1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1">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606731" y="596764"/>
            <a:ext cx="9836331" cy="821763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第三段</a:t>
            </a:r>
            <a:endParaRPr lang="zh-CN" altLang="zh-CN" sz="2400" smtClean="0">
              <a:solidFill>
                <a:srgbClr val="FF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活动二：解读</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分析本段的行文脉络。</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先用</a:t>
            </a:r>
            <a:r>
              <a:rPr lang="zh-CN" altLang="zh-CN" sz="2400" smtClean="0">
                <a:latin typeface="楷体" pitchFamily="49" charset="-122"/>
                <a:ea typeface="楷体" pitchFamily="49" charset="-122"/>
              </a:rPr>
              <a:t>盛赞庄宗的成功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继而感叹他的失败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作者将庄宗极盛和极衰的两种情形作了鲜明的对照。由“盛”而“衰”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前后变化如此巨大、鲜明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究竟是什么原因呢</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连着</a:t>
            </a:r>
            <a:r>
              <a:rPr lang="zh-CN" altLang="zh-CN" sz="2400" smtClean="0">
                <a:latin typeface="楷体" pitchFamily="49" charset="-122"/>
                <a:ea typeface="楷体" pitchFamily="49" charset="-122"/>
              </a:rPr>
              <a:t>用了两个</a:t>
            </a:r>
            <a:r>
              <a:rPr lang="zh-CN" altLang="en-US" sz="2400" smtClean="0">
                <a:latin typeface="楷体" pitchFamily="49" charset="-122"/>
                <a:ea typeface="楷体" pitchFamily="49" charset="-122"/>
              </a:rPr>
              <a:t>问</a:t>
            </a:r>
            <a:r>
              <a:rPr lang="zh-CN" altLang="zh-CN" sz="2400" smtClean="0">
                <a:latin typeface="楷体" pitchFamily="49" charset="-122"/>
                <a:ea typeface="楷体" pitchFamily="49" charset="-122"/>
              </a:rPr>
              <a:t>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前一句用反</a:t>
            </a:r>
            <a:r>
              <a:rPr lang="zh-CN" altLang="en-US" sz="2400" smtClean="0">
                <a:latin typeface="楷体" pitchFamily="49" charset="-122"/>
                <a:ea typeface="楷体" pitchFamily="49" charset="-122"/>
              </a:rPr>
              <a:t>问</a:t>
            </a:r>
            <a:r>
              <a:rPr lang="zh-CN" altLang="zh-CN" sz="2400" smtClean="0">
                <a:latin typeface="楷体" pitchFamily="49" charset="-122"/>
                <a:ea typeface="楷体" pitchFamily="49" charset="-122"/>
              </a:rPr>
              <a:t>的形式否定“得之难而失之易”的说法</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后一句强调成败得失“皆自于人”。这样发问既引人深思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又寓结论于疑问之中。</a:t>
            </a: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然后</a:t>
            </a:r>
            <a:r>
              <a:rPr lang="zh-CN" altLang="zh-CN" sz="2400" smtClean="0">
                <a:latin typeface="楷体" pitchFamily="49" charset="-122"/>
                <a:ea typeface="楷体" pitchFamily="49" charset="-122"/>
              </a:rPr>
              <a:t>引《尚书》中的话作答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并顺势从中引申出“忧劳可以兴国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逸豫可以亡身”的道理。点明了庄宗得天下和失天下的根本原因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说明盛衰之势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本源在于“人事”的道理。</a:t>
            </a: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3" end="3"/>
                                            </p:txEl>
                                          </p:spTgt>
                                        </p:tgtEl>
                                        <p:attrNameLst>
                                          <p:attrName>style.visibility</p:attrName>
                                        </p:attrNameLst>
                                      </p:cBhvr>
                                      <p:to>
                                        <p:strVal val="visible"/>
                                      </p:to>
                                    </p:set>
                                    <p:anim calcmode="lin" valueType="num">
                                      <p:cBhvr additive="base">
                                        <p:cTn id="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4" end="4"/>
                                            </p:txEl>
                                          </p:spTgt>
                                        </p:tgtEl>
                                        <p:attrNameLst>
                                          <p:attrName>style.visibility</p:attrName>
                                        </p:attrNameLst>
                                      </p:cBhvr>
                                      <p:to>
                                        <p:strVal val="visible"/>
                                      </p:to>
                                    </p:set>
                                    <p:anim calcmode="lin" valueType="num">
                                      <p:cBhvr additive="base">
                                        <p:cTn id="1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5" end="5"/>
                                            </p:txEl>
                                          </p:spTgt>
                                        </p:tgtEl>
                                        <p:attrNameLst>
                                          <p:attrName>style.visibility</p:attrName>
                                        </p:attrNameLst>
                                      </p:cBhvr>
                                      <p:to>
                                        <p:strVal val="visible"/>
                                      </p:to>
                                    </p:set>
                                    <p:anim calcmode="lin" valueType="num">
                                      <p:cBhvr additive="base">
                                        <p:cTn id="15"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606731" y="596769"/>
            <a:ext cx="8634549" cy="821763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FF0000"/>
                </a:solidFill>
              </a:rPr>
              <a:t>                                                    </a:t>
            </a:r>
            <a:r>
              <a:rPr lang="zh-CN" altLang="zh-CN" sz="2400" b="1" smtClean="0">
                <a:solidFill>
                  <a:srgbClr val="FF0000"/>
                </a:solidFill>
              </a:rPr>
              <a:t>第四段</a:t>
            </a:r>
            <a:endParaRPr lang="zh-CN" altLang="zh-CN" sz="2400" smtClean="0">
              <a:solidFill>
                <a:srgbClr val="FF0000"/>
              </a:solidFill>
            </a:endParaRPr>
          </a:p>
          <a:p>
            <a:r>
              <a:rPr lang="en-US" altLang="zh-CN" sz="2400" b="1" smtClean="0"/>
              <a:t>        </a:t>
            </a:r>
            <a:r>
              <a:rPr lang="zh-CN" altLang="zh-CN" sz="2400" b="1" smtClean="0">
                <a:latin typeface="楷体" pitchFamily="49" charset="-122"/>
                <a:ea typeface="楷体" pitchFamily="49" charset="-122"/>
              </a:rPr>
              <a:t>活动一：读课文，解释划线的词语</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故方其盛也，</a:t>
            </a:r>
            <a:r>
              <a:rPr lang="zh-CN" altLang="zh-CN" sz="2400" u="sng" smtClean="0">
                <a:latin typeface="楷体" pitchFamily="49" charset="-122"/>
                <a:ea typeface="楷体" pitchFamily="49" charset="-122"/>
              </a:rPr>
              <a:t>举</a:t>
            </a:r>
            <a:r>
              <a:rPr lang="zh-CN" altLang="zh-CN" sz="2400" smtClean="0">
                <a:latin typeface="楷体" pitchFamily="49" charset="-122"/>
                <a:ea typeface="楷体" pitchFamily="49" charset="-122"/>
              </a:rPr>
              <a:t>天下之豪杰莫能与之争；及其衰也，数十伶人困之，而身死国灭，</a:t>
            </a:r>
            <a:r>
              <a:rPr lang="zh-CN" altLang="zh-CN" sz="2400" u="sng" smtClean="0">
                <a:latin typeface="楷体" pitchFamily="49" charset="-122"/>
                <a:ea typeface="楷体" pitchFamily="49" charset="-122"/>
              </a:rPr>
              <a:t>为</a:t>
            </a:r>
            <a:r>
              <a:rPr lang="zh-CN" altLang="zh-CN" sz="2400" smtClean="0">
                <a:latin typeface="楷体" pitchFamily="49" charset="-122"/>
                <a:ea typeface="楷体" pitchFamily="49" charset="-122"/>
              </a:rPr>
              <a:t>天下笑。夫祸患常积于</a:t>
            </a:r>
            <a:r>
              <a:rPr lang="zh-CN" altLang="zh-CN" sz="2400" u="sng" smtClean="0">
                <a:latin typeface="楷体" pitchFamily="49" charset="-122"/>
                <a:ea typeface="楷体" pitchFamily="49" charset="-122"/>
              </a:rPr>
              <a:t>忽微</a:t>
            </a:r>
            <a:r>
              <a:rPr lang="zh-CN" altLang="zh-CN" sz="2400" smtClean="0">
                <a:latin typeface="楷体" pitchFamily="49" charset="-122"/>
                <a:ea typeface="楷体" pitchFamily="49" charset="-122"/>
              </a:rPr>
              <a:t>，而智勇多困</a:t>
            </a:r>
            <a:r>
              <a:rPr lang="zh-CN" altLang="zh-CN" sz="2400" u="sng" smtClean="0">
                <a:latin typeface="楷体" pitchFamily="49" charset="-122"/>
                <a:ea typeface="楷体" pitchFamily="49" charset="-122"/>
              </a:rPr>
              <a:t>于</a:t>
            </a:r>
            <a:r>
              <a:rPr lang="zh-CN" altLang="zh-CN" sz="2400" smtClean="0">
                <a:latin typeface="楷体" pitchFamily="49" charset="-122"/>
                <a:ea typeface="楷体" pitchFamily="49" charset="-122"/>
              </a:rPr>
              <a:t>所溺，岂独伶人也哉！</a:t>
            </a:r>
            <a:r>
              <a:rPr lang="en-US" altLang="zh-CN" sz="2400" baseline="300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举：</a:t>
            </a:r>
            <a:r>
              <a:rPr lang="zh-CN" altLang="zh-CN" sz="2400" smtClean="0">
                <a:latin typeface="楷体" pitchFamily="49" charset="-122"/>
                <a:ea typeface="楷体" pitchFamily="49" charset="-122"/>
              </a:rPr>
              <a:t>全、所有。</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为：</a:t>
            </a:r>
            <a:r>
              <a:rPr lang="zh-CN" altLang="zh-CN" sz="2400" smtClean="0">
                <a:latin typeface="楷体" pitchFamily="49" charset="-122"/>
                <a:ea typeface="楷体" pitchFamily="49" charset="-122"/>
              </a:rPr>
              <a:t>介词。表被动</a:t>
            </a: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忽微：</a:t>
            </a:r>
            <a:r>
              <a:rPr lang="zh-CN" altLang="zh-CN" sz="2400" smtClean="0">
                <a:latin typeface="楷体" pitchFamily="49" charset="-122"/>
                <a:ea typeface="楷体" pitchFamily="49" charset="-122"/>
              </a:rPr>
              <a:t>形容细小之事。忽是寸的十万分之一，微是寸的百</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万分之一。</a:t>
            </a:r>
          </a:p>
          <a:p>
            <a:r>
              <a:rPr lang="en-US" altLang="zh-CN" sz="2400" b="1" smtClean="0">
                <a:solidFill>
                  <a:srgbClr val="FF0000"/>
                </a:solidFill>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于：</a:t>
            </a:r>
            <a:r>
              <a:rPr lang="zh-CN" altLang="zh-CN" sz="2400" smtClean="0">
                <a:latin typeface="楷体" pitchFamily="49" charset="-122"/>
                <a:ea typeface="楷体" pitchFamily="49" charset="-122"/>
              </a:rPr>
              <a:t>介词，表被动</a:t>
            </a:r>
            <a:r>
              <a:rPr lang="zh-CN" altLang="zh-CN" sz="2400" smtClean="0"/>
              <a:t>。</a:t>
            </a:r>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4" end="4"/>
                                            </p:txEl>
                                          </p:spTgt>
                                        </p:tgtEl>
                                        <p:attrNameLst>
                                          <p:attrName>style.visibility</p:attrName>
                                        </p:attrNameLst>
                                      </p:cBhvr>
                                      <p:to>
                                        <p:strVal val="visible"/>
                                      </p:to>
                                    </p:set>
                                    <p:anim calcmode="lin" valueType="num">
                                      <p:cBhvr additive="base">
                                        <p:cTn id="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5" end="5"/>
                                            </p:txEl>
                                          </p:spTgt>
                                        </p:tgtEl>
                                        <p:attrNameLst>
                                          <p:attrName>style.visibility</p:attrName>
                                        </p:attrNameLst>
                                      </p:cBhvr>
                                      <p:to>
                                        <p:strVal val="visible"/>
                                      </p:to>
                                    </p:set>
                                    <p:anim calcmode="lin" valueType="num">
                                      <p:cBhvr additive="base">
                                        <p:cTn id="11"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481">
                                            <p:txEl>
                                              <p:pRg st="6" end="6"/>
                                            </p:txEl>
                                          </p:spTgt>
                                        </p:tgtEl>
                                        <p:attrNameLst>
                                          <p:attrName>style.visibility</p:attrName>
                                        </p:attrNameLst>
                                      </p:cBhvr>
                                      <p:to>
                                        <p:strVal val="visible"/>
                                      </p:to>
                                    </p:set>
                                    <p:anim calcmode="lin" valueType="num">
                                      <p:cBhvr additive="base">
                                        <p:cTn id="15"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0481">
                                            <p:txEl>
                                              <p:pRg st="6" end="6"/>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0481">
                                            <p:txEl>
                                              <p:pRg st="7" end="7"/>
                                            </p:txEl>
                                          </p:spTgt>
                                        </p:tgtEl>
                                        <p:attrNameLst>
                                          <p:attrName>style.visibility</p:attrName>
                                        </p:attrNameLst>
                                      </p:cBhvr>
                                      <p:to>
                                        <p:strVal val="visible"/>
                                      </p:to>
                                    </p:set>
                                    <p:anim calcmode="lin" valueType="num">
                                      <p:cBhvr additive="base">
                                        <p:cTn id="19"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0481">
                                            <p:txEl>
                                              <p:pRg st="7" end="7"/>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481">
                                            <p:txEl>
                                              <p:pRg st="8" end="8"/>
                                            </p:txEl>
                                          </p:spTgt>
                                        </p:tgtEl>
                                        <p:attrNameLst>
                                          <p:attrName>style.visibility</p:attrName>
                                        </p:attrNameLst>
                                      </p:cBhvr>
                                      <p:to>
                                        <p:strVal val="visible"/>
                                      </p:to>
                                    </p:set>
                                    <p:anim calcmode="lin" valueType="num">
                                      <p:cBhvr additive="base">
                                        <p:cTn id="23"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233749" y="596771"/>
            <a:ext cx="7641771" cy="821763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solidFill>
                  <a:srgbClr val="FF0000"/>
                </a:solidFill>
              </a:rPr>
              <a:t>                                                    </a:t>
            </a:r>
            <a:r>
              <a:rPr lang="zh-CN" altLang="zh-CN" sz="2400" b="1" smtClean="0">
                <a:solidFill>
                  <a:srgbClr val="FF0000"/>
                </a:solidFill>
              </a:rPr>
              <a:t>第四段</a:t>
            </a:r>
            <a:endParaRPr lang="en-US" altLang="zh-CN" sz="2400" b="1" smtClean="0">
              <a:solidFill>
                <a:srgbClr val="FF0000"/>
              </a:solidFill>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活动二：解读</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分析作者的作者的写作目的。</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借古讽今</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写庄宗时的盛衰之理。</a:t>
            </a:r>
            <a:r>
              <a:rPr lang="zh-CN" altLang="zh-CN" sz="2400" smtClean="0">
                <a:solidFill>
                  <a:srgbClr val="FF0000"/>
                </a:solidFill>
                <a:latin typeface="楷体" pitchFamily="49" charset="-122"/>
                <a:ea typeface="楷体" pitchFamily="49" charset="-122"/>
              </a:rPr>
              <a:t>用</a:t>
            </a:r>
            <a:r>
              <a:rPr lang="zh-CN" altLang="zh-CN" sz="2400" smtClean="0">
                <a:latin typeface="楷体" pitchFamily="49" charset="-122"/>
                <a:ea typeface="楷体" pitchFamily="49" charset="-122"/>
              </a:rPr>
              <a:t>“莫能与之争”“为天下笑”两种截然相反的结果</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引出</a:t>
            </a:r>
            <a:r>
              <a:rPr lang="zh-CN" altLang="zh-CN" sz="2400" smtClean="0">
                <a:latin typeface="楷体" pitchFamily="49" charset="-122"/>
                <a:ea typeface="楷体" pitchFamily="49" charset="-122"/>
              </a:rPr>
              <a:t>“祸患常积于忽微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而智勇多困于所溺”的经验教训。</a:t>
            </a:r>
            <a:r>
              <a:rPr lang="zh-CN" altLang="zh-CN" sz="2400" smtClean="0">
                <a:solidFill>
                  <a:srgbClr val="FF0000"/>
                </a:solidFill>
                <a:latin typeface="楷体" pitchFamily="49" charset="-122"/>
                <a:ea typeface="楷体" pitchFamily="49" charset="-122"/>
              </a:rPr>
              <a:t>作者以此含蓄地批评朝政</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讽谏</a:t>
            </a:r>
            <a:r>
              <a:rPr lang="zh-CN" altLang="zh-CN" sz="2400" smtClean="0">
                <a:latin typeface="楷体" pitchFamily="49" charset="-122"/>
                <a:ea typeface="楷体" pitchFamily="49" charset="-122"/>
              </a:rPr>
              <a:t>北宋统治者不要忘记历史教训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使文章阐述的道理更具有普遍性和现实意义。</a:t>
            </a:r>
          </a:p>
          <a:p>
            <a:endParaRPr lang="zh-CN" altLang="zh-CN" sz="2400" smtClean="0">
              <a:solidFill>
                <a:srgbClr val="FF0000"/>
              </a:solidFill>
            </a:endParaRPr>
          </a:p>
          <a:p>
            <a:r>
              <a:rPr lang="en-US" altLang="zh-CN" sz="2400" b="1" smtClean="0"/>
              <a:t>        </a:t>
            </a:r>
            <a:endParaRPr lang="zh-CN" altLang="zh-CN" sz="2400" smtClean="0"/>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312126" y="786278"/>
            <a:ext cx="7641771" cy="864852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任务一</a:t>
            </a:r>
            <a:r>
              <a:rPr lang="en-US" altLang="zh-CN" sz="2400" b="1" smtClean="0">
                <a:solidFill>
                  <a:srgbClr val="FF0000"/>
                </a:solidFill>
                <a:latin typeface="楷体" pitchFamily="49" charset="-122"/>
                <a:ea typeface="楷体" pitchFamily="49" charset="-122"/>
              </a:rPr>
              <a:t>】</a:t>
            </a:r>
            <a:endParaRPr lang="zh-CN" altLang="zh-CN" sz="2400" smtClean="0">
              <a:solidFill>
                <a:srgbClr val="FF0000"/>
              </a:solidFill>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分析论证方法</a:t>
            </a:r>
            <a:endParaRPr lang="zh-CN" altLang="zh-CN" sz="2800" smtClean="0">
              <a:solidFill>
                <a:srgbClr val="FF0000"/>
              </a:solidFill>
              <a:latin typeface="楷体" panose="02010609060101010101" pitchFamily="49" charset="-122"/>
              <a:ea typeface="楷体" panose="02010609060101010101" pitchFamily="49" charset="-122"/>
            </a:endParaRPr>
          </a:p>
          <a:p>
            <a:r>
              <a:rPr lang="zh-CN" altLang="zh-CN" sz="2400" b="1" smtClean="0">
                <a:solidFill>
                  <a:srgbClr val="FF0000"/>
                </a:solidFill>
                <a:latin typeface="楷体" pitchFamily="49" charset="-122"/>
                <a:ea typeface="楷体" pitchFamily="49" charset="-122"/>
              </a:rPr>
              <a:t>【任务导引】</a:t>
            </a:r>
            <a:endParaRPr lang="zh-CN" altLang="zh-CN" sz="2400" smtClean="0">
              <a:solidFill>
                <a:srgbClr val="FF000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本文通过对五代时期的后唐盛衰过程的具体分析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推论出“忧劳可以兴国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逸豫可以亡身”和“祸患常积于忽微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而智勇多困于所测”的结论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说明国家兴衰败亡不由天命而取决于“人事”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借以告诫当时北宋王朝执政者要吸取历史教训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居安思危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防微杜渐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力戒骄侈纵欲。</a:t>
            </a:r>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endParaRPr>
          </a:p>
          <a:p>
            <a:r>
              <a:rPr lang="en-US" altLang="zh-CN" sz="2400" b="1" smtClean="0"/>
              <a:t>        </a:t>
            </a:r>
            <a:endParaRPr lang="zh-CN" altLang="zh-CN" sz="2400" smtClean="0"/>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312126" y="601614"/>
            <a:ext cx="7641771" cy="901785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任务一</a:t>
            </a:r>
            <a:r>
              <a:rPr lang="en-US" altLang="zh-CN" sz="2400" b="1" smtClean="0">
                <a:solidFill>
                  <a:srgbClr val="FF0000"/>
                </a:solidFill>
                <a:latin typeface="楷体" pitchFamily="49" charset="-122"/>
                <a:ea typeface="楷体" pitchFamily="49" charset="-122"/>
              </a:rPr>
              <a:t>】</a:t>
            </a:r>
            <a:endParaRPr lang="zh-CN" altLang="zh-CN" sz="2400" smtClean="0">
              <a:solidFill>
                <a:srgbClr val="FF0000"/>
              </a:solidFill>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分析论证方法</a:t>
            </a:r>
            <a:endParaRPr lang="zh-CN" altLang="zh-CN" sz="2800" smtClean="0">
              <a:solidFill>
                <a:srgbClr val="FF0000"/>
              </a:solidFill>
              <a:latin typeface="楷体" pitchFamily="49" charset="-122"/>
              <a:ea typeface="楷体" pitchFamily="49" charset="-122"/>
            </a:endParaRPr>
          </a:p>
          <a:p>
            <a:r>
              <a:rPr lang="zh-CN" altLang="zh-CN" sz="2400" b="1" smtClean="0">
                <a:solidFill>
                  <a:srgbClr val="FF0000"/>
                </a:solidFill>
              </a:rPr>
              <a:t>【任务设计】</a:t>
            </a:r>
            <a:endParaRPr lang="zh-CN" altLang="zh-CN" sz="2400" smtClean="0">
              <a:solidFill>
                <a:srgbClr val="FF0000"/>
              </a:solidFill>
            </a:endParaRPr>
          </a:p>
          <a:p>
            <a:r>
              <a:rPr lang="en-US" altLang="zh-CN" sz="2400" b="1" smtClean="0"/>
              <a:t>1.</a:t>
            </a:r>
            <a:r>
              <a:rPr lang="zh-CN" altLang="zh-CN" sz="2400" b="1" smtClean="0"/>
              <a:t>本文是怎样运用正反对比来阐述事理的</a:t>
            </a:r>
            <a:r>
              <a:rPr lang="en-US" altLang="zh-CN" sz="2400" b="1" smtClean="0"/>
              <a:t>?</a:t>
            </a:r>
            <a:endParaRPr lang="zh-CN" altLang="zh-CN" sz="2400" smtClean="0"/>
          </a:p>
          <a:p>
            <a:r>
              <a:rPr lang="en-US" altLang="zh-CN" sz="2400" smtClean="0"/>
              <a:t>       </a:t>
            </a:r>
            <a:r>
              <a:rPr lang="zh-CN" altLang="zh-CN" sz="2400" smtClean="0"/>
              <a:t>全文通过把庄宗的“得天下”与“失天下”作为主线进行对比、。</a:t>
            </a:r>
          </a:p>
          <a:p>
            <a:r>
              <a:rPr lang="en-US" altLang="zh-CN" sz="2400" smtClean="0"/>
              <a:t>       </a:t>
            </a:r>
            <a:r>
              <a:rPr lang="zh-CN" altLang="zh-CN" sz="2400" smtClean="0"/>
              <a:t>文章开头第一、二段“盛、衰”“得、失”并举</a:t>
            </a:r>
            <a:r>
              <a:rPr lang="en-US" altLang="zh-CN" sz="2400" smtClean="0"/>
              <a:t>,</a:t>
            </a:r>
            <a:r>
              <a:rPr lang="zh-CN" altLang="zh-CN" sz="2400" smtClean="0"/>
              <a:t>第三段“盛、衰”“得、失”“成、败”“损、益”“兴、亡”并举</a:t>
            </a:r>
            <a:r>
              <a:rPr lang="en-US" altLang="zh-CN" sz="2400" smtClean="0"/>
              <a:t>,</a:t>
            </a:r>
            <a:r>
              <a:rPr lang="zh-CN" altLang="zh-CN" sz="2400" smtClean="0"/>
              <a:t>第四段又用“盛、衰”并举。此外</a:t>
            </a:r>
            <a:r>
              <a:rPr lang="en-US" altLang="zh-CN" sz="2400" smtClean="0"/>
              <a:t>,</a:t>
            </a:r>
            <a:r>
              <a:rPr lang="zh-CN" altLang="zh-CN" sz="2400" smtClean="0"/>
              <a:t>又如“方其……</a:t>
            </a:r>
            <a:r>
              <a:rPr lang="en-US" altLang="zh-CN" sz="2400" smtClean="0"/>
              <a:t>,</a:t>
            </a:r>
            <a:r>
              <a:rPr lang="zh-CN" altLang="zh-CN" sz="2400" smtClean="0"/>
              <a:t>及其……”</a:t>
            </a:r>
            <a:r>
              <a:rPr lang="en-US" altLang="zh-CN" sz="2400" smtClean="0"/>
              <a:t>,</a:t>
            </a:r>
            <a:r>
              <a:rPr lang="zh-CN" altLang="zh-CN" sz="2400" smtClean="0"/>
              <a:t>对照鲜明</a:t>
            </a:r>
            <a:r>
              <a:rPr lang="en-US" altLang="zh-CN" sz="2400" smtClean="0"/>
              <a:t>,</a:t>
            </a:r>
            <a:r>
              <a:rPr lang="zh-CN" altLang="zh-CN" sz="2400" smtClean="0"/>
              <a:t>论点非常突出。</a:t>
            </a:r>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endParaRPr>
          </a:p>
          <a:p>
            <a:r>
              <a:rPr lang="en-US" altLang="zh-CN" sz="2400" b="1" smtClean="0"/>
              <a:t>        </a:t>
            </a:r>
            <a:endParaRPr lang="zh-CN" altLang="zh-CN" sz="2400" smtClean="0"/>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4" end="4"/>
                                            </p:txEl>
                                          </p:spTgt>
                                        </p:tgtEl>
                                        <p:attrNameLst>
                                          <p:attrName>style.visibility</p:attrName>
                                        </p:attrNameLst>
                                      </p:cBhvr>
                                      <p:to>
                                        <p:strVal val="visible"/>
                                      </p:to>
                                    </p:set>
                                    <p:anim calcmode="lin" valueType="num">
                                      <p:cBhvr additive="base">
                                        <p:cTn id="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5" end="5"/>
                                            </p:txEl>
                                          </p:spTgt>
                                        </p:tgtEl>
                                        <p:attrNameLst>
                                          <p:attrName>style.visibility</p:attrName>
                                        </p:attrNameLst>
                                      </p:cBhvr>
                                      <p:to>
                                        <p:strVal val="visible"/>
                                      </p:to>
                                    </p:set>
                                    <p:anim calcmode="lin" valueType="num">
                                      <p:cBhvr additive="base">
                                        <p:cTn id="11"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351315" y="1057029"/>
            <a:ext cx="7641771" cy="938718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t> </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任务一</a:t>
            </a:r>
            <a:r>
              <a:rPr lang="en-US" altLang="zh-CN" sz="2400" b="1" smtClean="0">
                <a:solidFill>
                  <a:srgbClr val="FF0000"/>
                </a:solidFill>
                <a:latin typeface="楷体" pitchFamily="49" charset="-122"/>
                <a:ea typeface="楷体" pitchFamily="49" charset="-122"/>
              </a:rPr>
              <a:t>】</a:t>
            </a:r>
            <a:endParaRPr lang="zh-CN" altLang="zh-CN" sz="2400" smtClean="0">
              <a:solidFill>
                <a:srgbClr val="FF0000"/>
              </a:solidFill>
              <a:latin typeface="楷体" pitchFamily="49" charset="-122"/>
              <a:ea typeface="楷体" pitchFamily="49" charset="-122"/>
            </a:endParaRPr>
          </a:p>
          <a:p>
            <a:r>
              <a:rPr lang="en-US" altLang="zh-CN" sz="24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分析论证方法</a:t>
            </a:r>
            <a:endParaRPr lang="zh-CN" altLang="zh-CN" sz="2800" smtClean="0">
              <a:solidFill>
                <a:srgbClr val="FF0000"/>
              </a:solidFill>
              <a:latin typeface="楷体" pitchFamily="49" charset="-122"/>
              <a:ea typeface="楷体" pitchFamily="49" charset="-122"/>
            </a:endParaRPr>
          </a:p>
          <a:p>
            <a:r>
              <a:rPr lang="zh-CN" altLang="zh-CN" sz="2400" b="1" smtClean="0">
                <a:solidFill>
                  <a:srgbClr val="FF0000"/>
                </a:solidFill>
              </a:rPr>
              <a:t>【任务设计】</a:t>
            </a:r>
            <a:endParaRPr lang="zh-CN" altLang="zh-CN" sz="2400" smtClean="0">
              <a:solidFill>
                <a:srgbClr val="FF0000"/>
              </a:solidFill>
            </a:endParaRPr>
          </a:p>
          <a:p>
            <a:r>
              <a:rPr lang="en-US" altLang="zh-CN" sz="2400" b="1" smtClean="0">
                <a:latin typeface="楷体" pitchFamily="49" charset="-122"/>
                <a:ea typeface="楷体" pitchFamily="49" charset="-122"/>
              </a:rPr>
              <a:t>    2.</a:t>
            </a:r>
            <a:r>
              <a:rPr lang="zh-CN" altLang="zh-CN" sz="2400" b="1" smtClean="0">
                <a:latin typeface="楷体" pitchFamily="49" charset="-122"/>
                <a:ea typeface="楷体" pitchFamily="49" charset="-122"/>
              </a:rPr>
              <a:t>文中是如何运用例证法的</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有什么作用</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文章通过</a:t>
            </a:r>
            <a:r>
              <a:rPr lang="zh-CN" altLang="zh-CN" sz="2400" smtClean="0">
                <a:solidFill>
                  <a:srgbClr val="FF0000"/>
                </a:solidFill>
                <a:latin typeface="楷体" pitchFamily="49" charset="-122"/>
                <a:ea typeface="楷体" pitchFamily="49" charset="-122"/>
              </a:rPr>
              <a:t>“晋王三矢”这一典型、生动的事例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充分体现了庄宗的“忧劳”</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突出了“人事”的作用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再辅之以评论庄宗盛衰时所涉及的点滴史实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就使人对于庄宗的由“盛”而“衰”、由“忧劳”到“逸豫”不言而明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达到了以材料论证观点的目的</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起到了以古鉴今、举一反三的作用。</a:t>
            </a:r>
          </a:p>
          <a:p>
            <a:endParaRPr lang="zh-CN" altLang="zh-CN" sz="2400" smtClean="0"/>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endParaRPr>
          </a:p>
          <a:p>
            <a:r>
              <a:rPr lang="en-US" altLang="zh-CN" sz="2400" b="1" smtClean="0"/>
              <a:t>        </a:t>
            </a:r>
            <a:endParaRPr lang="zh-CN" altLang="zh-CN" sz="2400" smtClean="0"/>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351315" y="1549473"/>
            <a:ext cx="7641771" cy="84023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FF0000"/>
                </a:solidFill>
                <a:latin typeface="楷体" pitchFamily="49" charset="-122"/>
                <a:ea typeface="楷体" pitchFamily="49" charset="-122"/>
              </a:rPr>
              <a:t>【</a:t>
            </a:r>
            <a:r>
              <a:rPr lang="zh-CN" altLang="zh-CN" sz="2800" b="1" smtClean="0">
                <a:solidFill>
                  <a:srgbClr val="FF0000"/>
                </a:solidFill>
                <a:latin typeface="楷体" pitchFamily="49" charset="-122"/>
                <a:ea typeface="楷体" pitchFamily="49" charset="-122"/>
              </a:rPr>
              <a:t>任务二</a:t>
            </a:r>
            <a:r>
              <a:rPr lang="en-US" altLang="zh-CN" sz="2800" b="1" smtClean="0">
                <a:solidFill>
                  <a:srgbClr val="FF0000"/>
                </a:solidFill>
                <a:latin typeface="楷体" pitchFamily="49" charset="-122"/>
                <a:ea typeface="楷体" pitchFamily="49" charset="-122"/>
              </a:rPr>
              <a:t>】</a:t>
            </a:r>
            <a:endParaRPr lang="zh-CN" altLang="zh-CN" sz="2800" smtClean="0">
              <a:solidFill>
                <a:srgbClr val="FF0000"/>
              </a:solidFill>
              <a:latin typeface="楷体" pitchFamily="49" charset="-122"/>
              <a:ea typeface="楷体" pitchFamily="49" charset="-122"/>
            </a:endParaRPr>
          </a:p>
          <a:p>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分析作者的观点态度</a:t>
            </a:r>
            <a:endParaRPr lang="zh-CN" altLang="zh-CN" sz="2800" smtClean="0">
              <a:solidFill>
                <a:srgbClr val="FF0000"/>
              </a:solidFill>
              <a:latin typeface="楷体" pitchFamily="49" charset="-122"/>
              <a:ea typeface="楷体" pitchFamily="49" charset="-122"/>
            </a:endParaRPr>
          </a:p>
          <a:p>
            <a:r>
              <a:rPr lang="zh-CN" altLang="zh-CN" sz="2800" b="1" smtClean="0">
                <a:solidFill>
                  <a:srgbClr val="FF0000"/>
                </a:solidFill>
                <a:latin typeface="楷体" pitchFamily="49" charset="-122"/>
                <a:ea typeface="楷体" pitchFamily="49" charset="-122"/>
              </a:rPr>
              <a:t>【任务导引】</a:t>
            </a:r>
            <a:endParaRPr lang="zh-CN" altLang="zh-CN" sz="2800" smtClean="0">
              <a:solidFill>
                <a:srgbClr val="FF000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分析概括作者在文中的观点和态度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就是要求用自己的语言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将语言、语段或全文进行具体的理解和总结、筛选和提炼、加工和转化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从而分辨作者对所说事物的态度。</a:t>
            </a:r>
          </a:p>
          <a:p>
            <a:endParaRPr lang="zh-CN" altLang="zh-CN" sz="2400" smtClean="0"/>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endParaRPr>
          </a:p>
          <a:p>
            <a:r>
              <a:rPr lang="en-US" altLang="zh-CN" sz="2400" b="1" smtClean="0"/>
              <a:t>        </a:t>
            </a:r>
            <a:endParaRPr lang="zh-CN" altLang="zh-CN" sz="2400" smtClean="0"/>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051"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69333" y="158044"/>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596789" y="27295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素养目标</a:t>
            </a:r>
            <a:endParaRPr lang="zh-CN" altLang="en-US" sz="3200" b="1">
              <a:latin typeface="微软雅黑" panose="020b0503020204020204" pitchFamily="34" charset="-122"/>
              <a:ea typeface="微软雅黑"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591732" y="1549065"/>
            <a:ext cx="7473246"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1.</a:t>
            </a:r>
            <a:r>
              <a:rPr lang="zh-CN" altLang="zh-CN" sz="2800" smtClean="0">
                <a:latin typeface="楷体" pitchFamily="49" charset="-122"/>
                <a:ea typeface="楷体" pitchFamily="49" charset="-122"/>
              </a:rPr>
              <a:t>了解作者及文章创作的时代背景</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把握文章的主要观点及意图。</a:t>
            </a:r>
          </a:p>
          <a:p>
            <a:r>
              <a:rPr lang="en-US" altLang="zh-CN" sz="2800" smtClean="0">
                <a:latin typeface="楷体" pitchFamily="49" charset="-122"/>
                <a:ea typeface="楷体" pitchFamily="49" charset="-122"/>
              </a:rPr>
              <a:t>2.</a:t>
            </a:r>
            <a:r>
              <a:rPr lang="zh-CN" altLang="zh-CN" sz="2800" smtClean="0">
                <a:latin typeface="楷体" pitchFamily="49" charset="-122"/>
                <a:ea typeface="楷体" pitchFamily="49" charset="-122"/>
              </a:rPr>
              <a:t>从选材、论证方法等角度</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分析文章精妙的构思</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体会文章的论证力度。</a:t>
            </a:r>
          </a:p>
          <a:p>
            <a:r>
              <a:rPr lang="en-US" altLang="zh-CN" sz="2800" smtClean="0">
                <a:latin typeface="楷体" pitchFamily="49" charset="-122"/>
                <a:ea typeface="楷体" pitchFamily="49" charset="-122"/>
              </a:rPr>
              <a:t>3.</a:t>
            </a:r>
            <a:r>
              <a:rPr lang="zh-CN" altLang="zh-CN" sz="2800" smtClean="0">
                <a:latin typeface="楷体" pitchFamily="49" charset="-122"/>
                <a:ea typeface="楷体" pitchFamily="49" charset="-122"/>
              </a:rPr>
              <a:t>学习文章以散体写史论的方法</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以及作者积极关注社会现实的人生态度。</a:t>
            </a: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364378" y="418218"/>
            <a:ext cx="7641771" cy="1092606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FF0000"/>
                </a:solidFill>
                <a:latin typeface="楷体" pitchFamily="49" charset="-122"/>
                <a:ea typeface="楷体" pitchFamily="49" charset="-122"/>
              </a:rPr>
              <a:t>【</a:t>
            </a:r>
            <a:r>
              <a:rPr lang="zh-CN" altLang="zh-CN" sz="2800" b="1" smtClean="0">
                <a:solidFill>
                  <a:srgbClr val="FF0000"/>
                </a:solidFill>
                <a:latin typeface="楷体" pitchFamily="49" charset="-122"/>
                <a:ea typeface="楷体" pitchFamily="49" charset="-122"/>
              </a:rPr>
              <a:t>任务</a:t>
            </a:r>
            <a:r>
              <a:rPr lang="zh-CN" altLang="en-US" sz="2800" b="1" smtClean="0">
                <a:solidFill>
                  <a:srgbClr val="FF0000"/>
                </a:solidFill>
                <a:latin typeface="楷体" pitchFamily="49" charset="-122"/>
                <a:ea typeface="楷体" pitchFamily="49" charset="-122"/>
              </a:rPr>
              <a:t>设计</a:t>
            </a:r>
            <a:r>
              <a:rPr lang="en-US" altLang="zh-CN" sz="2800" b="1" smtClean="0">
                <a:solidFill>
                  <a:srgbClr val="FF0000"/>
                </a:solidFill>
                <a:latin typeface="楷体" pitchFamily="49" charset="-122"/>
                <a:ea typeface="楷体" pitchFamily="49" charset="-122"/>
              </a:rPr>
              <a:t>】</a:t>
            </a:r>
          </a:p>
          <a:p>
            <a:r>
              <a:rPr lang="en-US" altLang="zh-CN" sz="2400" b="1" smtClean="0">
                <a:latin typeface="楷体" pitchFamily="49" charset="-122"/>
                <a:ea typeface="楷体" pitchFamily="49" charset="-122"/>
              </a:rPr>
              <a:t>    1</a:t>
            </a:r>
            <a:r>
              <a:rPr lang="zh-CN" altLang="zh-CN" sz="2400" b="1" smtClean="0">
                <a:latin typeface="楷体" pitchFamily="49" charset="-122"/>
                <a:ea typeface="楷体" pitchFamily="49" charset="-122"/>
              </a:rPr>
              <a:t>、文章写到第三段</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论点已得到证明</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似乎可以结束了</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可是作者又作进一步议论</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为什么</a:t>
            </a:r>
            <a:r>
              <a:rPr lang="en-US" altLang="zh-CN" sz="2400" b="1"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第四段用“故”字承接上文</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再次评论庄宗的盛衰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以“莫能与之争”和“身死国灭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为天下笑”两种截然相反的结果</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引出“夫祸患常积于忽微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而智勇多困于所溺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岂独伶人也哉”的教训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得出具有更普遍意义的结论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强调能使人逸豫亡身的不仅限于溺爱伶人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如果小看“忽微”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沉溺于声色犬马的逸乐之中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忘记忧劳兴国的至理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同样会导致身死国灭的下场。</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作者在这里含蓄地批评朝政</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讽谏北宋统治者不要忘记历史教训</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意味深长。</a:t>
            </a:r>
          </a:p>
          <a:p>
            <a:endParaRPr lang="zh-CN" altLang="zh-CN" sz="2800" smtClean="0">
              <a:solidFill>
                <a:srgbClr val="FF0000"/>
              </a:solidFill>
              <a:latin typeface="楷体" pitchFamily="49" charset="-122"/>
              <a:ea typeface="楷体" pitchFamily="49" charset="-122"/>
            </a:endParaRPr>
          </a:p>
          <a:p>
            <a:endParaRPr lang="zh-CN" altLang="zh-CN" sz="2400" smtClean="0"/>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endParaRPr>
          </a:p>
          <a:p>
            <a:r>
              <a:rPr lang="en-US" altLang="zh-CN" sz="2400" b="1" smtClean="0"/>
              <a:t>        </a:t>
            </a:r>
            <a:endParaRPr lang="zh-CN" altLang="zh-CN" sz="2400" smtClean="0"/>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2" end="2"/>
                                            </p:txEl>
                                          </p:spTgt>
                                        </p:tgtEl>
                                        <p:attrNameLst>
                                          <p:attrName>style.visibility</p:attrName>
                                        </p:attrNameLst>
                                      </p:cBhvr>
                                      <p:to>
                                        <p:strVal val="visible"/>
                                      </p:to>
                                    </p:set>
                                    <p:anim calcmode="lin" valueType="num">
                                      <p:cBhvr additive="base">
                                        <p:cTn id="7"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3" end="3"/>
                                            </p:txEl>
                                          </p:spTgt>
                                        </p:tgtEl>
                                        <p:attrNameLst>
                                          <p:attrName>style.visibility</p:attrName>
                                        </p:attrNameLst>
                                      </p:cBhvr>
                                      <p:to>
                                        <p:strVal val="visible"/>
                                      </p:to>
                                    </p:set>
                                    <p:anim calcmode="lin" valueType="num">
                                      <p:cBhvr additive="base">
                                        <p:cTn id="11"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261257"/>
            <a:ext cx="11830756" cy="6376609"/>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307164"/>
            <a:ext cx="11847732" cy="634183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332413" y="549638"/>
            <a:ext cx="10162902" cy="110491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FF0000"/>
                </a:solidFill>
                <a:latin typeface="楷体" pitchFamily="49" charset="-122"/>
                <a:ea typeface="楷体" pitchFamily="49" charset="-122"/>
              </a:rPr>
              <a:t>   【</a:t>
            </a:r>
            <a:r>
              <a:rPr lang="zh-CN" altLang="zh-CN" sz="2800" b="1" smtClean="0">
                <a:solidFill>
                  <a:srgbClr val="FF0000"/>
                </a:solidFill>
                <a:latin typeface="楷体" pitchFamily="49" charset="-122"/>
                <a:ea typeface="楷体" pitchFamily="49" charset="-122"/>
              </a:rPr>
              <a:t>任务</a:t>
            </a:r>
            <a:r>
              <a:rPr lang="zh-CN" altLang="en-US" sz="2800" b="1" smtClean="0">
                <a:solidFill>
                  <a:srgbClr val="FF0000"/>
                </a:solidFill>
                <a:latin typeface="楷体" pitchFamily="49" charset="-122"/>
                <a:ea typeface="楷体" pitchFamily="49" charset="-122"/>
              </a:rPr>
              <a:t>设计</a:t>
            </a:r>
            <a:r>
              <a:rPr lang="en-US" altLang="zh-CN" sz="2800" b="1" smtClean="0">
                <a:solidFill>
                  <a:srgbClr val="FF0000"/>
                </a:solidFill>
                <a:latin typeface="楷体" pitchFamily="49" charset="-122"/>
                <a:ea typeface="楷体" pitchFamily="49" charset="-122"/>
              </a:rPr>
              <a:t>】</a:t>
            </a:r>
          </a:p>
          <a:p>
            <a:r>
              <a:rPr lang="en-US" altLang="zh-CN" sz="2400" b="1" smtClean="0">
                <a:latin typeface="楷体" pitchFamily="49" charset="-122"/>
                <a:ea typeface="楷体" pitchFamily="49" charset="-122"/>
              </a:rPr>
              <a:t>    </a:t>
            </a:r>
            <a:r>
              <a:rPr lang="en-US" altLang="zh-CN" sz="2800" b="1" smtClean="0">
                <a:latin typeface="楷体" pitchFamily="49" charset="-122"/>
                <a:ea typeface="楷体" pitchFamily="49" charset="-122"/>
              </a:rPr>
              <a:t>2</a:t>
            </a:r>
            <a:r>
              <a:rPr lang="zh-CN" altLang="zh-CN" sz="2800" b="1" smtClean="0">
                <a:latin typeface="楷体" pitchFamily="49" charset="-122"/>
                <a:ea typeface="楷体" pitchFamily="49" charset="-122"/>
              </a:rPr>
              <a:t>、对“忧劳可以兴国</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逸豫可以亡身”的结论</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我们今天应该如何评价</a:t>
            </a:r>
            <a:r>
              <a:rPr lang="en-US" altLang="zh-CN" sz="2800" b="1"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作者的观点是有历史和阶级的局限性的。</a:t>
            </a: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首先</a:t>
            </a:r>
            <a:r>
              <a:rPr lang="en-US"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作者把一个王朝的盛衰兴亡归之于某个国君</a:t>
            </a:r>
            <a:r>
              <a:rPr lang="en-US" altLang="zh-CN" sz="2400" smtClean="0">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这是一种唯心史观。</a:t>
            </a:r>
            <a:r>
              <a:rPr lang="zh-CN" altLang="zh-CN" sz="2400" smtClean="0">
                <a:latin typeface="楷体" pitchFamily="49" charset="-122"/>
                <a:ea typeface="楷体" pitchFamily="49" charset="-122"/>
              </a:rPr>
              <a:t>如果根据作者的观点加以推论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似乎统洽阶级只要能“谦”而不“满”、“忧劳”而不“逸豫”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封建王朝就会长治久安。实际情况当然不是如此。</a:t>
            </a: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其次</a:t>
            </a:r>
            <a:r>
              <a:rPr lang="en-US"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 作者的观点也有</a:t>
            </a:r>
            <a:r>
              <a:rPr lang="zh-CN" altLang="zh-CN" sz="2400" smtClean="0">
                <a:solidFill>
                  <a:srgbClr val="0070C0"/>
                </a:solidFill>
                <a:latin typeface="楷体" pitchFamily="49" charset="-122"/>
                <a:ea typeface="楷体" pitchFamily="49" charset="-122"/>
              </a:rPr>
              <a:t>其历史进步性的一面</a:t>
            </a:r>
            <a:r>
              <a:rPr lang="zh-CN" altLang="zh-CN" sz="2400" smtClean="0">
                <a:latin typeface="楷体" pitchFamily="49" charset="-122"/>
                <a:ea typeface="楷体" pitchFamily="49" charset="-122"/>
              </a:rPr>
              <a:t>。虽然一个王朝的盛衰安危不能完全归结于统治者个人的忧劳或是逸豫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但统治者是骄奢淫逸还是励精图治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这对当时社会是有重大影响的。欧阳修早在北宋前期就把这一点作为严重问题提出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这说明他有一定的政治眼光。</a:t>
            </a:r>
            <a:endParaRPr lang="en-US"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另外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“忧劳兴国”“逸豫亡身”的历史教训</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在今天我们现代化建设的进程中</a:t>
            </a:r>
            <a:r>
              <a:rPr lang="en-US" altLang="zh-CN" sz="2400" smtClean="0">
                <a:latin typeface="楷体" pitchFamily="49" charset="-122"/>
                <a:ea typeface="楷体" pitchFamily="49" charset="-122"/>
              </a:rPr>
              <a:t>,</a:t>
            </a:r>
            <a:r>
              <a:rPr lang="zh-CN" altLang="zh-CN" sz="2400" smtClean="0">
                <a:solidFill>
                  <a:srgbClr val="0070C0"/>
                </a:solidFill>
                <a:latin typeface="楷体" pitchFamily="49" charset="-122"/>
                <a:ea typeface="楷体" pitchFamily="49" charset="-122"/>
              </a:rPr>
              <a:t>也有一定的借鉴作用</a:t>
            </a:r>
            <a:r>
              <a:rPr lang="zh-CN" altLang="zh-CN" sz="2400" smtClean="0">
                <a:latin typeface="楷体" pitchFamily="49" charset="-122"/>
                <a:ea typeface="楷体" pitchFamily="49" charset="-122"/>
              </a:rPr>
              <a:t>。</a:t>
            </a:r>
          </a:p>
          <a:p>
            <a:endParaRPr lang="zh-CN" altLang="zh-CN" sz="28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2" end="2"/>
                                            </p:txEl>
                                          </p:spTgt>
                                        </p:tgtEl>
                                        <p:attrNameLst>
                                          <p:attrName>style.visibility</p:attrName>
                                        </p:attrNameLst>
                                      </p:cBhvr>
                                      <p:to>
                                        <p:strVal val="visible"/>
                                      </p:to>
                                    </p:set>
                                    <p:anim calcmode="lin" valueType="num">
                                      <p:cBhvr additive="base">
                                        <p:cTn id="7"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3" end="3"/>
                                            </p:txEl>
                                          </p:spTgt>
                                        </p:tgtEl>
                                        <p:attrNameLst>
                                          <p:attrName>style.visibility</p:attrName>
                                        </p:attrNameLst>
                                      </p:cBhvr>
                                      <p:to>
                                        <p:strVal val="visible"/>
                                      </p:to>
                                    </p:set>
                                    <p:anim calcmode="lin" valueType="num">
                                      <p:cBhvr additive="base">
                                        <p:cTn id="11"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1">
                                            <p:txEl>
                                              <p:pRg st="4" end="4"/>
                                            </p:txEl>
                                          </p:spTgt>
                                        </p:tgtEl>
                                        <p:attrNameLst>
                                          <p:attrName>style.visibility</p:attrName>
                                        </p:attrNameLst>
                                      </p:cBhvr>
                                      <p:to>
                                        <p:strVal val="visible"/>
                                      </p:to>
                                    </p:set>
                                    <p:anim calcmode="lin" valueType="num">
                                      <p:cBhvr additive="base">
                                        <p:cTn id="17"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0481">
                                            <p:txEl>
                                              <p:pRg st="5" end="5"/>
                                            </p:txEl>
                                          </p:spTgt>
                                        </p:tgtEl>
                                        <p:attrNameLst>
                                          <p:attrName>style.visibility</p:attrName>
                                        </p:attrNameLst>
                                      </p:cBhvr>
                                      <p:to>
                                        <p:strVal val="visible"/>
                                      </p:to>
                                    </p:set>
                                    <p:anim calcmode="lin" valueType="num">
                                      <p:cBhvr additive="base">
                                        <p:cTn id="23"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65786" y="339636"/>
            <a:ext cx="11830756" cy="6348546"/>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307163"/>
            <a:ext cx="11847732" cy="635489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4298200" y="84908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主题归纳</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802676" y="1992615"/>
            <a:ext cx="8399416" cy="889474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t>         </a:t>
            </a:r>
            <a:r>
              <a:rPr lang="zh-CN" altLang="zh-CN" sz="3200" smtClean="0">
                <a:latin typeface="楷体" pitchFamily="49" charset="-122"/>
                <a:ea typeface="楷体" pitchFamily="49" charset="-122"/>
              </a:rPr>
              <a:t>文章总结了后唐庄宗李存勖得天下而后失天下的历史教训</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阐明了国家盛衰取决于人事</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“忧劳可以兴国</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逸豫可以亡身”的道理</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讽谏北宋统治者应力戒骄奢</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防微杜渐</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励精图治。</a:t>
            </a:r>
          </a:p>
          <a:p>
            <a:endParaRPr lang="zh-CN" altLang="zh-CN" sz="2400" smtClean="0">
              <a:latin typeface="楷体" pitchFamily="49" charset="-122"/>
              <a:ea typeface="楷体" pitchFamily="49" charset="-122"/>
            </a:endParaRPr>
          </a:p>
          <a:p>
            <a:endParaRPr lang="zh-CN" altLang="zh-CN" sz="28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en-US" altLang="zh-CN" sz="2400" b="1"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solidFill>
                <a:srgbClr val="FF000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20483" name="New picture" hidden="1"/>
          <p:cNvPicPr/>
          <p:nvPr>
            <p:custDataLst>
              <p:tags r:id="rId12"/>
            </p:custDataLst>
          </p:nvPr>
        </p:nvPicPr>
        <p:blipFill>
          <a:blip r:embed="rId11"/>
          <a:stretch>
            <a:fillRect/>
          </a:stretch>
        </p:blipFill>
        <p:spPr>
          <a:xfrm>
            <a:off x="10769600" y="11836400"/>
            <a:ext cx="469900" cy="495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4"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69333" y="158044"/>
            <a:ext cx="11830756" cy="6491111"/>
          </a:xfrm>
          <a:prstGeom prst="rect">
            <a:avLst/>
          </a:prstGeom>
          <a:noFill/>
        </p:spPr>
      </p:pic>
      <p:sp>
        <p:nvSpPr>
          <p:cNvPr id="13" name="流程图: 可选过程 12"/>
          <p:cNvSpPr/>
          <p:nvPr>
            <p:custDataLst>
              <p:tags r:id="rId5"/>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6"/>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7"/>
            </p:custDataLst>
          </p:nvPr>
        </p:nvSpPr>
        <p:spPr>
          <a:xfrm>
            <a:off x="218364" y="163774"/>
            <a:ext cx="11811339" cy="655766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10"/>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11"/>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12"/>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13"/>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4"/>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5"/>
            </p:custDataLst>
          </p:nvPr>
        </p:nvSpPr>
        <p:spPr>
          <a:xfrm>
            <a:off x="5813945" y="2524834"/>
            <a:ext cx="1525166" cy="342793"/>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题目解说</a:t>
            </a:r>
            <a:endParaRPr lang="zh-CN" altLang="en-US" sz="2400" b="1">
              <a:solidFill>
                <a:schemeClr val="bg1"/>
              </a:solidFill>
            </a:endParaRPr>
          </a:p>
        </p:txBody>
      </p:sp>
      <p:sp>
        <p:nvSpPr>
          <p:cNvPr id="21" name="流程图: 可选过程 20"/>
          <p:cNvSpPr/>
          <p:nvPr>
            <p:custDataLst>
              <p:tags r:id="rId16"/>
            </p:custDataLst>
          </p:nvPr>
        </p:nvSpPr>
        <p:spPr>
          <a:xfrm>
            <a:off x="5798479" y="3189196"/>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2" name="流程图: 可选过程 21"/>
          <p:cNvSpPr/>
          <p:nvPr>
            <p:custDataLst>
              <p:tags r:id="rId17"/>
            </p:custDataLst>
          </p:nvPr>
        </p:nvSpPr>
        <p:spPr>
          <a:xfrm>
            <a:off x="5813296" y="4036423"/>
            <a:ext cx="1529200" cy="40494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论证方法</a:t>
            </a:r>
            <a:endParaRPr lang="zh-CN" altLang="en-US" sz="2400" b="1">
              <a:solidFill>
                <a:schemeClr val="bg1"/>
              </a:solidFill>
            </a:endParaRPr>
          </a:p>
        </p:txBody>
      </p:sp>
      <p:sp>
        <p:nvSpPr>
          <p:cNvPr id="25" name="流程图: 可选过程 24"/>
          <p:cNvSpPr/>
          <p:nvPr>
            <p:custDataLst>
              <p:tags r:id="rId18"/>
            </p:custDataLst>
          </p:nvPr>
        </p:nvSpPr>
        <p:spPr>
          <a:xfrm>
            <a:off x="5849302" y="501695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观点态度</a:t>
            </a:r>
            <a:endParaRPr lang="zh-CN" altLang="en-US" sz="2400" b="1">
              <a:solidFill>
                <a:schemeClr val="bg1"/>
              </a:solidFill>
            </a:endParaRPr>
          </a:p>
        </p:txBody>
      </p:sp>
      <p:sp>
        <p:nvSpPr>
          <p:cNvPr id="26" name="流程图: 可选过程 25"/>
          <p:cNvSpPr/>
          <p:nvPr>
            <p:custDataLst>
              <p:tags r:id="rId19"/>
            </p:custDataLst>
          </p:nvPr>
        </p:nvSpPr>
        <p:spPr>
          <a:xfrm>
            <a:off x="5763062" y="161489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20"/>
            </p:custDataLst>
          </p:nvPr>
        </p:nvSpPr>
        <p:spPr>
          <a:xfrm>
            <a:off x="5460859" y="724696"/>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21"/>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074" name="Picture 2"/>
          <p:cNvPicPr>
            <a:picLocks noChangeAspect="1" noChangeArrowheads="1"/>
          </p:cNvPicPr>
          <p:nvPr>
            <p:custDataLst>
              <p:tags r:id="rId23"/>
            </p:custDataLst>
          </p:nvPr>
        </p:nvPicPr>
        <p:blipFill>
          <a:blip r:embed="rId22"/>
          <a:stretch>
            <a:fillRect/>
          </a:stretch>
        </p:blipFill>
        <p:spPr bwMode="auto">
          <a:xfrm>
            <a:off x="6081713" y="3409950"/>
            <a:ext cx="28575" cy="38100"/>
          </a:xfrm>
          <a:prstGeom prst="rect">
            <a:avLst/>
          </a:prstGeom>
          <a:noFill/>
          <a:ln w="9525">
            <a:noFill/>
            <a:miter lim="800000"/>
          </a:ln>
        </p:spPr>
      </p:pic>
      <p:pic>
        <p:nvPicPr>
          <p:cNvPr id="8193" name="Picture 1" descr="C:\Users\Administrator\Desktop\u=1719125041,829380623&amp;fm=26&amp;gp=0.jpg"/>
          <p:cNvPicPr>
            <a:picLocks noChangeAspect="1" noChangeArrowheads="1"/>
          </p:cNvPicPr>
          <p:nvPr>
            <p:custDataLst>
              <p:tags r:id="rId25"/>
            </p:custDataLst>
          </p:nvPr>
        </p:nvPicPr>
        <p:blipFill>
          <a:blip r:embed="rId24"/>
          <a:stretch>
            <a:fillRect/>
          </a:stretch>
        </p:blipFill>
        <p:spPr bwMode="auto">
          <a:xfrm>
            <a:off x="8046721" y="169817"/>
            <a:ext cx="3984170" cy="6466114"/>
          </a:xfrm>
          <a:prstGeom prst="rect">
            <a:avLst/>
          </a:prstGeom>
          <a:ln>
            <a:noFill/>
          </a:ln>
          <a:effectLst>
            <a:softEdge rad="112500"/>
          </a:effec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69333" y="158044"/>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62595" y="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了解作者</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3910845" y="610136"/>
            <a:ext cx="7411911" cy="624786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欧阳修</a:t>
            </a:r>
            <a:r>
              <a:rPr lang="en-US" altLang="zh-CN" sz="2400" smtClean="0">
                <a:solidFill>
                  <a:srgbClr val="FF0000"/>
                </a:solidFill>
                <a:latin typeface="楷体" pitchFamily="49" charset="-122"/>
                <a:ea typeface="楷体" pitchFamily="49" charset="-122"/>
              </a:rPr>
              <a:t>(10002.</a:t>
            </a:r>
            <a:r>
              <a:rPr lang="zh-CN" altLang="zh-CN" sz="2400" smtClean="0">
                <a:solidFill>
                  <a:srgbClr val="FF0000"/>
                </a:solidFill>
                <a:latin typeface="楷体" pitchFamily="49" charset="-122"/>
                <a:ea typeface="楷体" pitchFamily="49" charset="-122"/>
              </a:rPr>
              <a:t>字水叔</a:t>
            </a:r>
            <a:r>
              <a:rPr lang="en-US" altLang="zh-CN" sz="2400"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号醉翁</a:t>
            </a:r>
            <a:r>
              <a:rPr lang="en-US" altLang="zh-CN" sz="2400" b="1"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晚年又号六一</a:t>
            </a:r>
            <a:r>
              <a:rPr lang="zh-CN" altLang="en-US" sz="2400" b="1" smtClean="0">
                <a:solidFill>
                  <a:srgbClr val="FF0000"/>
                </a:solidFill>
                <a:latin typeface="楷体" pitchFamily="49" charset="-122"/>
                <a:ea typeface="楷体" pitchFamily="49" charset="-122"/>
              </a:rPr>
              <a:t>居</a:t>
            </a:r>
            <a:r>
              <a:rPr lang="zh-CN" altLang="zh-CN" sz="2400" b="1" smtClean="0">
                <a:solidFill>
                  <a:srgbClr val="FF0000"/>
                </a:solidFill>
                <a:latin typeface="楷体" pitchFamily="49" charset="-122"/>
                <a:ea typeface="楷体" pitchFamily="49" charset="-122"/>
              </a:rPr>
              <a:t>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北宋政治家文学家。欧阳修于宋仁宗天圣八年</a:t>
            </a:r>
            <a:r>
              <a:rPr lang="en-US" altLang="zh-CN" sz="2400" smtClean="0">
                <a:latin typeface="楷体" pitchFamily="49" charset="-122"/>
                <a:ea typeface="楷体" pitchFamily="49" charset="-122"/>
              </a:rPr>
              <a:t>(1030)</a:t>
            </a:r>
            <a:r>
              <a:rPr lang="zh-CN" altLang="zh-CN" sz="2400" smtClean="0">
                <a:latin typeface="楷体" pitchFamily="49" charset="-122"/>
                <a:ea typeface="楷体" pitchFamily="49" charset="-122"/>
              </a:rPr>
              <a:t>进士及第</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历仕仁宗、英宗、神宗三朝</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官至翰林学士枢密副使、参知政事。死后累赠太师、楚国公</a:t>
            </a:r>
            <a:r>
              <a:rPr lang="en-US" altLang="zh-CN" sz="2400" smtClean="0">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谥号“文忠”</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故世称</a:t>
            </a:r>
            <a:r>
              <a:rPr lang="zh-CN" altLang="zh-CN" sz="2400" b="1" smtClean="0">
                <a:solidFill>
                  <a:srgbClr val="FF0000"/>
                </a:solidFill>
                <a:latin typeface="楷体" pitchFamily="49" charset="-122"/>
                <a:ea typeface="楷体" pitchFamily="49" charset="-122"/>
              </a:rPr>
              <a:t>欧阳文忠公</a:t>
            </a:r>
            <a:r>
              <a:rPr lang="zh-CN" altLang="zh-CN" sz="2400" smtClean="0">
                <a:latin typeface="楷体" pitchFamily="49" charset="-122"/>
                <a:ea typeface="楷体" pitchFamily="49" charset="-122"/>
              </a:rPr>
              <a:t>。</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欧阳修与韩愈、柳宗元、苏轼、苏洵、苏辙、王安石、曾巩合称</a:t>
            </a:r>
            <a:r>
              <a:rPr lang="zh-CN" altLang="zh-CN" sz="2400" smtClean="0">
                <a:solidFill>
                  <a:srgbClr val="FF0000"/>
                </a:solidFill>
                <a:latin typeface="楷体" pitchFamily="49" charset="-122"/>
                <a:ea typeface="楷体" pitchFamily="49" charset="-122"/>
              </a:rPr>
              <a:t>“</a:t>
            </a:r>
            <a:r>
              <a:rPr lang="zh-CN" altLang="zh-CN" sz="2400" b="1" smtClean="0">
                <a:solidFill>
                  <a:srgbClr val="FF0000"/>
                </a:solidFill>
                <a:latin typeface="楷体" pitchFamily="49" charset="-122"/>
                <a:ea typeface="楷体" pitchFamily="49" charset="-122"/>
              </a:rPr>
              <a:t>唐宋八大家</a:t>
            </a:r>
            <a:r>
              <a:rPr lang="zh-CN" altLang="zh-CN" sz="2400" smtClean="0">
                <a:solidFill>
                  <a:srgbClr val="FF0000"/>
                </a:solidFill>
                <a:latin typeface="楷体" pitchFamily="49" charset="-122"/>
                <a:ea typeface="楷体" pitchFamily="49" charset="-122"/>
              </a:rPr>
              <a:t>”。</a:t>
            </a:r>
            <a:r>
              <a:rPr lang="zh-CN" altLang="zh-CN" sz="2400" smtClean="0">
                <a:latin typeface="楷体" pitchFamily="49" charset="-122"/>
                <a:ea typeface="楷体" pitchFamily="49" charset="-122"/>
              </a:rPr>
              <a:t>他领导了北宋诗文革新运动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继承并发展了韩愈的古文理论其散文创作的高度成就与其正确的古文理论相辅相成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从而开创了一代文风。欧阳修在变革文风的同时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也对诗风、词风进行了革新。在史学方面</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也有较高成就。</a:t>
            </a: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他曾主修《新唐书》</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并独撰《新五代史》有《欧阳文忠集》传世。</a:t>
            </a:r>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3074" name="Picture 2" descr="C:\Users\Administrator\Desktop\d53f8794a4c27d1efe73af081ed5ad6edcc438a0.jpg"/>
          <p:cNvPicPr>
            <a:picLocks noChangeAspect="1" noChangeArrowheads="1"/>
          </p:cNvPicPr>
          <p:nvPr>
            <p:custDataLst>
              <p:tags r:id="rId12"/>
            </p:custDataLst>
          </p:nvPr>
        </p:nvPicPr>
        <p:blipFill>
          <a:blip r:embed="rId11"/>
          <a:stretch>
            <a:fillRect/>
          </a:stretch>
        </p:blipFill>
        <p:spPr bwMode="auto">
          <a:xfrm>
            <a:off x="259645" y="1253066"/>
            <a:ext cx="3420534" cy="4804833"/>
          </a:xfrm>
          <a:prstGeom prst="rect">
            <a:avLst/>
          </a:prstGeom>
          <a:ln>
            <a:noFill/>
          </a:ln>
          <a:effectLst>
            <a:softEdge rad="112500"/>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69333" y="158044"/>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85173" y="175568"/>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写作背景</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636889" y="1038047"/>
            <a:ext cx="9211733" cy="65556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欧阳修所处的时代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正是</a:t>
            </a:r>
            <a:r>
              <a:rPr lang="zh-CN" altLang="zh-CN" sz="2400" smtClean="0">
                <a:solidFill>
                  <a:srgbClr val="FF0000"/>
                </a:solidFill>
                <a:latin typeface="楷体" pitchFamily="49" charset="-122"/>
                <a:ea typeface="楷体" pitchFamily="49" charset="-122"/>
              </a:rPr>
              <a:t>北宋王朝开始由盛到衰的时期</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政治上的一些弊端越来越严重</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社会上各种矛盾日趋尖锐。</a:t>
            </a:r>
            <a:r>
              <a:rPr lang="zh-CN" altLang="zh-CN" sz="2400" smtClean="0">
                <a:latin typeface="楷体" pitchFamily="49" charset="-122"/>
                <a:ea typeface="楷体" pitchFamily="49" charset="-122"/>
              </a:rPr>
              <a:t>仁宗庆历初年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以王伦、张海等为首的人民暴动接踵而起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西夏又袭扰西北边境</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屡败宋军。欧阳修、范仲淹等人力图实行政治改革以挽救北宋王朝的危机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却接二连三地遭到当权派的打击。</a:t>
            </a:r>
            <a:endParaRPr lang="en-US" altLang="zh-CN" sz="2400" smtClean="0">
              <a:latin typeface="楷体" panose="02010609060101010101" pitchFamily="49" charset="-122"/>
              <a:ea typeface="楷体" panose="02010609060101010101"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在这种情况下</a:t>
            </a:r>
            <a:r>
              <a:rPr lang="en-US" altLang="zh-CN" sz="2400" smtClean="0">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欧阳修忧心忡忡</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很担心五代的惨痛历史即将重演。</a:t>
            </a:r>
            <a:r>
              <a:rPr lang="zh-CN" altLang="zh-CN" sz="2400" smtClean="0">
                <a:latin typeface="楷体" pitchFamily="49" charset="-122"/>
                <a:ea typeface="楷体" pitchFamily="49" charset="-122"/>
              </a:rPr>
              <a:t>宋太祖时薛居正奉命主修的《旧五代史》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“繁猥失实”</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无助于劝善惩恶。于是欧阳修自己动手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撰成了七十四卷的《新五代史》。本文就是为《新五代史·伶官传》部分写的一篇序文。面对国家和民族的危机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欧阳修作此序是</a:t>
            </a:r>
            <a:r>
              <a:rPr lang="zh-CN" altLang="zh-CN" sz="2400" smtClean="0">
                <a:solidFill>
                  <a:srgbClr val="FF0000"/>
                </a:solidFill>
                <a:latin typeface="楷体" pitchFamily="49" charset="-122"/>
                <a:ea typeface="楷体" pitchFamily="49" charset="-122"/>
              </a:rPr>
              <a:t>希望宋朝统治者以史为鉴</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告诫执政者要吸取历史教训</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居安思危</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防微杜渐励精图治</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不应满足表面的虚荣</a:t>
            </a:r>
            <a:r>
              <a:rPr lang="en-US" altLang="zh-CN" sz="2400" smtClean="0">
                <a:solidFill>
                  <a:srgbClr val="FF0000"/>
                </a:solidFill>
                <a:latin typeface="楷体" pitchFamily="49" charset="-122"/>
                <a:ea typeface="楷体" pitchFamily="49" charset="-122"/>
              </a:rPr>
              <a:t>,</a:t>
            </a:r>
            <a:r>
              <a:rPr lang="zh-CN" altLang="zh-CN" sz="2400" smtClean="0">
                <a:solidFill>
                  <a:srgbClr val="FF0000"/>
                </a:solidFill>
                <a:latin typeface="楷体" pitchFamily="49" charset="-122"/>
                <a:ea typeface="楷体" pitchFamily="49" charset="-122"/>
              </a:rPr>
              <a:t>以期引起统治者的警惕。</a:t>
            </a:r>
          </a:p>
          <a:p>
            <a:endParaRPr lang="zh-CN" altLang="zh-CN" sz="2400" smtClean="0">
              <a:latin typeface="楷体" panose="02010609060101010101" pitchFamily="49" charset="-122"/>
              <a:ea typeface="楷体" panose="02010609060101010101" pitchFamily="49" charset="-122"/>
            </a:endParaRPr>
          </a:p>
          <a:p>
            <a:endParaRPr lang="zh-CN" altLang="zh-CN" sz="24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214488" y="0"/>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18685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题目解说</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815153" y="1300053"/>
            <a:ext cx="7294979"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《五代史伶官传序》是一篇</a:t>
            </a:r>
            <a:r>
              <a:rPr lang="zh-CN" altLang="zh-CN" sz="2800" b="1" smtClean="0">
                <a:solidFill>
                  <a:srgbClr val="FF0000"/>
                </a:solidFill>
                <a:latin typeface="楷体" pitchFamily="49" charset="-122"/>
                <a:ea typeface="楷体" pitchFamily="49" charset="-122"/>
              </a:rPr>
              <a:t>史论</a:t>
            </a:r>
            <a:r>
              <a:rPr lang="zh-CN" altLang="zh-CN" sz="2800" smtClean="0">
                <a:latin typeface="楷体" pitchFamily="49" charset="-122"/>
                <a:ea typeface="楷体" pitchFamily="49" charset="-122"/>
              </a:rPr>
              <a:t>。</a:t>
            </a:r>
            <a:endParaRPr lang="en-US" altLang="zh-CN" sz="2800" smtClean="0">
              <a:latin typeface="楷体" panose="02010609060101010101" pitchFamily="49" charset="-122"/>
              <a:ea typeface="楷体" panose="02010609060101010101" pitchFamily="49" charset="-122"/>
            </a:endParaRPr>
          </a:p>
          <a:p>
            <a:r>
              <a:rPr lang="en-US" altLang="zh-CN" sz="2800" smtClean="0">
                <a:solidFill>
                  <a:srgbClr val="FF0000"/>
                </a:solidFill>
                <a:latin typeface="楷体" pitchFamily="49" charset="-122"/>
                <a:ea typeface="楷体" pitchFamily="49" charset="-122"/>
              </a:rPr>
              <a:t>    </a:t>
            </a:r>
            <a:r>
              <a:rPr lang="zh-CN" altLang="zh-CN" sz="2800" smtClean="0">
                <a:solidFill>
                  <a:srgbClr val="FF0000"/>
                </a:solidFill>
                <a:latin typeface="楷体" pitchFamily="49" charset="-122"/>
                <a:ea typeface="楷体" pitchFamily="49" charset="-122"/>
              </a:rPr>
              <a:t>伶官</a:t>
            </a:r>
            <a:r>
              <a:rPr lang="en-US" altLang="zh-CN" sz="2800" smtClean="0">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古称演戏的人为伶</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在宫廷中授有官职的伶人叫作伶官</a:t>
            </a:r>
            <a:r>
              <a:rPr lang="zh-CN" altLang="zh-CN" sz="2800" smtClean="0">
                <a:latin typeface="楷体" pitchFamily="49" charset="-122"/>
                <a:ea typeface="楷体" pitchFamily="49" charset="-122"/>
              </a:rPr>
              <a:t>。欧阳修写《伶官传》并冠以短序</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是为了让北宋统治者吸取后唐庄宗李存勖宠幸伶人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乐工</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而身死国灭的历史教训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力戒骄奢</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防微杜渐</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励精图治。</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“五代史伶官传”</a:t>
            </a:r>
            <a:r>
              <a:rPr lang="zh-CN" altLang="zh-CN" sz="2800" smtClean="0">
                <a:solidFill>
                  <a:srgbClr val="FF0000"/>
                </a:solidFill>
                <a:latin typeface="楷体" pitchFamily="49" charset="-122"/>
                <a:ea typeface="楷体" pitchFamily="49" charset="-122"/>
              </a:rPr>
              <a:t>交代了这篇史论的内容</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“序”标明文章的体裁</a:t>
            </a:r>
            <a:r>
              <a:rPr lang="zh-CN" altLang="zh-CN" sz="2800" smtClean="0">
                <a:latin typeface="楷体" pitchFamily="49" charset="-122"/>
                <a:ea typeface="楷体" pitchFamily="49" charset="-122"/>
              </a:rPr>
              <a:t>。</a:t>
            </a:r>
          </a:p>
          <a:p>
            <a:endParaRPr lang="zh-CN" altLang="zh-CN" sz="3200" b="1" smtClean="0">
              <a:latin typeface="楷体" panose="02010609060101010101" pitchFamily="49" charset="-122"/>
              <a:ea typeface="楷体" panose="02010609060101010101"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214488" y="0"/>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18685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文学常识</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815153" y="869166"/>
            <a:ext cx="7294979" cy="704808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r>
              <a:rPr lang="zh-CN" altLang="zh-CN" sz="3200" b="1" smtClean="0">
                <a:solidFill>
                  <a:srgbClr val="FF0000"/>
                </a:solidFill>
              </a:rPr>
              <a:t>序</a:t>
            </a:r>
            <a:endParaRPr lang="zh-CN" altLang="zh-CN" sz="3200" smtClean="0">
              <a:solidFill>
                <a:srgbClr val="FF0000"/>
              </a:solidFill>
            </a:endParaRPr>
          </a:p>
          <a:p>
            <a:r>
              <a:rPr lang="en-US" altLang="zh-CN" sz="2800" smtClean="0"/>
              <a:t>      </a:t>
            </a:r>
            <a:r>
              <a:rPr lang="zh-CN" altLang="zh-CN" sz="2800" smtClean="0"/>
              <a:t>序</a:t>
            </a:r>
            <a:r>
              <a:rPr lang="en-US" altLang="zh-CN" sz="2800" smtClean="0"/>
              <a:t>,</a:t>
            </a:r>
            <a:r>
              <a:rPr lang="zh-CN" altLang="zh-CN" sz="2800" smtClean="0"/>
              <a:t>绪也</a:t>
            </a:r>
            <a:r>
              <a:rPr lang="en-US" altLang="zh-CN" sz="2800" smtClean="0"/>
              <a:t>,</a:t>
            </a:r>
            <a:r>
              <a:rPr lang="zh-CN" altLang="zh-CN" sz="2800" smtClean="0"/>
              <a:t>又名“序言”“前言”“引言”</a:t>
            </a:r>
            <a:r>
              <a:rPr lang="en-US" altLang="zh-CN" sz="2800" smtClean="0"/>
              <a:t>,</a:t>
            </a:r>
            <a:r>
              <a:rPr lang="zh-CN" altLang="zh-CN" sz="2800" smtClean="0"/>
              <a:t>是放在著作正文之前的文章。作者自己写的序叫</a:t>
            </a:r>
            <a:r>
              <a:rPr lang="zh-CN" altLang="zh-CN" sz="2800" smtClean="0">
                <a:solidFill>
                  <a:srgbClr val="FF0000"/>
                </a:solidFill>
              </a:rPr>
              <a:t>“自序”</a:t>
            </a:r>
            <a:r>
              <a:rPr lang="en-US" altLang="zh-CN" sz="2800" smtClean="0"/>
              <a:t>,</a:t>
            </a:r>
            <a:r>
              <a:rPr lang="zh-CN" altLang="zh-CN" sz="2800" smtClean="0"/>
              <a:t>多是说明它的内容、写作缘由、经过、旨趣和特点</a:t>
            </a:r>
            <a:r>
              <a:rPr lang="en-US" altLang="zh-CN" sz="2800" smtClean="0"/>
              <a:t>;</a:t>
            </a:r>
            <a:r>
              <a:rPr lang="zh-CN" altLang="zh-CN" sz="2800" smtClean="0"/>
              <a:t>别人代写的序叫</a:t>
            </a:r>
            <a:r>
              <a:rPr lang="zh-CN" altLang="zh-CN" sz="2800" smtClean="0">
                <a:solidFill>
                  <a:srgbClr val="FF0000"/>
                </a:solidFill>
              </a:rPr>
              <a:t>“代序”</a:t>
            </a:r>
            <a:r>
              <a:rPr lang="zh-CN" altLang="zh-CN" sz="2800" smtClean="0"/>
              <a:t>，多是介绍和评论该书的思想内容和艺术特色。另有</a:t>
            </a:r>
            <a:r>
              <a:rPr lang="zh-CN" altLang="zh-CN" sz="2800" smtClean="0">
                <a:solidFill>
                  <a:srgbClr val="FF0000"/>
                </a:solidFill>
              </a:rPr>
              <a:t>“赠序”</a:t>
            </a:r>
            <a:r>
              <a:rPr lang="en-US" altLang="zh-CN" sz="2800" smtClean="0">
                <a:solidFill>
                  <a:srgbClr val="FF0000"/>
                </a:solidFill>
              </a:rPr>
              <a:t>,</a:t>
            </a:r>
            <a:r>
              <a:rPr lang="zh-CN" altLang="zh-CN" sz="2800" smtClean="0"/>
              <a:t>多是对于所赠亲友的赞许、推重或勉励之辞</a:t>
            </a:r>
            <a:r>
              <a:rPr lang="zh-CN" altLang="en-US" sz="2800" smtClean="0"/>
              <a:t>；</a:t>
            </a:r>
            <a:r>
              <a:rPr lang="zh-CN" altLang="zh-CN" sz="2800" smtClean="0">
                <a:solidFill>
                  <a:srgbClr val="FF0000"/>
                </a:solidFill>
              </a:rPr>
              <a:t>“诗序”</a:t>
            </a:r>
            <a:r>
              <a:rPr lang="zh-CN" altLang="zh-CN" sz="2800" smtClean="0"/>
              <a:t>多交代所咏故事的有关内容或作诗的缘起。</a:t>
            </a:r>
          </a:p>
          <a:p>
            <a:endParaRPr lang="zh-CN" altLang="zh-CN" sz="2800" smtClean="0">
              <a:latin typeface="楷体" pitchFamily="49" charset="-122"/>
              <a:ea typeface="楷体" pitchFamily="49" charset="-122"/>
            </a:endParaRPr>
          </a:p>
          <a:p>
            <a:endParaRPr lang="zh-CN" altLang="zh-CN" sz="3200" b="1"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80621" y="180622"/>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186857"/>
            <a:ext cx="2251880" cy="584775"/>
          </a:xfrm>
          <a:prstGeom prst="rect">
            <a:avLst/>
          </a:prstGeom>
          <a:noFill/>
          <a:effectLst>
            <a:reflection blurRad="6350" stA="50000" endA="300" endPos="55000" dir="5400000" sy="-100000" algn="bl" rotWithShape="0"/>
          </a:effectLst>
        </p:spPr>
        <p:txBody>
          <a:bodyPr wrap="square" rtlCol="0">
            <a:spAutoFit/>
          </a:bodyPr>
          <a:lstStyle/>
          <a:p>
            <a:r>
              <a:rPr lang="zh-CN" altLang="en-US" sz="3200" b="1" smtClean="0"/>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2052220" y="740946"/>
            <a:ext cx="9168936" cy="741741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800" b="1" smtClean="0"/>
              <a:t>读课文，理清文脉。</a:t>
            </a:r>
            <a:endParaRPr lang="en-US" altLang="zh-CN" sz="2800" b="1" smtClean="0"/>
          </a:p>
          <a:p>
            <a:r>
              <a:rPr lang="zh-CN" altLang="zh-CN" sz="2400" smtClean="0">
                <a:latin typeface="楷体" pitchFamily="49" charset="-122"/>
                <a:ea typeface="楷体" pitchFamily="49" charset="-122"/>
              </a:rPr>
              <a:t>提出观点（引论）：盛衰之理，虽曰</a:t>
            </a:r>
            <a:r>
              <a:rPr lang="en-US" altLang="zh-CN" sz="2400" smtClean="0">
                <a:latin typeface="楷体" pitchFamily="49" charset="-122"/>
                <a:ea typeface="楷体" pitchFamily="49" charset="-122"/>
              </a:rPr>
              <a:t>天命</a:t>
            </a:r>
            <a:r>
              <a:rPr lang="zh-CN" altLang="zh-CN" sz="2400" smtClean="0">
                <a:latin typeface="楷体" pitchFamily="49" charset="-122"/>
                <a:ea typeface="楷体" pitchFamily="49" charset="-122"/>
              </a:rPr>
              <a:t>，岂</a:t>
            </a:r>
            <a:r>
              <a:rPr lang="en-US" altLang="zh-CN" sz="2400" smtClean="0">
                <a:latin typeface="楷体" pitchFamily="49" charset="-122"/>
                <a:ea typeface="楷体" pitchFamily="49" charset="-122"/>
              </a:rPr>
              <a:t>            </a:t>
            </a:r>
            <a:r>
              <a:rPr lang="zh-CN" altLang="en-US" sz="2400" smtClean="0">
                <a:solidFill>
                  <a:srgbClr val="FF0000"/>
                </a:solidFill>
                <a:latin typeface="楷体" pitchFamily="49" charset="-122"/>
                <a:ea typeface="楷体" pitchFamily="49" charset="-122"/>
              </a:rPr>
              <a:t>盛</a:t>
            </a:r>
            <a:endParaRPr lang="en-US" altLang="zh-CN" sz="2400" smtClean="0">
              <a:solidFill>
                <a:srgbClr val="FF0000"/>
              </a:solidFill>
              <a:latin typeface="楷体" panose="02010609060101010101" pitchFamily="49" charset="-122"/>
              <a:ea typeface="楷体" panose="02010609060101010101"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非人事哉</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正面：庄宗遵父命报仇成功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忧劳可以</a:t>
            </a:r>
            <a:r>
              <a:rPr lang="en-US" altLang="zh-CN" sz="2400" smtClean="0">
                <a:latin typeface="楷体" pitchFamily="49" charset="-122"/>
                <a:ea typeface="楷体" pitchFamily="49" charset="-122"/>
              </a:rPr>
              <a:t>兴国     </a:t>
            </a:r>
            <a:r>
              <a:rPr lang="zh-CN" altLang="en-US" sz="2400" smtClean="0">
                <a:solidFill>
                  <a:srgbClr val="FF0000"/>
                </a:solidFill>
                <a:latin typeface="楷体" pitchFamily="49" charset="-122"/>
                <a:ea typeface="楷体" pitchFamily="49" charset="-122"/>
              </a:rPr>
              <a:t>衰</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论证部分</a:t>
            </a:r>
            <a:r>
              <a:rPr lang="en-US" altLang="zh-CN" sz="2400" smtClean="0">
                <a:latin typeface="楷体" pitchFamily="49" charset="-122"/>
                <a:ea typeface="楷体" pitchFamily="49" charset="-122"/>
              </a:rPr>
              <a:t>                                                                           </a:t>
            </a:r>
          </a:p>
          <a:p>
            <a:r>
              <a:rPr lang="zh-CN" altLang="zh-CN" sz="2400" smtClean="0">
                <a:latin typeface="楷体" pitchFamily="49" charset="-122"/>
                <a:ea typeface="楷体" pitchFamily="49" charset="-122"/>
              </a:rPr>
              <a:t>（本论）</a:t>
            </a:r>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反面：庄宗沉溺声色亡国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逸豫可以亡身</a:t>
            </a:r>
            <a:r>
              <a:rPr lang="en-US" altLang="zh-CN" sz="2400" smtClean="0">
                <a:latin typeface="楷体" pitchFamily="49" charset="-122"/>
                <a:ea typeface="楷体" pitchFamily="49" charset="-122"/>
              </a:rPr>
              <a:t>   </a:t>
            </a:r>
            <a:r>
              <a:rPr lang="zh-CN" altLang="en-US" sz="2400" smtClean="0">
                <a:solidFill>
                  <a:srgbClr val="FF0000"/>
                </a:solidFill>
                <a:latin typeface="楷体" pitchFamily="49" charset="-122"/>
                <a:ea typeface="楷体" pitchFamily="49" charset="-122"/>
              </a:rPr>
              <a:t>由</a:t>
            </a:r>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p>
          <a:p>
            <a:r>
              <a:rPr lang="en-US" altLang="zh-CN" sz="2400" smtClean="0">
                <a:latin typeface="楷体" pitchFamily="49" charset="-122"/>
                <a:ea typeface="楷体" pitchFamily="49" charset="-122"/>
              </a:rPr>
              <a:t>                                                    </a:t>
            </a:r>
            <a:r>
              <a:rPr lang="zh-CN" altLang="en-US" sz="2400" smtClean="0">
                <a:solidFill>
                  <a:srgbClr val="FF0000"/>
                </a:solidFill>
                <a:latin typeface="楷体" pitchFamily="49" charset="-122"/>
                <a:ea typeface="楷体" pitchFamily="49" charset="-122"/>
              </a:rPr>
              <a:t>人</a:t>
            </a:r>
            <a:endParaRPr lang="en-US" altLang="zh-CN" sz="2400" smtClean="0">
              <a:solidFill>
                <a:srgbClr val="FF0000"/>
              </a:solidFill>
              <a:latin typeface="楷体" pitchFamily="49" charset="-122"/>
              <a:ea typeface="楷体" pitchFamily="49" charset="-122"/>
            </a:endParaRPr>
          </a:p>
          <a:p>
            <a:r>
              <a:rPr lang="zh-CN" altLang="zh-CN" sz="2400" smtClean="0">
                <a:latin typeface="楷体" pitchFamily="49" charset="-122"/>
                <a:ea typeface="楷体" pitchFamily="49" charset="-122"/>
              </a:rPr>
              <a:t>推出结论：祸患常积于忽微，智勇多困于所溺</a:t>
            </a:r>
            <a:r>
              <a:rPr lang="en-US" altLang="zh-CN" sz="2400" smtClean="0">
                <a:latin typeface="楷体" pitchFamily="49" charset="-122"/>
                <a:ea typeface="楷体" pitchFamily="49" charset="-122"/>
              </a:rPr>
              <a:t>            </a:t>
            </a:r>
            <a:r>
              <a:rPr lang="zh-CN" altLang="en-US" sz="2400" smtClean="0">
                <a:solidFill>
                  <a:srgbClr val="FF0000"/>
                </a:solidFill>
                <a:latin typeface="楷体" pitchFamily="49" charset="-122"/>
                <a:ea typeface="楷体" pitchFamily="49" charset="-122"/>
              </a:rPr>
              <a:t>事</a:t>
            </a:r>
            <a:endParaRPr lang="en-US" altLang="zh-CN" sz="2400" b="1" smtClean="0">
              <a:solidFill>
                <a:srgbClr val="FF0000"/>
              </a:solidFill>
              <a:latin typeface="楷体" panose="02010609060101010101" pitchFamily="49" charset="-122"/>
              <a:ea typeface="楷体" panose="02010609060101010101" pitchFamily="49" charset="-122"/>
            </a:endParaRPr>
          </a:p>
          <a:p>
            <a:endParaRPr lang="zh-CN" altLang="zh-CN" sz="2800" smtClean="0"/>
          </a:p>
          <a:p>
            <a:endParaRPr lang="zh-CN" altLang="zh-CN" sz="2800" smtClean="0"/>
          </a:p>
          <a:p>
            <a:endParaRPr lang="zh-CN" altLang="zh-CN" sz="2800" smtClean="0">
              <a:latin typeface="楷体" pitchFamily="49" charset="-122"/>
              <a:ea typeface="楷体" pitchFamily="49" charset="-122"/>
            </a:endParaRPr>
          </a:p>
          <a:p>
            <a:endParaRPr lang="zh-CN" altLang="zh-CN" sz="3200" b="1"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sp>
        <p:nvSpPr>
          <p:cNvPr id="4097" name="AutoShape 1"/>
          <p:cNvSpPr/>
          <p:nvPr>
            <p:custDataLst>
              <p:tags r:id="rId11"/>
            </p:custDataLst>
          </p:nvPr>
        </p:nvSpPr>
        <p:spPr bwMode="auto">
          <a:xfrm>
            <a:off x="1525588" y="1388533"/>
            <a:ext cx="449968" cy="2731911"/>
          </a:xfrm>
          <a:prstGeom prst="leftBrace">
            <a:avLst>
              <a:gd name="adj1" fmla="val 47436"/>
              <a:gd name="adj2" fmla="val 50000"/>
            </a:avLst>
          </a:prstGeom>
          <a:noFill/>
          <a:ln w="9525">
            <a:solidFill>
              <a:srgbClr val="000000"/>
            </a:solidFill>
            <a:round/>
          </a:ln>
        </p:spPr>
        <p:txBody>
          <a:bodyPr vert="horz" wrap="square" lIns="91440" tIns="45720" rIns="91440" bIns="45720" numCol="1" anchor="t" anchorCtr="0" compatLnSpc="1">
            <a:prstTxWarp prst="textNoShape">
              <a:avLst/>
            </a:prstTxWarp>
          </a:bodyPr>
          <a:lstStyle/>
          <a:p>
            <a:endParaRPr lang="zh-CN" altLang="en-US"/>
          </a:p>
        </p:txBody>
      </p:sp>
      <p:sp>
        <p:nvSpPr>
          <p:cNvPr id="15" name="AutoShape 1"/>
          <p:cNvSpPr/>
          <p:nvPr>
            <p:custDataLst>
              <p:tags r:id="rId12"/>
            </p:custDataLst>
          </p:nvPr>
        </p:nvSpPr>
        <p:spPr bwMode="auto">
          <a:xfrm flipH="1">
            <a:off x="9567335" y="1428044"/>
            <a:ext cx="276577" cy="2827868"/>
          </a:xfrm>
          <a:prstGeom prst="leftBrace">
            <a:avLst>
              <a:gd name="adj1" fmla="val 47436"/>
              <a:gd name="adj2" fmla="val 48513"/>
            </a:avLst>
          </a:prstGeom>
          <a:noFill/>
          <a:ln w="9525">
            <a:solidFill>
              <a:srgbClr val="000000"/>
            </a:solidFill>
            <a:round/>
          </a:ln>
        </p:spPr>
        <p:txBody>
          <a:bodyPr vert="horz" wrap="square" lIns="91440" tIns="45720" rIns="91440" bIns="45720" numCol="1" anchor="t" anchorCtr="0" compatLnSpc="1">
            <a:prstTxWarp prst="textNoShape">
              <a:avLst/>
            </a:prstTxWarp>
          </a:bodyPr>
          <a:lstStyle/>
          <a:p>
            <a:endParaRPr lang="zh-CN" altLang="en-US"/>
          </a:p>
        </p:txBody>
      </p:sp>
      <p:sp>
        <p:nvSpPr>
          <p:cNvPr id="16" name="AutoShape 1"/>
          <p:cNvSpPr/>
          <p:nvPr>
            <p:custDataLst>
              <p:tags r:id="rId13"/>
            </p:custDataLst>
          </p:nvPr>
        </p:nvSpPr>
        <p:spPr bwMode="auto">
          <a:xfrm>
            <a:off x="3247144" y="2077155"/>
            <a:ext cx="297568" cy="1032932"/>
          </a:xfrm>
          <a:prstGeom prst="leftBrace">
            <a:avLst>
              <a:gd name="adj1" fmla="val 47436"/>
              <a:gd name="adj2" fmla="val 50000"/>
            </a:avLst>
          </a:prstGeom>
          <a:noFill/>
          <a:ln w="9525">
            <a:solidFill>
              <a:srgbClr val="000000"/>
            </a:solidFill>
            <a:round/>
          </a:ln>
        </p:spPr>
        <p:txBody>
          <a:bodyPr vert="horz" wrap="square" lIns="91440" tIns="45720" rIns="91440" bIns="45720" numCol="1" anchor="t" anchorCtr="0" compatLnSpc="1">
            <a:prstTxWarp prst="textNoShape">
              <a:avLst/>
            </a:prstTxWarp>
          </a:bodyPr>
          <a:lstStyle/>
          <a:p>
            <a:endParaRPr lang="zh-CN" altLang="en-US"/>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Picture 3" descr="C:\Users\Administrator\Desktop\u=3405105974,1901911152&amp;fm=26&amp;gp=0.jpg"/>
          <p:cNvPicPr>
            <a:picLocks noChangeAspect="1" noChangeArrowheads="1"/>
          </p:cNvPicPr>
          <p:nvPr>
            <p:custDataLst>
              <p:tags r:id="rId4"/>
            </p:custDataLst>
          </p:nvPr>
        </p:nvPicPr>
        <p:blipFill>
          <a:blip r:embed="rId3"/>
          <a:stretch>
            <a:fillRect/>
          </a:stretch>
        </p:blipFill>
        <p:spPr bwMode="auto">
          <a:xfrm>
            <a:off x="191911" y="146755"/>
            <a:ext cx="11830756" cy="6491111"/>
          </a:xfrm>
          <a:prstGeom prst="rect">
            <a:avLst/>
          </a:prstGeom>
          <a:noFill/>
        </p:spPr>
      </p:pic>
      <p:sp>
        <p:nvSpPr>
          <p:cNvPr id="12" name="文本框 11"/>
          <p:cNvSpPr txBox="1"/>
          <p:nvPr>
            <p:custDataLst>
              <p:tags r:id="rId5"/>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6"/>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7"/>
            </p:custDataLst>
          </p:nvPr>
        </p:nvSpPr>
        <p:spPr>
          <a:xfrm>
            <a:off x="196462" y="18685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疏通解读</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8"/>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9"/>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r>
              <a:rPr lang="en-US" altLang="zh-CN" sz="2400" smtClean="0">
                <a:latin typeface="楷体" pitchFamily="49" charset="-122"/>
                <a:ea typeface="楷体" pitchFamily="49" charset="-122"/>
              </a:rPr>
              <a:t>.</a:t>
            </a: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10"/>
            </p:custDataLst>
          </p:nvPr>
        </p:nvSpPr>
        <p:spPr bwMode="auto">
          <a:xfrm>
            <a:off x="1524001" y="781102"/>
            <a:ext cx="9674578" cy="821763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smtClean="0">
                <a:latin typeface="楷体" pitchFamily="49" charset="-122"/>
                <a:ea typeface="楷体" pitchFamily="49" charset="-122"/>
              </a:rPr>
              <a:t>                           </a:t>
            </a:r>
            <a:r>
              <a:rPr lang="zh-CN" altLang="zh-CN" sz="2400" b="1" smtClean="0">
                <a:solidFill>
                  <a:srgbClr val="FF0000"/>
                </a:solidFill>
                <a:latin typeface="楷体" pitchFamily="49" charset="-122"/>
                <a:ea typeface="楷体" pitchFamily="49" charset="-122"/>
              </a:rPr>
              <a:t>第一段</a:t>
            </a:r>
            <a:endParaRPr lang="zh-CN" altLang="zh-CN" sz="2400" smtClean="0">
              <a:solidFill>
                <a:srgbClr val="FF0000"/>
              </a:solidFill>
              <a:latin typeface="楷体" panose="02010609060101010101" pitchFamily="49" charset="-122"/>
              <a:ea typeface="楷体" panose="02010609060101010101" pitchFamily="49" charset="-122"/>
            </a:endParaRPr>
          </a:p>
          <a:p>
            <a:r>
              <a:rPr lang="zh-CN" altLang="zh-CN" sz="2400" b="1" smtClean="0">
                <a:latin typeface="楷体" pitchFamily="49" charset="-122"/>
                <a:ea typeface="楷体" pitchFamily="49" charset="-122"/>
              </a:rPr>
              <a:t>活动一：读课文，解释划线的词语</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呜呼！盛衰之理，虽曰</a:t>
            </a:r>
            <a:r>
              <a:rPr lang="en-US" altLang="zh-CN" sz="2400" smtClean="0">
                <a:latin typeface="楷体" pitchFamily="49" charset="-122"/>
                <a:ea typeface="楷体" pitchFamily="49" charset="-122"/>
              </a:rPr>
              <a:t>天命</a:t>
            </a:r>
            <a:r>
              <a:rPr lang="zh-CN" altLang="zh-CN" sz="2400" smtClean="0">
                <a:latin typeface="楷体" pitchFamily="49" charset="-122"/>
                <a:ea typeface="楷体" pitchFamily="49" charset="-122"/>
              </a:rPr>
              <a:t>，岂非</a:t>
            </a:r>
            <a:r>
              <a:rPr lang="zh-CN" altLang="zh-CN" sz="2400" u="sng" smtClean="0">
                <a:latin typeface="楷体" pitchFamily="49" charset="-122"/>
                <a:ea typeface="楷体" pitchFamily="49" charset="-122"/>
              </a:rPr>
              <a:t>人事</a:t>
            </a:r>
            <a:r>
              <a:rPr lang="zh-CN" altLang="zh-CN" sz="2400" smtClean="0">
                <a:latin typeface="楷体" pitchFamily="49" charset="-122"/>
                <a:ea typeface="楷体" pitchFamily="49" charset="-122"/>
              </a:rPr>
              <a:t>哉！</a:t>
            </a:r>
            <a:r>
              <a:rPr lang="zh-CN" altLang="zh-CN" sz="2400" u="sng" smtClean="0">
                <a:latin typeface="楷体" pitchFamily="49" charset="-122"/>
                <a:ea typeface="楷体" pitchFamily="49" charset="-122"/>
              </a:rPr>
              <a:t>原</a:t>
            </a:r>
            <a:r>
              <a:rPr lang="zh-CN" altLang="zh-CN" sz="2400" smtClean="0">
                <a:latin typeface="楷体" pitchFamily="49" charset="-122"/>
                <a:ea typeface="楷体" pitchFamily="49" charset="-122"/>
              </a:rPr>
              <a:t>庄宗之所以得天下，与其</a:t>
            </a:r>
            <a:r>
              <a:rPr lang="zh-CN" altLang="zh-CN" sz="2400" u="sng" smtClean="0">
                <a:latin typeface="楷体" pitchFamily="49" charset="-122"/>
                <a:ea typeface="楷体" pitchFamily="49" charset="-122"/>
              </a:rPr>
              <a:t>所以</a:t>
            </a:r>
            <a:r>
              <a:rPr lang="zh-CN" altLang="zh-CN" sz="2400" smtClean="0">
                <a:latin typeface="楷体" pitchFamily="49" charset="-122"/>
                <a:ea typeface="楷体" pitchFamily="49" charset="-122"/>
              </a:rPr>
              <a:t>失之者，可以知之矣。</a:t>
            </a:r>
          </a:p>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人事：</a:t>
            </a:r>
            <a:r>
              <a:rPr lang="zh-CN" altLang="zh-CN" sz="2400" smtClean="0">
                <a:latin typeface="楷体" pitchFamily="49" charset="-122"/>
                <a:ea typeface="楷体" pitchFamily="49" charset="-122"/>
              </a:rPr>
              <a:t>人的作为</a:t>
            </a:r>
          </a:p>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原：</a:t>
            </a:r>
            <a:r>
              <a:rPr lang="zh-CN" altLang="zh-CN" sz="2400" smtClean="0">
                <a:latin typeface="楷体" pitchFamily="49" charset="-122"/>
                <a:ea typeface="楷体" pitchFamily="49" charset="-122"/>
              </a:rPr>
              <a:t>推究</a:t>
            </a:r>
          </a:p>
          <a:p>
            <a:r>
              <a:rPr lang="en-US" altLang="zh-CN" sz="2400" smtClean="0">
                <a:solidFill>
                  <a:srgbClr val="FF0000"/>
                </a:solidFill>
                <a:latin typeface="楷体" pitchFamily="49" charset="-122"/>
                <a:ea typeface="楷体" pitchFamily="49" charset="-122"/>
              </a:rPr>
              <a:t>                </a:t>
            </a:r>
            <a:r>
              <a:rPr lang="zh-CN" altLang="zh-CN" sz="2400" smtClean="0">
                <a:solidFill>
                  <a:srgbClr val="FF0000"/>
                </a:solidFill>
                <a:latin typeface="楷体" pitchFamily="49" charset="-122"/>
                <a:ea typeface="楷体" pitchFamily="49" charset="-122"/>
              </a:rPr>
              <a:t>所以：</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原因”</a:t>
            </a:r>
          </a:p>
          <a:p>
            <a:r>
              <a:rPr lang="zh-CN" altLang="zh-CN" sz="2400" b="1" smtClean="0">
                <a:latin typeface="楷体" pitchFamily="49" charset="-122"/>
                <a:ea typeface="楷体" pitchFamily="49" charset="-122"/>
              </a:rPr>
              <a:t>活动二：解读</a:t>
            </a:r>
            <a:endParaRPr lang="zh-CN" altLang="zh-CN" sz="2400" smtClean="0">
              <a:latin typeface="楷体" pitchFamily="49" charset="-122"/>
              <a:ea typeface="楷体" pitchFamily="49" charset="-122"/>
            </a:endParaRPr>
          </a:p>
          <a:p>
            <a:r>
              <a:rPr lang="zh-CN" altLang="zh-CN" sz="2400" b="1" smtClean="0">
                <a:latin typeface="楷体" pitchFamily="49" charset="-122"/>
                <a:ea typeface="楷体" pitchFamily="49" charset="-122"/>
              </a:rPr>
              <a:t>第一段有什么作用？</a:t>
            </a:r>
            <a:endParaRPr lang="zh-CN" altLang="zh-CN" sz="2400" smtClean="0">
              <a:latin typeface="楷体" pitchFamily="49" charset="-122"/>
              <a:ea typeface="楷体" pitchFamily="49" charset="-122"/>
            </a:endParaRPr>
          </a:p>
          <a:p>
            <a:r>
              <a:rPr lang="zh-CN" altLang="zh-CN" sz="2400" smtClean="0">
                <a:latin typeface="楷体" pitchFamily="49" charset="-122"/>
                <a:ea typeface="楷体" pitchFamily="49" charset="-122"/>
              </a:rPr>
              <a:t>①文章以“呜呼”的感叹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引发出对历史的沉痛追问和感慨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“岂非人事哉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”一叹一问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奠定了全文叹惋的感情基调。</a:t>
            </a:r>
          </a:p>
          <a:p>
            <a:r>
              <a:rPr lang="zh-CN" altLang="zh-CN" sz="2400" smtClean="0">
                <a:latin typeface="楷体" pitchFamily="49" charset="-122"/>
                <a:ea typeface="楷体" pitchFamily="49" charset="-122"/>
              </a:rPr>
              <a:t>②亮出论点“盛衰由于人事”。“原庄宗之所以得天下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与其所以失之者”的历史事实则是“盛衰之理”的最有力的证明。这一“得”一“失”与一“盛”一“衰”相照应</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领起下文。</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b="1" smtClean="0">
              <a:latin typeface="楷体" panose="02010609060101010101" pitchFamily="49" charset="-122"/>
              <a:ea typeface="楷体" panose="02010609060101010101"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kumimoji="0" lang="zh-CN" altLang="en-US" sz="2400" i="0" u="none" strike="noStrike" cap="none" normalizeH="0" baseline="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1" end="1"/>
                                            </p:txEl>
                                          </p:spTgt>
                                        </p:tgtEl>
                                        <p:attrNameLst>
                                          <p:attrName>style.visibility</p:attrName>
                                        </p:attrNameLst>
                                      </p:cBhvr>
                                      <p:to>
                                        <p:strVal val="visible"/>
                                      </p:to>
                                    </p:set>
                                    <p:anim calcmode="lin" valueType="num">
                                      <p:cBhvr additive="base">
                                        <p:cTn id="7"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481">
                                            <p:txEl>
                                              <p:pRg st="2" end="2"/>
                                            </p:txEl>
                                          </p:spTgt>
                                        </p:tgtEl>
                                        <p:attrNameLst>
                                          <p:attrName>style.visibility</p:attrName>
                                        </p:attrNameLst>
                                      </p:cBhvr>
                                      <p:to>
                                        <p:strVal val="visible"/>
                                      </p:to>
                                    </p:set>
                                    <p:anim calcmode="lin" valueType="num">
                                      <p:cBhvr additive="base">
                                        <p:cTn id="11" dur="500" fill="hold"/>
                                        <p:tgtEl>
                                          <p:spTgt spid="20481">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481">
                                            <p:txEl>
                                              <p:pRg st="3" end="3"/>
                                            </p:txEl>
                                          </p:spTgt>
                                        </p:tgtEl>
                                        <p:attrNameLst>
                                          <p:attrName>style.visibility</p:attrName>
                                        </p:attrNameLst>
                                      </p:cBhvr>
                                      <p:to>
                                        <p:strVal val="visible"/>
                                      </p:to>
                                    </p:set>
                                    <p:anim calcmode="lin" valueType="num">
                                      <p:cBhvr additive="base">
                                        <p:cTn id="17" dur="500" fill="hold"/>
                                        <p:tgtEl>
                                          <p:spTgt spid="2048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481">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0481">
                                            <p:txEl>
                                              <p:pRg st="4" end="4"/>
                                            </p:txEl>
                                          </p:spTgt>
                                        </p:tgtEl>
                                        <p:attrNameLst>
                                          <p:attrName>style.visibility</p:attrName>
                                        </p:attrNameLst>
                                      </p:cBhvr>
                                      <p:to>
                                        <p:strVal val="visible"/>
                                      </p:to>
                                    </p:set>
                                    <p:anim calcmode="lin" valueType="num">
                                      <p:cBhvr additive="base">
                                        <p:cTn id="21" dur="500" fill="hold"/>
                                        <p:tgtEl>
                                          <p:spTgt spid="20481">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0481">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0481">
                                            <p:txEl>
                                              <p:pRg st="5" end="5"/>
                                            </p:txEl>
                                          </p:spTgt>
                                        </p:tgtEl>
                                        <p:attrNameLst>
                                          <p:attrName>style.visibility</p:attrName>
                                        </p:attrNameLst>
                                      </p:cBhvr>
                                      <p:to>
                                        <p:strVal val="visible"/>
                                      </p:to>
                                    </p:set>
                                    <p:anim calcmode="lin" valueType="num">
                                      <p:cBhvr additive="base">
                                        <p:cTn id="25" dur="500" fill="hold"/>
                                        <p:tgtEl>
                                          <p:spTgt spid="20481">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048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0481">
                                            <p:txEl>
                                              <p:pRg st="6" end="6"/>
                                            </p:txEl>
                                          </p:spTgt>
                                        </p:tgtEl>
                                        <p:attrNameLst>
                                          <p:attrName>style.visibility</p:attrName>
                                        </p:attrNameLst>
                                      </p:cBhvr>
                                      <p:to>
                                        <p:strVal val="visible"/>
                                      </p:to>
                                    </p:set>
                                    <p:anim calcmode="lin" valueType="num">
                                      <p:cBhvr additive="base">
                                        <p:cTn id="31" dur="500" fill="hold"/>
                                        <p:tgtEl>
                                          <p:spTgt spid="20481">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0481">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20481">
                                            <p:txEl>
                                              <p:pRg st="7" end="7"/>
                                            </p:txEl>
                                          </p:spTgt>
                                        </p:tgtEl>
                                        <p:attrNameLst>
                                          <p:attrName>style.visibility</p:attrName>
                                        </p:attrNameLst>
                                      </p:cBhvr>
                                      <p:to>
                                        <p:strVal val="visible"/>
                                      </p:to>
                                    </p:set>
                                    <p:anim calcmode="lin" valueType="num">
                                      <p:cBhvr additive="base">
                                        <p:cTn id="35" dur="500" fill="hold"/>
                                        <p:tgtEl>
                                          <p:spTgt spid="20481">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0481">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20481">
                                            <p:txEl>
                                              <p:pRg st="8" end="8"/>
                                            </p:txEl>
                                          </p:spTgt>
                                        </p:tgtEl>
                                        <p:attrNameLst>
                                          <p:attrName>style.visibility</p:attrName>
                                        </p:attrNameLst>
                                      </p:cBhvr>
                                      <p:to>
                                        <p:strVal val="visible"/>
                                      </p:to>
                                    </p:set>
                                    <p:anim calcmode="lin" valueType="num">
                                      <p:cBhvr additive="base">
                                        <p:cTn id="41" dur="500" fill="hold"/>
                                        <p:tgtEl>
                                          <p:spTgt spid="20481">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0481">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481">
                                            <p:txEl>
                                              <p:pRg st="9" end="9"/>
                                            </p:txEl>
                                          </p:spTgt>
                                        </p:tgtEl>
                                        <p:attrNameLst>
                                          <p:attrName>style.visibility</p:attrName>
                                        </p:attrNameLst>
                                      </p:cBhvr>
                                      <p:to>
                                        <p:strVal val="visible"/>
                                      </p:to>
                                    </p:set>
                                    <p:anim calcmode="lin" valueType="num">
                                      <p:cBhvr additive="base">
                                        <p:cTn id="45" dur="500" fill="hold"/>
                                        <p:tgtEl>
                                          <p:spTgt spid="20481">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20481">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UNIQUEID" val="360"/>
</p:tagLst>
</file>

<file path=ppt/tags/tag10.xml><?xml version="1.0" encoding="utf-8"?>
<p:tagLst xmlns:p="http://schemas.openxmlformats.org/presentationml/2006/main">
  <p:tag name="AS_UNIQUEID" val="294"/>
</p:tagLst>
</file>

<file path=ppt/tags/tag100.xml><?xml version="1.0" encoding="utf-8"?>
<p:tagLst xmlns:p="http://schemas.openxmlformats.org/presentationml/2006/main">
  <p:tag name="AS_UNIQUEID" val="389"/>
</p:tagLst>
</file>

<file path=ppt/tags/tag101.xml><?xml version="1.0" encoding="utf-8"?>
<p:tagLst xmlns:p="http://schemas.openxmlformats.org/presentationml/2006/main">
  <p:tag name="AS_UNIQUEID" val="390"/>
</p:tagLst>
</file>

<file path=ppt/tags/tag102.xml><?xml version="1.0" encoding="utf-8"?>
<p:tagLst xmlns:p="http://schemas.openxmlformats.org/presentationml/2006/main">
  <p:tag name="AS_UNIQUEID" val="391"/>
</p:tagLst>
</file>

<file path=ppt/tags/tag103.xml><?xml version="1.0" encoding="utf-8"?>
<p:tagLst xmlns:p="http://schemas.openxmlformats.org/presentationml/2006/main">
  <p:tag name="AS_UNIQUEID" val="392"/>
</p:tagLst>
</file>

<file path=ppt/tags/tag104.xml><?xml version="1.0" encoding="utf-8"?>
<p:tagLst xmlns:p="http://schemas.openxmlformats.org/presentationml/2006/main">
  <p:tag name="AS_UNIQUEID" val="393"/>
</p:tagLst>
</file>

<file path=ppt/tags/tag105.xml><?xml version="1.0" encoding="utf-8"?>
<p:tagLst xmlns:p="http://schemas.openxmlformats.org/presentationml/2006/main">
  <p:tag name="AS_UNIQUEID" val="394"/>
</p:tagLst>
</file>

<file path=ppt/tags/tag106.xml><?xml version="1.0" encoding="utf-8"?>
<p:tagLst xmlns:p="http://schemas.openxmlformats.org/presentationml/2006/main">
  <p:tag name="AS_UNIQUEID" val="395"/>
</p:tagLst>
</file>

<file path=ppt/tags/tag107.xml><?xml version="1.0" encoding="utf-8"?>
<p:tagLst xmlns:p="http://schemas.openxmlformats.org/presentationml/2006/main">
  <p:tag name="AS_UNIQUEID" val="396"/>
</p:tagLst>
</file>

<file path=ppt/tags/tag108.xml><?xml version="1.0" encoding="utf-8"?>
<p:tagLst xmlns:p="http://schemas.openxmlformats.org/presentationml/2006/main">
  <p:tag name="AS_UNIQUEID" val="397"/>
</p:tagLst>
</file>

<file path=ppt/tags/tag109.xml><?xml version="1.0" encoding="utf-8"?>
<p:tagLst xmlns:p="http://schemas.openxmlformats.org/presentationml/2006/main">
  <p:tag name="AS_UNIQUEID" val="398"/>
</p:tagLst>
</file>

<file path=ppt/tags/tag11.xml><?xml version="1.0" encoding="utf-8"?>
<p:tagLst xmlns:p="http://schemas.openxmlformats.org/presentationml/2006/main">
  <p:tag name="AS_UNIQUEID" val="295"/>
</p:tagLst>
</file>

<file path=ppt/tags/tag110.xml><?xml version="1.0" encoding="utf-8"?>
<p:tagLst xmlns:p="http://schemas.openxmlformats.org/presentationml/2006/main">
  <p:tag name="AS_UNIQUEID" val="399"/>
</p:tagLst>
</file>

<file path=ppt/tags/tag111.xml><?xml version="1.0" encoding="utf-8"?>
<p:tagLst xmlns:p="http://schemas.openxmlformats.org/presentationml/2006/main">
  <p:tag name="AS_UNIQUEID" val="400"/>
</p:tagLst>
</file>

<file path=ppt/tags/tag112.xml><?xml version="1.0" encoding="utf-8"?>
<p:tagLst xmlns:p="http://schemas.openxmlformats.org/presentationml/2006/main">
  <p:tag name="AS_UNIQUEID" val="401"/>
</p:tagLst>
</file>

<file path=ppt/tags/tag113.xml><?xml version="1.0" encoding="utf-8"?>
<p:tagLst xmlns:p="http://schemas.openxmlformats.org/presentationml/2006/main">
  <p:tag name="AS_UNIQUEID" val="48"/>
</p:tagLst>
</file>

<file path=ppt/tags/tag114.xml><?xml version="1.0" encoding="utf-8"?>
<p:tagLst xmlns:p="http://schemas.openxmlformats.org/presentationml/2006/main">
  <p:tag name="AS_UNIQUEID" val="49"/>
</p:tagLst>
</file>

<file path=ppt/tags/tag115.xml><?xml version="1.0" encoding="utf-8"?>
<p:tagLst xmlns:p="http://schemas.openxmlformats.org/presentationml/2006/main">
  <p:tag name="AS_UNIQUEID" val="50"/>
</p:tagLst>
</file>

<file path=ppt/tags/tag116.xml><?xml version="1.0" encoding="utf-8"?>
<p:tagLst xmlns:p="http://schemas.openxmlformats.org/presentationml/2006/main">
  <p:tag name="AS_UNIQUEID" val="402"/>
</p:tagLst>
</file>

<file path=ppt/tags/tag117.xml><?xml version="1.0" encoding="utf-8"?>
<p:tagLst xmlns:p="http://schemas.openxmlformats.org/presentationml/2006/main">
  <p:tag name="AS_UNIQUEID" val="403"/>
</p:tagLst>
</file>

<file path=ppt/tags/tag118.xml><?xml version="1.0" encoding="utf-8"?>
<p:tagLst xmlns:p="http://schemas.openxmlformats.org/presentationml/2006/main">
  <p:tag name="AS_UNIQUEID" val="404"/>
</p:tagLst>
</file>

<file path=ppt/tags/tag119.xml><?xml version="1.0" encoding="utf-8"?>
<p:tagLst xmlns:p="http://schemas.openxmlformats.org/presentationml/2006/main">
  <p:tag name="AS_UNIQUEID" val="405"/>
</p:tagLst>
</file>

<file path=ppt/tags/tag12.xml><?xml version="1.0" encoding="utf-8"?>
<p:tagLst xmlns:p="http://schemas.openxmlformats.org/presentationml/2006/main">
  <p:tag name="AS_UNIQUEID" val="296"/>
</p:tagLst>
</file>

<file path=ppt/tags/tag120.xml><?xml version="1.0" encoding="utf-8"?>
<p:tagLst xmlns:p="http://schemas.openxmlformats.org/presentationml/2006/main">
  <p:tag name="AS_UNIQUEID" val="406"/>
</p:tagLst>
</file>

<file path=ppt/tags/tag121.xml><?xml version="1.0" encoding="utf-8"?>
<p:tagLst xmlns:p="http://schemas.openxmlformats.org/presentationml/2006/main">
  <p:tag name="AS_UNIQUEID" val="407"/>
</p:tagLst>
</file>

<file path=ppt/tags/tag122.xml><?xml version="1.0" encoding="utf-8"?>
<p:tagLst xmlns:p="http://schemas.openxmlformats.org/presentationml/2006/main">
  <p:tag name="AS_UNIQUEID" val="48"/>
</p:tagLst>
</file>

<file path=ppt/tags/tag123.xml><?xml version="1.0" encoding="utf-8"?>
<p:tagLst xmlns:p="http://schemas.openxmlformats.org/presentationml/2006/main">
  <p:tag name="AS_UNIQUEID" val="49"/>
</p:tagLst>
</file>

<file path=ppt/tags/tag124.xml><?xml version="1.0" encoding="utf-8"?>
<p:tagLst xmlns:p="http://schemas.openxmlformats.org/presentationml/2006/main">
  <p:tag name="AS_UNIQUEID" val="50"/>
</p:tagLst>
</file>

<file path=ppt/tags/tag125.xml><?xml version="1.0" encoding="utf-8"?>
<p:tagLst xmlns:p="http://schemas.openxmlformats.org/presentationml/2006/main">
  <p:tag name="AS_UNIQUEID" val="408"/>
</p:tagLst>
</file>

<file path=ppt/tags/tag126.xml><?xml version="1.0" encoding="utf-8"?>
<p:tagLst xmlns:p="http://schemas.openxmlformats.org/presentationml/2006/main">
  <p:tag name="AS_UNIQUEID" val="409"/>
</p:tagLst>
</file>

<file path=ppt/tags/tag127.xml><?xml version="1.0" encoding="utf-8"?>
<p:tagLst xmlns:p="http://schemas.openxmlformats.org/presentationml/2006/main">
  <p:tag name="AS_UNIQUEID" val="410"/>
</p:tagLst>
</file>

<file path=ppt/tags/tag128.xml><?xml version="1.0" encoding="utf-8"?>
<p:tagLst xmlns:p="http://schemas.openxmlformats.org/presentationml/2006/main">
  <p:tag name="AS_UNIQUEID" val="411"/>
</p:tagLst>
</file>

<file path=ppt/tags/tag129.xml><?xml version="1.0" encoding="utf-8"?>
<p:tagLst xmlns:p="http://schemas.openxmlformats.org/presentationml/2006/main">
  <p:tag name="AS_UNIQUEID" val="412"/>
</p:tagLst>
</file>

<file path=ppt/tags/tag13.xml><?xml version="1.0" encoding="utf-8"?>
<p:tagLst xmlns:p="http://schemas.openxmlformats.org/presentationml/2006/main">
  <p:tag name="AS_UNIQUEID" val="362"/>
</p:tagLst>
</file>

<file path=ppt/tags/tag130.xml><?xml version="1.0" encoding="utf-8"?>
<p:tagLst xmlns:p="http://schemas.openxmlformats.org/presentationml/2006/main">
  <p:tag name="AS_UNIQUEID" val="48"/>
</p:tagLst>
</file>

<file path=ppt/tags/tag131.xml><?xml version="1.0" encoding="utf-8"?>
<p:tagLst xmlns:p="http://schemas.openxmlformats.org/presentationml/2006/main">
  <p:tag name="AS_UNIQUEID" val="49"/>
</p:tagLst>
</file>

<file path=ppt/tags/tag132.xml><?xml version="1.0" encoding="utf-8"?>
<p:tagLst xmlns:p="http://schemas.openxmlformats.org/presentationml/2006/main">
  <p:tag name="AS_UNIQUEID" val="50"/>
</p:tagLst>
</file>

<file path=ppt/tags/tag133.xml><?xml version="1.0" encoding="utf-8"?>
<p:tagLst xmlns:p="http://schemas.openxmlformats.org/presentationml/2006/main">
  <p:tag name="AS_UNIQUEID" val="413"/>
</p:tagLst>
</file>

<file path=ppt/tags/tag134.xml><?xml version="1.0" encoding="utf-8"?>
<p:tagLst xmlns:p="http://schemas.openxmlformats.org/presentationml/2006/main">
  <p:tag name="AS_UNIQUEID" val="414"/>
</p:tagLst>
</file>

<file path=ppt/tags/tag135.xml><?xml version="1.0" encoding="utf-8"?>
<p:tagLst xmlns:p="http://schemas.openxmlformats.org/presentationml/2006/main">
  <p:tag name="AS_UNIQUEID" val="415"/>
</p:tagLst>
</file>

<file path=ppt/tags/tag136.xml><?xml version="1.0" encoding="utf-8"?>
<p:tagLst xmlns:p="http://schemas.openxmlformats.org/presentationml/2006/main">
  <p:tag name="AS_UNIQUEID" val="416"/>
</p:tagLst>
</file>

<file path=ppt/tags/tag137.xml><?xml version="1.0" encoding="utf-8"?>
<p:tagLst xmlns:p="http://schemas.openxmlformats.org/presentationml/2006/main">
  <p:tag name="AS_UNIQUEID" val="417"/>
</p:tagLst>
</file>

<file path=ppt/tags/tag138.xml><?xml version="1.0" encoding="utf-8"?>
<p:tagLst xmlns:p="http://schemas.openxmlformats.org/presentationml/2006/main">
  <p:tag name="AS_UNIQUEID" val="48"/>
</p:tagLst>
</file>

<file path=ppt/tags/tag139.xml><?xml version="1.0" encoding="utf-8"?>
<p:tagLst xmlns:p="http://schemas.openxmlformats.org/presentationml/2006/main">
  <p:tag name="AS_UNIQUEID" val="49"/>
</p:tagLst>
</file>

<file path=ppt/tags/tag14.xml><?xml version="1.0" encoding="utf-8"?>
<p:tagLst xmlns:p="http://schemas.openxmlformats.org/presentationml/2006/main">
  <p:tag name="AS_UNIQUEID" val="298"/>
</p:tagLst>
</file>

<file path=ppt/tags/tag140.xml><?xml version="1.0" encoding="utf-8"?>
<p:tagLst xmlns:p="http://schemas.openxmlformats.org/presentationml/2006/main">
  <p:tag name="AS_UNIQUEID" val="50"/>
</p:tagLst>
</file>

<file path=ppt/tags/tag141.xml><?xml version="1.0" encoding="utf-8"?>
<p:tagLst xmlns:p="http://schemas.openxmlformats.org/presentationml/2006/main">
  <p:tag name="AS_UNIQUEID" val="418"/>
</p:tagLst>
</file>

<file path=ppt/tags/tag142.xml><?xml version="1.0" encoding="utf-8"?>
<p:tagLst xmlns:p="http://schemas.openxmlformats.org/presentationml/2006/main">
  <p:tag name="AS_UNIQUEID" val="419"/>
</p:tagLst>
</file>

<file path=ppt/tags/tag143.xml><?xml version="1.0" encoding="utf-8"?>
<p:tagLst xmlns:p="http://schemas.openxmlformats.org/presentationml/2006/main">
  <p:tag name="AS_UNIQUEID" val="420"/>
</p:tagLst>
</file>

<file path=ppt/tags/tag144.xml><?xml version="1.0" encoding="utf-8"?>
<p:tagLst xmlns:p="http://schemas.openxmlformats.org/presentationml/2006/main">
  <p:tag name="AS_UNIQUEID" val="421"/>
</p:tagLst>
</file>

<file path=ppt/tags/tag145.xml><?xml version="1.0" encoding="utf-8"?>
<p:tagLst xmlns:p="http://schemas.openxmlformats.org/presentationml/2006/main">
  <p:tag name="AS_UNIQUEID" val="422"/>
</p:tagLst>
</file>

<file path=ppt/tags/tag146.xml><?xml version="1.0" encoding="utf-8"?>
<p:tagLst xmlns:p="http://schemas.openxmlformats.org/presentationml/2006/main">
  <p:tag name="AS_UNIQUEID" val="48"/>
</p:tagLst>
</file>

<file path=ppt/tags/tag147.xml><?xml version="1.0" encoding="utf-8"?>
<p:tagLst xmlns:p="http://schemas.openxmlformats.org/presentationml/2006/main">
  <p:tag name="AS_UNIQUEID" val="49"/>
</p:tagLst>
</file>

<file path=ppt/tags/tag148.xml><?xml version="1.0" encoding="utf-8"?>
<p:tagLst xmlns:p="http://schemas.openxmlformats.org/presentationml/2006/main">
  <p:tag name="AS_UNIQUEID" val="50"/>
</p:tagLst>
</file>

<file path=ppt/tags/tag149.xml><?xml version="1.0" encoding="utf-8"?>
<p:tagLst xmlns:p="http://schemas.openxmlformats.org/presentationml/2006/main">
  <p:tag name="AS_UNIQUEID" val="423"/>
</p:tagLst>
</file>

<file path=ppt/tags/tag15.xml><?xml version="1.0" encoding="utf-8"?>
<p:tagLst xmlns:p="http://schemas.openxmlformats.org/presentationml/2006/main">
  <p:tag name="AS_UNIQUEID" val="299"/>
</p:tagLst>
</file>

<file path=ppt/tags/tag150.xml><?xml version="1.0" encoding="utf-8"?>
<p:tagLst xmlns:p="http://schemas.openxmlformats.org/presentationml/2006/main">
  <p:tag name="AS_UNIQUEID" val="424"/>
</p:tagLst>
</file>

<file path=ppt/tags/tag151.xml><?xml version="1.0" encoding="utf-8"?>
<p:tagLst xmlns:p="http://schemas.openxmlformats.org/presentationml/2006/main">
  <p:tag name="AS_UNIQUEID" val="425"/>
</p:tagLst>
</file>

<file path=ppt/tags/tag152.xml><?xml version="1.0" encoding="utf-8"?>
<p:tagLst xmlns:p="http://schemas.openxmlformats.org/presentationml/2006/main">
  <p:tag name="AS_UNIQUEID" val="426"/>
</p:tagLst>
</file>

<file path=ppt/tags/tag153.xml><?xml version="1.0" encoding="utf-8"?>
<p:tagLst xmlns:p="http://schemas.openxmlformats.org/presentationml/2006/main">
  <p:tag name="AS_UNIQUEID" val="427"/>
</p:tagLst>
</file>

<file path=ppt/tags/tag154.xml><?xml version="1.0" encoding="utf-8"?>
<p:tagLst xmlns:p="http://schemas.openxmlformats.org/presentationml/2006/main">
  <p:tag name="AS_UNIQUEID" val="428"/>
</p:tagLst>
</file>

<file path=ppt/tags/tag155.xml><?xml version="1.0" encoding="utf-8"?>
<p:tagLst xmlns:p="http://schemas.openxmlformats.org/presentationml/2006/main">
  <p:tag name="AS_UNIQUEID" val="429"/>
</p:tagLst>
</file>

<file path=ppt/tags/tag156.xml><?xml version="1.0" encoding="utf-8"?>
<p:tagLst xmlns:p="http://schemas.openxmlformats.org/presentationml/2006/main">
  <p:tag name="AS_UNIQUEID" val="430"/>
</p:tagLst>
</file>

<file path=ppt/tags/tag157.xml><?xml version="1.0" encoding="utf-8"?>
<p:tagLst xmlns:p="http://schemas.openxmlformats.org/presentationml/2006/main">
  <p:tag name="AS_UNIQUEID" val="48"/>
</p:tagLst>
</file>

<file path=ppt/tags/tag158.xml><?xml version="1.0" encoding="utf-8"?>
<p:tagLst xmlns:p="http://schemas.openxmlformats.org/presentationml/2006/main">
  <p:tag name="AS_UNIQUEID" val="49"/>
</p:tagLst>
</file>

<file path=ppt/tags/tag159.xml><?xml version="1.0" encoding="utf-8"?>
<p:tagLst xmlns:p="http://schemas.openxmlformats.org/presentationml/2006/main">
  <p:tag name="AS_UNIQUEID" val="50"/>
</p:tagLst>
</file>

<file path=ppt/tags/tag16.xml><?xml version="1.0" encoding="utf-8"?>
<p:tagLst xmlns:p="http://schemas.openxmlformats.org/presentationml/2006/main">
  <p:tag name="AS_UNIQUEID" val="300"/>
</p:tagLst>
</file>

<file path=ppt/tags/tag160.xml><?xml version="1.0" encoding="utf-8"?>
<p:tagLst xmlns:p="http://schemas.openxmlformats.org/presentationml/2006/main">
  <p:tag name="AS_UNIQUEID" val="431"/>
</p:tagLst>
</file>

<file path=ppt/tags/tag161.xml><?xml version="1.0" encoding="utf-8"?>
<p:tagLst xmlns:p="http://schemas.openxmlformats.org/presentationml/2006/main">
  <p:tag name="AS_UNIQUEID" val="432"/>
</p:tagLst>
</file>

<file path=ppt/tags/tag162.xml><?xml version="1.0" encoding="utf-8"?>
<p:tagLst xmlns:p="http://schemas.openxmlformats.org/presentationml/2006/main">
  <p:tag name="AS_UNIQUEID" val="433"/>
</p:tagLst>
</file>

<file path=ppt/tags/tag163.xml><?xml version="1.0" encoding="utf-8"?>
<p:tagLst xmlns:p="http://schemas.openxmlformats.org/presentationml/2006/main">
  <p:tag name="AS_UNIQUEID" val="434"/>
</p:tagLst>
</file>

<file path=ppt/tags/tag164.xml><?xml version="1.0" encoding="utf-8"?>
<p:tagLst xmlns:p="http://schemas.openxmlformats.org/presentationml/2006/main">
  <p:tag name="AS_UNIQUEID" val="435"/>
</p:tagLst>
</file>

<file path=ppt/tags/tag165.xml><?xml version="1.0" encoding="utf-8"?>
<p:tagLst xmlns:p="http://schemas.openxmlformats.org/presentationml/2006/main">
  <p:tag name="AS_UNIQUEID" val="48"/>
</p:tagLst>
</file>

<file path=ppt/tags/tag166.xml><?xml version="1.0" encoding="utf-8"?>
<p:tagLst xmlns:p="http://schemas.openxmlformats.org/presentationml/2006/main">
  <p:tag name="AS_UNIQUEID" val="49"/>
</p:tagLst>
</file>

<file path=ppt/tags/tag167.xml><?xml version="1.0" encoding="utf-8"?>
<p:tagLst xmlns:p="http://schemas.openxmlformats.org/presentationml/2006/main">
  <p:tag name="AS_UNIQUEID" val="50"/>
</p:tagLst>
</file>

<file path=ppt/tags/tag168.xml><?xml version="1.0" encoding="utf-8"?>
<p:tagLst xmlns:p="http://schemas.openxmlformats.org/presentationml/2006/main">
  <p:tag name="AS_UNIQUEID" val="436"/>
</p:tagLst>
</file>

<file path=ppt/tags/tag169.xml><?xml version="1.0" encoding="utf-8"?>
<p:tagLst xmlns:p="http://schemas.openxmlformats.org/presentationml/2006/main">
  <p:tag name="AS_UNIQUEID" val="437"/>
</p:tagLst>
</file>

<file path=ppt/tags/tag17.xml><?xml version="1.0" encoding="utf-8"?>
<p:tagLst xmlns:p="http://schemas.openxmlformats.org/presentationml/2006/main">
  <p:tag name="AS_UNIQUEID" val="301"/>
</p:tagLst>
</file>

<file path=ppt/tags/tag170.xml><?xml version="1.0" encoding="utf-8"?>
<p:tagLst xmlns:p="http://schemas.openxmlformats.org/presentationml/2006/main">
  <p:tag name="AS_UNIQUEID" val="438"/>
</p:tagLst>
</file>

<file path=ppt/tags/tag171.xml><?xml version="1.0" encoding="utf-8"?>
<p:tagLst xmlns:p="http://schemas.openxmlformats.org/presentationml/2006/main">
  <p:tag name="AS_UNIQUEID" val="439"/>
</p:tagLst>
</file>

<file path=ppt/tags/tag172.xml><?xml version="1.0" encoding="utf-8"?>
<p:tagLst xmlns:p="http://schemas.openxmlformats.org/presentationml/2006/main">
  <p:tag name="AS_UNIQUEID" val="440"/>
</p:tagLst>
</file>

<file path=ppt/tags/tag173.xml><?xml version="1.0" encoding="utf-8"?>
<p:tagLst xmlns:p="http://schemas.openxmlformats.org/presentationml/2006/main">
  <p:tag name="AS_UNIQUEID" val="48"/>
</p:tagLst>
</file>

<file path=ppt/tags/tag174.xml><?xml version="1.0" encoding="utf-8"?>
<p:tagLst xmlns:p="http://schemas.openxmlformats.org/presentationml/2006/main">
  <p:tag name="AS_UNIQUEID" val="49"/>
</p:tagLst>
</file>

<file path=ppt/tags/tag175.xml><?xml version="1.0" encoding="utf-8"?>
<p:tagLst xmlns:p="http://schemas.openxmlformats.org/presentationml/2006/main">
  <p:tag name="AS_UNIQUEID" val="50"/>
</p:tagLst>
</file>

<file path=ppt/tags/tag176.xml><?xml version="1.0" encoding="utf-8"?>
<p:tagLst xmlns:p="http://schemas.openxmlformats.org/presentationml/2006/main">
  <p:tag name="AS_UNIQUEID" val="441"/>
</p:tagLst>
</file>

<file path=ppt/tags/tag177.xml><?xml version="1.0" encoding="utf-8"?>
<p:tagLst xmlns:p="http://schemas.openxmlformats.org/presentationml/2006/main">
  <p:tag name="AS_UNIQUEID" val="442"/>
</p:tagLst>
</file>

<file path=ppt/tags/tag178.xml><?xml version="1.0" encoding="utf-8"?>
<p:tagLst xmlns:p="http://schemas.openxmlformats.org/presentationml/2006/main">
  <p:tag name="AS_UNIQUEID" val="443"/>
</p:tagLst>
</file>

<file path=ppt/tags/tag179.xml><?xml version="1.0" encoding="utf-8"?>
<p:tagLst xmlns:p="http://schemas.openxmlformats.org/presentationml/2006/main">
  <p:tag name="AS_UNIQUEID" val="444"/>
</p:tagLst>
</file>

<file path=ppt/tags/tag18.xml><?xml version="1.0" encoding="utf-8"?>
<p:tagLst xmlns:p="http://schemas.openxmlformats.org/presentationml/2006/main">
  <p:tag name="AS_UNIQUEID" val="302"/>
</p:tagLst>
</file>

<file path=ppt/tags/tag180.xml><?xml version="1.0" encoding="utf-8"?>
<p:tagLst xmlns:p="http://schemas.openxmlformats.org/presentationml/2006/main">
  <p:tag name="AS_UNIQUEID" val="445"/>
</p:tagLst>
</file>

<file path=ppt/tags/tag181.xml><?xml version="1.0" encoding="utf-8"?>
<p:tagLst xmlns:p="http://schemas.openxmlformats.org/presentationml/2006/main">
  <p:tag name="AS_UNIQUEID" val="48"/>
</p:tagLst>
</file>

<file path=ppt/tags/tag182.xml><?xml version="1.0" encoding="utf-8"?>
<p:tagLst xmlns:p="http://schemas.openxmlformats.org/presentationml/2006/main">
  <p:tag name="AS_UNIQUEID" val="49"/>
</p:tagLst>
</file>

<file path=ppt/tags/tag183.xml><?xml version="1.0" encoding="utf-8"?>
<p:tagLst xmlns:p="http://schemas.openxmlformats.org/presentationml/2006/main">
  <p:tag name="AS_UNIQUEID" val="50"/>
</p:tagLst>
</file>

<file path=ppt/tags/tag184.xml><?xml version="1.0" encoding="utf-8"?>
<p:tagLst xmlns:p="http://schemas.openxmlformats.org/presentationml/2006/main">
  <p:tag name="AS_UNIQUEID" val="446"/>
</p:tagLst>
</file>

<file path=ppt/tags/tag185.xml><?xml version="1.0" encoding="utf-8"?>
<p:tagLst xmlns:p="http://schemas.openxmlformats.org/presentationml/2006/main">
  <p:tag name="AS_UNIQUEID" val="447"/>
</p:tagLst>
</file>

<file path=ppt/tags/tag186.xml><?xml version="1.0" encoding="utf-8"?>
<p:tagLst xmlns:p="http://schemas.openxmlformats.org/presentationml/2006/main">
  <p:tag name="AS_UNIQUEID" val="448"/>
</p:tagLst>
</file>

<file path=ppt/tags/tag187.xml><?xml version="1.0" encoding="utf-8"?>
<p:tagLst xmlns:p="http://schemas.openxmlformats.org/presentationml/2006/main">
  <p:tag name="AS_UNIQUEID" val="449"/>
</p:tagLst>
</file>

<file path=ppt/tags/tag188.xml><?xml version="1.0" encoding="utf-8"?>
<p:tagLst xmlns:p="http://schemas.openxmlformats.org/presentationml/2006/main">
  <p:tag name="AS_UNIQUEID" val="450"/>
</p:tagLst>
</file>

<file path=ppt/tags/tag189.xml><?xml version="1.0" encoding="utf-8"?>
<p:tagLst xmlns:p="http://schemas.openxmlformats.org/presentationml/2006/main">
  <p:tag name="AS_UNIQUEID" val="48"/>
</p:tagLst>
</file>

<file path=ppt/tags/tag19.xml><?xml version="1.0" encoding="utf-8"?>
<p:tagLst xmlns:p="http://schemas.openxmlformats.org/presentationml/2006/main">
  <p:tag name="AS_UNIQUEID" val="363"/>
</p:tagLst>
</file>

<file path=ppt/tags/tag190.xml><?xml version="1.0" encoding="utf-8"?>
<p:tagLst xmlns:p="http://schemas.openxmlformats.org/presentationml/2006/main">
  <p:tag name="AS_UNIQUEID" val="49"/>
</p:tagLst>
</file>

<file path=ppt/tags/tag191.xml><?xml version="1.0" encoding="utf-8"?>
<p:tagLst xmlns:p="http://schemas.openxmlformats.org/presentationml/2006/main">
  <p:tag name="AS_UNIQUEID" val="50"/>
</p:tagLst>
</file>

<file path=ppt/tags/tag192.xml><?xml version="1.0" encoding="utf-8"?>
<p:tagLst xmlns:p="http://schemas.openxmlformats.org/presentationml/2006/main">
  <p:tag name="AS_UNIQUEID" val="451"/>
</p:tagLst>
</file>

<file path=ppt/tags/tag193.xml><?xml version="1.0" encoding="utf-8"?>
<p:tagLst xmlns:p="http://schemas.openxmlformats.org/presentationml/2006/main">
  <p:tag name="AS_UNIQUEID" val="452"/>
</p:tagLst>
</file>

<file path=ppt/tags/tag194.xml><?xml version="1.0" encoding="utf-8"?>
<p:tagLst xmlns:p="http://schemas.openxmlformats.org/presentationml/2006/main">
  <p:tag name="AS_UNIQUEID" val="453"/>
</p:tagLst>
</file>

<file path=ppt/tags/tag195.xml><?xml version="1.0" encoding="utf-8"?>
<p:tagLst xmlns:p="http://schemas.openxmlformats.org/presentationml/2006/main">
  <p:tag name="AS_UNIQUEID" val="454"/>
</p:tagLst>
</file>

<file path=ppt/tags/tag196.xml><?xml version="1.0" encoding="utf-8"?>
<p:tagLst xmlns:p="http://schemas.openxmlformats.org/presentationml/2006/main">
  <p:tag name="AS_UNIQUEID" val="455"/>
</p:tagLst>
</file>

<file path=ppt/tags/tag197.xml><?xml version="1.0" encoding="utf-8"?>
<p:tagLst xmlns:p="http://schemas.openxmlformats.org/presentationml/2006/main">
  <p:tag name="AS_UNIQUEID" val="48"/>
</p:tagLst>
</file>

<file path=ppt/tags/tag198.xml><?xml version="1.0" encoding="utf-8"?>
<p:tagLst xmlns:p="http://schemas.openxmlformats.org/presentationml/2006/main">
  <p:tag name="AS_UNIQUEID" val="49"/>
</p:tagLst>
</file>

<file path=ppt/tags/tag199.xml><?xml version="1.0" encoding="utf-8"?>
<p:tagLst xmlns:p="http://schemas.openxmlformats.org/presentationml/2006/main">
  <p:tag name="AS_UNIQUEID" val="50"/>
</p:tagLst>
</file>

<file path=ppt/tags/tag2.xml><?xml version="1.0" encoding="utf-8"?>
<p:tagLst xmlns:p="http://schemas.openxmlformats.org/presentationml/2006/main">
  <p:tag name="AS_UNIQUEID" val="286"/>
</p:tagLst>
</file>

<file path=ppt/tags/tag20.xml><?xml version="1.0" encoding="utf-8"?>
<p:tagLst xmlns:p="http://schemas.openxmlformats.org/presentationml/2006/main">
  <p:tag name="AS_UNIQUEID" val="304"/>
</p:tagLst>
</file>

<file path=ppt/tags/tag200.xml><?xml version="1.0" encoding="utf-8"?>
<p:tagLst xmlns:p="http://schemas.openxmlformats.org/presentationml/2006/main">
  <p:tag name="AS_UNIQUEID" val="456"/>
</p:tagLst>
</file>

<file path=ppt/tags/tag201.xml><?xml version="1.0" encoding="utf-8"?>
<p:tagLst xmlns:p="http://schemas.openxmlformats.org/presentationml/2006/main">
  <p:tag name="AS_UNIQUEID" val="457"/>
</p:tagLst>
</file>

<file path=ppt/tags/tag202.xml><?xml version="1.0" encoding="utf-8"?>
<p:tagLst xmlns:p="http://schemas.openxmlformats.org/presentationml/2006/main">
  <p:tag name="AS_UNIQUEID" val="458"/>
</p:tagLst>
</file>

<file path=ppt/tags/tag203.xml><?xml version="1.0" encoding="utf-8"?>
<p:tagLst xmlns:p="http://schemas.openxmlformats.org/presentationml/2006/main">
  <p:tag name="AS_UNIQUEID" val="459"/>
</p:tagLst>
</file>

<file path=ppt/tags/tag204.xml><?xml version="1.0" encoding="utf-8"?>
<p:tagLst xmlns:p="http://schemas.openxmlformats.org/presentationml/2006/main">
  <p:tag name="AS_UNIQUEID" val="460"/>
</p:tagLst>
</file>

<file path=ppt/tags/tag205.xml><?xml version="1.0" encoding="utf-8"?>
<p:tagLst xmlns:p="http://schemas.openxmlformats.org/presentationml/2006/main">
  <p:tag name="AS_UNIQUEID" val="48"/>
</p:tagLst>
</file>

<file path=ppt/tags/tag206.xml><?xml version="1.0" encoding="utf-8"?>
<p:tagLst xmlns:p="http://schemas.openxmlformats.org/presentationml/2006/main">
  <p:tag name="AS_UNIQUEID" val="49"/>
</p:tagLst>
</file>

<file path=ppt/tags/tag207.xml><?xml version="1.0" encoding="utf-8"?>
<p:tagLst xmlns:p="http://schemas.openxmlformats.org/presentationml/2006/main">
  <p:tag name="AS_UNIQUEID" val="50"/>
</p:tagLst>
</file>

<file path=ppt/tags/tag208.xml><?xml version="1.0" encoding="utf-8"?>
<p:tagLst xmlns:p="http://schemas.openxmlformats.org/presentationml/2006/main">
  <p:tag name="AS_UNIQUEID" val="461"/>
</p:tagLst>
</file>

<file path=ppt/tags/tag209.xml><?xml version="1.0" encoding="utf-8"?>
<p:tagLst xmlns:p="http://schemas.openxmlformats.org/presentationml/2006/main">
  <p:tag name="AS_UNIQUEID" val="462"/>
</p:tagLst>
</file>

<file path=ppt/tags/tag21.xml><?xml version="1.0" encoding="utf-8"?>
<p:tagLst xmlns:p="http://schemas.openxmlformats.org/presentationml/2006/main">
  <p:tag name="AS_UNIQUEID" val="305"/>
</p:tagLst>
</file>

<file path=ppt/tags/tag210.xml><?xml version="1.0" encoding="utf-8"?>
<p:tagLst xmlns:p="http://schemas.openxmlformats.org/presentationml/2006/main">
  <p:tag name="AS_UNIQUEID" val="463"/>
</p:tagLst>
</file>

<file path=ppt/tags/tag211.xml><?xml version="1.0" encoding="utf-8"?>
<p:tagLst xmlns:p="http://schemas.openxmlformats.org/presentationml/2006/main">
  <p:tag name="AS_UNIQUEID" val="464"/>
</p:tagLst>
</file>

<file path=ppt/tags/tag212.xml><?xml version="1.0" encoding="utf-8"?>
<p:tagLst xmlns:p="http://schemas.openxmlformats.org/presentationml/2006/main">
  <p:tag name="AS_UNIQUEID" val="465"/>
</p:tagLst>
</file>

<file path=ppt/tags/tag213.xml><?xml version="1.0" encoding="utf-8"?>
<p:tagLst xmlns:p="http://schemas.openxmlformats.org/presentationml/2006/main">
  <p:tag name="AS_UNIQUEID" val="48"/>
</p:tagLst>
</file>

<file path=ppt/tags/tag214.xml><?xml version="1.0" encoding="utf-8"?>
<p:tagLst xmlns:p="http://schemas.openxmlformats.org/presentationml/2006/main">
  <p:tag name="AS_UNIQUEID" val="49"/>
</p:tagLst>
</file>

<file path=ppt/tags/tag215.xml><?xml version="1.0" encoding="utf-8"?>
<p:tagLst xmlns:p="http://schemas.openxmlformats.org/presentationml/2006/main">
  <p:tag name="AS_UNIQUEID" val="50"/>
</p:tagLst>
</file>

<file path=ppt/tags/tag216.xml><?xml version="1.0" encoding="utf-8"?>
<p:tagLst xmlns:p="http://schemas.openxmlformats.org/presentationml/2006/main">
  <p:tag name="AS_UNIQUEID" val="466"/>
</p:tagLst>
</file>

<file path=ppt/tags/tag217.xml><?xml version="1.0" encoding="utf-8"?>
<p:tagLst xmlns:p="http://schemas.openxmlformats.org/presentationml/2006/main">
  <p:tag name="AS_UNIQUEID" val="467"/>
</p:tagLst>
</file>

<file path=ppt/tags/tag218.xml><?xml version="1.0" encoding="utf-8"?>
<p:tagLst xmlns:p="http://schemas.openxmlformats.org/presentationml/2006/main">
  <p:tag name="AS_UNIQUEID" val="468"/>
</p:tagLst>
</file>

<file path=ppt/tags/tag219.xml><?xml version="1.0" encoding="utf-8"?>
<p:tagLst xmlns:p="http://schemas.openxmlformats.org/presentationml/2006/main">
  <p:tag name="AS_UNIQUEID" val="469"/>
</p:tagLst>
</file>

<file path=ppt/tags/tag22.xml><?xml version="1.0" encoding="utf-8"?>
<p:tagLst xmlns:p="http://schemas.openxmlformats.org/presentationml/2006/main">
  <p:tag name="AS_UNIQUEID" val="306"/>
</p:tagLst>
</file>

<file path=ppt/tags/tag220.xml><?xml version="1.0" encoding="utf-8"?>
<p:tagLst xmlns:p="http://schemas.openxmlformats.org/presentationml/2006/main">
  <p:tag name="AS_UNIQUEID" val="470"/>
</p:tagLst>
</file>

<file path=ppt/tags/tag221.xml><?xml version="1.0" encoding="utf-8"?>
<p:tagLst xmlns:p="http://schemas.openxmlformats.org/presentationml/2006/main">
  <p:tag name="AS_UNIQUEID" val="48"/>
</p:tagLst>
</file>

<file path=ppt/tags/tag222.xml><?xml version="1.0" encoding="utf-8"?>
<p:tagLst xmlns:p="http://schemas.openxmlformats.org/presentationml/2006/main">
  <p:tag name="AS_UNIQUEID" val="49"/>
</p:tagLst>
</file>

<file path=ppt/tags/tag223.xml><?xml version="1.0" encoding="utf-8"?>
<p:tagLst xmlns:p="http://schemas.openxmlformats.org/presentationml/2006/main">
  <p:tag name="AS_UNIQUEID" val="50"/>
</p:tagLst>
</file>

<file path=ppt/tags/tag224.xml><?xml version="1.0" encoding="utf-8"?>
<p:tagLst xmlns:p="http://schemas.openxmlformats.org/presentationml/2006/main">
  <p:tag name="AS_UNIQUEID" val="471"/>
</p:tagLst>
</file>

<file path=ppt/tags/tag225.xml><?xml version="1.0" encoding="utf-8"?>
<p:tagLst xmlns:p="http://schemas.openxmlformats.org/presentationml/2006/main">
  <p:tag name="AS_UNIQUEID" val="472"/>
</p:tagLst>
</file>

<file path=ppt/tags/tag226.xml><?xml version="1.0" encoding="utf-8"?>
<p:tagLst xmlns:p="http://schemas.openxmlformats.org/presentationml/2006/main">
  <p:tag name="AS_UNIQUEID" val="473"/>
</p:tagLst>
</file>

<file path=ppt/tags/tag227.xml><?xml version="1.0" encoding="utf-8"?>
<p:tagLst xmlns:p="http://schemas.openxmlformats.org/presentationml/2006/main">
  <p:tag name="AS_UNIQUEID" val="474"/>
</p:tagLst>
</file>

<file path=ppt/tags/tag228.xml><?xml version="1.0" encoding="utf-8"?>
<p:tagLst xmlns:p="http://schemas.openxmlformats.org/presentationml/2006/main">
  <p:tag name="AS_UNIQUEID" val="475"/>
</p:tagLst>
</file>

<file path=ppt/tags/tag229.xml><?xml version="1.0" encoding="utf-8"?>
<p:tagLst xmlns:p="http://schemas.openxmlformats.org/presentationml/2006/main">
  <p:tag name="AS_UNIQUEID" val="48"/>
</p:tagLst>
</file>

<file path=ppt/tags/tag23.xml><?xml version="1.0" encoding="utf-8"?>
<p:tagLst xmlns:p="http://schemas.openxmlformats.org/presentationml/2006/main">
  <p:tag name="AS_UNIQUEID" val="307"/>
</p:tagLst>
</file>

<file path=ppt/tags/tag230.xml><?xml version="1.0" encoding="utf-8"?>
<p:tagLst xmlns:p="http://schemas.openxmlformats.org/presentationml/2006/main">
  <p:tag name="AS_UNIQUEID" val="49"/>
</p:tagLst>
</file>

<file path=ppt/tags/tag231.xml><?xml version="1.0" encoding="utf-8"?>
<p:tagLst xmlns:p="http://schemas.openxmlformats.org/presentationml/2006/main">
  <p:tag name="AS_UNIQUEID" val="50"/>
</p:tagLst>
</file>

<file path=ppt/tags/tag232.xml><?xml version="1.0" encoding="utf-8"?>
<p:tagLst xmlns:p="http://schemas.openxmlformats.org/presentationml/2006/main">
  <p:tag name="AS_UNIQUEID" val="476"/>
</p:tagLst>
</file>

<file path=ppt/tags/tag233.xml><?xml version="1.0" encoding="utf-8"?>
<p:tagLst xmlns:p="http://schemas.openxmlformats.org/presentationml/2006/main">
  <p:tag name="AS_UNIQUEID" val="477"/>
</p:tagLst>
</file>

<file path=ppt/tags/tag234.xml><?xml version="1.0" encoding="utf-8"?>
<p:tagLst xmlns:p="http://schemas.openxmlformats.org/presentationml/2006/main">
  <p:tag name="AS_UNIQUEID" val="478"/>
</p:tagLst>
</file>

<file path=ppt/tags/tag235.xml><?xml version="1.0" encoding="utf-8"?>
<p:tagLst xmlns:p="http://schemas.openxmlformats.org/presentationml/2006/main">
  <p:tag name="AS_UNIQUEID" val="479"/>
</p:tagLst>
</file>

<file path=ppt/tags/tag236.xml><?xml version="1.0" encoding="utf-8"?>
<p:tagLst xmlns:p="http://schemas.openxmlformats.org/presentationml/2006/main">
  <p:tag name="AS_UNIQUEID" val="480"/>
</p:tagLst>
</file>

<file path=ppt/tags/tag237.xml><?xml version="1.0" encoding="utf-8"?>
<p:tagLst xmlns:p="http://schemas.openxmlformats.org/presentationml/2006/main">
  <p:tag name="AS_UNIQUEID" val="48"/>
</p:tagLst>
</file>

<file path=ppt/tags/tag238.xml><?xml version="1.0" encoding="utf-8"?>
<p:tagLst xmlns:p="http://schemas.openxmlformats.org/presentationml/2006/main">
  <p:tag name="AS_UNIQUEID" val="49"/>
</p:tagLst>
</file>

<file path=ppt/tags/tag239.xml><?xml version="1.0" encoding="utf-8"?>
<p:tagLst xmlns:p="http://schemas.openxmlformats.org/presentationml/2006/main">
  <p:tag name="AS_UNIQUEID" val="50"/>
</p:tagLst>
</file>

<file path=ppt/tags/tag24.xml><?xml version="1.0" encoding="utf-8"?>
<p:tagLst xmlns:p="http://schemas.openxmlformats.org/presentationml/2006/main">
  <p:tag name="AS_UNIQUEID" val="308"/>
</p:tagLst>
</file>

<file path=ppt/tags/tag240.xml><?xml version="1.0" encoding="utf-8"?>
<p:tagLst xmlns:p="http://schemas.openxmlformats.org/presentationml/2006/main">
  <p:tag name="AS_UNIQUEID" val="481"/>
</p:tagLst>
</file>

<file path=ppt/tags/tag241.xml><?xml version="1.0" encoding="utf-8"?>
<p:tagLst xmlns:p="http://schemas.openxmlformats.org/presentationml/2006/main">
  <p:tag name="AS_UNIQUEID" val="482"/>
</p:tagLst>
</file>

<file path=ppt/tags/tag242.xml><?xml version="1.0" encoding="utf-8"?>
<p:tagLst xmlns:p="http://schemas.openxmlformats.org/presentationml/2006/main">
  <p:tag name="AS_UNIQUEID" val="483"/>
</p:tagLst>
</file>

<file path=ppt/tags/tag243.xml><?xml version="1.0" encoding="utf-8"?>
<p:tagLst xmlns:p="http://schemas.openxmlformats.org/presentationml/2006/main">
  <p:tag name="AS_UNIQUEID" val="484"/>
</p:tagLst>
</file>

<file path=ppt/tags/tag244.xml><?xml version="1.0" encoding="utf-8"?>
<p:tagLst xmlns:p="http://schemas.openxmlformats.org/presentationml/2006/main">
  <p:tag name="AS_UNIQUEID" val="485"/>
</p:tagLst>
</file>

<file path=ppt/tags/tag245.xml><?xml version="1.0" encoding="utf-8"?>
<p:tagLst xmlns:p="http://schemas.openxmlformats.org/presentationml/2006/main">
  <p:tag name="AS_UNIQUEID" val="48"/>
</p:tagLst>
</file>

<file path=ppt/tags/tag246.xml><?xml version="1.0" encoding="utf-8"?>
<p:tagLst xmlns:p="http://schemas.openxmlformats.org/presentationml/2006/main">
  <p:tag name="AS_UNIQUEID" val="49"/>
</p:tagLst>
</file>

<file path=ppt/tags/tag247.xml><?xml version="1.0" encoding="utf-8"?>
<p:tagLst xmlns:p="http://schemas.openxmlformats.org/presentationml/2006/main">
  <p:tag name="AS_UNIQUEID" val="50"/>
</p:tagLst>
</file>

<file path=ppt/tags/tag248.xml><?xml version="1.0" encoding="utf-8"?>
<p:tagLst xmlns:p="http://schemas.openxmlformats.org/presentationml/2006/main">
  <p:tag name="AS_UNIQUEID" val="486"/>
</p:tagLst>
</file>

<file path=ppt/tags/tag249.xml><?xml version="1.0" encoding="utf-8"?>
<p:tagLst xmlns:p="http://schemas.openxmlformats.org/presentationml/2006/main">
  <p:tag name="AS_UNIQUEID" val="487"/>
</p:tagLst>
</file>

<file path=ppt/tags/tag25.xml><?xml version="1.0" encoding="utf-8"?>
<p:tagLst xmlns:p="http://schemas.openxmlformats.org/presentationml/2006/main">
  <p:tag name="AS_UNIQUEID" val="309"/>
</p:tagLst>
</file>

<file path=ppt/tags/tag250.xml><?xml version="1.0" encoding="utf-8"?>
<p:tagLst xmlns:p="http://schemas.openxmlformats.org/presentationml/2006/main">
  <p:tag name="AS_UNIQUEID" val="488"/>
</p:tagLst>
</file>

<file path=ppt/tags/tag251.xml><?xml version="1.0" encoding="utf-8"?>
<p:tagLst xmlns:p="http://schemas.openxmlformats.org/presentationml/2006/main">
  <p:tag name="AS_UNIQUEID" val="489"/>
</p:tagLst>
</file>

<file path=ppt/tags/tag252.xml><?xml version="1.0" encoding="utf-8"?>
<p:tagLst xmlns:p="http://schemas.openxmlformats.org/presentationml/2006/main">
  <p:tag name="AS_UNIQUEID" val="490"/>
</p:tagLst>
</file>

<file path=ppt/tags/tag253.xml><?xml version="1.0" encoding="utf-8"?>
<p:tagLst xmlns:p="http://schemas.openxmlformats.org/presentationml/2006/main">
  <p:tag name="AS_UNIQUEID" val="48"/>
</p:tagLst>
</file>

<file path=ppt/tags/tag254.xml><?xml version="1.0" encoding="utf-8"?>
<p:tagLst xmlns:p="http://schemas.openxmlformats.org/presentationml/2006/main">
  <p:tag name="AS_UNIQUEID" val="49"/>
</p:tagLst>
</file>

<file path=ppt/tags/tag255.xml><?xml version="1.0" encoding="utf-8"?>
<p:tagLst xmlns:p="http://schemas.openxmlformats.org/presentationml/2006/main">
  <p:tag name="AS_UNIQUEID" val="50"/>
</p:tagLst>
</file>

<file path=ppt/tags/tag256.xml><?xml version="1.0" encoding="utf-8"?>
<p:tagLst xmlns:p="http://schemas.openxmlformats.org/presentationml/2006/main">
  <p:tag name="AS_UNIQUEID" val="491"/>
</p:tagLst>
</file>

<file path=ppt/tags/tag257.xml><?xml version="1.0" encoding="utf-8"?>
<p:tagLst xmlns:p="http://schemas.openxmlformats.org/presentationml/2006/main">
  <p:tag name="AS_UNIQUEID" val="492"/>
</p:tagLst>
</file>

<file path=ppt/tags/tag258.xml><?xml version="1.0" encoding="utf-8"?>
<p:tagLst xmlns:p="http://schemas.openxmlformats.org/presentationml/2006/main">
  <p:tag name="AS_UNIQUEID" val="493"/>
</p:tagLst>
</file>

<file path=ppt/tags/tag259.xml><?xml version="1.0" encoding="utf-8"?>
<p:tagLst xmlns:p="http://schemas.openxmlformats.org/presentationml/2006/main">
  <p:tag name="AS_UNIQUEID" val="494"/>
</p:tagLst>
</file>

<file path=ppt/tags/tag26.xml><?xml version="1.0" encoding="utf-8"?>
<p:tagLst xmlns:p="http://schemas.openxmlformats.org/presentationml/2006/main">
  <p:tag name="AS_UNIQUEID" val="364"/>
</p:tagLst>
</file>

<file path=ppt/tags/tag260.xml><?xml version="1.0" encoding="utf-8"?>
<p:tagLst xmlns:p="http://schemas.openxmlformats.org/presentationml/2006/main">
  <p:tag name="AS_UNIQUEID" val="495"/>
</p:tagLst>
</file>

<file path=ppt/tags/tag261.xml><?xml version="1.0" encoding="utf-8"?>
<p:tagLst xmlns:p="http://schemas.openxmlformats.org/presentationml/2006/main">
  <p:tag name="AS_UNIQUEID" val="48"/>
</p:tagLst>
</file>

<file path=ppt/tags/tag262.xml><?xml version="1.0" encoding="utf-8"?>
<p:tagLst xmlns:p="http://schemas.openxmlformats.org/presentationml/2006/main">
  <p:tag name="AS_UNIQUEID" val="49"/>
</p:tagLst>
</file>

<file path=ppt/tags/tag263.xml><?xml version="1.0" encoding="utf-8"?>
<p:tagLst xmlns:p="http://schemas.openxmlformats.org/presentationml/2006/main">
  <p:tag name="AS_UNIQUEID" val="50"/>
</p:tagLst>
</file>

<file path=ppt/tags/tag264.xml><?xml version="1.0" encoding="utf-8"?>
<p:tagLst xmlns:p="http://schemas.openxmlformats.org/presentationml/2006/main">
  <p:tag name="AS_UNIQUEID" val="496"/>
</p:tagLst>
</file>

<file path=ppt/tags/tag265.xml><?xml version="1.0" encoding="utf-8"?>
<p:tagLst xmlns:p="http://schemas.openxmlformats.org/presentationml/2006/main">
  <p:tag name="AS_UNIQUEID" val="497"/>
</p:tagLst>
</file>

<file path=ppt/tags/tag266.xml><?xml version="1.0" encoding="utf-8"?>
<p:tagLst xmlns:p="http://schemas.openxmlformats.org/presentationml/2006/main">
  <p:tag name="AS_UNIQUEID" val="498"/>
</p:tagLst>
</file>

<file path=ppt/tags/tag267.xml><?xml version="1.0" encoding="utf-8"?>
<p:tagLst xmlns:p="http://schemas.openxmlformats.org/presentationml/2006/main">
  <p:tag name="AS_UNIQUEID" val="500"/>
</p:tagLst>
</file>

<file path=ppt/tags/tag268.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7.xml><?xml version="1.0" encoding="utf-8"?>
<p:tagLst xmlns:p="http://schemas.openxmlformats.org/presentationml/2006/main">
  <p:tag name="AS_UNIQUEID" val="311"/>
</p:tagLst>
</file>

<file path=ppt/tags/tag28.xml><?xml version="1.0" encoding="utf-8"?>
<p:tagLst xmlns:p="http://schemas.openxmlformats.org/presentationml/2006/main">
  <p:tag name="AS_UNIQUEID" val="312"/>
</p:tagLst>
</file>

<file path=ppt/tags/tag29.xml><?xml version="1.0" encoding="utf-8"?>
<p:tagLst xmlns:p="http://schemas.openxmlformats.org/presentationml/2006/main">
  <p:tag name="AS_UNIQUEID" val="313"/>
</p:tagLst>
</file>

<file path=ppt/tags/tag3.xml><?xml version="1.0" encoding="utf-8"?>
<p:tagLst xmlns:p="http://schemas.openxmlformats.org/presentationml/2006/main">
  <p:tag name="AS_UNIQUEID" val="287"/>
</p:tagLst>
</file>

<file path=ppt/tags/tag30.xml><?xml version="1.0" encoding="utf-8"?>
<p:tagLst xmlns:p="http://schemas.openxmlformats.org/presentationml/2006/main">
  <p:tag name="AS_UNIQUEID" val="314"/>
</p:tagLst>
</file>

<file path=ppt/tags/tag31.xml><?xml version="1.0" encoding="utf-8"?>
<p:tagLst xmlns:p="http://schemas.openxmlformats.org/presentationml/2006/main">
  <p:tag name="AS_UNIQUEID" val="315"/>
</p:tagLst>
</file>

<file path=ppt/tags/tag32.xml><?xml version="1.0" encoding="utf-8"?>
<p:tagLst xmlns:p="http://schemas.openxmlformats.org/presentationml/2006/main">
  <p:tag name="AS_UNIQUEID" val="316"/>
</p:tagLst>
</file>

<file path=ppt/tags/tag33.xml><?xml version="1.0" encoding="utf-8"?>
<p:tagLst xmlns:p="http://schemas.openxmlformats.org/presentationml/2006/main">
  <p:tag name="AS_UNIQUEID" val="317"/>
</p:tagLst>
</file>

<file path=ppt/tags/tag34.xml><?xml version="1.0" encoding="utf-8"?>
<p:tagLst xmlns:p="http://schemas.openxmlformats.org/presentationml/2006/main">
  <p:tag name="AS_UNIQUEID" val="318"/>
</p:tagLst>
</file>

<file path=ppt/tags/tag35.xml><?xml version="1.0" encoding="utf-8"?>
<p:tagLst xmlns:p="http://schemas.openxmlformats.org/presentationml/2006/main">
  <p:tag name="AS_UNIQUEID" val="365"/>
</p:tagLst>
</file>

<file path=ppt/tags/tag36.xml><?xml version="1.0" encoding="utf-8"?>
<p:tagLst xmlns:p="http://schemas.openxmlformats.org/presentationml/2006/main">
  <p:tag name="AS_UNIQUEID" val="320"/>
</p:tagLst>
</file>

<file path=ppt/tags/tag37.xml><?xml version="1.0" encoding="utf-8"?>
<p:tagLst xmlns:p="http://schemas.openxmlformats.org/presentationml/2006/main">
  <p:tag name="AS_UNIQUEID" val="321"/>
</p:tagLst>
</file>

<file path=ppt/tags/tag38.xml><?xml version="1.0" encoding="utf-8"?>
<p:tagLst xmlns:p="http://schemas.openxmlformats.org/presentationml/2006/main">
  <p:tag name="AS_UNIQUEID" val="322"/>
</p:tagLst>
</file>

<file path=ppt/tags/tag39.xml><?xml version="1.0" encoding="utf-8"?>
<p:tagLst xmlns:p="http://schemas.openxmlformats.org/presentationml/2006/main">
  <p:tag name="AS_UNIQUEID" val="323"/>
</p:tagLst>
</file>

<file path=ppt/tags/tag4.xml><?xml version="1.0" encoding="utf-8"?>
<p:tagLst xmlns:p="http://schemas.openxmlformats.org/presentationml/2006/main">
  <p:tag name="AS_UNIQUEID" val="288"/>
</p:tagLst>
</file>

<file path=ppt/tags/tag40.xml><?xml version="1.0" encoding="utf-8"?>
<p:tagLst xmlns:p="http://schemas.openxmlformats.org/presentationml/2006/main">
  <p:tag name="AS_UNIQUEID" val="366"/>
</p:tagLst>
</file>

<file path=ppt/tags/tag41.xml><?xml version="1.0" encoding="utf-8"?>
<p:tagLst xmlns:p="http://schemas.openxmlformats.org/presentationml/2006/main">
  <p:tag name="AS_UNIQUEID" val="325"/>
</p:tagLst>
</file>

<file path=ppt/tags/tag42.xml><?xml version="1.0" encoding="utf-8"?>
<p:tagLst xmlns:p="http://schemas.openxmlformats.org/presentationml/2006/main">
  <p:tag name="AS_UNIQUEID" val="326"/>
</p:tagLst>
</file>

<file path=ppt/tags/tag43.xml><?xml version="1.0" encoding="utf-8"?>
<p:tagLst xmlns:p="http://schemas.openxmlformats.org/presentationml/2006/main">
  <p:tag name="AS_UNIQUEID" val="327"/>
</p:tagLst>
</file>

<file path=ppt/tags/tag44.xml><?xml version="1.0" encoding="utf-8"?>
<p:tagLst xmlns:p="http://schemas.openxmlformats.org/presentationml/2006/main">
  <p:tag name="AS_UNIQUEID" val="367"/>
</p:tagLst>
</file>

<file path=ppt/tags/tag45.xml><?xml version="1.0" encoding="utf-8"?>
<p:tagLst xmlns:p="http://schemas.openxmlformats.org/presentationml/2006/main">
  <p:tag name="AS_UNIQUEID" val="329"/>
</p:tagLst>
</file>

<file path=ppt/tags/tag46.xml><?xml version="1.0" encoding="utf-8"?>
<p:tagLst xmlns:p="http://schemas.openxmlformats.org/presentationml/2006/main">
  <p:tag name="AS_UNIQUEID" val="330"/>
</p:tagLst>
</file>

<file path=ppt/tags/tag47.xml><?xml version="1.0" encoding="utf-8"?>
<p:tagLst xmlns:p="http://schemas.openxmlformats.org/presentationml/2006/main">
  <p:tag name="AS_UNIQUEID" val="331"/>
</p:tagLst>
</file>

<file path=ppt/tags/tag48.xml><?xml version="1.0" encoding="utf-8"?>
<p:tagLst xmlns:p="http://schemas.openxmlformats.org/presentationml/2006/main">
  <p:tag name="AS_UNIQUEID" val="332"/>
</p:tagLst>
</file>

<file path=ppt/tags/tag49.xml><?xml version="1.0" encoding="utf-8"?>
<p:tagLst xmlns:p="http://schemas.openxmlformats.org/presentationml/2006/main">
  <p:tag name="AS_UNIQUEID" val="333"/>
</p:tagLst>
</file>

<file path=ppt/tags/tag5.xml><?xml version="1.0" encoding="utf-8"?>
<p:tagLst xmlns:p="http://schemas.openxmlformats.org/presentationml/2006/main">
  <p:tag name="AS_UNIQUEID" val="289"/>
</p:tagLst>
</file>

<file path=ppt/tags/tag50.xml><?xml version="1.0" encoding="utf-8"?>
<p:tagLst xmlns:p="http://schemas.openxmlformats.org/presentationml/2006/main">
  <p:tag name="AS_UNIQUEID" val="334"/>
</p:tagLst>
</file>

<file path=ppt/tags/tag51.xml><?xml version="1.0" encoding="utf-8"?>
<p:tagLst xmlns:p="http://schemas.openxmlformats.org/presentationml/2006/main">
  <p:tag name="AS_UNIQUEID" val="368"/>
</p:tagLst>
</file>

<file path=ppt/tags/tag52.xml><?xml version="1.0" encoding="utf-8"?>
<p:tagLst xmlns:p="http://schemas.openxmlformats.org/presentationml/2006/main">
  <p:tag name="AS_UNIQUEID" val="336"/>
</p:tagLst>
</file>

<file path=ppt/tags/tag53.xml><?xml version="1.0" encoding="utf-8"?>
<p:tagLst xmlns:p="http://schemas.openxmlformats.org/presentationml/2006/main">
  <p:tag name="AS_UNIQUEID" val="337"/>
</p:tagLst>
</file>

<file path=ppt/tags/tag54.xml><?xml version="1.0" encoding="utf-8"?>
<p:tagLst xmlns:p="http://schemas.openxmlformats.org/presentationml/2006/main">
  <p:tag name="AS_UNIQUEID" val="338"/>
</p:tagLst>
</file>

<file path=ppt/tags/tag55.xml><?xml version="1.0" encoding="utf-8"?>
<p:tagLst xmlns:p="http://schemas.openxmlformats.org/presentationml/2006/main">
  <p:tag name="AS_UNIQUEID" val="339"/>
</p:tagLst>
</file>

<file path=ppt/tags/tag56.xml><?xml version="1.0" encoding="utf-8"?>
<p:tagLst xmlns:p="http://schemas.openxmlformats.org/presentationml/2006/main">
  <p:tag name="AS_UNIQUEID" val="340"/>
</p:tagLst>
</file>

<file path=ppt/tags/tag57.xml><?xml version="1.0" encoding="utf-8"?>
<p:tagLst xmlns:p="http://schemas.openxmlformats.org/presentationml/2006/main">
  <p:tag name="AS_UNIQUEID" val="369"/>
</p:tagLst>
</file>

<file path=ppt/tags/tag58.xml><?xml version="1.0" encoding="utf-8"?>
<p:tagLst xmlns:p="http://schemas.openxmlformats.org/presentationml/2006/main">
  <p:tag name="AS_UNIQUEID" val="342"/>
</p:tagLst>
</file>

<file path=ppt/tags/tag59.xml><?xml version="1.0" encoding="utf-8"?>
<p:tagLst xmlns:p="http://schemas.openxmlformats.org/presentationml/2006/main">
  <p:tag name="AS_UNIQUEID" val="343"/>
</p:tagLst>
</file>

<file path=ppt/tags/tag6.xml><?xml version="1.0" encoding="utf-8"?>
<p:tagLst xmlns:p="http://schemas.openxmlformats.org/presentationml/2006/main">
  <p:tag name="AS_UNIQUEID" val="290"/>
</p:tagLst>
</file>

<file path=ppt/tags/tag60.xml><?xml version="1.0" encoding="utf-8"?>
<p:tagLst xmlns:p="http://schemas.openxmlformats.org/presentationml/2006/main">
  <p:tag name="AS_UNIQUEID" val="344"/>
</p:tagLst>
</file>

<file path=ppt/tags/tag61.xml><?xml version="1.0" encoding="utf-8"?>
<p:tagLst xmlns:p="http://schemas.openxmlformats.org/presentationml/2006/main">
  <p:tag name="AS_UNIQUEID" val="345"/>
</p:tagLst>
</file>

<file path=ppt/tags/tag62.xml><?xml version="1.0" encoding="utf-8"?>
<p:tagLst xmlns:p="http://schemas.openxmlformats.org/presentationml/2006/main">
  <p:tag name="AS_UNIQUEID" val="370"/>
</p:tagLst>
</file>

<file path=ppt/tags/tag63.xml><?xml version="1.0" encoding="utf-8"?>
<p:tagLst xmlns:p="http://schemas.openxmlformats.org/presentationml/2006/main">
  <p:tag name="AS_UNIQUEID" val="347"/>
</p:tagLst>
</file>

<file path=ppt/tags/tag64.xml><?xml version="1.0" encoding="utf-8"?>
<p:tagLst xmlns:p="http://schemas.openxmlformats.org/presentationml/2006/main">
  <p:tag name="AS_UNIQUEID" val="348"/>
</p:tagLst>
</file>

<file path=ppt/tags/tag65.xml><?xml version="1.0" encoding="utf-8"?>
<p:tagLst xmlns:p="http://schemas.openxmlformats.org/presentationml/2006/main">
  <p:tag name="AS_UNIQUEID" val="349"/>
</p:tagLst>
</file>

<file path=ppt/tags/tag66.xml><?xml version="1.0" encoding="utf-8"?>
<p:tagLst xmlns:p="http://schemas.openxmlformats.org/presentationml/2006/main">
  <p:tag name="AS_UNIQUEID" val="350"/>
</p:tagLst>
</file>

<file path=ppt/tags/tag67.xml><?xml version="1.0" encoding="utf-8"?>
<p:tagLst xmlns:p="http://schemas.openxmlformats.org/presentationml/2006/main">
  <p:tag name="AS_UNIQUEID" val="351"/>
</p:tagLst>
</file>

<file path=ppt/tags/tag68.xml><?xml version="1.0" encoding="utf-8"?>
<p:tagLst xmlns:p="http://schemas.openxmlformats.org/presentationml/2006/main">
  <p:tag name="AS_UNIQUEID" val="352"/>
</p:tagLst>
</file>

<file path=ppt/tags/tag69.xml><?xml version="1.0" encoding="utf-8"?>
<p:tagLst xmlns:p="http://schemas.openxmlformats.org/presentationml/2006/main">
  <p:tag name="AS_UNIQUEID" val="371"/>
</p:tagLst>
</file>

<file path=ppt/tags/tag7.xml><?xml version="1.0" encoding="utf-8"?>
<p:tagLst xmlns:p="http://schemas.openxmlformats.org/presentationml/2006/main">
  <p:tag name="AS_UNIQUEID" val="361"/>
</p:tagLst>
</file>

<file path=ppt/tags/tag70.xml><?xml version="1.0" encoding="utf-8"?>
<p:tagLst xmlns:p="http://schemas.openxmlformats.org/presentationml/2006/main">
  <p:tag name="AS_UNIQUEID" val="354"/>
</p:tagLst>
</file>

<file path=ppt/tags/tag71.xml><?xml version="1.0" encoding="utf-8"?>
<p:tagLst xmlns:p="http://schemas.openxmlformats.org/presentationml/2006/main">
  <p:tag name="AS_UNIQUEID" val="355"/>
</p:tagLst>
</file>

<file path=ppt/tags/tag72.xml><?xml version="1.0" encoding="utf-8"?>
<p:tagLst xmlns:p="http://schemas.openxmlformats.org/presentationml/2006/main">
  <p:tag name="AS_UNIQUEID" val="356"/>
</p:tagLst>
</file>

<file path=ppt/tags/tag73.xml><?xml version="1.0" encoding="utf-8"?>
<p:tagLst xmlns:p="http://schemas.openxmlformats.org/presentationml/2006/main">
  <p:tag name="AS_UNIQUEID" val="357"/>
</p:tagLst>
</file>

<file path=ppt/tags/tag74.xml><?xml version="1.0" encoding="utf-8"?>
<p:tagLst xmlns:p="http://schemas.openxmlformats.org/presentationml/2006/main">
  <p:tag name="AS_UNIQUEID" val="358"/>
</p:tagLst>
</file>

<file path=ppt/tags/tag75.xml><?xml version="1.0" encoding="utf-8"?>
<p:tagLst xmlns:p="http://schemas.openxmlformats.org/presentationml/2006/main">
  <p:tag name="AS_UNIQUEID" val="359"/>
</p:tagLst>
</file>

<file path=ppt/tags/tag76.xml><?xml version="1.0" encoding="utf-8"?>
<p:tagLst xmlns:p="http://schemas.openxmlformats.org/presentationml/2006/main">
  <p:tag name="AS_UNIQUEID" val="372"/>
</p:tagLst>
</file>

<file path=ppt/tags/tag77.xml><?xml version="1.0" encoding="utf-8"?>
<p:tagLst xmlns:p="http://schemas.openxmlformats.org/presentationml/2006/main">
  <p:tag name="AS_UNIQUEID" val="48"/>
</p:tagLst>
</file>

<file path=ppt/tags/tag78.xml><?xml version="1.0" encoding="utf-8"?>
<p:tagLst xmlns:p="http://schemas.openxmlformats.org/presentationml/2006/main">
  <p:tag name="AS_UNIQUEID" val="49"/>
</p:tagLst>
</file>

<file path=ppt/tags/tag79.xml><?xml version="1.0" encoding="utf-8"?>
<p:tagLst xmlns:p="http://schemas.openxmlformats.org/presentationml/2006/main">
  <p:tag name="AS_UNIQUEID" val="373"/>
</p:tagLst>
</file>

<file path=ppt/tags/tag8.xml><?xml version="1.0" encoding="utf-8"?>
<p:tagLst xmlns:p="http://schemas.openxmlformats.org/presentationml/2006/main">
  <p:tag name="AS_UNIQUEID" val="292"/>
</p:tagLst>
</file>

<file path=ppt/tags/tag80.xml><?xml version="1.0" encoding="utf-8"?>
<p:tagLst xmlns:p="http://schemas.openxmlformats.org/presentationml/2006/main">
  <p:tag name="AS_UNIQUEID" val="374"/>
</p:tagLst>
</file>

<file path=ppt/tags/tag81.xml><?xml version="1.0" encoding="utf-8"?>
<p:tagLst xmlns:p="http://schemas.openxmlformats.org/presentationml/2006/main">
  <p:tag name="AS_UNIQUEID" val="375"/>
</p:tagLst>
</file>

<file path=ppt/tags/tag82.xml><?xml version="1.0" encoding="utf-8"?>
<p:tagLst xmlns:p="http://schemas.openxmlformats.org/presentationml/2006/main">
  <p:tag name="AS_UNIQUEID" val="376"/>
</p:tagLst>
</file>

<file path=ppt/tags/tag83.xml><?xml version="1.0" encoding="utf-8"?>
<p:tagLst xmlns:p="http://schemas.openxmlformats.org/presentationml/2006/main">
  <p:tag name="AS_UNIQUEID" val="377"/>
</p:tagLst>
</file>

<file path=ppt/tags/tag84.xml><?xml version="1.0" encoding="utf-8"?>
<p:tagLst xmlns:p="http://schemas.openxmlformats.org/presentationml/2006/main">
  <p:tag name="AS_UNIQUEID" val="48"/>
</p:tagLst>
</file>

<file path=ppt/tags/tag85.xml><?xml version="1.0" encoding="utf-8"?>
<p:tagLst xmlns:p="http://schemas.openxmlformats.org/presentationml/2006/main">
  <p:tag name="AS_UNIQUEID" val="49"/>
</p:tagLst>
</file>

<file path=ppt/tags/tag86.xml><?xml version="1.0" encoding="utf-8"?>
<p:tagLst xmlns:p="http://schemas.openxmlformats.org/presentationml/2006/main">
  <p:tag name="AS_UNIQUEID" val="50"/>
</p:tagLst>
</file>

<file path=ppt/tags/tag87.xml><?xml version="1.0" encoding="utf-8"?>
<p:tagLst xmlns:p="http://schemas.openxmlformats.org/presentationml/2006/main">
  <p:tag name="AS_UNIQUEID" val="378"/>
</p:tagLst>
</file>

<file path=ppt/tags/tag88.xml><?xml version="1.0" encoding="utf-8"?>
<p:tagLst xmlns:p="http://schemas.openxmlformats.org/presentationml/2006/main">
  <p:tag name="AS_UNIQUEID" val="379"/>
</p:tagLst>
</file>

<file path=ppt/tags/tag89.xml><?xml version="1.0" encoding="utf-8"?>
<p:tagLst xmlns:p="http://schemas.openxmlformats.org/presentationml/2006/main">
  <p:tag name="AS_UNIQUEID" val="380"/>
</p:tagLst>
</file>

<file path=ppt/tags/tag9.xml><?xml version="1.0" encoding="utf-8"?>
<p:tagLst xmlns:p="http://schemas.openxmlformats.org/presentationml/2006/main">
  <p:tag name="AS_UNIQUEID" val="293"/>
</p:tagLst>
</file>

<file path=ppt/tags/tag90.xml><?xml version="1.0" encoding="utf-8"?>
<p:tagLst xmlns:p="http://schemas.openxmlformats.org/presentationml/2006/main">
  <p:tag name="AS_UNIQUEID" val="381"/>
</p:tagLst>
</file>

<file path=ppt/tags/tag91.xml><?xml version="1.0" encoding="utf-8"?>
<p:tagLst xmlns:p="http://schemas.openxmlformats.org/presentationml/2006/main">
  <p:tag name="AS_UNIQUEID" val="382"/>
</p:tagLst>
</file>

<file path=ppt/tags/tag92.xml><?xml version="1.0" encoding="utf-8"?>
<p:tagLst xmlns:p="http://schemas.openxmlformats.org/presentationml/2006/main">
  <p:tag name="AS_UNIQUEID" val="383"/>
</p:tagLst>
</file>

<file path=ppt/tags/tag93.xml><?xml version="1.0" encoding="utf-8"?>
<p:tagLst xmlns:p="http://schemas.openxmlformats.org/presentationml/2006/main">
  <p:tag name="AS_UNIQUEID" val="48"/>
</p:tagLst>
</file>

<file path=ppt/tags/tag94.xml><?xml version="1.0" encoding="utf-8"?>
<p:tagLst xmlns:p="http://schemas.openxmlformats.org/presentationml/2006/main">
  <p:tag name="AS_UNIQUEID" val="49"/>
</p:tagLst>
</file>

<file path=ppt/tags/tag95.xml><?xml version="1.0" encoding="utf-8"?>
<p:tagLst xmlns:p="http://schemas.openxmlformats.org/presentationml/2006/main">
  <p:tag name="AS_UNIQUEID" val="384"/>
</p:tagLst>
</file>

<file path=ppt/tags/tag96.xml><?xml version="1.0" encoding="utf-8"?>
<p:tagLst xmlns:p="http://schemas.openxmlformats.org/presentationml/2006/main">
  <p:tag name="AS_UNIQUEID" val="385"/>
</p:tagLst>
</file>

<file path=ppt/tags/tag97.xml><?xml version="1.0" encoding="utf-8"?>
<p:tagLst xmlns:p="http://schemas.openxmlformats.org/presentationml/2006/main">
  <p:tag name="AS_UNIQUEID" val="386"/>
</p:tagLst>
</file>

<file path=ppt/tags/tag98.xml><?xml version="1.0" encoding="utf-8"?>
<p:tagLst xmlns:p="http://schemas.openxmlformats.org/presentationml/2006/main">
  <p:tag name="AS_UNIQUEID" val="387"/>
</p:tagLst>
</file>

<file path=ppt/tags/tag99.xml><?xml version="1.0" encoding="utf-8"?>
<p:tagLst xmlns:p="http://schemas.openxmlformats.org/presentationml/2006/main">
  <p:tag name="AS_UNIQUEID" val="388"/>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256</Paragraphs>
  <Slides>22</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22</vt:i4>
      </vt:variant>
    </vt:vector>
  </HeadingPairs>
  <TitlesOfParts>
    <vt:vector baseType="lpstr" size="32">
      <vt:lpstr>Arial</vt:lpstr>
      <vt:lpstr>Calibri Light</vt:lpstr>
      <vt:lpstr>Calibri</vt:lpstr>
      <vt:lpstr>等线 Light</vt:lpstr>
      <vt:lpstr>等线</vt:lpstr>
      <vt:lpstr>微软雅黑</vt:lpstr>
      <vt:lpstr>Times New Roman</vt:lpstr>
      <vt:lpstr>宋体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2020-11-17T14:04:39.159</cp:lastPrinted>
  <dcterms:created xsi:type="dcterms:W3CDTF">2020-11-17T14:04:39Z</dcterms:created>
  <dcterms:modified xsi:type="dcterms:W3CDTF">2020-12-15T04:02:41Z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