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8"/>
  </p:handoutMasterIdLst>
  <p:sldIdLst>
    <p:sldId id="260" r:id="rId3"/>
    <p:sldId id="854" r:id="rId5"/>
    <p:sldId id="290" r:id="rId6"/>
    <p:sldId id="371" r:id="rId7"/>
    <p:sldId id="372" r:id="rId8"/>
    <p:sldId id="374" r:id="rId9"/>
    <p:sldId id="769" r:id="rId10"/>
    <p:sldId id="306" r:id="rId11"/>
    <p:sldId id="770" r:id="rId12"/>
    <p:sldId id="308" r:id="rId13"/>
    <p:sldId id="309" r:id="rId14"/>
    <p:sldId id="498" r:id="rId15"/>
    <p:sldId id="406" r:id="rId16"/>
    <p:sldId id="332" r:id="rId17"/>
    <p:sldId id="333" r:id="rId18"/>
    <p:sldId id="396" r:id="rId19"/>
    <p:sldId id="397" r:id="rId20"/>
    <p:sldId id="398" r:id="rId21"/>
    <p:sldId id="321" r:id="rId22"/>
    <p:sldId id="399" r:id="rId23"/>
    <p:sldId id="400" r:id="rId24"/>
    <p:sldId id="448" r:id="rId25"/>
    <p:sldId id="402" r:id="rId26"/>
    <p:sldId id="403" r:id="rId27"/>
    <p:sldId id="670" r:id="rId28"/>
    <p:sldId id="825" r:id="rId29"/>
    <p:sldId id="855" r:id="rId30"/>
    <p:sldId id="672" r:id="rId31"/>
    <p:sldId id="826" r:id="rId32"/>
    <p:sldId id="820" r:id="rId33"/>
    <p:sldId id="821" r:id="rId34"/>
    <p:sldId id="822" r:id="rId35"/>
    <p:sldId id="823" r:id="rId36"/>
    <p:sldId id="824" r:id="rId37"/>
    <p:sldId id="413" r:id="rId38"/>
    <p:sldId id="337" r:id="rId39"/>
    <p:sldId id="538" r:id="rId40"/>
    <p:sldId id="679" r:id="rId41"/>
    <p:sldId id="539" r:id="rId42"/>
    <p:sldId id="540" r:id="rId43"/>
    <p:sldId id="541" r:id="rId44"/>
    <p:sldId id="678" r:id="rId45"/>
    <p:sldId id="470" r:id="rId46"/>
    <p:sldId id="706" r:id="rId47"/>
    <p:sldId id="707" r:id="rId48"/>
    <p:sldId id="708" r:id="rId49"/>
    <p:sldId id="495" r:id="rId50"/>
    <p:sldId id="496" r:id="rId51"/>
    <p:sldId id="497" r:id="rId52"/>
    <p:sldId id="715" r:id="rId53"/>
    <p:sldId id="716" r:id="rId54"/>
    <p:sldId id="717" r:id="rId55"/>
    <p:sldId id="718" r:id="rId56"/>
    <p:sldId id="906" r:id="rId57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M25787" initials="M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8182" autoAdjust="0"/>
    <p:restoredTop sz="96314" autoAdjust="0"/>
  </p:normalViewPr>
  <p:slideViewPr>
    <p:cSldViewPr snapToGrid="0" showGuides="1">
      <p:cViewPr varScale="1">
        <p:scale>
          <a:sx n="74" d="100"/>
          <a:sy n="74" d="100"/>
        </p:scale>
        <p:origin x="54" y="360"/>
      </p:cViewPr>
      <p:guideLst>
        <p:guide orient="horz" pos="222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574.xml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4FCEDF-DC1B-4EA7-A404-A527F3751828}" type="doc">
      <dgm:prSet loTypeId="urn:microsoft.com/office/officeart/2005/8/layout/process5#1" loCatId="process" qsTypeId="urn:microsoft.com/office/officeart/2005/8/quickstyle/simple1#1" qsCatId="simple" csTypeId="urn:microsoft.com/office/officeart/2005/8/colors/colorful3#1" csCatId="colorful" phldr="1"/>
      <dgm:spPr/>
      <dgm:t>
        <a:bodyPr/>
        <a:lstStyle/>
        <a:p>
          <a:endParaRPr lang="zh-CN" altLang="en-US"/>
        </a:p>
      </dgm:t>
    </dgm:pt>
    <dgm:pt modelId="{C189A944-DF8B-42F2-BBE1-3E8A939717E7}" cxnId="{2C22E0C4-D0BE-4D7A-81C8-77507D340B48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DDC56C-46D4-4195-9648-56A645657CC0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破题</a:t>
          </a:r>
        </a:p>
      </dgm:t>
    </dgm:pt>
    <dgm:pt modelId="{EE9FD4B1-FFF7-4F97-AE38-0B0CB1D1AFCF}" cxnId="{2C22E0C4-D0BE-4D7A-81C8-77507D340B48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F1F3BD-CD8F-4694-9657-D6F39CDA1B1B}" cxnId="{11E44E94-44FF-40AE-AE23-10E886F9C10F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441140-0B52-4744-B628-837C85F4C243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承题</a:t>
          </a:r>
        </a:p>
      </dgm:t>
    </dgm:pt>
    <dgm:pt modelId="{00C8ED56-2F51-4046-BE5D-3FF69633A8A1}" cxnId="{11E44E94-44FF-40AE-AE23-10E886F9C10F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C7977A-09C7-4B15-85E7-C95F8F045A9A}" cxnId="{FCB726FB-4771-4E87-BA46-282E50081F3E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3702DE-F074-4AC2-A5FB-11EA9AF2F860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起讲</a:t>
          </a:r>
        </a:p>
      </dgm:t>
    </dgm:pt>
    <dgm:pt modelId="{891A4C0F-0AD0-43AC-954E-B5615D191A7E}" cxnId="{FCB726FB-4771-4E87-BA46-282E50081F3E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5C7CDE-59CD-4A7F-8A35-6EF811907D48}" cxnId="{7424024F-26E4-4F9E-BD9F-86F2005251B8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E8CA22-DE5D-450C-B45B-9A524900189D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入手</a:t>
          </a:r>
        </a:p>
      </dgm:t>
    </dgm:pt>
    <dgm:pt modelId="{BAF43F2D-979C-45F6-BB2B-6236C0CB0D91}" cxnId="{7424024F-26E4-4F9E-BD9F-86F2005251B8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DB97B9-E54E-4105-A8FD-12E717976D2B}" cxnId="{DA2C7DCC-09BF-468E-80B9-5C16C3229773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056B25F-ED99-4D65-9FEC-2D70F4A435A6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起股</a:t>
          </a:r>
        </a:p>
      </dgm:t>
    </dgm:pt>
    <dgm:pt modelId="{74411D4D-070B-4AFF-B18B-FF9A6FCF7B6B}" cxnId="{DA2C7DCC-09BF-468E-80B9-5C16C3229773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F201D6-9191-4543-B768-8F1533FDFEB1}" cxnId="{FE7F80F5-C864-4F24-BF4C-884E455B1974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639936A-B5C2-41E6-9B02-3AEEDA9539CB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中股</a:t>
          </a:r>
        </a:p>
      </dgm:t>
    </dgm:pt>
    <dgm:pt modelId="{705D28D3-8DC8-4833-A0C5-665F1B82EBFE}" cxnId="{FE7F80F5-C864-4F24-BF4C-884E455B1974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3F20B8F-3098-4038-8D96-23A3A794A5D1}" cxnId="{3EAA1627-7164-485A-931D-FB1BE7F05FBC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568A2D-AC34-4971-86FC-0C45380A3959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后股</a:t>
          </a:r>
        </a:p>
      </dgm:t>
    </dgm:pt>
    <dgm:pt modelId="{5D71B3EF-7052-47DD-AF5A-65DFB9B3A625}" cxnId="{3EAA1627-7164-485A-931D-FB1BE7F05FBC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6AF833-A78B-4E6E-86B7-A4C5058AFD98}" cxnId="{E6BC1D26-5D3E-4FB4-8C58-DA0E925EBB98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02605B-93AE-421D-AFF4-C4CC8965722B}">
      <dgm:prSet phldrT="[文本]"/>
      <dgm:spPr/>
      <dgm:t>
        <a:bodyPr/>
        <a:lstStyle/>
        <a:p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束股</a:t>
          </a:r>
        </a:p>
      </dgm:t>
    </dgm:pt>
    <dgm:pt modelId="{FEB20E47-69BE-4278-A775-40B1E1AD2839}" cxnId="{E6BC1D26-5D3E-4FB4-8C58-DA0E925EBB98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D8A636-9BC2-4B68-9FC7-FD17913986C9}" type="pres">
      <dgm:prSet presAssocID="{D64FCEDF-DC1B-4EA7-A404-A527F3751828}" presName="diagram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095CBE6-2FAE-46B7-8FEF-2B89E1F0F89F}" type="pres">
      <dgm:prSet presAssocID="{5ADDC56C-46D4-4195-9648-56A645657CC0}" presName="node" presStyleLbl="node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3FD02C-C71A-4FAA-A4D0-33715CF5A460}" type="pres">
      <dgm:prSet presAssocID="{EE9FD4B1-FFF7-4F97-AE38-0B0CB1D1AFCF}" presName="sibTrans" presStyleLbl="sibTrans2D1" presStyleCnt="7"/>
      <dgm:spPr/>
      <dgm:t>
        <a:bodyPr/>
        <a:lstStyle/>
        <a:p>
          <a:endParaRPr lang="zh-CN" altLang="en-US"/>
        </a:p>
      </dgm:t>
    </dgm:pt>
    <dgm:pt modelId="{1D5A6DE6-7922-459C-B694-54BBDF4F7A3E}" type="pres">
      <dgm:prSet presAssocID="{EE9FD4B1-FFF7-4F97-AE38-0B0CB1D1AFCF}" presName="connectorText" presStyleLbl="sibTrans2D1" presStyleCnt="7"/>
      <dgm:spPr/>
      <dgm:t>
        <a:bodyPr/>
        <a:lstStyle/>
        <a:p>
          <a:endParaRPr lang="zh-CN" altLang="en-US"/>
        </a:p>
      </dgm:t>
    </dgm:pt>
    <dgm:pt modelId="{8D3187C5-3382-4A37-963F-2155888B6523}" type="pres">
      <dgm:prSet presAssocID="{20441140-0B52-4744-B628-837C85F4C243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89CDF3-9051-416C-ABEE-1EDB24506AB0}" type="pres">
      <dgm:prSet presAssocID="{00C8ED56-2F51-4046-BE5D-3FF69633A8A1}" presName="sibTrans" presStyleLbl="sibTrans2D1" presStyleIdx="1" presStyleCnt="7"/>
      <dgm:spPr/>
      <dgm:t>
        <a:bodyPr/>
        <a:lstStyle/>
        <a:p>
          <a:endParaRPr lang="zh-CN" altLang="en-US"/>
        </a:p>
      </dgm:t>
    </dgm:pt>
    <dgm:pt modelId="{8EA91135-A12F-437C-A200-FE10C69F4EC3}" type="pres">
      <dgm:prSet presAssocID="{00C8ED56-2F51-4046-BE5D-3FF69633A8A1}" presName="connectorText" presStyleLbl="sibTrans2D1" presStyleIdx="1" presStyleCnt="7"/>
      <dgm:spPr/>
      <dgm:t>
        <a:bodyPr/>
        <a:lstStyle/>
        <a:p>
          <a:endParaRPr lang="zh-CN" altLang="en-US"/>
        </a:p>
      </dgm:t>
    </dgm:pt>
    <dgm:pt modelId="{766BE58C-5767-4D18-9125-C54048316A94}" type="pres">
      <dgm:prSet presAssocID="{5C3702DE-F074-4AC2-A5FB-11EA9AF2F860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3F8232-F6FA-4EF7-857A-640B5403104E}" type="pres">
      <dgm:prSet presAssocID="{891A4C0F-0AD0-43AC-954E-B5615D191A7E}" presName="sibTrans" presStyleLbl="sibTrans2D1" presStyleIdx="2" presStyleCnt="7"/>
      <dgm:spPr/>
      <dgm:t>
        <a:bodyPr/>
        <a:lstStyle/>
        <a:p>
          <a:endParaRPr lang="zh-CN" altLang="en-US"/>
        </a:p>
      </dgm:t>
    </dgm:pt>
    <dgm:pt modelId="{B5105F0B-076B-4A60-8B0E-652643A8E3A4}" type="pres">
      <dgm:prSet presAssocID="{891A4C0F-0AD0-43AC-954E-B5615D191A7E}" presName="connectorText" presStyleLbl="sibTrans2D1" presStyleIdx="2" presStyleCnt="7"/>
      <dgm:spPr/>
      <dgm:t>
        <a:bodyPr/>
        <a:lstStyle/>
        <a:p>
          <a:endParaRPr lang="zh-CN" altLang="en-US"/>
        </a:p>
      </dgm:t>
    </dgm:pt>
    <dgm:pt modelId="{D1F3B56F-B4AD-4461-99B9-6CAD081D2A3E}" type="pres">
      <dgm:prSet presAssocID="{92E8CA22-DE5D-450C-B45B-9A524900189D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C9D350-C6DC-49B0-8208-C051F468236D}" type="pres">
      <dgm:prSet presAssocID="{BAF43F2D-979C-45F6-BB2B-6236C0CB0D91}" presName="sibTrans" presStyleLbl="sibTrans2D1" presStyleIdx="3" presStyleCnt="7"/>
      <dgm:spPr/>
      <dgm:t>
        <a:bodyPr/>
        <a:lstStyle/>
        <a:p>
          <a:endParaRPr lang="zh-CN" altLang="en-US"/>
        </a:p>
      </dgm:t>
    </dgm:pt>
    <dgm:pt modelId="{D10167EB-25F3-41F6-B590-5F4A0EA6EDB0}" type="pres">
      <dgm:prSet presAssocID="{BAF43F2D-979C-45F6-BB2B-6236C0CB0D91}" presName="connectorText" presStyleLbl="sibTrans2D1" presStyleIdx="3" presStyleCnt="7"/>
      <dgm:spPr/>
      <dgm:t>
        <a:bodyPr/>
        <a:lstStyle/>
        <a:p>
          <a:endParaRPr lang="zh-CN" altLang="en-US"/>
        </a:p>
      </dgm:t>
    </dgm:pt>
    <dgm:pt modelId="{1AA47FD0-9D0D-48E6-94B3-C4769EE571D1}" type="pres">
      <dgm:prSet presAssocID="{1056B25F-ED99-4D65-9FEC-2D70F4A435A6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9D9CD6-72F0-4E6D-B586-48A0E135CA6B}" type="pres">
      <dgm:prSet presAssocID="{74411D4D-070B-4AFF-B18B-FF9A6FCF7B6B}" presName="sibTrans" presStyleLbl="sibTrans2D1" presStyleIdx="4" presStyleCnt="7"/>
      <dgm:spPr/>
      <dgm:t>
        <a:bodyPr/>
        <a:lstStyle/>
        <a:p>
          <a:endParaRPr lang="zh-CN" altLang="en-US"/>
        </a:p>
      </dgm:t>
    </dgm:pt>
    <dgm:pt modelId="{C8CB655D-13CB-4C4D-848A-B0AE0E83CF18}" type="pres">
      <dgm:prSet presAssocID="{74411D4D-070B-4AFF-B18B-FF9A6FCF7B6B}" presName="connectorText" presStyleLbl="sibTrans2D1" presStyleIdx="4" presStyleCnt="7"/>
      <dgm:spPr/>
      <dgm:t>
        <a:bodyPr/>
        <a:lstStyle/>
        <a:p>
          <a:endParaRPr lang="zh-CN" altLang="en-US"/>
        </a:p>
      </dgm:t>
    </dgm:pt>
    <dgm:pt modelId="{187D600F-6D6A-4B4A-9F8C-E33DBE153E84}" type="pres">
      <dgm:prSet presAssocID="{4639936A-B5C2-41E6-9B02-3AEEDA9539C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E3C2A7-5CE7-441B-B193-A1E388DD707A}" type="pres">
      <dgm:prSet presAssocID="{705D28D3-8DC8-4833-A0C5-665F1B82EBFE}" presName="sibTrans" presStyleLbl="sibTrans2D1" presStyleIdx="5" presStyleCnt="7"/>
      <dgm:spPr/>
      <dgm:t>
        <a:bodyPr/>
        <a:lstStyle/>
        <a:p>
          <a:endParaRPr lang="zh-CN" altLang="en-US"/>
        </a:p>
      </dgm:t>
    </dgm:pt>
    <dgm:pt modelId="{19AA760B-4771-4C9C-A49F-53F1BB457C02}" type="pres">
      <dgm:prSet presAssocID="{705D28D3-8DC8-4833-A0C5-665F1B82EBFE}" presName="connectorText" presStyleLbl="sibTrans2D1" presStyleIdx="5" presStyleCnt="7"/>
      <dgm:spPr/>
      <dgm:t>
        <a:bodyPr/>
        <a:lstStyle/>
        <a:p>
          <a:endParaRPr lang="zh-CN" altLang="en-US"/>
        </a:p>
      </dgm:t>
    </dgm:pt>
    <dgm:pt modelId="{BCA7CD6B-061A-4706-9B68-5814DC15A798}" type="pres">
      <dgm:prSet presAssocID="{F0568A2D-AC34-4971-86FC-0C45380A3959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9795D0-5CE6-48E8-B996-2C4F096BB024}" type="pres">
      <dgm:prSet presAssocID="{5D71B3EF-7052-47DD-AF5A-65DFB9B3A625}" presName="sibTrans" presStyleLbl="sibTrans2D1" presStyleIdx="6" presStyleCnt="7"/>
      <dgm:spPr/>
      <dgm:t>
        <a:bodyPr/>
        <a:lstStyle/>
        <a:p>
          <a:endParaRPr lang="zh-CN" altLang="en-US"/>
        </a:p>
      </dgm:t>
    </dgm:pt>
    <dgm:pt modelId="{89BC3047-A1DA-43C7-BA6B-FF5D450C952A}" type="pres">
      <dgm:prSet presAssocID="{5D71B3EF-7052-47DD-AF5A-65DFB9B3A625}" presName="connectorText" presStyleLbl="sibTrans2D1" presStyleIdx="6" presStyleCnt="7"/>
      <dgm:spPr/>
      <dgm:t>
        <a:bodyPr/>
        <a:lstStyle/>
        <a:p>
          <a:endParaRPr lang="zh-CN" altLang="en-US"/>
        </a:p>
      </dgm:t>
    </dgm:pt>
    <dgm:pt modelId="{013B466C-F3EE-4D59-8967-EEF05ABE4E2B}" type="pres">
      <dgm:prSet presAssocID="{6702605B-93AE-421D-AFF4-C4CC8965722B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C22E0C4-D0BE-4D7A-81C8-77507D340B48}" srcId="{D64FCEDF-DC1B-4EA7-A404-A527F3751828}" destId="{5ADDC56C-46D4-4195-9648-56A645657CC0}" srcOrd="0" destOrd="0" parTransId="{C189A944-DF8B-42F2-BBE1-3E8A939717E7}" sibTransId="{EE9FD4B1-FFF7-4F97-AE38-0B0CB1D1AFCF}"/>
    <dgm:cxn modelId="{11E44E94-44FF-40AE-AE23-10E886F9C10F}" srcId="{D64FCEDF-DC1B-4EA7-A404-A527F3751828}" destId="{20441140-0B52-4744-B628-837C85F4C243}" srcOrd="1" destOrd="0" parTransId="{88F1F3BD-CD8F-4694-9657-D6F39CDA1B1B}" sibTransId="{00C8ED56-2F51-4046-BE5D-3FF69633A8A1}"/>
    <dgm:cxn modelId="{FCB726FB-4771-4E87-BA46-282E50081F3E}" srcId="{D64FCEDF-DC1B-4EA7-A404-A527F3751828}" destId="{5C3702DE-F074-4AC2-A5FB-11EA9AF2F860}" srcOrd="2" destOrd="0" parTransId="{BCC7977A-09C7-4B15-85E7-C95F8F045A9A}" sibTransId="{891A4C0F-0AD0-43AC-954E-B5615D191A7E}"/>
    <dgm:cxn modelId="{7424024F-26E4-4F9E-BD9F-86F2005251B8}" srcId="{D64FCEDF-DC1B-4EA7-A404-A527F3751828}" destId="{92E8CA22-DE5D-450C-B45B-9A524900189D}" srcOrd="3" destOrd="0" parTransId="{865C7CDE-59CD-4A7F-8A35-6EF811907D48}" sibTransId="{BAF43F2D-979C-45F6-BB2B-6236C0CB0D91}"/>
    <dgm:cxn modelId="{DA2C7DCC-09BF-468E-80B9-5C16C3229773}" srcId="{D64FCEDF-DC1B-4EA7-A404-A527F3751828}" destId="{1056B25F-ED99-4D65-9FEC-2D70F4A435A6}" srcOrd="4" destOrd="0" parTransId="{D5DB97B9-E54E-4105-A8FD-12E717976D2B}" sibTransId="{74411D4D-070B-4AFF-B18B-FF9A6FCF7B6B}"/>
    <dgm:cxn modelId="{FE7F80F5-C864-4F24-BF4C-884E455B1974}" srcId="{D64FCEDF-DC1B-4EA7-A404-A527F3751828}" destId="{4639936A-B5C2-41E6-9B02-3AEEDA9539CB}" srcOrd="5" destOrd="0" parTransId="{87F201D6-9191-4543-B768-8F1533FDFEB1}" sibTransId="{705D28D3-8DC8-4833-A0C5-665F1B82EBFE}"/>
    <dgm:cxn modelId="{3EAA1627-7164-485A-931D-FB1BE7F05FBC}" srcId="{D64FCEDF-DC1B-4EA7-A404-A527F3751828}" destId="{F0568A2D-AC34-4971-86FC-0C45380A3959}" srcOrd="6" destOrd="0" parTransId="{73F20B8F-3098-4038-8D96-23A3A794A5D1}" sibTransId="{5D71B3EF-7052-47DD-AF5A-65DFB9B3A625}"/>
    <dgm:cxn modelId="{E6BC1D26-5D3E-4FB4-8C58-DA0E925EBB98}" srcId="{D64FCEDF-DC1B-4EA7-A404-A527F3751828}" destId="{6702605B-93AE-421D-AFF4-C4CC8965722B}" srcOrd="7" destOrd="0" parTransId="{206AF833-A78B-4E6E-86B7-A4C5058AFD98}" sibTransId="{FEB20E47-69BE-4278-A775-40B1E1AD2839}"/>
    <dgm:cxn modelId="{C7304015-0556-40F2-A018-D9222B28C7C5}" type="presOf" srcId="{D64FCEDF-DC1B-4EA7-A404-A527F3751828}" destId="{60D8A636-9BC2-4B68-9FC7-FD17913986C9}" srcOrd="0" destOrd="0" presId="urn:microsoft.com/office/officeart/2005/8/layout/process5#1"/>
    <dgm:cxn modelId="{0CA80524-D211-40FD-99DF-C343E96556DA}" type="presParOf" srcId="{60D8A636-9BC2-4B68-9FC7-FD17913986C9}" destId="{D095CBE6-2FAE-46B7-8FEF-2B89E1F0F89F}" srcOrd="0" destOrd="0" presId="urn:microsoft.com/office/officeart/2005/8/layout/process5#1"/>
    <dgm:cxn modelId="{A210681D-08D1-44C3-AF4A-5B999FCD4060}" type="presOf" srcId="{5ADDC56C-46D4-4195-9648-56A645657CC0}" destId="{D095CBE6-2FAE-46B7-8FEF-2B89E1F0F89F}" srcOrd="0" destOrd="0" presId="urn:microsoft.com/office/officeart/2005/8/layout/process5#1"/>
    <dgm:cxn modelId="{EEF8BBC7-05B4-4863-A776-4751CDFC0115}" type="presParOf" srcId="{60D8A636-9BC2-4B68-9FC7-FD17913986C9}" destId="{DA3FD02C-C71A-4FAA-A4D0-33715CF5A460}" srcOrd="1" destOrd="0" presId="urn:microsoft.com/office/officeart/2005/8/layout/process5#1"/>
    <dgm:cxn modelId="{4D203459-45FC-492B-851D-58F8A7E6FAA1}" type="presOf" srcId="{EE9FD4B1-FFF7-4F97-AE38-0B0CB1D1AFCF}" destId="{DA3FD02C-C71A-4FAA-A4D0-33715CF5A460}" srcOrd="0" destOrd="0" presId="urn:microsoft.com/office/officeart/2005/8/layout/process5#1"/>
    <dgm:cxn modelId="{2D902358-A9F1-4F86-89D5-FBF8C41AE0B1}" type="presParOf" srcId="{DA3FD02C-C71A-4FAA-A4D0-33715CF5A460}" destId="{1D5A6DE6-7922-459C-B694-54BBDF4F7A3E}" srcOrd="0" destOrd="0" presId="urn:microsoft.com/office/officeart/2005/8/layout/process5#1"/>
    <dgm:cxn modelId="{95314615-1267-4D11-9C86-D15357A23353}" type="presOf" srcId="{EE9FD4B1-FFF7-4F97-AE38-0B0CB1D1AFCF}" destId="{1D5A6DE6-7922-459C-B694-54BBDF4F7A3E}" srcOrd="1" destOrd="0" presId="urn:microsoft.com/office/officeart/2005/8/layout/process5#1"/>
    <dgm:cxn modelId="{06F42B55-C723-4C95-BB01-BF8EFD37F99B}" type="presParOf" srcId="{60D8A636-9BC2-4B68-9FC7-FD17913986C9}" destId="{8D3187C5-3382-4A37-963F-2155888B6523}" srcOrd="2" destOrd="0" presId="urn:microsoft.com/office/officeart/2005/8/layout/process5#1"/>
    <dgm:cxn modelId="{1AD80106-2C7D-49AF-81DB-8598D9ED7B73}" type="presOf" srcId="{20441140-0B52-4744-B628-837C85F4C243}" destId="{8D3187C5-3382-4A37-963F-2155888B6523}" srcOrd="0" destOrd="0" presId="urn:microsoft.com/office/officeart/2005/8/layout/process5#1"/>
    <dgm:cxn modelId="{C4475655-4C76-409E-AACF-7683165CCCC5}" type="presParOf" srcId="{60D8A636-9BC2-4B68-9FC7-FD17913986C9}" destId="{BF89CDF3-9051-416C-ABEE-1EDB24506AB0}" srcOrd="3" destOrd="0" presId="urn:microsoft.com/office/officeart/2005/8/layout/process5#1"/>
    <dgm:cxn modelId="{244C52B9-C619-4F3C-8F6B-85F1061BF3FC}" type="presOf" srcId="{00C8ED56-2F51-4046-BE5D-3FF69633A8A1}" destId="{BF89CDF3-9051-416C-ABEE-1EDB24506AB0}" srcOrd="0" destOrd="0" presId="urn:microsoft.com/office/officeart/2005/8/layout/process5#1"/>
    <dgm:cxn modelId="{571D4E6D-F697-41B4-8BE5-54FC6224715A}" type="presParOf" srcId="{BF89CDF3-9051-416C-ABEE-1EDB24506AB0}" destId="{8EA91135-A12F-437C-A200-FE10C69F4EC3}" srcOrd="0" destOrd="0" presId="urn:microsoft.com/office/officeart/2005/8/layout/process5#1"/>
    <dgm:cxn modelId="{7B63B3B9-FB40-4E77-B3D4-51B6F7A1FE73}" type="presOf" srcId="{00C8ED56-2F51-4046-BE5D-3FF69633A8A1}" destId="{8EA91135-A12F-437C-A200-FE10C69F4EC3}" srcOrd="1" destOrd="0" presId="urn:microsoft.com/office/officeart/2005/8/layout/process5#1"/>
    <dgm:cxn modelId="{7CAF0AF2-A399-4507-A774-B7DBE5C60CF7}" type="presParOf" srcId="{60D8A636-9BC2-4B68-9FC7-FD17913986C9}" destId="{766BE58C-5767-4D18-9125-C54048316A94}" srcOrd="4" destOrd="0" presId="urn:microsoft.com/office/officeart/2005/8/layout/process5#1"/>
    <dgm:cxn modelId="{8910B5FC-FCA4-4B0F-AF9D-9C9C6745A712}" type="presOf" srcId="{5C3702DE-F074-4AC2-A5FB-11EA9AF2F860}" destId="{766BE58C-5767-4D18-9125-C54048316A94}" srcOrd="0" destOrd="0" presId="urn:microsoft.com/office/officeart/2005/8/layout/process5#1"/>
    <dgm:cxn modelId="{C0DE3D2C-F799-4BD6-A311-9F756C54233E}" type="presParOf" srcId="{60D8A636-9BC2-4B68-9FC7-FD17913986C9}" destId="{F53F8232-F6FA-4EF7-857A-640B5403104E}" srcOrd="5" destOrd="0" presId="urn:microsoft.com/office/officeart/2005/8/layout/process5#1"/>
    <dgm:cxn modelId="{122DC773-F9B9-460A-B787-5A5EE91D1421}" type="presOf" srcId="{891A4C0F-0AD0-43AC-954E-B5615D191A7E}" destId="{F53F8232-F6FA-4EF7-857A-640B5403104E}" srcOrd="0" destOrd="0" presId="urn:microsoft.com/office/officeart/2005/8/layout/process5#1"/>
    <dgm:cxn modelId="{0A153EEA-0EE3-4A8B-85A3-572E84238BB4}" type="presParOf" srcId="{F53F8232-F6FA-4EF7-857A-640B5403104E}" destId="{B5105F0B-076B-4A60-8B0E-652643A8E3A4}" srcOrd="0" destOrd="0" presId="urn:microsoft.com/office/officeart/2005/8/layout/process5#1"/>
    <dgm:cxn modelId="{122EECDD-EE0F-4B18-AFA3-150CABB6B31E}" type="presOf" srcId="{891A4C0F-0AD0-43AC-954E-B5615D191A7E}" destId="{B5105F0B-076B-4A60-8B0E-652643A8E3A4}" srcOrd="1" destOrd="0" presId="urn:microsoft.com/office/officeart/2005/8/layout/process5#1"/>
    <dgm:cxn modelId="{3DB9E695-06AC-403F-90A2-1D4A535FB516}" type="presParOf" srcId="{60D8A636-9BC2-4B68-9FC7-FD17913986C9}" destId="{D1F3B56F-B4AD-4461-99B9-6CAD081D2A3E}" srcOrd="6" destOrd="0" presId="urn:microsoft.com/office/officeart/2005/8/layout/process5#1"/>
    <dgm:cxn modelId="{B76F4242-2883-4B53-9145-F38A462F111F}" type="presOf" srcId="{92E8CA22-DE5D-450C-B45B-9A524900189D}" destId="{D1F3B56F-B4AD-4461-99B9-6CAD081D2A3E}" srcOrd="0" destOrd="0" presId="urn:microsoft.com/office/officeart/2005/8/layout/process5#1"/>
    <dgm:cxn modelId="{E021D7D3-7031-40BD-B64D-EE557BFFA982}" type="presParOf" srcId="{60D8A636-9BC2-4B68-9FC7-FD17913986C9}" destId="{0FC9D350-C6DC-49B0-8208-C051F468236D}" srcOrd="7" destOrd="0" presId="urn:microsoft.com/office/officeart/2005/8/layout/process5#1"/>
    <dgm:cxn modelId="{ACE0B8CC-39D5-4D2C-B846-A529497770ED}" type="presOf" srcId="{BAF43F2D-979C-45F6-BB2B-6236C0CB0D91}" destId="{0FC9D350-C6DC-49B0-8208-C051F468236D}" srcOrd="0" destOrd="0" presId="urn:microsoft.com/office/officeart/2005/8/layout/process5#1"/>
    <dgm:cxn modelId="{32AF76A8-7802-4D2B-8852-F4CA40EF1DCD}" type="presParOf" srcId="{0FC9D350-C6DC-49B0-8208-C051F468236D}" destId="{D10167EB-25F3-41F6-B590-5F4A0EA6EDB0}" srcOrd="0" destOrd="0" presId="urn:microsoft.com/office/officeart/2005/8/layout/process5#1"/>
    <dgm:cxn modelId="{81FE1CD1-3495-48CE-89B0-A0F9425EEB6A}" type="presOf" srcId="{BAF43F2D-979C-45F6-BB2B-6236C0CB0D91}" destId="{D10167EB-25F3-41F6-B590-5F4A0EA6EDB0}" srcOrd="1" destOrd="0" presId="urn:microsoft.com/office/officeart/2005/8/layout/process5#1"/>
    <dgm:cxn modelId="{36F01618-7350-4206-AFFA-9092F116C549}" type="presParOf" srcId="{60D8A636-9BC2-4B68-9FC7-FD17913986C9}" destId="{1AA47FD0-9D0D-48E6-94B3-C4769EE571D1}" srcOrd="8" destOrd="0" presId="urn:microsoft.com/office/officeart/2005/8/layout/process5#1"/>
    <dgm:cxn modelId="{1B27208D-8ED8-41B3-8896-5278A0BC611B}" type="presOf" srcId="{1056B25F-ED99-4D65-9FEC-2D70F4A435A6}" destId="{1AA47FD0-9D0D-48E6-94B3-C4769EE571D1}" srcOrd="0" destOrd="0" presId="urn:microsoft.com/office/officeart/2005/8/layout/process5#1"/>
    <dgm:cxn modelId="{E50A5A7D-9360-464D-8AFF-0809AA77627F}" type="presParOf" srcId="{60D8A636-9BC2-4B68-9FC7-FD17913986C9}" destId="{789D9CD6-72F0-4E6D-B586-48A0E135CA6B}" srcOrd="9" destOrd="0" presId="urn:microsoft.com/office/officeart/2005/8/layout/process5#1"/>
    <dgm:cxn modelId="{25ED83A0-7E1A-46E0-AEF0-5E33EBB4EE31}" type="presOf" srcId="{74411D4D-070B-4AFF-B18B-FF9A6FCF7B6B}" destId="{789D9CD6-72F0-4E6D-B586-48A0E135CA6B}" srcOrd="0" destOrd="0" presId="urn:microsoft.com/office/officeart/2005/8/layout/process5#1"/>
    <dgm:cxn modelId="{5B2C5176-489F-4EAF-AA35-230162951E29}" type="presParOf" srcId="{789D9CD6-72F0-4E6D-B586-48A0E135CA6B}" destId="{C8CB655D-13CB-4C4D-848A-B0AE0E83CF18}" srcOrd="0" destOrd="0" presId="urn:microsoft.com/office/officeart/2005/8/layout/process5#1"/>
    <dgm:cxn modelId="{F705A847-001B-438D-9166-CF4C74352E75}" type="presOf" srcId="{74411D4D-070B-4AFF-B18B-FF9A6FCF7B6B}" destId="{C8CB655D-13CB-4C4D-848A-B0AE0E83CF18}" srcOrd="1" destOrd="0" presId="urn:microsoft.com/office/officeart/2005/8/layout/process5#1"/>
    <dgm:cxn modelId="{24A06A83-EDAA-4B96-A27D-D5C66630F781}" type="presParOf" srcId="{60D8A636-9BC2-4B68-9FC7-FD17913986C9}" destId="{187D600F-6D6A-4B4A-9F8C-E33DBE153E84}" srcOrd="10" destOrd="0" presId="urn:microsoft.com/office/officeart/2005/8/layout/process5#1"/>
    <dgm:cxn modelId="{23B7F680-5EC8-4AEF-8C10-F27E91705C99}" type="presOf" srcId="{4639936A-B5C2-41E6-9B02-3AEEDA9539CB}" destId="{187D600F-6D6A-4B4A-9F8C-E33DBE153E84}" srcOrd="0" destOrd="0" presId="urn:microsoft.com/office/officeart/2005/8/layout/process5#1"/>
    <dgm:cxn modelId="{FAD6E2C2-8B9B-4EBD-959E-F4CD1392C5DC}" type="presParOf" srcId="{60D8A636-9BC2-4B68-9FC7-FD17913986C9}" destId="{FAE3C2A7-5CE7-441B-B193-A1E388DD707A}" srcOrd="11" destOrd="0" presId="urn:microsoft.com/office/officeart/2005/8/layout/process5#1"/>
    <dgm:cxn modelId="{759DDFF7-E0C6-4551-B715-812DB43E70DE}" type="presOf" srcId="{705D28D3-8DC8-4833-A0C5-665F1B82EBFE}" destId="{FAE3C2A7-5CE7-441B-B193-A1E388DD707A}" srcOrd="0" destOrd="0" presId="urn:microsoft.com/office/officeart/2005/8/layout/process5#1"/>
    <dgm:cxn modelId="{676CC997-9AFC-45C9-ACDB-BE9DF2C9E7CD}" type="presParOf" srcId="{FAE3C2A7-5CE7-441B-B193-A1E388DD707A}" destId="{19AA760B-4771-4C9C-A49F-53F1BB457C02}" srcOrd="0" destOrd="0" presId="urn:microsoft.com/office/officeart/2005/8/layout/process5#1"/>
    <dgm:cxn modelId="{40FA40C0-17A9-4708-90A7-6F75DAE31A85}" type="presOf" srcId="{705D28D3-8DC8-4833-A0C5-665F1B82EBFE}" destId="{19AA760B-4771-4C9C-A49F-53F1BB457C02}" srcOrd="1" destOrd="0" presId="urn:microsoft.com/office/officeart/2005/8/layout/process5#1"/>
    <dgm:cxn modelId="{9B193E1E-B1E5-4257-ACD2-083DFD24C7F3}" type="presParOf" srcId="{60D8A636-9BC2-4B68-9FC7-FD17913986C9}" destId="{BCA7CD6B-061A-4706-9B68-5814DC15A798}" srcOrd="12" destOrd="0" presId="urn:microsoft.com/office/officeart/2005/8/layout/process5#1"/>
    <dgm:cxn modelId="{613EF60F-DD9F-4492-BDDF-BB97938AE833}" type="presOf" srcId="{F0568A2D-AC34-4971-86FC-0C45380A3959}" destId="{BCA7CD6B-061A-4706-9B68-5814DC15A798}" srcOrd="0" destOrd="0" presId="urn:microsoft.com/office/officeart/2005/8/layout/process5#1"/>
    <dgm:cxn modelId="{24DCEF65-DF81-4B64-A1CB-3ECDE84E6035}" type="presParOf" srcId="{60D8A636-9BC2-4B68-9FC7-FD17913986C9}" destId="{B59795D0-5CE6-48E8-B996-2C4F096BB024}" srcOrd="13" destOrd="0" presId="urn:microsoft.com/office/officeart/2005/8/layout/process5#1"/>
    <dgm:cxn modelId="{512EEABC-34BD-42CA-BA28-FBFAD86CE7DA}" type="presOf" srcId="{5D71B3EF-7052-47DD-AF5A-65DFB9B3A625}" destId="{B59795D0-5CE6-48E8-B996-2C4F096BB024}" srcOrd="0" destOrd="0" presId="urn:microsoft.com/office/officeart/2005/8/layout/process5#1"/>
    <dgm:cxn modelId="{9FB41DF3-E085-4059-97D6-A565CE5EBE46}" type="presParOf" srcId="{B59795D0-5CE6-48E8-B996-2C4F096BB024}" destId="{89BC3047-A1DA-43C7-BA6B-FF5D450C952A}" srcOrd="0" destOrd="0" presId="urn:microsoft.com/office/officeart/2005/8/layout/process5#1"/>
    <dgm:cxn modelId="{D0C2EE6B-30D4-4F99-AF5B-6D7C3BAC6D1C}" type="presOf" srcId="{5D71B3EF-7052-47DD-AF5A-65DFB9B3A625}" destId="{89BC3047-A1DA-43C7-BA6B-FF5D450C952A}" srcOrd="1" destOrd="0" presId="urn:microsoft.com/office/officeart/2005/8/layout/process5#1"/>
    <dgm:cxn modelId="{DCBEF36D-6894-45FD-87D7-6583F49A5F9B}" type="presParOf" srcId="{60D8A636-9BC2-4B68-9FC7-FD17913986C9}" destId="{013B466C-F3EE-4D59-8967-EEF05ABE4E2B}" srcOrd="14" destOrd="0" presId="urn:microsoft.com/office/officeart/2005/8/layout/process5#1"/>
    <dgm:cxn modelId="{D7EB6026-0EA2-40C3-954B-541269E5E23B}" type="presOf" srcId="{6702605B-93AE-421D-AFF4-C4CC8965722B}" destId="{013B466C-F3EE-4D59-8967-EEF05ABE4E2B}" srcOrd="0" destOrd="0" presId="urn:microsoft.com/office/officeart/2005/8/layout/process5#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952315" cy="2580836"/>
        <a:chOff x="0" y="0"/>
        <a:chExt cx="7952315" cy="2580836"/>
      </a:xfrm>
    </dsp:grpSpPr>
    <dsp:sp modelId="{D095CBE6-2FAE-46B7-8FEF-2B89E1F0F89F}">
      <dsp:nvSpPr>
        <dsp:cNvPr id="3" name="圆角矩形 2"/>
        <dsp:cNvSpPr/>
      </dsp:nvSpPr>
      <dsp:spPr bwMode="white">
        <a:xfrm>
          <a:off x="8543" y="68643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破题</a:t>
          </a:r>
        </a:p>
      </dsp:txBody>
      <dsp:txXfrm>
        <a:off x="8543" y="68643"/>
        <a:ext cx="1527947" cy="916768"/>
      </dsp:txXfrm>
    </dsp:sp>
    <dsp:sp modelId="{DA3FD02C-C71A-4FAA-A4D0-33715CF5A460}">
      <dsp:nvSpPr>
        <dsp:cNvPr id="4" name="右箭头 3"/>
        <dsp:cNvSpPr/>
      </dsp:nvSpPr>
      <dsp:spPr bwMode="white">
        <a:xfrm>
          <a:off x="1680117" y="337561"/>
          <a:ext cx="323925" cy="37893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80117" y="337561"/>
        <a:ext cx="323925" cy="378931"/>
      </dsp:txXfrm>
    </dsp:sp>
    <dsp:sp modelId="{8D3187C5-3382-4A37-963F-2155888B6523}">
      <dsp:nvSpPr>
        <dsp:cNvPr id="5" name="圆角矩形 4"/>
        <dsp:cNvSpPr/>
      </dsp:nvSpPr>
      <dsp:spPr bwMode="white">
        <a:xfrm>
          <a:off x="2147669" y="68643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394285"/>
            <a:satOff val="14286"/>
            <a:lumOff val="-207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承题</a:t>
          </a:r>
        </a:p>
      </dsp:txBody>
      <dsp:txXfrm>
        <a:off x="2147669" y="68643"/>
        <a:ext cx="1527947" cy="916768"/>
      </dsp:txXfrm>
    </dsp:sp>
    <dsp:sp modelId="{BF89CDF3-9051-416C-ABEE-1EDB24506AB0}">
      <dsp:nvSpPr>
        <dsp:cNvPr id="6" name="右箭头 5"/>
        <dsp:cNvSpPr/>
      </dsp:nvSpPr>
      <dsp:spPr bwMode="white">
        <a:xfrm>
          <a:off x="3819243" y="337561"/>
          <a:ext cx="323925" cy="37893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459999"/>
            <a:satOff val="16667"/>
            <a:lumOff val="-241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819243" y="337561"/>
        <a:ext cx="323925" cy="378931"/>
      </dsp:txXfrm>
    </dsp:sp>
    <dsp:sp modelId="{766BE58C-5767-4D18-9125-C54048316A94}">
      <dsp:nvSpPr>
        <dsp:cNvPr id="7" name="圆角矩形 6"/>
        <dsp:cNvSpPr/>
      </dsp:nvSpPr>
      <dsp:spPr bwMode="white">
        <a:xfrm>
          <a:off x="4286795" y="68643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788571"/>
            <a:satOff val="28571"/>
            <a:lumOff val="-4145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起讲</a:t>
          </a:r>
        </a:p>
      </dsp:txBody>
      <dsp:txXfrm>
        <a:off x="4286795" y="68643"/>
        <a:ext cx="1527947" cy="916768"/>
      </dsp:txXfrm>
    </dsp:sp>
    <dsp:sp modelId="{F53F8232-F6FA-4EF7-857A-640B5403104E}">
      <dsp:nvSpPr>
        <dsp:cNvPr id="8" name="右箭头 7"/>
        <dsp:cNvSpPr/>
      </dsp:nvSpPr>
      <dsp:spPr bwMode="white">
        <a:xfrm>
          <a:off x="5958369" y="337561"/>
          <a:ext cx="323925" cy="37893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919999"/>
            <a:satOff val="33333"/>
            <a:lumOff val="-483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958369" y="337561"/>
        <a:ext cx="323925" cy="378931"/>
      </dsp:txXfrm>
    </dsp:sp>
    <dsp:sp modelId="{D1F3B56F-B4AD-4461-99B9-6CAD081D2A3E}">
      <dsp:nvSpPr>
        <dsp:cNvPr id="9" name="圆角矩形 8"/>
        <dsp:cNvSpPr/>
      </dsp:nvSpPr>
      <dsp:spPr bwMode="white">
        <a:xfrm>
          <a:off x="6425921" y="68643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1182857"/>
            <a:satOff val="42857"/>
            <a:lumOff val="-6217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入手</a:t>
          </a:r>
        </a:p>
      </dsp:txBody>
      <dsp:txXfrm>
        <a:off x="6425921" y="68643"/>
        <a:ext cx="1527947" cy="916768"/>
      </dsp:txXfrm>
    </dsp:sp>
    <dsp:sp modelId="{0FC9D350-C6DC-49B0-8208-C051F468236D}">
      <dsp:nvSpPr>
        <dsp:cNvPr id="10" name="右箭头 9"/>
        <dsp:cNvSpPr/>
      </dsp:nvSpPr>
      <dsp:spPr bwMode="white">
        <a:xfrm rot="5422731">
          <a:off x="7023189" y="1100953"/>
          <a:ext cx="323314" cy="37893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380000"/>
            <a:satOff val="50000"/>
            <a:lumOff val="-725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0" tIns="0" rIns="0" bIns="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22731">
        <a:off x="7023189" y="1100953"/>
        <a:ext cx="323314" cy="378931"/>
      </dsp:txXfrm>
    </dsp:sp>
    <dsp:sp modelId="{1AA47FD0-9D0D-48E6-94B3-C4769EE571D1}">
      <dsp:nvSpPr>
        <dsp:cNvPr id="11" name="圆角矩形 10"/>
        <dsp:cNvSpPr/>
      </dsp:nvSpPr>
      <dsp:spPr bwMode="white">
        <a:xfrm>
          <a:off x="6415825" y="1595425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1577142"/>
            <a:satOff val="57143"/>
            <a:lumOff val="-829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起股</a:t>
          </a:r>
        </a:p>
      </dsp:txBody>
      <dsp:txXfrm>
        <a:off x="6415825" y="1595425"/>
        <a:ext cx="1527947" cy="916768"/>
      </dsp:txXfrm>
    </dsp:sp>
    <dsp:sp modelId="{789D9CD6-72F0-4E6D-B586-48A0E135CA6B}">
      <dsp:nvSpPr>
        <dsp:cNvPr id="12" name="右箭头 11"/>
        <dsp:cNvSpPr/>
      </dsp:nvSpPr>
      <dsp:spPr bwMode="white">
        <a:xfrm rot="10800000">
          <a:off x="5948273" y="1864344"/>
          <a:ext cx="323925" cy="37893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839999"/>
            <a:satOff val="66667"/>
            <a:lumOff val="-967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5948273" y="1864344"/>
        <a:ext cx="323925" cy="378931"/>
      </dsp:txXfrm>
    </dsp:sp>
    <dsp:sp modelId="{187D600F-6D6A-4B4A-9F8C-E33DBE153E84}">
      <dsp:nvSpPr>
        <dsp:cNvPr id="13" name="圆角矩形 12"/>
        <dsp:cNvSpPr/>
      </dsp:nvSpPr>
      <dsp:spPr bwMode="white">
        <a:xfrm>
          <a:off x="4276699" y="1595425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1971428"/>
            <a:satOff val="71429"/>
            <a:lumOff val="-1036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中股</a:t>
          </a:r>
        </a:p>
      </dsp:txBody>
      <dsp:txXfrm>
        <a:off x="4276699" y="1595425"/>
        <a:ext cx="1527947" cy="916768"/>
      </dsp:txXfrm>
    </dsp:sp>
    <dsp:sp modelId="{FAE3C2A7-5CE7-441B-B193-A1E388DD707A}">
      <dsp:nvSpPr>
        <dsp:cNvPr id="14" name="右箭头 13"/>
        <dsp:cNvSpPr/>
      </dsp:nvSpPr>
      <dsp:spPr bwMode="white">
        <a:xfrm rot="10800000">
          <a:off x="3809147" y="1864344"/>
          <a:ext cx="323925" cy="37893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2300000"/>
            <a:satOff val="83333"/>
            <a:lumOff val="-1209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3809147" y="1864344"/>
        <a:ext cx="323925" cy="378931"/>
      </dsp:txXfrm>
    </dsp:sp>
    <dsp:sp modelId="{BCA7CD6B-061A-4706-9B68-5814DC15A798}">
      <dsp:nvSpPr>
        <dsp:cNvPr id="15" name="圆角矩形 14"/>
        <dsp:cNvSpPr/>
      </dsp:nvSpPr>
      <dsp:spPr bwMode="white">
        <a:xfrm>
          <a:off x="2137573" y="1595425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2365714"/>
            <a:satOff val="85714"/>
            <a:lumOff val="-1243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后股</a:t>
          </a:r>
        </a:p>
      </dsp:txBody>
      <dsp:txXfrm>
        <a:off x="2137573" y="1595425"/>
        <a:ext cx="1527947" cy="916768"/>
      </dsp:txXfrm>
    </dsp:sp>
    <dsp:sp modelId="{B59795D0-5CE6-48E8-B996-2C4F096BB024}">
      <dsp:nvSpPr>
        <dsp:cNvPr id="16" name="右箭头 15"/>
        <dsp:cNvSpPr/>
      </dsp:nvSpPr>
      <dsp:spPr bwMode="white">
        <a:xfrm rot="10800000">
          <a:off x="1670021" y="1864344"/>
          <a:ext cx="323925" cy="37893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2760000"/>
            <a:satOff val="100000"/>
            <a:lumOff val="-1450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300"/>
          </a:lvl1pPr>
          <a:lvl2pPr marL="57150" indent="-57150" algn="ctr">
            <a:defRPr sz="1000"/>
          </a:lvl2pPr>
          <a:lvl3pPr marL="114300" indent="-57150" algn="ctr">
            <a:defRPr sz="1000"/>
          </a:lvl3pPr>
          <a:lvl4pPr marL="171450" indent="-57150" algn="ctr">
            <a:defRPr sz="1000"/>
          </a:lvl4pPr>
          <a:lvl5pPr marL="228600" indent="-57150" algn="ctr">
            <a:defRPr sz="1000"/>
          </a:lvl5pPr>
          <a:lvl6pPr marL="285750" indent="-57150" algn="ctr">
            <a:defRPr sz="1000"/>
          </a:lvl6pPr>
          <a:lvl7pPr marL="342900" indent="-57150" algn="ctr">
            <a:defRPr sz="1000"/>
          </a:lvl7pPr>
          <a:lvl8pPr marL="400050" indent="-57150" algn="ctr">
            <a:defRPr sz="1000"/>
          </a:lvl8pPr>
          <a:lvl9pPr marL="457200" indent="-57150" algn="ctr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1670021" y="1864344"/>
        <a:ext cx="323925" cy="378931"/>
      </dsp:txXfrm>
    </dsp:sp>
    <dsp:sp modelId="{013B466C-F3EE-4D59-8967-EEF05ABE4E2B}">
      <dsp:nvSpPr>
        <dsp:cNvPr id="17" name="圆角矩形 16"/>
        <dsp:cNvSpPr/>
      </dsp:nvSpPr>
      <dsp:spPr bwMode="white">
        <a:xfrm>
          <a:off x="-1553" y="1595425"/>
          <a:ext cx="1527947" cy="916768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>
            <a:hueOff val="2760000"/>
            <a:satOff val="100000"/>
            <a:lumOff val="-1450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</a:rPr>
            <a:t>束股</a:t>
          </a:r>
        </a:p>
      </dsp:txBody>
      <dsp:txXfrm>
        <a:off x="-1553" y="1595425"/>
        <a:ext cx="1527947" cy="916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#1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bkpt" val="endCnv"/>
          <dgm:param type="contDir" val="revDir"/>
          <dgm:param type="grDir" val="tL"/>
          <dgm:param type="flowDir" val="row"/>
        </dgm:alg>
      </dgm:if>
      <dgm:else name="Name2">
        <dgm:alg type="snake">
          <dgm:param type="bkpt" val="endCnv"/>
          <dgm:param type="contDir" val="rev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573.xml"/><Relationship Id="rId5" Type="http://schemas.openxmlformats.org/officeDocument/2006/relationships/tags" Target="../tags/tag572.xml"/><Relationship Id="rId4" Type="http://schemas.openxmlformats.org/officeDocument/2006/relationships/tags" Target="../tags/tag571.xml"/><Relationship Id="rId3" Type="http://schemas.openxmlformats.org/officeDocument/2006/relationships/tags" Target="../tags/tag570.xml"/><Relationship Id="rId2" Type="http://schemas.openxmlformats.org/officeDocument/2006/relationships/tags" Target="../tags/tag569.xml"/><Relationship Id="rId1" Type="http://schemas.openxmlformats.org/officeDocument/2006/relationships/tags" Target="../tags/tag56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6197F-790C-41DD-AF7E-0D7D1D909C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tags" Target="../tags/tag49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3.xml.rels><?xml version="1.0" encoding="UTF-8" standalone="yes"?>
<Relationships xmlns="http://schemas.openxmlformats.org/package/2006/relationships"><Relationship Id="rId5" Type="http://schemas.openxmlformats.org/officeDocument/2006/relationships/tags" Target="../tags/tag505.xml"/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4.xml.rels><?xml version="1.0" encoding="UTF-8" standalone="yes"?>
<Relationships xmlns="http://schemas.openxmlformats.org/package/2006/relationships"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5.xml.rels><?xml version="1.0" encoding="UTF-8" standalone="yes"?>
<Relationships xmlns="http://schemas.openxmlformats.org/package/2006/relationships"><Relationship Id="rId5" Type="http://schemas.openxmlformats.org/officeDocument/2006/relationships/tags" Target="../tags/tag515.xml"/><Relationship Id="rId4" Type="http://schemas.openxmlformats.org/officeDocument/2006/relationships/tags" Target="../tags/tag514.xml"/><Relationship Id="rId3" Type="http://schemas.openxmlformats.org/officeDocument/2006/relationships/tags" Target="../tags/tag51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6.xml.rels><?xml version="1.0" encoding="UTF-8" standalone="yes"?>
<Relationships xmlns="http://schemas.openxmlformats.org/package/2006/relationships"><Relationship Id="rId5" Type="http://schemas.openxmlformats.org/officeDocument/2006/relationships/tags" Target="../tags/tag520.xml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7.xml.rels><?xml version="1.0" encoding="UTF-8" standalone="yes"?>
<Relationships xmlns="http://schemas.openxmlformats.org/package/2006/relationships"><Relationship Id="rId5" Type="http://schemas.openxmlformats.org/officeDocument/2006/relationships/tags" Target="../tags/tag552.xml"/><Relationship Id="rId4" Type="http://schemas.openxmlformats.org/officeDocument/2006/relationships/tags" Target="../tags/tag551.xml"/><Relationship Id="rId3" Type="http://schemas.openxmlformats.org/officeDocument/2006/relationships/tags" Target="../tags/tag55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8.xml.rels><?xml version="1.0" encoding="UTF-8" standalone="yes"?>
<Relationships xmlns="http://schemas.openxmlformats.org/package/2006/relationships"><Relationship Id="rId5" Type="http://schemas.openxmlformats.org/officeDocument/2006/relationships/tags" Target="../tags/tag558.xml"/><Relationship Id="rId4" Type="http://schemas.openxmlformats.org/officeDocument/2006/relationships/tags" Target="../tags/tag557.xml"/><Relationship Id="rId3" Type="http://schemas.openxmlformats.org/officeDocument/2006/relationships/tags" Target="../tags/tag55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9.xml.rels><?xml version="1.0" encoding="UTF-8" standalone="yes"?>
<Relationships xmlns="http://schemas.openxmlformats.org/package/2006/relationships"><Relationship Id="rId5" Type="http://schemas.openxmlformats.org/officeDocument/2006/relationships/tags" Target="../tags/tag567.xml"/><Relationship Id="rId4" Type="http://schemas.openxmlformats.org/officeDocument/2006/relationships/tags" Target="../tags/tag566.xml"/><Relationship Id="rId3" Type="http://schemas.openxmlformats.org/officeDocument/2006/relationships/tags" Target="../tags/tag56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E3AE05-7DD1-4AF0-924E-BEEA496F37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90B1825-C70F-4D9D-9E37-F1A650C862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E472958-1721-4C45-A191-52E7F6AF5D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8" y="286352"/>
            <a:ext cx="816561" cy="509905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1050139" y="338948"/>
            <a:ext cx="9615186" cy="4047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183629-D815-4BCE-B63D-749B01B030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4734F9-BD6A-49D7-96F6-87089BDE21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tags" Target="../tags/tag1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19.xml"/><Relationship Id="rId4" Type="http://schemas.openxmlformats.org/officeDocument/2006/relationships/image" Target="../media/image5.png"/><Relationship Id="rId3" Type="http://schemas.openxmlformats.org/officeDocument/2006/relationships/tags" Target="../tags/tag18.xml"/><Relationship Id="rId2" Type="http://schemas.openxmlformats.org/officeDocument/2006/relationships/image" Target="../media/image4.png"/><Relationship Id="rId1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13.png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8" Type="http://schemas.openxmlformats.org/officeDocument/2006/relationships/notesSlide" Target="../notesSlides/notesSlide8.xml"/><Relationship Id="rId17" Type="http://schemas.openxmlformats.org/officeDocument/2006/relationships/slideLayout" Target="../slideLayouts/slideLayout2.xml"/><Relationship Id="rId16" Type="http://schemas.microsoft.com/office/2007/relationships/diagramDrawing" Target="../diagrams/drawing1.xml"/><Relationship Id="rId15" Type="http://schemas.openxmlformats.org/officeDocument/2006/relationships/diagramColors" Target="../diagrams/colors1.xml"/><Relationship Id="rId14" Type="http://schemas.openxmlformats.org/officeDocument/2006/relationships/diagramQuickStyle" Target="../diagrams/quickStyle1.xml"/><Relationship Id="rId13" Type="http://schemas.openxmlformats.org/officeDocument/2006/relationships/diagramLayout" Target="../diagrams/layout1.xml"/><Relationship Id="rId12" Type="http://schemas.openxmlformats.org/officeDocument/2006/relationships/diagramData" Target="../diagrams/data1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5.png"/><Relationship Id="rId1" Type="http://schemas.openxmlformats.org/officeDocument/2006/relationships/tags" Target="../tags/tag9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11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8" Type="http://schemas.openxmlformats.org/officeDocument/2006/relationships/notesSlide" Target="../notesSlides/notesSlide13.xml"/><Relationship Id="rId37" Type="http://schemas.openxmlformats.org/officeDocument/2006/relationships/slideLayout" Target="../slideLayouts/slideLayout2.xml"/><Relationship Id="rId36" Type="http://schemas.openxmlformats.org/officeDocument/2006/relationships/tags" Target="../tags/tag165.xml"/><Relationship Id="rId35" Type="http://schemas.openxmlformats.org/officeDocument/2006/relationships/tags" Target="../tags/tag164.xml"/><Relationship Id="rId34" Type="http://schemas.openxmlformats.org/officeDocument/2006/relationships/tags" Target="../tags/tag163.xml"/><Relationship Id="rId33" Type="http://schemas.openxmlformats.org/officeDocument/2006/relationships/tags" Target="../tags/tag162.xml"/><Relationship Id="rId32" Type="http://schemas.openxmlformats.org/officeDocument/2006/relationships/tags" Target="../tags/tag161.xml"/><Relationship Id="rId31" Type="http://schemas.openxmlformats.org/officeDocument/2006/relationships/tags" Target="../tags/tag160.xml"/><Relationship Id="rId30" Type="http://schemas.openxmlformats.org/officeDocument/2006/relationships/tags" Target="../tags/tag159.xml"/><Relationship Id="rId3" Type="http://schemas.openxmlformats.org/officeDocument/2006/relationships/tags" Target="../tags/tag132.xml"/><Relationship Id="rId29" Type="http://schemas.openxmlformats.org/officeDocument/2006/relationships/tags" Target="../tags/tag158.xml"/><Relationship Id="rId28" Type="http://schemas.openxmlformats.org/officeDocument/2006/relationships/tags" Target="../tags/tag157.xml"/><Relationship Id="rId27" Type="http://schemas.openxmlformats.org/officeDocument/2006/relationships/tags" Target="../tags/tag156.xml"/><Relationship Id="rId26" Type="http://schemas.openxmlformats.org/officeDocument/2006/relationships/tags" Target="../tags/tag155.xml"/><Relationship Id="rId25" Type="http://schemas.openxmlformats.org/officeDocument/2006/relationships/tags" Target="../tags/tag154.xml"/><Relationship Id="rId24" Type="http://schemas.openxmlformats.org/officeDocument/2006/relationships/tags" Target="../tags/tag153.xml"/><Relationship Id="rId23" Type="http://schemas.openxmlformats.org/officeDocument/2006/relationships/tags" Target="../tags/tag152.xml"/><Relationship Id="rId22" Type="http://schemas.openxmlformats.org/officeDocument/2006/relationships/tags" Target="../tags/tag151.xml"/><Relationship Id="rId21" Type="http://schemas.openxmlformats.org/officeDocument/2006/relationships/tags" Target="../tags/tag150.xml"/><Relationship Id="rId20" Type="http://schemas.openxmlformats.org/officeDocument/2006/relationships/tags" Target="../tags/tag149.xml"/><Relationship Id="rId2" Type="http://schemas.openxmlformats.org/officeDocument/2006/relationships/tags" Target="../tags/tag131.xml"/><Relationship Id="rId19" Type="http://schemas.openxmlformats.org/officeDocument/2006/relationships/tags" Target="../tags/tag148.xml"/><Relationship Id="rId18" Type="http://schemas.openxmlformats.org/officeDocument/2006/relationships/tags" Target="../tags/tag147.xml"/><Relationship Id="rId17" Type="http://schemas.openxmlformats.org/officeDocument/2006/relationships/tags" Target="../tags/tag146.xml"/><Relationship Id="rId16" Type="http://schemas.openxmlformats.org/officeDocument/2006/relationships/tags" Target="../tags/tag145.xml"/><Relationship Id="rId15" Type="http://schemas.openxmlformats.org/officeDocument/2006/relationships/tags" Target="../tags/tag144.xml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tags" Target="../tags/tag13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0" Type="http://schemas.openxmlformats.org/officeDocument/2006/relationships/notesSlide" Target="../notesSlides/notesSlide14.xml"/><Relationship Id="rId1" Type="http://schemas.openxmlformats.org/officeDocument/2006/relationships/tags" Target="../tags/tag169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tags" Target="../tags/tag186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0" Type="http://schemas.openxmlformats.org/officeDocument/2006/relationships/notesSlide" Target="../notesSlides/notesSlide19.xml"/><Relationship Id="rId3" Type="http://schemas.openxmlformats.org/officeDocument/2006/relationships/tags" Target="../tags/tag221.xml"/><Relationship Id="rId29" Type="http://schemas.openxmlformats.org/officeDocument/2006/relationships/slideLayout" Target="../slideLayouts/slideLayout1.xml"/><Relationship Id="rId28" Type="http://schemas.openxmlformats.org/officeDocument/2006/relationships/tags" Target="../tags/tag246.xml"/><Relationship Id="rId27" Type="http://schemas.openxmlformats.org/officeDocument/2006/relationships/tags" Target="../tags/tag245.xml"/><Relationship Id="rId26" Type="http://schemas.openxmlformats.org/officeDocument/2006/relationships/tags" Target="../tags/tag244.xml"/><Relationship Id="rId25" Type="http://schemas.openxmlformats.org/officeDocument/2006/relationships/tags" Target="../tags/tag243.xml"/><Relationship Id="rId24" Type="http://schemas.openxmlformats.org/officeDocument/2006/relationships/tags" Target="../tags/tag242.xml"/><Relationship Id="rId23" Type="http://schemas.openxmlformats.org/officeDocument/2006/relationships/tags" Target="../tags/tag241.xml"/><Relationship Id="rId22" Type="http://schemas.openxmlformats.org/officeDocument/2006/relationships/tags" Target="../tags/tag240.xml"/><Relationship Id="rId21" Type="http://schemas.openxmlformats.org/officeDocument/2006/relationships/tags" Target="../tags/tag239.xml"/><Relationship Id="rId20" Type="http://schemas.openxmlformats.org/officeDocument/2006/relationships/tags" Target="../tags/tag238.xml"/><Relationship Id="rId2" Type="http://schemas.openxmlformats.org/officeDocument/2006/relationships/tags" Target="../tags/tag220.xml"/><Relationship Id="rId19" Type="http://schemas.openxmlformats.org/officeDocument/2006/relationships/tags" Target="../tags/tag237.xml"/><Relationship Id="rId18" Type="http://schemas.openxmlformats.org/officeDocument/2006/relationships/tags" Target="../tags/tag236.xml"/><Relationship Id="rId17" Type="http://schemas.openxmlformats.org/officeDocument/2006/relationships/tags" Target="../tags/tag235.xml"/><Relationship Id="rId16" Type="http://schemas.openxmlformats.org/officeDocument/2006/relationships/tags" Target="../tags/tag234.xml"/><Relationship Id="rId15" Type="http://schemas.openxmlformats.org/officeDocument/2006/relationships/tags" Target="../tags/tag23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tags" Target="../tags/tag2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1" Type="http://schemas.openxmlformats.org/officeDocument/2006/relationships/slideLayout" Target="../slideLayouts/slideLayout3.xml"/><Relationship Id="rId30" Type="http://schemas.openxmlformats.org/officeDocument/2006/relationships/tags" Target="../tags/tag280.xml"/><Relationship Id="rId3" Type="http://schemas.openxmlformats.org/officeDocument/2006/relationships/tags" Target="../tags/tag253.xml"/><Relationship Id="rId29" Type="http://schemas.openxmlformats.org/officeDocument/2006/relationships/tags" Target="../tags/tag279.xml"/><Relationship Id="rId28" Type="http://schemas.openxmlformats.org/officeDocument/2006/relationships/tags" Target="../tags/tag278.xml"/><Relationship Id="rId27" Type="http://schemas.openxmlformats.org/officeDocument/2006/relationships/tags" Target="../tags/tag277.xml"/><Relationship Id="rId26" Type="http://schemas.openxmlformats.org/officeDocument/2006/relationships/tags" Target="../tags/tag276.xml"/><Relationship Id="rId25" Type="http://schemas.openxmlformats.org/officeDocument/2006/relationships/tags" Target="../tags/tag275.xml"/><Relationship Id="rId24" Type="http://schemas.openxmlformats.org/officeDocument/2006/relationships/tags" Target="../tags/tag274.xml"/><Relationship Id="rId23" Type="http://schemas.openxmlformats.org/officeDocument/2006/relationships/tags" Target="../tags/tag273.xml"/><Relationship Id="rId22" Type="http://schemas.openxmlformats.org/officeDocument/2006/relationships/tags" Target="../tags/tag272.xml"/><Relationship Id="rId21" Type="http://schemas.openxmlformats.org/officeDocument/2006/relationships/tags" Target="../tags/tag271.xml"/><Relationship Id="rId20" Type="http://schemas.openxmlformats.org/officeDocument/2006/relationships/tags" Target="../tags/tag270.xml"/><Relationship Id="rId2" Type="http://schemas.openxmlformats.org/officeDocument/2006/relationships/tags" Target="../tags/tag252.xml"/><Relationship Id="rId19" Type="http://schemas.openxmlformats.org/officeDocument/2006/relationships/tags" Target="../tags/tag269.xml"/><Relationship Id="rId18" Type="http://schemas.openxmlformats.org/officeDocument/2006/relationships/tags" Target="../tags/tag268.xml"/><Relationship Id="rId17" Type="http://schemas.openxmlformats.org/officeDocument/2006/relationships/tags" Target="../tags/tag267.xml"/><Relationship Id="rId16" Type="http://schemas.openxmlformats.org/officeDocument/2006/relationships/tags" Target="../tags/tag266.xml"/><Relationship Id="rId15" Type="http://schemas.openxmlformats.org/officeDocument/2006/relationships/tags" Target="../tags/tag265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7" Type="http://schemas.openxmlformats.org/officeDocument/2006/relationships/notesSlide" Target="../notesSlides/notesSlide2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95.xml"/><Relationship Id="rId14" Type="http://schemas.openxmlformats.org/officeDocument/2006/relationships/tags" Target="../tags/tag294.xml"/><Relationship Id="rId13" Type="http://schemas.openxmlformats.org/officeDocument/2006/relationships/tags" Target="../tags/tag293.xml"/><Relationship Id="rId12" Type="http://schemas.openxmlformats.org/officeDocument/2006/relationships/tags" Target="../tags/tag292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tags" Target="../tags/tag28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7" Type="http://schemas.openxmlformats.org/officeDocument/2006/relationships/slideLayout" Target="../slideLayouts/slideLayout3.xml"/><Relationship Id="rId36" Type="http://schemas.openxmlformats.org/officeDocument/2006/relationships/tags" Target="../tags/tag334.xml"/><Relationship Id="rId35" Type="http://schemas.openxmlformats.org/officeDocument/2006/relationships/tags" Target="../tags/tag333.xml"/><Relationship Id="rId34" Type="http://schemas.openxmlformats.org/officeDocument/2006/relationships/tags" Target="../tags/tag332.xml"/><Relationship Id="rId33" Type="http://schemas.openxmlformats.org/officeDocument/2006/relationships/tags" Target="../tags/tag331.xml"/><Relationship Id="rId32" Type="http://schemas.openxmlformats.org/officeDocument/2006/relationships/tags" Target="../tags/tag330.xml"/><Relationship Id="rId31" Type="http://schemas.openxmlformats.org/officeDocument/2006/relationships/tags" Target="../tags/tag329.xml"/><Relationship Id="rId30" Type="http://schemas.openxmlformats.org/officeDocument/2006/relationships/tags" Target="../tags/tag328.xml"/><Relationship Id="rId3" Type="http://schemas.openxmlformats.org/officeDocument/2006/relationships/tags" Target="../tags/tag301.xml"/><Relationship Id="rId29" Type="http://schemas.openxmlformats.org/officeDocument/2006/relationships/tags" Target="../tags/tag327.xml"/><Relationship Id="rId28" Type="http://schemas.openxmlformats.org/officeDocument/2006/relationships/tags" Target="../tags/tag326.xml"/><Relationship Id="rId27" Type="http://schemas.openxmlformats.org/officeDocument/2006/relationships/tags" Target="../tags/tag325.xml"/><Relationship Id="rId26" Type="http://schemas.openxmlformats.org/officeDocument/2006/relationships/tags" Target="../tags/tag324.xml"/><Relationship Id="rId25" Type="http://schemas.openxmlformats.org/officeDocument/2006/relationships/tags" Target="../tags/tag323.xml"/><Relationship Id="rId24" Type="http://schemas.openxmlformats.org/officeDocument/2006/relationships/tags" Target="../tags/tag322.xml"/><Relationship Id="rId23" Type="http://schemas.openxmlformats.org/officeDocument/2006/relationships/tags" Target="../tags/tag321.xml"/><Relationship Id="rId22" Type="http://schemas.openxmlformats.org/officeDocument/2006/relationships/tags" Target="../tags/tag320.xml"/><Relationship Id="rId21" Type="http://schemas.openxmlformats.org/officeDocument/2006/relationships/tags" Target="../tags/tag319.xml"/><Relationship Id="rId20" Type="http://schemas.openxmlformats.org/officeDocument/2006/relationships/tags" Target="../tags/tag318.xml"/><Relationship Id="rId2" Type="http://schemas.openxmlformats.org/officeDocument/2006/relationships/tags" Target="../tags/tag300.xml"/><Relationship Id="rId19" Type="http://schemas.openxmlformats.org/officeDocument/2006/relationships/tags" Target="../tags/tag317.xml"/><Relationship Id="rId18" Type="http://schemas.openxmlformats.org/officeDocument/2006/relationships/tags" Target="../tags/tag316.xml"/><Relationship Id="rId17" Type="http://schemas.openxmlformats.org/officeDocument/2006/relationships/tags" Target="../tags/tag315.xml"/><Relationship Id="rId16" Type="http://schemas.openxmlformats.org/officeDocument/2006/relationships/tags" Target="../tags/tag314.xml"/><Relationship Id="rId15" Type="http://schemas.openxmlformats.org/officeDocument/2006/relationships/tags" Target="../tags/tag313.xml"/><Relationship Id="rId14" Type="http://schemas.openxmlformats.org/officeDocument/2006/relationships/tags" Target="../tags/tag312.xml"/><Relationship Id="rId13" Type="http://schemas.openxmlformats.org/officeDocument/2006/relationships/tags" Target="../tags/tag311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tags" Target="../tags/tag299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8" Type="http://schemas.openxmlformats.org/officeDocument/2006/relationships/slideLayout" Target="../slideLayouts/slideLayout3.xml"/><Relationship Id="rId37" Type="http://schemas.openxmlformats.org/officeDocument/2006/relationships/tags" Target="../tags/tag371.xml"/><Relationship Id="rId36" Type="http://schemas.openxmlformats.org/officeDocument/2006/relationships/tags" Target="../tags/tag370.xml"/><Relationship Id="rId35" Type="http://schemas.openxmlformats.org/officeDocument/2006/relationships/tags" Target="../tags/tag369.xml"/><Relationship Id="rId34" Type="http://schemas.openxmlformats.org/officeDocument/2006/relationships/tags" Target="../tags/tag368.xml"/><Relationship Id="rId33" Type="http://schemas.openxmlformats.org/officeDocument/2006/relationships/tags" Target="../tags/tag367.xml"/><Relationship Id="rId32" Type="http://schemas.openxmlformats.org/officeDocument/2006/relationships/tags" Target="../tags/tag366.xml"/><Relationship Id="rId31" Type="http://schemas.openxmlformats.org/officeDocument/2006/relationships/tags" Target="../tags/tag365.xml"/><Relationship Id="rId30" Type="http://schemas.openxmlformats.org/officeDocument/2006/relationships/tags" Target="../tags/tag364.xml"/><Relationship Id="rId3" Type="http://schemas.openxmlformats.org/officeDocument/2006/relationships/tags" Target="../tags/tag337.xml"/><Relationship Id="rId29" Type="http://schemas.openxmlformats.org/officeDocument/2006/relationships/tags" Target="../tags/tag363.xml"/><Relationship Id="rId28" Type="http://schemas.openxmlformats.org/officeDocument/2006/relationships/tags" Target="../tags/tag362.xml"/><Relationship Id="rId27" Type="http://schemas.openxmlformats.org/officeDocument/2006/relationships/tags" Target="../tags/tag361.xml"/><Relationship Id="rId26" Type="http://schemas.openxmlformats.org/officeDocument/2006/relationships/tags" Target="../tags/tag360.xml"/><Relationship Id="rId25" Type="http://schemas.openxmlformats.org/officeDocument/2006/relationships/tags" Target="../tags/tag359.xml"/><Relationship Id="rId24" Type="http://schemas.openxmlformats.org/officeDocument/2006/relationships/tags" Target="../tags/tag358.xml"/><Relationship Id="rId23" Type="http://schemas.openxmlformats.org/officeDocument/2006/relationships/tags" Target="../tags/tag357.xml"/><Relationship Id="rId22" Type="http://schemas.openxmlformats.org/officeDocument/2006/relationships/tags" Target="../tags/tag356.xml"/><Relationship Id="rId21" Type="http://schemas.openxmlformats.org/officeDocument/2006/relationships/tags" Target="../tags/tag355.xml"/><Relationship Id="rId20" Type="http://schemas.openxmlformats.org/officeDocument/2006/relationships/tags" Target="../tags/tag354.xml"/><Relationship Id="rId2" Type="http://schemas.openxmlformats.org/officeDocument/2006/relationships/tags" Target="../tags/tag336.xml"/><Relationship Id="rId19" Type="http://schemas.openxmlformats.org/officeDocument/2006/relationships/tags" Target="../tags/tag353.xml"/><Relationship Id="rId18" Type="http://schemas.openxmlformats.org/officeDocument/2006/relationships/tags" Target="../tags/tag352.xml"/><Relationship Id="rId17" Type="http://schemas.openxmlformats.org/officeDocument/2006/relationships/tags" Target="../tags/tag351.xml"/><Relationship Id="rId16" Type="http://schemas.openxmlformats.org/officeDocument/2006/relationships/tags" Target="../tags/tag350.xml"/><Relationship Id="rId15" Type="http://schemas.openxmlformats.org/officeDocument/2006/relationships/tags" Target="../tags/tag349.xml"/><Relationship Id="rId14" Type="http://schemas.openxmlformats.org/officeDocument/2006/relationships/tags" Target="../tags/tag348.xml"/><Relationship Id="rId13" Type="http://schemas.openxmlformats.org/officeDocument/2006/relationships/tags" Target="../tags/tag347.xml"/><Relationship Id="rId12" Type="http://schemas.openxmlformats.org/officeDocument/2006/relationships/tags" Target="../tags/tag346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tags" Target="../tags/tag335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tags" Target="../tags/tag379.xml"/><Relationship Id="rId7" Type="http://schemas.openxmlformats.org/officeDocument/2006/relationships/tags" Target="../tags/tag378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7" Type="http://schemas.openxmlformats.org/officeDocument/2006/relationships/slideLayout" Target="../slideLayouts/slideLayout3.xml"/><Relationship Id="rId36" Type="http://schemas.openxmlformats.org/officeDocument/2006/relationships/tags" Target="../tags/tag407.xml"/><Relationship Id="rId35" Type="http://schemas.openxmlformats.org/officeDocument/2006/relationships/tags" Target="../tags/tag406.xml"/><Relationship Id="rId34" Type="http://schemas.openxmlformats.org/officeDocument/2006/relationships/tags" Target="../tags/tag405.xml"/><Relationship Id="rId33" Type="http://schemas.openxmlformats.org/officeDocument/2006/relationships/tags" Target="../tags/tag404.xml"/><Relationship Id="rId32" Type="http://schemas.openxmlformats.org/officeDocument/2006/relationships/tags" Target="../tags/tag403.xml"/><Relationship Id="rId31" Type="http://schemas.openxmlformats.org/officeDocument/2006/relationships/tags" Target="../tags/tag402.xml"/><Relationship Id="rId30" Type="http://schemas.openxmlformats.org/officeDocument/2006/relationships/tags" Target="../tags/tag401.xml"/><Relationship Id="rId3" Type="http://schemas.openxmlformats.org/officeDocument/2006/relationships/tags" Target="../tags/tag374.xml"/><Relationship Id="rId29" Type="http://schemas.openxmlformats.org/officeDocument/2006/relationships/tags" Target="../tags/tag400.xml"/><Relationship Id="rId28" Type="http://schemas.openxmlformats.org/officeDocument/2006/relationships/tags" Target="../tags/tag399.xml"/><Relationship Id="rId27" Type="http://schemas.openxmlformats.org/officeDocument/2006/relationships/tags" Target="../tags/tag398.xml"/><Relationship Id="rId26" Type="http://schemas.openxmlformats.org/officeDocument/2006/relationships/tags" Target="../tags/tag397.xml"/><Relationship Id="rId25" Type="http://schemas.openxmlformats.org/officeDocument/2006/relationships/tags" Target="../tags/tag396.xml"/><Relationship Id="rId24" Type="http://schemas.openxmlformats.org/officeDocument/2006/relationships/tags" Target="../tags/tag395.xml"/><Relationship Id="rId23" Type="http://schemas.openxmlformats.org/officeDocument/2006/relationships/tags" Target="../tags/tag394.xml"/><Relationship Id="rId22" Type="http://schemas.openxmlformats.org/officeDocument/2006/relationships/tags" Target="../tags/tag393.xml"/><Relationship Id="rId21" Type="http://schemas.openxmlformats.org/officeDocument/2006/relationships/tags" Target="../tags/tag392.xml"/><Relationship Id="rId20" Type="http://schemas.openxmlformats.org/officeDocument/2006/relationships/tags" Target="../tags/tag391.xml"/><Relationship Id="rId2" Type="http://schemas.openxmlformats.org/officeDocument/2006/relationships/tags" Target="../tags/tag373.xml"/><Relationship Id="rId19" Type="http://schemas.openxmlformats.org/officeDocument/2006/relationships/tags" Target="../tags/tag390.xml"/><Relationship Id="rId18" Type="http://schemas.openxmlformats.org/officeDocument/2006/relationships/tags" Target="../tags/tag389.xml"/><Relationship Id="rId17" Type="http://schemas.openxmlformats.org/officeDocument/2006/relationships/tags" Target="../tags/tag388.xml"/><Relationship Id="rId16" Type="http://schemas.openxmlformats.org/officeDocument/2006/relationships/tags" Target="../tags/tag387.xml"/><Relationship Id="rId15" Type="http://schemas.openxmlformats.org/officeDocument/2006/relationships/tags" Target="../tags/tag386.xml"/><Relationship Id="rId14" Type="http://schemas.openxmlformats.org/officeDocument/2006/relationships/tags" Target="../tags/tag385.xml"/><Relationship Id="rId13" Type="http://schemas.openxmlformats.org/officeDocument/2006/relationships/tags" Target="../tags/tag384.xml"/><Relationship Id="rId12" Type="http://schemas.openxmlformats.org/officeDocument/2006/relationships/tags" Target="../tags/tag383.xml"/><Relationship Id="rId11" Type="http://schemas.openxmlformats.org/officeDocument/2006/relationships/tags" Target="../tags/tag382.xml"/><Relationship Id="rId10" Type="http://schemas.openxmlformats.org/officeDocument/2006/relationships/tags" Target="../tags/tag381.xml"/><Relationship Id="rId1" Type="http://schemas.openxmlformats.org/officeDocument/2006/relationships/tags" Target="../tags/tag37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7" Type="http://schemas.openxmlformats.org/officeDocument/2006/relationships/slideLayout" Target="../slideLayouts/slideLayout3.xml"/><Relationship Id="rId26" Type="http://schemas.openxmlformats.org/officeDocument/2006/relationships/tags" Target="../tags/tag433.xml"/><Relationship Id="rId25" Type="http://schemas.openxmlformats.org/officeDocument/2006/relationships/tags" Target="../tags/tag432.xml"/><Relationship Id="rId24" Type="http://schemas.openxmlformats.org/officeDocument/2006/relationships/tags" Target="../tags/tag431.xml"/><Relationship Id="rId23" Type="http://schemas.openxmlformats.org/officeDocument/2006/relationships/tags" Target="../tags/tag430.xml"/><Relationship Id="rId22" Type="http://schemas.openxmlformats.org/officeDocument/2006/relationships/tags" Target="../tags/tag429.xml"/><Relationship Id="rId21" Type="http://schemas.openxmlformats.org/officeDocument/2006/relationships/tags" Target="../tags/tag428.xml"/><Relationship Id="rId20" Type="http://schemas.openxmlformats.org/officeDocument/2006/relationships/tags" Target="../tags/tag427.xml"/><Relationship Id="rId2" Type="http://schemas.openxmlformats.org/officeDocument/2006/relationships/tags" Target="../tags/tag409.xml"/><Relationship Id="rId19" Type="http://schemas.openxmlformats.org/officeDocument/2006/relationships/tags" Target="../tags/tag426.xml"/><Relationship Id="rId18" Type="http://schemas.openxmlformats.org/officeDocument/2006/relationships/tags" Target="../tags/tag425.xml"/><Relationship Id="rId17" Type="http://schemas.openxmlformats.org/officeDocument/2006/relationships/tags" Target="../tags/tag424.xml"/><Relationship Id="rId16" Type="http://schemas.openxmlformats.org/officeDocument/2006/relationships/tags" Target="../tags/tag423.xml"/><Relationship Id="rId15" Type="http://schemas.openxmlformats.org/officeDocument/2006/relationships/tags" Target="../tags/tag422.xml"/><Relationship Id="rId14" Type="http://schemas.openxmlformats.org/officeDocument/2006/relationships/tags" Target="../tags/tag421.xml"/><Relationship Id="rId13" Type="http://schemas.openxmlformats.org/officeDocument/2006/relationships/tags" Target="../tags/tag420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tags" Target="../tags/tag408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42.xml"/><Relationship Id="rId8" Type="http://schemas.openxmlformats.org/officeDocument/2006/relationships/tags" Target="../tags/tag441.xml"/><Relationship Id="rId7" Type="http://schemas.openxmlformats.org/officeDocument/2006/relationships/tags" Target="../tags/tag440.xml"/><Relationship Id="rId6" Type="http://schemas.openxmlformats.org/officeDocument/2006/relationships/tags" Target="../tags/tag439.xml"/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33" Type="http://schemas.openxmlformats.org/officeDocument/2006/relationships/slideLayout" Target="../slideLayouts/slideLayout3.xml"/><Relationship Id="rId32" Type="http://schemas.openxmlformats.org/officeDocument/2006/relationships/tags" Target="../tags/tag465.xml"/><Relationship Id="rId31" Type="http://schemas.openxmlformats.org/officeDocument/2006/relationships/tags" Target="../tags/tag464.xml"/><Relationship Id="rId30" Type="http://schemas.openxmlformats.org/officeDocument/2006/relationships/tags" Target="../tags/tag463.xml"/><Relationship Id="rId3" Type="http://schemas.openxmlformats.org/officeDocument/2006/relationships/tags" Target="../tags/tag436.xml"/><Relationship Id="rId29" Type="http://schemas.openxmlformats.org/officeDocument/2006/relationships/tags" Target="../tags/tag462.xml"/><Relationship Id="rId28" Type="http://schemas.openxmlformats.org/officeDocument/2006/relationships/tags" Target="../tags/tag461.xml"/><Relationship Id="rId27" Type="http://schemas.openxmlformats.org/officeDocument/2006/relationships/tags" Target="../tags/tag460.xml"/><Relationship Id="rId26" Type="http://schemas.openxmlformats.org/officeDocument/2006/relationships/tags" Target="../tags/tag459.xml"/><Relationship Id="rId25" Type="http://schemas.openxmlformats.org/officeDocument/2006/relationships/tags" Target="../tags/tag458.xml"/><Relationship Id="rId24" Type="http://schemas.openxmlformats.org/officeDocument/2006/relationships/tags" Target="../tags/tag457.xml"/><Relationship Id="rId23" Type="http://schemas.openxmlformats.org/officeDocument/2006/relationships/tags" Target="../tags/tag456.xml"/><Relationship Id="rId22" Type="http://schemas.openxmlformats.org/officeDocument/2006/relationships/tags" Target="../tags/tag455.xml"/><Relationship Id="rId21" Type="http://schemas.openxmlformats.org/officeDocument/2006/relationships/tags" Target="../tags/tag454.xml"/><Relationship Id="rId20" Type="http://schemas.openxmlformats.org/officeDocument/2006/relationships/tags" Target="../tags/tag453.xml"/><Relationship Id="rId2" Type="http://schemas.openxmlformats.org/officeDocument/2006/relationships/tags" Target="../tags/tag435.xml"/><Relationship Id="rId19" Type="http://schemas.openxmlformats.org/officeDocument/2006/relationships/tags" Target="../tags/tag452.xml"/><Relationship Id="rId18" Type="http://schemas.openxmlformats.org/officeDocument/2006/relationships/tags" Target="../tags/tag451.xml"/><Relationship Id="rId17" Type="http://schemas.openxmlformats.org/officeDocument/2006/relationships/tags" Target="../tags/tag450.xml"/><Relationship Id="rId16" Type="http://schemas.openxmlformats.org/officeDocument/2006/relationships/tags" Target="../tags/tag449.xml"/><Relationship Id="rId15" Type="http://schemas.openxmlformats.org/officeDocument/2006/relationships/tags" Target="../tags/tag448.xml"/><Relationship Id="rId14" Type="http://schemas.openxmlformats.org/officeDocument/2006/relationships/tags" Target="../tags/tag447.xml"/><Relationship Id="rId13" Type="http://schemas.openxmlformats.org/officeDocument/2006/relationships/tags" Target="../tags/tag446.xml"/><Relationship Id="rId12" Type="http://schemas.openxmlformats.org/officeDocument/2006/relationships/tags" Target="../tags/tag445.xml"/><Relationship Id="rId11" Type="http://schemas.openxmlformats.org/officeDocument/2006/relationships/tags" Target="../tags/tag444.xml"/><Relationship Id="rId10" Type="http://schemas.openxmlformats.org/officeDocument/2006/relationships/tags" Target="../tags/tag443.xml"/><Relationship Id="rId1" Type="http://schemas.openxmlformats.org/officeDocument/2006/relationships/tags" Target="../tags/tag434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469.xml"/><Relationship Id="rId3" Type="http://schemas.openxmlformats.org/officeDocument/2006/relationships/tags" Target="../tags/tag468.xml"/><Relationship Id="rId2" Type="http://schemas.openxmlformats.org/officeDocument/2006/relationships/tags" Target="../tags/tag467.xml"/><Relationship Id="rId1" Type="http://schemas.openxmlformats.org/officeDocument/2006/relationships/tags" Target="../tags/tag46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3" Type="http://schemas.openxmlformats.org/officeDocument/2006/relationships/tags" Target="../tags/tag472.xml"/><Relationship Id="rId26" Type="http://schemas.openxmlformats.org/officeDocument/2006/relationships/slideLayout" Target="../slideLayouts/slideLayout3.xml"/><Relationship Id="rId25" Type="http://schemas.openxmlformats.org/officeDocument/2006/relationships/tags" Target="../tags/tag494.xml"/><Relationship Id="rId24" Type="http://schemas.openxmlformats.org/officeDocument/2006/relationships/tags" Target="../tags/tag493.xml"/><Relationship Id="rId23" Type="http://schemas.openxmlformats.org/officeDocument/2006/relationships/tags" Target="../tags/tag492.xml"/><Relationship Id="rId22" Type="http://schemas.openxmlformats.org/officeDocument/2006/relationships/tags" Target="../tags/tag491.xml"/><Relationship Id="rId21" Type="http://schemas.openxmlformats.org/officeDocument/2006/relationships/tags" Target="../tags/tag490.xml"/><Relationship Id="rId20" Type="http://schemas.openxmlformats.org/officeDocument/2006/relationships/tags" Target="../tags/tag489.xml"/><Relationship Id="rId2" Type="http://schemas.openxmlformats.org/officeDocument/2006/relationships/tags" Target="../tags/tag471.xml"/><Relationship Id="rId19" Type="http://schemas.openxmlformats.org/officeDocument/2006/relationships/tags" Target="../tags/tag488.xml"/><Relationship Id="rId18" Type="http://schemas.openxmlformats.org/officeDocument/2006/relationships/tags" Target="../tags/tag487.xml"/><Relationship Id="rId17" Type="http://schemas.openxmlformats.org/officeDocument/2006/relationships/tags" Target="../tags/tag486.xml"/><Relationship Id="rId16" Type="http://schemas.openxmlformats.org/officeDocument/2006/relationships/tags" Target="../tags/tag485.xml"/><Relationship Id="rId15" Type="http://schemas.openxmlformats.org/officeDocument/2006/relationships/tags" Target="../tags/tag484.xml"/><Relationship Id="rId14" Type="http://schemas.openxmlformats.org/officeDocument/2006/relationships/tags" Target="../tags/tag483.xml"/><Relationship Id="rId13" Type="http://schemas.openxmlformats.org/officeDocument/2006/relationships/tags" Target="../tags/tag482.xml"/><Relationship Id="rId12" Type="http://schemas.openxmlformats.org/officeDocument/2006/relationships/tags" Target="../tags/tag481.xml"/><Relationship Id="rId11" Type="http://schemas.openxmlformats.org/officeDocument/2006/relationships/tags" Target="../tags/tag480.xml"/><Relationship Id="rId10" Type="http://schemas.openxmlformats.org/officeDocument/2006/relationships/tags" Target="../tags/tag479.xml"/><Relationship Id="rId1" Type="http://schemas.openxmlformats.org/officeDocument/2006/relationships/tags" Target="../tags/tag470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" Type="http://schemas.openxmlformats.org/officeDocument/2006/relationships/tags" Target="../tags/tag495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2.xml"/><Relationship Id="rId1" Type="http://schemas.openxmlformats.org/officeDocument/2006/relationships/tags" Target="../tags/tag501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7.xml"/><Relationship Id="rId1" Type="http://schemas.openxmlformats.org/officeDocument/2006/relationships/tags" Target="../tags/tag50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2.xml"/><Relationship Id="rId1" Type="http://schemas.openxmlformats.org/officeDocument/2006/relationships/tags" Target="../tags/tag51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7.xml"/><Relationship Id="rId1" Type="http://schemas.openxmlformats.org/officeDocument/2006/relationships/tags" Target="../tags/tag5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1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525.xml"/><Relationship Id="rId3" Type="http://schemas.openxmlformats.org/officeDocument/2006/relationships/tags" Target="../tags/tag524.xml"/><Relationship Id="rId2" Type="http://schemas.openxmlformats.org/officeDocument/2006/relationships/tags" Target="../tags/tag523.xml"/><Relationship Id="rId1" Type="http://schemas.openxmlformats.org/officeDocument/2006/relationships/tags" Target="../tags/tag522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528.xml"/><Relationship Id="rId2" Type="http://schemas.openxmlformats.org/officeDocument/2006/relationships/tags" Target="../tags/tag527.xml"/><Relationship Id="rId1" Type="http://schemas.openxmlformats.org/officeDocument/2006/relationships/tags" Target="../tags/tag52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" Type="http://schemas.openxmlformats.org/officeDocument/2006/relationships/tags" Target="../tags/tag529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tags" Target="../tags/tag532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541.xml"/><Relationship Id="rId8" Type="http://schemas.openxmlformats.org/officeDocument/2006/relationships/tags" Target="../tags/tag540.xml"/><Relationship Id="rId7" Type="http://schemas.openxmlformats.org/officeDocument/2006/relationships/tags" Target="../tags/tag539.xml"/><Relationship Id="rId6" Type="http://schemas.openxmlformats.org/officeDocument/2006/relationships/tags" Target="../tags/tag538.xml"/><Relationship Id="rId5" Type="http://schemas.openxmlformats.org/officeDocument/2006/relationships/tags" Target="../tags/tag537.xml"/><Relationship Id="rId4" Type="http://schemas.openxmlformats.org/officeDocument/2006/relationships/image" Target="../media/image16.emf"/><Relationship Id="rId3" Type="http://schemas.openxmlformats.org/officeDocument/2006/relationships/package" Target="../embeddings/Document1.docx"/><Relationship Id="rId2" Type="http://schemas.openxmlformats.org/officeDocument/2006/relationships/tags" Target="../tags/tag536.xml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545.xml"/><Relationship Id="rId12" Type="http://schemas.openxmlformats.org/officeDocument/2006/relationships/tags" Target="../tags/tag544.xml"/><Relationship Id="rId11" Type="http://schemas.openxmlformats.org/officeDocument/2006/relationships/tags" Target="../tags/tag543.xml"/><Relationship Id="rId10" Type="http://schemas.openxmlformats.org/officeDocument/2006/relationships/tags" Target="../tags/tag542.xml"/><Relationship Id="rId1" Type="http://schemas.openxmlformats.org/officeDocument/2006/relationships/tags" Target="../tags/tag535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49.xml"/><Relationship Id="rId4" Type="http://schemas.openxmlformats.org/officeDocument/2006/relationships/tags" Target="../tags/tag548.xml"/><Relationship Id="rId3" Type="http://schemas.openxmlformats.org/officeDocument/2006/relationships/tags" Target="../tags/tag547.xml"/><Relationship Id="rId2" Type="http://schemas.openxmlformats.org/officeDocument/2006/relationships/image" Target="../media/image17.png"/><Relationship Id="rId1" Type="http://schemas.openxmlformats.org/officeDocument/2006/relationships/tags" Target="../tags/tag546.xml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5.xml"/><Relationship Id="rId3" Type="http://schemas.openxmlformats.org/officeDocument/2006/relationships/tags" Target="../tags/tag554.xml"/><Relationship Id="rId2" Type="http://schemas.openxmlformats.org/officeDocument/2006/relationships/image" Target="../media/image18.png"/><Relationship Id="rId1" Type="http://schemas.openxmlformats.org/officeDocument/2006/relationships/tags" Target="../tags/tag55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5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6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6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62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64.xml"/><Relationship Id="rId1" Type="http://schemas.openxmlformats.org/officeDocument/2006/relationships/tags" Target="../tags/tag5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8.png"/><Relationship Id="rId3" Type="http://schemas.openxmlformats.org/officeDocument/2006/relationships/tags" Target="../tags/tag45.xml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62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tags" Target="../tags/tag44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9.png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8.xml"/><Relationship Id="rId3" Type="http://schemas.openxmlformats.org/officeDocument/2006/relationships/image" Target="../media/image10.jpe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0"/>
            <a:ext cx="12305665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035" y="773430"/>
            <a:ext cx="7867015" cy="2479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126" y="3377566"/>
            <a:ext cx="1503878" cy="596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#活动##元素##素材##电商节日素材#...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0890" b="32345"/>
          <a:stretch>
            <a:fillRect/>
          </a:stretch>
        </p:blipFill>
        <p:spPr bwMode="auto">
          <a:xfrm>
            <a:off x="10552757" y="2752665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79755" y="949960"/>
            <a:ext cx="1101471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是明清科举考试的一种文体，也称制义、制艺、时文、八比文。它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的最大特点——八股文的体制，是要“代圣贤立言”，全文一定要效仿圣贤的口气来说，并要符合朝廷的意旨，且以朱子所注《四书》为准绳。也就是所说“明清统治者用它来做为约束士子思想的工具”的意思，更不准发挥自己思想，所以有人称八股只是“敲门砖”（指只是求官的途径）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文体知识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" r="15731"/>
          <a:stretch>
            <a:fillRect/>
          </a:stretch>
        </p:blipFill>
        <p:spPr>
          <a:xfrm>
            <a:off x="639847" y="1792748"/>
            <a:ext cx="2410585" cy="22902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56025" y="218440"/>
            <a:ext cx="176466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八股文</a:t>
            </a:r>
            <a:endParaRPr lang="zh-CN" altLang="en-US" sz="3600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#活动##元素##素材##电商节日素材#...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0890" b="32345"/>
          <a:stretch>
            <a:fillRect/>
          </a:stretch>
        </p:blipFill>
        <p:spPr bwMode="auto">
          <a:xfrm>
            <a:off x="10552757" y="2752665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3600"/>
              <a:t>格式</a:t>
            </a:r>
            <a:endParaRPr lang="zh-CN" altLang="en-US" sz="36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" r="15731"/>
          <a:stretch>
            <a:fillRect/>
          </a:stretch>
        </p:blipFill>
        <p:spPr>
          <a:xfrm>
            <a:off x="639847" y="1792748"/>
            <a:ext cx="2410585" cy="2290233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22602" y="1602883"/>
            <a:ext cx="1015663" cy="229023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5400" spc="-600">
                <a:solidFill>
                  <a:srgbClr val="7030A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八股文</a:t>
            </a:r>
            <a:endParaRPr lang="zh-CN" altLang="en-US" sz="5400" spc="-600">
              <a:solidFill>
                <a:srgbClr val="7030A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9" t="17219" r="7700" b="16557"/>
          <a:stretch>
            <a:fillRect/>
          </a:stretch>
        </p:blipFill>
        <p:spPr>
          <a:xfrm>
            <a:off x="164024" y="3892887"/>
            <a:ext cx="2189079" cy="19050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3365500" y="940435"/>
            <a:ext cx="73869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八股文的基本形式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八股文步骤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8" name="图示 7"/>
          <p:cNvGraphicFramePr/>
          <p:nvPr>
            <p:custDataLst>
              <p:tags r:id="rId11"/>
            </p:custDataLst>
          </p:nvPr>
        </p:nvGraphicFramePr>
        <p:xfrm>
          <a:off x="3422651" y="2937864"/>
          <a:ext cx="7952315" cy="2580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4025" y="1008380"/>
            <a:ext cx="112839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党八股指革命队伍中某些人所写的文章。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这种文章对于事物不加分析，只是搬用一些革命的名词术语，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言之无物，空话连篇，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如同“八股文”，所以称为“党八股”。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75945" y="205740"/>
            <a:ext cx="3012440" cy="64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a typeface="华文行楷" panose="02010800040101010101" charset="-122"/>
              </a:rPr>
              <a:t>了解党八股</a:t>
            </a:r>
            <a:endParaRPr lang="zh-CN" altLang="en-US" sz="36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a typeface="华文行楷" panose="02010800040101010101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75945" y="3769360"/>
            <a:ext cx="11162030" cy="2966111"/>
          </a:xfrm>
          <a:prstGeom prst="roundRect">
            <a:avLst/>
          </a:prstGeom>
          <a:noFill/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四时期，很多留学生从欧美日本回国，说话写文章只知生吞活剥地搬弄外国的东西，一些浅薄的资产阶级和小资产阶级知识分子染上了这个毛病，形成了新的八股——洋八股；这种毛病传染给共产党内的一些人，就产生了党八股。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454025" y="3038475"/>
            <a:ext cx="3403600" cy="612775"/>
          </a:xfrm>
          <a:prstGeom prst="rect">
            <a:avLst/>
          </a:prstGeom>
          <a:noFill/>
        </p:spPr>
        <p:txBody>
          <a:bodyPr wrap="square" lIns="121894" tIns="60946" rIns="121894" bIns="60946" rtlCol="0">
            <a:spAutoFit/>
          </a:bodyPr>
          <a:lstStyle/>
          <a:p>
            <a:pPr algn="l"/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党八股的产生：</a:t>
            </a:r>
            <a:endParaRPr lang="zh-CN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bldLvl="0" animBg="1"/>
      <p:bldP spid="100" grpId="1" bldLvl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94" y="2374900"/>
            <a:ext cx="12354128" cy="4483100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531785" y="1206230"/>
            <a:ext cx="11203006" cy="143192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3600" b="1">
                <a:latin typeface="新宋体" panose="02010609030101010101" pitchFamily="49" charset="-122"/>
                <a:ea typeface="新宋体" panose="02010609030101010101" pitchFamily="49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sz="3600" b="1">
                <a:latin typeface="新宋体" panose="02010609030101010101" pitchFamily="49" charset="-122"/>
                <a:ea typeface="新宋体" panose="02010609030101010101" pitchFamily="49" charset="-122"/>
                <a:cs typeface="微软雅黑" panose="020B0503020204020204" pitchFamily="34" charset="-122"/>
                <a:sym typeface="+mn-ea"/>
              </a:rPr>
              <a:t>文章标题有什么特点？党八股那么坏，我们为什么不说“禁止党八股”而说“反对党八股”呢？</a:t>
            </a:r>
            <a:endParaRPr lang="zh-CN" altLang="en-US" sz="3600" b="1">
              <a:latin typeface="新宋体" panose="02010609030101010101" pitchFamily="49" charset="-122"/>
              <a:ea typeface="新宋体" panose="0201060903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67715" y="2992755"/>
            <a:ext cx="10730865" cy="374460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）标题直接表明观点，干脆利落，毫不含糊。</a:t>
            </a:r>
            <a:endParaRPr lang="zh-CN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用“反对”不用“禁止”，是因为党八股是思想意识方面的问题，这是很难用行政命令禁止的，实行上也是禁止不了的。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5"/>
            </p:custDataLst>
          </p:nvPr>
        </p:nvCxnSpPr>
        <p:spPr>
          <a:xfrm flipV="1">
            <a:off x="398834" y="1132342"/>
            <a:ext cx="11379727" cy="73888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>
            <p:custDataLst>
              <p:tags r:id="rId6"/>
            </p:custDataLst>
          </p:nvPr>
        </p:nvSpPr>
        <p:spPr>
          <a:xfrm>
            <a:off x="1187525" y="235417"/>
            <a:ext cx="3049270" cy="797560"/>
          </a:xfrm>
          <a:prstGeom prst="rect">
            <a:avLst/>
          </a:prstGeom>
          <a:noFill/>
        </p:spPr>
        <p:txBody>
          <a:bodyPr wrap="none" lIns="121894" tIns="60946" rIns="121894" bIns="60946" rtlCol="0">
            <a:spAutoFit/>
          </a:bodyPr>
          <a:lstStyle/>
          <a:p>
            <a:r>
              <a:rPr lang="zh-CN" altLang="en-US" sz="4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标题的特点</a:t>
            </a:r>
            <a:endParaRPr lang="zh-CN" altLang="en-US" sz="4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bldLvl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89255" y="336550"/>
            <a:ext cx="11413490" cy="61855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《反对党八股》原文开头：</a:t>
            </a:r>
            <a:endParaRPr lang="zh-CN" altLang="zh-CN" sz="3600" b="1" kern="1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 defTabSz="0">
              <a:lnSpc>
                <a:spcPct val="150000"/>
              </a:lnSpc>
              <a:spcAft>
                <a:spcPct val="0"/>
              </a:spcAft>
              <a:tabLst>
                <a:tab pos="2171700" algn="l"/>
                <a:tab pos="2628900" algn="l"/>
              </a:tabLst>
            </a:pPr>
            <a:r>
              <a:rPr lang="en-US" altLang="zh-CN" sz="36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刚才</a:t>
            </a:r>
            <a:r>
              <a:rPr lang="zh-CN" altLang="zh-CN" sz="32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凯丰同志讲了今天开会的宗旨。我现在想讲的是：主观主义和宗派主义怎样拿党八股做它们的宣传工具，或表现形式。我们反对主观主义和宗派主义，如果不连党八股也给以清算，那它们就还有一个藏身的地方，它们还可以躲起来。如果我们连党八股也打倒了，那就算对于主观主义和宗派主义最后地“将一军”，弄得这两个怪物原形毕露，“老鼠过街，人人喊打”，这两个怪物也就容易消灭了。</a:t>
            </a:r>
            <a:endParaRPr lang="zh-CN" altLang="zh-CN" sz="3200" b="1" kern="10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70840" y="796925"/>
            <a:ext cx="11457940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根据预习内容和背景，毛泽东为什么反对党八股？</a:t>
            </a:r>
            <a:endParaRPr lang="zh-CN" altLang="en-US" sz="4000" b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70702" y="2364002"/>
            <a:ext cx="11524736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 algn="just" defTabSz="0">
              <a:lnSpc>
                <a:spcPct val="150000"/>
              </a:lnSpc>
              <a:spcAft>
                <a:spcPct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党八股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是</a:t>
            </a:r>
            <a:r>
              <a:rPr lang="zh-CN" altLang="zh-CN" sz="3600" b="1" kern="1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主观主义和</a:t>
            </a:r>
            <a:r>
              <a:rPr lang="zh-CN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宗派主义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的宣传工具</a:t>
            </a:r>
            <a:r>
              <a:rPr lang="zh-CN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0702" y="3837606"/>
            <a:ext cx="11524736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 algn="just" defTabSz="0">
              <a:lnSpc>
                <a:spcPct val="150000"/>
              </a:lnSpc>
              <a:spcAft>
                <a:spcPct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党八股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有八大罪状</a:t>
            </a:r>
            <a:r>
              <a:rPr lang="zh-CN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70702" y="5365185"/>
            <a:ext cx="11524736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66700" algn="just" defTabSz="0">
              <a:lnSpc>
                <a:spcPct val="150000"/>
              </a:lnSpc>
              <a:spcAft>
                <a:spcPct val="0"/>
              </a:spcAft>
              <a:tabLst>
                <a:tab pos="2171700" algn="l"/>
                <a:tab pos="2628900" algn="l"/>
              </a:tabLst>
            </a:pPr>
            <a:r>
              <a:rPr lang="en-US" altLang="zh-CN" sz="2800" b="1" kern="1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）反对党八股，是整顿文风的重要形式</a:t>
            </a:r>
            <a:r>
              <a:rPr lang="zh-CN" altLang="zh-CN" sz="3600" b="1" kern="1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959860" y="281305"/>
            <a:ext cx="3170555" cy="76835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华康浪漫辉W9" panose="04090909000000000000" charset="-122"/>
                <a:ea typeface="华康浪漫辉W9" panose="04090909000000000000" charset="-122"/>
              </a:rPr>
              <a:t>速读理文脉</a:t>
            </a:r>
            <a:endParaRPr lang="zh-CN" altLang="en-US" sz="4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华康浪漫辉W9" panose="04090909000000000000" charset="-122"/>
              <a:ea typeface="华康浪漫辉W9" panose="04090909000000000000" charset="-122"/>
            </a:endParaRPr>
          </a:p>
        </p:txBody>
      </p:sp>
      <p:sp>
        <p:nvSpPr>
          <p:cNvPr id="22546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635" y="1252220"/>
            <a:ext cx="11428730" cy="50920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en-US" altLang="zh-CN" sz="5400" noProof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浪漫辉W9" panose="04090909000000000000" charset="-122"/>
                <a:sym typeface="+mn-ea"/>
              </a:rPr>
              <a:t>   </a:t>
            </a:r>
            <a:r>
              <a:rPr lang="zh-CN" altLang="en-US" sz="4800" noProof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浪漫辉W9" panose="04090909000000000000" charset="-122"/>
                <a:sym typeface="+mn-ea"/>
              </a:rPr>
              <a:t>快速阅读文章了解整体结构</a:t>
            </a:r>
            <a:endParaRPr lang="zh-CN" altLang="en-US" sz="48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  <a:p>
            <a:pPr defTabSz="457200" eaLnBrk="0" hangingPunct="0">
              <a:lnSpc>
                <a:spcPct val="130000"/>
              </a:lnSpc>
            </a:pPr>
            <a:endParaRPr lang="zh-CN" altLang="en-US" sz="36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36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  </a:t>
            </a:r>
            <a:r>
              <a:rPr lang="zh-CN" altLang="en-US" sz="40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快速阅读实际上是一种浏览式的阅读方法。</a:t>
            </a:r>
            <a:endParaRPr lang="zh-CN" altLang="en-US" sz="40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40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 </a:t>
            </a:r>
            <a:r>
              <a:rPr lang="zh-CN" altLang="en-US" sz="40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最主要的方式就是</a:t>
            </a:r>
            <a:r>
              <a:rPr lang="zh-CN" altLang="en-US" sz="40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把握首段尾段</a:t>
            </a:r>
            <a:r>
              <a:rPr lang="zh-CN" altLang="en-US" sz="40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以及</a:t>
            </a:r>
            <a:r>
              <a:rPr lang="zh-CN" altLang="en-US" sz="40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中间段落的首句尾句。</a:t>
            </a:r>
            <a:endParaRPr lang="zh-CN" altLang="en-US" sz="40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40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  </a:t>
            </a:r>
            <a:r>
              <a:rPr lang="zh-CN" altLang="en-US" sz="40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现在我们快速的看一下文章，</a:t>
            </a:r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了解整体结构。</a:t>
            </a:r>
            <a:endParaRPr lang="zh-CN" altLang="en-US" sz="40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0520" y="1993265"/>
            <a:ext cx="11536680" cy="31381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现在来分析一下党八股的坏处在什么地方。我们也仿照八股文章的笔法来一个“八股”，以毒攻毒，就叫做八大罪状吧。</a:t>
            </a:r>
            <a:endParaRPr lang="zh-CN" altLang="en-US" sz="44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7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20" y="992823"/>
            <a:ext cx="11536680" cy="110680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altLang="zh-CN" sz="44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</a:t>
            </a:r>
            <a:endParaRPr lang="zh-CN" altLang="en-US" sz="44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8" name="Rectangle 1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89000" y="821690"/>
            <a:ext cx="5092065" cy="110680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alt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快速浏览第一段</a:t>
            </a:r>
            <a:r>
              <a:rPr lang="en-US" alt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:</a:t>
            </a:r>
            <a:endParaRPr lang="en-US" altLang="zh-CN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9" name="Rectangle 1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960000">
            <a:off x="8464550" y="426403"/>
            <a:ext cx="2569845" cy="1568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00000"/>
              </a:lnSpc>
            </a:pPr>
            <a:r>
              <a:rPr lang="zh-CN" altLang="en-US" sz="4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知道了</a:t>
            </a:r>
            <a:endParaRPr lang="zh-CN" altLang="en-US" sz="4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  <a:p>
            <a:pPr defTabSz="457200" eaLnBrk="0" hangingPunct="0">
              <a:lnSpc>
                <a:spcPct val="100000"/>
              </a:lnSpc>
            </a:pPr>
            <a:r>
              <a:rPr lang="zh-CN" altLang="en-US" sz="4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什么？</a:t>
            </a:r>
            <a:endParaRPr lang="zh-CN" altLang="en-US" sz="4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2765425" y="3071495"/>
            <a:ext cx="8435340" cy="1968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V="1">
            <a:off x="4953000" y="5082540"/>
            <a:ext cx="2225040" cy="95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496810" y="4986655"/>
            <a:ext cx="4211320" cy="1753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提出了问题，指出党八股有</a:t>
            </a: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8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大罪状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843280"/>
            <a:ext cx="10065385" cy="378460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altLang="zh-CN" sz="8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  </a:t>
            </a:r>
            <a:r>
              <a:rPr lang="zh-CN" altLang="en-US" sz="8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快速浏览第</a:t>
            </a:r>
            <a:r>
              <a:rPr lang="en-US" altLang="zh-CN" sz="8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2-9</a:t>
            </a:r>
            <a:r>
              <a:rPr lang="zh-CN" altLang="en-US" sz="8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段把握每段首句</a:t>
            </a:r>
            <a:r>
              <a:rPr lang="en-US" altLang="zh-CN" sz="8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:</a:t>
            </a:r>
            <a:endParaRPr lang="en-US" altLang="zh-CN" sz="8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37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960000">
            <a:off x="8208010" y="3624898"/>
            <a:ext cx="3009265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00000"/>
              </a:lnSpc>
            </a:pPr>
            <a:r>
              <a:rPr lang="zh-CN" altLang="en-US" sz="7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发现了什么？</a:t>
            </a:r>
            <a:endParaRPr lang="zh-CN" altLang="en-US" sz="7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箭头: 下 97"/>
          <p:cNvSpPr/>
          <p:nvPr>
            <p:custDataLst>
              <p:tags r:id="rId1"/>
            </p:custDataLst>
          </p:nvPr>
        </p:nvSpPr>
        <p:spPr>
          <a:xfrm>
            <a:off x="9371192" y="2019765"/>
            <a:ext cx="2574373" cy="4436906"/>
          </a:xfrm>
          <a:prstGeom prst="downArrow">
            <a:avLst>
              <a:gd name="adj1" fmla="val 60759"/>
              <a:gd name="adj2" fmla="val 29217"/>
            </a:avLst>
          </a:prstGeom>
          <a:gradFill flip="none" rotWithShape="1">
            <a:gsLst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890521" y="186146"/>
            <a:ext cx="60261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党八股有哪些罪状？</a:t>
            </a:r>
            <a:endParaRPr lang="zh-CN" altLang="en-US" sz="4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0139" y="2019765"/>
            <a:ext cx="3977820" cy="44590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空话连篇，言之无物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装腔作势，借以吓人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无的放矢，不看对象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语言无味，像个瘪三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甲乙丙丁，开中药铺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不负责任，到处害人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流毒全党，妨害革命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传播出去，祸国殃民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5175888" y="2142491"/>
            <a:ext cx="1783078" cy="461188"/>
          </a:xfrm>
          <a:prstGeom prst="rect">
            <a:avLst/>
          </a:prstGeom>
          <a:solidFill>
            <a:schemeClr val="tx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内容空洞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5175888" y="2682396"/>
            <a:ext cx="1783078" cy="461188"/>
          </a:xfrm>
          <a:prstGeom prst="rect">
            <a:avLst/>
          </a:prstGeom>
          <a:solidFill>
            <a:schemeClr val="tx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动机不纯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5175888" y="3222301"/>
            <a:ext cx="1783078" cy="461188"/>
          </a:xfrm>
          <a:prstGeom prst="rect">
            <a:avLst/>
          </a:prstGeom>
          <a:solidFill>
            <a:schemeClr val="tx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目的不明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7"/>
            </p:custDataLst>
          </p:nvPr>
        </p:nvSpPr>
        <p:spPr>
          <a:xfrm>
            <a:off x="5175888" y="3762206"/>
            <a:ext cx="1783078" cy="461188"/>
          </a:xfrm>
          <a:prstGeom prst="rect">
            <a:avLst/>
          </a:prstGeom>
          <a:solidFill>
            <a:schemeClr val="tx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缺少文采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8"/>
            </p:custDataLst>
          </p:nvPr>
        </p:nvSpPr>
        <p:spPr>
          <a:xfrm>
            <a:off x="5175888" y="4302111"/>
            <a:ext cx="1783078" cy="461188"/>
          </a:xfrm>
          <a:prstGeom prst="rect">
            <a:avLst/>
          </a:prstGeom>
          <a:solidFill>
            <a:schemeClr val="tx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形式主义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9"/>
            </p:custDataLst>
          </p:nvPr>
        </p:nvSpPr>
        <p:spPr>
          <a:xfrm>
            <a:off x="5175888" y="4842014"/>
            <a:ext cx="1783078" cy="461188"/>
          </a:xfrm>
          <a:prstGeom prst="rect">
            <a:avLst/>
          </a:prstGeom>
          <a:solidFill>
            <a:schemeClr val="tx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责任心不足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5175888" y="5547991"/>
            <a:ext cx="1783078" cy="822221"/>
          </a:xfrm>
          <a:prstGeom prst="rect">
            <a:avLst/>
          </a:prstGeom>
          <a:solidFill>
            <a:schemeClr val="tx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危害后果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7514590" y="2142490"/>
            <a:ext cx="1402080" cy="1527809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ctr">
            <a:no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思想内容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12"/>
            </p:custDataLst>
          </p:nvPr>
        </p:nvSpPr>
        <p:spPr>
          <a:xfrm>
            <a:off x="7514590" y="3752850"/>
            <a:ext cx="1402080" cy="1010449"/>
          </a:xfrm>
          <a:prstGeom prst="rect">
            <a:avLst/>
          </a:prstGeom>
          <a:solidFill>
            <a:srgbClr val="C00000"/>
          </a:solidFill>
        </p:spPr>
        <p:txBody>
          <a:bodyPr wrap="none" rtlCol="0" anchor="ctr">
            <a:no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文章形式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>
            <p:custDataLst>
              <p:tags r:id="rId13"/>
            </p:custDataLst>
          </p:nvPr>
        </p:nvSpPr>
        <p:spPr>
          <a:xfrm>
            <a:off x="10206972" y="329727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4"/>
            </p:custDataLst>
          </p:nvPr>
        </p:nvSpPr>
        <p:spPr>
          <a:xfrm>
            <a:off x="10206972" y="482028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根源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5"/>
            </p:custDataLst>
          </p:nvPr>
        </p:nvSpPr>
        <p:spPr>
          <a:xfrm>
            <a:off x="10206972" y="571309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危害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22" idx="1"/>
          </p:cNvCxnSpPr>
          <p:nvPr>
            <p:custDataLst>
              <p:tags r:id="rId16"/>
            </p:custDataLst>
          </p:nvPr>
        </p:nvCxnSpPr>
        <p:spPr>
          <a:xfrm flipH="1">
            <a:off x="4328809" y="2373085"/>
            <a:ext cx="8470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23" idx="1"/>
          </p:cNvCxnSpPr>
          <p:nvPr>
            <p:custDataLst>
              <p:tags r:id="rId17"/>
            </p:custDataLst>
          </p:nvPr>
        </p:nvCxnSpPr>
        <p:spPr>
          <a:xfrm flipH="1">
            <a:off x="4328809" y="2912990"/>
            <a:ext cx="8470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27" idx="1"/>
          </p:cNvCxnSpPr>
          <p:nvPr>
            <p:custDataLst>
              <p:tags r:id="rId18"/>
            </p:custDataLst>
          </p:nvPr>
        </p:nvCxnSpPr>
        <p:spPr>
          <a:xfrm flipH="1">
            <a:off x="4328809" y="3452895"/>
            <a:ext cx="8470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34" idx="1"/>
          </p:cNvCxnSpPr>
          <p:nvPr>
            <p:custDataLst>
              <p:tags r:id="rId19"/>
            </p:custDataLst>
          </p:nvPr>
        </p:nvCxnSpPr>
        <p:spPr>
          <a:xfrm flipH="1">
            <a:off x="4328809" y="3992800"/>
            <a:ext cx="8470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5" idx="1"/>
          </p:cNvCxnSpPr>
          <p:nvPr>
            <p:custDataLst>
              <p:tags r:id="rId20"/>
            </p:custDataLst>
          </p:nvPr>
        </p:nvCxnSpPr>
        <p:spPr>
          <a:xfrm flipH="1">
            <a:off x="4328809" y="4532705"/>
            <a:ext cx="8470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36" idx="1"/>
          </p:cNvCxnSpPr>
          <p:nvPr>
            <p:custDataLst>
              <p:tags r:id="rId21"/>
            </p:custDataLst>
          </p:nvPr>
        </p:nvCxnSpPr>
        <p:spPr>
          <a:xfrm flipH="1">
            <a:off x="4328809" y="5072608"/>
            <a:ext cx="8470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>
            <p:custDataLst>
              <p:tags r:id="rId22"/>
            </p:custDataLst>
          </p:nvPr>
        </p:nvGrpSpPr>
        <p:grpSpPr>
          <a:xfrm>
            <a:off x="4328809" y="5713095"/>
            <a:ext cx="847079" cy="535305"/>
            <a:chOff x="4328809" y="5713095"/>
            <a:chExt cx="847079" cy="535305"/>
          </a:xfrm>
        </p:grpSpPr>
        <p:cxnSp>
          <p:nvCxnSpPr>
            <p:cNvPr id="53" name="连接符: 肘形 52"/>
            <p:cNvCxnSpPr>
              <a:endCxn id="37" idx="1"/>
            </p:cNvCxnSpPr>
            <p:nvPr>
              <p:custDataLst>
                <p:tags r:id="rId23"/>
              </p:custDataLst>
            </p:nvPr>
          </p:nvCxnSpPr>
          <p:spPr>
            <a:xfrm>
              <a:off x="4328809" y="5713095"/>
              <a:ext cx="847079" cy="246007"/>
            </a:xfrm>
            <a:prstGeom prst="bentConnector3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连接符: 肘形 54"/>
            <p:cNvCxnSpPr>
              <a:endCxn id="37" idx="1"/>
            </p:cNvCxnSpPr>
            <p:nvPr>
              <p:custDataLst>
                <p:tags r:id="rId24"/>
              </p:custDataLst>
            </p:nvPr>
          </p:nvCxnSpPr>
          <p:spPr>
            <a:xfrm flipV="1">
              <a:off x="4328809" y="5959102"/>
              <a:ext cx="847079" cy="289298"/>
            </a:xfrm>
            <a:prstGeom prst="bentConnector3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>
            <p:custDataLst>
              <p:tags r:id="rId25"/>
            </p:custDataLst>
          </p:nvPr>
        </p:nvGrpSpPr>
        <p:grpSpPr>
          <a:xfrm>
            <a:off x="6958966" y="2430569"/>
            <a:ext cx="555624" cy="1022326"/>
            <a:chOff x="6958966" y="2430569"/>
            <a:chExt cx="555624" cy="1022326"/>
          </a:xfrm>
        </p:grpSpPr>
        <p:cxnSp>
          <p:nvCxnSpPr>
            <p:cNvPr id="59" name="连接符: 肘形 58"/>
            <p:cNvCxnSpPr>
              <a:endCxn id="39" idx="1"/>
            </p:cNvCxnSpPr>
            <p:nvPr>
              <p:custDataLst>
                <p:tags r:id="rId26"/>
              </p:custDataLst>
            </p:nvPr>
          </p:nvCxnSpPr>
          <p:spPr>
            <a:xfrm>
              <a:off x="6958966" y="2430569"/>
              <a:ext cx="555624" cy="475826"/>
            </a:xfrm>
            <a:prstGeom prst="bentConnector3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23" idx="3"/>
              <a:endCxn id="39" idx="1"/>
            </p:cNvCxnSpPr>
            <p:nvPr>
              <p:custDataLst>
                <p:tags r:id="rId27"/>
              </p:custDataLst>
            </p:nvPr>
          </p:nvCxnSpPr>
          <p:spPr>
            <a:xfrm flipV="1">
              <a:off x="6958966" y="2906395"/>
              <a:ext cx="555624" cy="659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连接符: 肘形 62"/>
            <p:cNvCxnSpPr>
              <a:stCxn id="27" idx="3"/>
              <a:endCxn id="39" idx="1"/>
            </p:cNvCxnSpPr>
            <p:nvPr>
              <p:custDataLst>
                <p:tags r:id="rId28"/>
              </p:custDataLst>
            </p:nvPr>
          </p:nvCxnSpPr>
          <p:spPr>
            <a:xfrm flipV="1">
              <a:off x="6958966" y="2906395"/>
              <a:ext cx="555624" cy="546500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>
            <p:custDataLst>
              <p:tags r:id="rId29"/>
            </p:custDataLst>
          </p:nvPr>
        </p:nvGrpSpPr>
        <p:grpSpPr>
          <a:xfrm>
            <a:off x="6958966" y="3992800"/>
            <a:ext cx="555624" cy="539905"/>
            <a:chOff x="6958966" y="3992800"/>
            <a:chExt cx="555624" cy="539905"/>
          </a:xfrm>
        </p:grpSpPr>
        <p:cxnSp>
          <p:nvCxnSpPr>
            <p:cNvPr id="68" name="连接符: 肘形 67"/>
            <p:cNvCxnSpPr>
              <a:stCxn id="34" idx="3"/>
              <a:endCxn id="41" idx="1"/>
            </p:cNvCxnSpPr>
            <p:nvPr>
              <p:custDataLst>
                <p:tags r:id="rId30"/>
              </p:custDataLst>
            </p:nvPr>
          </p:nvCxnSpPr>
          <p:spPr>
            <a:xfrm>
              <a:off x="6958966" y="3992800"/>
              <a:ext cx="555624" cy="265275"/>
            </a:xfrm>
            <a:prstGeom prst="bentConnector3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连接符: 肘形 69"/>
            <p:cNvCxnSpPr>
              <a:stCxn id="35" idx="3"/>
              <a:endCxn id="41" idx="1"/>
            </p:cNvCxnSpPr>
            <p:nvPr>
              <p:custDataLst>
                <p:tags r:id="rId31"/>
              </p:custDataLst>
            </p:nvPr>
          </p:nvCxnSpPr>
          <p:spPr>
            <a:xfrm flipV="1">
              <a:off x="6958966" y="4258075"/>
              <a:ext cx="555624" cy="274630"/>
            </a:xfrm>
            <a:prstGeom prst="bentConnector3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>
            <a:stCxn id="36" idx="3"/>
            <a:endCxn id="44" idx="1"/>
          </p:cNvCxnSpPr>
          <p:nvPr>
            <p:custDataLst>
              <p:tags r:id="rId32"/>
            </p:custDataLst>
          </p:nvPr>
        </p:nvCxnSpPr>
        <p:spPr>
          <a:xfrm>
            <a:off x="6958966" y="5072608"/>
            <a:ext cx="3248006" cy="928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37" idx="3"/>
            <a:endCxn id="45" idx="1"/>
          </p:cNvCxnSpPr>
          <p:nvPr>
            <p:custDataLst>
              <p:tags r:id="rId33"/>
            </p:custDataLst>
          </p:nvPr>
        </p:nvCxnSpPr>
        <p:spPr>
          <a:xfrm>
            <a:off x="6958966" y="5959102"/>
            <a:ext cx="3248006" cy="1560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>
            <p:custDataLst>
              <p:tags r:id="rId34"/>
            </p:custDataLst>
          </p:nvPr>
        </p:nvGrpSpPr>
        <p:grpSpPr>
          <a:xfrm>
            <a:off x="8916670" y="2906395"/>
            <a:ext cx="1290302" cy="1351680"/>
            <a:chOff x="8916670" y="2906395"/>
            <a:chExt cx="1290302" cy="1351680"/>
          </a:xfrm>
        </p:grpSpPr>
        <p:cxnSp>
          <p:nvCxnSpPr>
            <p:cNvPr id="105" name="连接符: 肘形 104"/>
            <p:cNvCxnSpPr>
              <a:stCxn id="39" idx="3"/>
              <a:endCxn id="43" idx="1"/>
            </p:cNvCxnSpPr>
            <p:nvPr>
              <p:custDataLst>
                <p:tags r:id="rId35"/>
              </p:custDataLst>
            </p:nvPr>
          </p:nvCxnSpPr>
          <p:spPr>
            <a:xfrm>
              <a:off x="8916670" y="2906395"/>
              <a:ext cx="1290302" cy="652491"/>
            </a:xfrm>
            <a:prstGeom prst="bentConnector3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连接符: 肘形 106"/>
            <p:cNvCxnSpPr>
              <a:stCxn id="41" idx="3"/>
              <a:endCxn id="43" idx="1"/>
            </p:cNvCxnSpPr>
            <p:nvPr>
              <p:custDataLst>
                <p:tags r:id="rId36"/>
              </p:custDataLst>
            </p:nvPr>
          </p:nvCxnSpPr>
          <p:spPr>
            <a:xfrm flipV="1">
              <a:off x="8916670" y="3558886"/>
              <a:ext cx="1290302" cy="699189"/>
            </a:xfrm>
            <a:prstGeom prst="bentConnector3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2" grpId="0"/>
      <p:bldP spid="22" grpId="0"/>
      <p:bldP spid="23" grpId="0"/>
      <p:bldP spid="27" grpId="0"/>
      <p:bldP spid="34" grpId="0"/>
      <p:bldP spid="35" grpId="0"/>
      <p:bldP spid="36" grpId="0"/>
      <p:bldP spid="37" grpId="0"/>
      <p:bldP spid="39" grpId="0"/>
      <p:bldP spid="41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365125" y="118745"/>
            <a:ext cx="114801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32435" y="118745"/>
            <a:ext cx="1132713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“读书人，最不济。烂诗文，烂如泥。国家本为求才计，谁知道变作了欺人技。三句承题，两句破题，摇头摆尾，便道是圣门高第。可知道，三通四史，是何等文章？汉祖唐宗，是哪一朝皇帝？案头放高头讲章，店里买新科利器。读得来肩背高低，口角唏嘘，甘蔗渣儿嚼了又嚼，有何滋味！辜负光阴，白白昏迷一世，就教他骗得高官，也是百姓朝廷的晦气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——　徐大椿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《刺史文》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7660" y="2099628"/>
            <a:ext cx="11536680" cy="332295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  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党八股这个形式，不但不便于表现革命精神，而且非常容易使革命精神窒息。要使革命精神获得发展，必须抛弃党八股，采取生动活泼新鲜有力的马克思列宁主义的文风。这种文风，早已存在，但尚未充实，尚未得到普遍的发展。我们破坏了洋八股和党八股之后，新的文风就可以获得充实，获得普遍的发展，党的革命事业，也就可以向前推进了。</a:t>
            </a:r>
            <a:endParaRPr sz="2800" b="1"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7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20" y="992823"/>
            <a:ext cx="11536680" cy="110680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altLang="zh-CN" sz="44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</a:t>
            </a:r>
            <a:endParaRPr lang="zh-CN" altLang="en-US" sz="4400" b="1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8" name="Rectangle 1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1720" y="357188"/>
            <a:ext cx="6642735" cy="119888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en-US" altLang="zh-CN" sz="4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  </a:t>
            </a:r>
            <a:r>
              <a:rPr lang="zh-CN" altLang="en-US" sz="4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快速浏览</a:t>
            </a:r>
            <a:r>
              <a:rPr lang="zh-CN" sz="4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最后一段</a:t>
            </a:r>
            <a:r>
              <a:rPr lang="en-US" altLang="zh-CN" sz="4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:</a:t>
            </a:r>
            <a:endParaRPr lang="en-US" altLang="zh-CN" sz="48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9" name="Rectangle 1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960000">
            <a:off x="8800465" y="350203"/>
            <a:ext cx="2763520" cy="1568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00000"/>
              </a:lnSpc>
            </a:pPr>
            <a:r>
              <a:rPr lang="zh-CN" altLang="en-US" sz="4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知道了</a:t>
            </a:r>
            <a:endParaRPr lang="zh-CN" altLang="en-US" sz="4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  <a:p>
            <a:pPr defTabSz="457200" eaLnBrk="0" hangingPunct="0">
              <a:lnSpc>
                <a:spcPct val="100000"/>
              </a:lnSpc>
            </a:pPr>
            <a:r>
              <a:rPr lang="zh-CN" altLang="en-US" sz="48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什么？</a:t>
            </a:r>
            <a:endParaRPr lang="zh-CN" altLang="en-US" sz="48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 flipV="1">
            <a:off x="2328545" y="3418205"/>
            <a:ext cx="9086215" cy="2095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6"/>
            </p:custDataLst>
          </p:nvPr>
        </p:nvCxnSpPr>
        <p:spPr>
          <a:xfrm flipV="1">
            <a:off x="477520" y="4076700"/>
            <a:ext cx="4912995" cy="254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7520" y="5665153"/>
            <a:ext cx="11249660" cy="829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  <a:sym typeface="+mn-ea"/>
              </a:rPr>
              <a:t>总结全文，阐明抛弃党八股采取马列文风的意义，明确观点。</a:t>
            </a:r>
            <a:endParaRPr lang="zh-CN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576580" y="997585"/>
            <a:ext cx="1100074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文章观点是什么？</a:t>
            </a:r>
            <a:endParaRPr lang="en-US" altLang="zh-CN" sz="6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5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要使革命精神获得发展</a:t>
            </a:r>
            <a:r>
              <a:rPr lang="zh-CN" altLang="en-US" sz="5400" b="1" smtClean="0">
                <a:latin typeface="楷体" panose="02010609060101010101" charset="-122"/>
                <a:ea typeface="楷体" panose="02010609060101010101" charset="-122"/>
              </a:rPr>
              <a:t>，必须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抛弃党八股，采取生动活泼新鲜有力的马克思列宁主义的文风。</a:t>
            </a: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 useBgFill="1"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630420" y="281305"/>
            <a:ext cx="2499995" cy="70675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chemeClr val="tx1"/>
                </a:solidFill>
                <a:latin typeface="华康浪漫辉W9" panose="04090909000000000000" charset="-122"/>
                <a:ea typeface="华康浪漫辉W9" panose="04090909000000000000" charset="-122"/>
              </a:rPr>
              <a:t>互动探究</a:t>
            </a:r>
            <a:endParaRPr lang="zh-CN" altLang="en-US" sz="4000" b="1">
              <a:solidFill>
                <a:schemeClr val="tx1"/>
              </a:solidFill>
              <a:latin typeface="华康浪漫辉W9" panose="04090909000000000000" charset="-122"/>
              <a:ea typeface="华康浪漫辉W9" panose="04090909000000000000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665155" y="2519466"/>
            <a:ext cx="798771" cy="5432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/>
              <a:t>1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795271" y="349341"/>
            <a:ext cx="60261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梳理全文基本结构：</a:t>
            </a:r>
            <a:endParaRPr lang="zh-CN" altLang="en-US" sz="4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1187451" y="2521281"/>
            <a:ext cx="1477704" cy="5432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第一部分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3555967" y="2519466"/>
            <a:ext cx="6260490" cy="54328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r>
              <a:rPr lang="zh-CN" altLang="en-US" sz="2600" b="1" u="sng">
                <a:solidFill>
                  <a:srgbClr val="C00000"/>
                </a:solidFill>
              </a:rPr>
              <a:t>引论</a:t>
            </a:r>
            <a:r>
              <a:rPr lang="zh-CN" altLang="en-US" sz="2600"/>
              <a:t>：指出党八股有八大罪状。</a:t>
            </a:r>
            <a:endParaRPr lang="zh-CN" altLang="en-US" sz="2600"/>
          </a:p>
        </p:txBody>
      </p: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9816457" y="2521281"/>
            <a:ext cx="1477704" cy="54328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提出问题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>
            <a:off x="2665155" y="3248337"/>
            <a:ext cx="798771" cy="11503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/>
              <a:t>2-9</a:t>
            </a:r>
            <a:endParaRPr lang="zh-CN" altLang="en-US" sz="2800"/>
          </a:p>
        </p:txBody>
      </p:sp>
      <p:sp>
        <p:nvSpPr>
          <p:cNvPr id="26" name="文本框 25"/>
          <p:cNvSpPr txBox="1"/>
          <p:nvPr>
            <p:custDataLst>
              <p:tags r:id="rId7"/>
            </p:custDataLst>
          </p:nvPr>
        </p:nvSpPr>
        <p:spPr>
          <a:xfrm>
            <a:off x="1187451" y="3250152"/>
            <a:ext cx="1477704" cy="11503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第二部分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3555967" y="3248337"/>
            <a:ext cx="6260490" cy="115039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u="sng">
                <a:solidFill>
                  <a:srgbClr val="C00000"/>
                </a:solidFill>
              </a:rPr>
              <a:t>本论</a:t>
            </a:r>
            <a:r>
              <a:rPr lang="zh-CN" altLang="en-US" sz="2600"/>
              <a:t>：列举党八股的八大罪状，论证其危害和纠正和克服的方法。（并列结构）</a:t>
            </a:r>
            <a:endParaRPr lang="zh-CN" altLang="en-US" sz="2600"/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9816457" y="3250152"/>
            <a:ext cx="1477704" cy="115039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分析问题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2665155" y="4582507"/>
            <a:ext cx="798771" cy="11503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/>
              <a:t>10</a:t>
            </a:r>
            <a:endParaRPr lang="zh-CN" altLang="en-US" sz="2800"/>
          </a:p>
        </p:txBody>
      </p: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1187451" y="4584322"/>
            <a:ext cx="1477704" cy="11503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第三部分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3555967" y="4582507"/>
            <a:ext cx="6260490" cy="115039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u="sng">
                <a:solidFill>
                  <a:srgbClr val="C00000"/>
                </a:solidFill>
              </a:rPr>
              <a:t>结论</a:t>
            </a:r>
            <a:r>
              <a:rPr lang="zh-CN" altLang="en-US" sz="2600"/>
              <a:t>：必须抛弃党八股，采取生动活泼新鲜有力的马克思列林主义文风。</a:t>
            </a:r>
            <a:endParaRPr lang="zh-CN" altLang="en-US" sz="2600"/>
          </a:p>
        </p:txBody>
      </p:sp>
      <p:sp>
        <p:nvSpPr>
          <p:cNvPr id="33" name="文本框 32"/>
          <p:cNvSpPr txBox="1"/>
          <p:nvPr>
            <p:custDataLst>
              <p:tags r:id="rId13"/>
            </p:custDataLst>
          </p:nvPr>
        </p:nvSpPr>
        <p:spPr>
          <a:xfrm>
            <a:off x="9816457" y="4584322"/>
            <a:ext cx="1477704" cy="115039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解决问题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  <p:bldP spid="21" grpId="0" bldLvl="0" animBg="1"/>
      <p:bldP spid="24" grpId="0" bldLvl="0" animBg="1"/>
      <p:bldP spid="25" grpId="0" bldLvl="0" animBg="1"/>
      <p:bldP spid="26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89655" y="164465"/>
            <a:ext cx="4385310" cy="645160"/>
          </a:xfrm>
          <a:prstGeom prst="rect">
            <a:avLst/>
          </a:prstGeom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精读探究</a:t>
            </a:r>
            <a:endParaRPr lang="zh-CN" altLang="en-US" sz="3600" b="1" smtClean="0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546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635" y="1002983"/>
            <a:ext cx="7083425" cy="89154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zh-CN" altLang="en-US" sz="4000" noProof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浪漫辉W9" panose="04090909000000000000" charset="-122"/>
                <a:sym typeface="+mn-ea"/>
              </a:rPr>
              <a:t>阅读第二段，分析论证过程</a:t>
            </a:r>
            <a:endParaRPr lang="zh-CN" altLang="en-US" sz="4000" b="1" noProof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华康浪漫辉W9" panose="04090909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76530" y="2089150"/>
            <a:ext cx="1171702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1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借助对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句意、关联词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观察，分析句子之间的具体关系。把内容关联性强的划分在一起，明晰本段的论述过程。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    2.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勾画出能直接表明作者观点、态度的语句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华康浪漫辉W9" panose="04090909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3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华康浪漫辉W9" panose="04090909000000000000" charset="-122"/>
              </a:rPr>
              <a:t>在此基础上，归纳整合，请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用找出党八股的罪状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含义）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、原因、危害、措施（克服办法）。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227965" y="258445"/>
            <a:ext cx="11724005" cy="64160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党八股的第一条罪状是：空话连篇，言之无物。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//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我们有些同志欢喜写长文章，但是没有什么内容，真是“懒婆娘的裹脚，又长又臭”。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为什么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一定要写得那么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，又那么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空空洞洞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的呢？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只有一种解释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，就是下决心不要群众看。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长而且空，群众见了就摇头，哪里还肯看下去呢？只好去欺负幼稚的人，在他们中间散布坏影响，造成坏习惯。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//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去年六月二十二日，苏联进行那么大的反侵略战争，斯大林在七月三日发表了一篇演说，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还只有我们《解放日报》一篇社论那样长。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要是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我们的老爷写起来，那就不得了，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起码得有几万字。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现在是在战争的时期，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我们应该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研究一下文章怎样写得短些，写得精粹些。延安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虽然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还没有战争，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军队天天在前方打仗，后方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唤工作忙，文章太长了，有谁来看呢？有些同志在前方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喜欢写长报告。他们辛辛苦苦地写了，送来了，其目的是要我们看的。可是怎么敢看呢？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//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长而空不好，短而空就好吗？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也不好。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我们应当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禁绝一切空话。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但是主要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的和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首先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的任务，是把那些又长又臭的懒婆娘的裹脚，赶快扔到垃圾桶里去。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00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或者有人要说：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00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《资本论》不是很长的吗？那又怎么办？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这是好办的，看下去就是了。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//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俗话说：“到什么山上唱什么歌。”又说：“看菜吃饭，量体裁衣。”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我们无论做什么事都要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看情形办理，文章和演说也是这样。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我们反对</a:t>
            </a:r>
            <a:r>
              <a:rPr lang="zh-CN" altLang="en-US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是空话连篇言之无物的八股调，不是说任何东西都以短为好。战争时期固然需要短文章，但尤其需要有内容的文章。最不应该、最要反对的是言之无物的文章。演说也是一样，空话连篇言之无物的演说，是必须停止的。</a:t>
            </a:r>
            <a:endParaRPr lang="zh-CN" altLang="en-US" b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1945005" y="5671820"/>
            <a:ext cx="3897630" cy="9378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944370" y="5906770"/>
            <a:ext cx="3898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短而空不好，长而空更不好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8749665" y="5709285"/>
            <a:ext cx="2708910" cy="7562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8945880" y="5906135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长而不空</a:t>
            </a:r>
            <a:r>
              <a:rPr lang="en-US" altLang="zh-CN" sz="2400">
                <a:solidFill>
                  <a:schemeClr val="bg1"/>
                </a:solidFill>
              </a:rPr>
              <a:t>——</a:t>
            </a:r>
            <a:r>
              <a:rPr lang="zh-CN" altLang="en-US" sz="2400">
                <a:solidFill>
                  <a:schemeClr val="bg1"/>
                </a:solidFill>
              </a:rPr>
              <a:t>好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/>
      <p:bldP spid="11" grpId="0" bldLvl="0" animBg="1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690" y="0"/>
            <a:ext cx="12131675" cy="685863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sz="3600" b="1">
                <a:solidFill>
                  <a:srgbClr val="1D41D5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     </a:t>
            </a:r>
            <a:r>
              <a:rPr sz="3600" b="1">
                <a:solidFill>
                  <a:srgbClr val="1D41D5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先提出本段论点:空话连篇,言之无物。接着分析、批判</a:t>
            </a:r>
            <a:r>
              <a:rPr lang="en-US" altLang="zh-CN" sz="3600" b="1">
                <a:solidFill>
                  <a:srgbClr val="1D41D5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“</a:t>
            </a:r>
            <a:r>
              <a:rPr sz="3600" b="1">
                <a:solidFill>
                  <a:srgbClr val="1D41D5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空话</a:t>
            </a:r>
            <a:r>
              <a:rPr lang="en-US" altLang="zh-CN" sz="3600" b="1">
                <a:solidFill>
                  <a:srgbClr val="1D41D5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”</a:t>
            </a:r>
            <a:r>
              <a:rPr sz="3600" b="1">
                <a:solidFill>
                  <a:srgbClr val="1D41D5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新宋体" panose="02010609030101010101" pitchFamily="49" charset="-122"/>
              </a:rPr>
              <a:t>的两种表现形态:长而空与短而空。</a:t>
            </a:r>
            <a:endParaRPr sz="3600" b="1">
              <a:solidFill>
                <a:srgbClr val="1D41D5"/>
              </a:solidFill>
              <a:latin typeface="新宋体" panose="02010609030101010101" pitchFamily="49" charset="-122"/>
              <a:ea typeface="新宋体" panose="02010609030101010101" pitchFamily="49" charset="-122"/>
              <a:cs typeface="新宋体" panose="0201060903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长而空：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）后果：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懒婆娘的裹脚,又长又臭”；（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）原因：“下决心不要群众看”。（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）以斯大林的演说和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老爷的长文章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为范例,一褒一贬,从正反两方面说明战争时期尤其需要简短和精粹的文草。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短而空：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）先承上启下,辩证地指出短而空也不好。（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）接着用长篇巨著《资本论》作为例证,并引用俗语“到什么山上唱什么歌”“看菜吃饭,量体裁衣”,说明文章形式上的长短要服从内容的需要。（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）最后得出结论:“战争时期固然需要短文章,但尤其需要有内容的文章。最不应该、最要反对的是言之无物的文章。”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 descr="中国教育出版网"/>
          <p:cNvSpPr txBox="1"/>
          <p:nvPr>
            <p:custDataLst>
              <p:tags r:id="rId1"/>
            </p:custDataLst>
          </p:nvPr>
        </p:nvSpPr>
        <p:spPr>
          <a:xfrm>
            <a:off x="1435817" y="240812"/>
            <a:ext cx="4035086" cy="5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第一</a:t>
            </a:r>
            <a:r>
              <a:rPr lang="zh-CN" altLang="en-US"/>
              <a:t>条</a:t>
            </a:r>
            <a:r>
              <a:rPr lang="zh-CN" altLang="en-US" smtClean="0"/>
              <a:t>罪状</a:t>
            </a:r>
            <a:r>
              <a:rPr lang="zh-CN" altLang="en-US" smtClean="0">
                <a:solidFill>
                  <a:schemeClr val="tx1"/>
                </a:solidFill>
              </a:rPr>
              <a:t>的</a:t>
            </a:r>
            <a:r>
              <a:rPr lang="zh-CN" altLang="en-US" smtClean="0">
                <a:solidFill>
                  <a:srgbClr val="7030A0"/>
                </a:solidFill>
              </a:rPr>
              <a:t>论证</a:t>
            </a:r>
            <a:r>
              <a:rPr lang="zh-CN" altLang="en-US">
                <a:solidFill>
                  <a:srgbClr val="7030A0"/>
                </a:solidFill>
              </a:rPr>
              <a:t>逻辑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3" name="圆角矩形 2" descr="中国教育出版网"/>
          <p:cNvSpPr/>
          <p:nvPr>
            <p:custDataLst>
              <p:tags r:id="rId2"/>
            </p:custDataLst>
          </p:nvPr>
        </p:nvSpPr>
        <p:spPr>
          <a:xfrm>
            <a:off x="494288" y="1125150"/>
            <a:ext cx="1883058" cy="4955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54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提出分论点</a:t>
            </a:r>
            <a:endParaRPr lang="zh-CN" altLang="en-US" sz="254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 descr="中国教育出版网"/>
          <p:cNvSpPr/>
          <p:nvPr>
            <p:custDataLst>
              <p:tags r:id="rId3"/>
            </p:custDataLst>
          </p:nvPr>
        </p:nvSpPr>
        <p:spPr>
          <a:xfrm>
            <a:off x="2943576" y="1001151"/>
            <a:ext cx="3705197" cy="83099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defTabSz="966470" eaLnBrk="0" hangingPunct="0">
              <a:defRPr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党八股的第一条罪状是：空话连篇，言之无物。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 4" descr="中国教育出版网"/>
          <p:cNvSpPr/>
          <p:nvPr>
            <p:custDataLst>
              <p:tags r:id="rId4"/>
            </p:custDataLst>
          </p:nvPr>
        </p:nvSpPr>
        <p:spPr>
          <a:xfrm>
            <a:off x="413384" y="2795375"/>
            <a:ext cx="1278594" cy="3762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形态一</a:t>
            </a:r>
            <a:endParaRPr lang="zh-CN" altLang="en-US" sz="2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 descr="中国教育出版网"/>
          <p:cNvSpPr/>
          <p:nvPr>
            <p:custDataLst>
              <p:tags r:id="rId5"/>
            </p:custDataLst>
          </p:nvPr>
        </p:nvSpPr>
        <p:spPr>
          <a:xfrm>
            <a:off x="1526637" y="2811333"/>
            <a:ext cx="1593810" cy="3443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长而空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左大括号 6" descr="中国教育出版网"/>
          <p:cNvSpPr/>
          <p:nvPr>
            <p:custDataLst>
              <p:tags r:id="rId6"/>
            </p:custDataLst>
          </p:nvPr>
        </p:nvSpPr>
        <p:spPr>
          <a:xfrm rot="5400000">
            <a:off x="4359329" y="-299337"/>
            <a:ext cx="376274" cy="5582847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endParaRPr lang="zh-CN" altLang="en-US" sz="1905"/>
          </a:p>
        </p:txBody>
      </p:sp>
      <p:sp>
        <p:nvSpPr>
          <p:cNvPr id="8" name="圆角矩形 7" descr="中国教育出版网"/>
          <p:cNvSpPr/>
          <p:nvPr>
            <p:custDataLst>
              <p:tags r:id="rId7"/>
            </p:custDataLst>
          </p:nvPr>
        </p:nvSpPr>
        <p:spPr>
          <a:xfrm>
            <a:off x="6107596" y="2795375"/>
            <a:ext cx="1231294" cy="3762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形态二</a:t>
            </a:r>
            <a:endParaRPr lang="zh-CN" altLang="en-US" sz="2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 descr="中国教育出版网"/>
          <p:cNvSpPr/>
          <p:nvPr>
            <p:custDataLst>
              <p:tags r:id="rId8"/>
            </p:custDataLst>
          </p:nvPr>
        </p:nvSpPr>
        <p:spPr>
          <a:xfrm>
            <a:off x="7284450" y="2781049"/>
            <a:ext cx="1360639" cy="3443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短而空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13316"/>
          <p:cNvSpPr/>
          <p:nvPr>
            <p:custDataLst>
              <p:tags r:id="rId9"/>
            </p:custDataLst>
          </p:nvPr>
        </p:nvSpPr>
        <p:spPr>
          <a:xfrm>
            <a:off x="9981691" y="2012166"/>
            <a:ext cx="143002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隶书" panose="02010509060101010101" pitchFamily="49" charset="-122"/>
              </a:rPr>
              <a:t>摆现象</a:t>
            </a:r>
            <a:endParaRPr lang="zh-CN" altLang="en-US" sz="320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1" name="文本框 13317"/>
          <p:cNvSpPr/>
          <p:nvPr>
            <p:custDataLst>
              <p:tags r:id="rId10"/>
            </p:custDataLst>
          </p:nvPr>
        </p:nvSpPr>
        <p:spPr>
          <a:xfrm>
            <a:off x="9981692" y="3343713"/>
            <a:ext cx="1430020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隶书" panose="02010509060101010101" pitchFamily="49" charset="-122"/>
              </a:rPr>
              <a:t>挖根源</a:t>
            </a:r>
            <a:endParaRPr lang="zh-CN" altLang="en-US" sz="320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隶书" panose="02010509060101010101" pitchFamily="49" charset="-122"/>
              </a:rPr>
              <a:t>论危害 </a:t>
            </a:r>
            <a:endParaRPr lang="zh-CN" altLang="en-US" sz="320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2" name="文本框 13318"/>
          <p:cNvSpPr/>
          <p:nvPr>
            <p:custDataLst>
              <p:tags r:id="rId11"/>
            </p:custDataLst>
          </p:nvPr>
        </p:nvSpPr>
        <p:spPr>
          <a:xfrm>
            <a:off x="9981691" y="5597786"/>
            <a:ext cx="143002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隶书" panose="02010509060101010101" pitchFamily="49" charset="-122"/>
              </a:rPr>
              <a:t>提办法</a:t>
            </a:r>
            <a:endParaRPr lang="zh-CN" altLang="en-US" sz="320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3" name="下箭头 12"/>
          <p:cNvSpPr/>
          <p:nvPr>
            <p:custDataLst>
              <p:tags r:id="rId12"/>
            </p:custDataLst>
          </p:nvPr>
        </p:nvSpPr>
        <p:spPr>
          <a:xfrm>
            <a:off x="10519453" y="2807846"/>
            <a:ext cx="492531" cy="32016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>
            <p:custDataLst>
              <p:tags r:id="rId13"/>
            </p:custDataLst>
          </p:nvPr>
        </p:nvSpPr>
        <p:spPr>
          <a:xfrm>
            <a:off x="10519452" y="5094974"/>
            <a:ext cx="492531" cy="32016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 descr="中国教育出版网"/>
          <p:cNvSpPr/>
          <p:nvPr>
            <p:custDataLst>
              <p:tags r:id="rId14"/>
            </p:custDataLst>
          </p:nvPr>
        </p:nvSpPr>
        <p:spPr>
          <a:xfrm>
            <a:off x="225165" y="3546132"/>
            <a:ext cx="1009864" cy="3745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圆角矩形 16" descr="中国教育出版网"/>
          <p:cNvSpPr/>
          <p:nvPr>
            <p:custDataLst>
              <p:tags r:id="rId15"/>
            </p:custDataLst>
          </p:nvPr>
        </p:nvSpPr>
        <p:spPr>
          <a:xfrm>
            <a:off x="247307" y="4035069"/>
            <a:ext cx="986043" cy="4299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后果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圆角矩形 17" descr="中国教育出版网"/>
          <p:cNvSpPr/>
          <p:nvPr>
            <p:custDataLst>
              <p:tags r:id="rId16"/>
            </p:custDataLst>
          </p:nvPr>
        </p:nvSpPr>
        <p:spPr>
          <a:xfrm>
            <a:off x="247307" y="4661660"/>
            <a:ext cx="1454931" cy="4088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正反举例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20" descr="中国教育出版网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846477" y="4572491"/>
            <a:ext cx="2019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tx1"/>
                </a:solidFill>
              </a:rPr>
              <a:t>斯大林的演说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0" name="矩形 23" descr="中国教育出版网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866635" y="5054593"/>
            <a:ext cx="26314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tx1"/>
                </a:solidFill>
              </a:rPr>
              <a:t>我们的老爷写起来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1" name="矩形 29" descr="中国教育出版网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39281" y="3471852"/>
            <a:ext cx="427781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“懒婆娘的裹脚，又长又臭”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30" descr="中国教育出版网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193035" y="4011437"/>
            <a:ext cx="333330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“下决心不让群众看”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圆角矩形 22" descr="中国教育出版网"/>
          <p:cNvSpPr/>
          <p:nvPr>
            <p:custDataLst>
              <p:tags r:id="rId21"/>
            </p:custDataLst>
          </p:nvPr>
        </p:nvSpPr>
        <p:spPr>
          <a:xfrm>
            <a:off x="5529621" y="4226007"/>
            <a:ext cx="856571" cy="3561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引证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圆角矩形 23" descr="中国教育出版网"/>
          <p:cNvSpPr/>
          <p:nvPr>
            <p:custDataLst>
              <p:tags r:id="rId22"/>
            </p:custDataLst>
          </p:nvPr>
        </p:nvSpPr>
        <p:spPr>
          <a:xfrm>
            <a:off x="5529621" y="3443219"/>
            <a:ext cx="856571" cy="3561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例证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2" descr="中国教育出版网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377921" y="3426422"/>
            <a:ext cx="32144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tx1"/>
                </a:solidFill>
              </a:rPr>
              <a:t>长篇巨著</a:t>
            </a:r>
            <a:r>
              <a:rPr lang="en-US" altLang="zh-CN" sz="2400">
                <a:solidFill>
                  <a:schemeClr val="tx1"/>
                </a:solidFill>
              </a:rPr>
              <a:t>《</a:t>
            </a:r>
            <a:r>
              <a:rPr lang="zh-CN" altLang="en-US" sz="2400">
                <a:solidFill>
                  <a:schemeClr val="tx1"/>
                </a:solidFill>
              </a:rPr>
              <a:t>资本论</a:t>
            </a:r>
            <a:r>
              <a:rPr lang="en-US" altLang="zh-CN" sz="2400">
                <a:solidFill>
                  <a:schemeClr val="tx1"/>
                </a:solidFill>
              </a:rPr>
              <a:t>》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6" name="矩形 24" descr="中国教育出版网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320808" y="4071466"/>
            <a:ext cx="36608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“到什么山上唱什么歌”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“看菜吃饭，量体裁衣”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左大括号 26" descr="中国教育出版网"/>
          <p:cNvSpPr/>
          <p:nvPr>
            <p:custDataLst>
              <p:tags r:id="rId25"/>
            </p:custDataLst>
          </p:nvPr>
        </p:nvSpPr>
        <p:spPr>
          <a:xfrm rot="5400000" flipH="1">
            <a:off x="4345331" y="3036556"/>
            <a:ext cx="404270" cy="5582848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endParaRPr lang="zh-CN" altLang="en-US" sz="1905"/>
          </a:p>
        </p:txBody>
      </p:sp>
      <p:sp>
        <p:nvSpPr>
          <p:cNvPr id="28" name="圆角矩形 27" descr="中国教育出版网"/>
          <p:cNvSpPr/>
          <p:nvPr>
            <p:custDataLst>
              <p:tags r:id="rId26"/>
            </p:custDataLst>
          </p:nvPr>
        </p:nvSpPr>
        <p:spPr>
          <a:xfrm>
            <a:off x="3737670" y="1892159"/>
            <a:ext cx="1577334" cy="4955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54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分析批判</a:t>
            </a:r>
            <a:endParaRPr lang="zh-CN" altLang="en-US" sz="254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圆角矩形 28" descr="中国教育出版网"/>
          <p:cNvSpPr/>
          <p:nvPr>
            <p:custDataLst>
              <p:tags r:id="rId27"/>
            </p:custDataLst>
          </p:nvPr>
        </p:nvSpPr>
        <p:spPr>
          <a:xfrm>
            <a:off x="647150" y="6139703"/>
            <a:ext cx="1577333" cy="4955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6470" eaLnBrk="0" hangingPunct="0">
              <a:defRPr/>
            </a:pPr>
            <a:r>
              <a:rPr lang="zh-CN" altLang="en-US" sz="254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得出结论</a:t>
            </a:r>
            <a:endParaRPr lang="zh-CN" altLang="en-US" sz="254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 descr="中国教育出版网"/>
          <p:cNvSpPr/>
          <p:nvPr>
            <p:custDataLst>
              <p:tags r:id="rId28"/>
            </p:custDataLst>
          </p:nvPr>
        </p:nvSpPr>
        <p:spPr>
          <a:xfrm>
            <a:off x="2866948" y="6198706"/>
            <a:ext cx="4475175" cy="46166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defTabSz="966470" eaLnBrk="0" hangingPunct="0">
              <a:defRPr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最要反对的是言之无物的文章。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8020" y="1485265"/>
            <a:ext cx="10856595" cy="51054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sz="72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7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</a:t>
            </a:r>
            <a:r>
              <a:rPr lang="zh-CN" altLang="en-US" sz="72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第二段作者是怎样进行分析论证的？</a:t>
            </a:r>
            <a:r>
              <a:rPr lang="en-US" sz="72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en-US" sz="72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endParaRPr lang="en-US" sz="72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endParaRPr lang="en-US" sz="72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endParaRPr lang="en-US" sz="72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en-US" sz="7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937895" y="410210"/>
            <a:ext cx="8754745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分析在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段中作者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使用了什么论证方法？</a:t>
            </a:r>
            <a:endParaRPr lang="zh-CN" altLang="en-US" sz="3600" b="1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>
            <p:custDataLst>
              <p:tags r:id="rId2"/>
            </p:custDataLst>
          </p:nvPr>
        </p:nvGrpSpPr>
        <p:grpSpPr>
          <a:xfrm>
            <a:off x="2348931" y="2360661"/>
            <a:ext cx="864087" cy="1384995"/>
            <a:chOff x="2333281" y="3294093"/>
            <a:chExt cx="1026557" cy="1384995"/>
          </a:xfrm>
        </p:grpSpPr>
        <p:sp>
          <p:nvSpPr>
            <p:cNvPr id="16" name="矩形 15"/>
            <p:cNvSpPr/>
            <p:nvPr>
              <p:custDataLst>
                <p:tags r:id="rId3"/>
              </p:custDataLst>
            </p:nvPr>
          </p:nvSpPr>
          <p:spPr>
            <a:xfrm>
              <a:off x="2333281" y="3294093"/>
              <a:ext cx="752152" cy="138499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长而空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左大括号 22"/>
            <p:cNvSpPr/>
            <p:nvPr>
              <p:custDataLst>
                <p:tags r:id="rId4"/>
              </p:custDataLst>
            </p:nvPr>
          </p:nvSpPr>
          <p:spPr>
            <a:xfrm>
              <a:off x="3210546" y="3355012"/>
              <a:ext cx="149292" cy="1316516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>
            <p:custDataLst>
              <p:tags r:id="rId5"/>
            </p:custDataLst>
          </p:nvPr>
        </p:nvSpPr>
        <p:spPr>
          <a:xfrm>
            <a:off x="3366468" y="2122448"/>
            <a:ext cx="162342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比喻论证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3366468" y="2777362"/>
            <a:ext cx="162342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举例论证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3366467" y="3413346"/>
            <a:ext cx="162342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对比论证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>
            <p:custDataLst>
              <p:tags r:id="rId8"/>
            </p:custDataLst>
          </p:nvPr>
        </p:nvGrpSpPr>
        <p:grpSpPr>
          <a:xfrm>
            <a:off x="5366267" y="2114359"/>
            <a:ext cx="4946581" cy="523220"/>
            <a:chOff x="8031893" y="2172671"/>
            <a:chExt cx="4946581" cy="523220"/>
          </a:xfrm>
        </p:grpSpPr>
        <p:sp>
          <p:nvSpPr>
            <p:cNvPr id="30" name="矩形 29"/>
            <p:cNvSpPr/>
            <p:nvPr>
              <p:custDataLst>
                <p:tags r:id="rId9"/>
              </p:custDataLst>
            </p:nvPr>
          </p:nvSpPr>
          <p:spPr>
            <a:xfrm>
              <a:off x="8468497" y="2172671"/>
              <a:ext cx="45099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懒婆娘的裹脚布，又长又臭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右箭头 30"/>
            <p:cNvSpPr/>
            <p:nvPr>
              <p:custDataLst>
                <p:tags r:id="rId10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>
            <p:custDataLst>
              <p:tags r:id="rId11"/>
            </p:custDataLst>
          </p:nvPr>
        </p:nvGrpSpPr>
        <p:grpSpPr>
          <a:xfrm>
            <a:off x="5366266" y="2757719"/>
            <a:ext cx="4946582" cy="521970"/>
            <a:chOff x="8031893" y="2172671"/>
            <a:chExt cx="4946582" cy="521970"/>
          </a:xfrm>
        </p:grpSpPr>
        <p:sp>
          <p:nvSpPr>
            <p:cNvPr id="33" name="矩形 32"/>
            <p:cNvSpPr/>
            <p:nvPr>
              <p:custDataLst>
                <p:tags r:id="rId12"/>
              </p:custDataLst>
            </p:nvPr>
          </p:nvSpPr>
          <p:spPr>
            <a:xfrm>
              <a:off x="8468498" y="2172671"/>
              <a:ext cx="4509977" cy="52197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斯大林的演说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右箭头 33"/>
            <p:cNvSpPr/>
            <p:nvPr>
              <p:custDataLst>
                <p:tags r:id="rId13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>
            <p:custDataLst>
              <p:tags r:id="rId14"/>
            </p:custDataLst>
          </p:nvPr>
        </p:nvGrpSpPr>
        <p:grpSpPr>
          <a:xfrm>
            <a:off x="5366266" y="3420014"/>
            <a:ext cx="4946582" cy="523220"/>
            <a:chOff x="8031893" y="2172671"/>
            <a:chExt cx="4946582" cy="523220"/>
          </a:xfrm>
        </p:grpSpPr>
        <p:sp>
          <p:nvSpPr>
            <p:cNvPr id="36" name="矩形 35"/>
            <p:cNvSpPr/>
            <p:nvPr>
              <p:custDataLst>
                <p:tags r:id="rId15"/>
              </p:custDataLst>
            </p:nvPr>
          </p:nvSpPr>
          <p:spPr>
            <a:xfrm>
              <a:off x="8468498" y="2172671"/>
              <a:ext cx="45099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斯大林演说与老爷写文章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右箭头 36"/>
            <p:cNvSpPr/>
            <p:nvPr>
              <p:custDataLst>
                <p:tags r:id="rId16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>
            <p:custDataLst>
              <p:tags r:id="rId17"/>
            </p:custDataLst>
          </p:nvPr>
        </p:nvSpPr>
        <p:spPr>
          <a:xfrm>
            <a:off x="3379519" y="5107839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引用论证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grpSp>
        <p:nvGrpSpPr>
          <p:cNvPr id="41" name="组合 40"/>
          <p:cNvGrpSpPr/>
          <p:nvPr>
            <p:custDataLst>
              <p:tags r:id="rId18"/>
            </p:custDataLst>
          </p:nvPr>
        </p:nvGrpSpPr>
        <p:grpSpPr>
          <a:xfrm>
            <a:off x="5366266" y="4818485"/>
            <a:ext cx="4899006" cy="954107"/>
            <a:chOff x="8031893" y="2172671"/>
            <a:chExt cx="4946582" cy="954107"/>
          </a:xfrm>
        </p:grpSpPr>
        <p:sp>
          <p:nvSpPr>
            <p:cNvPr id="42" name="矩形 41"/>
            <p:cNvSpPr/>
            <p:nvPr>
              <p:custDataLst>
                <p:tags r:id="rId19"/>
              </p:custDataLst>
            </p:nvPr>
          </p:nvSpPr>
          <p:spPr>
            <a:xfrm>
              <a:off x="8468498" y="2172671"/>
              <a:ext cx="4509977" cy="95410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到什么山上唱什么歌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看菜吃饭，量体裁衣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右箭头 42"/>
            <p:cNvSpPr/>
            <p:nvPr>
              <p:custDataLst>
                <p:tags r:id="rId20"/>
              </p:custDataLst>
            </p:nvPr>
          </p:nvSpPr>
          <p:spPr>
            <a:xfrm>
              <a:off x="8031893" y="2538153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>
            <p:custDataLst>
              <p:tags r:id="rId21"/>
            </p:custDataLst>
          </p:nvPr>
        </p:nvGrpSpPr>
        <p:grpSpPr>
          <a:xfrm>
            <a:off x="2397788" y="4280365"/>
            <a:ext cx="904718" cy="1384995"/>
            <a:chOff x="2215882" y="4619635"/>
            <a:chExt cx="904718" cy="1384995"/>
          </a:xfrm>
        </p:grpSpPr>
        <p:sp>
          <p:nvSpPr>
            <p:cNvPr id="19" name="矩形 18"/>
            <p:cNvSpPr/>
            <p:nvPr>
              <p:custDataLst>
                <p:tags r:id="rId22"/>
              </p:custDataLst>
            </p:nvPr>
          </p:nvSpPr>
          <p:spPr>
            <a:xfrm>
              <a:off x="2215882" y="4619635"/>
              <a:ext cx="632614" cy="138499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短而空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左大括号 47"/>
            <p:cNvSpPr/>
            <p:nvPr>
              <p:custDataLst>
                <p:tags r:id="rId23"/>
              </p:custDataLst>
            </p:nvPr>
          </p:nvSpPr>
          <p:spPr>
            <a:xfrm>
              <a:off x="2939260" y="4913299"/>
              <a:ext cx="181340" cy="823879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>
            <p:custDataLst>
              <p:tags r:id="rId24"/>
            </p:custDataLst>
          </p:nvPr>
        </p:nvSpPr>
        <p:spPr>
          <a:xfrm>
            <a:off x="3371321" y="4269020"/>
            <a:ext cx="161857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举例论证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grpSp>
        <p:nvGrpSpPr>
          <p:cNvPr id="51" name="组合 50"/>
          <p:cNvGrpSpPr/>
          <p:nvPr>
            <p:custDataLst>
              <p:tags r:id="rId25"/>
            </p:custDataLst>
          </p:nvPr>
        </p:nvGrpSpPr>
        <p:grpSpPr>
          <a:xfrm>
            <a:off x="5366266" y="4148837"/>
            <a:ext cx="4928902" cy="523220"/>
            <a:chOff x="8031893" y="2172671"/>
            <a:chExt cx="4946582" cy="523220"/>
          </a:xfrm>
        </p:grpSpPr>
        <p:sp>
          <p:nvSpPr>
            <p:cNvPr id="52" name="矩形 51"/>
            <p:cNvSpPr/>
            <p:nvPr>
              <p:custDataLst>
                <p:tags r:id="rId26"/>
              </p:custDataLst>
            </p:nvPr>
          </p:nvSpPr>
          <p:spPr>
            <a:xfrm>
              <a:off x="8468498" y="2172671"/>
              <a:ext cx="45099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en-US" altLang="zh-CN" sz="2800" b="1" kern="100" smtClean="0">
                  <a:latin typeface="Calibri" panose="020F0502020204030204" charset="0"/>
                  <a:cs typeface="Times New Roman" panose="02020603050405020304" pitchFamily="18" charset="0"/>
                </a:rPr>
                <a:t>《</a:t>
              </a:r>
              <a:r>
                <a:rPr lang="zh-CN" altLang="en-US" sz="2800" b="1" kern="100" smtClean="0">
                  <a:latin typeface="Calibri" panose="020F0502020204030204" charset="0"/>
                  <a:cs typeface="Times New Roman" panose="02020603050405020304" pitchFamily="18" charset="0"/>
                </a:rPr>
                <a:t>资本论</a:t>
              </a:r>
              <a:r>
                <a:rPr lang="en-US" altLang="zh-CN" sz="2800" b="1" kern="100" smtClean="0">
                  <a:latin typeface="Calibri" panose="020F0502020204030204" charset="0"/>
                  <a:cs typeface="Times New Roman" panose="02020603050405020304" pitchFamily="18" charset="0"/>
                </a:rPr>
                <a:t>》</a:t>
              </a:r>
              <a:endParaRPr lang="zh-CN" altLang="zh-CN" sz="2800" b="1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右箭头 52"/>
            <p:cNvSpPr/>
            <p:nvPr>
              <p:custDataLst>
                <p:tags r:id="rId27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>
            <p:custDataLst>
              <p:tags r:id="rId28"/>
            </p:custDataLst>
          </p:nvPr>
        </p:nvGrpSpPr>
        <p:grpSpPr>
          <a:xfrm>
            <a:off x="1298182" y="2892036"/>
            <a:ext cx="873914" cy="2355242"/>
            <a:chOff x="189646" y="2564695"/>
            <a:chExt cx="873914" cy="2355242"/>
          </a:xfrm>
        </p:grpSpPr>
        <p:sp>
          <p:nvSpPr>
            <p:cNvPr id="63" name="左大括号 62"/>
            <p:cNvSpPr/>
            <p:nvPr>
              <p:custDataLst>
                <p:tags r:id="rId29"/>
              </p:custDataLst>
            </p:nvPr>
          </p:nvSpPr>
          <p:spPr>
            <a:xfrm>
              <a:off x="936467" y="2564695"/>
              <a:ext cx="127093" cy="2355242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>
              <p:custDataLst>
                <p:tags r:id="rId30"/>
              </p:custDataLst>
            </p:nvPr>
          </p:nvSpPr>
          <p:spPr>
            <a:xfrm>
              <a:off x="189646" y="2834375"/>
              <a:ext cx="633111" cy="18158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论证方法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7" grpId="0" bldLvl="0" animBg="1"/>
      <p:bldP spid="28" grpId="0" bldLvl="0" animBg="1"/>
      <p:bldP spid="39" grpId="0" bldLvl="0" animBg="1"/>
      <p:bldP spid="4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46125" y="1266190"/>
            <a:ext cx="1055052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小组的形式，结合第一条罪状的分析过程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4000" b="1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分析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第二、三、四、五这几条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罪状的论证逻辑。</a:t>
            </a:r>
            <a:endParaRPr lang="zh-CN" altLang="en-US" sz="4000" b="1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46074" y="349245"/>
            <a:ext cx="242824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右箭头 9"/>
          <p:cNvSpPr/>
          <p:nvPr>
            <p:custDataLst>
              <p:tags r:id="rId3"/>
            </p:custDataLst>
          </p:nvPr>
        </p:nvSpPr>
        <p:spPr>
          <a:xfrm>
            <a:off x="1255344" y="2927315"/>
            <a:ext cx="10279391" cy="3765923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/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1452386" y="4057093"/>
            <a:ext cx="1924750" cy="1506369"/>
            <a:chOff x="2962" y="1129776"/>
            <a:chExt cx="1924750" cy="1506369"/>
          </a:xfrm>
        </p:grpSpPr>
        <p:sp>
          <p:nvSpPr>
            <p:cNvPr id="12" name="圆角矩形 11"/>
            <p:cNvSpPr/>
            <p:nvPr>
              <p:custDataLst>
                <p:tags r:id="rId5"/>
              </p:custDataLst>
            </p:nvPr>
          </p:nvSpPr>
          <p:spPr>
            <a:xfrm>
              <a:off x="2962" y="1129776"/>
              <a:ext cx="1924750" cy="150636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3" name="圆角矩形 4"/>
            <p:cNvSpPr/>
            <p:nvPr>
              <p:custDataLst>
                <p:tags r:id="rId6"/>
              </p:custDataLst>
            </p:nvPr>
          </p:nvSpPr>
          <p:spPr>
            <a:xfrm>
              <a:off x="76497" y="1203311"/>
              <a:ext cx="1777680" cy="13592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提出论点</a:t>
              </a:r>
              <a:endParaRPr lang="zh-CN" altLang="en-US" sz="2800" kern="1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>
            <a:off x="3834885" y="4057241"/>
            <a:ext cx="1924750" cy="1506369"/>
            <a:chOff x="2248504" y="1129776"/>
            <a:chExt cx="1924750" cy="1506369"/>
          </a:xfrm>
        </p:grpSpPr>
        <p:sp>
          <p:nvSpPr>
            <p:cNvPr id="15" name="圆角矩形 14"/>
            <p:cNvSpPr/>
            <p:nvPr>
              <p:custDataLst>
                <p:tags r:id="rId8"/>
              </p:custDataLst>
            </p:nvPr>
          </p:nvSpPr>
          <p:spPr>
            <a:xfrm>
              <a:off x="2248504" y="1129776"/>
              <a:ext cx="1924750" cy="150636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6" name="圆角矩形 4"/>
            <p:cNvSpPr/>
            <p:nvPr>
              <p:custDataLst>
                <p:tags r:id="rId9"/>
              </p:custDataLst>
            </p:nvPr>
          </p:nvSpPr>
          <p:spPr>
            <a:xfrm>
              <a:off x="2322039" y="1203311"/>
              <a:ext cx="1777680" cy="13592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摆出现象及危害</a:t>
              </a:r>
              <a:endParaRPr lang="zh-CN" altLang="en-US" sz="2800" kern="1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0"/>
            </p:custDataLst>
          </p:nvPr>
        </p:nvGrpSpPr>
        <p:grpSpPr>
          <a:xfrm>
            <a:off x="6155790" y="4057611"/>
            <a:ext cx="1924750" cy="1506369"/>
            <a:chOff x="4494045" y="1129776"/>
            <a:chExt cx="1924750" cy="1506369"/>
          </a:xfrm>
        </p:grpSpPr>
        <p:sp>
          <p:nvSpPr>
            <p:cNvPr id="18" name="圆角矩形 17"/>
            <p:cNvSpPr/>
            <p:nvPr>
              <p:custDataLst>
                <p:tags r:id="rId11"/>
              </p:custDataLst>
            </p:nvPr>
          </p:nvSpPr>
          <p:spPr>
            <a:xfrm>
              <a:off x="4494045" y="1129776"/>
              <a:ext cx="1924750" cy="150636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圆角矩形 4"/>
            <p:cNvSpPr/>
            <p:nvPr>
              <p:custDataLst>
                <p:tags r:id="rId12"/>
              </p:custDataLst>
            </p:nvPr>
          </p:nvSpPr>
          <p:spPr>
            <a:xfrm>
              <a:off x="4567580" y="1203311"/>
              <a:ext cx="1777680" cy="13592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分析原因</a:t>
              </a:r>
              <a:endParaRPr lang="en-US" altLang="zh-CN" sz="2800" kern="1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揭示本质</a:t>
              </a:r>
              <a:endParaRPr lang="zh-CN" altLang="en-US" sz="2800" kern="1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8476896" y="4057154"/>
            <a:ext cx="1924750" cy="1506369"/>
            <a:chOff x="6739587" y="1129776"/>
            <a:chExt cx="1924750" cy="1506369"/>
          </a:xfrm>
        </p:grpSpPr>
        <p:sp>
          <p:nvSpPr>
            <p:cNvPr id="21" name="圆角矩形 20"/>
            <p:cNvSpPr/>
            <p:nvPr>
              <p:custDataLst>
                <p:tags r:id="rId14"/>
              </p:custDataLst>
            </p:nvPr>
          </p:nvSpPr>
          <p:spPr>
            <a:xfrm>
              <a:off x="6739587" y="1129776"/>
              <a:ext cx="1924750" cy="150636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2" name="圆角矩形 4"/>
            <p:cNvSpPr/>
            <p:nvPr>
              <p:custDataLst>
                <p:tags r:id="rId15"/>
              </p:custDataLst>
            </p:nvPr>
          </p:nvSpPr>
          <p:spPr>
            <a:xfrm>
              <a:off x="6813122" y="1203311"/>
              <a:ext cx="1777680" cy="13592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得出结论</a:t>
              </a:r>
              <a:endParaRPr lang="zh-CN" altLang="en-US" sz="2800" kern="1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35890" y="2092960"/>
            <a:ext cx="7506335" cy="3548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3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学习以论文的基本结构形式。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3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认识议论文论点、论据的特点。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30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了解不良文风的表现和危害，树立正确的文风。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2"/>
            </p:custDataLst>
          </p:nvPr>
        </p:nvSpPr>
        <p:spPr>
          <a:xfrm>
            <a:off x="264185" y="466725"/>
            <a:ext cx="7565999" cy="5905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5400" b="1" i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5400" b="1" i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815" y="718185"/>
            <a:ext cx="3971290" cy="5282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96152" y="212459"/>
            <a:ext cx="11524736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、分析第</a:t>
            </a:r>
            <a:r>
              <a:rPr lang="en-US" altLang="zh-CN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段的论证思路和论证方法。</a:t>
            </a:r>
            <a:endParaRPr lang="zh-CN" altLang="en-US" sz="3600" b="1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961250" y="1617642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>
            <p:custDataLst>
              <p:tags r:id="rId3"/>
            </p:custDataLst>
          </p:nvPr>
        </p:nvSpPr>
        <p:spPr>
          <a:xfrm>
            <a:off x="10661217" y="3027668"/>
            <a:ext cx="129896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论危害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4"/>
            </p:custDataLst>
          </p:nvPr>
        </p:nvGrpSpPr>
        <p:grpSpPr>
          <a:xfrm>
            <a:off x="2812267" y="1617642"/>
            <a:ext cx="3879783" cy="523220"/>
            <a:chOff x="8031893" y="2172671"/>
            <a:chExt cx="3879783" cy="523220"/>
          </a:xfrm>
        </p:grpSpPr>
        <p:sp>
          <p:nvSpPr>
            <p:cNvPr id="83" name="矩形 82"/>
            <p:cNvSpPr/>
            <p:nvPr>
              <p:custDataLst>
                <p:tags r:id="rId5"/>
              </p:custDataLst>
            </p:nvPr>
          </p:nvSpPr>
          <p:spPr>
            <a:xfrm>
              <a:off x="8468499" y="2172671"/>
              <a:ext cx="34431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装腔作势，借以吓人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84" name="右箭头 83"/>
            <p:cNvSpPr/>
            <p:nvPr>
              <p:custDataLst>
                <p:tags r:id="rId6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>
            <p:custDataLst>
              <p:tags r:id="rId7"/>
            </p:custDataLst>
          </p:nvPr>
        </p:nvSpPr>
        <p:spPr>
          <a:xfrm>
            <a:off x="2854458" y="2304635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主观主义和宗派主义的表现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95" name="矩形 94"/>
          <p:cNvSpPr/>
          <p:nvPr>
            <p:custDataLst>
              <p:tags r:id="rId8"/>
            </p:custDataLst>
          </p:nvPr>
        </p:nvSpPr>
        <p:spPr>
          <a:xfrm>
            <a:off x="2854458" y="2969256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不能反映真理，而是妨害真理的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114" name="矩形 113"/>
          <p:cNvSpPr/>
          <p:nvPr>
            <p:custDataLst>
              <p:tags r:id="rId9"/>
            </p:custDataLst>
          </p:nvPr>
        </p:nvSpPr>
        <p:spPr>
          <a:xfrm>
            <a:off x="955124" y="4853295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解决问题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5" name="组合 114"/>
          <p:cNvGrpSpPr/>
          <p:nvPr>
            <p:custDataLst>
              <p:tags r:id="rId10"/>
            </p:custDataLst>
          </p:nvPr>
        </p:nvGrpSpPr>
        <p:grpSpPr>
          <a:xfrm>
            <a:off x="2728879" y="4870675"/>
            <a:ext cx="7472088" cy="523220"/>
            <a:chOff x="8031893" y="2172671"/>
            <a:chExt cx="7472088" cy="523220"/>
          </a:xfrm>
        </p:grpSpPr>
        <p:sp>
          <p:nvSpPr>
            <p:cNvPr id="116" name="矩形 115"/>
            <p:cNvSpPr/>
            <p:nvPr>
              <p:custDataLst>
                <p:tags r:id="rId11"/>
              </p:custDataLst>
            </p:nvPr>
          </p:nvSpPr>
          <p:spPr>
            <a:xfrm>
              <a:off x="8437278" y="2172671"/>
              <a:ext cx="7066703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严肃的科学的战斗态度，靠马列主义的真理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117" name="右箭头 116"/>
            <p:cNvSpPr/>
            <p:nvPr>
              <p:custDataLst>
                <p:tags r:id="rId12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>
            <p:custDataLst>
              <p:tags r:id="rId13"/>
            </p:custDataLst>
          </p:nvPr>
        </p:nvGrpSpPr>
        <p:grpSpPr>
          <a:xfrm>
            <a:off x="955124" y="2606911"/>
            <a:ext cx="1851015" cy="1925724"/>
            <a:chOff x="459034" y="3453077"/>
            <a:chExt cx="1851015" cy="1925724"/>
          </a:xfrm>
        </p:grpSpPr>
        <p:sp>
          <p:nvSpPr>
            <p:cNvPr id="120" name="矩形 119"/>
            <p:cNvSpPr/>
            <p:nvPr>
              <p:custDataLst>
                <p:tags r:id="rId14"/>
              </p:custDataLst>
            </p:nvPr>
          </p:nvSpPr>
          <p:spPr>
            <a:xfrm>
              <a:off x="459034" y="4142782"/>
              <a:ext cx="1628021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分析问题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左大括号 120"/>
            <p:cNvSpPr/>
            <p:nvPr>
              <p:custDataLst>
                <p:tags r:id="rId15"/>
              </p:custDataLst>
            </p:nvPr>
          </p:nvSpPr>
          <p:spPr>
            <a:xfrm>
              <a:off x="2147383" y="3453077"/>
              <a:ext cx="162666" cy="1925724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10635866" y="1617642"/>
            <a:ext cx="12989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>
            <p:custDataLst>
              <p:tags r:id="rId17"/>
            </p:custDataLst>
          </p:nvPr>
        </p:nvSpPr>
        <p:spPr>
          <a:xfrm>
            <a:off x="2854457" y="3603530"/>
            <a:ext cx="596991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对同志只有损害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>
            <p:custDataLst>
              <p:tags r:id="rId18"/>
            </p:custDataLst>
          </p:nvPr>
        </p:nvSpPr>
        <p:spPr>
          <a:xfrm>
            <a:off x="10654917" y="4866640"/>
            <a:ext cx="13052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提办法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>
            <p:custDataLst>
              <p:tags r:id="rId19"/>
            </p:custDataLst>
          </p:nvPr>
        </p:nvSpPr>
        <p:spPr>
          <a:xfrm>
            <a:off x="2854456" y="4217520"/>
            <a:ext cx="596991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剥削阶级以及流氓无产者所惯用手段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20"/>
            </p:custDataLst>
          </p:nvPr>
        </p:nvGrpSpPr>
        <p:grpSpPr>
          <a:xfrm>
            <a:off x="103108" y="2006939"/>
            <a:ext cx="807739" cy="3125669"/>
            <a:chOff x="103108" y="2092664"/>
            <a:chExt cx="807739" cy="3253355"/>
          </a:xfrm>
        </p:grpSpPr>
        <p:sp>
          <p:nvSpPr>
            <p:cNvPr id="2" name="左大括号 1"/>
            <p:cNvSpPr/>
            <p:nvPr>
              <p:custDataLst>
                <p:tags r:id="rId21"/>
              </p:custDataLst>
            </p:nvPr>
          </p:nvSpPr>
          <p:spPr>
            <a:xfrm>
              <a:off x="796547" y="2092664"/>
              <a:ext cx="114300" cy="3253355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>
              <p:custDataLst>
                <p:tags r:id="rId22"/>
              </p:custDataLst>
            </p:nvPr>
          </p:nvSpPr>
          <p:spPr>
            <a:xfrm>
              <a:off x="103108" y="3003483"/>
              <a:ext cx="633111" cy="18158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论证思路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23"/>
            </p:custDataLst>
          </p:nvPr>
        </p:nvGrpSpPr>
        <p:grpSpPr>
          <a:xfrm>
            <a:off x="6973850" y="1617642"/>
            <a:ext cx="2085781" cy="523220"/>
            <a:chOff x="8031893" y="2172671"/>
            <a:chExt cx="2085781" cy="523220"/>
          </a:xfrm>
        </p:grpSpPr>
        <p:sp>
          <p:nvSpPr>
            <p:cNvPr id="39" name="矩形 38"/>
            <p:cNvSpPr/>
            <p:nvPr>
              <p:custDataLst>
                <p:tags r:id="rId24"/>
              </p:custDataLst>
            </p:nvPr>
          </p:nvSpPr>
          <p:spPr>
            <a:xfrm>
              <a:off x="8450805" y="2172671"/>
              <a:ext cx="1666869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无赖行为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0" name="右箭头 39"/>
            <p:cNvSpPr/>
            <p:nvPr>
              <p:custDataLst>
                <p:tags r:id="rId25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>
            <p:custDataLst>
              <p:tags r:id="rId26"/>
            </p:custDataLst>
          </p:nvPr>
        </p:nvSpPr>
        <p:spPr>
          <a:xfrm>
            <a:off x="2323316" y="5516415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引用论证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>
            <p:custDataLst>
              <p:tags r:id="rId27"/>
            </p:custDataLst>
          </p:nvPr>
        </p:nvGrpSpPr>
        <p:grpSpPr>
          <a:xfrm>
            <a:off x="4175351" y="5516415"/>
            <a:ext cx="4884280" cy="523220"/>
            <a:chOff x="8085232" y="2457002"/>
            <a:chExt cx="4931713" cy="523220"/>
          </a:xfrm>
        </p:grpSpPr>
        <p:sp>
          <p:nvSpPr>
            <p:cNvPr id="55" name="矩形 54"/>
            <p:cNvSpPr/>
            <p:nvPr>
              <p:custDataLst>
                <p:tags r:id="rId28"/>
              </p:custDataLst>
            </p:nvPr>
          </p:nvSpPr>
          <p:spPr>
            <a:xfrm>
              <a:off x="8506968" y="2457002"/>
              <a:ext cx="45099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辱骂和恐吓决不是战斗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56" name="右箭头 55"/>
            <p:cNvSpPr/>
            <p:nvPr>
              <p:custDataLst>
                <p:tags r:id="rId29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>
            <p:custDataLst>
              <p:tags r:id="rId30"/>
            </p:custDataLst>
          </p:nvPr>
        </p:nvGrpSpPr>
        <p:grpSpPr>
          <a:xfrm>
            <a:off x="91176" y="5708240"/>
            <a:ext cx="1906747" cy="939099"/>
            <a:chOff x="-182223" y="2560620"/>
            <a:chExt cx="1906747" cy="939099"/>
          </a:xfrm>
        </p:grpSpPr>
        <p:sp>
          <p:nvSpPr>
            <p:cNvPr id="58" name="左大括号 57"/>
            <p:cNvSpPr/>
            <p:nvPr>
              <p:custDataLst>
                <p:tags r:id="rId31"/>
              </p:custDataLst>
            </p:nvPr>
          </p:nvSpPr>
          <p:spPr>
            <a:xfrm>
              <a:off x="1516398" y="2560620"/>
              <a:ext cx="208126" cy="939099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>
              <p:custDataLst>
                <p:tags r:id="rId32"/>
              </p:custDataLst>
            </p:nvPr>
          </p:nvSpPr>
          <p:spPr>
            <a:xfrm>
              <a:off x="-182223" y="2768559"/>
              <a:ext cx="1639342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论证方法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0" name="矩形 59"/>
          <p:cNvSpPr/>
          <p:nvPr>
            <p:custDataLst>
              <p:tags r:id="rId33"/>
            </p:custDataLst>
          </p:nvPr>
        </p:nvSpPr>
        <p:spPr>
          <a:xfrm>
            <a:off x="2323316" y="6245004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举例论证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61" name="组合 60"/>
          <p:cNvGrpSpPr/>
          <p:nvPr>
            <p:custDataLst>
              <p:tags r:id="rId34"/>
            </p:custDataLst>
          </p:nvPr>
        </p:nvGrpSpPr>
        <p:grpSpPr>
          <a:xfrm>
            <a:off x="4175351" y="6245004"/>
            <a:ext cx="4884280" cy="523220"/>
            <a:chOff x="8085232" y="2457002"/>
            <a:chExt cx="4931713" cy="523220"/>
          </a:xfrm>
        </p:grpSpPr>
        <p:sp>
          <p:nvSpPr>
            <p:cNvPr id="62" name="矩形 61"/>
            <p:cNvSpPr/>
            <p:nvPr>
              <p:custDataLst>
                <p:tags r:id="rId35"/>
              </p:custDataLst>
            </p:nvPr>
          </p:nvSpPr>
          <p:spPr>
            <a:xfrm>
              <a:off x="8506968" y="2457002"/>
              <a:ext cx="45099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“残酷斗争”“无情打击”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64" name="右箭头 63"/>
            <p:cNvSpPr/>
            <p:nvPr>
              <p:custDataLst>
                <p:tags r:id="rId36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3" grpId="0" bldLvl="0" animBg="1"/>
      <p:bldP spid="89" grpId="0" bldLvl="0" animBg="1"/>
      <p:bldP spid="95" grpId="0" bldLvl="0" animBg="1"/>
      <p:bldP spid="114" grpId="0" bldLvl="0" animBg="1"/>
      <p:bldP spid="26" grpId="0" bldLvl="0" animBg="1"/>
      <p:bldP spid="27" grpId="0" bldLvl="0" animBg="1"/>
      <p:bldP spid="29" grpId="0" bldLvl="0" animBg="1"/>
      <p:bldP spid="35" grpId="0" bldLvl="0" animBg="1"/>
      <p:bldP spid="53" grpId="0" bldLvl="0" animBg="1"/>
      <p:bldP spid="6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410072" y="230874"/>
            <a:ext cx="11524736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分析第</a:t>
            </a:r>
            <a:r>
              <a:rPr lang="en-US" altLang="zh-CN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的行文思路与论证方法。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961250" y="1617642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>
            <p:custDataLst>
              <p:tags r:id="rId3"/>
            </p:custDataLst>
          </p:nvPr>
        </p:nvSpPr>
        <p:spPr>
          <a:xfrm>
            <a:off x="10635866" y="2523161"/>
            <a:ext cx="129896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论危害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4"/>
            </p:custDataLst>
          </p:nvPr>
        </p:nvGrpSpPr>
        <p:grpSpPr>
          <a:xfrm>
            <a:off x="2812267" y="1617642"/>
            <a:ext cx="3879783" cy="523220"/>
            <a:chOff x="8031893" y="2172671"/>
            <a:chExt cx="3879783" cy="523220"/>
          </a:xfrm>
        </p:grpSpPr>
        <p:sp>
          <p:nvSpPr>
            <p:cNvPr id="83" name="矩形 82"/>
            <p:cNvSpPr/>
            <p:nvPr>
              <p:custDataLst>
                <p:tags r:id="rId5"/>
              </p:custDataLst>
            </p:nvPr>
          </p:nvSpPr>
          <p:spPr>
            <a:xfrm>
              <a:off x="8468499" y="2172671"/>
              <a:ext cx="34431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无的放矢，不看对象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84" name="右箭头 83"/>
            <p:cNvSpPr/>
            <p:nvPr>
              <p:custDataLst>
                <p:tags r:id="rId6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>
            <p:custDataLst>
              <p:tags r:id="rId7"/>
            </p:custDataLst>
          </p:nvPr>
        </p:nvSpPr>
        <p:spPr>
          <a:xfrm>
            <a:off x="2854458" y="2304635"/>
            <a:ext cx="704742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发誓不要老百姓看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95" name="矩形 94"/>
          <p:cNvSpPr/>
          <p:nvPr>
            <p:custDataLst>
              <p:tags r:id="rId8"/>
            </p:custDataLst>
          </p:nvPr>
        </p:nvSpPr>
        <p:spPr>
          <a:xfrm>
            <a:off x="2854458" y="2936415"/>
            <a:ext cx="704742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>
                <a:latin typeface="Calibri" panose="020F0502020204030204"/>
                <a:cs typeface="Times New Roman" panose="02020603050405020304" pitchFamily="18" charset="0"/>
              </a:rPr>
              <a:t>讲的</a:t>
            </a: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是党八股，别人看不懂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119" name="组合 118"/>
          <p:cNvGrpSpPr/>
          <p:nvPr>
            <p:custDataLst>
              <p:tags r:id="rId9"/>
            </p:custDataLst>
          </p:nvPr>
        </p:nvGrpSpPr>
        <p:grpSpPr>
          <a:xfrm>
            <a:off x="971175" y="2606911"/>
            <a:ext cx="1776519" cy="1105156"/>
            <a:chOff x="475085" y="3453077"/>
            <a:chExt cx="1776519" cy="1105156"/>
          </a:xfrm>
        </p:grpSpPr>
        <p:sp>
          <p:nvSpPr>
            <p:cNvPr id="120" name="矩形 119"/>
            <p:cNvSpPr/>
            <p:nvPr>
              <p:custDataLst>
                <p:tags r:id="rId10"/>
              </p:custDataLst>
            </p:nvPr>
          </p:nvSpPr>
          <p:spPr>
            <a:xfrm>
              <a:off x="475085" y="3795635"/>
              <a:ext cx="1628021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分析问题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左大括号 120"/>
            <p:cNvSpPr/>
            <p:nvPr>
              <p:custDataLst>
                <p:tags r:id="rId11"/>
              </p:custDataLst>
            </p:nvPr>
          </p:nvSpPr>
          <p:spPr>
            <a:xfrm>
              <a:off x="2147383" y="3453077"/>
              <a:ext cx="104221" cy="1105156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10599233" y="1617642"/>
            <a:ext cx="12989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10629566" y="4332966"/>
            <a:ext cx="13052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提办法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109234" y="2006939"/>
            <a:ext cx="807739" cy="2733737"/>
            <a:chOff x="109234" y="2092664"/>
            <a:chExt cx="807739" cy="2845412"/>
          </a:xfrm>
        </p:grpSpPr>
        <p:sp>
          <p:nvSpPr>
            <p:cNvPr id="2" name="左大括号 1"/>
            <p:cNvSpPr/>
            <p:nvPr>
              <p:custDataLst>
                <p:tags r:id="rId15"/>
              </p:custDataLst>
            </p:nvPr>
          </p:nvSpPr>
          <p:spPr>
            <a:xfrm>
              <a:off x="796547" y="2092664"/>
              <a:ext cx="120426" cy="2845412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>
              <p:custDataLst>
                <p:tags r:id="rId16"/>
              </p:custDataLst>
            </p:nvPr>
          </p:nvSpPr>
          <p:spPr>
            <a:xfrm>
              <a:off x="109234" y="2629974"/>
              <a:ext cx="633111" cy="18158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论证思路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17"/>
            </p:custDataLst>
          </p:nvPr>
        </p:nvGrpSpPr>
        <p:grpSpPr>
          <a:xfrm>
            <a:off x="7450787" y="1617642"/>
            <a:ext cx="2451093" cy="523220"/>
            <a:chOff x="7817233" y="2172671"/>
            <a:chExt cx="3734216" cy="523220"/>
          </a:xfrm>
        </p:grpSpPr>
        <p:sp>
          <p:nvSpPr>
            <p:cNvPr id="39" name="矩形 38"/>
            <p:cNvSpPr/>
            <p:nvPr>
              <p:custDataLst>
                <p:tags r:id="rId18"/>
              </p:custDataLst>
            </p:nvPr>
          </p:nvSpPr>
          <p:spPr>
            <a:xfrm>
              <a:off x="8450805" y="2172671"/>
              <a:ext cx="3100644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莫名其妙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0" name="右箭头 39"/>
            <p:cNvSpPr/>
            <p:nvPr>
              <p:custDataLst>
                <p:tags r:id="rId19"/>
              </p:custDataLst>
            </p:nvPr>
          </p:nvSpPr>
          <p:spPr>
            <a:xfrm>
              <a:off x="7817233" y="2306595"/>
              <a:ext cx="418913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>
            <p:custDataLst>
              <p:tags r:id="rId20"/>
            </p:custDataLst>
          </p:nvPr>
        </p:nvSpPr>
        <p:spPr>
          <a:xfrm>
            <a:off x="2327763" y="5049343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举例论证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>
            <p:custDataLst>
              <p:tags r:id="rId21"/>
            </p:custDataLst>
          </p:nvPr>
        </p:nvGrpSpPr>
        <p:grpSpPr>
          <a:xfrm>
            <a:off x="4216454" y="5051821"/>
            <a:ext cx="3833231" cy="523220"/>
            <a:chOff x="8085232" y="2457002"/>
            <a:chExt cx="3556883" cy="523220"/>
          </a:xfrm>
        </p:grpSpPr>
        <p:sp>
          <p:nvSpPr>
            <p:cNvPr id="55" name="矩形 54"/>
            <p:cNvSpPr/>
            <p:nvPr>
              <p:custDataLst>
                <p:tags r:id="rId22"/>
              </p:custDataLst>
            </p:nvPr>
          </p:nvSpPr>
          <p:spPr>
            <a:xfrm>
              <a:off x="8472800" y="2457002"/>
              <a:ext cx="316931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“工人”二字的写法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56" name="右箭头 55"/>
            <p:cNvSpPr/>
            <p:nvPr>
              <p:custDataLst>
                <p:tags r:id="rId23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矩形 113"/>
          <p:cNvSpPr/>
          <p:nvPr>
            <p:custDataLst>
              <p:tags r:id="rId24"/>
            </p:custDataLst>
          </p:nvPr>
        </p:nvSpPr>
        <p:spPr>
          <a:xfrm>
            <a:off x="961249" y="4392527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解决问题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>
            <p:custDataLst>
              <p:tags r:id="rId25"/>
            </p:custDataLst>
          </p:nvPr>
        </p:nvSpPr>
        <p:spPr>
          <a:xfrm>
            <a:off x="2854457" y="4374333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要调查研究分析对象，不要乱讲一通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>
            <p:custDataLst>
              <p:tags r:id="rId26"/>
            </p:custDataLst>
          </p:nvPr>
        </p:nvSpPr>
        <p:spPr>
          <a:xfrm>
            <a:off x="2854457" y="3526969"/>
            <a:ext cx="7047423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老鸦声调，不看读者，不看观众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>
            <p:custDataLst>
              <p:tags r:id="rId27"/>
            </p:custDataLst>
          </p:nvPr>
        </p:nvGrpSpPr>
        <p:grpSpPr>
          <a:xfrm>
            <a:off x="361499" y="5269157"/>
            <a:ext cx="1796347" cy="1433612"/>
            <a:chOff x="361499" y="5269157"/>
            <a:chExt cx="1796347" cy="1433612"/>
          </a:xfrm>
        </p:grpSpPr>
        <p:sp>
          <p:nvSpPr>
            <p:cNvPr id="59" name="矩形 58"/>
            <p:cNvSpPr/>
            <p:nvPr>
              <p:custDataLst>
                <p:tags r:id="rId28"/>
              </p:custDataLst>
            </p:nvPr>
          </p:nvSpPr>
          <p:spPr>
            <a:xfrm>
              <a:off x="361499" y="5724354"/>
              <a:ext cx="1639342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论证方法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左大括号 31"/>
            <p:cNvSpPr/>
            <p:nvPr>
              <p:custDataLst>
                <p:tags r:id="rId29"/>
              </p:custDataLst>
            </p:nvPr>
          </p:nvSpPr>
          <p:spPr>
            <a:xfrm>
              <a:off x="2104780" y="5269157"/>
              <a:ext cx="53066" cy="1433612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33" name="矩形 32"/>
          <p:cNvSpPr/>
          <p:nvPr>
            <p:custDataLst>
              <p:tags r:id="rId30"/>
            </p:custDataLst>
          </p:nvPr>
        </p:nvSpPr>
        <p:spPr>
          <a:xfrm>
            <a:off x="2327763" y="5702122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假设论证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>
            <p:custDataLst>
              <p:tags r:id="rId31"/>
            </p:custDataLst>
          </p:nvPr>
        </p:nvGrpSpPr>
        <p:grpSpPr>
          <a:xfrm>
            <a:off x="4216454" y="5702122"/>
            <a:ext cx="3833231" cy="523220"/>
            <a:chOff x="8085232" y="2457002"/>
            <a:chExt cx="3556883" cy="523220"/>
          </a:xfrm>
        </p:grpSpPr>
        <p:sp>
          <p:nvSpPr>
            <p:cNvPr id="35" name="矩形 34"/>
            <p:cNvSpPr/>
            <p:nvPr>
              <p:custDataLst>
                <p:tags r:id="rId32"/>
              </p:custDataLst>
            </p:nvPr>
          </p:nvSpPr>
          <p:spPr>
            <a:xfrm>
              <a:off x="8472800" y="2457002"/>
              <a:ext cx="316931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如果不懂彼此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36" name="右箭头 35"/>
            <p:cNvSpPr/>
            <p:nvPr>
              <p:custDataLst>
                <p:tags r:id="rId33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/>
          <p:cNvSpPr/>
          <p:nvPr>
            <p:custDataLst>
              <p:tags r:id="rId34"/>
            </p:custDataLst>
          </p:nvPr>
        </p:nvSpPr>
        <p:spPr>
          <a:xfrm>
            <a:off x="2327762" y="6303656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引用论证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>
            <p:custDataLst>
              <p:tags r:id="rId35"/>
            </p:custDataLst>
          </p:nvPr>
        </p:nvGrpSpPr>
        <p:grpSpPr>
          <a:xfrm>
            <a:off x="4216454" y="6298711"/>
            <a:ext cx="3833231" cy="523220"/>
            <a:chOff x="8085232" y="2457002"/>
            <a:chExt cx="3556883" cy="523220"/>
          </a:xfrm>
        </p:grpSpPr>
        <p:sp>
          <p:nvSpPr>
            <p:cNvPr id="44" name="矩形 43"/>
            <p:cNvSpPr/>
            <p:nvPr>
              <p:custDataLst>
                <p:tags r:id="rId36"/>
              </p:custDataLst>
            </p:nvPr>
          </p:nvSpPr>
          <p:spPr>
            <a:xfrm>
              <a:off x="8472800" y="2457002"/>
              <a:ext cx="316931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对牛弹琴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6" name="右箭头 45"/>
            <p:cNvSpPr/>
            <p:nvPr>
              <p:custDataLst>
                <p:tags r:id="rId37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3" grpId="0" bldLvl="0" animBg="1"/>
      <p:bldP spid="89" grpId="0" bldLvl="0" animBg="1"/>
      <p:bldP spid="95" grpId="0" bldLvl="0" animBg="1"/>
      <p:bldP spid="26" grpId="0" bldLvl="0" animBg="1"/>
      <p:bldP spid="29" grpId="0" bldLvl="0" animBg="1"/>
      <p:bldP spid="53" grpId="0" bldLvl="0" animBg="1"/>
      <p:bldP spid="114" grpId="0" bldLvl="0" animBg="1"/>
      <p:bldP spid="45" grpId="0" bldLvl="0" animBg="1"/>
      <p:bldP spid="31" grpId="0" bldLvl="0" animBg="1"/>
      <p:bldP spid="33" grpId="0" bldLvl="0" animBg="1"/>
      <p:bldP spid="4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410210" y="200025"/>
            <a:ext cx="7892415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6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的行文思路与论证方法。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961250" y="1617642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>
            <p:custDataLst>
              <p:tags r:id="rId3"/>
            </p:custDataLst>
          </p:nvPr>
        </p:nvSpPr>
        <p:spPr>
          <a:xfrm>
            <a:off x="10635866" y="2523161"/>
            <a:ext cx="129896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论危害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4"/>
            </p:custDataLst>
          </p:nvPr>
        </p:nvGrpSpPr>
        <p:grpSpPr>
          <a:xfrm>
            <a:off x="2812267" y="1617642"/>
            <a:ext cx="3879783" cy="523220"/>
            <a:chOff x="8031893" y="2172671"/>
            <a:chExt cx="3879783" cy="523220"/>
          </a:xfrm>
        </p:grpSpPr>
        <p:sp>
          <p:nvSpPr>
            <p:cNvPr id="83" name="矩形 82"/>
            <p:cNvSpPr/>
            <p:nvPr>
              <p:custDataLst>
                <p:tags r:id="rId5"/>
              </p:custDataLst>
            </p:nvPr>
          </p:nvSpPr>
          <p:spPr>
            <a:xfrm>
              <a:off x="8468499" y="2172671"/>
              <a:ext cx="34431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语言无味，像个瘪三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84" name="右箭头 83"/>
            <p:cNvSpPr/>
            <p:nvPr>
              <p:custDataLst>
                <p:tags r:id="rId6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>
            <p:custDataLst>
              <p:tags r:id="rId7"/>
            </p:custDataLst>
          </p:nvPr>
        </p:nvSpPr>
        <p:spPr>
          <a:xfrm>
            <a:off x="2854458" y="2233298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不学语言，语言不丰富，单纯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95" name="矩形 94"/>
          <p:cNvSpPr/>
          <p:nvPr>
            <p:custDataLst>
              <p:tags r:id="rId8"/>
            </p:custDataLst>
          </p:nvPr>
        </p:nvSpPr>
        <p:spPr>
          <a:xfrm>
            <a:off x="2854458" y="2890441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宣传乏味，文章没人看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119" name="组合 118"/>
          <p:cNvGrpSpPr/>
          <p:nvPr>
            <p:custDataLst>
              <p:tags r:id="rId9"/>
            </p:custDataLst>
          </p:nvPr>
        </p:nvGrpSpPr>
        <p:grpSpPr>
          <a:xfrm>
            <a:off x="959164" y="2504395"/>
            <a:ext cx="1853103" cy="787937"/>
            <a:chOff x="463074" y="3453077"/>
            <a:chExt cx="1853103" cy="787937"/>
          </a:xfrm>
        </p:grpSpPr>
        <p:sp>
          <p:nvSpPr>
            <p:cNvPr id="120" name="矩形 119"/>
            <p:cNvSpPr/>
            <p:nvPr>
              <p:custDataLst>
                <p:tags r:id="rId10"/>
              </p:custDataLst>
            </p:nvPr>
          </p:nvSpPr>
          <p:spPr>
            <a:xfrm>
              <a:off x="463074" y="3584770"/>
              <a:ext cx="1628021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分析问题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左大括号 120"/>
            <p:cNvSpPr/>
            <p:nvPr>
              <p:custDataLst>
                <p:tags r:id="rId11"/>
              </p:custDataLst>
            </p:nvPr>
          </p:nvSpPr>
          <p:spPr>
            <a:xfrm>
              <a:off x="2147383" y="3453077"/>
              <a:ext cx="168794" cy="787937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10599233" y="1617642"/>
            <a:ext cx="12989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10629566" y="4332966"/>
            <a:ext cx="13052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提办法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106672" y="2006940"/>
            <a:ext cx="796204" cy="2467406"/>
            <a:chOff x="106672" y="2092665"/>
            <a:chExt cx="796204" cy="2568202"/>
          </a:xfrm>
        </p:grpSpPr>
        <p:sp>
          <p:nvSpPr>
            <p:cNvPr id="2" name="左大括号 1"/>
            <p:cNvSpPr/>
            <p:nvPr>
              <p:custDataLst>
                <p:tags r:id="rId15"/>
              </p:custDataLst>
            </p:nvPr>
          </p:nvSpPr>
          <p:spPr>
            <a:xfrm>
              <a:off x="796547" y="2092665"/>
              <a:ext cx="106329" cy="2568202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>
              <p:custDataLst>
                <p:tags r:id="rId16"/>
              </p:custDataLst>
            </p:nvPr>
          </p:nvSpPr>
          <p:spPr>
            <a:xfrm>
              <a:off x="106672" y="2434654"/>
              <a:ext cx="633111" cy="18158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论证思路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17"/>
            </p:custDataLst>
          </p:nvPr>
        </p:nvGrpSpPr>
        <p:grpSpPr>
          <a:xfrm>
            <a:off x="6921558" y="1617642"/>
            <a:ext cx="2980322" cy="523220"/>
            <a:chOff x="7010958" y="2172671"/>
            <a:chExt cx="4540491" cy="523220"/>
          </a:xfrm>
        </p:grpSpPr>
        <p:sp>
          <p:nvSpPr>
            <p:cNvPr id="39" name="矩形 38"/>
            <p:cNvSpPr/>
            <p:nvPr>
              <p:custDataLst>
                <p:tags r:id="rId18"/>
              </p:custDataLst>
            </p:nvPr>
          </p:nvSpPr>
          <p:spPr>
            <a:xfrm>
              <a:off x="7666202" y="2172671"/>
              <a:ext cx="388524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样子十分难看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0" name="右箭头 39"/>
            <p:cNvSpPr/>
            <p:nvPr>
              <p:custDataLst>
                <p:tags r:id="rId19"/>
              </p:custDataLst>
            </p:nvPr>
          </p:nvSpPr>
          <p:spPr>
            <a:xfrm>
              <a:off x="7010958" y="2291544"/>
              <a:ext cx="418913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>
            <p:custDataLst>
              <p:tags r:id="rId20"/>
            </p:custDataLst>
          </p:nvPr>
        </p:nvSpPr>
        <p:spPr>
          <a:xfrm>
            <a:off x="2854458" y="3533031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向人民群众学习语言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>
            <p:custDataLst>
              <p:tags r:id="rId21"/>
            </p:custDataLst>
          </p:nvPr>
        </p:nvGrpSpPr>
        <p:grpSpPr>
          <a:xfrm>
            <a:off x="406911" y="5859211"/>
            <a:ext cx="1750934" cy="843557"/>
            <a:chOff x="406911" y="5859211"/>
            <a:chExt cx="1750934" cy="843557"/>
          </a:xfrm>
        </p:grpSpPr>
        <p:sp>
          <p:nvSpPr>
            <p:cNvPr id="59" name="矩形 58"/>
            <p:cNvSpPr/>
            <p:nvPr>
              <p:custDataLst>
                <p:tags r:id="rId22"/>
              </p:custDataLst>
            </p:nvPr>
          </p:nvSpPr>
          <p:spPr>
            <a:xfrm>
              <a:off x="406911" y="6019379"/>
              <a:ext cx="1639342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论证方法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左大括号 31"/>
            <p:cNvSpPr/>
            <p:nvPr>
              <p:custDataLst>
                <p:tags r:id="rId23"/>
              </p:custDataLst>
            </p:nvPr>
          </p:nvSpPr>
          <p:spPr>
            <a:xfrm>
              <a:off x="2112126" y="5859211"/>
              <a:ext cx="45719" cy="843557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33" name="矩形 32"/>
          <p:cNvSpPr/>
          <p:nvPr>
            <p:custDataLst>
              <p:tags r:id="rId24"/>
            </p:custDataLst>
          </p:nvPr>
        </p:nvSpPr>
        <p:spPr>
          <a:xfrm>
            <a:off x="2327763" y="5702122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比喻论证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>
            <p:custDataLst>
              <p:tags r:id="rId25"/>
            </p:custDataLst>
          </p:nvPr>
        </p:nvGrpSpPr>
        <p:grpSpPr>
          <a:xfrm>
            <a:off x="4970461" y="5702122"/>
            <a:ext cx="3833231" cy="523220"/>
            <a:chOff x="8085232" y="2457002"/>
            <a:chExt cx="3556883" cy="523220"/>
          </a:xfrm>
        </p:grpSpPr>
        <p:sp>
          <p:nvSpPr>
            <p:cNvPr id="35" name="矩形 34"/>
            <p:cNvSpPr/>
            <p:nvPr>
              <p:custDataLst>
                <p:tags r:id="rId26"/>
              </p:custDataLst>
            </p:nvPr>
          </p:nvSpPr>
          <p:spPr>
            <a:xfrm>
              <a:off x="8472800" y="2457002"/>
              <a:ext cx="316931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语言像瘪三，难看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36" name="右箭头 35"/>
            <p:cNvSpPr/>
            <p:nvPr>
              <p:custDataLst>
                <p:tags r:id="rId27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/>
          <p:cNvSpPr/>
          <p:nvPr>
            <p:custDataLst>
              <p:tags r:id="rId28"/>
            </p:custDataLst>
          </p:nvPr>
        </p:nvSpPr>
        <p:spPr>
          <a:xfrm>
            <a:off x="2327762" y="6303656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举例论证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>
            <p:custDataLst>
              <p:tags r:id="rId29"/>
            </p:custDataLst>
          </p:nvPr>
        </p:nvGrpSpPr>
        <p:grpSpPr>
          <a:xfrm>
            <a:off x="4968099" y="6303656"/>
            <a:ext cx="3833231" cy="523220"/>
            <a:chOff x="8085232" y="2457002"/>
            <a:chExt cx="3556883" cy="523220"/>
          </a:xfrm>
        </p:grpSpPr>
        <p:sp>
          <p:nvSpPr>
            <p:cNvPr id="44" name="矩形 43"/>
            <p:cNvSpPr/>
            <p:nvPr>
              <p:custDataLst>
                <p:tags r:id="rId30"/>
              </p:custDataLst>
            </p:nvPr>
          </p:nvSpPr>
          <p:spPr>
            <a:xfrm>
              <a:off x="8472800" y="2457002"/>
              <a:ext cx="316931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军事指挥员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6" name="右箭头 45"/>
            <p:cNvSpPr/>
            <p:nvPr>
              <p:custDataLst>
                <p:tags r:id="rId31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 46"/>
          <p:cNvSpPr/>
          <p:nvPr>
            <p:custDataLst>
              <p:tags r:id="rId32"/>
            </p:custDataLst>
          </p:nvPr>
        </p:nvSpPr>
        <p:spPr>
          <a:xfrm>
            <a:off x="2854458" y="4161318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从外国语言中吸收我们需要的成分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>
            <p:custDataLst>
              <p:tags r:id="rId33"/>
            </p:custDataLst>
          </p:nvPr>
        </p:nvSpPr>
        <p:spPr>
          <a:xfrm>
            <a:off x="2854458" y="4812225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学习古人语言中有生命的东西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>
            <p:custDataLst>
              <p:tags r:id="rId34"/>
            </p:custDataLst>
          </p:nvPr>
        </p:nvGrpSpPr>
        <p:grpSpPr>
          <a:xfrm>
            <a:off x="991463" y="3832259"/>
            <a:ext cx="1808101" cy="1264324"/>
            <a:chOff x="991463" y="3832259"/>
            <a:chExt cx="1808101" cy="1264324"/>
          </a:xfrm>
        </p:grpSpPr>
        <p:sp>
          <p:nvSpPr>
            <p:cNvPr id="114" name="矩形 113"/>
            <p:cNvSpPr/>
            <p:nvPr>
              <p:custDataLst>
                <p:tags r:id="rId35"/>
              </p:custDataLst>
            </p:nvPr>
          </p:nvSpPr>
          <p:spPr>
            <a:xfrm>
              <a:off x="991463" y="4202811"/>
              <a:ext cx="1628021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解决问题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左大括号 48"/>
            <p:cNvSpPr/>
            <p:nvPr>
              <p:custDataLst>
                <p:tags r:id="rId36"/>
              </p:custDataLst>
            </p:nvPr>
          </p:nvSpPr>
          <p:spPr>
            <a:xfrm>
              <a:off x="2691365" y="3832259"/>
              <a:ext cx="108199" cy="1264324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3" grpId="0" bldLvl="0" animBg="1"/>
      <p:bldP spid="89" grpId="0" bldLvl="0" animBg="1"/>
      <p:bldP spid="95" grpId="0" bldLvl="0" animBg="1"/>
      <p:bldP spid="26" grpId="0" bldLvl="0" animBg="1"/>
      <p:bldP spid="29" grpId="0" bldLvl="0" animBg="1"/>
      <p:bldP spid="45" grpId="0" bldLvl="0" animBg="1"/>
      <p:bldP spid="33" grpId="0" bldLvl="0" animBg="1"/>
      <p:bldP spid="42" grpId="0" bldLvl="0" animBg="1"/>
      <p:bldP spid="47" grpId="0" bldLvl="0" animBg="1"/>
      <p:bldP spid="4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34010" y="206375"/>
            <a:ext cx="873569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、分析第</a:t>
            </a:r>
            <a:r>
              <a:rPr lang="en-US" altLang="zh-CN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段的论证思路和论证方法。</a:t>
            </a:r>
            <a:endParaRPr lang="zh-CN" altLang="en-US" sz="4000" b="1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961250" y="1617642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>
            <p:custDataLst>
              <p:tags r:id="rId3"/>
            </p:custDataLst>
          </p:nvPr>
        </p:nvSpPr>
        <p:spPr>
          <a:xfrm>
            <a:off x="10635866" y="2523161"/>
            <a:ext cx="129896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论危害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4"/>
            </p:custDataLst>
          </p:nvPr>
        </p:nvGrpSpPr>
        <p:grpSpPr>
          <a:xfrm>
            <a:off x="2812267" y="1617642"/>
            <a:ext cx="3879783" cy="523220"/>
            <a:chOff x="8031893" y="2172671"/>
            <a:chExt cx="3879783" cy="523220"/>
          </a:xfrm>
        </p:grpSpPr>
        <p:sp>
          <p:nvSpPr>
            <p:cNvPr id="83" name="矩形 82"/>
            <p:cNvSpPr/>
            <p:nvPr>
              <p:custDataLst>
                <p:tags r:id="rId5"/>
              </p:custDataLst>
            </p:nvPr>
          </p:nvSpPr>
          <p:spPr>
            <a:xfrm>
              <a:off x="8468499" y="2172671"/>
              <a:ext cx="34431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甲乙丙丁，开中药铺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84" name="右箭头 83"/>
            <p:cNvSpPr/>
            <p:nvPr>
              <p:custDataLst>
                <p:tags r:id="rId6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>
            <p:custDataLst>
              <p:tags r:id="rId7"/>
            </p:custDataLst>
          </p:nvPr>
        </p:nvSpPr>
        <p:spPr>
          <a:xfrm>
            <a:off x="2854458" y="2304635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>
                <a:latin typeface="Calibri" panose="020F0502020204030204"/>
                <a:cs typeface="Times New Roman" panose="02020603050405020304" pitchFamily="18" charset="0"/>
              </a:rPr>
              <a:t>不去</a:t>
            </a: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思考事物的本质，满足于罗列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95" name="矩形 94"/>
          <p:cNvSpPr/>
          <p:nvPr>
            <p:custDataLst>
              <p:tags r:id="rId8"/>
            </p:custDataLst>
          </p:nvPr>
        </p:nvSpPr>
        <p:spPr>
          <a:xfrm>
            <a:off x="2854458" y="3211079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形式主义，按照事物外部标志分类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119" name="组合 118"/>
          <p:cNvGrpSpPr/>
          <p:nvPr>
            <p:custDataLst>
              <p:tags r:id="rId9"/>
            </p:custDataLst>
          </p:nvPr>
        </p:nvGrpSpPr>
        <p:grpSpPr>
          <a:xfrm>
            <a:off x="971175" y="2606911"/>
            <a:ext cx="1776519" cy="1105156"/>
            <a:chOff x="475085" y="3453077"/>
            <a:chExt cx="1776519" cy="1105156"/>
          </a:xfrm>
        </p:grpSpPr>
        <p:sp>
          <p:nvSpPr>
            <p:cNvPr id="120" name="矩形 119"/>
            <p:cNvSpPr/>
            <p:nvPr>
              <p:custDataLst>
                <p:tags r:id="rId10"/>
              </p:custDataLst>
            </p:nvPr>
          </p:nvSpPr>
          <p:spPr>
            <a:xfrm>
              <a:off x="475085" y="3795635"/>
              <a:ext cx="1628021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分析问题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左大括号 120"/>
            <p:cNvSpPr/>
            <p:nvPr>
              <p:custDataLst>
                <p:tags r:id="rId11"/>
              </p:custDataLst>
            </p:nvPr>
          </p:nvSpPr>
          <p:spPr>
            <a:xfrm>
              <a:off x="2147383" y="3453077"/>
              <a:ext cx="104221" cy="1105156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10635866" y="1617642"/>
            <a:ext cx="12989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10629566" y="4332966"/>
            <a:ext cx="13052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提办法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109234" y="2006939"/>
            <a:ext cx="807739" cy="2733737"/>
            <a:chOff x="109234" y="2092664"/>
            <a:chExt cx="807739" cy="2845412"/>
          </a:xfrm>
        </p:grpSpPr>
        <p:sp>
          <p:nvSpPr>
            <p:cNvPr id="2" name="左大括号 1"/>
            <p:cNvSpPr/>
            <p:nvPr>
              <p:custDataLst>
                <p:tags r:id="rId15"/>
              </p:custDataLst>
            </p:nvPr>
          </p:nvSpPr>
          <p:spPr>
            <a:xfrm>
              <a:off x="796547" y="2092664"/>
              <a:ext cx="120426" cy="2845412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>
              <p:custDataLst>
                <p:tags r:id="rId16"/>
              </p:custDataLst>
            </p:nvPr>
          </p:nvSpPr>
          <p:spPr>
            <a:xfrm>
              <a:off x="109234" y="2629974"/>
              <a:ext cx="633111" cy="18158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论证思路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17"/>
            </p:custDataLst>
          </p:nvPr>
        </p:nvGrpSpPr>
        <p:grpSpPr>
          <a:xfrm>
            <a:off x="6973850" y="1617642"/>
            <a:ext cx="3519556" cy="523220"/>
            <a:chOff x="8031893" y="2172671"/>
            <a:chExt cx="3519556" cy="523220"/>
          </a:xfrm>
        </p:grpSpPr>
        <p:sp>
          <p:nvSpPr>
            <p:cNvPr id="39" name="矩形 38"/>
            <p:cNvSpPr/>
            <p:nvPr>
              <p:custDataLst>
                <p:tags r:id="rId18"/>
              </p:custDataLst>
            </p:nvPr>
          </p:nvSpPr>
          <p:spPr>
            <a:xfrm>
              <a:off x="8450805" y="2172671"/>
              <a:ext cx="3100644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低级、庸俗、幼稚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0" name="右箭头 39"/>
            <p:cNvSpPr/>
            <p:nvPr>
              <p:custDataLst>
                <p:tags r:id="rId19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>
            <p:custDataLst>
              <p:tags r:id="rId20"/>
            </p:custDataLst>
          </p:nvPr>
        </p:nvSpPr>
        <p:spPr>
          <a:xfrm>
            <a:off x="2330321" y="5726936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比喻论证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>
            <p:custDataLst>
              <p:tags r:id="rId21"/>
            </p:custDataLst>
          </p:nvPr>
        </p:nvGrpSpPr>
        <p:grpSpPr>
          <a:xfrm>
            <a:off x="4116282" y="5724354"/>
            <a:ext cx="5420098" cy="523220"/>
            <a:chOff x="8085232" y="2457002"/>
            <a:chExt cx="5029348" cy="523220"/>
          </a:xfrm>
        </p:grpSpPr>
        <p:sp>
          <p:nvSpPr>
            <p:cNvPr id="55" name="矩形 54"/>
            <p:cNvSpPr/>
            <p:nvPr>
              <p:custDataLst>
                <p:tags r:id="rId22"/>
              </p:custDataLst>
            </p:nvPr>
          </p:nvSpPr>
          <p:spPr>
            <a:xfrm>
              <a:off x="8472800" y="2457002"/>
              <a:ext cx="4641780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将充满符号的文章说成中药铺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56" name="右箭头 55"/>
            <p:cNvSpPr/>
            <p:nvPr>
              <p:custDataLst>
                <p:tags r:id="rId23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>
            <p:custDataLst>
              <p:tags r:id="rId24"/>
            </p:custDataLst>
          </p:nvPr>
        </p:nvSpPr>
        <p:spPr>
          <a:xfrm>
            <a:off x="361499" y="5724354"/>
            <a:ext cx="163934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论证方法</a:t>
            </a:r>
            <a:endParaRPr lang="zh-CN" altLang="en-US" sz="2800" b="1" kern="10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矩形 113"/>
          <p:cNvSpPr/>
          <p:nvPr>
            <p:custDataLst>
              <p:tags r:id="rId25"/>
            </p:custDataLst>
          </p:nvPr>
        </p:nvSpPr>
        <p:spPr>
          <a:xfrm>
            <a:off x="971175" y="4376413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解决问题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>
            <p:custDataLst>
              <p:tags r:id="rId26"/>
            </p:custDataLst>
          </p:nvPr>
        </p:nvSpPr>
        <p:spPr>
          <a:xfrm>
            <a:off x="2854458" y="4117523"/>
            <a:ext cx="596991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用马克思主义的方法去观察问题、提出问题、分析问题和解决问题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3" grpId="0" bldLvl="0" animBg="1"/>
      <p:bldP spid="89" grpId="0" bldLvl="0" animBg="1"/>
      <p:bldP spid="95" grpId="0" bldLvl="0" animBg="1"/>
      <p:bldP spid="26" grpId="0" bldLvl="0" animBg="1"/>
      <p:bldP spid="29" grpId="0" bldLvl="0" animBg="1"/>
      <p:bldP spid="53" grpId="0" bldLvl="0" animBg="1"/>
      <p:bldP spid="59" grpId="0" bldLvl="0" animBg="1"/>
      <p:bldP spid="114" grpId="0" bldLvl="0" animBg="1"/>
      <p:bldP spid="4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73380" y="145415"/>
            <a:ext cx="898334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zh-CN" altLang="en-US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的行文思路与论证方法。</a:t>
            </a:r>
            <a:endParaRPr lang="zh-CN" altLang="en-US" sz="40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961250" y="1617642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>
            <p:custDataLst>
              <p:tags r:id="rId3"/>
            </p:custDataLst>
          </p:nvPr>
        </p:nvSpPr>
        <p:spPr>
          <a:xfrm>
            <a:off x="10599233" y="2279464"/>
            <a:ext cx="129896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论危害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4"/>
            </p:custDataLst>
          </p:nvPr>
        </p:nvGrpSpPr>
        <p:grpSpPr>
          <a:xfrm>
            <a:off x="2812267" y="1617642"/>
            <a:ext cx="3879783" cy="523220"/>
            <a:chOff x="8031893" y="2172671"/>
            <a:chExt cx="3879783" cy="523220"/>
          </a:xfrm>
        </p:grpSpPr>
        <p:sp>
          <p:nvSpPr>
            <p:cNvPr id="83" name="矩形 82"/>
            <p:cNvSpPr/>
            <p:nvPr>
              <p:custDataLst>
                <p:tags r:id="rId5"/>
              </p:custDataLst>
            </p:nvPr>
          </p:nvSpPr>
          <p:spPr>
            <a:xfrm>
              <a:off x="8468499" y="2172671"/>
              <a:ext cx="3443177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不负责任，到处害人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84" name="右箭头 83"/>
            <p:cNvSpPr/>
            <p:nvPr>
              <p:custDataLst>
                <p:tags r:id="rId6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>
            <p:custDataLst>
              <p:tags r:id="rId7"/>
            </p:custDataLst>
          </p:nvPr>
        </p:nvSpPr>
        <p:spPr>
          <a:xfrm>
            <a:off x="2854458" y="2233298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不预先研究准备，文章写好不看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95" name="矩形 94"/>
          <p:cNvSpPr/>
          <p:nvPr>
            <p:custDataLst>
              <p:tags r:id="rId8"/>
            </p:custDataLst>
          </p:nvPr>
        </p:nvSpPr>
        <p:spPr>
          <a:xfrm>
            <a:off x="2854458" y="2890441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下笔千言，离题千里</a:t>
            </a:r>
            <a:endParaRPr lang="en-US" altLang="zh-CN" sz="2800" b="1" kern="100" smtClean="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119" name="组合 118"/>
          <p:cNvGrpSpPr/>
          <p:nvPr>
            <p:custDataLst>
              <p:tags r:id="rId9"/>
            </p:custDataLst>
          </p:nvPr>
        </p:nvGrpSpPr>
        <p:grpSpPr>
          <a:xfrm>
            <a:off x="959164" y="2504395"/>
            <a:ext cx="1853103" cy="787937"/>
            <a:chOff x="463074" y="3453077"/>
            <a:chExt cx="1853103" cy="787937"/>
          </a:xfrm>
        </p:grpSpPr>
        <p:sp>
          <p:nvSpPr>
            <p:cNvPr id="120" name="矩形 119"/>
            <p:cNvSpPr/>
            <p:nvPr>
              <p:custDataLst>
                <p:tags r:id="rId10"/>
              </p:custDataLst>
            </p:nvPr>
          </p:nvSpPr>
          <p:spPr>
            <a:xfrm>
              <a:off x="463074" y="3584770"/>
              <a:ext cx="1628021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分析问题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左大括号 120"/>
            <p:cNvSpPr/>
            <p:nvPr>
              <p:custDataLst>
                <p:tags r:id="rId11"/>
              </p:custDataLst>
            </p:nvPr>
          </p:nvSpPr>
          <p:spPr>
            <a:xfrm>
              <a:off x="2147383" y="3453077"/>
              <a:ext cx="168794" cy="787937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>
            <p:custDataLst>
              <p:tags r:id="rId12"/>
            </p:custDataLst>
          </p:nvPr>
        </p:nvSpPr>
        <p:spPr>
          <a:xfrm>
            <a:off x="10599233" y="1617642"/>
            <a:ext cx="12989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10617694" y="3554917"/>
            <a:ext cx="130526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提办法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78900" y="1991888"/>
            <a:ext cx="826361" cy="1880631"/>
            <a:chOff x="78900" y="2076998"/>
            <a:chExt cx="826361" cy="1957456"/>
          </a:xfrm>
        </p:grpSpPr>
        <p:sp>
          <p:nvSpPr>
            <p:cNvPr id="2" name="左大括号 1"/>
            <p:cNvSpPr/>
            <p:nvPr>
              <p:custDataLst>
                <p:tags r:id="rId15"/>
              </p:custDataLst>
            </p:nvPr>
          </p:nvSpPr>
          <p:spPr>
            <a:xfrm>
              <a:off x="761175" y="2092664"/>
              <a:ext cx="144086" cy="1941790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>
              <p:custDataLst>
                <p:tags r:id="rId16"/>
              </p:custDataLst>
            </p:nvPr>
          </p:nvSpPr>
          <p:spPr>
            <a:xfrm>
              <a:off x="78900" y="2076998"/>
              <a:ext cx="633111" cy="18158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论证思路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17"/>
            </p:custDataLst>
          </p:nvPr>
        </p:nvGrpSpPr>
        <p:grpSpPr>
          <a:xfrm>
            <a:off x="6921558" y="1617642"/>
            <a:ext cx="2435506" cy="523220"/>
            <a:chOff x="7010958" y="2172671"/>
            <a:chExt cx="3710469" cy="523220"/>
          </a:xfrm>
        </p:grpSpPr>
        <p:sp>
          <p:nvSpPr>
            <p:cNvPr id="39" name="矩形 38"/>
            <p:cNvSpPr/>
            <p:nvPr>
              <p:custDataLst>
                <p:tags r:id="rId18"/>
              </p:custDataLst>
            </p:nvPr>
          </p:nvSpPr>
          <p:spPr>
            <a:xfrm>
              <a:off x="7666202" y="2172671"/>
              <a:ext cx="305522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责任心不足</a:t>
              </a:r>
              <a:endParaRPr lang="zh-CN" altLang="zh-CN" sz="2800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0" name="右箭头 39"/>
            <p:cNvSpPr/>
            <p:nvPr>
              <p:custDataLst>
                <p:tags r:id="rId19"/>
              </p:custDataLst>
            </p:nvPr>
          </p:nvSpPr>
          <p:spPr>
            <a:xfrm>
              <a:off x="7010958" y="2291544"/>
              <a:ext cx="418913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>
            <p:custDataLst>
              <p:tags r:id="rId20"/>
            </p:custDataLst>
          </p:nvPr>
        </p:nvSpPr>
        <p:spPr>
          <a:xfrm>
            <a:off x="2854458" y="3554917"/>
            <a:ext cx="59699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Calibri" panose="020F0502020204030204"/>
                <a:cs typeface="Times New Roman" panose="02020603050405020304" pitchFamily="18" charset="0"/>
              </a:rPr>
              <a:t>改正责任心薄弱的坏习惯</a:t>
            </a:r>
            <a:endParaRPr lang="zh-CN" altLang="zh-CN" sz="2800" b="1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>
            <p:custDataLst>
              <p:tags r:id="rId21"/>
            </p:custDataLst>
          </p:nvPr>
        </p:nvGrpSpPr>
        <p:grpSpPr>
          <a:xfrm>
            <a:off x="282623" y="4912538"/>
            <a:ext cx="1750934" cy="843557"/>
            <a:chOff x="406911" y="5859211"/>
            <a:chExt cx="1750934" cy="843557"/>
          </a:xfrm>
        </p:grpSpPr>
        <p:sp>
          <p:nvSpPr>
            <p:cNvPr id="59" name="矩形 58"/>
            <p:cNvSpPr/>
            <p:nvPr>
              <p:custDataLst>
                <p:tags r:id="rId22"/>
              </p:custDataLst>
            </p:nvPr>
          </p:nvSpPr>
          <p:spPr>
            <a:xfrm>
              <a:off x="406911" y="6019379"/>
              <a:ext cx="1639342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论证方法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左大括号 31"/>
            <p:cNvSpPr/>
            <p:nvPr>
              <p:custDataLst>
                <p:tags r:id="rId23"/>
              </p:custDataLst>
            </p:nvPr>
          </p:nvSpPr>
          <p:spPr>
            <a:xfrm>
              <a:off x="2112126" y="5859211"/>
              <a:ext cx="45719" cy="843557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33" name="矩形 32"/>
          <p:cNvSpPr/>
          <p:nvPr>
            <p:custDataLst>
              <p:tags r:id="rId24"/>
            </p:custDataLst>
          </p:nvPr>
        </p:nvSpPr>
        <p:spPr>
          <a:xfrm>
            <a:off x="2164541" y="4705537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引用论证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>
            <p:custDataLst>
              <p:tags r:id="rId25"/>
            </p:custDataLst>
          </p:nvPr>
        </p:nvGrpSpPr>
        <p:grpSpPr>
          <a:xfrm>
            <a:off x="4216454" y="4691441"/>
            <a:ext cx="3833231" cy="523220"/>
            <a:chOff x="8085232" y="2457002"/>
            <a:chExt cx="3556883" cy="523220"/>
          </a:xfrm>
        </p:grpSpPr>
        <p:sp>
          <p:nvSpPr>
            <p:cNvPr id="35" name="矩形 34"/>
            <p:cNvSpPr/>
            <p:nvPr>
              <p:custDataLst>
                <p:tags r:id="rId26"/>
              </p:custDataLst>
            </p:nvPr>
          </p:nvSpPr>
          <p:spPr>
            <a:xfrm>
              <a:off x="8472800" y="2457002"/>
              <a:ext cx="316931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下笔千言，离题千里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36" name="右箭头 35"/>
            <p:cNvSpPr/>
            <p:nvPr>
              <p:custDataLst>
                <p:tags r:id="rId27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/>
          <p:cNvSpPr/>
          <p:nvPr>
            <p:custDataLst>
              <p:tags r:id="rId28"/>
            </p:custDataLst>
          </p:nvPr>
        </p:nvSpPr>
        <p:spPr>
          <a:xfrm>
            <a:off x="2164541" y="5483110"/>
            <a:ext cx="1621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比喻论证</a:t>
            </a:r>
            <a:endParaRPr lang="zh-CN" altLang="zh-CN" sz="2800" kern="100">
              <a:latin typeface="Calibri" panose="020F0502020204030204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>
            <p:custDataLst>
              <p:tags r:id="rId29"/>
            </p:custDataLst>
          </p:nvPr>
        </p:nvGrpSpPr>
        <p:grpSpPr>
          <a:xfrm>
            <a:off x="4206542" y="5478654"/>
            <a:ext cx="3833231" cy="523220"/>
            <a:chOff x="8085232" y="2457002"/>
            <a:chExt cx="3556883" cy="523220"/>
          </a:xfrm>
        </p:grpSpPr>
        <p:sp>
          <p:nvSpPr>
            <p:cNvPr id="44" name="矩形 43"/>
            <p:cNvSpPr/>
            <p:nvPr>
              <p:custDataLst>
                <p:tags r:id="rId30"/>
              </p:custDataLst>
            </p:nvPr>
          </p:nvSpPr>
          <p:spPr>
            <a:xfrm>
              <a:off x="8472800" y="2457002"/>
              <a:ext cx="316931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Calibri" panose="020F0502020204030204"/>
                  <a:cs typeface="Times New Roman" panose="02020603050405020304" pitchFamily="18" charset="0"/>
                </a:rPr>
                <a:t>洗脸照镜子</a:t>
              </a:r>
              <a:endParaRPr lang="zh-CN" altLang="zh-CN" sz="2800" b="1" kern="100">
                <a:latin typeface="Calibri" panose="020F0502020204030204"/>
                <a:cs typeface="Times New Roman" panose="02020603050405020304" pitchFamily="18" charset="0"/>
              </a:endParaRPr>
            </a:p>
          </p:txBody>
        </p:sp>
        <p:sp>
          <p:nvSpPr>
            <p:cNvPr id="46" name="右箭头 45"/>
            <p:cNvSpPr/>
            <p:nvPr>
              <p:custDataLst>
                <p:tags r:id="rId31"/>
              </p:custDataLst>
            </p:nvPr>
          </p:nvSpPr>
          <p:spPr>
            <a:xfrm>
              <a:off x="8085232" y="259092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矩形 113"/>
          <p:cNvSpPr/>
          <p:nvPr>
            <p:custDataLst>
              <p:tags r:id="rId32"/>
            </p:custDataLst>
          </p:nvPr>
        </p:nvSpPr>
        <p:spPr>
          <a:xfrm>
            <a:off x="982824" y="3554917"/>
            <a:ext cx="1628021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解决问题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3" grpId="0" bldLvl="0" animBg="1"/>
      <p:bldP spid="89" grpId="0" bldLvl="0" animBg="1"/>
      <p:bldP spid="95" grpId="0" bldLvl="0" animBg="1"/>
      <p:bldP spid="26" grpId="0" bldLvl="0" animBg="1"/>
      <p:bldP spid="29" grpId="0" bldLvl="0" animBg="1"/>
      <p:bldP spid="45" grpId="0" bldLvl="0" animBg="1"/>
      <p:bldP spid="33" grpId="0" bldLvl="0" animBg="1"/>
      <p:bldP spid="42" grpId="0" bldLvl="0" animBg="1"/>
      <p:bldP spid="11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/>
          <p:nvPr>
            <p:custDataLst>
              <p:tags r:id="rId1"/>
            </p:custDataLst>
          </p:nvPr>
        </p:nvSpPr>
        <p:spPr>
          <a:xfrm>
            <a:off x="2531110" y="97790"/>
            <a:ext cx="73996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七、流毒全党，妨害革命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八、传播出去，祸国殃民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08610" y="2035810"/>
            <a:ext cx="11548110" cy="2809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300"/>
              </a:lnSpc>
            </a:pPr>
            <a:r>
              <a:rPr lang="zh-CN" altLang="en-US" sz="4000" b="1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含义</a:t>
            </a:r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意义自明，无须多说。党八股如果不改革，听其发展下去，结果之严重，可以闹到很坏的地步。党八股里面藏的是主观主义、宗派主义的毒物，这个毒物出去，是要害党害国的。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02285" y="4768850"/>
            <a:ext cx="110655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en-US" altLang="zh-CN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只简单归纳“害党害国”四个字，对其危害作了高度概括，却能怵目惊心，令人气愤。</a:t>
            </a:r>
            <a:endParaRPr lang="zh-CN" altLang="en-US" sz="40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70840" y="233680"/>
            <a:ext cx="506539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归纳文章的论证结构。</a:t>
            </a:r>
            <a:endParaRPr lang="zh-CN" altLang="en-US" sz="4000" b="1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>
            <p:custDataLst>
              <p:tags r:id="rId2"/>
            </p:custDataLst>
          </p:nvPr>
        </p:nvSpPr>
        <p:spPr>
          <a:xfrm>
            <a:off x="3395191" y="2565278"/>
            <a:ext cx="1305260" cy="95410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论危害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>
            <p:custDataLst>
              <p:tags r:id="rId3"/>
            </p:custDataLst>
          </p:nvPr>
        </p:nvSpPr>
        <p:spPr>
          <a:xfrm>
            <a:off x="3395191" y="1812993"/>
            <a:ext cx="1305260" cy="52322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>
            <p:custDataLst>
              <p:tags r:id="rId4"/>
            </p:custDataLst>
          </p:nvPr>
        </p:nvSpPr>
        <p:spPr>
          <a:xfrm>
            <a:off x="3395191" y="3692490"/>
            <a:ext cx="1305260" cy="52322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提办法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>
            <p:custDataLst>
              <p:tags r:id="rId5"/>
            </p:custDataLst>
          </p:nvPr>
        </p:nvGrpSpPr>
        <p:grpSpPr>
          <a:xfrm>
            <a:off x="370702" y="3069452"/>
            <a:ext cx="817740" cy="2488657"/>
            <a:chOff x="103108" y="2653354"/>
            <a:chExt cx="817740" cy="2590320"/>
          </a:xfrm>
        </p:grpSpPr>
        <p:sp>
          <p:nvSpPr>
            <p:cNvPr id="44" name="左大括号 43"/>
            <p:cNvSpPr/>
            <p:nvPr>
              <p:custDataLst>
                <p:tags r:id="rId6"/>
              </p:custDataLst>
            </p:nvPr>
          </p:nvSpPr>
          <p:spPr>
            <a:xfrm>
              <a:off x="806548" y="2653354"/>
              <a:ext cx="114300" cy="2590320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5" name="矩形 44"/>
            <p:cNvSpPr/>
            <p:nvPr>
              <p:custDataLst>
                <p:tags r:id="rId7"/>
              </p:custDataLst>
            </p:nvPr>
          </p:nvSpPr>
          <p:spPr>
            <a:xfrm>
              <a:off x="103108" y="3003483"/>
              <a:ext cx="633111" cy="189006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论证结构</a:t>
              </a:r>
              <a:endParaRPr lang="zh-CN" altLang="en-US" sz="2800" b="1" kern="10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8"/>
            </p:custDataLst>
          </p:nvPr>
        </p:nvGrpSpPr>
        <p:grpSpPr>
          <a:xfrm>
            <a:off x="4875079" y="2074603"/>
            <a:ext cx="1348417" cy="1372194"/>
            <a:chOff x="10691183" y="2623867"/>
            <a:chExt cx="1348417" cy="1372194"/>
          </a:xfrm>
        </p:grpSpPr>
        <p:sp>
          <p:nvSpPr>
            <p:cNvPr id="47" name="右大括号 46"/>
            <p:cNvSpPr/>
            <p:nvPr>
              <p:custDataLst>
                <p:tags r:id="rId9"/>
              </p:custDataLst>
            </p:nvPr>
          </p:nvSpPr>
          <p:spPr>
            <a:xfrm>
              <a:off x="10691183" y="2623867"/>
              <a:ext cx="200025" cy="1372194"/>
            </a:xfrm>
            <a:prstGeom prst="righ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8" name="矩形 47"/>
            <p:cNvSpPr/>
            <p:nvPr>
              <p:custDataLst>
                <p:tags r:id="rId10"/>
              </p:custDataLst>
            </p:nvPr>
          </p:nvSpPr>
          <p:spPr>
            <a:xfrm>
              <a:off x="11000115" y="3026469"/>
              <a:ext cx="1039485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破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矩形 50"/>
          <p:cNvSpPr/>
          <p:nvPr>
            <p:custDataLst>
              <p:tags r:id="rId11"/>
            </p:custDataLst>
          </p:nvPr>
        </p:nvSpPr>
        <p:spPr>
          <a:xfrm>
            <a:off x="5184010" y="3692490"/>
            <a:ext cx="103948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立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>
            <p:custDataLst>
              <p:tags r:id="rId12"/>
            </p:custDataLst>
          </p:nvPr>
        </p:nvGrpSpPr>
        <p:grpSpPr>
          <a:xfrm>
            <a:off x="6332401" y="2951343"/>
            <a:ext cx="2159981" cy="3284700"/>
            <a:chOff x="10525474" y="2023711"/>
            <a:chExt cx="2159981" cy="3284700"/>
          </a:xfrm>
        </p:grpSpPr>
        <p:sp>
          <p:nvSpPr>
            <p:cNvPr id="53" name="右大括号 52"/>
            <p:cNvSpPr/>
            <p:nvPr>
              <p:custDataLst>
                <p:tags r:id="rId13"/>
              </p:custDataLst>
            </p:nvPr>
          </p:nvSpPr>
          <p:spPr>
            <a:xfrm>
              <a:off x="10525474" y="2023711"/>
              <a:ext cx="245664" cy="3284700"/>
            </a:xfrm>
            <a:prstGeom prst="righ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4" name="矩形 53"/>
            <p:cNvSpPr/>
            <p:nvPr>
              <p:custDataLst>
                <p:tags r:id="rId14"/>
              </p:custDataLst>
            </p:nvPr>
          </p:nvSpPr>
          <p:spPr>
            <a:xfrm>
              <a:off x="10874042" y="3158432"/>
              <a:ext cx="1811413" cy="95410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破立结合边破边立</a:t>
              </a:r>
              <a:endParaRPr lang="zh-CN" altLang="zh-CN" sz="2800" kern="100">
                <a:latin typeface="Calibri" panose="020F050202020403020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5"/>
            </p:custDataLst>
          </p:nvPr>
        </p:nvGrpSpPr>
        <p:grpSpPr>
          <a:xfrm>
            <a:off x="1287082" y="1985056"/>
            <a:ext cx="1866329" cy="2114550"/>
            <a:chOff x="2240836" y="3832906"/>
            <a:chExt cx="1866329" cy="2114550"/>
          </a:xfrm>
        </p:grpSpPr>
        <p:sp>
          <p:nvSpPr>
            <p:cNvPr id="56" name="矩形 55"/>
            <p:cNvSpPr/>
            <p:nvPr>
              <p:custDataLst>
                <p:tags r:id="rId16"/>
              </p:custDataLst>
            </p:nvPr>
          </p:nvSpPr>
          <p:spPr>
            <a:xfrm>
              <a:off x="2240836" y="4628571"/>
              <a:ext cx="1681700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逐条分析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左大括号 1"/>
            <p:cNvSpPr/>
            <p:nvPr>
              <p:custDataLst>
                <p:tags r:id="rId17"/>
              </p:custDataLst>
            </p:nvPr>
          </p:nvSpPr>
          <p:spPr>
            <a:xfrm>
              <a:off x="3954765" y="3832906"/>
              <a:ext cx="152400" cy="2114550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4" name="组合 3"/>
          <p:cNvGrpSpPr/>
          <p:nvPr>
            <p:custDataLst>
              <p:tags r:id="rId18"/>
            </p:custDataLst>
          </p:nvPr>
        </p:nvGrpSpPr>
        <p:grpSpPr>
          <a:xfrm>
            <a:off x="1325194" y="4966670"/>
            <a:ext cx="1832793" cy="1195659"/>
            <a:chOff x="2643572" y="5046004"/>
            <a:chExt cx="1832793" cy="1195659"/>
          </a:xfrm>
        </p:grpSpPr>
        <p:sp>
          <p:nvSpPr>
            <p:cNvPr id="58" name="矩形 57"/>
            <p:cNvSpPr/>
            <p:nvPr>
              <p:custDataLst>
                <p:tags r:id="rId19"/>
              </p:custDataLst>
            </p:nvPr>
          </p:nvSpPr>
          <p:spPr>
            <a:xfrm>
              <a:off x="2643572" y="5382224"/>
              <a:ext cx="1628021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文章整体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左大括号 58"/>
            <p:cNvSpPr/>
            <p:nvPr>
              <p:custDataLst>
                <p:tags r:id="rId20"/>
              </p:custDataLst>
            </p:nvPr>
          </p:nvSpPr>
          <p:spPr>
            <a:xfrm>
              <a:off x="4370233" y="5046004"/>
              <a:ext cx="106132" cy="1195659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60" name="矩形 59"/>
          <p:cNvSpPr/>
          <p:nvPr>
            <p:custDataLst>
              <p:tags r:id="rId21"/>
            </p:custDataLst>
          </p:nvPr>
        </p:nvSpPr>
        <p:spPr>
          <a:xfrm>
            <a:off x="3395191" y="4698501"/>
            <a:ext cx="1305260" cy="95410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提出八大罪状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/>
          <p:nvPr>
            <p:custDataLst>
              <p:tags r:id="rId22"/>
            </p:custDataLst>
          </p:nvPr>
        </p:nvSpPr>
        <p:spPr>
          <a:xfrm>
            <a:off x="3395191" y="5746251"/>
            <a:ext cx="1305260" cy="954107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提倡新的文风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>
            <p:custDataLst>
              <p:tags r:id="rId23"/>
            </p:custDataLst>
          </p:nvPr>
        </p:nvSpPr>
        <p:spPr>
          <a:xfrm>
            <a:off x="5184009" y="4907775"/>
            <a:ext cx="103948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破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>
            <p:custDataLst>
              <p:tags r:id="rId24"/>
            </p:custDataLst>
          </p:nvPr>
        </p:nvSpPr>
        <p:spPr>
          <a:xfrm>
            <a:off x="5184008" y="5961694"/>
            <a:ext cx="103948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立</a:t>
            </a:r>
            <a:endParaRPr lang="zh-CN" altLang="zh-CN" sz="2800" kern="100">
              <a:latin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>
            <p:custDataLst>
              <p:tags r:id="rId25"/>
            </p:custDataLst>
          </p:nvPr>
        </p:nvSpPr>
        <p:spPr>
          <a:xfrm>
            <a:off x="8595286" y="2553716"/>
            <a:ext cx="3409950" cy="33229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1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驳论文</a:t>
            </a:r>
            <a:endParaRPr lang="en-US" altLang="zh-CN" sz="2800" b="1" kern="1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800" b="1" kern="10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作者行文过程中，先指出对方错误，之后再针对性地提出自己的观点的文章。</a:t>
            </a:r>
            <a:endParaRPr lang="zh-CN" altLang="en-US" sz="2800" b="1" kern="10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51" grpId="0"/>
      <p:bldP spid="60" grpId="0"/>
      <p:bldP spid="61" grpId="0"/>
      <p:bldP spid="62" grpId="0"/>
      <p:bldP spid="64" grpId="0"/>
      <p:bldP spid="6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170305" y="113665"/>
            <a:ext cx="3007995" cy="153797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写作艺术</a:t>
            </a:r>
            <a:endParaRPr kumimoji="0" lang="en-US" altLang="zh-CN" sz="400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algn="dist"/>
            <a:endParaRPr kumimoji="0" lang="en-US" altLang="zh-CN" sz="400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46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995" y="1590675"/>
            <a:ext cx="12018645" cy="6015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“有的放矢”的端正文风。</a:t>
            </a:r>
            <a:endParaRPr lang="en-US" altLang="zh-CN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这是一篇演讲稿，针对听众对象，用幽默诙谐、寓庄重于生动的形式和拉家常、口语化的生动语言分析问题，既郑重地指出了问题，又易于被听众</a:t>
            </a:r>
            <a:r>
              <a:rPr lang="zh-CN" altLang="en-US" sz="4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接受，极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好地诠释了“有的放矢”。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457200" eaLnBrk="0" hangingPunct="0">
              <a:lnSpc>
                <a:spcPct val="125000"/>
              </a:lnSpc>
              <a:buFontTx/>
              <a:buNone/>
              <a:defRPr/>
            </a:pPr>
            <a:endParaRPr lang="zh-CN" altLang="en-US" sz="4400" b="1" noProof="1">
              <a:solidFill>
                <a:srgbClr val="227C8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9610" y="650240"/>
            <a:ext cx="10948035" cy="81934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5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严谨的结构</a:t>
            </a:r>
            <a:r>
              <a:rPr lang="zh-CN" altLang="en-US" sz="540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特点。</a:t>
            </a:r>
            <a:endParaRPr lang="zh-CN" altLang="en-US" sz="540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本文以反对党八股立论，作为统领全篇的纲。依据论述内容，分为三个部分。全文纲举目张，主题鲜明，层次清楚，结构严谨。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endParaRPr lang="zh-CN" altLang="en-US" sz="5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 eaLnBrk="0" hangingPunct="0">
              <a:lnSpc>
                <a:spcPct val="125000"/>
              </a:lnSpc>
              <a:buFontTx/>
              <a:buNone/>
              <a:defRPr/>
            </a:pPr>
            <a:endParaRPr lang="zh-CN" altLang="en-US" sz="5400" noProof="1">
              <a:solidFill>
                <a:srgbClr val="227C8F"/>
              </a:solidFill>
              <a:latin typeface="黑体" panose="02010609060101010101" pitchFamily="49" charset="-122"/>
              <a:ea typeface="黑体" panose="02010609060101010101" pitchFamily="49" charset="-122"/>
              <a:cs typeface="华康浪漫辉W9" panose="04090909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5900" y="579438"/>
            <a:ext cx="11760200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       </a:t>
            </a:r>
            <a:r>
              <a:rPr lang="en-US" sz="3600">
                <a:solidFill>
                  <a:srgbClr val="7030A0"/>
                </a:solidFill>
                <a:ea typeface="黑体" panose="02010609060101010101" pitchFamily="49" charset="-122"/>
                <a:sym typeface="+mn-ea"/>
              </a:rPr>
              <a:t> </a:t>
            </a:r>
            <a:r>
              <a:rPr sz="4000">
                <a:solidFill>
                  <a:srgbClr val="7030A0"/>
                </a:solidFill>
                <a:ea typeface="黑体" panose="02010609060101010101" pitchFamily="49" charset="-122"/>
                <a:sym typeface="+mn-ea"/>
              </a:rPr>
              <a:t>3. “分项列举，边破边立”和“摆情况—论危害—挖根源—提办法”的论证思路。</a:t>
            </a:r>
            <a:endParaRPr sz="4000">
              <a:solidFill>
                <a:srgbClr val="7030A0"/>
              </a:solidFill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600">
                <a:ea typeface="黑体" panose="02010609060101010101" pitchFamily="49" charset="-122"/>
                <a:sym typeface="+mn-ea"/>
              </a:rPr>
              <a:t>    </a:t>
            </a:r>
            <a:r>
              <a:rPr lang="en-US" sz="3600">
                <a:ea typeface="黑体" panose="02010609060101010101" pitchFamily="49" charset="-122"/>
                <a:sym typeface="+mn-ea"/>
              </a:rPr>
              <a:t>   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章第二部分，是对党八股八大罪状的具体分析，也是全文的重点。作者运用“分项列举，边破边立”的方法，一条一条列出党八股的罪状。对于每一条罪状的陈述，大体上是顺着“摆情况—论危害—挖根源—提办法”的思路展开的，从而大大增强了文章的说理性和论证力量。</a:t>
            </a:r>
            <a:endParaRPr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19584" y="167498"/>
            <a:ext cx="9615186" cy="4047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1" kern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>
                <a:solidFill>
                  <a:srgbClr val="7030A0"/>
                </a:solidFill>
              </a:rPr>
              <a:t>写作背景</a:t>
            </a:r>
            <a:endParaRPr lang="zh-CN" altLang="en-US" sz="4400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42875" y="857250"/>
            <a:ext cx="1190625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/>
              <a:t>      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1937年全面抗战爆发，国共两党开始第二次合作。 11月，王明从莫斯科回国，教条地搬用共产国际的指示，提出“一切服从统一战线，一切经过统一战线”的右倾口号。在1937年12月政治局会议和1938年3月政治局会议上，他还一再反对洛川会议以来党坚持统一战线中独立自主的路线、方针、政策，并点名批评了毛泽东。由于王明手握共产国际指示这道圣旨，而共产国际当时在中共党内有着很高的威信，因此他的这种右倾思想一度占了上风，带来了很大的思想混乱，给党在抗战初期的工作造成了不良后果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9060" y="619760"/>
            <a:ext cx="11994515" cy="6185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4000" b="1" smtClean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40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丰富灵活的论证</a:t>
            </a:r>
            <a:r>
              <a:rPr lang="zh-CN" altLang="en-US" sz="400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方法。</a:t>
            </a:r>
            <a:endParaRPr lang="zh-CN" altLang="en-US" sz="40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例证法。用外来词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“干部”说明要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从外国语言中吸收我们所需要的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成分的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引证法。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引用鲁迅“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辱骂和恐吓决不是战斗”的话，批判“装腔作势，借以吓人”的错误。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类比法。用“每天洗脸、照镜子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”阐明写文章、做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演说必须要有责任心。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对比法。以党内某些老爷们写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的“长而空”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的文章，与斯大林的演说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进行对比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，引导读者从比较中鉴别是非，从而赞成把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文章写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得短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些、精粹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些的正确主张。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8775" y="653733"/>
            <a:ext cx="11473815" cy="572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        </a:t>
            </a:r>
            <a:r>
              <a:rPr sz="4000">
                <a:solidFill>
                  <a:srgbClr val="7030A0"/>
                </a:solidFill>
                <a:ea typeface="黑体" panose="02010609060101010101" pitchFamily="49" charset="-122"/>
                <a:sym typeface="+mn-ea"/>
              </a:rPr>
              <a:t>5.巧用成语、俗语，善于引例、设喻，使语言生动形象，新鲜活泼的表达风格。</a:t>
            </a:r>
            <a:endParaRPr sz="4000">
              <a:solidFill>
                <a:srgbClr val="7030A0"/>
              </a:solidFill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60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   </a:t>
            </a:r>
            <a:r>
              <a:rPr sz="3600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 </a:t>
            </a:r>
            <a:r>
              <a:rPr lang="en-US" sz="3600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    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歇后语：“懒婆娘的裹脚，又长又臭”。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俗语：“到什么山上唱什么歌”“看菜吃饭，量体裁衣”。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成语：“无的放矢”“对牛弹琴”。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方言：“瘪三”。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日常生活语言：“洗脸，照镜子”。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0055" y="253365"/>
            <a:ext cx="10852150" cy="641350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主旨概括：</a:t>
            </a:r>
            <a:endParaRPr lang="zh-CN" altLang="en-US" sz="48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605" y="1076960"/>
            <a:ext cx="11654790" cy="55397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Aft>
                <a:spcPct val="0"/>
              </a:spcAft>
              <a:buFont typeface="Wingdings" panose="05000000000000000000" charset="0"/>
              <a:buNone/>
            </a:pPr>
            <a:r>
              <a:rPr 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新宋体" panose="02010609030101010101" pitchFamily="49" charset="-122"/>
              </a:rPr>
              <a:t>    </a:t>
            </a:r>
            <a:r>
              <a:rPr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新宋体" panose="02010609030101010101" pitchFamily="49" charset="-122"/>
              </a:rPr>
              <a:t>这篇课文深刻地揭露了党八股的罪状和它对革命工作的严重危害，论述了马克思列宁主义文风的内容，阐明了抛弃党八股，采取生动活泼、新鲜有力的马克思列宁主义文风的重大意义。</a:t>
            </a:r>
            <a:endParaRPr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5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270510" y="151765"/>
            <a:ext cx="11650980" cy="6800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4400" b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讨论下列问题</a:t>
            </a:r>
            <a:r>
              <a:rPr lang="en-US" sz="4400" b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lang="en-US" sz="4400" b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/>
            <a:r>
              <a:rPr lang="en-US" altLang="zh-CN" sz="3600" b="0">
                <a:ea typeface="宋体" panose="02010600030101010101" pitchFamily="2" charset="-122"/>
              </a:rPr>
              <a:t>    </a:t>
            </a:r>
            <a:r>
              <a:rPr lang="en-US" altLang="zh-CN" sz="3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6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altLang="zh-CN" sz="3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(1)“我们有些同志欢喜写长文章，但是没有什么内容,真是‘懒婆娘的裹脚，又长又臭’。”这里用了什么修辞手法?起到什么作用?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altLang="zh-CN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(2)“只有一种解释，就是下决心不要群众看”中“只有”的“只”去掉行不行?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altLang="zh-CN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(3)“因为长而且空，群众见了就摇头，哪里还肯看下去呢?”把这句改为“谁还肯看呢?”不是更简洁吗?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zh-CN" altLang="en-US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831465" y="2724150"/>
            <a:ext cx="753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(1)运用了比喻的修辞格,起到生动形象的作用。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239895" y="4125595"/>
            <a:ext cx="779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(2)去掉“只”不行，因为去掉“只”就没有了唯一性。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8985" y="6102985"/>
            <a:ext cx="9418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(3)改了之后虽然表面简洁，但是失去了原文的委婉性。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403860" y="152400"/>
            <a:ext cx="1138364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endParaRPr 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  </a:t>
            </a:r>
            <a:r>
              <a:rPr lang="zh-CN" sz="4000" b="1">
                <a:ea typeface="宋体" panose="02010600030101010101" pitchFamily="2" charset="-122"/>
              </a:rPr>
              <a:t>(4)“去年六月二十二日,苏联进行那么大的反侵略战争”中为什么要用“那么大"形容“反侵略战争”?</a:t>
            </a:r>
            <a:endParaRPr lang="zh-CN" sz="4000" b="1">
              <a:ea typeface="宋体" panose="02010600030101010101" pitchFamily="2" charset="-122"/>
            </a:endParaRPr>
          </a:p>
          <a:p>
            <a:pPr indent="266700"/>
            <a:endParaRPr lang="zh-CN" sz="4000" b="1">
              <a:ea typeface="宋体" panose="02010600030101010101" pitchFamily="2" charset="-122"/>
            </a:endParaRPr>
          </a:p>
          <a:p>
            <a:pPr indent="266700"/>
            <a:endParaRPr 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  </a:t>
            </a:r>
            <a:r>
              <a:rPr lang="zh-CN" sz="4000" b="1">
                <a:ea typeface="宋体" panose="02010600030101010101" pitchFamily="2" charset="-122"/>
              </a:rPr>
              <a:t>(5)“要是我们的老爷写起来，那就不得了，起码得有几万字”中把“老爷”改为“同志”好不好</a:t>
            </a:r>
            <a:r>
              <a:rPr lang="en-US" sz="4000" b="1">
                <a:latin typeface="宋体" panose="02010600030101010101" pitchFamily="2" charset="-122"/>
              </a:rPr>
              <a:t>?</a:t>
            </a:r>
            <a:endParaRPr lang="en-US" sz="4000" b="1">
              <a:latin typeface="宋体" panose="02010600030101010101" pitchFamily="2" charset="-122"/>
            </a:endParaRPr>
          </a:p>
          <a:p>
            <a:pPr indent="266700"/>
            <a:endParaRPr lang="en-US" altLang="en-US" sz="4000" b="1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17090" y="2545080"/>
            <a:ext cx="89985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</a:rPr>
              <a:t>(4)用远指代词“那么"形容“大”，包含比“很大很大”更丰富的感谢。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622550" y="5843905"/>
            <a:ext cx="7804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5</a:t>
            </a:r>
            <a:r>
              <a:rPr lang="zh-CN" altLang="en-US" sz="3200" b="1">
                <a:solidFill>
                  <a:srgbClr val="FF0000"/>
                </a:solidFill>
              </a:rPr>
              <a:t>）不好，一改就失去了讽刺意味。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15290" y="257810"/>
            <a:ext cx="1136142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</a:t>
            </a:r>
            <a:r>
              <a:rPr lang="zh-CN" sz="4000" b="1">
                <a:ea typeface="宋体" panose="02010600030101010101" pitchFamily="2" charset="-122"/>
              </a:rPr>
              <a:t>(6)“延安虽然还没有战争，但军队天天在前方打仗，后方也唤工作忙，文章太长了，有谁来看呢?”中将“有谁来看呢?”改为“谁看!”不是更能表达作者的气愤吗?</a:t>
            </a:r>
            <a:endParaRPr 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 </a:t>
            </a:r>
            <a:endParaRPr lang="en-US" alt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</a:t>
            </a:r>
            <a:endParaRPr lang="en-US" alt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  </a:t>
            </a:r>
            <a:r>
              <a:rPr lang="zh-CN" sz="4000" b="1">
                <a:ea typeface="宋体" panose="02010600030101010101" pitchFamily="2" charset="-122"/>
              </a:rPr>
              <a:t>(7)“他们辛辛苦苦地写了，送来了，其目的是要我们看的。可是怎么敢看呢?”中“敢”字用得很好，为什么?</a:t>
            </a:r>
            <a:endParaRPr lang="zh-CN" sz="4000" b="1">
              <a:ea typeface="宋体" panose="02010600030101010101" pitchFamily="2" charset="-122"/>
            </a:endParaRPr>
          </a:p>
          <a:p>
            <a:pPr indent="266700"/>
            <a:endParaRPr lang="zh-CN" altLang="en-US" sz="4000" b="1"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285875" y="2995295"/>
            <a:ext cx="7290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（</a:t>
            </a:r>
            <a:r>
              <a:rPr lang="en-US" altLang="zh-CN" sz="3600" b="1">
                <a:solidFill>
                  <a:srgbClr val="FF0000"/>
                </a:solidFill>
              </a:rPr>
              <a:t>6</a:t>
            </a:r>
            <a:r>
              <a:rPr lang="zh-CN" altLang="en-US" sz="3600" b="1">
                <a:solidFill>
                  <a:srgbClr val="FF0000"/>
                </a:solidFill>
              </a:rPr>
              <a:t>）作者当时没有那么气愤。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8710" y="6286500"/>
            <a:ext cx="3891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417955" y="5921375"/>
            <a:ext cx="9998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(7)一个“敢”字写出工作太忙，想看又怕耽误工作的心情。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10515" y="305435"/>
            <a:ext cx="1157097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  </a:t>
            </a:r>
            <a:r>
              <a:rPr lang="zh-CN" sz="4000" b="1">
                <a:ea typeface="宋体" panose="02010600030101010101" pitchFamily="2" charset="-122"/>
              </a:rPr>
              <a:t>(8)“但是主要的和首先的任务”这两个修饰语说明了什么?次序可否颠倒?
</a:t>
            </a:r>
            <a:endParaRPr 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</a:t>
            </a:r>
            <a:endParaRPr lang="en-US" alt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  </a:t>
            </a:r>
            <a:endParaRPr lang="en-US" altLang="zh-CN" sz="4000" b="1">
              <a:ea typeface="宋体" panose="02010600030101010101" pitchFamily="2" charset="-122"/>
            </a:endParaRPr>
          </a:p>
          <a:p>
            <a:pPr indent="266700"/>
            <a:r>
              <a:rPr lang="en-US" altLang="zh-CN" sz="4000" b="1">
                <a:ea typeface="宋体" panose="02010600030101010101" pitchFamily="2" charset="-122"/>
              </a:rPr>
              <a:t>      </a:t>
            </a:r>
            <a:r>
              <a:rPr lang="zh-CN" sz="4000" b="1">
                <a:ea typeface="宋体" panose="02010600030101010101" pitchFamily="2" charset="-122"/>
              </a:rPr>
              <a:t>(9)“是把那些又长又臭的懒婆娘的裹脚，赶快扔到垃圾桶里去。”此处修辞手法的运用与(1)处有何异同?</a:t>
            </a:r>
            <a:endParaRPr lang="zh-CN" altLang="en-US" sz="4000" b="1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423670" y="1785620"/>
            <a:ext cx="98742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        </a:t>
            </a:r>
            <a:r>
              <a:rPr lang="zh-CN" altLang="en-US" sz="3600">
                <a:solidFill>
                  <a:srgbClr val="FF0000"/>
                </a:solidFill>
              </a:rPr>
              <a:t>(8)前一个说明哪个为主，后一个说明哪个在先。前一个说主次,后一个说先后，不能颠倒。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634490" y="5510530"/>
            <a:ext cx="8658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(9)都是比喻。此处是借喻,(1)处是暗喻。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249257" y="1890737"/>
            <a:ext cx="8261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liàng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604520" y="1903853"/>
          <a:ext cx="9469755" cy="176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9585960" imgH="1790700" progId="Word.Document.12">
                  <p:embed/>
                </p:oleObj>
              </mc:Choice>
              <mc:Fallback>
                <p:oleObj name="文档" r:id="rId3" imgW="9585960" imgH="17907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4520" y="1903853"/>
                        <a:ext cx="9469755" cy="1767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5042366" y="1903989"/>
            <a:ext cx="7753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zēng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8476055" y="1903989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1735692" y="2470562"/>
            <a:ext cx="5721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bié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5129625" y="2457310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qià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8409795" y="2470562"/>
            <a:ext cx="7245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xiāo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1568921" y="3045990"/>
            <a:ext cx="1224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yín mǎo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5186998" y="3032738"/>
            <a:ext cx="4197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8520176" y="3063639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604520" y="392430"/>
            <a:ext cx="2562860" cy="64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ea typeface="华文行楷" panose="02010800040101010101" charset="-122"/>
              </a:rPr>
              <a:t>读准字音</a:t>
            </a:r>
            <a:endParaRPr lang="zh-CN" altLang="en-US" sz="3600">
              <a:solidFill>
                <a:srgbClr val="7030A0"/>
              </a:solidFill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56" y="2374900"/>
            <a:ext cx="12256656" cy="44831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56590" y="262255"/>
            <a:ext cx="3003550" cy="706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7030A0"/>
                </a:solidFill>
                <a:ea typeface="华文行楷" panose="02010800040101010101" charset="-122"/>
              </a:rPr>
              <a:t>掌握词语</a:t>
            </a:r>
            <a:endParaRPr lang="zh-CN" altLang="en-US" sz="4000">
              <a:solidFill>
                <a:srgbClr val="7030A0"/>
              </a:solidFill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33070" y="1449705"/>
            <a:ext cx="2372995" cy="4246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新宋体" panose="02010609030101010101" pitchFamily="49" charset="-122"/>
                <a:ea typeface="新宋体" panose="02010609030101010101" pitchFamily="49" charset="-122"/>
              </a:rPr>
              <a:t>言之无物：</a:t>
            </a:r>
            <a:endParaRPr lang="en-US" altLang="zh-CN" sz="3600" b="1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新宋体" panose="02010609030101010101" pitchFamily="49" charset="-122"/>
                <a:ea typeface="新宋体" panose="02010609030101010101" pitchFamily="49" charset="-122"/>
              </a:rPr>
              <a:t>量体裁衣：</a:t>
            </a:r>
            <a:endParaRPr lang="en-US" altLang="zh-CN" sz="3600" b="1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新宋体" panose="02010609030101010101" pitchFamily="49" charset="-122"/>
                <a:ea typeface="新宋体" panose="02010609030101010101" pitchFamily="49" charset="-122"/>
              </a:rPr>
              <a:t>无的放矢：</a:t>
            </a:r>
            <a:endParaRPr lang="en-US" altLang="zh-CN" sz="3600" b="1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新宋体" panose="02010609030101010101" pitchFamily="49" charset="-122"/>
                <a:ea typeface="新宋体" panose="02010609030101010101" pitchFamily="49" charset="-122"/>
              </a:rPr>
              <a:t>原形毕露：</a:t>
            </a:r>
            <a:endParaRPr lang="zh-CN" altLang="en-US" sz="36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029585" y="1449705"/>
            <a:ext cx="9001760" cy="4246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指文章或言论空空洞洞，没有实际内容。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按照身材剪裁衣裳，比喻根据实际情况办事。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没有箭靶乱射箭，比喻言语、行动没有明确目标或不切合实际。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本来的面目完全暴露</a:t>
            </a:r>
            <a:r>
              <a:rPr lang="en-US" altLang="zh-CN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含贬义</a:t>
            </a:r>
            <a:r>
              <a:rPr lang="en-US" altLang="zh-CN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54" y="2374900"/>
            <a:ext cx="12376728" cy="44831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01625" y="713740"/>
            <a:ext cx="20637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装腔作势：</a:t>
            </a:r>
            <a:endParaRPr lang="en-US" altLang="zh-CN" sz="3200" b="1">
              <a:solidFill>
                <a:srgbClr val="7030A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莫名其妙：</a:t>
            </a:r>
            <a:endParaRPr lang="en-US" altLang="zh-CN" sz="3200" b="1">
              <a:solidFill>
                <a:srgbClr val="7030A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rgbClr val="7030A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对牛弹琴：</a:t>
            </a:r>
            <a:endParaRPr lang="en-US" altLang="zh-CN" sz="3200" b="1">
              <a:solidFill>
                <a:srgbClr val="7030A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rgbClr val="7030A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面目可憎：</a:t>
            </a:r>
            <a:endParaRPr lang="en-US" altLang="zh-CN" sz="3200" b="1">
              <a:solidFill>
                <a:srgbClr val="7030A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703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祸国殃民：</a:t>
            </a:r>
            <a:endParaRPr lang="zh-CN" altLang="en-US" sz="3200" b="1">
              <a:solidFill>
                <a:srgbClr val="7030A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441575" y="713740"/>
            <a:ext cx="94875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故意做作，装出某种情态。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没有人能说出它的奥妙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道理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，表示事情很奇怪，使人难以理解。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比喻对不懂道理的人讲道理，对外行人说内行话。现在也用来讥笑说话的人不看对象。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面貌神情卑陋，使人看了厌恶。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指使国家受害，百姓遭殃。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85445" y="118745"/>
            <a:ext cx="1142047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/>
              <a:t>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1937年至1940年间，中共党员由原先的3万多人迅速增至80余万人。这些新党员，绝大多数出身于农民和小资产阶级知识分子。他们虽有高度的革命热情，但对党的理论、党的纲领、党的斗争历史知之甚少。在他们的头脑中，还普遍地、不同程度地存在着个人主义、自由主义、宗派主义、主观唯心主义等不健康的思想意识。这些非无产阶级思想意识的普遍存在，成了党内各种错误倾向滋长的温床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724660" y="2280920"/>
            <a:ext cx="7640320" cy="1861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1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拓展延伸</a:t>
            </a:r>
            <a:endParaRPr lang="zh-CN" altLang="en-US" sz="115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07670" y="509270"/>
            <a:ext cx="112299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《反对党八股》指出了党八股的八大罪状，分析了党八股的危害，提出了求真务实、实事求是的马克思主义学风和文风，请结合生活实际，谈一谈社会上有哪些不正确的文风？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23875" y="675005"/>
            <a:ext cx="1130808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浮夸自大文风：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如，有的一味夸大、以偏概全，高喊《在这些领域，中国创下多个“世界第一”！无人表示不服》；有的任意拔高、贻人口实，鼓吹《别怕，中国科技实力超越美国，居世界第一》；有的一厢情愿、照单全收，将国外的只言片语，放大成“中国在世界舞台上占据中心位置”“中国现在是全球第一经济体”等声音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71855" y="765175"/>
            <a:ext cx="1084707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弄虚造假文风：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假合同、假凭证、假广告以及上市公司发布的假信息等等。在教育、科技等领域也弄假成风，教育领域的假学历、假文凭、假奖状，科技领域的假论文、假鉴定书等等，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炒作起哄文风：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热衷于主观的炒作，刮风起哄。炒歌星、影星，炒神童作家，炒大款、大腕，炒"名星企业"，炒"能医百病"的药品、营养品……造成青少年中的追星热、攀比风和居民消费上的误导。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空洞、冗长文风：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讲空话、套话，不联系实际，无具体措施，读后仍令人茫茫然。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069715" y="107315"/>
            <a:ext cx="2948940" cy="99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757" tIns="48378" rIns="96757" bIns="48378" numCol="1" anchor="t" anchorCtr="0" compatLnSpc="1"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4400" b="1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结束语</a:t>
            </a:r>
            <a:endParaRPr lang="zh-CN" altLang="en-US" sz="4400" b="1"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4" name="矩形 33" descr="中国教育出版网"/>
          <p:cNvSpPr/>
          <p:nvPr>
            <p:custDataLst>
              <p:tags r:id="rId2"/>
            </p:custDataLst>
          </p:nvPr>
        </p:nvSpPr>
        <p:spPr>
          <a:xfrm>
            <a:off x="256540" y="1290955"/>
            <a:ext cx="11678285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55015" algn="just">
              <a:lnSpc>
                <a:spcPct val="150000"/>
              </a:lnSpc>
              <a:tabLst>
                <a:tab pos="5683885" algn="l"/>
              </a:tabLst>
              <a:defRPr/>
            </a:pPr>
            <a:r>
              <a:rPr lang="en-US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作为当代青年学生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MingLiU_HKSCS-ExtB" panose="02020500000000000000" charset="-120"/>
              </a:rPr>
              <a:t>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我们一定要规避毛泽东在《反对党八股》中提到的八大罪状。我们要脚踏实地地学好基础知识和专业知识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MingLiU_HKSCS-ExtB" panose="02020500000000000000" charset="-120"/>
              </a:rPr>
              <a:t>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认识新世界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MingLiU_HKSCS-ExtB" panose="02020500000000000000" charset="-120"/>
              </a:rPr>
              <a:t>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开阔新思想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MingLiU_HKSCS-ExtB" panose="02020500000000000000" charset="-120"/>
              </a:rPr>
              <a:t>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坚持一切从实际出发；勇于创新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MingLiU_HKSCS-ExtB" panose="02020500000000000000" charset="-120"/>
              </a:rPr>
              <a:t>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将大胆的探索精神与求真务实的态度结合起来。唯有这样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MingLiU_HKSCS-ExtB" panose="02020500000000000000" charset="-120"/>
              </a:rPr>
              <a:t>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我们才能成为新时代合乎中国需要的人才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MingLiU_HKSCS-ExtB" panose="02020500000000000000" charset="-120"/>
              </a:rPr>
              <a:t>，</a:t>
            </a:r>
            <a:r>
              <a:rPr lang="zh-CN" altLang="zh-CN" sz="3600" b="1" kern="10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才能为国家建设和民族复兴奉献我们的力量。</a:t>
            </a:r>
            <a:endParaRPr lang="zh-CN" altLang="zh-CN" sz="3600" b="1" kern="10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45490" y="946785"/>
            <a:ext cx="10566400" cy="502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/>
              <a:t>    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91160" y="118745"/>
            <a:ext cx="1140904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/>
              <a:t>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1941年1月，皖南事变发生，新四军遭受惨重损失。皖南事变前，毛泽东曾制定过一个先发制人的计划，打算派15万精兵打到国民党后方去，但这个计划最终被共产国际否定了。为了避免重蹈覆辙，毛泽东决心尽快改变与共产国际的关系，从实质上摆脱共产国际对中国革命的干预。 而要做到这一点，就必须开展一次全党的整风运动，从思想根源上破除将共产国际指示神圣化和教条化的氛围。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498475" y="118745"/>
            <a:ext cx="11222355" cy="673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1942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全党的政治思想水平已经有了很大提高，但过去的一些错误思想的恶劣影响，还没有在全党范围内从思想上加以清除，主观主义、宗派主义、党八股还有一定的危害。另外，我党吸收了大量新党员，他们需要接受思想上的再教育。在这种情况下，全党开展了具有伟大历史意义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延安整风运动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，号召全党“反对主观主义以整顿学风，反对宗派主义以整顿党风，反对党八股以整顿文风”。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73150" y="876935"/>
            <a:ext cx="66770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整风运动内容是“整顿三风”，即：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341246" y="2437398"/>
            <a:ext cx="9239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主观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主义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09" y="1961951"/>
            <a:ext cx="1905000" cy="19050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2478542" y="2321456"/>
            <a:ext cx="2220416" cy="1130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</a:rPr>
              <a:t>反对主观主义以整顿学风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6"/>
            </p:custDataLst>
          </p:nvPr>
        </p:nvSpPr>
        <p:spPr>
          <a:xfrm>
            <a:off x="4912328" y="2437398"/>
            <a:ext cx="9239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宗派主义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791" y="1961951"/>
            <a:ext cx="1905000" cy="19050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8"/>
            </p:custDataLst>
          </p:nvPr>
        </p:nvSpPr>
        <p:spPr>
          <a:xfrm>
            <a:off x="6049624" y="2321456"/>
            <a:ext cx="2220416" cy="1130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</a:rPr>
              <a:t>反对宗派主义以整顿党风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9"/>
            </p:custDataLst>
          </p:nvPr>
        </p:nvSpPr>
        <p:spPr>
          <a:xfrm>
            <a:off x="8609508" y="2437398"/>
            <a:ext cx="9239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党八股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971" y="1961951"/>
            <a:ext cx="1905000" cy="190500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9746804" y="2321456"/>
            <a:ext cx="2048237" cy="1130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</a:rPr>
              <a:t>反对党八股以整顿文风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1073151" y="3972988"/>
            <a:ext cx="6026150" cy="662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毛泽东同志作了三个动员报告：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1" y="4878706"/>
            <a:ext cx="1136961" cy="1136961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2101508" y="4878706"/>
            <a:ext cx="2220416" cy="561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整顿学风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6"/>
            </p:custDataLst>
          </p:nvPr>
        </p:nvSpPr>
        <p:spPr>
          <a:xfrm>
            <a:off x="1937843" y="5419656"/>
            <a:ext cx="2974485" cy="610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改造我们的学习</a:t>
            </a:r>
            <a:r>
              <a:rPr lang="en-US" altLang="zh-CN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97" y="4878706"/>
            <a:ext cx="1136961" cy="1136961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18"/>
            </p:custDataLst>
          </p:nvPr>
        </p:nvSpPr>
        <p:spPr>
          <a:xfrm>
            <a:off x="5836254" y="4878706"/>
            <a:ext cx="2220416" cy="561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整顿党风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9"/>
            </p:custDataLst>
          </p:nvPr>
        </p:nvSpPr>
        <p:spPr>
          <a:xfrm>
            <a:off x="5672589" y="5419656"/>
            <a:ext cx="2974485" cy="610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整顿党的作风</a:t>
            </a:r>
            <a:r>
              <a:rPr lang="en-US" altLang="zh-CN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410" y="4878706"/>
            <a:ext cx="1136961" cy="1136961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21"/>
            </p:custDataLst>
          </p:nvPr>
        </p:nvSpPr>
        <p:spPr>
          <a:xfrm>
            <a:off x="9318767" y="4878706"/>
            <a:ext cx="2220416" cy="561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>
                <a:latin typeface="微软雅黑" panose="020B0503020204020204" pitchFamily="34" charset="-122"/>
                <a:ea typeface="微软雅黑" panose="020B0503020204020204" pitchFamily="34" charset="-122"/>
              </a:rPr>
              <a:t>整顿文风</a:t>
            </a:r>
            <a:endParaRPr lang="zh-CN" altLang="en-US" sz="2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22"/>
            </p:custDataLst>
          </p:nvPr>
        </p:nvSpPr>
        <p:spPr>
          <a:xfrm>
            <a:off x="9155102" y="5404416"/>
            <a:ext cx="2974485" cy="610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反对党八股</a:t>
            </a:r>
            <a:r>
              <a:rPr lang="en-US" altLang="zh-CN" sz="2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34" grpId="0"/>
      <p:bldP spid="36" grpId="0"/>
      <p:bldP spid="37" grpId="0"/>
      <p:bldP spid="39" grpId="0"/>
      <p:bldP spid="40" grpId="0"/>
      <p:bldP spid="41" grpId="0"/>
      <p:bldP spid="42" grpId="0"/>
      <p:bldP spid="44" grpId="0"/>
      <p:bldP spid="45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72415" y="137795"/>
            <a:ext cx="738568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反对党八股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是毛泽东同志于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日在延安干部会上的讲话。这篇演讲和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改造我们的学习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整顿党的作风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，都是整风运动的基本著作。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05"/>
          <a:stretch>
            <a:fillRect/>
          </a:stretch>
        </p:blipFill>
        <p:spPr bwMode="auto">
          <a:xfrm>
            <a:off x="7791450" y="278765"/>
            <a:ext cx="4400550" cy="2588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72415" y="3117215"/>
            <a:ext cx="11551920" cy="36734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5000"/>
              </a:spcBef>
              <a:spcAft>
                <a:spcPct val="5000"/>
              </a:spcAft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这篇文章着重谈的是关于改进“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文风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”的问题。它深刻地</a:t>
            </a:r>
            <a:r>
              <a:rPr lang="zh-CN" altLang="en-US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论述了党八股产生的历史根源和阶级根源，阐明了反对党八股的重要意义，并具体指出党八股的八大罪状及其危害性，最后提出马克思列宁主义新文风的要求，指明了今后努力的方向。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本文节选的是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反对党八股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9─18 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节。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122" grpId="0"/>
    </p:bldLst>
  </p:timing>
</p:sld>
</file>

<file path=ppt/tags/tag1.xml><?xml version="1.0" encoding="utf-8"?>
<p:tagLst xmlns:p="http://schemas.openxmlformats.org/presentationml/2006/main">
  <p:tag name="AS_UNIQUEID" val="393"/>
</p:tagLst>
</file>

<file path=ppt/tags/tag10.xml><?xml version="1.0" encoding="utf-8"?>
<p:tagLst xmlns:p="http://schemas.openxmlformats.org/presentationml/2006/main">
  <p:tag name="AS_UNIQUEID" val="45"/>
</p:tagLst>
</file>

<file path=ppt/tags/tag100.xml><?xml version="1.0" encoding="utf-8"?>
<p:tagLst xmlns:p="http://schemas.openxmlformats.org/presentationml/2006/main">
  <p:tag name="AS_UNIQUEID" val="823"/>
</p:tagLst>
</file>

<file path=ppt/tags/tag101.xml><?xml version="1.0" encoding="utf-8"?>
<p:tagLst xmlns:p="http://schemas.openxmlformats.org/presentationml/2006/main">
  <p:tag name="KSO_WM_TEMPLATE_CATEGORY" val="custom"/>
  <p:tag name="KSO_WM_TEMPLATE_INDEX" val="20207611"/>
</p:tagLst>
</file>

<file path=ppt/tags/tag102.xml><?xml version="1.0" encoding="utf-8"?>
<p:tagLst xmlns:p="http://schemas.openxmlformats.org/presentationml/2006/main">
  <p:tag name="AS_UNIQUEID" val="9"/>
</p:tagLst>
</file>

<file path=ppt/tags/tag103.xml><?xml version="1.0" encoding="utf-8"?>
<p:tagLst xmlns:p="http://schemas.openxmlformats.org/presentationml/2006/main">
  <p:tag name="AS_UNIQUEID" val="11"/>
</p:tagLst>
</file>

<file path=ppt/tags/tag104.xml><?xml version="1.0" encoding="utf-8"?>
<p:tagLst xmlns:p="http://schemas.openxmlformats.org/presentationml/2006/main">
  <p:tag name="AS_UNIQUEID" val="14"/>
</p:tagLst>
</file>

<file path=ppt/tags/tag105.xml><?xml version="1.0" encoding="utf-8"?>
<p:tagLst xmlns:p="http://schemas.openxmlformats.org/presentationml/2006/main">
  <p:tag name="AS_UNIQUEID" val="15"/>
</p:tagLst>
</file>

<file path=ppt/tags/tag106.xml><?xml version="1.0" encoding="utf-8"?>
<p:tagLst xmlns:p="http://schemas.openxmlformats.org/presentationml/2006/main">
  <p:tag name="AS_UNIQUEID" val="16"/>
</p:tagLst>
</file>

<file path=ppt/tags/tag107.xml><?xml version="1.0" encoding="utf-8"?>
<p:tagLst xmlns:p="http://schemas.openxmlformats.org/presentationml/2006/main">
  <p:tag name="AS_UNIQUEID" val="157"/>
</p:tagLst>
</file>

<file path=ppt/tags/tag108.xml><?xml version="1.0" encoding="utf-8"?>
<p:tagLst xmlns:p="http://schemas.openxmlformats.org/presentationml/2006/main">
  <p:tag name="AS_UNIQUEID" val="158"/>
</p:tagLst>
</file>

<file path=ppt/tags/tag10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1.xml><?xml version="1.0" encoding="utf-8"?>
<p:tagLst xmlns:p="http://schemas.openxmlformats.org/presentationml/2006/main">
  <p:tag name="AS_UNIQUEID" val="46"/>
</p:tagLst>
</file>

<file path=ppt/tags/tag110.xml><?xml version="1.0" encoding="utf-8"?>
<p:tagLst xmlns:p="http://schemas.openxmlformats.org/presentationml/2006/main">
  <p:tag name="AS_UNIQUEID" val="148"/>
</p:tagLst>
</file>

<file path=ppt/tags/tag111.xml><?xml version="1.0" encoding="utf-8"?>
<p:tagLst xmlns:p="http://schemas.openxmlformats.org/presentationml/2006/main">
  <p:tag name="AS_UNIQUEID" val="149"/>
</p:tagLst>
</file>

<file path=ppt/tags/tag112.xml><?xml version="1.0" encoding="utf-8"?>
<p:tagLst xmlns:p="http://schemas.openxmlformats.org/presentationml/2006/main">
  <p:tag name="AS_UNIQUEID" val="150"/>
</p:tagLst>
</file>

<file path=ppt/tags/tag113.xml><?xml version="1.0" encoding="utf-8"?>
<p:tagLst xmlns:p="http://schemas.openxmlformats.org/presentationml/2006/main">
  <p:tag name="AS_UNIQUEID" val="158"/>
</p:tagLst>
</file>

<file path=ppt/tags/tag114.xml><?xml version="1.0" encoding="utf-8"?>
<p:tagLst xmlns:p="http://schemas.openxmlformats.org/presentationml/2006/main">
  <p:tag name="AS_UNIQUEID" val="158"/>
</p:tagLst>
</file>

<file path=ppt/tags/tag115.xml><?xml version="1.0" encoding="utf-8"?>
<p:tagLst xmlns:p="http://schemas.openxmlformats.org/presentationml/2006/main">
  <p:tag name="AS_UNIQUEID" val="158"/>
</p:tagLst>
</file>

<file path=ppt/tags/tag116.xml><?xml version="1.0" encoding="utf-8"?>
<p:tagLst xmlns:p="http://schemas.openxmlformats.org/presentationml/2006/main">
  <p:tag name="AS_UNIQUEID" val="158"/>
</p:tagLst>
</file>

<file path=ppt/tags/tag117.xml><?xml version="1.0" encoding="utf-8"?>
<p:tagLst xmlns:p="http://schemas.openxmlformats.org/presentationml/2006/main">
  <p:tag name="AS_UNIQUEID" val="607"/>
</p:tagLst>
</file>

<file path=ppt/tags/tag118.xml><?xml version="1.0" encoding="utf-8"?>
<p:tagLst xmlns:p="http://schemas.openxmlformats.org/presentationml/2006/main">
  <p:tag name="AS_UNIQUEID" val="608"/>
</p:tagLst>
</file>

<file path=ppt/tags/tag119.xml><?xml version="1.0" encoding="utf-8"?>
<p:tagLst xmlns:p="http://schemas.openxmlformats.org/presentationml/2006/main">
  <p:tag name="AS_UNIQUEID" val="158"/>
</p:tagLst>
</file>

<file path=ppt/tags/tag12.xml><?xml version="1.0" encoding="utf-8"?>
<p:tagLst xmlns:p="http://schemas.openxmlformats.org/presentationml/2006/main">
  <p:tag name="AS_UNIQUEID" val="47"/>
</p:tagLst>
</file>

<file path=ppt/tags/tag12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21.xml><?xml version="1.0" encoding="utf-8"?>
<p:tagLst xmlns:p="http://schemas.openxmlformats.org/presentationml/2006/main">
  <p:tag name="AS_UNIQUEID" val="148"/>
</p:tagLst>
</file>

<file path=ppt/tags/tag122.xml><?xml version="1.0" encoding="utf-8"?>
<p:tagLst xmlns:p="http://schemas.openxmlformats.org/presentationml/2006/main">
  <p:tag name="AS_UNIQUEID" val="149"/>
</p:tagLst>
</file>

<file path=ppt/tags/tag123.xml><?xml version="1.0" encoding="utf-8"?>
<p:tagLst xmlns:p="http://schemas.openxmlformats.org/presentationml/2006/main">
  <p:tag name="AS_UNIQUEID" val="150"/>
</p:tagLst>
</file>

<file path=ppt/tags/tag124.xml><?xml version="1.0" encoding="utf-8"?>
<p:tagLst xmlns:p="http://schemas.openxmlformats.org/presentationml/2006/main">
  <p:tag name="AS_UNIQUEID" val="158"/>
</p:tagLst>
</file>

<file path=ppt/tags/tag125.xml><?xml version="1.0" encoding="utf-8"?>
<p:tagLst xmlns:p="http://schemas.openxmlformats.org/presentationml/2006/main">
  <p:tag name="AS_UNIQUEID" val="158"/>
</p:tagLst>
</file>

<file path=ppt/tags/tag12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27.xml><?xml version="1.0" encoding="utf-8"?>
<p:tagLst xmlns:p="http://schemas.openxmlformats.org/presentationml/2006/main">
  <p:tag name="AS_UNIQUEID" val="148"/>
</p:tagLst>
</file>

<file path=ppt/tags/tag128.xml><?xml version="1.0" encoding="utf-8"?>
<p:tagLst xmlns:p="http://schemas.openxmlformats.org/presentationml/2006/main">
  <p:tag name="AS_UNIQUEID" val="149"/>
</p:tagLst>
</file>

<file path=ppt/tags/tag129.xml><?xml version="1.0" encoding="utf-8"?>
<p:tagLst xmlns:p="http://schemas.openxmlformats.org/presentationml/2006/main">
  <p:tag name="AS_UNIQUEID" val="150"/>
</p:tagLst>
</file>

<file path=ppt/tags/tag13.xml><?xml version="1.0" encoding="utf-8"?>
<p:tagLst xmlns:p="http://schemas.openxmlformats.org/presentationml/2006/main">
  <p:tag name="AS_UNIQUEID" val="72"/>
</p:tagLst>
</file>

<file path=ppt/tags/tag130.xml><?xml version="1.0" encoding="utf-8"?>
<p:tagLst xmlns:p="http://schemas.openxmlformats.org/presentationml/2006/main">
  <p:tag name="AS_UNIQUEID" val="559"/>
</p:tagLst>
</file>

<file path=ppt/tags/tag131.xml><?xml version="1.0" encoding="utf-8"?>
<p:tagLst xmlns:p="http://schemas.openxmlformats.org/presentationml/2006/main">
  <p:tag name="AS_UNIQUEID" val="561"/>
</p:tagLst>
</file>

<file path=ppt/tags/tag132.xml><?xml version="1.0" encoding="utf-8"?>
<p:tagLst xmlns:p="http://schemas.openxmlformats.org/presentationml/2006/main">
  <p:tag name="AS_UNIQUEID" val="562"/>
</p:tagLst>
</file>

<file path=ppt/tags/tag133.xml><?xml version="1.0" encoding="utf-8"?>
<p:tagLst xmlns:p="http://schemas.openxmlformats.org/presentationml/2006/main">
  <p:tag name="AS_UNIQUEID" val="563"/>
</p:tagLst>
</file>

<file path=ppt/tags/tag134.xml><?xml version="1.0" encoding="utf-8"?>
<p:tagLst xmlns:p="http://schemas.openxmlformats.org/presentationml/2006/main">
  <p:tag name="AS_UNIQUEID" val="564"/>
</p:tagLst>
</file>

<file path=ppt/tags/tag135.xml><?xml version="1.0" encoding="utf-8"?>
<p:tagLst xmlns:p="http://schemas.openxmlformats.org/presentationml/2006/main">
  <p:tag name="AS_UNIQUEID" val="565"/>
</p:tagLst>
</file>

<file path=ppt/tags/tag136.xml><?xml version="1.0" encoding="utf-8"?>
<p:tagLst xmlns:p="http://schemas.openxmlformats.org/presentationml/2006/main">
  <p:tag name="AS_UNIQUEID" val="566"/>
</p:tagLst>
</file>

<file path=ppt/tags/tag137.xml><?xml version="1.0" encoding="utf-8"?>
<p:tagLst xmlns:p="http://schemas.openxmlformats.org/presentationml/2006/main">
  <p:tag name="AS_UNIQUEID" val="567"/>
</p:tagLst>
</file>

<file path=ppt/tags/tag138.xml><?xml version="1.0" encoding="utf-8"?>
<p:tagLst xmlns:p="http://schemas.openxmlformats.org/presentationml/2006/main">
  <p:tag name="AS_UNIQUEID" val="568"/>
</p:tagLst>
</file>

<file path=ppt/tags/tag139.xml><?xml version="1.0" encoding="utf-8"?>
<p:tagLst xmlns:p="http://schemas.openxmlformats.org/presentationml/2006/main">
  <p:tag name="AS_UNIQUEID" val="569"/>
</p:tagLst>
</file>

<file path=ppt/tags/tag14.xml><?xml version="1.0" encoding="utf-8"?>
<p:tagLst xmlns:p="http://schemas.openxmlformats.org/presentationml/2006/main">
  <p:tag name="AS_UNIQUEID" val="73"/>
</p:tagLst>
</file>

<file path=ppt/tags/tag140.xml><?xml version="1.0" encoding="utf-8"?>
<p:tagLst xmlns:p="http://schemas.openxmlformats.org/presentationml/2006/main">
  <p:tag name="AS_UNIQUEID" val="570"/>
</p:tagLst>
</file>

<file path=ppt/tags/tag141.xml><?xml version="1.0" encoding="utf-8"?>
<p:tagLst xmlns:p="http://schemas.openxmlformats.org/presentationml/2006/main">
  <p:tag name="AS_UNIQUEID" val="571"/>
</p:tagLst>
</file>

<file path=ppt/tags/tag142.xml><?xml version="1.0" encoding="utf-8"?>
<p:tagLst xmlns:p="http://schemas.openxmlformats.org/presentationml/2006/main">
  <p:tag name="AS_UNIQUEID" val="572"/>
</p:tagLst>
</file>

<file path=ppt/tags/tag143.xml><?xml version="1.0" encoding="utf-8"?>
<p:tagLst xmlns:p="http://schemas.openxmlformats.org/presentationml/2006/main">
  <p:tag name="AS_UNIQUEID" val="573"/>
</p:tagLst>
</file>

<file path=ppt/tags/tag144.xml><?xml version="1.0" encoding="utf-8"?>
<p:tagLst xmlns:p="http://schemas.openxmlformats.org/presentationml/2006/main">
  <p:tag name="AS_UNIQUEID" val="574"/>
</p:tagLst>
</file>

<file path=ppt/tags/tag145.xml><?xml version="1.0" encoding="utf-8"?>
<p:tagLst xmlns:p="http://schemas.openxmlformats.org/presentationml/2006/main">
  <p:tag name="AS_UNIQUEID" val="575"/>
</p:tagLst>
</file>

<file path=ppt/tags/tag146.xml><?xml version="1.0" encoding="utf-8"?>
<p:tagLst xmlns:p="http://schemas.openxmlformats.org/presentationml/2006/main">
  <p:tag name="AS_UNIQUEID" val="576"/>
</p:tagLst>
</file>

<file path=ppt/tags/tag147.xml><?xml version="1.0" encoding="utf-8"?>
<p:tagLst xmlns:p="http://schemas.openxmlformats.org/presentationml/2006/main">
  <p:tag name="AS_UNIQUEID" val="577"/>
</p:tagLst>
</file>

<file path=ppt/tags/tag148.xml><?xml version="1.0" encoding="utf-8"?>
<p:tagLst xmlns:p="http://schemas.openxmlformats.org/presentationml/2006/main">
  <p:tag name="AS_UNIQUEID" val="578"/>
</p:tagLst>
</file>

<file path=ppt/tags/tag149.xml><?xml version="1.0" encoding="utf-8"?>
<p:tagLst xmlns:p="http://schemas.openxmlformats.org/presentationml/2006/main">
  <p:tag name="AS_UNIQUEID" val="579"/>
</p:tagLst>
</file>

<file path=ppt/tags/tag15.xml><?xml version="1.0" encoding="utf-8"?>
<p:tagLst xmlns:p="http://schemas.openxmlformats.org/presentationml/2006/main">
  <p:tag name="AS_UNIQUEID" val="74"/>
</p:tagLst>
</file>

<file path=ppt/tags/tag150.xml><?xml version="1.0" encoding="utf-8"?>
<p:tagLst xmlns:p="http://schemas.openxmlformats.org/presentationml/2006/main">
  <p:tag name="AS_UNIQUEID" val="580"/>
</p:tagLst>
</file>

<file path=ppt/tags/tag151.xml><?xml version="1.0" encoding="utf-8"?>
<p:tagLst xmlns:p="http://schemas.openxmlformats.org/presentationml/2006/main">
  <p:tag name="AS_UNIQUEID" val="581"/>
</p:tagLst>
</file>

<file path=ppt/tags/tag152.xml><?xml version="1.0" encoding="utf-8"?>
<p:tagLst xmlns:p="http://schemas.openxmlformats.org/presentationml/2006/main">
  <p:tag name="AS_UNIQUEID" val="582"/>
</p:tagLst>
</file>

<file path=ppt/tags/tag153.xml><?xml version="1.0" encoding="utf-8"?>
<p:tagLst xmlns:p="http://schemas.openxmlformats.org/presentationml/2006/main">
  <p:tag name="AS_UNIQUEID" val="583"/>
</p:tagLst>
</file>

<file path=ppt/tags/tag154.xml><?xml version="1.0" encoding="utf-8"?>
<p:tagLst xmlns:p="http://schemas.openxmlformats.org/presentationml/2006/main">
  <p:tag name="AS_UNIQUEID" val="584"/>
</p:tagLst>
</file>

<file path=ppt/tags/tag155.xml><?xml version="1.0" encoding="utf-8"?>
<p:tagLst xmlns:p="http://schemas.openxmlformats.org/presentationml/2006/main">
  <p:tag name="AS_UNIQUEID" val="585"/>
</p:tagLst>
</file>

<file path=ppt/tags/tag156.xml><?xml version="1.0" encoding="utf-8"?>
<p:tagLst xmlns:p="http://schemas.openxmlformats.org/presentationml/2006/main">
  <p:tag name="AS_UNIQUEID" val="586"/>
</p:tagLst>
</file>

<file path=ppt/tags/tag157.xml><?xml version="1.0" encoding="utf-8"?>
<p:tagLst xmlns:p="http://schemas.openxmlformats.org/presentationml/2006/main">
  <p:tag name="AS_UNIQUEID" val="587"/>
</p:tagLst>
</file>

<file path=ppt/tags/tag158.xml><?xml version="1.0" encoding="utf-8"?>
<p:tagLst xmlns:p="http://schemas.openxmlformats.org/presentationml/2006/main">
  <p:tag name="AS_UNIQUEID" val="588"/>
</p:tagLst>
</file>

<file path=ppt/tags/tag159.xml><?xml version="1.0" encoding="utf-8"?>
<p:tagLst xmlns:p="http://schemas.openxmlformats.org/presentationml/2006/main">
  <p:tag name="AS_UNIQUEID" val="589"/>
</p:tagLst>
</file>

<file path=ppt/tags/tag16.xml><?xml version="1.0" encoding="utf-8"?>
<p:tagLst xmlns:p="http://schemas.openxmlformats.org/presentationml/2006/main">
  <p:tag name="AS_UNIQUEID" val="402"/>
</p:tagLst>
</file>

<file path=ppt/tags/tag160.xml><?xml version="1.0" encoding="utf-8"?>
<p:tagLst xmlns:p="http://schemas.openxmlformats.org/presentationml/2006/main">
  <p:tag name="AS_UNIQUEID" val="590"/>
</p:tagLst>
</file>

<file path=ppt/tags/tag161.xml><?xml version="1.0" encoding="utf-8"?>
<p:tagLst xmlns:p="http://schemas.openxmlformats.org/presentationml/2006/main">
  <p:tag name="AS_UNIQUEID" val="591"/>
</p:tagLst>
</file>

<file path=ppt/tags/tag162.xml><?xml version="1.0" encoding="utf-8"?>
<p:tagLst xmlns:p="http://schemas.openxmlformats.org/presentationml/2006/main">
  <p:tag name="AS_UNIQUEID" val="592"/>
</p:tagLst>
</file>

<file path=ppt/tags/tag163.xml><?xml version="1.0" encoding="utf-8"?>
<p:tagLst xmlns:p="http://schemas.openxmlformats.org/presentationml/2006/main">
  <p:tag name="AS_UNIQUEID" val="593"/>
</p:tagLst>
</file>

<file path=ppt/tags/tag164.xml><?xml version="1.0" encoding="utf-8"?>
<p:tagLst xmlns:p="http://schemas.openxmlformats.org/presentationml/2006/main">
  <p:tag name="AS_UNIQUEID" val="594"/>
</p:tagLst>
</file>

<file path=ppt/tags/tag165.xml><?xml version="1.0" encoding="utf-8"?>
<p:tagLst xmlns:p="http://schemas.openxmlformats.org/presentationml/2006/main">
  <p:tag name="AS_UNIQUEID" val="595"/>
</p:tagLst>
</file>

<file path=ppt/tags/tag166.xml><?xml version="1.0" encoding="utf-8"?>
<p:tagLst xmlns:p="http://schemas.openxmlformats.org/presentationml/2006/main">
  <p:tag name="AS_UNIQUEID" val="555"/>
</p:tagLst>
</file>

<file path=ppt/tags/tag167.xml><?xml version="1.0" encoding="utf-8"?>
<p:tagLst xmlns:p="http://schemas.openxmlformats.org/presentationml/2006/main">
  <p:tag name="AS_UNIQUEID" val="556"/>
</p:tagLst>
</file>

<file path=ppt/tags/tag168.xml><?xml version="1.0" encoding="utf-8"?>
<p:tagLst xmlns:p="http://schemas.openxmlformats.org/presentationml/2006/main">
  <p:tag name="AS_UNIQUEID" val="557"/>
</p:tagLst>
</file>

<file path=ppt/tags/tag169.xml><?xml version="1.0" encoding="utf-8"?>
<p:tagLst xmlns:p="http://schemas.openxmlformats.org/presentationml/2006/main">
  <p:tag name="AS_UNIQUEID" val="158"/>
</p:tagLst>
</file>

<file path=ppt/tags/tag17.xml><?xml version="1.0" encoding="utf-8"?>
<p:tagLst xmlns:p="http://schemas.openxmlformats.org/presentationml/2006/main">
  <p:tag name="AS_UNIQUEID" val="415"/>
</p:tagLst>
</file>

<file path=ppt/tags/tag170.xml><?xml version="1.0" encoding="utf-8"?>
<p:tagLst xmlns:p="http://schemas.openxmlformats.org/presentationml/2006/main">
  <p:tag name="AS_UNIQUEID" val="158"/>
</p:tagLst>
</file>

<file path=ppt/tags/tag171.xml><?xml version="1.0" encoding="utf-8"?>
<p:tagLst xmlns:p="http://schemas.openxmlformats.org/presentationml/2006/main">
  <p:tag name="AS_UNIQUEID" val="158"/>
</p:tagLst>
</file>

<file path=ppt/tags/tag172.xml><?xml version="1.0" encoding="utf-8"?>
<p:tagLst xmlns:p="http://schemas.openxmlformats.org/presentationml/2006/main">
  <p:tag name="AS_UNIQUEID" val="158"/>
</p:tagLst>
</file>

<file path=ppt/tags/tag173.xml><?xml version="1.0" encoding="utf-8"?>
<p:tagLst xmlns:p="http://schemas.openxmlformats.org/presentationml/2006/main">
  <p:tag name="AS_UNIQUEID" val="620"/>
</p:tagLst>
</file>

<file path=ppt/tags/tag174.xml><?xml version="1.0" encoding="utf-8"?>
<p:tagLst xmlns:p="http://schemas.openxmlformats.org/presentationml/2006/main">
  <p:tag name="AS_UNIQUEID" val="621"/>
</p:tagLst>
</file>

<file path=ppt/tags/tag175.xml><?xml version="1.0" encoding="utf-8"?>
<p:tagLst xmlns:p="http://schemas.openxmlformats.org/presentationml/2006/main">
  <p:tag name="AS_UNIQUEID" val="158"/>
</p:tagLst>
</file>

<file path=ppt/tags/tag17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77.xml><?xml version="1.0" encoding="utf-8"?>
<p:tagLst xmlns:p="http://schemas.openxmlformats.org/presentationml/2006/main">
  <p:tag name="AS_UNIQUEID" val="148"/>
</p:tagLst>
</file>

<file path=ppt/tags/tag178.xml><?xml version="1.0" encoding="utf-8"?>
<p:tagLst xmlns:p="http://schemas.openxmlformats.org/presentationml/2006/main">
  <p:tag name="AS_UNIQUEID" val="149"/>
</p:tagLst>
</file>

<file path=ppt/tags/tag179.xml><?xml version="1.0" encoding="utf-8"?>
<p:tagLst xmlns:p="http://schemas.openxmlformats.org/presentationml/2006/main">
  <p:tag name="AS_UNIQUEID" val="150"/>
</p:tagLst>
</file>

<file path=ppt/tags/tag18.xml><?xml version="1.0" encoding="utf-8"?>
<p:tagLst xmlns:p="http://schemas.openxmlformats.org/presentationml/2006/main">
  <p:tag name="AS_UNIQUEID" val="416"/>
</p:tagLst>
</file>

<file path=ppt/tags/tag180.xml><?xml version="1.0" encoding="utf-8"?>
<p:tagLst xmlns:p="http://schemas.openxmlformats.org/presentationml/2006/main">
  <p:tag name="AS_UNIQUEID" val="443"/>
</p:tagLst>
</file>

<file path=ppt/tags/tag181.xml><?xml version="1.0" encoding="utf-8"?>
<p:tagLst xmlns:p="http://schemas.openxmlformats.org/presentationml/2006/main">
  <p:tag name="AS_UNIQUEID" val="445"/>
</p:tagLst>
</file>

<file path=ppt/tags/tag18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83.xml><?xml version="1.0" encoding="utf-8"?>
<p:tagLst xmlns:p="http://schemas.openxmlformats.org/presentationml/2006/main">
  <p:tag name="AS_UNIQUEID" val="435"/>
</p:tagLst>
</file>

<file path=ppt/tags/tag184.xml><?xml version="1.0" encoding="utf-8"?>
<p:tagLst xmlns:p="http://schemas.openxmlformats.org/presentationml/2006/main">
  <p:tag name="AS_UNIQUEID" val="436"/>
</p:tagLst>
</file>

<file path=ppt/tags/tag185.xml><?xml version="1.0" encoding="utf-8"?>
<p:tagLst xmlns:p="http://schemas.openxmlformats.org/presentationml/2006/main">
  <p:tag name="AS_UNIQUEID" val="437"/>
</p:tagLst>
</file>

<file path=ppt/tags/tag186.xml><?xml version="1.0" encoding="utf-8"?>
<p:tagLst xmlns:p="http://schemas.openxmlformats.org/presentationml/2006/main">
  <p:tag name="AS_UNIQUEID" val="540"/>
</p:tagLst>
</file>

<file path=ppt/tags/tag187.xml><?xml version="1.0" encoding="utf-8"?>
<p:tagLst xmlns:p="http://schemas.openxmlformats.org/presentationml/2006/main">
  <p:tag name="AS_UNIQUEID" val="542"/>
</p:tagLst>
</file>

<file path=ppt/tags/tag188.xml><?xml version="1.0" encoding="utf-8"?>
<p:tagLst xmlns:p="http://schemas.openxmlformats.org/presentationml/2006/main">
  <p:tag name="AS_UNIQUEID" val="543"/>
</p:tagLst>
</file>

<file path=ppt/tags/tag189.xml><?xml version="1.0" encoding="utf-8"?>
<p:tagLst xmlns:p="http://schemas.openxmlformats.org/presentationml/2006/main">
  <p:tag name="AS_UNIQUEID" val="544"/>
</p:tagLst>
</file>

<file path=ppt/tags/tag19.xml><?xml version="1.0" encoding="utf-8"?>
<p:tagLst xmlns:p="http://schemas.openxmlformats.org/presentationml/2006/main">
  <p:tag name="AS_UNIQUEID" val="417"/>
</p:tagLst>
</file>

<file path=ppt/tags/tag190.xml><?xml version="1.0" encoding="utf-8"?>
<p:tagLst xmlns:p="http://schemas.openxmlformats.org/presentationml/2006/main">
  <p:tag name="AS_UNIQUEID" val="545"/>
</p:tagLst>
</file>

<file path=ppt/tags/tag191.xml><?xml version="1.0" encoding="utf-8"?>
<p:tagLst xmlns:p="http://schemas.openxmlformats.org/presentationml/2006/main">
  <p:tag name="AS_UNIQUEID" val="546"/>
</p:tagLst>
</file>

<file path=ppt/tags/tag192.xml><?xml version="1.0" encoding="utf-8"?>
<p:tagLst xmlns:p="http://schemas.openxmlformats.org/presentationml/2006/main">
  <p:tag name="AS_UNIQUEID" val="547"/>
</p:tagLst>
</file>

<file path=ppt/tags/tag193.xml><?xml version="1.0" encoding="utf-8"?>
<p:tagLst xmlns:p="http://schemas.openxmlformats.org/presentationml/2006/main">
  <p:tag name="AS_UNIQUEID" val="548"/>
</p:tagLst>
</file>

<file path=ppt/tags/tag194.xml><?xml version="1.0" encoding="utf-8"?>
<p:tagLst xmlns:p="http://schemas.openxmlformats.org/presentationml/2006/main">
  <p:tag name="AS_UNIQUEID" val="549"/>
</p:tagLst>
</file>

<file path=ppt/tags/tag195.xml><?xml version="1.0" encoding="utf-8"?>
<p:tagLst xmlns:p="http://schemas.openxmlformats.org/presentationml/2006/main">
  <p:tag name="AS_UNIQUEID" val="550"/>
</p:tagLst>
</file>

<file path=ppt/tags/tag196.xml><?xml version="1.0" encoding="utf-8"?>
<p:tagLst xmlns:p="http://schemas.openxmlformats.org/presentationml/2006/main">
  <p:tag name="AS_UNIQUEID" val="551"/>
</p:tagLst>
</file>

<file path=ppt/tags/tag197.xml><?xml version="1.0" encoding="utf-8"?>
<p:tagLst xmlns:p="http://schemas.openxmlformats.org/presentationml/2006/main">
  <p:tag name="AS_UNIQUEID" val="552"/>
</p:tagLst>
</file>

<file path=ppt/tags/tag198.xml><?xml version="1.0" encoding="utf-8"?>
<p:tagLst xmlns:p="http://schemas.openxmlformats.org/presentationml/2006/main">
  <p:tag name="AS_UNIQUEID" val="553"/>
</p:tagLst>
</file>

<file path=ppt/tags/tag199.xml><?xml version="1.0" encoding="utf-8"?>
<p:tagLst xmlns:p="http://schemas.openxmlformats.org/presentationml/2006/main">
  <p:tag name="AS_UNIQUEID" val="536"/>
</p:tagLst>
</file>

<file path=ppt/tags/tag2.xml><?xml version="1.0" encoding="utf-8"?>
<p:tagLst xmlns:p="http://schemas.openxmlformats.org/presentationml/2006/main">
  <p:tag name="AS_UNIQUEID" val="394"/>
</p:tagLst>
</file>

<file path=ppt/tags/tag20.xml><?xml version="1.0" encoding="utf-8"?>
<p:tagLst xmlns:p="http://schemas.openxmlformats.org/presentationml/2006/main">
  <p:tag name="AS_UNIQUEID" val="411"/>
</p:tagLst>
</file>

<file path=ppt/tags/tag200.xml><?xml version="1.0" encoding="utf-8"?>
<p:tagLst xmlns:p="http://schemas.openxmlformats.org/presentationml/2006/main">
  <p:tag name="AS_UNIQUEID" val="537"/>
</p:tagLst>
</file>

<file path=ppt/tags/tag201.xml><?xml version="1.0" encoding="utf-8"?>
<p:tagLst xmlns:p="http://schemas.openxmlformats.org/presentationml/2006/main">
  <p:tag name="AS_UNIQUEID" val="538"/>
</p:tagLst>
</file>

<file path=ppt/tags/tag202.xml><?xml version="1.0" encoding="utf-8"?>
<p:tagLst xmlns:p="http://schemas.openxmlformats.org/presentationml/2006/main">
  <p:tag name="AS_UNIQUEID" val="248"/>
</p:tagLst>
</file>

<file path=ppt/tags/tag203.xml><?xml version="1.0" encoding="utf-8"?>
<p:tagLst xmlns:p="http://schemas.openxmlformats.org/presentationml/2006/main">
  <p:tag name="AS_UNIQUEID" val="158"/>
</p:tagLst>
</file>

<file path=ppt/tags/tag204.xml><?xml version="1.0" encoding="utf-8"?>
<p:tagLst xmlns:p="http://schemas.openxmlformats.org/presentationml/2006/main">
  <p:tag name="AS_UNIQUEID" val="637"/>
</p:tagLst>
</file>

<file path=ppt/tags/tag20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06.xml><?xml version="1.0" encoding="utf-8"?>
<p:tagLst xmlns:p="http://schemas.openxmlformats.org/presentationml/2006/main">
  <p:tag name="AS_UNIQUEID" val="239"/>
</p:tagLst>
</file>

<file path=ppt/tags/tag207.xml><?xml version="1.0" encoding="utf-8"?>
<p:tagLst xmlns:p="http://schemas.openxmlformats.org/presentationml/2006/main">
  <p:tag name="AS_UNIQUEID" val="240"/>
</p:tagLst>
</file>

<file path=ppt/tags/tag208.xml><?xml version="1.0" encoding="utf-8"?>
<p:tagLst xmlns:p="http://schemas.openxmlformats.org/presentationml/2006/main">
  <p:tag name="AS_UNIQUEID" val="241"/>
</p:tagLst>
</file>

<file path=ppt/tags/tag209.xml><?xml version="1.0" encoding="utf-8"?>
<p:tagLst xmlns:p="http://schemas.openxmlformats.org/presentationml/2006/main">
  <p:tag name="AS_UNIQUEID" val="641"/>
</p:tagLst>
</file>

<file path=ppt/tags/tag21.xml><?xml version="1.0" encoding="utf-8"?>
<p:tagLst xmlns:p="http://schemas.openxmlformats.org/presentationml/2006/main">
  <p:tag name="AS_UNIQUEID" val="412"/>
</p:tagLst>
</file>

<file path=ppt/tags/tag210.xml><?xml version="1.0" encoding="utf-8"?>
<p:tagLst xmlns:p="http://schemas.openxmlformats.org/presentationml/2006/main">
  <p:tag name="AS_UNIQUEID" val="642"/>
</p:tagLst>
</file>

<file path=ppt/tags/tag211.xml><?xml version="1.0" encoding="utf-8"?>
<p:tagLst xmlns:p="http://schemas.openxmlformats.org/presentationml/2006/main">
  <p:tag name="AS_UNIQUEID" val="643"/>
</p:tagLst>
</file>

<file path=ppt/tags/tag212.xml><?xml version="1.0" encoding="utf-8"?>
<p:tagLst xmlns:p="http://schemas.openxmlformats.org/presentationml/2006/main">
  <p:tag name="AS_UNIQUEID" val="644"/>
</p:tagLst>
</file>

<file path=ppt/tags/tag213.xml><?xml version="1.0" encoding="utf-8"?>
<p:tagLst xmlns:p="http://schemas.openxmlformats.org/presentationml/2006/main">
  <p:tag name="AS_UNIQUEID" val="645"/>
</p:tagLst>
</file>

<file path=ppt/tags/tag21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15.xml><?xml version="1.0" encoding="utf-8"?>
<p:tagLst xmlns:p="http://schemas.openxmlformats.org/presentationml/2006/main">
  <p:tag name="AS_UNIQUEID" val="239"/>
</p:tagLst>
</file>

<file path=ppt/tags/tag216.xml><?xml version="1.0" encoding="utf-8"?>
<p:tagLst xmlns:p="http://schemas.openxmlformats.org/presentationml/2006/main">
  <p:tag name="AS_UNIQUEID" val="240"/>
</p:tagLst>
</file>

<file path=ppt/tags/tag217.xml><?xml version="1.0" encoding="utf-8"?>
<p:tagLst xmlns:p="http://schemas.openxmlformats.org/presentationml/2006/main">
  <p:tag name="AS_UNIQUEID" val="241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74"/>
</p:tagLst>
</file>

<file path=ppt/tags/tag219.xml><?xml version="1.0" encoding="utf-8"?>
<p:tagLst xmlns:p="http://schemas.openxmlformats.org/presentationml/2006/main">
  <p:tag name="AS_UNIQUEID" val="826"/>
</p:tagLst>
</file>

<file path=ppt/tags/tag22.xml><?xml version="1.0" encoding="utf-8"?>
<p:tagLst xmlns:p="http://schemas.openxmlformats.org/presentationml/2006/main">
  <p:tag name="AS_UNIQUEID" val="413"/>
</p:tagLst>
</file>

<file path=ppt/tags/tag220.xml><?xml version="1.0" encoding="utf-8"?>
<p:tagLst xmlns:p="http://schemas.openxmlformats.org/presentationml/2006/main">
  <p:tag name="AS_UNIQUEID" val="827"/>
</p:tagLst>
</file>

<file path=ppt/tags/tag221.xml><?xml version="1.0" encoding="utf-8"?>
<p:tagLst xmlns:p="http://schemas.openxmlformats.org/presentationml/2006/main">
  <p:tag name="AS_UNIQUEID" val="828"/>
</p:tagLst>
</file>

<file path=ppt/tags/tag222.xml><?xml version="1.0" encoding="utf-8"?>
<p:tagLst xmlns:p="http://schemas.openxmlformats.org/presentationml/2006/main">
  <p:tag name="AS_UNIQUEID" val="829"/>
</p:tagLst>
</file>

<file path=ppt/tags/tag223.xml><?xml version="1.0" encoding="utf-8"?>
<p:tagLst xmlns:p="http://schemas.openxmlformats.org/presentationml/2006/main">
  <p:tag name="AS_UNIQUEID" val="830"/>
</p:tagLst>
</file>

<file path=ppt/tags/tag224.xml><?xml version="1.0" encoding="utf-8"?>
<p:tagLst xmlns:p="http://schemas.openxmlformats.org/presentationml/2006/main">
  <p:tag name="AS_UNIQUEID" val="831"/>
</p:tagLst>
</file>

<file path=ppt/tags/tag225.xml><?xml version="1.0" encoding="utf-8"?>
<p:tagLst xmlns:p="http://schemas.openxmlformats.org/presentationml/2006/main">
  <p:tag name="AS_UNIQUEID" val="832"/>
</p:tagLst>
</file>

<file path=ppt/tags/tag226.xml><?xml version="1.0" encoding="utf-8"?>
<p:tagLst xmlns:p="http://schemas.openxmlformats.org/presentationml/2006/main">
  <p:tag name="AS_UNIQUEID" val="833"/>
</p:tagLst>
</file>

<file path=ppt/tags/tag227.xml><?xml version="1.0" encoding="utf-8"?>
<p:tagLst xmlns:p="http://schemas.openxmlformats.org/presentationml/2006/main">
  <p:tag name="AS_UNIQUEID" val="25"/>
</p:tagLst>
</file>

<file path=ppt/tags/tag228.xml><?xml version="1.0" encoding="utf-8"?>
<p:tagLst xmlns:p="http://schemas.openxmlformats.org/presentationml/2006/main">
  <p:tag name="AS_UNIQUEID" val="26"/>
</p:tagLst>
</file>

<file path=ppt/tags/tag229.xml><?xml version="1.0" encoding="utf-8"?>
<p:tagLst xmlns:p="http://schemas.openxmlformats.org/presentationml/2006/main">
  <p:tag name="AS_UNIQUEID" val="27"/>
</p:tagLst>
</file>

<file path=ppt/tags/tag23.xml><?xml version="1.0" encoding="utf-8"?>
<p:tagLst xmlns:p="http://schemas.openxmlformats.org/presentationml/2006/main">
  <p:tag name="AS_UNIQUEID" val="145"/>
</p:tagLst>
</file>

<file path=ppt/tags/tag230.xml><?xml version="1.0" encoding="utf-8"?>
<p:tagLst xmlns:p="http://schemas.openxmlformats.org/presentationml/2006/main">
  <p:tag name="AS_UNIQUEID" val="834"/>
</p:tagLst>
</file>

<file path=ppt/tags/tag231.xml><?xml version="1.0" encoding="utf-8"?>
<p:tagLst xmlns:p="http://schemas.openxmlformats.org/presentationml/2006/main">
  <p:tag name="AS_UNIQUEID" val="835"/>
</p:tagLst>
</file>

<file path=ppt/tags/tag232.xml><?xml version="1.0" encoding="utf-8"?>
<p:tagLst xmlns:p="http://schemas.openxmlformats.org/presentationml/2006/main">
  <p:tag name="AS_UNIQUEID" val="837"/>
</p:tagLst>
</file>

<file path=ppt/tags/tag233.xml><?xml version="1.0" encoding="utf-8"?>
<p:tagLst xmlns:p="http://schemas.openxmlformats.org/presentationml/2006/main">
  <p:tag name="AS_UNIQUEID" val="838"/>
</p:tagLst>
</file>

<file path=ppt/tags/tag234.xml><?xml version="1.0" encoding="utf-8"?>
<p:tagLst xmlns:p="http://schemas.openxmlformats.org/presentationml/2006/main">
  <p:tag name="AS_UNIQUEID" val="839"/>
</p:tagLst>
</file>

<file path=ppt/tags/tag235.xml><?xml version="1.0" encoding="utf-8"?>
<p:tagLst xmlns:p="http://schemas.openxmlformats.org/presentationml/2006/main">
  <p:tag name="AS_UNIQUEID" val="840"/>
</p:tagLst>
</file>

<file path=ppt/tags/tag236.xml><?xml version="1.0" encoding="utf-8"?>
<p:tagLst xmlns:p="http://schemas.openxmlformats.org/presentationml/2006/main">
  <p:tag name="AS_UNIQUEID" val="841"/>
</p:tagLst>
</file>

<file path=ppt/tags/tag237.xml><?xml version="1.0" encoding="utf-8"?>
<p:tagLst xmlns:p="http://schemas.openxmlformats.org/presentationml/2006/main">
  <p:tag name="AS_UNIQUEID" val="842"/>
</p:tagLst>
</file>

<file path=ppt/tags/tag238.xml><?xml version="1.0" encoding="utf-8"?>
<p:tagLst xmlns:p="http://schemas.openxmlformats.org/presentationml/2006/main">
  <p:tag name="AS_UNIQUEID" val="843"/>
</p:tagLst>
</file>

<file path=ppt/tags/tag239.xml><?xml version="1.0" encoding="utf-8"?>
<p:tagLst xmlns:p="http://schemas.openxmlformats.org/presentationml/2006/main">
  <p:tag name="AS_UNIQUEID" val="844"/>
</p:tagLst>
</file>

<file path=ppt/tags/tag24.xml><?xml version="1.0" encoding="utf-8"?>
<p:tagLst xmlns:p="http://schemas.openxmlformats.org/presentationml/2006/main">
  <p:tag name="AS_UNIQUEID" val="419"/>
</p:tagLst>
</file>

<file path=ppt/tags/tag240.xml><?xml version="1.0" encoding="utf-8"?>
<p:tagLst xmlns:p="http://schemas.openxmlformats.org/presentationml/2006/main">
  <p:tag name="AS_UNIQUEID" val="845"/>
</p:tagLst>
</file>

<file path=ppt/tags/tag241.xml><?xml version="1.0" encoding="utf-8"?>
<p:tagLst xmlns:p="http://schemas.openxmlformats.org/presentationml/2006/main">
  <p:tag name="AS_UNIQUEID" val="846"/>
</p:tagLst>
</file>

<file path=ppt/tags/tag242.xml><?xml version="1.0" encoding="utf-8"?>
<p:tagLst xmlns:p="http://schemas.openxmlformats.org/presentationml/2006/main">
  <p:tag name="AS_UNIQUEID" val="847"/>
</p:tagLst>
</file>

<file path=ppt/tags/tag243.xml><?xml version="1.0" encoding="utf-8"?>
<p:tagLst xmlns:p="http://schemas.openxmlformats.org/presentationml/2006/main">
  <p:tag name="AS_UNIQUEID" val="848"/>
</p:tagLst>
</file>

<file path=ppt/tags/tag244.xml><?xml version="1.0" encoding="utf-8"?>
<p:tagLst xmlns:p="http://schemas.openxmlformats.org/presentationml/2006/main">
  <p:tag name="AS_UNIQUEID" val="849"/>
</p:tagLst>
</file>

<file path=ppt/tags/tag245.xml><?xml version="1.0" encoding="utf-8"?>
<p:tagLst xmlns:p="http://schemas.openxmlformats.org/presentationml/2006/main">
  <p:tag name="AS_UNIQUEID" val="850"/>
</p:tagLst>
</file>

<file path=ppt/tags/tag246.xml><?xml version="1.0" encoding="utf-8"?>
<p:tagLst xmlns:p="http://schemas.openxmlformats.org/presentationml/2006/main">
  <p:tag name="AS_UNIQUEID" val="851"/>
</p:tagLst>
</file>

<file path=ppt/tags/tag247.xml><?xml version="1.0" encoding="utf-8"?>
<p:tagLst xmlns:p="http://schemas.openxmlformats.org/presentationml/2006/main">
  <p:tag name="AS_UNIQUEID" val="822"/>
</p:tagLst>
</file>

<file path=ppt/tags/tag248.xml><?xml version="1.0" encoding="utf-8"?>
<p:tagLst xmlns:p="http://schemas.openxmlformats.org/presentationml/2006/main">
  <p:tag name="AS_UNIQUEID" val="823"/>
</p:tagLst>
</file>

<file path=ppt/tags/tag249.xml><?xml version="1.0" encoding="utf-8"?>
<p:tagLst xmlns:p="http://schemas.openxmlformats.org/presentationml/2006/main">
  <p:tag name="AS_UNIQUEID" val="824"/>
</p:tagLst>
</file>

<file path=ppt/tags/tag25.xml><?xml version="1.0" encoding="utf-8"?>
<p:tagLst xmlns:p="http://schemas.openxmlformats.org/presentationml/2006/main">
  <p:tag name="AS_UNIQUEID" val="138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74"/>
</p:tagLst>
</file>

<file path=ppt/tags/tag251.xml><?xml version="1.0" encoding="utf-8"?>
<p:tagLst xmlns:p="http://schemas.openxmlformats.org/presentationml/2006/main">
  <p:tag name="AS_UNIQUEID" val="121"/>
</p:tagLst>
</file>

<file path=ppt/tags/tag252.xml><?xml version="1.0" encoding="utf-8"?>
<p:tagLst xmlns:p="http://schemas.openxmlformats.org/presentationml/2006/main">
  <p:tag name="AS_UNIQUEID" val="122"/>
</p:tagLst>
</file>

<file path=ppt/tags/tag253.xml><?xml version="1.0" encoding="utf-8"?>
<p:tagLst xmlns:p="http://schemas.openxmlformats.org/presentationml/2006/main">
  <p:tag name="AS_UNIQUEID" val="123"/>
</p:tagLst>
</file>

<file path=ppt/tags/tag254.xml><?xml version="1.0" encoding="utf-8"?>
<p:tagLst xmlns:p="http://schemas.openxmlformats.org/presentationml/2006/main">
  <p:tag name="AS_UNIQUEID" val="124"/>
</p:tagLst>
</file>

<file path=ppt/tags/tag255.xml><?xml version="1.0" encoding="utf-8"?>
<p:tagLst xmlns:p="http://schemas.openxmlformats.org/presentationml/2006/main">
  <p:tag name="AS_UNIQUEID" val="125"/>
</p:tagLst>
</file>

<file path=ppt/tags/tag256.xml><?xml version="1.0" encoding="utf-8"?>
<p:tagLst xmlns:p="http://schemas.openxmlformats.org/presentationml/2006/main">
  <p:tag name="AS_UNIQUEID" val="126"/>
</p:tagLst>
</file>

<file path=ppt/tags/tag257.xml><?xml version="1.0" encoding="utf-8"?>
<p:tagLst xmlns:p="http://schemas.openxmlformats.org/presentationml/2006/main">
  <p:tag name="AS_UNIQUEID" val="127"/>
</p:tagLst>
</file>

<file path=ppt/tags/tag258.xml><?xml version="1.0" encoding="utf-8"?>
<p:tagLst xmlns:p="http://schemas.openxmlformats.org/presentationml/2006/main">
  <p:tag name="AS_UNIQUEID" val="128"/>
</p:tagLst>
</file>

<file path=ppt/tags/tag259.xml><?xml version="1.0" encoding="utf-8"?>
<p:tagLst xmlns:p="http://schemas.openxmlformats.org/presentationml/2006/main">
  <p:tag name="AS_UNIQUEID" val="129"/>
</p:tagLst>
</file>

<file path=ppt/tags/tag26.xml><?xml version="1.0" encoding="utf-8"?>
<p:tagLst xmlns:p="http://schemas.openxmlformats.org/presentationml/2006/main">
  <p:tag name="AS_UNIQUEID" val="139"/>
</p:tagLst>
</file>

<file path=ppt/tags/tag260.xml><?xml version="1.0" encoding="utf-8"?>
<p:tagLst xmlns:p="http://schemas.openxmlformats.org/presentationml/2006/main">
  <p:tag name="AS_UNIQUEID" val="130"/>
</p:tagLst>
</file>

<file path=ppt/tags/tag261.xml><?xml version="1.0" encoding="utf-8"?>
<p:tagLst xmlns:p="http://schemas.openxmlformats.org/presentationml/2006/main">
  <p:tag name="AS_UNIQUEID" val="131"/>
</p:tagLst>
</file>

<file path=ppt/tags/tag262.xml><?xml version="1.0" encoding="utf-8"?>
<p:tagLst xmlns:p="http://schemas.openxmlformats.org/presentationml/2006/main">
  <p:tag name="AS_UNIQUEID" val="132"/>
</p:tagLst>
</file>

<file path=ppt/tags/tag263.xml><?xml version="1.0" encoding="utf-8"?>
<p:tagLst xmlns:p="http://schemas.openxmlformats.org/presentationml/2006/main">
  <p:tag name="AS_UNIQUEID" val="133"/>
</p:tagLst>
</file>

<file path=ppt/tags/tag264.xml><?xml version="1.0" encoding="utf-8"?>
<p:tagLst xmlns:p="http://schemas.openxmlformats.org/presentationml/2006/main">
  <p:tag name="AS_UNIQUEID" val="134"/>
</p:tagLst>
</file>

<file path=ppt/tags/tag265.xml><?xml version="1.0" encoding="utf-8"?>
<p:tagLst xmlns:p="http://schemas.openxmlformats.org/presentationml/2006/main">
  <p:tag name="AS_UNIQUEID" val="135"/>
</p:tagLst>
</file>

<file path=ppt/tags/tag266.xml><?xml version="1.0" encoding="utf-8"?>
<p:tagLst xmlns:p="http://schemas.openxmlformats.org/presentationml/2006/main">
  <p:tag name="AS_UNIQUEID" val="136"/>
</p:tagLst>
</file>

<file path=ppt/tags/tag267.xml><?xml version="1.0" encoding="utf-8"?>
<p:tagLst xmlns:p="http://schemas.openxmlformats.org/presentationml/2006/main">
  <p:tag name="AS_UNIQUEID" val="137"/>
</p:tagLst>
</file>

<file path=ppt/tags/tag268.xml><?xml version="1.0" encoding="utf-8"?>
<p:tagLst xmlns:p="http://schemas.openxmlformats.org/presentationml/2006/main">
  <p:tag name="AS_UNIQUEID" val="138"/>
</p:tagLst>
</file>

<file path=ppt/tags/tag269.xml><?xml version="1.0" encoding="utf-8"?>
<p:tagLst xmlns:p="http://schemas.openxmlformats.org/presentationml/2006/main">
  <p:tag name="AS_UNIQUEID" val="139"/>
</p:tagLst>
</file>

<file path=ppt/tags/tag27.xml><?xml version="1.0" encoding="utf-8"?>
<p:tagLst xmlns:p="http://schemas.openxmlformats.org/presentationml/2006/main">
  <p:tag name="AS_UNIQUEID" val="140"/>
</p:tagLst>
</file>

<file path=ppt/tags/tag270.xml><?xml version="1.0" encoding="utf-8"?>
<p:tagLst xmlns:p="http://schemas.openxmlformats.org/presentationml/2006/main">
  <p:tag name="AS_UNIQUEID" val="140"/>
</p:tagLst>
</file>

<file path=ppt/tags/tag271.xml><?xml version="1.0" encoding="utf-8"?>
<p:tagLst xmlns:p="http://schemas.openxmlformats.org/presentationml/2006/main">
  <p:tag name="AS_UNIQUEID" val="141"/>
</p:tagLst>
</file>

<file path=ppt/tags/tag272.xml><?xml version="1.0" encoding="utf-8"?>
<p:tagLst xmlns:p="http://schemas.openxmlformats.org/presentationml/2006/main">
  <p:tag name="AS_UNIQUEID" val="142"/>
</p:tagLst>
</file>

<file path=ppt/tags/tag273.xml><?xml version="1.0" encoding="utf-8"?>
<p:tagLst xmlns:p="http://schemas.openxmlformats.org/presentationml/2006/main">
  <p:tag name="AS_UNIQUEID" val="143"/>
</p:tagLst>
</file>

<file path=ppt/tags/tag274.xml><?xml version="1.0" encoding="utf-8"?>
<p:tagLst xmlns:p="http://schemas.openxmlformats.org/presentationml/2006/main">
  <p:tag name="AS_UNIQUEID" val="144"/>
</p:tagLst>
</file>

<file path=ppt/tags/tag275.xml><?xml version="1.0" encoding="utf-8"?>
<p:tagLst xmlns:p="http://schemas.openxmlformats.org/presentationml/2006/main">
  <p:tag name="AS_UNIQUEID" val="145"/>
</p:tagLst>
</file>

<file path=ppt/tags/tag276.xml><?xml version="1.0" encoding="utf-8"?>
<p:tagLst xmlns:p="http://schemas.openxmlformats.org/presentationml/2006/main">
  <p:tag name="AS_UNIQUEID" val="146"/>
</p:tagLst>
</file>

<file path=ppt/tags/tag277.xml><?xml version="1.0" encoding="utf-8"?>
<p:tagLst xmlns:p="http://schemas.openxmlformats.org/presentationml/2006/main">
  <p:tag name="AS_UNIQUEID" val="147"/>
</p:tagLst>
</file>

<file path=ppt/tags/tag278.xml><?xml version="1.0" encoding="utf-8"?>
<p:tagLst xmlns:p="http://schemas.openxmlformats.org/presentationml/2006/main">
  <p:tag name="AS_UNIQUEID" val="148"/>
</p:tagLst>
</file>

<file path=ppt/tags/tag279.xml><?xml version="1.0" encoding="utf-8"?>
<p:tagLst xmlns:p="http://schemas.openxmlformats.org/presentationml/2006/main">
  <p:tag name="AS_UNIQUEID" val="149"/>
</p:tagLst>
</file>

<file path=ppt/tags/tag28.xml><?xml version="1.0" encoding="utf-8"?>
<p:tagLst xmlns:p="http://schemas.openxmlformats.org/presentationml/2006/main">
  <p:tag name="AS_UNIQUEID" val="425"/>
</p:tagLst>
</file>

<file path=ppt/tags/tag280.xml><?xml version="1.0" encoding="utf-8"?>
<p:tagLst xmlns:p="http://schemas.openxmlformats.org/presentationml/2006/main">
  <p:tag name="AS_UNIQUEID" val="150"/>
</p:tagLst>
</file>

<file path=ppt/tags/tag281.xml><?xml version="1.0" encoding="utf-8"?>
<p:tagLst xmlns:p="http://schemas.openxmlformats.org/presentationml/2006/main">
  <p:tag name="AS_UNIQUEID" val="863"/>
</p:tagLst>
</file>

<file path=ppt/tags/tag282.xml><?xml version="1.0" encoding="utf-8"?>
<p:tagLst xmlns:p="http://schemas.openxmlformats.org/presentationml/2006/main">
  <p:tag name="AS_UNIQUEID" val="864"/>
</p:tagLst>
</file>

<file path=ppt/tags/tag283.xml><?xml version="1.0" encoding="utf-8"?>
<p:tagLst xmlns:p="http://schemas.openxmlformats.org/presentationml/2006/main">
  <p:tag name="AS_UNIQUEID" val="865"/>
</p:tagLst>
</file>

<file path=ppt/tags/tag284.xml><?xml version="1.0" encoding="utf-8"?>
<p:tagLst xmlns:p="http://schemas.openxmlformats.org/presentationml/2006/main">
  <p:tag name="AS_UNIQUEID" val="866"/>
</p:tagLst>
</file>

<file path=ppt/tags/tag285.xml><?xml version="1.0" encoding="utf-8"?>
<p:tagLst xmlns:p="http://schemas.openxmlformats.org/presentationml/2006/main">
  <p:tag name="AS_UNIQUEID" val="867"/>
</p:tagLst>
</file>

<file path=ppt/tags/tag286.xml><?xml version="1.0" encoding="utf-8"?>
<p:tagLst xmlns:p="http://schemas.openxmlformats.org/presentationml/2006/main">
  <p:tag name="AS_UNIQUEID" val="868"/>
</p:tagLst>
</file>

<file path=ppt/tags/tag287.xml><?xml version="1.0" encoding="utf-8"?>
<p:tagLst xmlns:p="http://schemas.openxmlformats.org/presentationml/2006/main">
  <p:tag name="AS_UNIQUEID" val="869"/>
</p:tagLst>
</file>

<file path=ppt/tags/tag288.xml><?xml version="1.0" encoding="utf-8"?>
<p:tagLst xmlns:p="http://schemas.openxmlformats.org/presentationml/2006/main">
  <p:tag name="AS_UNIQUEID" val="870"/>
</p:tagLst>
</file>

<file path=ppt/tags/tag289.xml><?xml version="1.0" encoding="utf-8"?>
<p:tagLst xmlns:p="http://schemas.openxmlformats.org/presentationml/2006/main">
  <p:tag name="AS_UNIQUEID" val="871"/>
</p:tagLst>
</file>

<file path=ppt/tags/tag29.xml><?xml version="1.0" encoding="utf-8"?>
<p:tagLst xmlns:p="http://schemas.openxmlformats.org/presentationml/2006/main">
  <p:tag name="AS_UNIQUEID" val="426"/>
</p:tagLst>
</file>

<file path=ppt/tags/tag290.xml><?xml version="1.0" encoding="utf-8"?>
<p:tagLst xmlns:p="http://schemas.openxmlformats.org/presentationml/2006/main">
  <p:tag name="AS_UNIQUEID" val="872"/>
</p:tagLst>
</file>

<file path=ppt/tags/tag291.xml><?xml version="1.0" encoding="utf-8"?>
<p:tagLst xmlns:p="http://schemas.openxmlformats.org/presentationml/2006/main">
  <p:tag name="AS_UNIQUEID" val="873"/>
</p:tagLst>
</file>

<file path=ppt/tags/tag292.xml><?xml version="1.0" encoding="utf-8"?>
<p:tagLst xmlns:p="http://schemas.openxmlformats.org/presentationml/2006/main">
  <p:tag name="AS_UNIQUEID" val="874"/>
</p:tagLst>
</file>

<file path=ppt/tags/tag293.xml><?xml version="1.0" encoding="utf-8"?>
<p:tagLst xmlns:p="http://schemas.openxmlformats.org/presentationml/2006/main">
  <p:tag name="AS_UNIQUEID" val="875"/>
</p:tagLst>
</file>

<file path=ppt/tags/tag294.xml><?xml version="1.0" encoding="utf-8"?>
<p:tagLst xmlns:p="http://schemas.openxmlformats.org/presentationml/2006/main">
  <p:tag name="AS_UNIQUEID" val="876"/>
</p:tagLst>
</file>

<file path=ppt/tags/tag295.xml><?xml version="1.0" encoding="utf-8"?>
<p:tagLst xmlns:p="http://schemas.openxmlformats.org/presentationml/2006/main">
  <p:tag name="AS_UNIQUEID" val="877"/>
</p:tagLst>
</file>

<file path=ppt/tags/tag296.xml><?xml version="1.0" encoding="utf-8"?>
<p:tagLst xmlns:p="http://schemas.openxmlformats.org/presentationml/2006/main">
  <p:tag name="AS_UNIQUEID" val="859"/>
</p:tagLst>
</file>

<file path=ppt/tags/tag297.xml><?xml version="1.0" encoding="utf-8"?>
<p:tagLst xmlns:p="http://schemas.openxmlformats.org/presentationml/2006/main">
  <p:tag name="AS_UNIQUEID" val="860"/>
</p:tagLst>
</file>

<file path=ppt/tags/tag298.xml><?xml version="1.0" encoding="utf-8"?>
<p:tagLst xmlns:p="http://schemas.openxmlformats.org/presentationml/2006/main">
  <p:tag name="AS_UNIQUEID" val="861"/>
</p:tagLst>
</file>

<file path=ppt/tags/tag299.xml><?xml version="1.0" encoding="utf-8"?>
<p:tagLst xmlns:p="http://schemas.openxmlformats.org/presentationml/2006/main">
  <p:tag name="AS_UNIQUEID" val="153"/>
</p:tagLst>
</file>

<file path=ppt/tags/tag3.xml><?xml version="1.0" encoding="utf-8"?>
<p:tagLst xmlns:p="http://schemas.openxmlformats.org/presentationml/2006/main">
  <p:tag name="AS_UNIQUEID" val="396"/>
</p:tagLst>
</file>

<file path=ppt/tags/tag30.xml><?xml version="1.0" encoding="utf-8"?>
<p:tagLst xmlns:p="http://schemas.openxmlformats.org/presentationml/2006/main">
  <p:tag name="AS_UNIQUEID" val="429"/>
</p:tagLst>
</file>

<file path=ppt/tags/tag300.xml><?xml version="1.0" encoding="utf-8"?>
<p:tagLst xmlns:p="http://schemas.openxmlformats.org/presentationml/2006/main">
  <p:tag name="AS_UNIQUEID" val="154"/>
</p:tagLst>
</file>

<file path=ppt/tags/tag301.xml><?xml version="1.0" encoding="utf-8"?>
<p:tagLst xmlns:p="http://schemas.openxmlformats.org/presentationml/2006/main">
  <p:tag name="AS_UNIQUEID" val="155"/>
</p:tagLst>
</file>

<file path=ppt/tags/tag302.xml><?xml version="1.0" encoding="utf-8"?>
<p:tagLst xmlns:p="http://schemas.openxmlformats.org/presentationml/2006/main">
  <p:tag name="AS_UNIQUEID" val="156"/>
</p:tagLst>
</file>

<file path=ppt/tags/tag303.xml><?xml version="1.0" encoding="utf-8"?>
<p:tagLst xmlns:p="http://schemas.openxmlformats.org/presentationml/2006/main">
  <p:tag name="AS_UNIQUEID" val="157"/>
</p:tagLst>
</file>

<file path=ppt/tags/tag304.xml><?xml version="1.0" encoding="utf-8"?>
<p:tagLst xmlns:p="http://schemas.openxmlformats.org/presentationml/2006/main">
  <p:tag name="AS_UNIQUEID" val="158"/>
</p:tagLst>
</file>

<file path=ppt/tags/tag305.xml><?xml version="1.0" encoding="utf-8"?>
<p:tagLst xmlns:p="http://schemas.openxmlformats.org/presentationml/2006/main">
  <p:tag name="AS_UNIQUEID" val="159"/>
</p:tagLst>
</file>

<file path=ppt/tags/tag306.xml><?xml version="1.0" encoding="utf-8"?>
<p:tagLst xmlns:p="http://schemas.openxmlformats.org/presentationml/2006/main">
  <p:tag name="AS_UNIQUEID" val="160"/>
</p:tagLst>
</file>

<file path=ppt/tags/tag307.xml><?xml version="1.0" encoding="utf-8"?>
<p:tagLst xmlns:p="http://schemas.openxmlformats.org/presentationml/2006/main">
  <p:tag name="AS_UNIQUEID" val="161"/>
</p:tagLst>
</file>

<file path=ppt/tags/tag308.xml><?xml version="1.0" encoding="utf-8"?>
<p:tagLst xmlns:p="http://schemas.openxmlformats.org/presentationml/2006/main">
  <p:tag name="AS_UNIQUEID" val="162"/>
</p:tagLst>
</file>

<file path=ppt/tags/tag309.xml><?xml version="1.0" encoding="utf-8"?>
<p:tagLst xmlns:p="http://schemas.openxmlformats.org/presentationml/2006/main">
  <p:tag name="AS_UNIQUEID" val="163"/>
</p:tagLst>
</file>

<file path=ppt/tags/tag31.xml><?xml version="1.0" encoding="utf-8"?>
<p:tagLst xmlns:p="http://schemas.openxmlformats.org/presentationml/2006/main">
  <p:tag name="AS_UNIQUEID" val="421"/>
</p:tagLst>
</file>

<file path=ppt/tags/tag310.xml><?xml version="1.0" encoding="utf-8"?>
<p:tagLst xmlns:p="http://schemas.openxmlformats.org/presentationml/2006/main">
  <p:tag name="AS_UNIQUEID" val="164"/>
</p:tagLst>
</file>

<file path=ppt/tags/tag311.xml><?xml version="1.0" encoding="utf-8"?>
<p:tagLst xmlns:p="http://schemas.openxmlformats.org/presentationml/2006/main">
  <p:tag name="AS_UNIQUEID" val="165"/>
</p:tagLst>
</file>

<file path=ppt/tags/tag312.xml><?xml version="1.0" encoding="utf-8"?>
<p:tagLst xmlns:p="http://schemas.openxmlformats.org/presentationml/2006/main">
  <p:tag name="AS_UNIQUEID" val="166"/>
</p:tagLst>
</file>

<file path=ppt/tags/tag313.xml><?xml version="1.0" encoding="utf-8"?>
<p:tagLst xmlns:p="http://schemas.openxmlformats.org/presentationml/2006/main">
  <p:tag name="AS_UNIQUEID" val="167"/>
</p:tagLst>
</file>

<file path=ppt/tags/tag314.xml><?xml version="1.0" encoding="utf-8"?>
<p:tagLst xmlns:p="http://schemas.openxmlformats.org/presentationml/2006/main">
  <p:tag name="AS_UNIQUEID" val="168"/>
</p:tagLst>
</file>

<file path=ppt/tags/tag315.xml><?xml version="1.0" encoding="utf-8"?>
<p:tagLst xmlns:p="http://schemas.openxmlformats.org/presentationml/2006/main">
  <p:tag name="AS_UNIQUEID" val="169"/>
</p:tagLst>
</file>

<file path=ppt/tags/tag316.xml><?xml version="1.0" encoding="utf-8"?>
<p:tagLst xmlns:p="http://schemas.openxmlformats.org/presentationml/2006/main">
  <p:tag name="AS_UNIQUEID" val="170"/>
</p:tagLst>
</file>

<file path=ppt/tags/tag317.xml><?xml version="1.0" encoding="utf-8"?>
<p:tagLst xmlns:p="http://schemas.openxmlformats.org/presentationml/2006/main">
  <p:tag name="AS_UNIQUEID" val="171"/>
</p:tagLst>
</file>

<file path=ppt/tags/tag318.xml><?xml version="1.0" encoding="utf-8"?>
<p:tagLst xmlns:p="http://schemas.openxmlformats.org/presentationml/2006/main">
  <p:tag name="AS_UNIQUEID" val="172"/>
</p:tagLst>
</file>

<file path=ppt/tags/tag319.xml><?xml version="1.0" encoding="utf-8"?>
<p:tagLst xmlns:p="http://schemas.openxmlformats.org/presentationml/2006/main">
  <p:tag name="AS_UNIQUEID" val="173"/>
</p:tagLst>
</file>

<file path=ppt/tags/tag32.xml><?xml version="1.0" encoding="utf-8"?>
<p:tagLst xmlns:p="http://schemas.openxmlformats.org/presentationml/2006/main">
  <p:tag name="AS_UNIQUEID" val="422"/>
</p:tagLst>
</file>

<file path=ppt/tags/tag320.xml><?xml version="1.0" encoding="utf-8"?>
<p:tagLst xmlns:p="http://schemas.openxmlformats.org/presentationml/2006/main">
  <p:tag name="AS_UNIQUEID" val="174"/>
</p:tagLst>
</file>

<file path=ppt/tags/tag321.xml><?xml version="1.0" encoding="utf-8"?>
<p:tagLst xmlns:p="http://schemas.openxmlformats.org/presentationml/2006/main">
  <p:tag name="AS_UNIQUEID" val="175"/>
</p:tagLst>
</file>

<file path=ppt/tags/tag322.xml><?xml version="1.0" encoding="utf-8"?>
<p:tagLst xmlns:p="http://schemas.openxmlformats.org/presentationml/2006/main">
  <p:tag name="AS_UNIQUEID" val="176"/>
</p:tagLst>
</file>

<file path=ppt/tags/tag323.xml><?xml version="1.0" encoding="utf-8"?>
<p:tagLst xmlns:p="http://schemas.openxmlformats.org/presentationml/2006/main">
  <p:tag name="AS_UNIQUEID" val="177"/>
</p:tagLst>
</file>

<file path=ppt/tags/tag324.xml><?xml version="1.0" encoding="utf-8"?>
<p:tagLst xmlns:p="http://schemas.openxmlformats.org/presentationml/2006/main">
  <p:tag name="AS_UNIQUEID" val="178"/>
</p:tagLst>
</file>

<file path=ppt/tags/tag325.xml><?xml version="1.0" encoding="utf-8"?>
<p:tagLst xmlns:p="http://schemas.openxmlformats.org/presentationml/2006/main">
  <p:tag name="AS_UNIQUEID" val="179"/>
</p:tagLst>
</file>

<file path=ppt/tags/tag326.xml><?xml version="1.0" encoding="utf-8"?>
<p:tagLst xmlns:p="http://schemas.openxmlformats.org/presentationml/2006/main">
  <p:tag name="AS_UNIQUEID" val="180"/>
</p:tagLst>
</file>

<file path=ppt/tags/tag327.xml><?xml version="1.0" encoding="utf-8"?>
<p:tagLst xmlns:p="http://schemas.openxmlformats.org/presentationml/2006/main">
  <p:tag name="AS_UNIQUEID" val="181"/>
</p:tagLst>
</file>

<file path=ppt/tags/tag328.xml><?xml version="1.0" encoding="utf-8"?>
<p:tagLst xmlns:p="http://schemas.openxmlformats.org/presentationml/2006/main">
  <p:tag name="AS_UNIQUEID" val="182"/>
</p:tagLst>
</file>

<file path=ppt/tags/tag329.xml><?xml version="1.0" encoding="utf-8"?>
<p:tagLst xmlns:p="http://schemas.openxmlformats.org/presentationml/2006/main">
  <p:tag name="AS_UNIQUEID" val="183"/>
</p:tagLst>
</file>

<file path=ppt/tags/tag33.xml><?xml version="1.0" encoding="utf-8"?>
<p:tagLst xmlns:p="http://schemas.openxmlformats.org/presentationml/2006/main">
  <p:tag name="AS_UNIQUEID" val="423"/>
</p:tagLst>
</file>

<file path=ppt/tags/tag330.xml><?xml version="1.0" encoding="utf-8"?>
<p:tagLst xmlns:p="http://schemas.openxmlformats.org/presentationml/2006/main">
  <p:tag name="AS_UNIQUEID" val="184"/>
</p:tagLst>
</file>

<file path=ppt/tags/tag331.xml><?xml version="1.0" encoding="utf-8"?>
<p:tagLst xmlns:p="http://schemas.openxmlformats.org/presentationml/2006/main">
  <p:tag name="AS_UNIQUEID" val="185"/>
</p:tagLst>
</file>

<file path=ppt/tags/tag332.xml><?xml version="1.0" encoding="utf-8"?>
<p:tagLst xmlns:p="http://schemas.openxmlformats.org/presentationml/2006/main">
  <p:tag name="AS_UNIQUEID" val="186"/>
</p:tagLst>
</file>

<file path=ppt/tags/tag333.xml><?xml version="1.0" encoding="utf-8"?>
<p:tagLst xmlns:p="http://schemas.openxmlformats.org/presentationml/2006/main">
  <p:tag name="AS_UNIQUEID" val="187"/>
</p:tagLst>
</file>

<file path=ppt/tags/tag334.xml><?xml version="1.0" encoding="utf-8"?>
<p:tagLst xmlns:p="http://schemas.openxmlformats.org/presentationml/2006/main">
  <p:tag name="AS_UNIQUEID" val="188"/>
</p:tagLst>
</file>

<file path=ppt/tags/tag335.xml><?xml version="1.0" encoding="utf-8"?>
<p:tagLst xmlns:p="http://schemas.openxmlformats.org/presentationml/2006/main">
  <p:tag name="AS_UNIQUEID" val="254"/>
</p:tagLst>
</file>

<file path=ppt/tags/tag336.xml><?xml version="1.0" encoding="utf-8"?>
<p:tagLst xmlns:p="http://schemas.openxmlformats.org/presentationml/2006/main">
  <p:tag name="AS_UNIQUEID" val="255"/>
</p:tagLst>
</file>

<file path=ppt/tags/tag337.xml><?xml version="1.0" encoding="utf-8"?>
<p:tagLst xmlns:p="http://schemas.openxmlformats.org/presentationml/2006/main">
  <p:tag name="AS_UNIQUEID" val="256"/>
</p:tagLst>
</file>

<file path=ppt/tags/tag338.xml><?xml version="1.0" encoding="utf-8"?>
<p:tagLst xmlns:p="http://schemas.openxmlformats.org/presentationml/2006/main">
  <p:tag name="AS_UNIQUEID" val="257"/>
</p:tagLst>
</file>

<file path=ppt/tags/tag339.xml><?xml version="1.0" encoding="utf-8"?>
<p:tagLst xmlns:p="http://schemas.openxmlformats.org/presentationml/2006/main">
  <p:tag name="AS_UNIQUEID" val="258"/>
</p:tagLst>
</file>

<file path=ppt/tags/tag34.xml><?xml version="1.0" encoding="utf-8"?>
<p:tagLst xmlns:p="http://schemas.openxmlformats.org/presentationml/2006/main">
  <p:tag name="AS_UNIQUEID" val="444"/>
</p:tagLst>
</file>

<file path=ppt/tags/tag340.xml><?xml version="1.0" encoding="utf-8"?>
<p:tagLst xmlns:p="http://schemas.openxmlformats.org/presentationml/2006/main">
  <p:tag name="AS_UNIQUEID" val="259"/>
</p:tagLst>
</file>

<file path=ppt/tags/tag341.xml><?xml version="1.0" encoding="utf-8"?>
<p:tagLst xmlns:p="http://schemas.openxmlformats.org/presentationml/2006/main">
  <p:tag name="AS_UNIQUEID" val="260"/>
</p:tagLst>
</file>

<file path=ppt/tags/tag342.xml><?xml version="1.0" encoding="utf-8"?>
<p:tagLst xmlns:p="http://schemas.openxmlformats.org/presentationml/2006/main">
  <p:tag name="AS_UNIQUEID" val="261"/>
</p:tagLst>
</file>

<file path=ppt/tags/tag343.xml><?xml version="1.0" encoding="utf-8"?>
<p:tagLst xmlns:p="http://schemas.openxmlformats.org/presentationml/2006/main">
  <p:tag name="AS_UNIQUEID" val="262"/>
</p:tagLst>
</file>

<file path=ppt/tags/tag344.xml><?xml version="1.0" encoding="utf-8"?>
<p:tagLst xmlns:p="http://schemas.openxmlformats.org/presentationml/2006/main">
  <p:tag name="AS_UNIQUEID" val="263"/>
</p:tagLst>
</file>

<file path=ppt/tags/tag345.xml><?xml version="1.0" encoding="utf-8"?>
<p:tagLst xmlns:p="http://schemas.openxmlformats.org/presentationml/2006/main">
  <p:tag name="AS_UNIQUEID" val="264"/>
</p:tagLst>
</file>

<file path=ppt/tags/tag346.xml><?xml version="1.0" encoding="utf-8"?>
<p:tagLst xmlns:p="http://schemas.openxmlformats.org/presentationml/2006/main">
  <p:tag name="AS_UNIQUEID" val="265"/>
</p:tagLst>
</file>

<file path=ppt/tags/tag347.xml><?xml version="1.0" encoding="utf-8"?>
<p:tagLst xmlns:p="http://schemas.openxmlformats.org/presentationml/2006/main">
  <p:tag name="AS_UNIQUEID" val="266"/>
</p:tagLst>
</file>

<file path=ppt/tags/tag348.xml><?xml version="1.0" encoding="utf-8"?>
<p:tagLst xmlns:p="http://schemas.openxmlformats.org/presentationml/2006/main">
  <p:tag name="AS_UNIQUEID" val="267"/>
</p:tagLst>
</file>

<file path=ppt/tags/tag349.xml><?xml version="1.0" encoding="utf-8"?>
<p:tagLst xmlns:p="http://schemas.openxmlformats.org/presentationml/2006/main">
  <p:tag name="AS_UNIQUEID" val="268"/>
</p:tagLst>
</file>

<file path=ppt/tags/tag35.xml><?xml version="1.0" encoding="utf-8"?>
<p:tagLst xmlns:p="http://schemas.openxmlformats.org/presentationml/2006/main">
  <p:tag name="AS_UNIQUEID" val="445"/>
</p:tagLst>
</file>

<file path=ppt/tags/tag350.xml><?xml version="1.0" encoding="utf-8"?>
<p:tagLst xmlns:p="http://schemas.openxmlformats.org/presentationml/2006/main">
  <p:tag name="AS_UNIQUEID" val="269"/>
</p:tagLst>
</file>

<file path=ppt/tags/tag351.xml><?xml version="1.0" encoding="utf-8"?>
<p:tagLst xmlns:p="http://schemas.openxmlformats.org/presentationml/2006/main">
  <p:tag name="AS_UNIQUEID" val="270"/>
</p:tagLst>
</file>

<file path=ppt/tags/tag352.xml><?xml version="1.0" encoding="utf-8"?>
<p:tagLst xmlns:p="http://schemas.openxmlformats.org/presentationml/2006/main">
  <p:tag name="AS_UNIQUEID" val="271"/>
</p:tagLst>
</file>

<file path=ppt/tags/tag353.xml><?xml version="1.0" encoding="utf-8"?>
<p:tagLst xmlns:p="http://schemas.openxmlformats.org/presentationml/2006/main">
  <p:tag name="AS_UNIQUEID" val="272"/>
</p:tagLst>
</file>

<file path=ppt/tags/tag354.xml><?xml version="1.0" encoding="utf-8"?>
<p:tagLst xmlns:p="http://schemas.openxmlformats.org/presentationml/2006/main">
  <p:tag name="AS_UNIQUEID" val="273"/>
</p:tagLst>
</file>

<file path=ppt/tags/tag355.xml><?xml version="1.0" encoding="utf-8"?>
<p:tagLst xmlns:p="http://schemas.openxmlformats.org/presentationml/2006/main">
  <p:tag name="AS_UNIQUEID" val="274"/>
</p:tagLst>
</file>

<file path=ppt/tags/tag356.xml><?xml version="1.0" encoding="utf-8"?>
<p:tagLst xmlns:p="http://schemas.openxmlformats.org/presentationml/2006/main">
  <p:tag name="AS_UNIQUEID" val="275"/>
</p:tagLst>
</file>

<file path=ppt/tags/tag357.xml><?xml version="1.0" encoding="utf-8"?>
<p:tagLst xmlns:p="http://schemas.openxmlformats.org/presentationml/2006/main">
  <p:tag name="AS_UNIQUEID" val="276"/>
</p:tagLst>
</file>

<file path=ppt/tags/tag358.xml><?xml version="1.0" encoding="utf-8"?>
<p:tagLst xmlns:p="http://schemas.openxmlformats.org/presentationml/2006/main">
  <p:tag name="AS_UNIQUEID" val="278"/>
</p:tagLst>
</file>

<file path=ppt/tags/tag359.xml><?xml version="1.0" encoding="utf-8"?>
<p:tagLst xmlns:p="http://schemas.openxmlformats.org/presentationml/2006/main">
  <p:tag name="AS_UNIQUEID" val="279"/>
</p:tagLst>
</file>

<file path=ppt/tags/tag36.xml><?xml version="1.0" encoding="utf-8"?>
<p:tagLst xmlns:p="http://schemas.openxmlformats.org/presentationml/2006/main">
  <p:tag name="AS_UNIQUEID" val="448"/>
</p:tagLst>
</file>

<file path=ppt/tags/tag360.xml><?xml version="1.0" encoding="utf-8"?>
<p:tagLst xmlns:p="http://schemas.openxmlformats.org/presentationml/2006/main">
  <p:tag name="AS_UNIQUEID" val="280"/>
</p:tagLst>
</file>

<file path=ppt/tags/tag361.xml><?xml version="1.0" encoding="utf-8"?>
<p:tagLst xmlns:p="http://schemas.openxmlformats.org/presentationml/2006/main">
  <p:tag name="AS_UNIQUEID" val="281"/>
</p:tagLst>
</file>

<file path=ppt/tags/tag362.xml><?xml version="1.0" encoding="utf-8"?>
<p:tagLst xmlns:p="http://schemas.openxmlformats.org/presentationml/2006/main">
  <p:tag name="AS_UNIQUEID" val="282"/>
</p:tagLst>
</file>

<file path=ppt/tags/tag363.xml><?xml version="1.0" encoding="utf-8"?>
<p:tagLst xmlns:p="http://schemas.openxmlformats.org/presentationml/2006/main">
  <p:tag name="AS_UNIQUEID" val="283"/>
</p:tagLst>
</file>

<file path=ppt/tags/tag364.xml><?xml version="1.0" encoding="utf-8"?>
<p:tagLst xmlns:p="http://schemas.openxmlformats.org/presentationml/2006/main">
  <p:tag name="AS_UNIQUEID" val="284"/>
</p:tagLst>
</file>

<file path=ppt/tags/tag365.xml><?xml version="1.0" encoding="utf-8"?>
<p:tagLst xmlns:p="http://schemas.openxmlformats.org/presentationml/2006/main">
  <p:tag name="AS_UNIQUEID" val="285"/>
</p:tagLst>
</file>

<file path=ppt/tags/tag366.xml><?xml version="1.0" encoding="utf-8"?>
<p:tagLst xmlns:p="http://schemas.openxmlformats.org/presentationml/2006/main">
  <p:tag name="AS_UNIQUEID" val="286"/>
</p:tagLst>
</file>

<file path=ppt/tags/tag367.xml><?xml version="1.0" encoding="utf-8"?>
<p:tagLst xmlns:p="http://schemas.openxmlformats.org/presentationml/2006/main">
  <p:tag name="AS_UNIQUEID" val="287"/>
</p:tagLst>
</file>

<file path=ppt/tags/tag368.xml><?xml version="1.0" encoding="utf-8"?>
<p:tagLst xmlns:p="http://schemas.openxmlformats.org/presentationml/2006/main">
  <p:tag name="AS_UNIQUEID" val="288"/>
</p:tagLst>
</file>

<file path=ppt/tags/tag369.xml><?xml version="1.0" encoding="utf-8"?>
<p:tagLst xmlns:p="http://schemas.openxmlformats.org/presentationml/2006/main">
  <p:tag name="AS_UNIQUEID" val="289"/>
</p:tagLst>
</file>

<file path=ppt/tags/tag37.xml><?xml version="1.0" encoding="utf-8"?>
<p:tagLst xmlns:p="http://schemas.openxmlformats.org/presentationml/2006/main">
  <p:tag name="AS_UNIQUEID" val="451"/>
</p:tagLst>
</file>

<file path=ppt/tags/tag370.xml><?xml version="1.0" encoding="utf-8"?>
<p:tagLst xmlns:p="http://schemas.openxmlformats.org/presentationml/2006/main">
  <p:tag name="AS_UNIQUEID" val="290"/>
</p:tagLst>
</file>

<file path=ppt/tags/tag371.xml><?xml version="1.0" encoding="utf-8"?>
<p:tagLst xmlns:p="http://schemas.openxmlformats.org/presentationml/2006/main">
  <p:tag name="AS_UNIQUEID" val="291"/>
</p:tagLst>
</file>

<file path=ppt/tags/tag372.xml><?xml version="1.0" encoding="utf-8"?>
<p:tagLst xmlns:p="http://schemas.openxmlformats.org/presentationml/2006/main">
  <p:tag name="AS_UNIQUEID" val="293"/>
</p:tagLst>
</file>

<file path=ppt/tags/tag373.xml><?xml version="1.0" encoding="utf-8"?>
<p:tagLst xmlns:p="http://schemas.openxmlformats.org/presentationml/2006/main">
  <p:tag name="AS_UNIQUEID" val="294"/>
</p:tagLst>
</file>

<file path=ppt/tags/tag374.xml><?xml version="1.0" encoding="utf-8"?>
<p:tagLst xmlns:p="http://schemas.openxmlformats.org/presentationml/2006/main">
  <p:tag name="AS_UNIQUEID" val="295"/>
</p:tagLst>
</file>

<file path=ppt/tags/tag375.xml><?xml version="1.0" encoding="utf-8"?>
<p:tagLst xmlns:p="http://schemas.openxmlformats.org/presentationml/2006/main">
  <p:tag name="AS_UNIQUEID" val="296"/>
</p:tagLst>
</file>

<file path=ppt/tags/tag376.xml><?xml version="1.0" encoding="utf-8"?>
<p:tagLst xmlns:p="http://schemas.openxmlformats.org/presentationml/2006/main">
  <p:tag name="AS_UNIQUEID" val="297"/>
</p:tagLst>
</file>

<file path=ppt/tags/tag377.xml><?xml version="1.0" encoding="utf-8"?>
<p:tagLst xmlns:p="http://schemas.openxmlformats.org/presentationml/2006/main">
  <p:tag name="AS_UNIQUEID" val="298"/>
</p:tagLst>
</file>

<file path=ppt/tags/tag378.xml><?xml version="1.0" encoding="utf-8"?>
<p:tagLst xmlns:p="http://schemas.openxmlformats.org/presentationml/2006/main">
  <p:tag name="AS_UNIQUEID" val="299"/>
</p:tagLst>
</file>

<file path=ppt/tags/tag379.xml><?xml version="1.0" encoding="utf-8"?>
<p:tagLst xmlns:p="http://schemas.openxmlformats.org/presentationml/2006/main">
  <p:tag name="AS_UNIQUEID" val="300"/>
</p:tagLst>
</file>

<file path=ppt/tags/tag38.xml><?xml version="1.0" encoding="utf-8"?>
<p:tagLst xmlns:p="http://schemas.openxmlformats.org/presentationml/2006/main">
  <p:tag name="AS_UNIQUEID" val="452"/>
</p:tagLst>
</file>

<file path=ppt/tags/tag380.xml><?xml version="1.0" encoding="utf-8"?>
<p:tagLst xmlns:p="http://schemas.openxmlformats.org/presentationml/2006/main">
  <p:tag name="AS_UNIQUEID" val="301"/>
</p:tagLst>
</file>

<file path=ppt/tags/tag381.xml><?xml version="1.0" encoding="utf-8"?>
<p:tagLst xmlns:p="http://schemas.openxmlformats.org/presentationml/2006/main">
  <p:tag name="AS_UNIQUEID" val="302"/>
</p:tagLst>
</file>

<file path=ppt/tags/tag382.xml><?xml version="1.0" encoding="utf-8"?>
<p:tagLst xmlns:p="http://schemas.openxmlformats.org/presentationml/2006/main">
  <p:tag name="AS_UNIQUEID" val="303"/>
</p:tagLst>
</file>

<file path=ppt/tags/tag383.xml><?xml version="1.0" encoding="utf-8"?>
<p:tagLst xmlns:p="http://schemas.openxmlformats.org/presentationml/2006/main">
  <p:tag name="AS_UNIQUEID" val="304"/>
</p:tagLst>
</file>

<file path=ppt/tags/tag384.xml><?xml version="1.0" encoding="utf-8"?>
<p:tagLst xmlns:p="http://schemas.openxmlformats.org/presentationml/2006/main">
  <p:tag name="AS_UNIQUEID" val="305"/>
</p:tagLst>
</file>

<file path=ppt/tags/tag385.xml><?xml version="1.0" encoding="utf-8"?>
<p:tagLst xmlns:p="http://schemas.openxmlformats.org/presentationml/2006/main">
  <p:tag name="AS_UNIQUEID" val="306"/>
</p:tagLst>
</file>

<file path=ppt/tags/tag386.xml><?xml version="1.0" encoding="utf-8"?>
<p:tagLst xmlns:p="http://schemas.openxmlformats.org/presentationml/2006/main">
  <p:tag name="AS_UNIQUEID" val="307"/>
</p:tagLst>
</file>

<file path=ppt/tags/tag387.xml><?xml version="1.0" encoding="utf-8"?>
<p:tagLst xmlns:p="http://schemas.openxmlformats.org/presentationml/2006/main">
  <p:tag name="AS_UNIQUEID" val="308"/>
</p:tagLst>
</file>

<file path=ppt/tags/tag388.xml><?xml version="1.0" encoding="utf-8"?>
<p:tagLst xmlns:p="http://schemas.openxmlformats.org/presentationml/2006/main">
  <p:tag name="AS_UNIQUEID" val="309"/>
</p:tagLst>
</file>

<file path=ppt/tags/tag389.xml><?xml version="1.0" encoding="utf-8"?>
<p:tagLst xmlns:p="http://schemas.openxmlformats.org/presentationml/2006/main">
  <p:tag name="AS_UNIQUEID" val="310"/>
</p:tagLst>
</file>

<file path=ppt/tags/tag39.xml><?xml version="1.0" encoding="utf-8"?>
<p:tagLst xmlns:p="http://schemas.openxmlformats.org/presentationml/2006/main">
  <p:tag name="AS_UNIQUEID" val="145"/>
</p:tagLst>
</file>

<file path=ppt/tags/tag390.xml><?xml version="1.0" encoding="utf-8"?>
<p:tagLst xmlns:p="http://schemas.openxmlformats.org/presentationml/2006/main">
  <p:tag name="AS_UNIQUEID" val="311"/>
</p:tagLst>
</file>

<file path=ppt/tags/tag391.xml><?xml version="1.0" encoding="utf-8"?>
<p:tagLst xmlns:p="http://schemas.openxmlformats.org/presentationml/2006/main">
  <p:tag name="AS_UNIQUEID" val="312"/>
</p:tagLst>
</file>

<file path=ppt/tags/tag392.xml><?xml version="1.0" encoding="utf-8"?>
<p:tagLst xmlns:p="http://schemas.openxmlformats.org/presentationml/2006/main">
  <p:tag name="AS_UNIQUEID" val="313"/>
</p:tagLst>
</file>

<file path=ppt/tags/tag393.xml><?xml version="1.0" encoding="utf-8"?>
<p:tagLst xmlns:p="http://schemas.openxmlformats.org/presentationml/2006/main">
  <p:tag name="AS_UNIQUEID" val="314"/>
</p:tagLst>
</file>

<file path=ppt/tags/tag394.xml><?xml version="1.0" encoding="utf-8"?>
<p:tagLst xmlns:p="http://schemas.openxmlformats.org/presentationml/2006/main">
  <p:tag name="AS_UNIQUEID" val="315"/>
</p:tagLst>
</file>

<file path=ppt/tags/tag395.xml><?xml version="1.0" encoding="utf-8"?>
<p:tagLst xmlns:p="http://schemas.openxmlformats.org/presentationml/2006/main">
  <p:tag name="AS_UNIQUEID" val="316"/>
</p:tagLst>
</file>

<file path=ppt/tags/tag396.xml><?xml version="1.0" encoding="utf-8"?>
<p:tagLst xmlns:p="http://schemas.openxmlformats.org/presentationml/2006/main">
  <p:tag name="AS_UNIQUEID" val="317"/>
</p:tagLst>
</file>

<file path=ppt/tags/tag397.xml><?xml version="1.0" encoding="utf-8"?>
<p:tagLst xmlns:p="http://schemas.openxmlformats.org/presentationml/2006/main">
  <p:tag name="AS_UNIQUEID" val="318"/>
</p:tagLst>
</file>

<file path=ppt/tags/tag398.xml><?xml version="1.0" encoding="utf-8"?>
<p:tagLst xmlns:p="http://schemas.openxmlformats.org/presentationml/2006/main">
  <p:tag name="AS_UNIQUEID" val="319"/>
</p:tagLst>
</file>

<file path=ppt/tags/tag399.xml><?xml version="1.0" encoding="utf-8"?>
<p:tagLst xmlns:p="http://schemas.openxmlformats.org/presentationml/2006/main">
  <p:tag name="AS_UNIQUEID" val="320"/>
</p:tagLst>
</file>

<file path=ppt/tags/tag4.xml><?xml version="1.0" encoding="utf-8"?>
<p:tagLst xmlns:p="http://schemas.openxmlformats.org/presentationml/2006/main">
  <p:tag name="AS_UNIQUEID" val="397"/>
</p:tagLst>
</file>

<file path=ppt/tags/tag40.xml><?xml version="1.0" encoding="utf-8"?>
<p:tagLst xmlns:p="http://schemas.openxmlformats.org/presentationml/2006/main">
  <p:tag name="AS_UNIQUEID" val="138"/>
</p:tagLst>
</file>

<file path=ppt/tags/tag400.xml><?xml version="1.0" encoding="utf-8"?>
<p:tagLst xmlns:p="http://schemas.openxmlformats.org/presentationml/2006/main">
  <p:tag name="AS_UNIQUEID" val="321"/>
</p:tagLst>
</file>

<file path=ppt/tags/tag401.xml><?xml version="1.0" encoding="utf-8"?>
<p:tagLst xmlns:p="http://schemas.openxmlformats.org/presentationml/2006/main">
  <p:tag name="AS_UNIQUEID" val="322"/>
</p:tagLst>
</file>

<file path=ppt/tags/tag402.xml><?xml version="1.0" encoding="utf-8"?>
<p:tagLst xmlns:p="http://schemas.openxmlformats.org/presentationml/2006/main">
  <p:tag name="AS_UNIQUEID" val="323"/>
</p:tagLst>
</file>

<file path=ppt/tags/tag403.xml><?xml version="1.0" encoding="utf-8"?>
<p:tagLst xmlns:p="http://schemas.openxmlformats.org/presentationml/2006/main">
  <p:tag name="AS_UNIQUEID" val="324"/>
</p:tagLst>
</file>

<file path=ppt/tags/tag404.xml><?xml version="1.0" encoding="utf-8"?>
<p:tagLst xmlns:p="http://schemas.openxmlformats.org/presentationml/2006/main">
  <p:tag name="AS_UNIQUEID" val="325"/>
</p:tagLst>
</file>

<file path=ppt/tags/tag405.xml><?xml version="1.0" encoding="utf-8"?>
<p:tagLst xmlns:p="http://schemas.openxmlformats.org/presentationml/2006/main">
  <p:tag name="AS_UNIQUEID" val="326"/>
</p:tagLst>
</file>

<file path=ppt/tags/tag406.xml><?xml version="1.0" encoding="utf-8"?>
<p:tagLst xmlns:p="http://schemas.openxmlformats.org/presentationml/2006/main">
  <p:tag name="AS_UNIQUEID" val="327"/>
</p:tagLst>
</file>

<file path=ppt/tags/tag407.xml><?xml version="1.0" encoding="utf-8"?>
<p:tagLst xmlns:p="http://schemas.openxmlformats.org/presentationml/2006/main">
  <p:tag name="AS_UNIQUEID" val="328"/>
</p:tagLst>
</file>

<file path=ppt/tags/tag408.xml><?xml version="1.0" encoding="utf-8"?>
<p:tagLst xmlns:p="http://schemas.openxmlformats.org/presentationml/2006/main">
  <p:tag name="AS_UNIQUEID" val="191"/>
</p:tagLst>
</file>

<file path=ppt/tags/tag409.xml><?xml version="1.0" encoding="utf-8"?>
<p:tagLst xmlns:p="http://schemas.openxmlformats.org/presentationml/2006/main">
  <p:tag name="AS_UNIQUEID" val="192"/>
</p:tagLst>
</file>

<file path=ppt/tags/tag41.xml><?xml version="1.0" encoding="utf-8"?>
<p:tagLst xmlns:p="http://schemas.openxmlformats.org/presentationml/2006/main">
  <p:tag name="AS_UNIQUEID" val="139"/>
</p:tagLst>
</file>

<file path=ppt/tags/tag410.xml><?xml version="1.0" encoding="utf-8"?>
<p:tagLst xmlns:p="http://schemas.openxmlformats.org/presentationml/2006/main">
  <p:tag name="AS_UNIQUEID" val="193"/>
</p:tagLst>
</file>

<file path=ppt/tags/tag411.xml><?xml version="1.0" encoding="utf-8"?>
<p:tagLst xmlns:p="http://schemas.openxmlformats.org/presentationml/2006/main">
  <p:tag name="AS_UNIQUEID" val="194"/>
</p:tagLst>
</file>

<file path=ppt/tags/tag412.xml><?xml version="1.0" encoding="utf-8"?>
<p:tagLst xmlns:p="http://schemas.openxmlformats.org/presentationml/2006/main">
  <p:tag name="AS_UNIQUEID" val="195"/>
</p:tagLst>
</file>

<file path=ppt/tags/tag413.xml><?xml version="1.0" encoding="utf-8"?>
<p:tagLst xmlns:p="http://schemas.openxmlformats.org/presentationml/2006/main">
  <p:tag name="AS_UNIQUEID" val="196"/>
</p:tagLst>
</file>

<file path=ppt/tags/tag414.xml><?xml version="1.0" encoding="utf-8"?>
<p:tagLst xmlns:p="http://schemas.openxmlformats.org/presentationml/2006/main">
  <p:tag name="AS_UNIQUEID" val="197"/>
</p:tagLst>
</file>

<file path=ppt/tags/tag415.xml><?xml version="1.0" encoding="utf-8"?>
<p:tagLst xmlns:p="http://schemas.openxmlformats.org/presentationml/2006/main">
  <p:tag name="AS_UNIQUEID" val="198"/>
</p:tagLst>
</file>

<file path=ppt/tags/tag416.xml><?xml version="1.0" encoding="utf-8"?>
<p:tagLst xmlns:p="http://schemas.openxmlformats.org/presentationml/2006/main">
  <p:tag name="AS_UNIQUEID" val="199"/>
</p:tagLst>
</file>

<file path=ppt/tags/tag417.xml><?xml version="1.0" encoding="utf-8"?>
<p:tagLst xmlns:p="http://schemas.openxmlformats.org/presentationml/2006/main">
  <p:tag name="AS_UNIQUEID" val="200"/>
</p:tagLst>
</file>

<file path=ppt/tags/tag418.xml><?xml version="1.0" encoding="utf-8"?>
<p:tagLst xmlns:p="http://schemas.openxmlformats.org/presentationml/2006/main">
  <p:tag name="AS_UNIQUEID" val="201"/>
</p:tagLst>
</file>

<file path=ppt/tags/tag419.xml><?xml version="1.0" encoding="utf-8"?>
<p:tagLst xmlns:p="http://schemas.openxmlformats.org/presentationml/2006/main">
  <p:tag name="AS_UNIQUEID" val="202"/>
</p:tagLst>
</file>

<file path=ppt/tags/tag42.xml><?xml version="1.0" encoding="utf-8"?>
<p:tagLst xmlns:p="http://schemas.openxmlformats.org/presentationml/2006/main">
  <p:tag name="AS_UNIQUEID" val="140"/>
</p:tagLst>
</file>

<file path=ppt/tags/tag420.xml><?xml version="1.0" encoding="utf-8"?>
<p:tagLst xmlns:p="http://schemas.openxmlformats.org/presentationml/2006/main">
  <p:tag name="AS_UNIQUEID" val="203"/>
</p:tagLst>
</file>

<file path=ppt/tags/tag421.xml><?xml version="1.0" encoding="utf-8"?>
<p:tagLst xmlns:p="http://schemas.openxmlformats.org/presentationml/2006/main">
  <p:tag name="AS_UNIQUEID" val="204"/>
</p:tagLst>
</file>

<file path=ppt/tags/tag422.xml><?xml version="1.0" encoding="utf-8"?>
<p:tagLst xmlns:p="http://schemas.openxmlformats.org/presentationml/2006/main">
  <p:tag name="AS_UNIQUEID" val="205"/>
</p:tagLst>
</file>

<file path=ppt/tags/tag423.xml><?xml version="1.0" encoding="utf-8"?>
<p:tagLst xmlns:p="http://schemas.openxmlformats.org/presentationml/2006/main">
  <p:tag name="AS_UNIQUEID" val="206"/>
</p:tagLst>
</file>

<file path=ppt/tags/tag424.xml><?xml version="1.0" encoding="utf-8"?>
<p:tagLst xmlns:p="http://schemas.openxmlformats.org/presentationml/2006/main">
  <p:tag name="AS_UNIQUEID" val="207"/>
</p:tagLst>
</file>

<file path=ppt/tags/tag425.xml><?xml version="1.0" encoding="utf-8"?>
<p:tagLst xmlns:p="http://schemas.openxmlformats.org/presentationml/2006/main">
  <p:tag name="AS_UNIQUEID" val="208"/>
</p:tagLst>
</file>

<file path=ppt/tags/tag426.xml><?xml version="1.0" encoding="utf-8"?>
<p:tagLst xmlns:p="http://schemas.openxmlformats.org/presentationml/2006/main">
  <p:tag name="AS_UNIQUEID" val="209"/>
</p:tagLst>
</file>

<file path=ppt/tags/tag427.xml><?xml version="1.0" encoding="utf-8"?>
<p:tagLst xmlns:p="http://schemas.openxmlformats.org/presentationml/2006/main">
  <p:tag name="AS_UNIQUEID" val="210"/>
</p:tagLst>
</file>

<file path=ppt/tags/tag428.xml><?xml version="1.0" encoding="utf-8"?>
<p:tagLst xmlns:p="http://schemas.openxmlformats.org/presentationml/2006/main">
  <p:tag name="AS_UNIQUEID" val="211"/>
</p:tagLst>
</file>

<file path=ppt/tags/tag429.xml><?xml version="1.0" encoding="utf-8"?>
<p:tagLst xmlns:p="http://schemas.openxmlformats.org/presentationml/2006/main">
  <p:tag name="AS_UNIQUEID" val="212"/>
</p:tagLst>
</file>

<file path=ppt/tags/tag43.xml><?xml version="1.0" encoding="utf-8"?>
<p:tagLst xmlns:p="http://schemas.openxmlformats.org/presentationml/2006/main">
  <p:tag name="AS_UNIQUEID" val="471"/>
</p:tagLst>
</file>

<file path=ppt/tags/tag430.xml><?xml version="1.0" encoding="utf-8"?>
<p:tagLst xmlns:p="http://schemas.openxmlformats.org/presentationml/2006/main">
  <p:tag name="AS_UNIQUEID" val="213"/>
</p:tagLst>
</file>

<file path=ppt/tags/tag431.xml><?xml version="1.0" encoding="utf-8"?>
<p:tagLst xmlns:p="http://schemas.openxmlformats.org/presentationml/2006/main">
  <p:tag name="AS_UNIQUEID" val="214"/>
</p:tagLst>
</file>

<file path=ppt/tags/tag432.xml><?xml version="1.0" encoding="utf-8"?>
<p:tagLst xmlns:p="http://schemas.openxmlformats.org/presentationml/2006/main">
  <p:tag name="AS_UNIQUEID" val="216"/>
</p:tagLst>
</file>

<file path=ppt/tags/tag433.xml><?xml version="1.0" encoding="utf-8"?>
<p:tagLst xmlns:p="http://schemas.openxmlformats.org/presentationml/2006/main">
  <p:tag name="AS_UNIQUEID" val="217"/>
</p:tagLst>
</file>

<file path=ppt/tags/tag434.xml><?xml version="1.0" encoding="utf-8"?>
<p:tagLst xmlns:p="http://schemas.openxmlformats.org/presentationml/2006/main">
  <p:tag name="AS_UNIQUEID" val="331"/>
</p:tagLst>
</file>

<file path=ppt/tags/tag435.xml><?xml version="1.0" encoding="utf-8"?>
<p:tagLst xmlns:p="http://schemas.openxmlformats.org/presentationml/2006/main">
  <p:tag name="AS_UNIQUEID" val="332"/>
</p:tagLst>
</file>

<file path=ppt/tags/tag436.xml><?xml version="1.0" encoding="utf-8"?>
<p:tagLst xmlns:p="http://schemas.openxmlformats.org/presentationml/2006/main">
  <p:tag name="AS_UNIQUEID" val="333"/>
</p:tagLst>
</file>

<file path=ppt/tags/tag437.xml><?xml version="1.0" encoding="utf-8"?>
<p:tagLst xmlns:p="http://schemas.openxmlformats.org/presentationml/2006/main">
  <p:tag name="AS_UNIQUEID" val="334"/>
</p:tagLst>
</file>

<file path=ppt/tags/tag438.xml><?xml version="1.0" encoding="utf-8"?>
<p:tagLst xmlns:p="http://schemas.openxmlformats.org/presentationml/2006/main">
  <p:tag name="AS_UNIQUEID" val="335"/>
</p:tagLst>
</file>

<file path=ppt/tags/tag439.xml><?xml version="1.0" encoding="utf-8"?>
<p:tagLst xmlns:p="http://schemas.openxmlformats.org/presentationml/2006/main">
  <p:tag name="AS_UNIQUEID" val="336"/>
</p:tagLst>
</file>

<file path=ppt/tags/tag44.xml><?xml version="1.0" encoding="utf-8"?>
<p:tagLst xmlns:p="http://schemas.openxmlformats.org/presentationml/2006/main">
  <p:tag name="AS_UNIQUEID" val="473"/>
</p:tagLst>
</file>

<file path=ppt/tags/tag440.xml><?xml version="1.0" encoding="utf-8"?>
<p:tagLst xmlns:p="http://schemas.openxmlformats.org/presentationml/2006/main">
  <p:tag name="AS_UNIQUEID" val="337"/>
</p:tagLst>
</file>

<file path=ppt/tags/tag441.xml><?xml version="1.0" encoding="utf-8"?>
<p:tagLst xmlns:p="http://schemas.openxmlformats.org/presentationml/2006/main">
  <p:tag name="AS_UNIQUEID" val="338"/>
</p:tagLst>
</file>

<file path=ppt/tags/tag442.xml><?xml version="1.0" encoding="utf-8"?>
<p:tagLst xmlns:p="http://schemas.openxmlformats.org/presentationml/2006/main">
  <p:tag name="AS_UNIQUEID" val="339"/>
</p:tagLst>
</file>

<file path=ppt/tags/tag443.xml><?xml version="1.0" encoding="utf-8"?>
<p:tagLst xmlns:p="http://schemas.openxmlformats.org/presentationml/2006/main">
  <p:tag name="AS_UNIQUEID" val="340"/>
</p:tagLst>
</file>

<file path=ppt/tags/tag444.xml><?xml version="1.0" encoding="utf-8"?>
<p:tagLst xmlns:p="http://schemas.openxmlformats.org/presentationml/2006/main">
  <p:tag name="AS_UNIQUEID" val="341"/>
</p:tagLst>
</file>

<file path=ppt/tags/tag445.xml><?xml version="1.0" encoding="utf-8"?>
<p:tagLst xmlns:p="http://schemas.openxmlformats.org/presentationml/2006/main">
  <p:tag name="AS_UNIQUEID" val="342"/>
</p:tagLst>
</file>

<file path=ppt/tags/tag446.xml><?xml version="1.0" encoding="utf-8"?>
<p:tagLst xmlns:p="http://schemas.openxmlformats.org/presentationml/2006/main">
  <p:tag name="AS_UNIQUEID" val="343"/>
</p:tagLst>
</file>

<file path=ppt/tags/tag447.xml><?xml version="1.0" encoding="utf-8"?>
<p:tagLst xmlns:p="http://schemas.openxmlformats.org/presentationml/2006/main">
  <p:tag name="AS_UNIQUEID" val="344"/>
</p:tagLst>
</file>

<file path=ppt/tags/tag448.xml><?xml version="1.0" encoding="utf-8"?>
<p:tagLst xmlns:p="http://schemas.openxmlformats.org/presentationml/2006/main">
  <p:tag name="AS_UNIQUEID" val="345"/>
</p:tagLst>
</file>

<file path=ppt/tags/tag449.xml><?xml version="1.0" encoding="utf-8"?>
<p:tagLst xmlns:p="http://schemas.openxmlformats.org/presentationml/2006/main">
  <p:tag name="AS_UNIQUEID" val="346"/>
</p:tagLst>
</file>

<file path=ppt/tags/tag45.xml><?xml version="1.0" encoding="utf-8"?>
<p:tagLst xmlns:p="http://schemas.openxmlformats.org/presentationml/2006/main">
  <p:tag name="AS_UNIQUEID" val="474"/>
</p:tagLst>
</file>

<file path=ppt/tags/tag450.xml><?xml version="1.0" encoding="utf-8"?>
<p:tagLst xmlns:p="http://schemas.openxmlformats.org/presentationml/2006/main">
  <p:tag name="AS_UNIQUEID" val="347"/>
</p:tagLst>
</file>

<file path=ppt/tags/tag451.xml><?xml version="1.0" encoding="utf-8"?>
<p:tagLst xmlns:p="http://schemas.openxmlformats.org/presentationml/2006/main">
  <p:tag name="AS_UNIQUEID" val="348"/>
</p:tagLst>
</file>

<file path=ppt/tags/tag452.xml><?xml version="1.0" encoding="utf-8"?>
<p:tagLst xmlns:p="http://schemas.openxmlformats.org/presentationml/2006/main">
  <p:tag name="AS_UNIQUEID" val="349"/>
</p:tagLst>
</file>

<file path=ppt/tags/tag453.xml><?xml version="1.0" encoding="utf-8"?>
<p:tagLst xmlns:p="http://schemas.openxmlformats.org/presentationml/2006/main">
  <p:tag name="AS_UNIQUEID" val="350"/>
</p:tagLst>
</file>

<file path=ppt/tags/tag454.xml><?xml version="1.0" encoding="utf-8"?>
<p:tagLst xmlns:p="http://schemas.openxmlformats.org/presentationml/2006/main">
  <p:tag name="AS_UNIQUEID" val="351"/>
</p:tagLst>
</file>

<file path=ppt/tags/tag455.xml><?xml version="1.0" encoding="utf-8"?>
<p:tagLst xmlns:p="http://schemas.openxmlformats.org/presentationml/2006/main">
  <p:tag name="AS_UNIQUEID" val="352"/>
</p:tagLst>
</file>

<file path=ppt/tags/tag456.xml><?xml version="1.0" encoding="utf-8"?>
<p:tagLst xmlns:p="http://schemas.openxmlformats.org/presentationml/2006/main">
  <p:tag name="AS_UNIQUEID" val="353"/>
</p:tagLst>
</file>

<file path=ppt/tags/tag457.xml><?xml version="1.0" encoding="utf-8"?>
<p:tagLst xmlns:p="http://schemas.openxmlformats.org/presentationml/2006/main">
  <p:tag name="AS_UNIQUEID" val="354"/>
</p:tagLst>
</file>

<file path=ppt/tags/tag458.xml><?xml version="1.0" encoding="utf-8"?>
<p:tagLst xmlns:p="http://schemas.openxmlformats.org/presentationml/2006/main">
  <p:tag name="AS_UNIQUEID" val="355"/>
</p:tagLst>
</file>

<file path=ppt/tags/tag459.xml><?xml version="1.0" encoding="utf-8"?>
<p:tagLst xmlns:p="http://schemas.openxmlformats.org/presentationml/2006/main">
  <p:tag name="AS_UNIQUEID" val="356"/>
</p:tagLst>
</file>

<file path=ppt/tags/tag46.xml><?xml version="1.0" encoding="utf-8"?>
<p:tagLst xmlns:p="http://schemas.openxmlformats.org/presentationml/2006/main">
  <p:tag name="AS_UNIQUEID" val="475"/>
</p:tagLst>
</file>

<file path=ppt/tags/tag460.xml><?xml version="1.0" encoding="utf-8"?>
<p:tagLst xmlns:p="http://schemas.openxmlformats.org/presentationml/2006/main">
  <p:tag name="AS_UNIQUEID" val="357"/>
</p:tagLst>
</file>

<file path=ppt/tags/tag461.xml><?xml version="1.0" encoding="utf-8"?>
<p:tagLst xmlns:p="http://schemas.openxmlformats.org/presentationml/2006/main">
  <p:tag name="AS_UNIQUEID" val="358"/>
</p:tagLst>
</file>

<file path=ppt/tags/tag462.xml><?xml version="1.0" encoding="utf-8"?>
<p:tagLst xmlns:p="http://schemas.openxmlformats.org/presentationml/2006/main">
  <p:tag name="AS_UNIQUEID" val="359"/>
</p:tagLst>
</file>

<file path=ppt/tags/tag463.xml><?xml version="1.0" encoding="utf-8"?>
<p:tagLst xmlns:p="http://schemas.openxmlformats.org/presentationml/2006/main">
  <p:tag name="AS_UNIQUEID" val="360"/>
</p:tagLst>
</file>

<file path=ppt/tags/tag464.xml><?xml version="1.0" encoding="utf-8"?>
<p:tagLst xmlns:p="http://schemas.openxmlformats.org/presentationml/2006/main">
  <p:tag name="AS_UNIQUEID" val="361"/>
</p:tagLst>
</file>

<file path=ppt/tags/tag465.xml><?xml version="1.0" encoding="utf-8"?>
<p:tagLst xmlns:p="http://schemas.openxmlformats.org/presentationml/2006/main">
  <p:tag name="AS_UNIQUEID" val="362"/>
</p:tagLst>
</file>

<file path=ppt/tags/tag466.xml><?xml version="1.0" encoding="utf-8"?>
<p:tagLst xmlns:p="http://schemas.openxmlformats.org/presentationml/2006/main">
  <p:tag name="AS_UNIQUEID" val="272"/>
</p:tagLst>
</file>

<file path=ppt/tags/tag467.xml><?xml version="1.0" encoding="utf-8"?>
<p:tagLst xmlns:p="http://schemas.openxmlformats.org/presentationml/2006/main">
  <p:tag name="AS_UNIQUEID" val="273"/>
</p:tagLst>
</file>

<file path=ppt/tags/tag468.xml><?xml version="1.0" encoding="utf-8"?>
<p:tagLst xmlns:p="http://schemas.openxmlformats.org/presentationml/2006/main">
  <p:tag name="AS_UNIQUEID" val="274"/>
</p:tagLst>
</file>

<file path=ppt/tags/tag469.xml><?xml version="1.0" encoding="utf-8"?>
<p:tagLst xmlns:p="http://schemas.openxmlformats.org/presentationml/2006/main">
  <p:tag name="ISLIDE.ICON" val="#405337;#167265;#151743;#159226;"/>
</p:tagLst>
</file>

<file path=ppt/tags/tag47.xml><?xml version="1.0" encoding="utf-8"?>
<p:tagLst xmlns:p="http://schemas.openxmlformats.org/presentationml/2006/main">
  <p:tag name="AS_UNIQUEID" val="476"/>
</p:tagLst>
</file>

<file path=ppt/tags/tag470.xml><?xml version="1.0" encoding="utf-8"?>
<p:tagLst xmlns:p="http://schemas.openxmlformats.org/presentationml/2006/main">
  <p:tag name="AS_UNIQUEID" val="219"/>
</p:tagLst>
</file>

<file path=ppt/tags/tag471.xml><?xml version="1.0" encoding="utf-8"?>
<p:tagLst xmlns:p="http://schemas.openxmlformats.org/presentationml/2006/main">
  <p:tag name="AS_UNIQUEID" val="220"/>
</p:tagLst>
</file>

<file path=ppt/tags/tag472.xml><?xml version="1.0" encoding="utf-8"?>
<p:tagLst xmlns:p="http://schemas.openxmlformats.org/presentationml/2006/main">
  <p:tag name="AS_UNIQUEID" val="221"/>
</p:tagLst>
</file>

<file path=ppt/tags/tag473.xml><?xml version="1.0" encoding="utf-8"?>
<p:tagLst xmlns:p="http://schemas.openxmlformats.org/presentationml/2006/main">
  <p:tag name="AS_UNIQUEID" val="222"/>
</p:tagLst>
</file>

<file path=ppt/tags/tag474.xml><?xml version="1.0" encoding="utf-8"?>
<p:tagLst xmlns:p="http://schemas.openxmlformats.org/presentationml/2006/main">
  <p:tag name="AS_UNIQUEID" val="223"/>
</p:tagLst>
</file>

<file path=ppt/tags/tag475.xml><?xml version="1.0" encoding="utf-8"?>
<p:tagLst xmlns:p="http://schemas.openxmlformats.org/presentationml/2006/main">
  <p:tag name="AS_UNIQUEID" val="224"/>
</p:tagLst>
</file>

<file path=ppt/tags/tag476.xml><?xml version="1.0" encoding="utf-8"?>
<p:tagLst xmlns:p="http://schemas.openxmlformats.org/presentationml/2006/main">
  <p:tag name="AS_UNIQUEID" val="225"/>
</p:tagLst>
</file>

<file path=ppt/tags/tag477.xml><?xml version="1.0" encoding="utf-8"?>
<p:tagLst xmlns:p="http://schemas.openxmlformats.org/presentationml/2006/main">
  <p:tag name="AS_UNIQUEID" val="226"/>
</p:tagLst>
</file>

<file path=ppt/tags/tag478.xml><?xml version="1.0" encoding="utf-8"?>
<p:tagLst xmlns:p="http://schemas.openxmlformats.org/presentationml/2006/main">
  <p:tag name="AS_UNIQUEID" val="227"/>
</p:tagLst>
</file>

<file path=ppt/tags/tag479.xml><?xml version="1.0" encoding="utf-8"?>
<p:tagLst xmlns:p="http://schemas.openxmlformats.org/presentationml/2006/main">
  <p:tag name="AS_UNIQUEID" val="228"/>
</p:tagLst>
</file>

<file path=ppt/tags/tag48.xml><?xml version="1.0" encoding="utf-8"?>
<p:tagLst xmlns:p="http://schemas.openxmlformats.org/presentationml/2006/main">
  <p:tag name="AS_UNIQUEID" val="477"/>
</p:tagLst>
</file>

<file path=ppt/tags/tag480.xml><?xml version="1.0" encoding="utf-8"?>
<p:tagLst xmlns:p="http://schemas.openxmlformats.org/presentationml/2006/main">
  <p:tag name="AS_UNIQUEID" val="229"/>
</p:tagLst>
</file>

<file path=ppt/tags/tag481.xml><?xml version="1.0" encoding="utf-8"?>
<p:tagLst xmlns:p="http://schemas.openxmlformats.org/presentationml/2006/main">
  <p:tag name="AS_UNIQUEID" val="230"/>
</p:tagLst>
</file>

<file path=ppt/tags/tag482.xml><?xml version="1.0" encoding="utf-8"?>
<p:tagLst xmlns:p="http://schemas.openxmlformats.org/presentationml/2006/main">
  <p:tag name="AS_UNIQUEID" val="231"/>
</p:tagLst>
</file>

<file path=ppt/tags/tag483.xml><?xml version="1.0" encoding="utf-8"?>
<p:tagLst xmlns:p="http://schemas.openxmlformats.org/presentationml/2006/main">
  <p:tag name="AS_UNIQUEID" val="232"/>
</p:tagLst>
</file>

<file path=ppt/tags/tag484.xml><?xml version="1.0" encoding="utf-8"?>
<p:tagLst xmlns:p="http://schemas.openxmlformats.org/presentationml/2006/main">
  <p:tag name="AS_UNIQUEID" val="233"/>
</p:tagLst>
</file>

<file path=ppt/tags/tag485.xml><?xml version="1.0" encoding="utf-8"?>
<p:tagLst xmlns:p="http://schemas.openxmlformats.org/presentationml/2006/main">
  <p:tag name="AS_UNIQUEID" val="234"/>
</p:tagLst>
</file>

<file path=ppt/tags/tag486.xml><?xml version="1.0" encoding="utf-8"?>
<p:tagLst xmlns:p="http://schemas.openxmlformats.org/presentationml/2006/main">
  <p:tag name="AS_UNIQUEID" val="235"/>
</p:tagLst>
</file>

<file path=ppt/tags/tag487.xml><?xml version="1.0" encoding="utf-8"?>
<p:tagLst xmlns:p="http://schemas.openxmlformats.org/presentationml/2006/main">
  <p:tag name="AS_UNIQUEID" val="236"/>
</p:tagLst>
</file>

<file path=ppt/tags/tag488.xml><?xml version="1.0" encoding="utf-8"?>
<p:tagLst xmlns:p="http://schemas.openxmlformats.org/presentationml/2006/main">
  <p:tag name="AS_UNIQUEID" val="237"/>
</p:tagLst>
</file>

<file path=ppt/tags/tag489.xml><?xml version="1.0" encoding="utf-8"?>
<p:tagLst xmlns:p="http://schemas.openxmlformats.org/presentationml/2006/main">
  <p:tag name="AS_UNIQUEID" val="238"/>
</p:tagLst>
</file>

<file path=ppt/tags/tag49.xml><?xml version="1.0" encoding="utf-8"?>
<p:tagLst xmlns:p="http://schemas.openxmlformats.org/presentationml/2006/main">
  <p:tag name="AS_UNIQUEID" val="478"/>
</p:tagLst>
</file>

<file path=ppt/tags/tag490.xml><?xml version="1.0" encoding="utf-8"?>
<p:tagLst xmlns:p="http://schemas.openxmlformats.org/presentationml/2006/main">
  <p:tag name="AS_UNIQUEID" val="239"/>
</p:tagLst>
</file>

<file path=ppt/tags/tag491.xml><?xml version="1.0" encoding="utf-8"?>
<p:tagLst xmlns:p="http://schemas.openxmlformats.org/presentationml/2006/main">
  <p:tag name="AS_UNIQUEID" val="240"/>
</p:tagLst>
</file>

<file path=ppt/tags/tag492.xml><?xml version="1.0" encoding="utf-8"?>
<p:tagLst xmlns:p="http://schemas.openxmlformats.org/presentationml/2006/main">
  <p:tag name="AS_UNIQUEID" val="241"/>
</p:tagLst>
</file>

<file path=ppt/tags/tag493.xml><?xml version="1.0" encoding="utf-8"?>
<p:tagLst xmlns:p="http://schemas.openxmlformats.org/presentationml/2006/main">
  <p:tag name="AS_UNIQUEID" val="242"/>
</p:tagLst>
</file>

<file path=ppt/tags/tag494.xml><?xml version="1.0" encoding="utf-8"?>
<p:tagLst xmlns:p="http://schemas.openxmlformats.org/presentationml/2006/main">
  <p:tag name="AS_UNIQUEID" val="243"/>
</p:tagLst>
</file>

<file path=ppt/tags/tag495.xml><?xml version="1.0" encoding="utf-8"?>
<p:tagLst xmlns:p="http://schemas.openxmlformats.org/presentationml/2006/main">
  <p:tag name="AS_UNIQUEID" val="523"/>
</p:tagLst>
</file>

<file path=ppt/tags/tag496.xml><?xml version="1.0" encoding="utf-8"?>
<p:tagLst xmlns:p="http://schemas.openxmlformats.org/presentationml/2006/main">
  <p:tag name="AS_UNIQUEID" val="524"/>
</p:tagLst>
</file>

<file path=ppt/tags/tag49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498.xml><?xml version="1.0" encoding="utf-8"?>
<p:tagLst xmlns:p="http://schemas.openxmlformats.org/presentationml/2006/main">
  <p:tag name="AS_UNIQUEID" val="514"/>
</p:tagLst>
</file>

<file path=ppt/tags/tag499.xml><?xml version="1.0" encoding="utf-8"?>
<p:tagLst xmlns:p="http://schemas.openxmlformats.org/presentationml/2006/main">
  <p:tag name="AS_UNIQUEID" val="515"/>
</p:tagLst>
</file>

<file path=ppt/tags/tag5.xml><?xml version="1.0" encoding="utf-8"?>
<p:tagLst xmlns:p="http://schemas.openxmlformats.org/presentationml/2006/main">
  <p:tag name="AS_UNIQUEID" val="398"/>
</p:tagLst>
</file>

<file path=ppt/tags/tag50.xml><?xml version="1.0" encoding="utf-8"?>
<p:tagLst xmlns:p="http://schemas.openxmlformats.org/presentationml/2006/main">
  <p:tag name="AS_UNIQUEID" val="479"/>
</p:tagLst>
</file>

<file path=ppt/tags/tag500.xml><?xml version="1.0" encoding="utf-8"?>
<p:tagLst xmlns:p="http://schemas.openxmlformats.org/presentationml/2006/main">
  <p:tag name="AS_UNIQUEID" val="516"/>
</p:tagLst>
</file>

<file path=ppt/tags/tag501.xml><?xml version="1.0" encoding="utf-8"?>
<p:tagLst xmlns:p="http://schemas.openxmlformats.org/presentationml/2006/main">
  <p:tag name="AS_UNIQUEID" val="524"/>
</p:tagLst>
</file>

<file path=ppt/tags/tag50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503.xml><?xml version="1.0" encoding="utf-8"?>
<p:tagLst xmlns:p="http://schemas.openxmlformats.org/presentationml/2006/main">
  <p:tag name="AS_UNIQUEID" val="514"/>
</p:tagLst>
</file>

<file path=ppt/tags/tag504.xml><?xml version="1.0" encoding="utf-8"?>
<p:tagLst xmlns:p="http://schemas.openxmlformats.org/presentationml/2006/main">
  <p:tag name="AS_UNIQUEID" val="515"/>
</p:tagLst>
</file>

<file path=ppt/tags/tag505.xml><?xml version="1.0" encoding="utf-8"?>
<p:tagLst xmlns:p="http://schemas.openxmlformats.org/presentationml/2006/main">
  <p:tag name="AS_UNIQUEID" val="516"/>
</p:tagLst>
</file>

<file path=ppt/tags/tag506.xml><?xml version="1.0" encoding="utf-8"?>
<p:tagLst xmlns:p="http://schemas.openxmlformats.org/presentationml/2006/main">
  <p:tag name="AS_UNIQUEID" val="536"/>
</p:tagLst>
</file>

<file path=ppt/tags/tag50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508.xml><?xml version="1.0" encoding="utf-8"?>
<p:tagLst xmlns:p="http://schemas.openxmlformats.org/presentationml/2006/main">
  <p:tag name="AS_UNIQUEID" val="526"/>
</p:tagLst>
</file>

<file path=ppt/tags/tag509.xml><?xml version="1.0" encoding="utf-8"?>
<p:tagLst xmlns:p="http://schemas.openxmlformats.org/presentationml/2006/main">
  <p:tag name="AS_UNIQUEID" val="527"/>
</p:tagLst>
</file>

<file path=ppt/tags/tag51.xml><?xml version="1.0" encoding="utf-8"?>
<p:tagLst xmlns:p="http://schemas.openxmlformats.org/presentationml/2006/main">
  <p:tag name="AS_UNIQUEID" val="480"/>
</p:tagLst>
</file>

<file path=ppt/tags/tag510.xml><?xml version="1.0" encoding="utf-8"?>
<p:tagLst xmlns:p="http://schemas.openxmlformats.org/presentationml/2006/main">
  <p:tag name="AS_UNIQUEID" val="528"/>
</p:tagLst>
</file>

<file path=ppt/tags/tag511.xml><?xml version="1.0" encoding="utf-8"?>
<p:tagLst xmlns:p="http://schemas.openxmlformats.org/presentationml/2006/main">
  <p:tag name="AS_UNIQUEID" val="548"/>
</p:tagLst>
</file>

<file path=ppt/tags/tag51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513.xml><?xml version="1.0" encoding="utf-8"?>
<p:tagLst xmlns:p="http://schemas.openxmlformats.org/presentationml/2006/main">
  <p:tag name="AS_UNIQUEID" val="538"/>
</p:tagLst>
</file>

<file path=ppt/tags/tag514.xml><?xml version="1.0" encoding="utf-8"?>
<p:tagLst xmlns:p="http://schemas.openxmlformats.org/presentationml/2006/main">
  <p:tag name="AS_UNIQUEID" val="539"/>
</p:tagLst>
</file>

<file path=ppt/tags/tag515.xml><?xml version="1.0" encoding="utf-8"?>
<p:tagLst xmlns:p="http://schemas.openxmlformats.org/presentationml/2006/main">
  <p:tag name="AS_UNIQUEID" val="540"/>
</p:tagLst>
</file>

<file path=ppt/tags/tag516.xml><?xml version="1.0" encoding="utf-8"?>
<p:tagLst xmlns:p="http://schemas.openxmlformats.org/presentationml/2006/main">
  <p:tag name="AS_UNIQUEID" val="560"/>
</p:tagLst>
</file>

<file path=ppt/tags/tag51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518.xml><?xml version="1.0" encoding="utf-8"?>
<p:tagLst xmlns:p="http://schemas.openxmlformats.org/presentationml/2006/main">
  <p:tag name="AS_UNIQUEID" val="550"/>
</p:tagLst>
</file>

<file path=ppt/tags/tag519.xml><?xml version="1.0" encoding="utf-8"?>
<p:tagLst xmlns:p="http://schemas.openxmlformats.org/presentationml/2006/main">
  <p:tag name="AS_UNIQUEID" val="551"/>
</p:tagLst>
</file>

<file path=ppt/tags/tag52.xml><?xml version="1.0" encoding="utf-8"?>
<p:tagLst xmlns:p="http://schemas.openxmlformats.org/presentationml/2006/main">
  <p:tag name="AS_UNIQUEID" val="481"/>
</p:tagLst>
</file>

<file path=ppt/tags/tag520.xml><?xml version="1.0" encoding="utf-8"?>
<p:tagLst xmlns:p="http://schemas.openxmlformats.org/presentationml/2006/main">
  <p:tag name="AS_UNIQUEID" val="552"/>
</p:tagLst>
</file>

<file path=ppt/tags/tag52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74"/>
</p:tagLst>
</file>

<file path=ppt/tags/tag522.xml><?xml version="1.0" encoding="utf-8"?>
<p:tagLst xmlns:p="http://schemas.openxmlformats.org/presentationml/2006/main">
  <p:tag name="AS_UNIQUEID" val="390"/>
</p:tagLst>
</file>

<file path=ppt/tags/tag523.xml><?xml version="1.0" encoding="utf-8"?>
<p:tagLst xmlns:p="http://schemas.openxmlformats.org/presentationml/2006/main">
  <p:tag name="AS_UNIQUEID" val="391"/>
  <p:tag name="KSO_WM_BEAUTIFY_FLAG" val="#wm#"/>
  <p:tag name="KSO_WM_UNIT_DIAGRAM_MODELTYPE" val="dynamicNum"/>
  <p:tag name="KSO_WM_UNIT_DYNAMIC_NUM_END" val="1"/>
  <p:tag name="KSO_WM_UNIT_INDEX" val="1601955877362_1_1"/>
  <p:tag name="KSO_WM_UNIT_TYPE" val="ζ_h_f"/>
</p:tagLst>
</file>

<file path=ppt/tags/tag524.xml><?xml version="1.0" encoding="utf-8"?>
<p:tagLst xmlns:p="http://schemas.openxmlformats.org/presentationml/2006/main">
  <p:tag name="AS_UNIQUEID" val="392"/>
</p:tagLst>
</file>

<file path=ppt/tags/tag525.xml><?xml version="1.0" encoding="utf-8"?>
<p:tagLst xmlns:p="http://schemas.openxmlformats.org/presentationml/2006/main">
  <p:tag name="AS_UNIQUEID" val="393"/>
</p:tagLst>
</file>

<file path=ppt/tags/tag526.xml><?xml version="1.0" encoding="utf-8"?>
<p:tagLst xmlns:p="http://schemas.openxmlformats.org/presentationml/2006/main">
  <p:tag name="AS_UNIQUEID" val="390"/>
</p:tagLst>
</file>

<file path=ppt/tags/tag527.xml><?xml version="1.0" encoding="utf-8"?>
<p:tagLst xmlns:p="http://schemas.openxmlformats.org/presentationml/2006/main">
  <p:tag name="AS_UNIQUEID" val="394"/>
</p:tagLst>
</file>

<file path=ppt/tags/tag528.xml><?xml version="1.0" encoding="utf-8"?>
<p:tagLst xmlns:p="http://schemas.openxmlformats.org/presentationml/2006/main">
  <p:tag name="AS_UNIQUEID" val="395"/>
</p:tagLst>
</file>

<file path=ppt/tags/tag529.xml><?xml version="1.0" encoding="utf-8"?>
<p:tagLst xmlns:p="http://schemas.openxmlformats.org/presentationml/2006/main">
  <p:tag name="AS_UNIQUEID" val="405"/>
</p:tagLst>
</file>

<file path=ppt/tags/tag53.xml><?xml version="1.0" encoding="utf-8"?>
<p:tagLst xmlns:p="http://schemas.openxmlformats.org/presentationml/2006/main">
  <p:tag name="AS_UNIQUEID" val="482"/>
</p:tagLst>
</file>

<file path=ppt/tags/tag530.xml><?xml version="1.0" encoding="utf-8"?>
<p:tagLst xmlns:p="http://schemas.openxmlformats.org/presentationml/2006/main">
  <p:tag name="AS_UNIQUEID" val="406"/>
</p:tagLst>
</file>

<file path=ppt/tags/tag531.xml><?xml version="1.0" encoding="utf-8"?>
<p:tagLst xmlns:p="http://schemas.openxmlformats.org/presentationml/2006/main">
  <p:tag name="AS_UNIQUEID" val="407"/>
</p:tagLst>
</file>

<file path=ppt/tags/tag532.xml><?xml version="1.0" encoding="utf-8"?>
<p:tagLst xmlns:p="http://schemas.openxmlformats.org/presentationml/2006/main">
  <p:tag name="AS_UNIQUEID" val="405"/>
</p:tagLst>
</file>

<file path=ppt/tags/tag533.xml><?xml version="1.0" encoding="utf-8"?>
<p:tagLst xmlns:p="http://schemas.openxmlformats.org/presentationml/2006/main">
  <p:tag name="AS_UNIQUEID" val="408"/>
</p:tagLst>
</file>

<file path=ppt/tags/tag534.xml><?xml version="1.0" encoding="utf-8"?>
<p:tagLst xmlns:p="http://schemas.openxmlformats.org/presentationml/2006/main">
  <p:tag name="AS_UNIQUEID" val="409"/>
</p:tagLst>
</file>

<file path=ppt/tags/tag535.xml><?xml version="1.0" encoding="utf-8"?>
<p:tagLst xmlns:p="http://schemas.openxmlformats.org/presentationml/2006/main">
  <p:tag name="AS_UNIQUEID" val="199"/>
</p:tagLst>
</file>

<file path=ppt/tags/tag536.xml><?xml version="1.0" encoding="utf-8"?>
<p:tagLst xmlns:p="http://schemas.openxmlformats.org/presentationml/2006/main">
  <p:tag name="AS_UNIQUEID" val="200"/>
</p:tagLst>
</file>

<file path=ppt/tags/tag537.xml><?xml version="1.0" encoding="utf-8"?>
<p:tagLst xmlns:p="http://schemas.openxmlformats.org/presentationml/2006/main">
  <p:tag name="AS_UNIQUEID" val="201"/>
</p:tagLst>
</file>

<file path=ppt/tags/tag538.xml><?xml version="1.0" encoding="utf-8"?>
<p:tagLst xmlns:p="http://schemas.openxmlformats.org/presentationml/2006/main">
  <p:tag name="AS_UNIQUEID" val="202"/>
</p:tagLst>
</file>

<file path=ppt/tags/tag539.xml><?xml version="1.0" encoding="utf-8"?>
<p:tagLst xmlns:p="http://schemas.openxmlformats.org/presentationml/2006/main">
  <p:tag name="AS_UNIQUEID" val="203"/>
</p:tagLst>
</file>

<file path=ppt/tags/tag54.xml><?xml version="1.0" encoding="utf-8"?>
<p:tagLst xmlns:p="http://schemas.openxmlformats.org/presentationml/2006/main">
  <p:tag name="AS_UNIQUEID" val="483"/>
</p:tagLst>
</file>

<file path=ppt/tags/tag540.xml><?xml version="1.0" encoding="utf-8"?>
<p:tagLst xmlns:p="http://schemas.openxmlformats.org/presentationml/2006/main">
  <p:tag name="AS_UNIQUEID" val="204"/>
</p:tagLst>
</file>

<file path=ppt/tags/tag541.xml><?xml version="1.0" encoding="utf-8"?>
<p:tagLst xmlns:p="http://schemas.openxmlformats.org/presentationml/2006/main">
  <p:tag name="AS_UNIQUEID" val="205"/>
</p:tagLst>
</file>

<file path=ppt/tags/tag542.xml><?xml version="1.0" encoding="utf-8"?>
<p:tagLst xmlns:p="http://schemas.openxmlformats.org/presentationml/2006/main">
  <p:tag name="AS_UNIQUEID" val="206"/>
</p:tagLst>
</file>

<file path=ppt/tags/tag543.xml><?xml version="1.0" encoding="utf-8"?>
<p:tagLst xmlns:p="http://schemas.openxmlformats.org/presentationml/2006/main">
  <p:tag name="AS_UNIQUEID" val="207"/>
</p:tagLst>
</file>

<file path=ppt/tags/tag544.xml><?xml version="1.0" encoding="utf-8"?>
<p:tagLst xmlns:p="http://schemas.openxmlformats.org/presentationml/2006/main">
  <p:tag name="AS_UNIQUEID" val="208"/>
</p:tagLst>
</file>

<file path=ppt/tags/tag545.xml><?xml version="1.0" encoding="utf-8"?>
<p:tagLst xmlns:p="http://schemas.openxmlformats.org/presentationml/2006/main">
  <p:tag name="AS_UNIQUEID" val="181"/>
</p:tagLst>
</file>

<file path=ppt/tags/tag546.xml><?xml version="1.0" encoding="utf-8"?>
<p:tagLst xmlns:p="http://schemas.openxmlformats.org/presentationml/2006/main">
  <p:tag name="AS_UNIQUEID" val="104"/>
</p:tagLst>
</file>

<file path=ppt/tags/tag547.xml><?xml version="1.0" encoding="utf-8"?>
<p:tagLst xmlns:p="http://schemas.openxmlformats.org/presentationml/2006/main">
  <p:tag name="AS_UNIQUEID" val="190"/>
</p:tagLst>
</file>

<file path=ppt/tags/tag548.xml><?xml version="1.0" encoding="utf-8"?>
<p:tagLst xmlns:p="http://schemas.openxmlformats.org/presentationml/2006/main">
  <p:tag name="AS_UNIQUEID" val="191"/>
</p:tagLst>
</file>

<file path=ppt/tags/tag549.xml><?xml version="1.0" encoding="utf-8"?>
<p:tagLst xmlns:p="http://schemas.openxmlformats.org/presentationml/2006/main">
  <p:tag name="AS_UNIQUEID" val="192"/>
</p:tagLst>
</file>

<file path=ppt/tags/tag55.xml><?xml version="1.0" encoding="utf-8"?>
<p:tagLst xmlns:p="http://schemas.openxmlformats.org/presentationml/2006/main">
  <p:tag name="AS_UNIQUEID" val="484"/>
</p:tagLst>
</file>

<file path=ppt/tags/tag550.xml><?xml version="1.0" encoding="utf-8"?>
<p:tagLst xmlns:p="http://schemas.openxmlformats.org/presentationml/2006/main">
  <p:tag name="AS_UNIQUEID" val="184"/>
</p:tagLst>
</file>

<file path=ppt/tags/tag551.xml><?xml version="1.0" encoding="utf-8"?>
<p:tagLst xmlns:p="http://schemas.openxmlformats.org/presentationml/2006/main">
  <p:tag name="AS_UNIQUEID" val="185"/>
</p:tagLst>
</file>

<file path=ppt/tags/tag552.xml><?xml version="1.0" encoding="utf-8"?>
<p:tagLst xmlns:p="http://schemas.openxmlformats.org/presentationml/2006/main">
  <p:tag name="AS_UNIQUEID" val="186"/>
</p:tagLst>
</file>

<file path=ppt/tags/tag553.xml><?xml version="1.0" encoding="utf-8"?>
<p:tagLst xmlns:p="http://schemas.openxmlformats.org/presentationml/2006/main">
  <p:tag name="AS_UNIQUEID" val="104"/>
</p:tagLst>
</file>

<file path=ppt/tags/tag554.xml><?xml version="1.0" encoding="utf-8"?>
<p:tagLst xmlns:p="http://schemas.openxmlformats.org/presentationml/2006/main">
  <p:tag name="AS_UNIQUEID" val="191"/>
</p:tagLst>
</file>

<file path=ppt/tags/tag555.xml><?xml version="1.0" encoding="utf-8"?>
<p:tagLst xmlns:p="http://schemas.openxmlformats.org/presentationml/2006/main">
  <p:tag name="AS_UNIQUEID" val="192"/>
</p:tagLst>
</file>

<file path=ppt/tags/tag556.xml><?xml version="1.0" encoding="utf-8"?>
<p:tagLst xmlns:p="http://schemas.openxmlformats.org/presentationml/2006/main">
  <p:tag name="AS_UNIQUEID" val="184"/>
</p:tagLst>
</file>

<file path=ppt/tags/tag557.xml><?xml version="1.0" encoding="utf-8"?>
<p:tagLst xmlns:p="http://schemas.openxmlformats.org/presentationml/2006/main">
  <p:tag name="AS_UNIQUEID" val="185"/>
</p:tagLst>
</file>

<file path=ppt/tags/tag558.xml><?xml version="1.0" encoding="utf-8"?>
<p:tagLst xmlns:p="http://schemas.openxmlformats.org/presentationml/2006/main">
  <p:tag name="AS_UNIQUEID" val="186"/>
</p:tagLst>
</file>

<file path=ppt/tags/tag559.xml><?xml version="1.0" encoding="utf-8"?>
<p:tagLst xmlns:p="http://schemas.openxmlformats.org/presentationml/2006/main">
  <p:tag name="AS_UNIQUEID" val="272"/>
</p:tagLst>
</file>

<file path=ppt/tags/tag56.xml><?xml version="1.0" encoding="utf-8"?>
<p:tagLst xmlns:p="http://schemas.openxmlformats.org/presentationml/2006/main">
  <p:tag name="AS_UNIQUEID" val="485"/>
</p:tagLst>
</file>

<file path=ppt/tags/tag560.xml><?xml version="1.0" encoding="utf-8"?>
<p:tagLst xmlns:p="http://schemas.openxmlformats.org/presentationml/2006/main">
  <p:tag name="AS_UNIQUEID" val="274"/>
</p:tagLst>
</file>

<file path=ppt/tags/tag561.xml><?xml version="1.0" encoding="utf-8"?>
<p:tagLst xmlns:p="http://schemas.openxmlformats.org/presentationml/2006/main">
  <p:tag name="AS_UNIQUEID" val="275"/>
</p:tagLst>
</file>

<file path=ppt/tags/tag562.xml><?xml version="1.0" encoding="utf-8"?>
<p:tagLst xmlns:p="http://schemas.openxmlformats.org/presentationml/2006/main">
  <p:tag name="AS_UNIQUEID" val="277"/>
</p:tagLst>
</file>

<file path=ppt/tags/tag563.xml><?xml version="1.0" encoding="utf-8"?>
<p:tagLst xmlns:p="http://schemas.openxmlformats.org/presentationml/2006/main">
  <p:tag name="AS_UNIQUEID" val="1100"/>
</p:tagLst>
</file>

<file path=ppt/tags/tag564.xml><?xml version="1.0" encoding="utf-8"?>
<p:tagLst xmlns:p="http://schemas.openxmlformats.org/presentationml/2006/main">
  <p:tag name="AS_UNIQUEID" val="1101"/>
</p:tagLst>
</file>

<file path=ppt/tags/tag565.xml><?xml version="1.0" encoding="utf-8"?>
<p:tagLst xmlns:p="http://schemas.openxmlformats.org/presentationml/2006/main">
  <p:tag name="AS_UNIQUEID" val="1096"/>
</p:tagLst>
</file>

<file path=ppt/tags/tag566.xml><?xml version="1.0" encoding="utf-8"?>
<p:tagLst xmlns:p="http://schemas.openxmlformats.org/presentationml/2006/main">
  <p:tag name="AS_UNIQUEID" val="1097"/>
</p:tagLst>
</file>

<file path=ppt/tags/tag567.xml><?xml version="1.0" encoding="utf-8"?>
<p:tagLst xmlns:p="http://schemas.openxmlformats.org/presentationml/2006/main">
  <p:tag name="AS_UNIQUEID" val="1098"/>
</p:tagLst>
</file>

<file path=ppt/tags/tag568.xml><?xml version="1.0" encoding="utf-8"?>
<p:tagLst xmlns:p="http://schemas.openxmlformats.org/presentationml/2006/main">
  <p:tag name="AS_UNIQUEID" val="404"/>
</p:tagLst>
</file>

<file path=ppt/tags/tag569.xml><?xml version="1.0" encoding="utf-8"?>
<p:tagLst xmlns:p="http://schemas.openxmlformats.org/presentationml/2006/main">
  <p:tag name="AS_UNIQUEID" val="405"/>
</p:tagLst>
</file>

<file path=ppt/tags/tag57.xml><?xml version="1.0" encoding="utf-8"?>
<p:tagLst xmlns:p="http://schemas.openxmlformats.org/presentationml/2006/main">
  <p:tag name="AS_UNIQUEID" val="486"/>
</p:tagLst>
</file>

<file path=ppt/tags/tag570.xml><?xml version="1.0" encoding="utf-8"?>
<p:tagLst xmlns:p="http://schemas.openxmlformats.org/presentationml/2006/main">
  <p:tag name="AS_UNIQUEID" val="406"/>
</p:tagLst>
</file>

<file path=ppt/tags/tag571.xml><?xml version="1.0" encoding="utf-8"?>
<p:tagLst xmlns:p="http://schemas.openxmlformats.org/presentationml/2006/main">
  <p:tag name="AS_UNIQUEID" val="407"/>
</p:tagLst>
</file>

<file path=ppt/tags/tag572.xml><?xml version="1.0" encoding="utf-8"?>
<p:tagLst xmlns:p="http://schemas.openxmlformats.org/presentationml/2006/main">
  <p:tag name="AS_UNIQUEID" val="408"/>
</p:tagLst>
</file>

<file path=ppt/tags/tag573.xml><?xml version="1.0" encoding="utf-8"?>
<p:tagLst xmlns:p="http://schemas.openxmlformats.org/presentationml/2006/main">
  <p:tag name="AS_UNIQUEID" val="409"/>
</p:tagLst>
</file>

<file path=ppt/tags/tag57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8.xml><?xml version="1.0" encoding="utf-8"?>
<p:tagLst xmlns:p="http://schemas.openxmlformats.org/presentationml/2006/main">
  <p:tag name="AS_UNIQUEID" val="487"/>
</p:tagLst>
</file>

<file path=ppt/tags/tag59.xml><?xml version="1.0" encoding="utf-8"?>
<p:tagLst xmlns:p="http://schemas.openxmlformats.org/presentationml/2006/main">
  <p:tag name="AS_UNIQUEID" val="488"/>
</p:tagLst>
</file>

<file path=ppt/tags/tag6.xml><?xml version="1.0" encoding="utf-8"?>
<p:tagLst xmlns:p="http://schemas.openxmlformats.org/presentationml/2006/main">
  <p:tag name="AS_UNIQUEID" val="399"/>
</p:tagLst>
</file>

<file path=ppt/tags/tag60.xml><?xml version="1.0" encoding="utf-8"?>
<p:tagLst xmlns:p="http://schemas.openxmlformats.org/presentationml/2006/main">
  <p:tag name="AS_UNIQUEID" val="489"/>
</p:tagLst>
</file>

<file path=ppt/tags/tag61.xml><?xml version="1.0" encoding="utf-8"?>
<p:tagLst xmlns:p="http://schemas.openxmlformats.org/presentationml/2006/main">
  <p:tag name="AS_UNIQUEID" val="490"/>
</p:tagLst>
</file>

<file path=ppt/tags/tag62.xml><?xml version="1.0" encoding="utf-8"?>
<p:tagLst xmlns:p="http://schemas.openxmlformats.org/presentationml/2006/main">
  <p:tag name="AS_UNIQUEID" val="491"/>
</p:tagLst>
</file>

<file path=ppt/tags/tag63.xml><?xml version="1.0" encoding="utf-8"?>
<p:tagLst xmlns:p="http://schemas.openxmlformats.org/presentationml/2006/main">
  <p:tag name="AS_UNIQUEID" val="467"/>
</p:tagLst>
</file>

<file path=ppt/tags/tag64.xml><?xml version="1.0" encoding="utf-8"?>
<p:tagLst xmlns:p="http://schemas.openxmlformats.org/presentationml/2006/main">
  <p:tag name="AS_UNIQUEID" val="468"/>
</p:tagLst>
</file>

<file path=ppt/tags/tag65.xml><?xml version="1.0" encoding="utf-8"?>
<p:tagLst xmlns:p="http://schemas.openxmlformats.org/presentationml/2006/main">
  <p:tag name="AS_UNIQUEID" val="469"/>
</p:tagLst>
</file>

<file path=ppt/tags/tag66.xml><?xml version="1.0" encoding="utf-8"?>
<p:tagLst xmlns:p="http://schemas.openxmlformats.org/presentationml/2006/main">
  <p:tag name="AS_UNIQUEID" val="153"/>
</p:tagLst>
</file>

<file path=ppt/tags/tag67.xml><?xml version="1.0" encoding="utf-8"?>
<p:tagLst xmlns:p="http://schemas.openxmlformats.org/presentationml/2006/main">
  <p:tag name="AS_UNIQUEID" val="155"/>
</p:tagLst>
</file>

<file path=ppt/tags/tag68.xml><?xml version="1.0" encoding="utf-8"?>
<p:tagLst xmlns:p="http://schemas.openxmlformats.org/presentationml/2006/main">
  <p:tag name="AS_UNIQUEID" val="6"/>
</p:tagLst>
</file>

<file path=ppt/tags/tag69.xml><?xml version="1.0" encoding="utf-8"?>
<p:tagLst xmlns:p="http://schemas.openxmlformats.org/presentationml/2006/main">
  <p:tag name="AS_UNIQUEID" val="147"/>
</p:tagLst>
</file>

<file path=ppt/tags/tag7.xml><?xml version="1.0" encoding="utf-8"?>
<p:tagLst xmlns:p="http://schemas.openxmlformats.org/presentationml/2006/main">
  <p:tag name="AS_UNIQUEID" val="400"/>
</p:tagLst>
</file>

<file path=ppt/tags/tag70.xml><?xml version="1.0" encoding="utf-8"?>
<p:tagLst xmlns:p="http://schemas.openxmlformats.org/presentationml/2006/main">
  <p:tag name="AS_UNIQUEID" val="148"/>
</p:tagLst>
</file>

<file path=ppt/tags/tag71.xml><?xml version="1.0" encoding="utf-8"?>
<p:tagLst xmlns:p="http://schemas.openxmlformats.org/presentationml/2006/main">
  <p:tag name="AS_UNIQUEID" val="149"/>
</p:tagLst>
</file>

<file path=ppt/tags/tag72.xml><?xml version="1.0" encoding="utf-8"?>
<p:tagLst xmlns:p="http://schemas.openxmlformats.org/presentationml/2006/main">
  <p:tag name="AS_UNIQUEID" val="504"/>
</p:tagLst>
</file>

<file path=ppt/tags/tag73.xml><?xml version="1.0" encoding="utf-8"?>
<p:tagLst xmlns:p="http://schemas.openxmlformats.org/presentationml/2006/main">
  <p:tag name="AS_UNIQUEID" val="505"/>
</p:tagLst>
</file>

<file path=ppt/tags/tag74.xml><?xml version="1.0" encoding="utf-8"?>
<p:tagLst xmlns:p="http://schemas.openxmlformats.org/presentationml/2006/main">
  <p:tag name="AS_UNIQUEID" val="506"/>
</p:tagLst>
</file>

<file path=ppt/tags/tag75.xml><?xml version="1.0" encoding="utf-8"?>
<p:tagLst xmlns:p="http://schemas.openxmlformats.org/presentationml/2006/main">
  <p:tag name="AS_UNIQUEID" val="507"/>
</p:tagLst>
</file>

<file path=ppt/tags/tag76.xml><?xml version="1.0" encoding="utf-8"?>
<p:tagLst xmlns:p="http://schemas.openxmlformats.org/presentationml/2006/main">
  <p:tag name="AS_UNIQUEID" val="500"/>
</p:tagLst>
</file>

<file path=ppt/tags/tag77.xml><?xml version="1.0" encoding="utf-8"?>
<p:tagLst xmlns:p="http://schemas.openxmlformats.org/presentationml/2006/main">
  <p:tag name="AS_UNIQUEID" val="501"/>
</p:tagLst>
</file>

<file path=ppt/tags/tag78.xml><?xml version="1.0" encoding="utf-8"?>
<p:tagLst xmlns:p="http://schemas.openxmlformats.org/presentationml/2006/main">
  <p:tag name="AS_UNIQUEID" val="502"/>
</p:tagLst>
</file>

<file path=ppt/tags/tag79.xml><?xml version="1.0" encoding="utf-8"?>
<p:tagLst xmlns:p="http://schemas.openxmlformats.org/presentationml/2006/main">
  <p:tag name="AS_UNIQUEID" val="515"/>
</p:tagLst>
</file>

<file path=ppt/tags/tag8.xml><?xml version="1.0" encoding="utf-8"?>
<p:tagLst xmlns:p="http://schemas.openxmlformats.org/presentationml/2006/main">
  <p:tag name="AS_UNIQUEID" val="43"/>
</p:tagLst>
</file>

<file path=ppt/tags/tag80.xml><?xml version="1.0" encoding="utf-8"?>
<p:tagLst xmlns:p="http://schemas.openxmlformats.org/presentationml/2006/main">
  <p:tag name="AS_UNIQUEID" val="516"/>
</p:tagLst>
</file>

<file path=ppt/tags/tag81.xml><?xml version="1.0" encoding="utf-8"?>
<p:tagLst xmlns:p="http://schemas.openxmlformats.org/presentationml/2006/main">
  <p:tag name="AS_UNIQUEID" val="517"/>
</p:tagLst>
</file>

<file path=ppt/tags/tag82.xml><?xml version="1.0" encoding="utf-8"?>
<p:tagLst xmlns:p="http://schemas.openxmlformats.org/presentationml/2006/main">
  <p:tag name="AS_UNIQUEID" val="518"/>
</p:tagLst>
</file>

<file path=ppt/tags/tag83.xml><?xml version="1.0" encoding="utf-8"?>
<p:tagLst xmlns:p="http://schemas.openxmlformats.org/presentationml/2006/main">
  <p:tag name="AS_UNIQUEID" val="519"/>
</p:tagLst>
</file>

<file path=ppt/tags/tag84.xml><?xml version="1.0" encoding="utf-8"?>
<p:tagLst xmlns:p="http://schemas.openxmlformats.org/presentationml/2006/main">
  <p:tag name="AS_UNIQUEID" val="520"/>
</p:tagLst>
</file>

<file path=ppt/tags/tag85.xml><?xml version="1.0" encoding="utf-8"?>
<p:tagLst xmlns:p="http://schemas.openxmlformats.org/presentationml/2006/main">
  <p:tag name="AS_UNIQUEID" val="521"/>
</p:tagLst>
</file>

<file path=ppt/tags/tag86.xml><?xml version="1.0" encoding="utf-8"?>
<p:tagLst xmlns:p="http://schemas.openxmlformats.org/presentationml/2006/main">
  <p:tag name="AS_UNIQUEID" val="511"/>
</p:tagLst>
</file>

<file path=ppt/tags/tag87.xml><?xml version="1.0" encoding="utf-8"?>
<p:tagLst xmlns:p="http://schemas.openxmlformats.org/presentationml/2006/main">
  <p:tag name="AS_UNIQUEID" val="512"/>
</p:tagLst>
</file>

<file path=ppt/tags/tag88.xml><?xml version="1.0" encoding="utf-8"?>
<p:tagLst xmlns:p="http://schemas.openxmlformats.org/presentationml/2006/main">
  <p:tag name="AS_UNIQUEID" val="513"/>
</p:tagLst>
</file>

<file path=ppt/tags/tag89.xml><?xml version="1.0" encoding="utf-8"?>
<p:tagLst xmlns:p="http://schemas.openxmlformats.org/presentationml/2006/main">
  <p:tag name="AS_UNIQUEID" val="172"/>
</p:tagLst>
</file>

<file path=ppt/tags/tag9.xml><?xml version="1.0" encoding="utf-8"?>
<p:tagLst xmlns:p="http://schemas.openxmlformats.org/presentationml/2006/main">
  <p:tag name="AS_UNIQUEID" val="44"/>
</p:tagLst>
</file>

<file path=ppt/tags/tag90.xml><?xml version="1.0" encoding="utf-8"?>
<p:tagLst xmlns:p="http://schemas.openxmlformats.org/presentationml/2006/main">
  <p:tag name="AS_UNIQUEID" val="173"/>
</p:tagLst>
</file>

<file path=ppt/tags/tag91.xml><?xml version="1.0" encoding="utf-8"?>
<p:tagLst xmlns:p="http://schemas.openxmlformats.org/presentationml/2006/main">
  <p:tag name="AS_UNIQUEID" val="792"/>
</p:tagLst>
</file>

<file path=ppt/tags/tag92.xml><?xml version="1.0" encoding="utf-8"?>
<p:tagLst xmlns:p="http://schemas.openxmlformats.org/presentationml/2006/main">
  <p:tag name="AS_UNIQUEID" val="794"/>
</p:tagLst>
</file>

<file path=ppt/tags/tag93.xml><?xml version="1.0" encoding="utf-8"?>
<p:tagLst xmlns:p="http://schemas.openxmlformats.org/presentationml/2006/main">
  <p:tag name="AS_UNIQUEID" val="166"/>
</p:tagLst>
</file>

<file path=ppt/tags/tag94.xml><?xml version="1.0" encoding="utf-8"?>
<p:tagLst xmlns:p="http://schemas.openxmlformats.org/presentationml/2006/main">
  <p:tag name="AS_UNIQUEID" val="167"/>
</p:tagLst>
</file>

<file path=ppt/tags/tag95.xml><?xml version="1.0" encoding="utf-8"?>
<p:tagLst xmlns:p="http://schemas.openxmlformats.org/presentationml/2006/main">
  <p:tag name="AS_UNIQUEID" val="168"/>
</p:tagLst>
</file>

<file path=ppt/tags/tag96.xml><?xml version="1.0" encoding="utf-8"?>
<p:tagLst xmlns:p="http://schemas.openxmlformats.org/presentationml/2006/main">
  <p:tag name="AS_UNIQUEID" val="104"/>
</p:tagLst>
</file>

<file path=ppt/tags/tag97.xml><?xml version="1.0" encoding="utf-8"?>
<p:tagLst xmlns:p="http://schemas.openxmlformats.org/presentationml/2006/main">
  <p:tag name="AS_UNIQUEID" val="820"/>
</p:tagLst>
</file>

<file path=ppt/tags/tag98.xml><?xml version="1.0" encoding="utf-8"?>
<p:tagLst xmlns:p="http://schemas.openxmlformats.org/presentationml/2006/main">
  <p:tag name="AS_UNIQUEID" val="821"/>
</p:tagLst>
</file>

<file path=ppt/tags/tag99.xml><?xml version="1.0" encoding="utf-8"?>
<p:tagLst xmlns:p="http://schemas.openxmlformats.org/presentationml/2006/main">
  <p:tag name="AS_UNIQUEID" val="82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127000" sx="101000" sy="101000" algn="ctr" rotWithShape="0">
            <a:prstClr val="black">
              <a:alpha val="34000"/>
            </a:prstClr>
          </a:outerShdw>
        </a:effectLst>
      </a:spPr>
      <a:bodyPr anchor="ctr"/>
      <a:lstStyle>
        <a:defPPr algn="ctr">
          <a:defRPr sz="24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7718</Words>
  <Application>WPS 演示</Application>
  <PresentationFormat/>
  <Paragraphs>685</Paragraphs>
  <Slides>54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楷体</vt:lpstr>
      <vt:lpstr>Arial Unicode MS</vt:lpstr>
      <vt:lpstr>等线</vt:lpstr>
      <vt:lpstr>华文隶书</vt:lpstr>
      <vt:lpstr>华文行楷</vt:lpstr>
      <vt:lpstr>黑体</vt:lpstr>
      <vt:lpstr>新宋体</vt:lpstr>
      <vt:lpstr>Times New Roman</vt:lpstr>
      <vt:lpstr>华康浪漫辉W9</vt:lpstr>
      <vt:lpstr>Wingdings</vt:lpstr>
      <vt:lpstr>隶书</vt:lpstr>
      <vt:lpstr>Calibri</vt:lpstr>
      <vt:lpstr>Calibri</vt:lpstr>
      <vt:lpstr>Courier New</vt:lpstr>
      <vt:lpstr>MingLiU_HKSCS</vt:lpstr>
      <vt:lpstr>PMingLiU-ExtB</vt:lpstr>
      <vt:lpstr>等线 Light</vt:lpstr>
      <vt:lpstr>仿宋</vt:lpstr>
      <vt:lpstr>MingLiU_HKSCS-ExtB</vt:lpstr>
      <vt:lpstr>第一PPT，www.1ppt.com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文章标题有什么特点？党八股那么坏，我们为什么不说“禁止党八股”而说“反对党八股”呢？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主旨概括：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布衣湘子</cp:lastModifiedBy>
  <cp:revision>26</cp:revision>
  <cp:lastPrinted>2021-11-27T18:02:00Z</cp:lastPrinted>
  <dcterms:created xsi:type="dcterms:W3CDTF">2021-11-27T18:02:00Z</dcterms:created>
  <dcterms:modified xsi:type="dcterms:W3CDTF">2021-12-08T11:21:32Z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A30F9FB3B4634D13A536B0E5F231FF14</vt:lpwstr>
  </property>
  <property fmtid="{D5CDD505-2E9C-101B-9397-08002B2CF9AE}" pid="7" name="KSOProductBuildVer">
    <vt:lpwstr>2052-11.1.0.11115</vt:lpwstr>
  </property>
</Properties>
</file>