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9.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0.xml" ContentType="application/vnd.openxmlformats-officedocument.them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1.xml" ContentType="application/vnd.openxmlformats-officedocument.them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heme/theme12.xml" ContentType="application/vnd.openxmlformats-officedocument.theme+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notesSlides/notesSlide1.xml" ContentType="application/vnd.openxmlformats-officedocument.presentationml.notesSlide+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63" r:id="rId10"/>
    <p:sldMasterId id="2147483782" r:id="rId11"/>
  </p:sldMasterIdLst>
  <p:notesMasterIdLst>
    <p:notesMasterId r:id="rId52"/>
  </p:notesMasterIdLst>
  <p:sldIdLst>
    <p:sldId id="567" r:id="rId12"/>
    <p:sldId id="568" r:id="rId13"/>
    <p:sldId id="569" r:id="rId14"/>
    <p:sldId id="520" r:id="rId15"/>
    <p:sldId id="571" r:id="rId16"/>
    <p:sldId id="411" r:id="rId17"/>
    <p:sldId id="429" r:id="rId18"/>
    <p:sldId id="412" r:id="rId19"/>
    <p:sldId id="414" r:id="rId20"/>
    <p:sldId id="415" r:id="rId21"/>
    <p:sldId id="416" r:id="rId22"/>
    <p:sldId id="431" r:id="rId23"/>
    <p:sldId id="572" r:id="rId24"/>
    <p:sldId id="549" r:id="rId25"/>
    <p:sldId id="894" r:id="rId26"/>
    <p:sldId id="870" r:id="rId27"/>
    <p:sldId id="871" r:id="rId28"/>
    <p:sldId id="585" r:id="rId29"/>
    <p:sldId id="512" r:id="rId30"/>
    <p:sldId id="446" r:id="rId31"/>
    <p:sldId id="521" r:id="rId32"/>
    <p:sldId id="872" r:id="rId33"/>
    <p:sldId id="874" r:id="rId34"/>
    <p:sldId id="873" r:id="rId35"/>
    <p:sldId id="875" r:id="rId36"/>
    <p:sldId id="876" r:id="rId37"/>
    <p:sldId id="877" r:id="rId38"/>
    <p:sldId id="879" r:id="rId39"/>
    <p:sldId id="878" r:id="rId40"/>
    <p:sldId id="880" r:id="rId41"/>
    <p:sldId id="843" r:id="rId42"/>
    <p:sldId id="479" r:id="rId43"/>
    <p:sldId id="529" r:id="rId44"/>
    <p:sldId id="584" r:id="rId45"/>
    <p:sldId id="482" r:id="rId46"/>
    <p:sldId id="583" r:id="rId47"/>
    <p:sldId id="581" r:id="rId48"/>
    <p:sldId id="426" r:id="rId49"/>
    <p:sldId id="427" r:id="rId50"/>
    <p:sldId id="423" r:id="rId51"/>
  </p:sldIdLst>
  <p:sldSz cx="12190413" cy="6859588"/>
  <p:notesSz cx="6858000" cy="9144000"/>
  <p:custDataLst>
    <p:tags r:id="rId53"/>
  </p:custDataLst>
  <p:defaultTextStyle>
    <a:defPPr>
      <a:defRPr lang="zh-CN"/>
    </a:defPPr>
    <a:lvl1pPr marL="0" lvl="0"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1pPr>
    <a:lvl2pPr marL="457200" lvl="1"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5pPr>
    <a:lvl6pPr marL="2286000" lvl="5"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6pPr>
    <a:lvl7pPr marL="2743200" lvl="6"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7pPr>
    <a:lvl8pPr marL="3200400" lvl="7"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8pPr>
    <a:lvl9pPr marL="3657600" lvl="8"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9pPr>
  </p:defaultTextStyle>
  <p:extLst>
    <p:ext uri="{EFAFB233-063F-42B5-8137-9DF3F51BA10A}">
      <p15:sldGuideLst xmlns:p15="http://schemas.microsoft.com/office/powerpoint/2012/main" xmlns="">
        <p15:guide id="1" orient="horz" pos="917">
          <p15:clr>
            <a:srgbClr val="A4A3A4"/>
          </p15:clr>
        </p15:guide>
        <p15:guide id="2" orient="horz" pos="273">
          <p15:clr>
            <a:srgbClr val="A4A3A4"/>
          </p15:clr>
        </p15:guide>
        <p15:guide id="3" pos="815">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63"/>
    <p:restoredTop sz="94660"/>
  </p:normalViewPr>
  <p:slideViewPr>
    <p:cSldViewPr snapToGrid="0" showGuides="1">
      <p:cViewPr varScale="1">
        <p:scale>
          <a:sx n="62" d="100"/>
          <a:sy n="62" d="100"/>
        </p:scale>
        <p:origin x="-72" y="-540"/>
      </p:cViewPr>
      <p:guideLst>
        <p:guide orient="horz" pos="917"/>
        <p:guide orient="horz" pos="273"/>
        <p:guide pos="815"/>
      </p:guideLst>
    </p:cSldViewPr>
  </p:slideViewPr>
  <p:notesTextViewPr>
    <p:cViewPr>
      <p:scale>
        <a:sx n="100" d="100"/>
        <a:sy n="100" d="100"/>
      </p:scale>
      <p:origin x="0" y="0"/>
    </p:cViewPr>
  </p:notesTextViewPr>
  <p:sorterViewPr showFormatting="0">
    <p:cViewPr>
      <p:scale>
        <a:sx n="66" d="100"/>
        <a:sy n="66" d="100"/>
      </p:scale>
      <p:origin x="0" y="0"/>
    </p:cViewPr>
  </p:sorterViewPr>
  <p:notesViewPr>
    <p:cSldViewPr>
      <p:cViewPr>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2021-11-4</a:t>
            </a:fld>
            <a:endParaRPr lang="zh-CN" altLang="en-US"/>
          </a:p>
        </p:txBody>
      </p:sp>
      <p:sp>
        <p:nvSpPr>
          <p:cNvPr id="4" name="幻灯片图像占位符 3"/>
          <p:cNvSpPr>
            <a:spLocks noGrp="1" noRot="1" noChangeAspect="1"/>
          </p:cNvSpPr>
          <p:nvPr>
            <p:ph type="sldImg" idx="2"/>
          </p:nvPr>
        </p:nvSpPr>
        <p:spPr>
          <a:xfrm>
            <a:off x="686847" y="1143000"/>
            <a:ext cx="548430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406089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slideMaster" Target="../slideMasters/slideMaster9.xml"/><Relationship Id="rId4" Type="http://schemas.openxmlformats.org/officeDocument/2006/relationships/tags" Target="../tags/tag84.xml"/></Relationships>
</file>

<file path=ppt/slideLayouts/_rels/slideLayout101.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87.xml"/><Relationship Id="rId7" Type="http://schemas.openxmlformats.org/officeDocument/2006/relationships/tags" Target="../tags/tag91.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9" Type="http://schemas.openxmlformats.org/officeDocument/2006/relationships/image" Target="../media/image5.png"/></Relationships>
</file>

<file path=ppt/slideLayouts/_rels/slideLayout102.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s>
</file>

<file path=ppt/slideLayouts/_rels/slideLayout103.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101.xml"/><Relationship Id="rId7" Type="http://schemas.openxmlformats.org/officeDocument/2006/relationships/tags" Target="../tags/tag105.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s>
</file>

<file path=ppt/slideLayouts/_rels/slideLayout104.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108.xml"/><Relationship Id="rId7" Type="http://schemas.openxmlformats.org/officeDocument/2006/relationships/tags" Target="../tags/tag11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120.xml"/><Relationship Id="rId3" Type="http://schemas.openxmlformats.org/officeDocument/2006/relationships/tags" Target="../tags/tag115.xml"/><Relationship Id="rId7" Type="http://schemas.openxmlformats.org/officeDocument/2006/relationships/tags" Target="../tags/tag119.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5" Type="http://schemas.openxmlformats.org/officeDocument/2006/relationships/tags" Target="../tags/tag117.xml"/><Relationship Id="rId10" Type="http://schemas.openxmlformats.org/officeDocument/2006/relationships/slideMaster" Target="../slideMasters/slideMaster9.xml"/><Relationship Id="rId4" Type="http://schemas.openxmlformats.org/officeDocument/2006/relationships/tags" Target="../tags/tag116.xml"/><Relationship Id="rId9" Type="http://schemas.openxmlformats.org/officeDocument/2006/relationships/tags" Target="../tags/tag121.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124.xml"/><Relationship Id="rId7" Type="http://schemas.openxmlformats.org/officeDocument/2006/relationships/slideMaster" Target="../slideMasters/slideMaster9.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s>
</file>

<file path=ppt/slideLayouts/_rels/slideLayout107.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image" Target="../media/image8.png"/><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image" Target="../media/image7.png"/><Relationship Id="rId5" Type="http://schemas.openxmlformats.org/officeDocument/2006/relationships/tags" Target="../tags/tag138.xml"/><Relationship Id="rId10" Type="http://schemas.openxmlformats.org/officeDocument/2006/relationships/image" Target="../media/image6.emf"/><Relationship Id="rId4" Type="http://schemas.openxmlformats.org/officeDocument/2006/relationships/tags" Target="../tags/tag137.xml"/><Relationship Id="rId9"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44.xml"/><Relationship Id="rId7" Type="http://schemas.openxmlformats.org/officeDocument/2006/relationships/slideMaster" Target="../slideMasters/slideMaster10.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50.xml"/><Relationship Id="rId7" Type="http://schemas.openxmlformats.org/officeDocument/2006/relationships/slideMaster" Target="../slideMasters/slideMaster10.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9" Type="http://schemas.openxmlformats.org/officeDocument/2006/relationships/image" Target="../media/image6.em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8" Type="http://schemas.openxmlformats.org/officeDocument/2006/relationships/slideMaster" Target="../slideMasters/slideMaster10.xml"/><Relationship Id="rId3" Type="http://schemas.openxmlformats.org/officeDocument/2006/relationships/tags" Target="../tags/tag156.xml"/><Relationship Id="rId7" Type="http://schemas.openxmlformats.org/officeDocument/2006/relationships/tags" Target="../tags/tag160.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9" Type="http://schemas.openxmlformats.org/officeDocument/2006/relationships/image" Target="../media/image9.png"/></Relationships>
</file>

<file path=ppt/slideLayouts/_rels/slideLayout111.xml.rels><?xml version="1.0" encoding="UTF-8" standalone="yes"?>
<Relationships xmlns="http://schemas.openxmlformats.org/package/2006/relationships"><Relationship Id="rId8" Type="http://schemas.openxmlformats.org/officeDocument/2006/relationships/tags" Target="../tags/tag168.xml"/><Relationship Id="rId3" Type="http://schemas.openxmlformats.org/officeDocument/2006/relationships/tags" Target="../tags/tag163.xml"/><Relationship Id="rId7" Type="http://schemas.openxmlformats.org/officeDocument/2006/relationships/tags" Target="../tags/tag167.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slideMaster" Target="../slideMasters/slideMaster10.xml"/><Relationship Id="rId4" Type="http://schemas.openxmlformats.org/officeDocument/2006/relationships/tags" Target="../tags/tag164.xml"/><Relationship Id="rId9" Type="http://schemas.openxmlformats.org/officeDocument/2006/relationships/tags" Target="../tags/tag169.xml"/></Relationships>
</file>

<file path=ppt/slideLayouts/_rels/slideLayout112.xml.rels><?xml version="1.0" encoding="UTF-8" standalone="yes"?>
<Relationships xmlns="http://schemas.openxmlformats.org/package/2006/relationships"><Relationship Id="rId3" Type="http://schemas.openxmlformats.org/officeDocument/2006/relationships/tags" Target="../tags/tag172.xml"/><Relationship Id="rId7" Type="http://schemas.openxmlformats.org/officeDocument/2006/relationships/image" Target="../media/image11.png"/><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slideMaster" Target="../slideMasters/slideMaster10.xml"/><Relationship Id="rId5" Type="http://schemas.openxmlformats.org/officeDocument/2006/relationships/tags" Target="../tags/tag174.xml"/><Relationship Id="rId4" Type="http://schemas.openxmlformats.org/officeDocument/2006/relationships/tags" Target="../tags/tag173.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 Id="rId4"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8" Type="http://schemas.openxmlformats.org/officeDocument/2006/relationships/slideMaster" Target="../slideMasters/slideMaster10.xml"/><Relationship Id="rId3" Type="http://schemas.openxmlformats.org/officeDocument/2006/relationships/tags" Target="../tags/tag180.xml"/><Relationship Id="rId7" Type="http://schemas.openxmlformats.org/officeDocument/2006/relationships/tags" Target="../tags/tag184.xml"/><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9" Type="http://schemas.openxmlformats.org/officeDocument/2006/relationships/image" Target="../media/image12.png"/></Relationships>
</file>

<file path=ppt/slideLayouts/_rels/slideLayout1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87.xml"/><Relationship Id="rId7" Type="http://schemas.openxmlformats.org/officeDocument/2006/relationships/slideMaster" Target="../slideMasters/slideMaster10.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193.xml"/><Relationship Id="rId7" Type="http://schemas.openxmlformats.org/officeDocument/2006/relationships/image" Target="../media/image9.png"/><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slideMaster" Target="../slideMasters/slideMaster10.xml"/><Relationship Id="rId5" Type="http://schemas.openxmlformats.org/officeDocument/2006/relationships/tags" Target="../tags/tag195.xml"/><Relationship Id="rId4" Type="http://schemas.openxmlformats.org/officeDocument/2006/relationships/tags" Target="../tags/tag194.xml"/></Relationships>
</file>

<file path=ppt/slideLayouts/_rels/slideLayout117.xml.rels><?xml version="1.0" encoding="UTF-8" standalone="yes"?>
<Relationships xmlns="http://schemas.openxmlformats.org/package/2006/relationships"><Relationship Id="rId8" Type="http://schemas.openxmlformats.org/officeDocument/2006/relationships/slideMaster" Target="../slideMasters/slideMaster10.xml"/><Relationship Id="rId3" Type="http://schemas.openxmlformats.org/officeDocument/2006/relationships/tags" Target="../tags/tag198.xml"/><Relationship Id="rId7" Type="http://schemas.openxmlformats.org/officeDocument/2006/relationships/tags" Target="../tags/tag202.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image" Target="../media/image8.png"/><Relationship Id="rId5" Type="http://schemas.openxmlformats.org/officeDocument/2006/relationships/tags" Target="../tags/tag200.xml"/><Relationship Id="rId10" Type="http://schemas.openxmlformats.org/officeDocument/2006/relationships/image" Target="../media/image7.png"/><Relationship Id="rId4" Type="http://schemas.openxmlformats.org/officeDocument/2006/relationships/tags" Target="../tags/tag199.xml"/><Relationship Id="rId9" Type="http://schemas.openxmlformats.org/officeDocument/2006/relationships/image" Target="../media/image6.emf"/></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205.xml"/><Relationship Id="rId7" Type="http://schemas.openxmlformats.org/officeDocument/2006/relationships/slideMaster" Target="../slideMasters/slideMaster10.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9" Type="http://schemas.openxmlformats.org/officeDocument/2006/relationships/image" Target="../media/image14.png"/></Relationships>
</file>

<file path=ppt/slideLayouts/_rels/slideLayout119.xml.rels><?xml version="1.0" encoding="UTF-8" standalone="yes"?>
<Relationships xmlns="http://schemas.openxmlformats.org/package/2006/relationships"><Relationship Id="rId8" Type="http://schemas.openxmlformats.org/officeDocument/2006/relationships/slideMaster" Target="../slideMasters/slideMaster10.xml"/><Relationship Id="rId3" Type="http://schemas.openxmlformats.org/officeDocument/2006/relationships/tags" Target="../tags/tag211.xml"/><Relationship Id="rId7" Type="http://schemas.openxmlformats.org/officeDocument/2006/relationships/tags" Target="../tags/tag215.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9"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8" Type="http://schemas.openxmlformats.org/officeDocument/2006/relationships/tags" Target="../tags/tag223.xml"/><Relationship Id="rId3" Type="http://schemas.openxmlformats.org/officeDocument/2006/relationships/tags" Target="../tags/tag218.xml"/><Relationship Id="rId7" Type="http://schemas.openxmlformats.org/officeDocument/2006/relationships/tags" Target="../tags/tag22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5" Type="http://schemas.openxmlformats.org/officeDocument/2006/relationships/tags" Target="../tags/tag220.xml"/><Relationship Id="rId10" Type="http://schemas.openxmlformats.org/officeDocument/2006/relationships/image" Target="../media/image16.png"/><Relationship Id="rId4" Type="http://schemas.openxmlformats.org/officeDocument/2006/relationships/tags" Target="../tags/tag219.xml"/><Relationship Id="rId9"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8" Type="http://schemas.openxmlformats.org/officeDocument/2006/relationships/tags" Target="../tags/tag231.xml"/><Relationship Id="rId3" Type="http://schemas.openxmlformats.org/officeDocument/2006/relationships/tags" Target="../tags/tag226.xml"/><Relationship Id="rId7" Type="http://schemas.openxmlformats.org/officeDocument/2006/relationships/tags" Target="../tags/tag230.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5" Type="http://schemas.openxmlformats.org/officeDocument/2006/relationships/tags" Target="../tags/tag228.xml"/><Relationship Id="rId10" Type="http://schemas.openxmlformats.org/officeDocument/2006/relationships/image" Target="../media/image17.png"/><Relationship Id="rId4" Type="http://schemas.openxmlformats.org/officeDocument/2006/relationships/tags" Target="../tags/tag227.xml"/><Relationship Id="rId9"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8" Type="http://schemas.openxmlformats.org/officeDocument/2006/relationships/tags" Target="../tags/tag239.xml"/><Relationship Id="rId3" Type="http://schemas.openxmlformats.org/officeDocument/2006/relationships/tags" Target="../tags/tag234.xml"/><Relationship Id="rId7" Type="http://schemas.openxmlformats.org/officeDocument/2006/relationships/tags" Target="../tags/tag238.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tags" Target="../tags/tag237.xml"/><Relationship Id="rId5" Type="http://schemas.openxmlformats.org/officeDocument/2006/relationships/tags" Target="../tags/tag236.xml"/><Relationship Id="rId10" Type="http://schemas.openxmlformats.org/officeDocument/2006/relationships/image" Target="../media/image18.png"/><Relationship Id="rId4" Type="http://schemas.openxmlformats.org/officeDocument/2006/relationships/tags" Target="../tags/tag235.xml"/><Relationship Id="rId9"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8" Type="http://schemas.openxmlformats.org/officeDocument/2006/relationships/tags" Target="../tags/tag247.xml"/><Relationship Id="rId3" Type="http://schemas.openxmlformats.org/officeDocument/2006/relationships/tags" Target="../tags/tag242.xml"/><Relationship Id="rId7" Type="http://schemas.openxmlformats.org/officeDocument/2006/relationships/tags" Target="../tags/tag246.xml"/><Relationship Id="rId12" Type="http://schemas.openxmlformats.org/officeDocument/2006/relationships/image" Target="../media/image19.png"/><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tags" Target="../tags/tag245.xml"/><Relationship Id="rId11" Type="http://schemas.openxmlformats.org/officeDocument/2006/relationships/slideMaster" Target="../slideMasters/slideMaster10.xml"/><Relationship Id="rId5" Type="http://schemas.openxmlformats.org/officeDocument/2006/relationships/tags" Target="../tags/tag244.xml"/><Relationship Id="rId10" Type="http://schemas.openxmlformats.org/officeDocument/2006/relationships/tags" Target="../tags/tag249.xml"/><Relationship Id="rId4" Type="http://schemas.openxmlformats.org/officeDocument/2006/relationships/tags" Target="../tags/tag243.xml"/><Relationship Id="rId9" Type="http://schemas.openxmlformats.org/officeDocument/2006/relationships/tags" Target="../tags/tag248.xml"/></Relationships>
</file>

<file path=ppt/slideLayouts/_rels/slideLayout124.xml.rels><?xml version="1.0" encoding="UTF-8" standalone="yes"?>
<Relationships xmlns="http://schemas.openxmlformats.org/package/2006/relationships"><Relationship Id="rId8" Type="http://schemas.openxmlformats.org/officeDocument/2006/relationships/slideMaster" Target="../slideMasters/slideMaster10.xml"/><Relationship Id="rId3" Type="http://schemas.openxmlformats.org/officeDocument/2006/relationships/tags" Target="../tags/tag252.xml"/><Relationship Id="rId7" Type="http://schemas.openxmlformats.org/officeDocument/2006/relationships/tags" Target="../tags/tag256.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9" Type="http://schemas.openxmlformats.org/officeDocument/2006/relationships/image" Target="../media/image9.png"/></Relationships>
</file>

<file path=ppt/slideLayouts/_rels/slideLayout125.xml.rels><?xml version="1.0" encoding="UTF-8" standalone="yes"?>
<Relationships xmlns="http://schemas.openxmlformats.org/package/2006/relationships"><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slideMaster" Target="../slideMasters/slideMaster11.xml"/><Relationship Id="rId5" Type="http://schemas.openxmlformats.org/officeDocument/2006/relationships/tags" Target="../tags/tag267.xml"/><Relationship Id="rId4" Type="http://schemas.openxmlformats.org/officeDocument/2006/relationships/tags" Target="../tags/tag266.xml"/></Relationships>
</file>

<file path=ppt/slideLayouts/_rels/slideLayout126.xml.rels><?xml version="1.0" encoding="UTF-8" standalone="yes"?>
<Relationships xmlns="http://schemas.openxmlformats.org/package/2006/relationships"><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slideMaster" Target="../slideMasters/slideMaster11.xml"/><Relationship Id="rId5" Type="http://schemas.openxmlformats.org/officeDocument/2006/relationships/tags" Target="../tags/tag272.xml"/><Relationship Id="rId4" Type="http://schemas.openxmlformats.org/officeDocument/2006/relationships/tags" Target="../tags/tag271.xml"/></Relationships>
</file>

<file path=ppt/slideLayouts/_rels/slideLayout127.xml.rels><?xml version="1.0" encoding="UTF-8" standalone="yes"?>
<Relationships xmlns="http://schemas.openxmlformats.org/package/2006/relationships"><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slideMaster" Target="../slideMasters/slideMaster11.xml"/><Relationship Id="rId5" Type="http://schemas.openxmlformats.org/officeDocument/2006/relationships/tags" Target="../tags/tag277.xml"/><Relationship Id="rId4" Type="http://schemas.openxmlformats.org/officeDocument/2006/relationships/tags" Target="../tags/tag276.xml"/></Relationships>
</file>

<file path=ppt/slideLayouts/_rels/slideLayout128.xml.rels><?xml version="1.0" encoding="UTF-8" standalone="yes"?>
<Relationships xmlns="http://schemas.openxmlformats.org/package/2006/relationships"><Relationship Id="rId3" Type="http://schemas.openxmlformats.org/officeDocument/2006/relationships/tags" Target="../tags/tag280.xml"/><Relationship Id="rId7" Type="http://schemas.openxmlformats.org/officeDocument/2006/relationships/slideMaster" Target="../slideMasters/slideMaster11.xml"/><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s>
</file>

<file path=ppt/slideLayouts/_rels/slideLayout129.xml.rels><?xml version="1.0" encoding="UTF-8" standalone="yes"?>
<Relationships xmlns="http://schemas.openxmlformats.org/package/2006/relationships"><Relationship Id="rId8" Type="http://schemas.openxmlformats.org/officeDocument/2006/relationships/tags" Target="../tags/tag291.xml"/><Relationship Id="rId3" Type="http://schemas.openxmlformats.org/officeDocument/2006/relationships/tags" Target="../tags/tag286.xml"/><Relationship Id="rId7" Type="http://schemas.openxmlformats.org/officeDocument/2006/relationships/tags" Target="../tags/tag290.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9"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5" Type="http://schemas.openxmlformats.org/officeDocument/2006/relationships/slideMaster" Target="../slideMasters/slideMaster11.xml"/><Relationship Id="rId4" Type="http://schemas.openxmlformats.org/officeDocument/2006/relationships/tags" Target="../tags/tag295.xml"/></Relationships>
</file>

<file path=ppt/slideLayouts/_rels/slideLayout131.xml.rels><?xml version="1.0" encoding="UTF-8" standalone="yes"?>
<Relationships xmlns="http://schemas.openxmlformats.org/package/2006/relationships"><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 Id="rId4"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3" Type="http://schemas.openxmlformats.org/officeDocument/2006/relationships/tags" Target="../tags/tag301.xml"/><Relationship Id="rId7" Type="http://schemas.openxmlformats.org/officeDocument/2006/relationships/slideMaster" Target="../slideMasters/slideMaster11.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slideMaster" Target="../slideMasters/slideMaster11.xml"/><Relationship Id="rId5" Type="http://schemas.openxmlformats.org/officeDocument/2006/relationships/tags" Target="../tags/tag309.xml"/><Relationship Id="rId4" Type="http://schemas.openxmlformats.org/officeDocument/2006/relationships/tags" Target="../tags/tag308.xml"/></Relationships>
</file>

<file path=ppt/slideLayouts/_rels/slideLayout134.xml.rels><?xml version="1.0" encoding="UTF-8" standalone="yes"?>
<Relationships xmlns="http://schemas.openxmlformats.org/package/2006/relationships"><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 Id="rId5" Type="http://schemas.openxmlformats.org/officeDocument/2006/relationships/slideMaster" Target="../slideMasters/slideMaster11.xml"/><Relationship Id="rId4" Type="http://schemas.openxmlformats.org/officeDocument/2006/relationships/tags" Target="../tags/tag313.xml"/></Relationships>
</file>

<file path=ppt/slideLayouts/_rels/slideLayout135.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slideMaster" Target="../slideMasters/slideMaster11.xml"/><Relationship Id="rId5" Type="http://schemas.openxmlformats.org/officeDocument/2006/relationships/tags" Target="../tags/tag318.xml"/><Relationship Id="rId4" Type="http://schemas.openxmlformats.org/officeDocument/2006/relationships/tags" Target="../tags/tag31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10.xml"/><Relationship Id="rId7" Type="http://schemas.openxmlformats.org/officeDocument/2006/relationships/slideMaster" Target="../slideMasters/slideMaster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6.xml"/><Relationship Id="rId7" Type="http://schemas.openxmlformats.org/officeDocument/2006/relationships/slideMaster" Target="../slideMasters/slideMaster9.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s>
</file>

<file path=ppt/slideLayouts/_rels/slideLayout91.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3.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Master" Target="../slideMasters/slideMaster9.xml"/><Relationship Id="rId5" Type="http://schemas.openxmlformats.org/officeDocument/2006/relationships/tags" Target="../tags/tag24.xml"/><Relationship Id="rId4" Type="http://schemas.openxmlformats.org/officeDocument/2006/relationships/tags" Target="../tags/tag23.xml"/></Relationships>
</file>

<file path=ppt/slideLayouts/_rels/slideLayout92.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9" Type="http://schemas.openxmlformats.org/officeDocument/2006/relationships/image" Target="../media/image4.png"/></Relationships>
</file>

<file path=ppt/slideLayouts/_rels/slideLayout93.xml.rels><?xml version="1.0" encoding="UTF-8" standalone="yes"?>
<Relationships xmlns="http://schemas.openxmlformats.org/package/2006/relationships"><Relationship Id="rId8" Type="http://schemas.openxmlformats.org/officeDocument/2006/relationships/tags" Target="../tags/tag39.xml"/><Relationship Id="rId3" Type="http://schemas.openxmlformats.org/officeDocument/2006/relationships/tags" Target="../tags/tag34.xml"/><Relationship Id="rId7" Type="http://schemas.openxmlformats.org/officeDocument/2006/relationships/tags" Target="../tags/tag38.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image" Target="../media/image4.png"/><Relationship Id="rId5" Type="http://schemas.openxmlformats.org/officeDocument/2006/relationships/tags" Target="../tags/tag36.xml"/><Relationship Id="rId10" Type="http://schemas.openxmlformats.org/officeDocument/2006/relationships/slideMaster" Target="../slideMasters/slideMaster9.xml"/><Relationship Id="rId4" Type="http://schemas.openxmlformats.org/officeDocument/2006/relationships/tags" Target="../tags/tag35.xml"/><Relationship Id="rId9" Type="http://schemas.openxmlformats.org/officeDocument/2006/relationships/tags" Target="../tags/tag40.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image" Target="../media/image4.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Master" Target="../slideMasters/slideMaster9.xml"/><Relationship Id="rId5" Type="http://schemas.openxmlformats.org/officeDocument/2006/relationships/tags" Target="../tags/tag45.xml"/><Relationship Id="rId4" Type="http://schemas.openxmlformats.org/officeDocument/2006/relationships/tags" Target="../tags/tag44.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4.png"/><Relationship Id="rId5" Type="http://schemas.openxmlformats.org/officeDocument/2006/relationships/slideMaster" Target="../slideMasters/slideMaster9.xml"/><Relationship Id="rId4" Type="http://schemas.openxmlformats.org/officeDocument/2006/relationships/tags" Target="../tags/tag49.xml"/></Relationships>
</file>

<file path=ppt/slideLayouts/_rels/slideLayout96.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9"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8" Type="http://schemas.openxmlformats.org/officeDocument/2006/relationships/tags" Target="../tags/tag64.xml"/><Relationship Id="rId3" Type="http://schemas.openxmlformats.org/officeDocument/2006/relationships/tags" Target="../tags/tag59.xml"/><Relationship Id="rId7" Type="http://schemas.openxmlformats.org/officeDocument/2006/relationships/tags" Target="../tags/tag63.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5" Type="http://schemas.openxmlformats.org/officeDocument/2006/relationships/tags" Target="../tags/tag61.xml"/><Relationship Id="rId10" Type="http://schemas.openxmlformats.org/officeDocument/2006/relationships/image" Target="../media/image5.png"/><Relationship Id="rId4" Type="http://schemas.openxmlformats.org/officeDocument/2006/relationships/tags" Target="../tags/tag60.xml"/><Relationship Id="rId9"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9" Type="http://schemas.openxmlformats.org/officeDocument/2006/relationships/image" Target="../media/image5.png"/></Relationships>
</file>

<file path=ppt/slideLayouts/_rels/slideLayout99.xml.rels><?xml version="1.0" encoding="UTF-8" standalone="yes"?>
<Relationships xmlns="http://schemas.openxmlformats.org/package/2006/relationships"><Relationship Id="rId8" Type="http://schemas.openxmlformats.org/officeDocument/2006/relationships/tags" Target="../tags/tag79.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image" Target="../media/image3.jpeg"/><Relationship Id="rId5" Type="http://schemas.openxmlformats.org/officeDocument/2006/relationships/tags" Target="../tags/tag76.xml"/><Relationship Id="rId10" Type="http://schemas.openxmlformats.org/officeDocument/2006/relationships/slideMaster" Target="../slideMasters/slideMaster9.xml"/><Relationship Id="rId4" Type="http://schemas.openxmlformats.org/officeDocument/2006/relationships/tags" Target="../tags/tag75.xml"/><Relationship Id="rId9" Type="http://schemas.openxmlformats.org/officeDocument/2006/relationships/tags" Target="../tags/tag8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41" y="3603039"/>
            <a:ext cx="9143048" cy="165622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单击此处编辑母版副标题样式</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相框">
    <p:spTree>
      <p:nvGrpSpPr>
        <p:cNvPr id="1" name=""/>
        <p:cNvGrpSpPr/>
        <p:nvPr/>
      </p:nvGrpSpPr>
      <p:grpSpPr>
        <a:xfrm>
          <a:off x="0" y="0"/>
          <a:ext cx="0" cy="0"/>
          <a:chOff x="0" y="0"/>
          <a:chExt cx="0" cy="0"/>
        </a:xfrm>
      </p:grpSpPr>
      <p:sp>
        <p:nvSpPr>
          <p:cNvPr id="8" name="矩形 7"/>
          <p:cNvSpPr/>
          <p:nvPr>
            <p:custDataLst>
              <p:tags r:id="rId1"/>
            </p:custDataLst>
          </p:nvPr>
        </p:nvSpPr>
        <p:spPr>
          <a:xfrm>
            <a:off x="292705" y="304249"/>
            <a:ext cx="11605321" cy="62514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itchFamily="34" charset="0"/>
              <a:ea typeface="隶书" panose="02010509060101010101" pitchFamily="49" charset="-122"/>
            </a:endParaRPr>
          </a:p>
        </p:txBody>
      </p:sp>
      <p:pic>
        <p:nvPicPr>
          <p:cNvPr id="11" name="图片 10"/>
          <p:cNvPicPr>
            <a:picLocks noChangeAspect="1"/>
          </p:cNvPicPr>
          <p:nvPr>
            <p:custDataLst>
              <p:tags r:id="rId2"/>
            </p:custDataLst>
          </p:nvPr>
        </p:nvPicPr>
        <p:blipFill>
          <a:blip r:embed="rId9"/>
          <a:stretch>
            <a:fillRect/>
          </a:stretch>
        </p:blipFill>
        <p:spPr>
          <a:xfrm>
            <a:off x="292705" y="304249"/>
            <a:ext cx="11605321" cy="6251406"/>
          </a:xfrm>
          <a:prstGeom prst="rect">
            <a:avLst/>
          </a:prstGeom>
        </p:spPr>
      </p:pic>
      <p:sp>
        <p:nvSpPr>
          <p:cNvPr id="7" name="内容占位符 6"/>
          <p:cNvSpPr>
            <a:spLocks noGrp="1"/>
          </p:cNvSpPr>
          <p:nvPr>
            <p:ph sz="quarter" idx="13"/>
            <p:custDataLst>
              <p:tags r:id="rId3"/>
            </p:custDataLst>
          </p:nvPr>
        </p:nvSpPr>
        <p:spPr>
          <a:xfrm>
            <a:off x="1280980" y="2164201"/>
            <a:ext cx="9625597" cy="3446157"/>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7"/>
            </p:custDataLst>
          </p:nvPr>
        </p:nvSpPr>
        <p:spPr>
          <a:xfrm>
            <a:off x="1281467" y="1249547"/>
            <a:ext cx="9625397" cy="723801"/>
          </a:xfrm>
        </p:spPr>
        <p:txBody>
          <a:bodyPr anchor="ctr"/>
          <a:lstStyle>
            <a:lvl1pPr>
              <a:defRPr sz="3200"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单击此处编辑标题</a:t>
            </a: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左右">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4822958" cy="6868162"/>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itchFamily="34" charset="0"/>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583139" y="770614"/>
            <a:ext cx="3959588" cy="882245"/>
          </a:xfrm>
        </p:spPr>
        <p:txBody>
          <a:bodyPr anchor="ctr"/>
          <a:lstStyle>
            <a:lvl1pPr>
              <a:defRPr sz="3600" baseline="0">
                <a:solidFill>
                  <a:schemeClr val="tx1">
                    <a:lumMod val="85000"/>
                    <a:lumOff val="15000"/>
                  </a:schemeClr>
                </a:solidFill>
                <a:latin typeface="Arial"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739" y="1764490"/>
            <a:ext cx="3955988" cy="4094337"/>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0669" y="770152"/>
            <a:ext cx="6479325" cy="5089350"/>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0730" cy="266474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611936" y="781417"/>
            <a:ext cx="10975257" cy="626574"/>
          </a:xfrm>
        </p:spPr>
        <p:txBody>
          <a:bodyPr anchor="ctr"/>
          <a:lstStyle>
            <a:lvl1pPr algn="ctr">
              <a:defRPr sz="3600"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1936" y="1660061"/>
            <a:ext cx="10974832" cy="828230"/>
          </a:xfrm>
        </p:spPr>
        <p:txBody>
          <a:bodyPr/>
          <a:lstStyle>
            <a:lvl1pPr algn="ctr">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11" y="2808780"/>
            <a:ext cx="10964458" cy="3431753"/>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下上">
    <p:spTree>
      <p:nvGrpSpPr>
        <p:cNvPr id="1" name=""/>
        <p:cNvGrpSpPr/>
        <p:nvPr/>
      </p:nvGrpSpPr>
      <p:grpSpPr>
        <a:xfrm>
          <a:off x="0" y="0"/>
          <a:ext cx="0" cy="0"/>
          <a:chOff x="0" y="0"/>
          <a:chExt cx="0" cy="0"/>
        </a:xfrm>
      </p:grpSpPr>
      <p:sp>
        <p:nvSpPr>
          <p:cNvPr id="8" name="矩形 7"/>
          <p:cNvSpPr/>
          <p:nvPr>
            <p:custDataLst>
              <p:tags r:id="rId1"/>
            </p:custDataLst>
          </p:nvPr>
        </p:nvSpPr>
        <p:spPr>
          <a:xfrm>
            <a:off x="0" y="5030598"/>
            <a:ext cx="12190730" cy="182930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604737" y="669786"/>
            <a:ext cx="10975257" cy="565357"/>
          </a:xfrm>
        </p:spPr>
        <p:txBody>
          <a:bodyPr anchor="ctr"/>
          <a:lstStyle>
            <a:lvl1pPr algn="ctr">
              <a:defRPr sz="3200"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774" y="1681667"/>
            <a:ext cx="10989655" cy="3212092"/>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3938" y="5181839"/>
            <a:ext cx="11000454" cy="1011881"/>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0730" cy="914654"/>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579540" y="237666"/>
            <a:ext cx="11036450" cy="442087"/>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540" y="1663662"/>
            <a:ext cx="5341844" cy="2895204"/>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1750" y="1663662"/>
            <a:ext cx="5367041" cy="2895204"/>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340" y="4818138"/>
            <a:ext cx="5341844" cy="781417"/>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2549" y="4814537"/>
            <a:ext cx="5367041" cy="781417"/>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腰带">
    <p:spTree>
      <p:nvGrpSpPr>
        <p:cNvPr id="1" name=""/>
        <p:cNvGrpSpPr/>
        <p:nvPr/>
      </p:nvGrpSpPr>
      <p:grpSpPr>
        <a:xfrm>
          <a:off x="0" y="0"/>
          <a:ext cx="0" cy="0"/>
          <a:chOff x="0" y="0"/>
          <a:chExt cx="0" cy="0"/>
        </a:xfrm>
      </p:grpSpPr>
      <p:sp>
        <p:nvSpPr>
          <p:cNvPr id="10" name="矩形 9"/>
          <p:cNvSpPr/>
          <p:nvPr>
            <p:custDataLst>
              <p:tags r:id="rId1"/>
            </p:custDataLst>
          </p:nvPr>
        </p:nvSpPr>
        <p:spPr>
          <a:xfrm>
            <a:off x="0" y="959490"/>
            <a:ext cx="12190730" cy="49409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itchFamily="34" charset="0"/>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1522641" y="1339572"/>
            <a:ext cx="9143048" cy="2387463"/>
          </a:xfrm>
        </p:spPr>
        <p:txBody>
          <a:bodyPr anchor="b"/>
          <a:lstStyle>
            <a:lvl1pPr algn="ctr">
              <a:defRPr sz="6000" baseline="0">
                <a:solidFill>
                  <a:schemeClr val="tx1">
                    <a:lumMod val="85000"/>
                    <a:lumOff val="15000"/>
                  </a:schemeClr>
                </a:solidFill>
                <a:latin typeface="Arial"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254" y="3863873"/>
            <a:ext cx="9143048" cy="1656460"/>
          </a:xfrm>
        </p:spPr>
        <p:txBody>
          <a:bodyPr/>
          <a:lstStyle>
            <a:lvl1pPr algn="ctr">
              <a:defRPr baseline="0">
                <a:solidFill>
                  <a:schemeClr val="tx1">
                    <a:lumMod val="85000"/>
                    <a:lumOff val="15000"/>
                  </a:schemeClr>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7" name="Picture 3"/>
          <p:cNvPicPr>
            <a:picLocks noChangeAspect="1" noChangeArrowheads="1"/>
          </p:cNvPicPr>
          <p:nvPr>
            <p:custDataLst>
              <p:tags r:id="rId1"/>
            </p:custDataLst>
          </p:nvPr>
        </p:nvPicPr>
        <p:blipFill>
          <a:blip r:embed="rId10"/>
          <a:stretch>
            <a:fillRect/>
          </a:stretch>
        </p:blipFill>
        <p:spPr bwMode="auto">
          <a:xfrm>
            <a:off x="7271107" y="4179696"/>
            <a:ext cx="1515609" cy="181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custDataLst>
              <p:tags r:id="rId2"/>
            </p:custDataLst>
          </p:nvPr>
        </p:nvPicPr>
        <p:blipFill>
          <a:blip r:embed="rId11"/>
          <a:stretch>
            <a:fillRect/>
          </a:stretch>
        </p:blipFill>
        <p:spPr>
          <a:xfrm>
            <a:off x="-1133" y="549319"/>
            <a:ext cx="7272240" cy="6314709"/>
          </a:xfrm>
          <a:prstGeom prst="rect">
            <a:avLst/>
          </a:prstGeom>
        </p:spPr>
      </p:pic>
      <p:pic>
        <p:nvPicPr>
          <p:cNvPr id="9" name="图片 8"/>
          <p:cNvPicPr>
            <a:picLocks noChangeAspect="1"/>
          </p:cNvPicPr>
          <p:nvPr>
            <p:custDataLst>
              <p:tags r:id="rId3"/>
            </p:custDataLst>
          </p:nvPr>
        </p:nvPicPr>
        <p:blipFill>
          <a:blip r:embed="rId12"/>
          <a:stretch>
            <a:fillRect/>
          </a:stretch>
        </p:blipFill>
        <p:spPr>
          <a:xfrm flipH="1">
            <a:off x="8594275" y="3690162"/>
            <a:ext cx="3596452" cy="3168038"/>
          </a:xfrm>
          <a:prstGeom prst="rect">
            <a:avLst/>
          </a:prstGeom>
        </p:spPr>
      </p:pic>
      <p:sp>
        <p:nvSpPr>
          <p:cNvPr id="2" name="标题 1"/>
          <p:cNvSpPr>
            <a:spLocks noGrp="1"/>
          </p:cNvSpPr>
          <p:nvPr>
            <p:ph type="title" orient="vert" hasCustomPrompt="1"/>
            <p:custDataLst>
              <p:tags r:id="rId4"/>
            </p:custDataLst>
          </p:nvPr>
        </p:nvSpPr>
        <p:spPr>
          <a:xfrm>
            <a:off x="7271108" y="374573"/>
            <a:ext cx="1315202" cy="4068757"/>
          </a:xfrm>
        </p:spPr>
        <p:txBody>
          <a:bodyPr vert="eaVert" anchor="t">
            <a:normAutofit/>
          </a:bodyPr>
          <a:lstStyle>
            <a:lvl1pPr algn="r">
              <a:defRPr sz="4950" b="0" baseline="0">
                <a:solidFill>
                  <a:schemeClr val="accent1"/>
                </a:solidFill>
                <a:latin typeface="Arial" pitchFamily="34" charset="0"/>
                <a:ea typeface="汉仪尚巍手书W" panose="00020600040101010101" pitchFamily="18" charset="-122"/>
              </a:defRPr>
            </a:lvl1pPr>
          </a:lstStyle>
          <a:p>
            <a:r>
              <a:rPr lang="zh-CN" altLang="en-US"/>
              <a:t>编辑标题</a:t>
            </a:r>
          </a:p>
        </p:txBody>
      </p:sp>
      <p:sp>
        <p:nvSpPr>
          <p:cNvPr id="4" name="日期占位符 3"/>
          <p:cNvSpPr>
            <a:spLocks noGrp="1"/>
          </p:cNvSpPr>
          <p:nvPr>
            <p:ph type="dt" sz="half" idx="10"/>
            <p:custDataLst>
              <p:tags r:id="rId5"/>
            </p:custDataLst>
          </p:nvPr>
        </p:nvSpPr>
        <p:spPr/>
        <p:txBody>
          <a:bodyPr/>
          <a:lstStyle>
            <a:lvl1pPr>
              <a:defRPr baseline="0">
                <a:latin typeface="Arial" pitchFamily="34" charset="0"/>
              </a:defRPr>
            </a:lvl1pPr>
          </a:lstStyle>
          <a:p>
            <a:fld id="{EFB6065E-33D9-453A-9430-0813788CF266}" type="datetimeFigureOut">
              <a:rPr lang="zh-CN" altLang="en-US" smtClean="0"/>
              <a:t>2021-11-4</a:t>
            </a:fld>
            <a:endParaRPr lang="zh-CN" altLang="en-US"/>
          </a:p>
        </p:txBody>
      </p:sp>
      <p:sp>
        <p:nvSpPr>
          <p:cNvPr id="5" name="页脚占位符 4"/>
          <p:cNvSpPr>
            <a:spLocks noGrp="1"/>
          </p:cNvSpPr>
          <p:nvPr>
            <p:ph type="ftr" sz="quarter" idx="11"/>
            <p:custDataLst>
              <p:tags r:id="rId6"/>
            </p:custDataLst>
          </p:nvPr>
        </p:nvSpPr>
        <p:spPr/>
        <p:txBody>
          <a:bodyPr/>
          <a:lstStyle>
            <a:lvl1pPr>
              <a:defRPr baseline="0">
                <a:latin typeface="Arial" pitchFamily="34" charset="0"/>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baseline="0">
                <a:latin typeface="Arial" pitchFamily="34" charset="0"/>
              </a:defRPr>
            </a:lvl1pPr>
          </a:lstStyle>
          <a:p>
            <a:fld id="{E39B6D77-0F56-4BA9-8A5B-119B03AF4221}" type="slidenum">
              <a:rPr lang="zh-CN" altLang="en-US" smtClean="0"/>
              <a:t>‹#›</a:t>
            </a:fld>
            <a:endParaRPr lang="zh-CN" altLang="en-US"/>
          </a:p>
        </p:txBody>
      </p:sp>
      <p:sp>
        <p:nvSpPr>
          <p:cNvPr id="10" name="文本占位符 9"/>
          <p:cNvSpPr>
            <a:spLocks noGrp="1"/>
          </p:cNvSpPr>
          <p:nvPr>
            <p:ph type="body" sz="quarter" idx="14" hasCustomPrompt="1"/>
            <p:custDataLst>
              <p:tags r:id="rId8"/>
            </p:custDataLst>
          </p:nvPr>
        </p:nvSpPr>
        <p:spPr>
          <a:xfrm>
            <a:off x="8681542" y="374754"/>
            <a:ext cx="1092086" cy="4068305"/>
          </a:xfrm>
        </p:spPr>
        <p:txBody>
          <a:bodyPr vert="eaVert" anchor="b">
            <a:normAutofit/>
          </a:bodyPr>
          <a:lstStyle>
            <a:lvl1pPr marL="0" indent="0" algn="r">
              <a:buNone/>
              <a:defRPr sz="1350" baseline="0">
                <a:latin typeface="Arial" pitchFamily="34" charset="0"/>
                <a:ea typeface="隶书" panose="02010509060101010101" pitchFamily="49" charset="-122"/>
              </a:defRPr>
            </a:lvl1pPr>
          </a:lstStyle>
          <a:p>
            <a:pPr lvl="0"/>
            <a:r>
              <a:rPr lang="zh-CN" altLang="en-US"/>
              <a:t>单击此处编辑文本</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stretch>
            <a:fillRect/>
          </a:stretch>
        </p:blipFill>
        <p:spPr>
          <a:xfrm flipH="1">
            <a:off x="10104019" y="5188792"/>
            <a:ext cx="2081606" cy="1667124"/>
          </a:xfrm>
          <a:prstGeom prst="rect">
            <a:avLst/>
          </a:prstGeom>
        </p:spPr>
      </p:pic>
      <p:sp>
        <p:nvSpPr>
          <p:cNvPr id="2" name="标题 1"/>
          <p:cNvSpPr>
            <a:spLocks noGrp="1"/>
          </p:cNvSpPr>
          <p:nvPr>
            <p:ph type="title"/>
            <p:custDataLst>
              <p:tags r:id="rId2"/>
            </p:custDataLst>
          </p:nvPr>
        </p:nvSpPr>
        <p:spPr>
          <a:xfrm>
            <a:off x="669813" y="443357"/>
            <a:ext cx="10851107" cy="442087"/>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13" y="952773"/>
            <a:ext cx="10851107" cy="5390404"/>
          </a:xfrm>
        </p:spPr>
        <p:txBody>
          <a:bodyPr vert="horz" lIns="100800" tIns="0" rIns="8280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3pPr>
            <a:lvl4pPr marL="1200785" marR="0" lvl="3"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4pPr>
            <a:lvl5pPr marL="1543685" marR="0" lvl="4"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defRPr baseline="0">
                <a:latin typeface="Arial" pitchFamily="34" charset="0"/>
              </a:defRPr>
            </a:lvl1p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Arial"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stretch>
            <a:fillRect/>
          </a:stretch>
        </p:blipFill>
        <p:spPr>
          <a:xfrm>
            <a:off x="3062" y="1644349"/>
            <a:ext cx="6010115" cy="5218767"/>
          </a:xfrm>
          <a:prstGeom prst="rect">
            <a:avLst/>
          </a:prstGeom>
        </p:spPr>
      </p:pic>
      <p:pic>
        <p:nvPicPr>
          <p:cNvPr id="8" name="Picture 3"/>
          <p:cNvPicPr>
            <a:picLocks noChangeAspect="1" noChangeArrowheads="1"/>
          </p:cNvPicPr>
          <p:nvPr>
            <p:custDataLst>
              <p:tags r:id="rId2"/>
            </p:custDataLst>
          </p:nvPr>
        </p:nvPicPr>
        <p:blipFill>
          <a:blip r:embed="rId9"/>
          <a:stretch>
            <a:fillRect/>
          </a:stretch>
        </p:blipFill>
        <p:spPr bwMode="auto">
          <a:xfrm>
            <a:off x="3029228" y="2030696"/>
            <a:ext cx="2312558" cy="277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3"/>
            </p:custDataLst>
          </p:nvPr>
        </p:nvSpPr>
        <p:spPr>
          <a:xfrm>
            <a:off x="5226082" y="2815563"/>
            <a:ext cx="6120185" cy="1100160"/>
          </a:xfrm>
        </p:spPr>
        <p:txBody>
          <a:bodyPr anchor="ctr">
            <a:normAutofit/>
          </a:bodyPr>
          <a:lstStyle>
            <a:lvl1pPr algn="l">
              <a:defRPr sz="3600" b="0" baseline="0">
                <a:solidFill>
                  <a:schemeClr val="tx1">
                    <a:lumMod val="75000"/>
                    <a:lumOff val="25000"/>
                  </a:schemeClr>
                </a:solidFill>
                <a:latin typeface="Arial" pitchFamily="34" charset="0"/>
                <a:ea typeface="汉仪尚巍手书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4"/>
            </p:custDataLst>
          </p:nvPr>
        </p:nvSpPr>
        <p:spPr/>
        <p:txBody>
          <a:bodyPr/>
          <a:lstStyle>
            <a:lvl1pPr>
              <a:defRPr baseline="0">
                <a:latin typeface="Arial" pitchFamily="34" charset="0"/>
              </a:defRPr>
            </a:lvl1p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Arial"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226"/>
            <a:ext cx="2628626" cy="5813452"/>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113" y="365226"/>
            <a:ext cx="7733494" cy="581345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9"/>
          <a:stretch>
            <a:fillRect/>
          </a:stretch>
        </p:blipFill>
        <p:spPr>
          <a:xfrm flipH="1">
            <a:off x="10104019" y="5188792"/>
            <a:ext cx="2081606" cy="1667124"/>
          </a:xfrm>
          <a:prstGeom prst="rect">
            <a:avLst/>
          </a:prstGeom>
        </p:spPr>
      </p:pic>
      <p:sp>
        <p:nvSpPr>
          <p:cNvPr id="2" name="标题 1"/>
          <p:cNvSpPr>
            <a:spLocks noGrp="1"/>
          </p:cNvSpPr>
          <p:nvPr>
            <p:ph type="title"/>
            <p:custDataLst>
              <p:tags r:id="rId2"/>
            </p:custDataLst>
          </p:nvPr>
        </p:nvSpPr>
        <p:spPr>
          <a:xfrm>
            <a:off x="669813" y="443357"/>
            <a:ext cx="10851107" cy="442087"/>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861" y="952773"/>
            <a:ext cx="5282692" cy="5390404"/>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3pPr>
            <a:lvl4pPr marL="1200785" marR="0" lvl="3"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4pPr>
            <a:lvl5pPr marL="1543685" marR="0" lvl="4"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227" y="952773"/>
            <a:ext cx="5282692" cy="5390404"/>
          </a:xfrm>
        </p:spPr>
        <p:txBody>
          <a:bodyPr>
            <a:normAutofit/>
          </a:bodyPr>
          <a:lstStyle>
            <a:lvl1pPr>
              <a:defRPr sz="1200" baseline="0">
                <a:solidFill>
                  <a:schemeClr val="tx1">
                    <a:lumMod val="75000"/>
                    <a:lumOff val="25000"/>
                  </a:schemeClr>
                </a:solidFill>
                <a:latin typeface="Arial" pitchFamily="34" charset="0"/>
                <a:ea typeface="隶书" panose="02010509060101010101" pitchFamily="49" charset="-122"/>
              </a:defRPr>
            </a:lvl1pPr>
            <a:lvl2pPr>
              <a:defRPr sz="1200" baseline="0">
                <a:solidFill>
                  <a:schemeClr val="tx1">
                    <a:lumMod val="75000"/>
                    <a:lumOff val="25000"/>
                  </a:schemeClr>
                </a:solidFill>
                <a:latin typeface="Arial" pitchFamily="34" charset="0"/>
                <a:ea typeface="隶书" panose="02010509060101010101" pitchFamily="49" charset="-122"/>
              </a:defRPr>
            </a:lvl2pPr>
            <a:lvl3pPr>
              <a:defRPr sz="1200" baseline="0">
                <a:solidFill>
                  <a:schemeClr val="tx1">
                    <a:lumMod val="75000"/>
                    <a:lumOff val="25000"/>
                  </a:schemeClr>
                </a:solidFill>
                <a:latin typeface="Arial" pitchFamily="34" charset="0"/>
                <a:ea typeface="隶书" panose="02010509060101010101" pitchFamily="49" charset="-122"/>
              </a:defRPr>
            </a:lvl3pPr>
            <a:lvl4pPr>
              <a:defRPr sz="1200" baseline="0">
                <a:solidFill>
                  <a:schemeClr val="tx1">
                    <a:lumMod val="75000"/>
                    <a:lumOff val="25000"/>
                  </a:schemeClr>
                </a:solidFill>
                <a:latin typeface="Arial" pitchFamily="34" charset="0"/>
                <a:ea typeface="隶书" panose="02010509060101010101" pitchFamily="49" charset="-122"/>
              </a:defRPr>
            </a:lvl4pPr>
            <a:lvl5pPr>
              <a:defRPr sz="1200" baseline="0">
                <a:solidFill>
                  <a:schemeClr val="tx1">
                    <a:lumMod val="75000"/>
                    <a:lumOff val="2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lvl1pPr>
              <a:defRPr baseline="0">
                <a:latin typeface="Arial" pitchFamily="34" charset="0"/>
              </a:defRPr>
            </a:lvl1pPr>
          </a:lstStyle>
          <a:p>
            <a:fld id="{760FBDFE-C587-4B4C-A407-44438C67B59E}" type="datetimeFigureOut">
              <a:rPr lang="zh-CN" altLang="en-US" smtClean="0"/>
              <a:t>2021-11-4</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Arial"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11"/>
          <a:stretch>
            <a:fillRect/>
          </a:stretch>
        </p:blipFill>
        <p:spPr>
          <a:xfrm flipH="1">
            <a:off x="10104019" y="5188792"/>
            <a:ext cx="2081606" cy="1667124"/>
          </a:xfrm>
          <a:prstGeom prst="rect">
            <a:avLst/>
          </a:prstGeom>
        </p:spPr>
      </p:pic>
      <p:sp>
        <p:nvSpPr>
          <p:cNvPr id="2" name="标题 1"/>
          <p:cNvSpPr>
            <a:spLocks noGrp="1"/>
          </p:cNvSpPr>
          <p:nvPr>
            <p:ph type="title"/>
            <p:custDataLst>
              <p:tags r:id="rId2"/>
            </p:custDataLst>
          </p:nvPr>
        </p:nvSpPr>
        <p:spPr>
          <a:xfrm>
            <a:off x="669813" y="443357"/>
            <a:ext cx="10851107" cy="442087"/>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861" y="952773"/>
            <a:ext cx="5282692" cy="381109"/>
          </a:xfrm>
        </p:spPr>
        <p:txBody>
          <a:bodyPr lIns="101600" tIns="38100" rIns="76200" bIns="38100" anchor="t"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75000"/>
                    <a:lumOff val="25000"/>
                  </a:schemeClr>
                </a:solidFill>
                <a:uFillTx/>
                <a:latin typeface="Arial"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856" y="1406916"/>
            <a:ext cx="5282650" cy="4936123"/>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3pPr>
            <a:lvl4pPr marL="1200785" marR="0" lvl="3"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4pPr>
            <a:lvl5pPr marL="1543685" marR="0" lvl="4"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101" y="952773"/>
            <a:ext cx="5282692" cy="381109"/>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500" b="0" i="0" u="none" strike="noStrike" kern="1200" cap="none" spc="20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101" y="1406916"/>
            <a:ext cx="5282692" cy="4936123"/>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3pPr>
            <a:lvl4pPr marL="1200785" marR="0" lvl="3"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4pPr>
            <a:lvl5pPr marL="1543685" marR="0" lvl="4"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lvl1pPr>
              <a:defRPr baseline="0">
                <a:latin typeface="Arial" pitchFamily="34" charset="0"/>
              </a:defRPr>
            </a:lvl1pPr>
          </a:lstStyle>
          <a:p>
            <a:fld id="{760FBDFE-C587-4B4C-A407-44438C67B59E}" type="datetimeFigureOut">
              <a:rPr lang="zh-CN" altLang="en-US" smtClean="0"/>
              <a:t>2021-11-4</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latin typeface="Arial"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8" name="矩形 7"/>
          <p:cNvSpPr/>
          <p:nvPr>
            <p:custDataLst>
              <p:tags r:id="rId1"/>
            </p:custDataLst>
          </p:nvPr>
        </p:nvSpPr>
        <p:spPr>
          <a:xfrm>
            <a:off x="0" y="2726540"/>
            <a:ext cx="4816581" cy="4197966"/>
          </a:xfrm>
          <a:prstGeom prst="rect">
            <a:avLst/>
          </a:prstGeom>
          <a:blipFill dpi="0" rotWithShape="1">
            <a:blip r:embed="rId7">
              <a:alphaModFix amt="7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baseline="0">
              <a:latin typeface="Arial" pitchFamily="34" charset="0"/>
            </a:endParaRPr>
          </a:p>
        </p:txBody>
      </p:sp>
      <p:sp>
        <p:nvSpPr>
          <p:cNvPr id="2" name="标题 1"/>
          <p:cNvSpPr>
            <a:spLocks noGrp="1"/>
          </p:cNvSpPr>
          <p:nvPr>
            <p:ph type="title"/>
            <p:custDataLst>
              <p:tags r:id="rId2"/>
            </p:custDataLst>
          </p:nvPr>
        </p:nvSpPr>
        <p:spPr>
          <a:xfrm>
            <a:off x="669813" y="443353"/>
            <a:ext cx="10851107" cy="442087"/>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latin typeface="Arial" pitchFamily="34" charset="0"/>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Arial"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baseline="0">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3" name="页脚占位符 2"/>
          <p:cNvSpPr>
            <a:spLocks noGrp="1"/>
          </p:cNvSpPr>
          <p:nvPr>
            <p:ph type="ftr" sz="quarter" idx="11"/>
            <p:custDataLst>
              <p:tags r:id="rId2"/>
            </p:custDataLst>
          </p:nvPr>
        </p:nvSpPr>
        <p:spPr>
          <a:noFill/>
        </p:spPr>
        <p:txBody>
          <a:bodyPr/>
          <a:lstStyle>
            <a:lvl1pPr>
              <a:defRPr baseline="0">
                <a:latin typeface="Arial"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baseline="0">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9" name="矩形 8"/>
          <p:cNvSpPr/>
          <p:nvPr>
            <p:custDataLst>
              <p:tags r:id="rId1"/>
            </p:custDataLst>
          </p:nvPr>
        </p:nvSpPr>
        <p:spPr>
          <a:xfrm>
            <a:off x="9021143" y="4563593"/>
            <a:ext cx="2946392" cy="2095958"/>
          </a:xfrm>
          <a:prstGeom prst="rect">
            <a:avLst/>
          </a:prstGeom>
          <a:blipFill dpi="0" rotWithShape="1">
            <a:blip r:embed="rId9">
              <a:alphaModFix amt="4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baseline="0">
              <a:latin typeface="Arial" pitchFamily="34" charset="0"/>
            </a:endParaRPr>
          </a:p>
        </p:txBody>
      </p:sp>
      <p:sp>
        <p:nvSpPr>
          <p:cNvPr id="2" name="标题 1"/>
          <p:cNvSpPr>
            <a:spLocks noGrp="1"/>
          </p:cNvSpPr>
          <p:nvPr>
            <p:ph type="title"/>
            <p:custDataLst>
              <p:tags r:id="rId2"/>
            </p:custDataLst>
          </p:nvPr>
        </p:nvSpPr>
        <p:spPr>
          <a:xfrm>
            <a:off x="669861" y="443357"/>
            <a:ext cx="10851107" cy="442087"/>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861" y="952773"/>
            <a:ext cx="5282692" cy="5390404"/>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785" marR="0" lvl="3"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685" marR="0" lvl="4"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275" y="952773"/>
            <a:ext cx="5282692" cy="5390404"/>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latin typeface="Arial" pitchFamily="34" charset="0"/>
              </a:defRPr>
            </a:lvl1pPr>
          </a:lstStyle>
          <a:p>
            <a:fld id="{9EFD9D74-47D9-4702-A33C-335B63B48DBF}" type="datetimeFigureOut">
              <a:rPr lang="zh-CN" altLang="en-US" smtClean="0"/>
              <a:t>2021-11-4</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Arial"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Arial" pitchFamily="34" charset="0"/>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stretch>
            <a:fillRect/>
          </a:stretch>
        </p:blipFill>
        <p:spPr>
          <a:xfrm flipH="1">
            <a:off x="10104019" y="5188792"/>
            <a:ext cx="2081606" cy="1667124"/>
          </a:xfrm>
          <a:prstGeom prst="rect">
            <a:avLst/>
          </a:prstGeom>
        </p:spPr>
      </p:pic>
      <p:sp>
        <p:nvSpPr>
          <p:cNvPr id="2" name="竖排标题 1"/>
          <p:cNvSpPr>
            <a:spLocks noGrp="1"/>
          </p:cNvSpPr>
          <p:nvPr>
            <p:ph type="title" orient="vert"/>
            <p:custDataLst>
              <p:tags r:id="rId2"/>
            </p:custDataLst>
          </p:nvPr>
        </p:nvSpPr>
        <p:spPr>
          <a:xfrm>
            <a:off x="10570034" y="952773"/>
            <a:ext cx="950885" cy="5390404"/>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75000"/>
                    <a:lumOff val="2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856" y="952765"/>
            <a:ext cx="9827078" cy="5390404"/>
          </a:xfrm>
        </p:spPr>
        <p:txBody>
          <a:bodyPr vert="eaVert"/>
          <a:lstStyle>
            <a:lvl1pPr indent="0" eaLnBrk="1" fontAlgn="auto" latinLnBrk="0" hangingPunct="1">
              <a:defRPr baseline="0">
                <a:solidFill>
                  <a:schemeClr val="tx1">
                    <a:lumMod val="75000"/>
                    <a:lumOff val="25000"/>
                  </a:schemeClr>
                </a:solidFill>
                <a:latin typeface="Arial" pitchFamily="34" charset="0"/>
                <a:ea typeface="隶书" panose="02010509060101010101" pitchFamily="49" charset="-122"/>
              </a:defRPr>
            </a:lvl1pPr>
            <a:lvl2pPr indent="0" eaLnBrk="1" fontAlgn="auto" latinLnBrk="0" hangingPunct="1">
              <a:defRPr baseline="0">
                <a:solidFill>
                  <a:schemeClr val="tx1">
                    <a:lumMod val="75000"/>
                    <a:lumOff val="25000"/>
                  </a:schemeClr>
                </a:solidFill>
                <a:latin typeface="Arial" pitchFamily="34" charset="0"/>
                <a:ea typeface="隶书" panose="02010509060101010101" pitchFamily="49" charset="-122"/>
              </a:defRPr>
            </a:lvl2pPr>
            <a:lvl3pPr indent="0" eaLnBrk="1" fontAlgn="auto" latinLnBrk="0" hangingPunct="1">
              <a:defRPr baseline="0">
                <a:solidFill>
                  <a:schemeClr val="tx1">
                    <a:lumMod val="75000"/>
                    <a:lumOff val="25000"/>
                  </a:schemeClr>
                </a:solidFill>
                <a:latin typeface="Arial" pitchFamily="34" charset="0"/>
                <a:ea typeface="隶书" panose="02010509060101010101" pitchFamily="49" charset="-122"/>
              </a:defRPr>
            </a:lvl3pPr>
            <a:lvl4pPr indent="0" eaLnBrk="1" fontAlgn="auto" latinLnBrk="0" hangingPunct="1">
              <a:defRPr baseline="0">
                <a:solidFill>
                  <a:schemeClr val="tx1">
                    <a:lumMod val="75000"/>
                    <a:lumOff val="25000"/>
                  </a:schemeClr>
                </a:solidFill>
                <a:latin typeface="Arial" pitchFamily="34" charset="0"/>
                <a:ea typeface="隶书" panose="02010509060101010101" pitchFamily="49" charset="-122"/>
              </a:defRPr>
            </a:lvl4pPr>
            <a:lvl5pPr indent="0" eaLnBrk="1" fontAlgn="auto" latinLnBrk="0" hangingPunct="1">
              <a:defRPr baseline="0">
                <a:solidFill>
                  <a:schemeClr val="tx1">
                    <a:lumMod val="75000"/>
                    <a:lumOff val="2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lvl1pPr>
              <a:defRPr baseline="0">
                <a:latin typeface="Arial" pitchFamily="34" charset="0"/>
              </a:defRPr>
            </a:lvl1p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Arial"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7"/>
          <a:stretch>
            <a:fillRect/>
          </a:stretch>
        </p:blipFill>
        <p:spPr>
          <a:xfrm rot="1021228">
            <a:off x="10121436" y="5328170"/>
            <a:ext cx="2081606" cy="1667124"/>
          </a:xfrm>
          <a:prstGeom prst="rect">
            <a:avLst/>
          </a:prstGeom>
        </p:spPr>
      </p:pic>
      <p:sp>
        <p:nvSpPr>
          <p:cNvPr id="3" name="日期占位符 2"/>
          <p:cNvSpPr>
            <a:spLocks noGrp="1"/>
          </p:cNvSpPr>
          <p:nvPr>
            <p:ph type="dt" sz="half" idx="10"/>
            <p:custDataLst>
              <p:tags r:id="rId2"/>
            </p:custDataLst>
          </p:nvPr>
        </p:nvSpPr>
        <p:spPr/>
        <p:txBody>
          <a:bodyPr/>
          <a:lstStyle>
            <a:lvl1pPr>
              <a:defRPr baseline="0">
                <a:latin typeface="Arial" pitchFamily="34" charset="0"/>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Arial"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Arial" pitchFamily="34"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861" y="952773"/>
            <a:ext cx="10851107" cy="5390404"/>
          </a:xfrm>
        </p:spPr>
        <p:txBody>
          <a:bodyPr/>
          <a:lstStyle>
            <a:lvl1pPr>
              <a:defRPr baseline="0">
                <a:solidFill>
                  <a:schemeClr val="tx1">
                    <a:lumMod val="75000"/>
                    <a:lumOff val="25000"/>
                  </a:schemeClr>
                </a:solidFill>
                <a:latin typeface="Arial" pitchFamily="34" charset="0"/>
                <a:ea typeface="隶书" panose="02010509060101010101" pitchFamily="49" charset="-122"/>
              </a:defRPr>
            </a:lvl1pPr>
            <a:lvl2pPr>
              <a:defRPr baseline="0">
                <a:solidFill>
                  <a:schemeClr val="tx1">
                    <a:lumMod val="75000"/>
                    <a:lumOff val="25000"/>
                  </a:schemeClr>
                </a:solidFill>
                <a:latin typeface="Arial" pitchFamily="34" charset="0"/>
                <a:ea typeface="隶书" panose="02010509060101010101" pitchFamily="49" charset="-122"/>
              </a:defRPr>
            </a:lvl2pPr>
            <a:lvl3pPr>
              <a:defRPr baseline="0">
                <a:solidFill>
                  <a:schemeClr val="tx1">
                    <a:lumMod val="75000"/>
                    <a:lumOff val="25000"/>
                  </a:schemeClr>
                </a:solidFill>
                <a:latin typeface="Arial" pitchFamily="34" charset="0"/>
                <a:ea typeface="隶书" panose="02010509060101010101" pitchFamily="49" charset="-122"/>
              </a:defRPr>
            </a:lvl3pPr>
            <a:lvl4pPr>
              <a:defRPr baseline="0">
                <a:solidFill>
                  <a:schemeClr val="tx1">
                    <a:lumMod val="75000"/>
                    <a:lumOff val="25000"/>
                  </a:schemeClr>
                </a:solidFill>
                <a:latin typeface="Arial" pitchFamily="34" charset="0"/>
                <a:ea typeface="隶书" panose="02010509060101010101" pitchFamily="49" charset="-122"/>
              </a:defRPr>
            </a:lvl4pPr>
            <a:lvl5pPr>
              <a:defRPr baseline="0">
                <a:solidFill>
                  <a:schemeClr val="tx1">
                    <a:lumMod val="75000"/>
                    <a:lumOff val="2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titleOnly" preserve="1">
  <p:cSld name="末尾幻灯片">
    <p:spTree>
      <p:nvGrpSpPr>
        <p:cNvPr id="1" name=""/>
        <p:cNvGrpSpPr/>
        <p:nvPr/>
      </p:nvGrpSpPr>
      <p:grpSpPr>
        <a:xfrm>
          <a:off x="0" y="0"/>
          <a:ext cx="0" cy="0"/>
          <a:chOff x="0" y="0"/>
          <a:chExt cx="0" cy="0"/>
        </a:xfrm>
      </p:grpSpPr>
      <p:pic>
        <p:nvPicPr>
          <p:cNvPr id="6" name="Picture 3"/>
          <p:cNvPicPr>
            <a:picLocks noChangeAspect="1" noChangeArrowheads="1"/>
          </p:cNvPicPr>
          <p:nvPr>
            <p:custDataLst>
              <p:tags r:id="rId1"/>
            </p:custDataLst>
          </p:nvPr>
        </p:nvPicPr>
        <p:blipFill>
          <a:blip r:embed="rId9"/>
          <a:stretch>
            <a:fillRect/>
          </a:stretch>
        </p:blipFill>
        <p:spPr bwMode="auto">
          <a:xfrm>
            <a:off x="7271107" y="4179696"/>
            <a:ext cx="1515609" cy="181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custDataLst>
              <p:tags r:id="rId2"/>
            </p:custDataLst>
          </p:nvPr>
        </p:nvPicPr>
        <p:blipFill>
          <a:blip r:embed="rId10"/>
          <a:stretch>
            <a:fillRect/>
          </a:stretch>
        </p:blipFill>
        <p:spPr>
          <a:xfrm>
            <a:off x="-1133" y="549319"/>
            <a:ext cx="7272240" cy="6314709"/>
          </a:xfrm>
          <a:prstGeom prst="rect">
            <a:avLst/>
          </a:prstGeom>
        </p:spPr>
      </p:pic>
      <p:pic>
        <p:nvPicPr>
          <p:cNvPr id="8" name="图片 7"/>
          <p:cNvPicPr>
            <a:picLocks noChangeAspect="1"/>
          </p:cNvPicPr>
          <p:nvPr>
            <p:custDataLst>
              <p:tags r:id="rId3"/>
            </p:custDataLst>
          </p:nvPr>
        </p:nvPicPr>
        <p:blipFill>
          <a:blip r:embed="rId11"/>
          <a:stretch>
            <a:fillRect/>
          </a:stretch>
        </p:blipFill>
        <p:spPr>
          <a:xfrm flipH="1">
            <a:off x="8594275" y="3690162"/>
            <a:ext cx="3596452" cy="3168038"/>
          </a:xfrm>
          <a:prstGeom prst="rect">
            <a:avLst/>
          </a:prstGeom>
        </p:spPr>
      </p:pic>
      <p:sp>
        <p:nvSpPr>
          <p:cNvPr id="2" name="标题 1"/>
          <p:cNvSpPr>
            <a:spLocks noGrp="1"/>
          </p:cNvSpPr>
          <p:nvPr>
            <p:ph type="title" orient="vert" hasCustomPrompt="1"/>
            <p:custDataLst>
              <p:tags r:id="rId4"/>
            </p:custDataLst>
          </p:nvPr>
        </p:nvSpPr>
        <p:spPr>
          <a:xfrm>
            <a:off x="7370370" y="521318"/>
            <a:ext cx="1348902" cy="3970667"/>
          </a:xfrm>
        </p:spPr>
        <p:txBody>
          <a:bodyPr vert="eaVert" anchor="ctr">
            <a:normAutofit/>
          </a:bodyPr>
          <a:lstStyle>
            <a:lvl1pPr algn="r">
              <a:defRPr sz="3600" b="0" baseline="0">
                <a:latin typeface="Arial" pitchFamily="34" charset="0"/>
                <a:ea typeface="汉仪尚巍手书W" panose="00020600040101010101" pitchFamily="18" charset="-122"/>
              </a:defRPr>
            </a:lvl1pPr>
          </a:lstStyle>
          <a:p>
            <a:r>
              <a:rPr lang="zh-CN" altLang="en-US"/>
              <a:t>编辑标题</a:t>
            </a:r>
          </a:p>
        </p:txBody>
      </p:sp>
      <p:sp>
        <p:nvSpPr>
          <p:cNvPr id="3" name="日期占位符 2"/>
          <p:cNvSpPr>
            <a:spLocks noGrp="1"/>
          </p:cNvSpPr>
          <p:nvPr>
            <p:ph type="dt" sz="half" idx="10"/>
            <p:custDataLst>
              <p:tags r:id="rId5"/>
            </p:custDataLst>
          </p:nvPr>
        </p:nvSpPr>
        <p:spPr/>
        <p:txBody>
          <a:bodyPr/>
          <a:lstStyle>
            <a:lvl1pPr>
              <a:defRPr baseline="0">
                <a:latin typeface="Arial" pitchFamily="34" charset="0"/>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itchFamily="34" charset="0"/>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8"/>
          <a:stretch>
            <a:fillRect/>
          </a:stretch>
        </p:blipFill>
        <p:spPr>
          <a:xfrm flipH="1">
            <a:off x="10514505" y="5517777"/>
            <a:ext cx="1671146" cy="1338317"/>
          </a:xfrm>
          <a:prstGeom prst="rect">
            <a:avLst/>
          </a:prstGeom>
        </p:spPr>
      </p:pic>
      <p:pic>
        <p:nvPicPr>
          <p:cNvPr id="7" name="图片 6"/>
          <p:cNvPicPr>
            <a:picLocks noChangeAspect="1"/>
          </p:cNvPicPr>
          <p:nvPr>
            <p:custDataLst>
              <p:tags r:id="rId2"/>
            </p:custDataLst>
          </p:nvPr>
        </p:nvPicPr>
        <p:blipFill>
          <a:blip r:embed="rId9"/>
          <a:stretch>
            <a:fillRect/>
          </a:stretch>
        </p:blipFill>
        <p:spPr>
          <a:xfrm>
            <a:off x="-1269" y="0"/>
            <a:ext cx="2366399" cy="1494570"/>
          </a:xfrm>
          <a:custGeom>
            <a:avLst/>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ah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 name="标题 1"/>
          <p:cNvSpPr>
            <a:spLocks noGrp="1"/>
          </p:cNvSpPr>
          <p:nvPr>
            <p:ph type="title"/>
            <p:custDataLst>
              <p:tags r:id="rId3"/>
            </p:custDataLst>
          </p:nvPr>
        </p:nvSpPr>
        <p:spPr>
          <a:xfrm>
            <a:off x="669812" y="443353"/>
            <a:ext cx="10851107" cy="442087"/>
          </a:xfrm>
        </p:spPr>
        <p:txBody>
          <a:bodyPr/>
          <a:lstStyle>
            <a:lvl1pPr algn="ctr">
              <a:defRPr baseline="0">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相框">
    <p:spTree>
      <p:nvGrpSpPr>
        <p:cNvPr id="1" name=""/>
        <p:cNvGrpSpPr/>
        <p:nvPr/>
      </p:nvGrpSpPr>
      <p:grpSpPr>
        <a:xfrm>
          <a:off x="0" y="0"/>
          <a:ext cx="0" cy="0"/>
          <a:chOff x="0" y="0"/>
          <a:chExt cx="0" cy="0"/>
        </a:xfrm>
      </p:grpSpPr>
      <p:sp>
        <p:nvSpPr>
          <p:cNvPr id="8" name="矩形 7"/>
          <p:cNvSpPr/>
          <p:nvPr>
            <p:custDataLst>
              <p:tags r:id="rId1"/>
            </p:custDataLst>
          </p:nvPr>
        </p:nvSpPr>
        <p:spPr>
          <a:xfrm>
            <a:off x="292704" y="304249"/>
            <a:ext cx="11605322" cy="62514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baseline="0">
              <a:latin typeface="Arial" pitchFamily="34" charset="0"/>
              <a:ea typeface="隶书" panose="02010509060101010101" pitchFamily="49" charset="-122"/>
            </a:endParaRPr>
          </a:p>
        </p:txBody>
      </p:sp>
      <p:pic>
        <p:nvPicPr>
          <p:cNvPr id="9" name="图片 8"/>
          <p:cNvPicPr>
            <a:picLocks noChangeAspect="1"/>
          </p:cNvPicPr>
          <p:nvPr>
            <p:custDataLst>
              <p:tags r:id="rId2"/>
            </p:custDataLst>
          </p:nvPr>
        </p:nvPicPr>
        <p:blipFill>
          <a:blip r:embed="rId9"/>
          <a:stretch>
            <a:fillRect/>
          </a:stretch>
        </p:blipFill>
        <p:spPr>
          <a:xfrm>
            <a:off x="10307517" y="5450449"/>
            <a:ext cx="1883214" cy="1409456"/>
          </a:xfrm>
          <a:custGeom>
            <a:avLst/>
            <a:gdLst>
              <a:gd name="connsiteX0" fmla="*/ 0 w 1883104"/>
              <a:gd name="connsiteY0" fmla="*/ 0 h 1408922"/>
              <a:gd name="connsiteX1" fmla="*/ 1883104 w 1883104"/>
              <a:gd name="connsiteY1" fmla="*/ 0 h 1408922"/>
              <a:gd name="connsiteX2" fmla="*/ 1883104 w 1883104"/>
              <a:gd name="connsiteY2" fmla="*/ 1408922 h 1408922"/>
              <a:gd name="connsiteX3" fmla="*/ 0 w 1883104"/>
              <a:gd name="connsiteY3" fmla="*/ 1408922 h 1408922"/>
            </a:gdLst>
            <a:ahLst/>
            <a:cxnLst>
              <a:cxn ang="0">
                <a:pos x="connsiteX0" y="connsiteY0"/>
              </a:cxn>
              <a:cxn ang="0">
                <a:pos x="connsiteX1" y="connsiteY1"/>
              </a:cxn>
              <a:cxn ang="0">
                <a:pos x="connsiteX2" y="connsiteY2"/>
              </a:cxn>
              <a:cxn ang="0">
                <a:pos x="connsiteX3" y="connsiteY3"/>
              </a:cxn>
            </a:cxnLst>
            <a:rect l="l" t="t" r="r" b="b"/>
            <a:pathLst>
              <a:path w="1883104" h="1408922">
                <a:moveTo>
                  <a:pt x="0" y="0"/>
                </a:moveTo>
                <a:lnTo>
                  <a:pt x="1883104" y="0"/>
                </a:lnTo>
                <a:lnTo>
                  <a:pt x="1883104" y="1408922"/>
                </a:lnTo>
                <a:lnTo>
                  <a:pt x="0" y="1408922"/>
                </a:lnTo>
                <a:close/>
              </a:path>
            </a:pathLst>
          </a:custGeom>
        </p:spPr>
      </p:pic>
      <p:sp>
        <p:nvSpPr>
          <p:cNvPr id="2" name="标题 1"/>
          <p:cNvSpPr>
            <a:spLocks noGrp="1"/>
          </p:cNvSpPr>
          <p:nvPr>
            <p:ph type="title" hasCustomPrompt="1"/>
            <p:custDataLst>
              <p:tags r:id="rId3"/>
            </p:custDataLst>
          </p:nvPr>
        </p:nvSpPr>
        <p:spPr>
          <a:xfrm>
            <a:off x="1281467" y="1249547"/>
            <a:ext cx="9625397" cy="723801"/>
          </a:xfrm>
        </p:spPr>
        <p:txBody>
          <a:bodyPr anchor="ctr"/>
          <a:lstStyle>
            <a:lvl1pPr>
              <a:defRPr sz="2400" baseline="0">
                <a:latin typeface="Arial"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0980" y="2164201"/>
            <a:ext cx="9625597" cy="3446157"/>
          </a:xfrm>
        </p:spPr>
        <p:txBody>
          <a:bodyPr/>
          <a:lstStyle>
            <a:lvl1pPr>
              <a:defRPr baseline="0">
                <a:latin typeface="Arial" pitchFamily="34" charset="0"/>
                <a:ea typeface="隶书" panose="02010509060101010101" pitchFamily="49" charset="-122"/>
              </a:defRPr>
            </a:lvl1pPr>
            <a:lvl2pPr>
              <a:defRPr baseline="0">
                <a:latin typeface="Arial" pitchFamily="34" charset="0"/>
                <a:ea typeface="隶书" panose="02010509060101010101" pitchFamily="49" charset="-122"/>
              </a:defRPr>
            </a:lvl2pPr>
            <a:lvl3pPr>
              <a:defRPr baseline="0">
                <a:latin typeface="Arial" pitchFamily="34" charset="0"/>
                <a:ea typeface="隶书" panose="02010509060101010101" pitchFamily="49" charset="-122"/>
              </a:defRPr>
            </a:lvl3pPr>
            <a:lvl4pPr>
              <a:defRPr baseline="0">
                <a:latin typeface="Arial" pitchFamily="34" charset="0"/>
                <a:ea typeface="隶书" panose="02010509060101010101" pitchFamily="49" charset="-122"/>
              </a:defRPr>
            </a:lvl4pPr>
            <a:lvl5pPr>
              <a:defRPr baseline="0">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lvl1pPr>
              <a:defRPr baseline="0">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41" y="3603039"/>
            <a:ext cx="9143048" cy="165622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单击此处编辑母版副标题样式</a:t>
            </a:r>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左右">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10"/>
          <a:stretch>
            <a:fillRect/>
          </a:stretch>
        </p:blipFill>
        <p:spPr>
          <a:xfrm flipH="1">
            <a:off x="9199312" y="4263711"/>
            <a:ext cx="2991418" cy="2596194"/>
          </a:xfrm>
          <a:prstGeom prst="rect">
            <a:avLst/>
          </a:prstGeom>
        </p:spPr>
      </p:pic>
      <p:sp>
        <p:nvSpPr>
          <p:cNvPr id="8" name="矩形 7"/>
          <p:cNvSpPr/>
          <p:nvPr>
            <p:custDataLst>
              <p:tags r:id="rId2"/>
            </p:custDataLst>
          </p:nvPr>
        </p:nvSpPr>
        <p:spPr>
          <a:xfrm>
            <a:off x="0" y="0"/>
            <a:ext cx="4822958" cy="6868162"/>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Arial" pitchFamily="34" charset="0"/>
              <a:ea typeface="隶书" panose="02010509060101010101" pitchFamily="49" charset="-122"/>
              <a:sym typeface="+mn-ea"/>
            </a:endParaRPr>
          </a:p>
        </p:txBody>
      </p:sp>
      <p:sp>
        <p:nvSpPr>
          <p:cNvPr id="2" name="标题 1"/>
          <p:cNvSpPr>
            <a:spLocks noGrp="1"/>
          </p:cNvSpPr>
          <p:nvPr>
            <p:ph type="title" hasCustomPrompt="1"/>
            <p:custDataLst>
              <p:tags r:id="rId3"/>
            </p:custDataLst>
          </p:nvPr>
        </p:nvSpPr>
        <p:spPr>
          <a:xfrm>
            <a:off x="583139" y="770614"/>
            <a:ext cx="3959587" cy="882245"/>
          </a:xfrm>
        </p:spPr>
        <p:txBody>
          <a:bodyPr anchor="ctr"/>
          <a:lstStyle>
            <a:lvl1pPr>
              <a:defRPr sz="2700" baseline="0">
                <a:solidFill>
                  <a:schemeClr val="tx1">
                    <a:lumMod val="75000"/>
                    <a:lumOff val="25000"/>
                  </a:schemeClr>
                </a:solidFill>
                <a:latin typeface="Arial"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lvl1pPr>
              <a:defRPr baseline="0">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739" y="1764490"/>
            <a:ext cx="3955988" cy="4094337"/>
          </a:xfrm>
        </p:spPr>
        <p:txBody>
          <a:bodyPr/>
          <a:lstStyle>
            <a:lvl1pPr>
              <a:defRPr baseline="0">
                <a:solidFill>
                  <a:schemeClr val="tx1">
                    <a:lumMod val="75000"/>
                    <a:lumOff val="25000"/>
                  </a:schemeClr>
                </a:solidFill>
                <a:latin typeface="Arial" pitchFamily="34" charset="0"/>
                <a:ea typeface="隶书" panose="02010509060101010101" pitchFamily="49" charset="-122"/>
              </a:defRPr>
            </a:lvl1pPr>
            <a:lvl2pPr>
              <a:defRPr baseline="0">
                <a:solidFill>
                  <a:schemeClr val="tx1">
                    <a:lumMod val="75000"/>
                    <a:lumOff val="25000"/>
                  </a:schemeClr>
                </a:solidFill>
                <a:latin typeface="Arial" pitchFamily="34" charset="0"/>
                <a:ea typeface="隶书" panose="02010509060101010101" pitchFamily="49" charset="-122"/>
              </a:defRPr>
            </a:lvl2pPr>
            <a:lvl3pPr>
              <a:defRPr baseline="0">
                <a:solidFill>
                  <a:schemeClr val="tx1">
                    <a:lumMod val="75000"/>
                    <a:lumOff val="25000"/>
                  </a:schemeClr>
                </a:solidFill>
                <a:latin typeface="Arial" pitchFamily="34" charset="0"/>
                <a:ea typeface="隶书" panose="02010509060101010101" pitchFamily="49" charset="-122"/>
              </a:defRPr>
            </a:lvl3pPr>
            <a:lvl4pPr>
              <a:defRPr baseline="0">
                <a:solidFill>
                  <a:schemeClr val="tx1">
                    <a:lumMod val="75000"/>
                    <a:lumOff val="25000"/>
                  </a:schemeClr>
                </a:solidFill>
                <a:latin typeface="Arial" pitchFamily="34" charset="0"/>
                <a:ea typeface="隶书" panose="02010509060101010101" pitchFamily="49" charset="-122"/>
              </a:defRPr>
            </a:lvl4pPr>
            <a:lvl5pPr>
              <a:defRPr baseline="0">
                <a:solidFill>
                  <a:schemeClr val="tx1">
                    <a:lumMod val="75000"/>
                    <a:lumOff val="2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0669" y="770152"/>
            <a:ext cx="6479325" cy="5089350"/>
          </a:xfrm>
        </p:spPr>
        <p:txBody>
          <a:bodyPr/>
          <a:lstStyle>
            <a:lvl1pPr>
              <a:defRPr baseline="0">
                <a:latin typeface="Arial" pitchFamily="34" charset="0"/>
                <a:ea typeface="隶书" panose="02010509060101010101" pitchFamily="49" charset="-122"/>
              </a:defRPr>
            </a:lvl1pPr>
            <a:lvl2pPr>
              <a:defRPr baseline="0">
                <a:latin typeface="Arial" pitchFamily="34" charset="0"/>
                <a:ea typeface="隶书" panose="02010509060101010101" pitchFamily="49" charset="-122"/>
              </a:defRPr>
            </a:lvl2pPr>
            <a:lvl3pPr>
              <a:defRPr baseline="0">
                <a:latin typeface="Arial" pitchFamily="34" charset="0"/>
                <a:ea typeface="隶书" panose="02010509060101010101" pitchFamily="49" charset="-122"/>
              </a:defRPr>
            </a:lvl3pPr>
            <a:lvl4pPr>
              <a:defRPr baseline="0">
                <a:latin typeface="Arial" pitchFamily="34" charset="0"/>
                <a:ea typeface="隶书" panose="02010509060101010101" pitchFamily="49" charset="-122"/>
              </a:defRPr>
            </a:lvl4pPr>
            <a:lvl5pPr>
              <a:defRPr baseline="0">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上下">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10"/>
          <a:stretch>
            <a:fillRect/>
          </a:stretch>
        </p:blipFill>
        <p:spPr>
          <a:xfrm flipH="1">
            <a:off x="10458526" y="5356558"/>
            <a:ext cx="1732204" cy="1503346"/>
          </a:xfrm>
          <a:prstGeom prst="rect">
            <a:avLst/>
          </a:prstGeom>
        </p:spPr>
      </p:pic>
      <p:sp>
        <p:nvSpPr>
          <p:cNvPr id="10" name="矩形 9"/>
          <p:cNvSpPr/>
          <p:nvPr>
            <p:custDataLst>
              <p:tags r:id="rId2"/>
            </p:custDataLst>
          </p:nvPr>
        </p:nvSpPr>
        <p:spPr>
          <a:xfrm>
            <a:off x="0" y="0"/>
            <a:ext cx="12190730" cy="266474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Arial"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11936" y="781417"/>
            <a:ext cx="10975257" cy="626574"/>
          </a:xfrm>
        </p:spPr>
        <p:txBody>
          <a:bodyPr anchor="ctr"/>
          <a:lstStyle>
            <a:lvl1pPr algn="ctr">
              <a:defRPr sz="2700" baseline="0">
                <a:solidFill>
                  <a:schemeClr val="tx1">
                    <a:lumMod val="75000"/>
                    <a:lumOff val="25000"/>
                  </a:schemeClr>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1936" y="1660061"/>
            <a:ext cx="10974831" cy="828230"/>
          </a:xfrm>
        </p:spPr>
        <p:txBody>
          <a:bodyPr/>
          <a:lstStyle>
            <a:lvl1pPr algn="ctr">
              <a:defRPr baseline="0">
                <a:solidFill>
                  <a:schemeClr val="tx1">
                    <a:lumMod val="75000"/>
                    <a:lumOff val="25000"/>
                  </a:schemeClr>
                </a:solidFill>
                <a:latin typeface="Arial"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11" y="2808780"/>
            <a:ext cx="10964458" cy="3431753"/>
          </a:xfrm>
        </p:spPr>
        <p:txBody>
          <a:bodyPr/>
          <a:lstStyle>
            <a:lvl1pPr>
              <a:defRPr baseline="0">
                <a:latin typeface="Arial" pitchFamily="34" charset="0"/>
                <a:ea typeface="隶书" panose="02010509060101010101" pitchFamily="49" charset="-122"/>
              </a:defRPr>
            </a:lvl1pPr>
            <a:lvl2pPr>
              <a:defRPr baseline="0">
                <a:latin typeface="Arial" pitchFamily="34" charset="0"/>
                <a:ea typeface="隶书" panose="02010509060101010101" pitchFamily="49" charset="-122"/>
              </a:defRPr>
            </a:lvl2pPr>
            <a:lvl3pPr>
              <a:defRPr baseline="0">
                <a:latin typeface="Arial" pitchFamily="34" charset="0"/>
                <a:ea typeface="隶书" panose="02010509060101010101" pitchFamily="49" charset="-122"/>
              </a:defRPr>
            </a:lvl3pPr>
            <a:lvl4pPr>
              <a:defRPr baseline="0">
                <a:latin typeface="Arial" pitchFamily="34" charset="0"/>
                <a:ea typeface="隶书" panose="02010509060101010101" pitchFamily="49" charset="-122"/>
              </a:defRPr>
            </a:lvl4pPr>
            <a:lvl5pPr>
              <a:defRPr baseline="0">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下上">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10"/>
          <a:stretch>
            <a:fillRect/>
          </a:stretch>
        </p:blipFill>
        <p:spPr>
          <a:xfrm>
            <a:off x="0" y="0"/>
            <a:ext cx="1692264" cy="1082652"/>
          </a:xfrm>
          <a:custGeom>
            <a:avLst/>
            <a:gdLst>
              <a:gd name="connsiteX0" fmla="*/ 0 w 2618792"/>
              <a:gd name="connsiteY0" fmla="*/ 0 h 1674773"/>
              <a:gd name="connsiteX1" fmla="*/ 2618792 w 2618792"/>
              <a:gd name="connsiteY1" fmla="*/ 0 h 1674773"/>
              <a:gd name="connsiteX2" fmla="*/ 2618792 w 2618792"/>
              <a:gd name="connsiteY2" fmla="*/ 1674773 h 1674773"/>
              <a:gd name="connsiteX3" fmla="*/ 0 w 2618792"/>
              <a:gd name="connsiteY3" fmla="*/ 1674773 h 1674773"/>
            </a:gdLst>
            <a:ahLst/>
            <a:cxnLst>
              <a:cxn ang="0">
                <a:pos x="connsiteX0" y="connsiteY0"/>
              </a:cxn>
              <a:cxn ang="0">
                <a:pos x="connsiteX1" y="connsiteY1"/>
              </a:cxn>
              <a:cxn ang="0">
                <a:pos x="connsiteX2" y="connsiteY2"/>
              </a:cxn>
              <a:cxn ang="0">
                <a:pos x="connsiteX3" y="connsiteY3"/>
              </a:cxn>
            </a:cxnLst>
            <a:rect l="l" t="t" r="r" b="b"/>
            <a:pathLst>
              <a:path w="2618792" h="1674773">
                <a:moveTo>
                  <a:pt x="0" y="0"/>
                </a:moveTo>
                <a:lnTo>
                  <a:pt x="2618792" y="0"/>
                </a:lnTo>
                <a:lnTo>
                  <a:pt x="2618792" y="1674773"/>
                </a:lnTo>
                <a:lnTo>
                  <a:pt x="0" y="1674773"/>
                </a:lnTo>
                <a:close/>
              </a:path>
            </a:pathLst>
          </a:custGeom>
        </p:spPr>
      </p:pic>
      <p:sp>
        <p:nvSpPr>
          <p:cNvPr id="8" name="矩形 7"/>
          <p:cNvSpPr/>
          <p:nvPr>
            <p:custDataLst>
              <p:tags r:id="rId2"/>
            </p:custDataLst>
          </p:nvPr>
        </p:nvSpPr>
        <p:spPr>
          <a:xfrm>
            <a:off x="0" y="5030598"/>
            <a:ext cx="12190730" cy="182930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Arial"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04737" y="669786"/>
            <a:ext cx="10975257" cy="565357"/>
          </a:xfrm>
        </p:spPr>
        <p:txBody>
          <a:bodyPr anchor="ctr"/>
          <a:lstStyle>
            <a:lvl1pPr algn="ctr">
              <a:defRPr sz="2400" baseline="0">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774" y="1681667"/>
            <a:ext cx="10989655" cy="3212092"/>
          </a:xfrm>
        </p:spPr>
        <p:txBody>
          <a:bodyPr/>
          <a:lstStyle>
            <a:lvl1pPr>
              <a:defRPr baseline="0">
                <a:latin typeface="Arial" pitchFamily="34" charset="0"/>
                <a:ea typeface="隶书" panose="02010509060101010101" pitchFamily="49" charset="-122"/>
              </a:defRPr>
            </a:lvl1pPr>
            <a:lvl2pPr>
              <a:defRPr baseline="0">
                <a:latin typeface="Arial" pitchFamily="34" charset="0"/>
                <a:ea typeface="隶书" panose="02010509060101010101" pitchFamily="49" charset="-122"/>
              </a:defRPr>
            </a:lvl2pPr>
            <a:lvl3pPr>
              <a:defRPr baseline="0">
                <a:latin typeface="Arial" pitchFamily="34" charset="0"/>
                <a:ea typeface="隶书" panose="02010509060101010101" pitchFamily="49" charset="-122"/>
              </a:defRPr>
            </a:lvl3pPr>
            <a:lvl4pPr>
              <a:defRPr baseline="0">
                <a:latin typeface="Arial" pitchFamily="34" charset="0"/>
                <a:ea typeface="隶书" panose="02010509060101010101" pitchFamily="49" charset="-122"/>
              </a:defRPr>
            </a:lvl4pPr>
            <a:lvl5pPr>
              <a:defRPr baseline="0">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3938" y="5181839"/>
            <a:ext cx="11000454" cy="1011881"/>
          </a:xfrm>
        </p:spPr>
        <p:txBody>
          <a:bodyPr/>
          <a:lstStyle>
            <a:lvl1pPr>
              <a:defRPr baseline="0">
                <a:solidFill>
                  <a:schemeClr val="tx1">
                    <a:lumMod val="75000"/>
                    <a:lumOff val="25000"/>
                  </a:schemeClr>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导航">
    <p:spTree>
      <p:nvGrpSpPr>
        <p:cNvPr id="1" name=""/>
        <p:cNvGrpSpPr/>
        <p:nvPr/>
      </p:nvGrpSpPr>
      <p:grpSpPr>
        <a:xfrm>
          <a:off x="0" y="0"/>
          <a:ext cx="0" cy="0"/>
          <a:chOff x="0" y="0"/>
          <a:chExt cx="0" cy="0"/>
        </a:xfrm>
      </p:grpSpPr>
      <p:pic>
        <p:nvPicPr>
          <p:cNvPr id="15" name="图片 14"/>
          <p:cNvPicPr>
            <a:picLocks noChangeAspect="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0" y="5196243"/>
            <a:ext cx="2253421" cy="1663662"/>
          </a:xfrm>
          <a:custGeom>
            <a:avLst/>
            <a:gdLst>
              <a:gd name="connsiteX0" fmla="*/ 0 w 2253656"/>
              <a:gd name="connsiteY0" fmla="*/ 0 h 1663200"/>
              <a:gd name="connsiteX1" fmla="*/ 2253656 w 2253656"/>
              <a:gd name="connsiteY1" fmla="*/ 0 h 1663200"/>
              <a:gd name="connsiteX2" fmla="*/ 2253656 w 2253656"/>
              <a:gd name="connsiteY2" fmla="*/ 1663200 h 1663200"/>
              <a:gd name="connsiteX3" fmla="*/ 0 w 2253656"/>
              <a:gd name="connsiteY3" fmla="*/ 1663200 h 1663200"/>
            </a:gdLst>
            <a:ahLst/>
            <a:cxnLst>
              <a:cxn ang="0">
                <a:pos x="connsiteX0" y="connsiteY0"/>
              </a:cxn>
              <a:cxn ang="0">
                <a:pos x="connsiteX1" y="connsiteY1"/>
              </a:cxn>
              <a:cxn ang="0">
                <a:pos x="connsiteX2" y="connsiteY2"/>
              </a:cxn>
              <a:cxn ang="0">
                <a:pos x="connsiteX3" y="connsiteY3"/>
              </a:cxn>
            </a:cxnLst>
            <a:rect l="l" t="t" r="r" b="b"/>
            <a:pathLst>
              <a:path w="2253656" h="1663200">
                <a:moveTo>
                  <a:pt x="0" y="0"/>
                </a:moveTo>
                <a:lnTo>
                  <a:pt x="2253656" y="0"/>
                </a:lnTo>
                <a:lnTo>
                  <a:pt x="2253656" y="1663200"/>
                </a:lnTo>
                <a:lnTo>
                  <a:pt x="0" y="1663200"/>
                </a:lnTo>
                <a:close/>
              </a:path>
            </a:pathLst>
          </a:custGeom>
        </p:spPr>
      </p:pic>
      <p:sp>
        <p:nvSpPr>
          <p:cNvPr id="10" name="矩形 9"/>
          <p:cNvSpPr/>
          <p:nvPr>
            <p:custDataLst>
              <p:tags r:id="rId2"/>
            </p:custDataLst>
          </p:nvPr>
        </p:nvSpPr>
        <p:spPr>
          <a:xfrm>
            <a:off x="0" y="0"/>
            <a:ext cx="12190730" cy="914654"/>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Arial"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579540" y="237666"/>
            <a:ext cx="11036450" cy="442087"/>
          </a:xfrm>
        </p:spPr>
        <p:txBody>
          <a:bodyPr/>
          <a:lstStyle>
            <a:lvl1pPr>
              <a:defRPr baseline="0">
                <a:solidFill>
                  <a:schemeClr val="tx1">
                    <a:lumMod val="75000"/>
                    <a:lumOff val="25000"/>
                  </a:schemeClr>
                </a:solidFill>
                <a:latin typeface="Arial"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540" y="1663662"/>
            <a:ext cx="5341844" cy="2895204"/>
          </a:xfrm>
        </p:spPr>
        <p:txBody>
          <a:bodyPr/>
          <a:lstStyle>
            <a:lvl1pPr>
              <a:defRPr baseline="0">
                <a:latin typeface="Arial" pitchFamily="34" charset="0"/>
                <a:ea typeface="隶书" panose="02010509060101010101" pitchFamily="49" charset="-122"/>
              </a:defRPr>
            </a:lvl1pPr>
            <a:lvl2pPr>
              <a:defRPr baseline="0">
                <a:latin typeface="Arial" pitchFamily="34" charset="0"/>
                <a:ea typeface="隶书" panose="02010509060101010101" pitchFamily="49" charset="-122"/>
              </a:defRPr>
            </a:lvl2pPr>
            <a:lvl3pPr>
              <a:defRPr baseline="0">
                <a:latin typeface="Arial" pitchFamily="34" charset="0"/>
                <a:ea typeface="隶书" panose="02010509060101010101" pitchFamily="49" charset="-122"/>
              </a:defRPr>
            </a:lvl3pPr>
            <a:lvl4pPr>
              <a:defRPr baseline="0">
                <a:latin typeface="Arial" pitchFamily="34" charset="0"/>
                <a:ea typeface="隶书" panose="02010509060101010101" pitchFamily="49" charset="-122"/>
              </a:defRPr>
            </a:lvl4pPr>
            <a:lvl5pPr>
              <a:defRPr baseline="0">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1750" y="1663662"/>
            <a:ext cx="5367041" cy="2895204"/>
          </a:xfrm>
        </p:spPr>
        <p:txBody>
          <a:bodyPr/>
          <a:lstStyle>
            <a:lvl1pPr>
              <a:defRPr baseline="0">
                <a:latin typeface="Arial" pitchFamily="34" charset="0"/>
                <a:ea typeface="隶书" panose="02010509060101010101" pitchFamily="49" charset="-122"/>
              </a:defRPr>
            </a:lvl1pPr>
            <a:lvl2pPr>
              <a:defRPr baseline="0">
                <a:latin typeface="Arial" pitchFamily="34" charset="0"/>
                <a:ea typeface="隶书" panose="02010509060101010101" pitchFamily="49" charset="-122"/>
              </a:defRPr>
            </a:lvl2pPr>
            <a:lvl3pPr>
              <a:defRPr baseline="0">
                <a:latin typeface="Arial" pitchFamily="34" charset="0"/>
                <a:ea typeface="隶书" panose="02010509060101010101" pitchFamily="49" charset="-122"/>
              </a:defRPr>
            </a:lvl3pPr>
            <a:lvl4pPr>
              <a:defRPr baseline="0">
                <a:latin typeface="Arial" pitchFamily="34" charset="0"/>
                <a:ea typeface="隶书" panose="02010509060101010101" pitchFamily="49" charset="-122"/>
              </a:defRPr>
            </a:lvl4pPr>
            <a:lvl5pPr>
              <a:defRPr baseline="0">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340" y="4818138"/>
            <a:ext cx="5341844" cy="781417"/>
          </a:xfrm>
        </p:spPr>
        <p:txBody>
          <a:bodyPr/>
          <a:lstStyle>
            <a:lvl1pPr>
              <a:defRPr baseline="0">
                <a:latin typeface="Arial"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2549" y="4814537"/>
            <a:ext cx="5367041" cy="781417"/>
          </a:xfrm>
        </p:spPr>
        <p:txBody>
          <a:bodyPr/>
          <a:lstStyle>
            <a:lvl1pPr>
              <a:defRPr baseline="0">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腰带">
    <p:spTree>
      <p:nvGrpSpPr>
        <p:cNvPr id="1" name=""/>
        <p:cNvGrpSpPr/>
        <p:nvPr/>
      </p:nvGrpSpPr>
      <p:grpSpPr>
        <a:xfrm>
          <a:off x="0" y="0"/>
          <a:ext cx="0" cy="0"/>
          <a:chOff x="0" y="0"/>
          <a:chExt cx="0" cy="0"/>
        </a:xfrm>
      </p:grpSpPr>
      <p:sp>
        <p:nvSpPr>
          <p:cNvPr id="10" name="矩形 9"/>
          <p:cNvSpPr/>
          <p:nvPr>
            <p:custDataLst>
              <p:tags r:id="rId1"/>
            </p:custDataLst>
          </p:nvPr>
        </p:nvSpPr>
        <p:spPr>
          <a:xfrm>
            <a:off x="0" y="959490"/>
            <a:ext cx="12190730" cy="494092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Arial" pitchFamily="34" charset="0"/>
              <a:ea typeface="隶书" panose="02010509060101010101" pitchFamily="49" charset="-122"/>
              <a:sym typeface="+mn-ea"/>
            </a:endParaRPr>
          </a:p>
        </p:txBody>
      </p:sp>
      <p:pic>
        <p:nvPicPr>
          <p:cNvPr id="9" name="图片 8"/>
          <p:cNvPicPr>
            <a:picLocks noChangeAspect="1"/>
          </p:cNvPicPr>
          <p:nvPr>
            <p:custDataLst>
              <p:tags r:id="rId2"/>
            </p:custDataLst>
          </p:nvPr>
        </p:nvPicPr>
        <p:blipFill>
          <a:blip r:embed="rId9"/>
          <a:stretch>
            <a:fillRect/>
          </a:stretch>
        </p:blipFill>
        <p:spPr>
          <a:xfrm flipH="1">
            <a:off x="0" y="5192781"/>
            <a:ext cx="2081606" cy="1667124"/>
          </a:xfrm>
          <a:prstGeom prst="rect">
            <a:avLst/>
          </a:prstGeom>
        </p:spPr>
      </p:pic>
      <p:sp>
        <p:nvSpPr>
          <p:cNvPr id="2" name="标题 1"/>
          <p:cNvSpPr>
            <a:spLocks noGrp="1"/>
          </p:cNvSpPr>
          <p:nvPr>
            <p:ph type="title" hasCustomPrompt="1"/>
            <p:custDataLst>
              <p:tags r:id="rId3"/>
            </p:custDataLst>
          </p:nvPr>
        </p:nvSpPr>
        <p:spPr>
          <a:xfrm>
            <a:off x="1522641" y="1339572"/>
            <a:ext cx="9143048" cy="2387463"/>
          </a:xfrm>
        </p:spPr>
        <p:txBody>
          <a:bodyPr anchor="b"/>
          <a:lstStyle>
            <a:lvl1pPr algn="ctr">
              <a:defRPr sz="4500" baseline="0">
                <a:latin typeface="Arial"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4"/>
            </p:custDataLst>
          </p:nvPr>
        </p:nvSpPr>
        <p:spPr/>
        <p:txBody>
          <a:bodyPr/>
          <a:lstStyle>
            <a:lvl1pPr>
              <a:defRPr baseline="0">
                <a:latin typeface="Arial" pitchFamily="34" charset="0"/>
                <a:ea typeface="隶书" panose="02010509060101010101" pitchFamily="49" charset="-122"/>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1522255" y="3863873"/>
            <a:ext cx="9143048" cy="1656460"/>
          </a:xfrm>
        </p:spPr>
        <p:txBody>
          <a:bodyPr/>
          <a:lstStyle>
            <a:lvl1pPr algn="ctr">
              <a:defRPr baseline="0">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644" y="914612"/>
            <a:ext cx="9797924" cy="2570995"/>
          </a:xfrm>
        </p:spPr>
        <p:txBody>
          <a:bodyPr lIns="90000" tIns="46800" rIns="90000" bIns="46800" anchor="b" anchorCtr="0">
            <a:normAutofit/>
          </a:bodyPr>
          <a:lstStyle>
            <a:lvl1pPr algn="ctr">
              <a:defRPr sz="5999"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644" y="3561224"/>
            <a:ext cx="9797924" cy="1472741"/>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703140315"/>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321" y="608541"/>
            <a:ext cx="10967772" cy="705763"/>
          </a:xfrm>
        </p:spPr>
        <p:txBody>
          <a:bodyPr vert="horz" lIns="90000" tIns="46800" rIns="90000" bIns="46800" rtlCol="0" anchor="ctr" anchorCtr="0">
            <a:normAutofit/>
          </a:bodyPr>
          <a:lstStyle>
            <a:lvl1pPr marL="0" marR="0" algn="l" defTabSz="914309"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321" y="1490745"/>
            <a:ext cx="10967772" cy="4760302"/>
          </a:xfrm>
        </p:spPr>
        <p:txBody>
          <a:bodyPr vert="horz" lIns="90000" tIns="46800" rIns="90000" bIns="46800" rtlCol="0">
            <a:normAutofit/>
          </a:bodyPr>
          <a:lstStyle>
            <a:lvl1pPr marL="228577" marR="0" lvl="0" indent="-228577" algn="l" defTabSz="914309"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731" marR="0" lvl="1" indent="-228577" algn="l" defTabSz="914309" rtl="0" eaLnBrk="1" fontAlgn="auto" latinLnBrk="0" hangingPunct="1">
              <a:lnSpc>
                <a:spcPct val="120000"/>
              </a:lnSpc>
              <a:spcBef>
                <a:spcPct val="0"/>
              </a:spcBef>
              <a:spcAft>
                <a:spcPts val="600"/>
              </a:spcAft>
              <a:buFont typeface="Arial" pitchFamily="34" charset="0"/>
              <a:buChar char="●"/>
              <a:tabLst>
                <a:tab pos="1609564"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2886" marR="0" lvl="2" indent="-228577" algn="l" defTabSz="914309"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040" marR="0" lvl="3" indent="-228577" algn="l" defTabSz="914309"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194" marR="0" lvl="4" indent="-228577" algn="l" defTabSz="914309"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vl6pPr marL="2285771"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332230989"/>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541" y="3849291"/>
            <a:ext cx="7767789" cy="766978"/>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541" y="4616269"/>
            <a:ext cx="7767789" cy="867801"/>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555269494"/>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321" y="608541"/>
            <a:ext cx="10967772" cy="705763"/>
          </a:xfrm>
        </p:spPr>
        <p:txBody>
          <a:bodyPr vert="horz" lIns="90000" tIns="46800" rIns="90000" bIns="46800" rtlCol="0" anchor="ctr" anchorCtr="0">
            <a:normAutofit/>
          </a:bodyPr>
          <a:lstStyle>
            <a:lvl1pPr marL="0" marR="0" lvl="0" algn="l" defTabSz="914309"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321" y="1501547"/>
            <a:ext cx="5176126" cy="4749500"/>
          </a:xfrm>
        </p:spPr>
        <p:txBody>
          <a:bodyPr vert="horz" lIns="90000" tIns="46800" rIns="90000" bIns="46800" rtlCol="0">
            <a:normAutofit/>
          </a:bodyPr>
          <a:lstStyle>
            <a:lvl1pPr marL="228577" marR="0" lvl="0" indent="-228577" algn="l" defTabSz="914309"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731" marR="0" lvl="1" indent="-228577" algn="l" defTabSz="914309" rtl="0" eaLnBrk="1" fontAlgn="auto" latinLnBrk="0" hangingPunct="1">
              <a:lnSpc>
                <a:spcPct val="120000"/>
              </a:lnSpc>
              <a:spcBef>
                <a:spcPct val="0"/>
              </a:spcBef>
              <a:spcAft>
                <a:spcPts val="600"/>
              </a:spcAft>
              <a:buFont typeface="Arial" pitchFamily="34" charset="0"/>
              <a:buChar char="●"/>
              <a:tabLst>
                <a:tab pos="1609564"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2886" marR="0" lvl="2" indent="-228577" algn="l" defTabSz="914309"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040" marR="0" lvl="3" indent="-228577" algn="l" defTabSz="914309"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194" marR="0" lvl="4" indent="-228577" algn="l" defTabSz="914309"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0765" y="1501547"/>
            <a:ext cx="5176126" cy="4749500"/>
          </a:xfrm>
        </p:spPr>
        <p:txBody>
          <a:bodyPr lIns="90000" tIns="46800" rIns="90000" bIns="46800">
            <a:normAutofit/>
          </a:bodyPr>
          <a:lstStyle>
            <a:lvl1pPr marL="228577" indent="-228577"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731" indent="-228577" defTabSz="914309" eaLnBrk="1" fontAlgn="auto" latinLnBrk="0" hangingPunct="1">
              <a:lnSpc>
                <a:spcPct val="120000"/>
              </a:lnSpc>
              <a:buFont typeface="Arial" pitchFamily="34" charset="0"/>
              <a:buChar char="●"/>
              <a:tabLst>
                <a:tab pos="1609564" algn="l"/>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2886" indent="-228577"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040" indent="-228577"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4031750386"/>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321" y="608541"/>
            <a:ext cx="10967772" cy="705763"/>
          </a:xfrm>
        </p:spPr>
        <p:txBody>
          <a:bodyPr vert="horz" lIns="90000" tIns="46800" rIns="90000" bIns="46800" rtlCol="0" anchor="ctr" anchorCtr="0">
            <a:normAutofit/>
          </a:bodyPr>
          <a:lstStyle>
            <a:lvl1pPr marL="0" marR="0" lvl="0" algn="l" defTabSz="914309"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321" y="1429531"/>
            <a:ext cx="5341705" cy="381688"/>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321" y="1854429"/>
            <a:ext cx="5341705" cy="4396618"/>
          </a:xfrm>
        </p:spPr>
        <p:txBody>
          <a:bodyPr vert="horz" lIns="101600" tIns="0" rIns="82550" bIns="0" rtlCol="0">
            <a:normAutofit/>
          </a:bodyPr>
          <a:lstStyle>
            <a:lvl1pPr marL="228577" marR="0" lvl="0" indent="-228577" algn="l" defTabSz="914309"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731" marR="0" lvl="1" indent="-228577" algn="l" defTabSz="914309" rtl="0" eaLnBrk="1" fontAlgn="auto" latinLnBrk="0" hangingPunct="1">
              <a:lnSpc>
                <a:spcPct val="120000"/>
              </a:lnSpc>
              <a:spcBef>
                <a:spcPct val="0"/>
              </a:spcBef>
              <a:spcAft>
                <a:spcPts val="600"/>
              </a:spcAft>
              <a:buFont typeface="Arial" pitchFamily="34" charset="0"/>
              <a:buChar char="●"/>
              <a:tabLst>
                <a:tab pos="1609564"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2886" marR="0" lvl="2" indent="-228577" algn="l" defTabSz="914309"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040" marR="0" lvl="3" indent="-228577" algn="l" defTabSz="914309"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194" marR="0" lvl="4" indent="-228577" algn="l" defTabSz="914309"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4938" y="1422058"/>
            <a:ext cx="5341705" cy="381688"/>
          </a:xfrm>
        </p:spPr>
        <p:txBody>
          <a:bodyPr vert="horz" lIns="101600" tIns="38100" rIns="76200" bIns="38100" rtlCol="0" anchor="t" anchorCtr="0">
            <a:normAutofit/>
          </a:bodyPr>
          <a:lstStyle>
            <a:lvl1pPr marL="0" marR="0" lvl="0" indent="0" algn="l" defTabSz="914309"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4938" y="1854429"/>
            <a:ext cx="5341705" cy="4396618"/>
          </a:xfrm>
        </p:spPr>
        <p:txBody>
          <a:bodyPr vert="horz" lIns="101600" tIns="0" rIns="82550" bIns="0" rtlCol="0">
            <a:normAutofit/>
          </a:bodyPr>
          <a:lstStyle>
            <a:lvl1pPr marL="228577" marR="0" lvl="0" indent="-228577" algn="l" defTabSz="914309"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731" marR="0" lvl="1" indent="-228577" algn="l" defTabSz="914309" rtl="0" eaLnBrk="1" fontAlgn="auto" latinLnBrk="0" hangingPunct="1">
              <a:lnSpc>
                <a:spcPct val="120000"/>
              </a:lnSpc>
              <a:spcBef>
                <a:spcPct val="0"/>
              </a:spcBef>
              <a:spcAft>
                <a:spcPts val="600"/>
              </a:spcAft>
              <a:buFont typeface="Arial" pitchFamily="34" charset="0"/>
              <a:buChar char="●"/>
              <a:tabLst>
                <a:tab pos="1609564"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2886" marR="0" lvl="2" indent="-228577" algn="l" defTabSz="914309"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040" marR="0" lvl="3" indent="-228577" algn="l" defTabSz="914309"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194" marR="0" lvl="4" indent="-228577" algn="l" defTabSz="914309"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65985173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321" y="608541"/>
            <a:ext cx="10967772" cy="705763"/>
          </a:xfrm>
        </p:spPr>
        <p:txBody>
          <a:bodyPr vert="horz" lIns="90000" tIns="46800" rIns="90000" bIns="46800" rtlCol="0" anchor="ctr" anchorCtr="0">
            <a:normAutofit/>
          </a:bodyPr>
          <a:lstStyle>
            <a:lvl1pPr marL="0" marR="0" lvl="0" algn="l" defTabSz="914309"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497539644"/>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428467378"/>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21" y="1555560"/>
            <a:ext cx="5232396" cy="4609067"/>
          </a:xfrm>
        </p:spPr>
        <p:txBody>
          <a:bodyPr vert="horz" lIns="90000" tIns="46800" rIns="90000" bIns="46800" rtlCol="0">
            <a:normAutofit/>
          </a:bodyPr>
          <a:lstStyle>
            <a:lvl1pPr marL="0" marR="0" lvl="0" indent="0" algn="l" defTabSz="914309"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731" marR="0" lvl="1" indent="-228577" algn="l" defTabSz="914309" rtl="0" eaLnBrk="1" fontAlgn="auto" latinLnBrk="0" hangingPunct="1">
              <a:lnSpc>
                <a:spcPct val="130000"/>
              </a:lnSpc>
              <a:spcBef>
                <a:spcPct val="0"/>
              </a:spcBef>
              <a:spcAft>
                <a:spcPts val="1000"/>
              </a:spcAft>
              <a:buFont typeface="Arial" pitchFamily="34" charset="0"/>
              <a:buChar char="•"/>
              <a:tabLst>
                <a:tab pos="1609564"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2886" marR="0" lvl="2" indent="-228577" algn="l" defTabSz="914309"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040" marR="0" lvl="3" indent="-228577" algn="l" defTabSz="914309"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194" marR="0" lvl="4" indent="-228577" algn="l" defTabSz="914309"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49573" y="1555560"/>
            <a:ext cx="5226520" cy="4609067"/>
          </a:xfrm>
        </p:spPr>
        <p:txBody>
          <a:bodyPr vert="horz" lIns="90000" tIns="46800" rIns="90000" bIns="46800" rtlCol="0">
            <a:normAutofit/>
          </a:bodyPr>
          <a:lstStyle>
            <a:lvl1pPr marL="0" marR="0" lvl="0" indent="0" algn="l" defTabSz="914309"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154" indent="0" defTabSz="914309" eaLnBrk="1" fontAlgn="auto" latinLnBrk="0" hangingPunct="1">
              <a:buFont typeface="Arial" pitchFamily="34" charset="0"/>
              <a:buNone/>
              <a:tabLst>
                <a:tab pos="1609564" algn="l"/>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2021-11-4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extLst>
      <p:ext uri="{BB962C8B-B14F-4D97-AF65-F5344CB8AC3E}">
        <p14:creationId xmlns:p14="http://schemas.microsoft.com/office/powerpoint/2010/main" val="4106178655"/>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3468" y="914612"/>
            <a:ext cx="1043864" cy="5030365"/>
          </a:xfrm>
        </p:spPr>
        <p:txBody>
          <a:bodyPr vert="eaVert" lIns="90000" tIns="46800" rIns="90000" bIns="46800" rtlCol="0" anchor="ctr" anchorCtr="0">
            <a:normAutofit/>
          </a:bodyPr>
          <a:lstStyle>
            <a:lvl1pPr marL="0" marR="0" lvl="0" algn="l" defTabSz="914309"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281" y="914612"/>
            <a:ext cx="9168006" cy="5030365"/>
          </a:xfrm>
        </p:spPr>
        <p:txBody>
          <a:bodyPr vert="eaVert" lIns="46800" tIns="46800" rIns="46800" bIns="46800"/>
          <a:lstStyle>
            <a:lvl1pPr marL="228577" indent="-228577"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731" indent="-228577" defTabSz="914309" eaLnBrk="1" fontAlgn="auto" latinLnBrk="0" hangingPunct="1">
              <a:lnSpc>
                <a:spcPct val="120000"/>
              </a:lnSpc>
              <a:spcAft>
                <a:spcPts val="600"/>
              </a:spcAft>
              <a:buFont typeface="Arial" pitchFamily="34" charset="0"/>
              <a:buChar char="●"/>
              <a:tabLst>
                <a:tab pos="1609564" algn="l"/>
              </a:tabLst>
              <a:defRPr u="none" strike="noStrike" kern="1200" cap="none" spc="150" normalizeH="0" baseline="0">
                <a:solidFill>
                  <a:schemeClr val="tx1">
                    <a:lumMod val="65000"/>
                    <a:lumOff val="35000"/>
                  </a:schemeClr>
                </a:solidFill>
                <a:uFillTx/>
              </a:defRPr>
            </a:lvl2pPr>
            <a:lvl3pPr marL="1142886" indent="-228577"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040" indent="-228577"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194" indent="-228577"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54499939"/>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321" y="774179"/>
            <a:ext cx="10971372" cy="5484070"/>
          </a:xfrm>
        </p:spPr>
        <p:txBody>
          <a:bodyPr/>
          <a:lstStyle>
            <a:lvl1pPr marL="228577" indent="-228577"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731" indent="-228577" defTabSz="914309" eaLnBrk="1" fontAlgn="auto" latinLnBrk="0" hangingPunct="1">
              <a:lnSpc>
                <a:spcPct val="120000"/>
              </a:lnSpc>
              <a:buFont typeface="Arial" pitchFamily="34" charset="0"/>
              <a:buChar char="●"/>
              <a:tabLst>
                <a:tab pos="1609564" algn="l"/>
              </a:tabLst>
              <a:defRPr u="none" strike="noStrike" kern="1200" cap="none" spc="150" normalizeH="0" baseline="0">
                <a:solidFill>
                  <a:schemeClr val="tx1">
                    <a:lumMod val="65000"/>
                    <a:lumOff val="35000"/>
                  </a:schemeClr>
                </a:solidFill>
                <a:uFillTx/>
              </a:defRPr>
            </a:lvl2pPr>
            <a:lvl3pPr marL="1142886" indent="-228577"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040" indent="-228577"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194" indent="-228577"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70355916"/>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644" y="2484575"/>
            <a:ext cx="9797924" cy="1019036"/>
          </a:xfrm>
        </p:spPr>
        <p:txBody>
          <a:bodyPr vert="horz" lIns="90000" tIns="46800" rIns="90000" bIns="46800" rtlCol="0" anchor="t" anchorCtr="0">
            <a:normAutofit/>
          </a:bodyPr>
          <a:lstStyle>
            <a:lvl1pPr marL="0" marR="0" algn="ctr" defTabSz="914309" rtl="0" eaLnBrk="1" fontAlgn="auto" latinLnBrk="0" hangingPunct="1">
              <a:lnSpc>
                <a:spcPct val="100000"/>
              </a:lnSpc>
              <a:buNone/>
              <a:defRPr kumimoji="0" lang="zh-CN" altLang="en-US" sz="5999"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644" y="3561225"/>
            <a:ext cx="9797924" cy="471709"/>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extLst>
      <p:ext uri="{BB962C8B-B14F-4D97-AF65-F5344CB8AC3E}">
        <p14:creationId xmlns:p14="http://schemas.microsoft.com/office/powerpoint/2010/main" val="49218385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10213"/>
            <a:ext cx="10514505" cy="2853529"/>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63" y="4590738"/>
            <a:ext cx="10514505" cy="1500604"/>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113" y="1826132"/>
            <a:ext cx="5181060" cy="4352547"/>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557" y="1826132"/>
            <a:ext cx="5181060" cy="4352547"/>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1186650" y="1778932"/>
            <a:ext cx="4873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650" y="2666119"/>
            <a:ext cx="4873066" cy="35252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286" y="1778932"/>
            <a:ext cx="4897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286" y="2666119"/>
            <a:ext cx="4897066" cy="35252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7" cy="1600645"/>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648" y="987699"/>
            <a:ext cx="6171557" cy="487497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01" y="2057972"/>
            <a:ext cx="3931827" cy="381264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648" y="457328"/>
            <a:ext cx="6171557" cy="540535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839701" y="2057972"/>
            <a:ext cx="4164915" cy="3812647"/>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a:t>单击此处编辑母版文本样式</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226"/>
            <a:ext cx="2628626" cy="5813452"/>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113" y="365226"/>
            <a:ext cx="7733494" cy="581345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41" y="3603039"/>
            <a:ext cx="9143048" cy="165622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单击此处编辑母版副标题样式</a:t>
            </a: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10213"/>
            <a:ext cx="10514505" cy="2853529"/>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63" y="4590738"/>
            <a:ext cx="10514505" cy="1500604"/>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113" y="1826132"/>
            <a:ext cx="5181060" cy="4352547"/>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557" y="1826132"/>
            <a:ext cx="5181060" cy="4352547"/>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1186650" y="1778932"/>
            <a:ext cx="4873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650" y="2666119"/>
            <a:ext cx="4873066" cy="35252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286" y="1778932"/>
            <a:ext cx="4897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286" y="2666119"/>
            <a:ext cx="4897066" cy="35252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10213"/>
            <a:ext cx="10514505" cy="2853529"/>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63" y="4590738"/>
            <a:ext cx="10514505" cy="1500604"/>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7" cy="1600645"/>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648" y="987699"/>
            <a:ext cx="6171557" cy="487497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01" y="2057972"/>
            <a:ext cx="3931827" cy="381264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648" y="457328"/>
            <a:ext cx="6171557" cy="540535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839701" y="2057972"/>
            <a:ext cx="4164915" cy="3812647"/>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a:t>单击此处编辑母版文本样式</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226"/>
            <a:ext cx="2628626" cy="5813452"/>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113" y="365226"/>
            <a:ext cx="7733494" cy="581345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523841" y="3603039"/>
            <a:ext cx="9143048" cy="16562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831764" y="4590738"/>
            <a:ext cx="10514505" cy="1500604"/>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37" y="1600645"/>
            <a:ext cx="5376112" cy="45272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5082" y="1600645"/>
            <a:ext cx="5376112" cy="45272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7" name="灯片编号占位符 6"/>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p:spPr>
        <p:txBody>
          <a:bodyPr/>
          <a:lstStyle/>
          <a:p>
            <a:r>
              <a:rPr lang="zh-CN" altLang="en-US"/>
              <a:t>单击此处编辑母版标题样式</a:t>
            </a:r>
          </a:p>
        </p:txBody>
      </p:sp>
      <p:sp>
        <p:nvSpPr>
          <p:cNvPr id="3" name="文本占位符 2"/>
          <p:cNvSpPr>
            <a:spLocks noGrp="1"/>
          </p:cNvSpPr>
          <p:nvPr>
            <p:ph type="body" idx="1"/>
          </p:nvPr>
        </p:nvSpPr>
        <p:spPr>
          <a:xfrm>
            <a:off x="1186651" y="1778932"/>
            <a:ext cx="4873067" cy="824141"/>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1186651" y="2666119"/>
            <a:ext cx="4873067" cy="3525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287" y="1778932"/>
            <a:ext cx="4897066" cy="824141"/>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6256287" y="2666119"/>
            <a:ext cx="4897066" cy="3525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8" name="页脚占位符 7"/>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9" name="灯片编号占位符 8"/>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4" name="页脚占位符 3"/>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5" name="灯片编号占位符 4"/>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113" y="1826132"/>
            <a:ext cx="5181060" cy="4352547"/>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557" y="1826132"/>
            <a:ext cx="5181060" cy="4352547"/>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3" name="页脚占位符 2"/>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4" name="灯片编号占位符 3"/>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5182648" y="987699"/>
            <a:ext cx="6171557" cy="487497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01" y="2057972"/>
            <a:ext cx="3931828" cy="381264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7" name="灯片编号占位符 6"/>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5182648" y="457328"/>
            <a:ext cx="6171557" cy="5405351"/>
          </a:xfrm>
        </p:spPr>
        <p:txBody>
          <a:bodyPr vert="horz">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eaLnBrk="1" fontAlgn="base" latinLnBrk="0" hangingPunct="1">
              <a:lnSpc>
                <a:spcPct val="100000"/>
              </a:lnSpc>
              <a:spcBef>
                <a:spcPct val="2000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sym typeface="Calibri"/>
            </a:endParaRPr>
          </a:p>
        </p:txBody>
      </p:sp>
      <p:sp>
        <p:nvSpPr>
          <p:cNvPr id="4" name="文本占位符 3"/>
          <p:cNvSpPr>
            <a:spLocks noGrp="1"/>
          </p:cNvSpPr>
          <p:nvPr>
            <p:ph type="body" sz="half" idx="2"/>
          </p:nvPr>
        </p:nvSpPr>
        <p:spPr>
          <a:xfrm>
            <a:off x="839701" y="2057972"/>
            <a:ext cx="4164915" cy="3812647"/>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7" name="灯片编号占位符 6"/>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279" y="274714"/>
            <a:ext cx="2742914" cy="58531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37" y="274714"/>
            <a:ext cx="8069733" cy="58531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523841" y="3603039"/>
            <a:ext cx="9143048" cy="16562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831764" y="4590738"/>
            <a:ext cx="10514505" cy="1500604"/>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11654" y="1599057"/>
            <a:ext cx="5374037" cy="452880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5040" y="1599057"/>
            <a:ext cx="5374037" cy="452880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7" name="灯片编号占位符 6"/>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p:spPr>
        <p:txBody>
          <a:bodyPr/>
          <a:lstStyle/>
          <a:p>
            <a:r>
              <a:rPr lang="zh-CN" altLang="en-US"/>
              <a:t>单击此处编辑母版标题样式</a:t>
            </a:r>
          </a:p>
        </p:txBody>
      </p:sp>
      <p:sp>
        <p:nvSpPr>
          <p:cNvPr id="3" name="文本占位符 2"/>
          <p:cNvSpPr>
            <a:spLocks noGrp="1"/>
          </p:cNvSpPr>
          <p:nvPr>
            <p:ph type="body" idx="1"/>
          </p:nvPr>
        </p:nvSpPr>
        <p:spPr>
          <a:xfrm>
            <a:off x="1186651" y="1778932"/>
            <a:ext cx="4873067" cy="824141"/>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1186651" y="2666119"/>
            <a:ext cx="4873067" cy="3525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287" y="1778932"/>
            <a:ext cx="4897066" cy="824141"/>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6256287" y="2666119"/>
            <a:ext cx="4897066" cy="3525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8" name="页脚占位符 7"/>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9" name="灯片编号占位符 8"/>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1186650" y="1778932"/>
            <a:ext cx="4873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650" y="2666119"/>
            <a:ext cx="4873066" cy="35252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286" y="1778932"/>
            <a:ext cx="4897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286" y="2666119"/>
            <a:ext cx="4897066" cy="35252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4" name="页脚占位符 3"/>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5" name="灯片编号占位符 4"/>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3" name="页脚占位符 2"/>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4" name="灯片编号占位符 3"/>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5182648" y="987699"/>
            <a:ext cx="6171557" cy="487497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01" y="2057972"/>
            <a:ext cx="3931828" cy="381264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7" name="灯片编号占位符 6"/>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5182648" y="457328"/>
            <a:ext cx="6171557" cy="5405351"/>
          </a:xfrm>
        </p:spPr>
        <p:txBody>
          <a:bodyPr lIns="89544" tIns="44772" rIns="89544" bIns="44772"/>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89535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01" y="2057972"/>
            <a:ext cx="4164915" cy="3812647"/>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7" name="灯片编号占位符 6"/>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7222" y="274714"/>
            <a:ext cx="2741856" cy="58531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11654" y="274714"/>
            <a:ext cx="8066620" cy="58531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305" y="2131017"/>
            <a:ext cx="10362121" cy="1470433"/>
          </a:xfrm>
        </p:spPr>
        <p:txBody>
          <a:bodyPr/>
          <a:lstStyle/>
          <a:p>
            <a:r>
              <a:rPr lang="zh-CN" altLang="en-US"/>
              <a:t>单击此处编辑母版标题样式</a:t>
            </a:r>
          </a:p>
        </p:txBody>
      </p:sp>
      <p:sp>
        <p:nvSpPr>
          <p:cNvPr id="3" name="副标题 2"/>
          <p:cNvSpPr>
            <a:spLocks noGrp="1"/>
          </p:cNvSpPr>
          <p:nvPr>
            <p:ph type="subTitle" idx="1"/>
          </p:nvPr>
        </p:nvSpPr>
        <p:spPr>
          <a:xfrm>
            <a:off x="1828609" y="3887280"/>
            <a:ext cx="8533511" cy="1753087"/>
          </a:xfrm>
        </p:spPr>
        <p:txBody>
          <a:bodyPr/>
          <a:lstStyle>
            <a:lvl1pPr marL="0" indent="0" algn="ctr">
              <a:buNone/>
              <a:defRPr/>
            </a:lvl1pPr>
            <a:lvl2pPr marL="457200" indent="0" algn="ctr">
              <a:buNone/>
              <a:defRPr/>
            </a:lvl2pPr>
            <a:lvl3pPr marL="914400" indent="0" algn="ctr">
              <a:buNone/>
              <a:defRPr/>
            </a:lvl3pPr>
            <a:lvl4pPr marL="1372235" indent="0" algn="ctr">
              <a:buNone/>
              <a:defRPr/>
            </a:lvl4pPr>
            <a:lvl5pPr marL="1829435" indent="0" algn="ctr">
              <a:buNone/>
              <a:defRPr/>
            </a:lvl5pPr>
            <a:lvl6pPr marL="2286635" indent="0" algn="ctr">
              <a:buNone/>
              <a:defRPr/>
            </a:lvl6pPr>
            <a:lvl7pPr marL="2743835" indent="0" algn="ctr">
              <a:buNone/>
              <a:defRPr/>
            </a:lvl7pPr>
            <a:lvl8pPr marL="3201035" indent="0" algn="ctr">
              <a:buNone/>
              <a:defRPr/>
            </a:lvl8pPr>
            <a:lvl9pPr marL="365887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84" y="4408124"/>
            <a:ext cx="10362121" cy="1362453"/>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84" y="2907520"/>
            <a:ext cx="10362121" cy="1500604"/>
          </a:xfrm>
        </p:spPr>
        <p:txBody>
          <a:bodyPr anchor="b"/>
          <a:lstStyle>
            <a:lvl1pPr marL="0" indent="0">
              <a:buNone/>
              <a:defRPr sz="2000"/>
            </a:lvl1pPr>
            <a:lvl2pPr marL="457200" indent="0">
              <a:buNone/>
              <a:defRPr sz="1800"/>
            </a:lvl2pPr>
            <a:lvl3pPr marL="914400" indent="0">
              <a:buNone/>
              <a:defRPr sz="1600"/>
            </a:lvl3pPr>
            <a:lvl4pPr marL="1372235" indent="0">
              <a:buNone/>
              <a:defRPr sz="1400"/>
            </a:lvl4pPr>
            <a:lvl5pPr marL="1829435" indent="0">
              <a:buNone/>
              <a:defRPr sz="1400"/>
            </a:lvl5pPr>
            <a:lvl6pPr marL="2286635" indent="0">
              <a:buNone/>
              <a:defRPr sz="1400"/>
            </a:lvl6pPr>
            <a:lvl7pPr marL="2743835" indent="0">
              <a:buNone/>
              <a:defRPr sz="1400"/>
            </a:lvl7pPr>
            <a:lvl8pPr marL="3201035" indent="0">
              <a:buNone/>
              <a:defRPr sz="1400"/>
            </a:lvl8pPr>
            <a:lvl9pPr marL="365887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37" y="1600645"/>
            <a:ext cx="5384239" cy="45272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954" y="1600645"/>
            <a:ext cx="5384239" cy="45272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7" name="灯片编号占位符 6"/>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a:t>单击此处编辑母版标题样式</a:t>
            </a:r>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37" y="1535539"/>
            <a:ext cx="5386356" cy="639940"/>
          </a:xfrm>
        </p:spPr>
        <p:txBody>
          <a:bodyPr anchor="b"/>
          <a:lstStyle>
            <a:lvl1pPr marL="0" indent="0">
              <a:buNone/>
              <a:defRPr sz="2400" b="1"/>
            </a:lvl1pPr>
            <a:lvl2pPr marL="457200" indent="0">
              <a:buNone/>
              <a:defRPr sz="2000" b="1"/>
            </a:lvl2pPr>
            <a:lvl3pPr marL="914400" indent="0">
              <a:buNone/>
              <a:defRPr sz="1800" b="1"/>
            </a:lvl3pPr>
            <a:lvl4pPr marL="1372235"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87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37" y="2175479"/>
            <a:ext cx="5386356" cy="395238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722" y="1535539"/>
            <a:ext cx="5388472" cy="639940"/>
          </a:xfrm>
        </p:spPr>
        <p:txBody>
          <a:bodyPr anchor="b"/>
          <a:lstStyle>
            <a:lvl1pPr marL="0" indent="0">
              <a:buNone/>
              <a:defRPr sz="2400" b="1"/>
            </a:lvl1pPr>
            <a:lvl2pPr marL="457200" indent="0">
              <a:buNone/>
              <a:defRPr sz="2000" b="1"/>
            </a:lvl2pPr>
            <a:lvl3pPr marL="914400" indent="0">
              <a:buNone/>
              <a:defRPr sz="1800" b="1"/>
            </a:lvl3pPr>
            <a:lvl4pPr marL="1372235" indent="0">
              <a:buNone/>
              <a:defRPr sz="1600" b="1"/>
            </a:lvl4pPr>
            <a:lvl5pPr marL="1829435" indent="0">
              <a:buNone/>
              <a:defRPr sz="1600" b="1"/>
            </a:lvl5pPr>
            <a:lvl6pPr marL="2286635" indent="0">
              <a:buNone/>
              <a:defRPr sz="1600" b="1"/>
            </a:lvl6pPr>
            <a:lvl7pPr marL="2743835" indent="0">
              <a:buNone/>
              <a:defRPr sz="1600" b="1"/>
            </a:lvl7pPr>
            <a:lvl8pPr marL="3201035" indent="0">
              <a:buNone/>
              <a:defRPr sz="1600" b="1"/>
            </a:lvl8pPr>
            <a:lvl9pPr marL="365887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722" y="2175479"/>
            <a:ext cx="5388472" cy="395238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8" name="页脚占位符 7"/>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9" name="灯片编号占位符 8"/>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4" name="页脚占位符 3"/>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5" name="灯片编号占位符 4"/>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3" name="页脚占位符 2"/>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4" name="灯片编号占位符 3"/>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7" y="273126"/>
            <a:ext cx="4010666" cy="1162373"/>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237" y="273126"/>
            <a:ext cx="6814957" cy="585473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37" y="1435499"/>
            <a:ext cx="4010666" cy="4692366"/>
          </a:xfrm>
        </p:spPr>
        <p:txBody>
          <a:bodyPr/>
          <a:lstStyle>
            <a:lvl1pPr marL="0" indent="0">
              <a:buNone/>
              <a:defRPr sz="1400"/>
            </a:lvl1pPr>
            <a:lvl2pPr marL="457200" indent="0">
              <a:buNone/>
              <a:defRPr sz="1200"/>
            </a:lvl2pPr>
            <a:lvl3pPr marL="914400" indent="0">
              <a:buNone/>
              <a:defRPr sz="1000"/>
            </a:lvl3pPr>
            <a:lvl4pPr marL="1372235" indent="0">
              <a:buNone/>
              <a:defRPr sz="900"/>
            </a:lvl4pPr>
            <a:lvl5pPr marL="1829435" indent="0">
              <a:buNone/>
              <a:defRPr sz="900"/>
            </a:lvl5pPr>
            <a:lvl6pPr marL="2286635" indent="0">
              <a:buNone/>
              <a:defRPr sz="900"/>
            </a:lvl6pPr>
            <a:lvl7pPr marL="2743835" indent="0">
              <a:buNone/>
              <a:defRPr sz="900"/>
            </a:lvl7pPr>
            <a:lvl8pPr marL="3201035" indent="0">
              <a:buNone/>
              <a:defRPr sz="900"/>
            </a:lvl8pPr>
            <a:lvl9pPr marL="365887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7" name="灯片编号占位符 6"/>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68" y="4801934"/>
            <a:ext cx="7314438" cy="56689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68" y="612945"/>
            <a:ext cx="7314438" cy="411594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2235" indent="0">
              <a:buNone/>
              <a:defRPr sz="2000"/>
            </a:lvl4pPr>
            <a:lvl5pPr marL="1829435" indent="0">
              <a:buNone/>
              <a:defRPr sz="2000"/>
            </a:lvl5pPr>
            <a:lvl6pPr marL="2286635" indent="0">
              <a:buNone/>
              <a:defRPr sz="2000"/>
            </a:lvl6pPr>
            <a:lvl7pPr marL="2743835" indent="0">
              <a:buNone/>
              <a:defRPr sz="2000"/>
            </a:lvl7pPr>
            <a:lvl8pPr marL="3201035" indent="0">
              <a:buNone/>
              <a:defRPr sz="2000"/>
            </a:lvl8pPr>
            <a:lvl9pPr marL="365887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468" y="5368829"/>
            <a:ext cx="7314438" cy="805086"/>
          </a:xfrm>
        </p:spPr>
        <p:txBody>
          <a:bodyPr/>
          <a:lstStyle>
            <a:lvl1pPr marL="0" indent="0">
              <a:buNone/>
              <a:defRPr sz="1400"/>
            </a:lvl1pPr>
            <a:lvl2pPr marL="457200" indent="0">
              <a:buNone/>
              <a:defRPr sz="1200"/>
            </a:lvl2pPr>
            <a:lvl3pPr marL="914400" indent="0">
              <a:buNone/>
              <a:defRPr sz="1000"/>
            </a:lvl3pPr>
            <a:lvl4pPr marL="1372235" indent="0">
              <a:buNone/>
              <a:defRPr sz="900"/>
            </a:lvl4pPr>
            <a:lvl5pPr marL="1829435" indent="0">
              <a:buNone/>
              <a:defRPr sz="900"/>
            </a:lvl5pPr>
            <a:lvl6pPr marL="2286635" indent="0">
              <a:buNone/>
              <a:defRPr sz="900"/>
            </a:lvl6pPr>
            <a:lvl7pPr marL="2743835" indent="0">
              <a:buNone/>
              <a:defRPr sz="900"/>
            </a:lvl7pPr>
            <a:lvl8pPr marL="3201035" indent="0">
              <a:buNone/>
              <a:defRPr sz="900"/>
            </a:lvl8pPr>
            <a:lvl9pPr marL="365887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7" name="灯片编号占位符 6"/>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279" y="274714"/>
            <a:ext cx="2742914" cy="58531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37" y="274714"/>
            <a:ext cx="8025564" cy="58531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6" name="灯片编号占位符 5"/>
          <p:cNvSpPr>
            <a:spLocks noGrp="1"/>
          </p:cNvSpPr>
          <p:nvPr>
            <p:ph type="sldNum" sz="quarter" idx="12"/>
          </p:nvPr>
        </p:nvSpPr>
        <p:spPr/>
        <p:txBody>
          <a:body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Tree>
  </p:cSld>
  <p:clrMapOvr>
    <a:masterClrMapping/>
  </p:clrMapOvr>
  <p:transition/>
  <p:hf sldNum="0" hdr="0"/>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1483629" y="4582798"/>
            <a:ext cx="10362121" cy="963881"/>
          </a:xfrm>
          <a:prstGeom prst="rect">
            <a:avLst/>
          </a:prstGeom>
          <a:noFill/>
          <a:ln w="9525">
            <a:noFill/>
            <a:miter/>
          </a:ln>
        </p:spPr>
        <p:txBody>
          <a:bodyPr anchor="ctr"/>
          <a:lstStyle>
            <a:lvl1pPr lvl="0" algn="r">
              <a:defRPr sz="4000" kern="1200"/>
            </a:lvl1pPr>
          </a:lstStyle>
          <a:p>
            <a:pPr lvl="0"/>
            <a:r>
              <a:rPr lang="zh-CN" altLang="en-US"/>
              <a:t>单击此处编辑母版标题样式</a:t>
            </a:r>
          </a:p>
        </p:txBody>
      </p:sp>
      <p:sp>
        <p:nvSpPr>
          <p:cNvPr id="2051" name="副标题 2050"/>
          <p:cNvSpPr>
            <a:spLocks noGrp="1"/>
          </p:cNvSpPr>
          <p:nvPr>
            <p:ph type="subTitle" idx="1"/>
          </p:nvPr>
        </p:nvSpPr>
        <p:spPr>
          <a:xfrm>
            <a:off x="3312239" y="5662598"/>
            <a:ext cx="8533511" cy="732041"/>
          </a:xfrm>
          <a:prstGeom prst="rect">
            <a:avLst/>
          </a:prstGeom>
          <a:noFill/>
          <a:ln w="9525">
            <a:noFill/>
            <a:miter/>
          </a:ln>
        </p:spPr>
        <p:txBody>
          <a:bodyPr anchor="t"/>
          <a:lstStyle>
            <a:lvl1pPr marL="0" lvl="0" indent="0" algn="r">
              <a:buNone/>
              <a:defRPr sz="3000" kern="1200"/>
            </a:lvl1pPr>
            <a:lvl2pPr marL="457200" lvl="1" indent="-457200" algn="ctr">
              <a:buNone/>
              <a:defRPr sz="2000" kern="1200"/>
            </a:lvl2pPr>
            <a:lvl3pPr marL="914400" lvl="2" indent="-914400" algn="ctr">
              <a:buNone/>
              <a:defRPr sz="2000" kern="1200"/>
            </a:lvl3pPr>
            <a:lvl4pPr marL="1372235" lvl="3" indent="-1372235" algn="ctr">
              <a:buNone/>
              <a:defRPr sz="2000" kern="1200"/>
            </a:lvl4pPr>
            <a:lvl5pPr marL="1829435" lvl="4" indent="-1829435" algn="ctr">
              <a:buNone/>
              <a:defRPr sz="2000" kern="1200"/>
            </a:lvl5pPr>
          </a:lstStyle>
          <a:p>
            <a:pPr lvl="0"/>
            <a:r>
              <a:rPr lang="zh-CN" altLang="en-US"/>
              <a:t>单击此处编辑母版副标题样式</a:t>
            </a:r>
          </a:p>
        </p:txBody>
      </p:sp>
      <p:sp>
        <p:nvSpPr>
          <p:cNvPr id="2" name="日期占位符 1"/>
          <p:cNvSpPr>
            <a:spLocks noGrp="1"/>
          </p:cNvSpPr>
          <p:nvPr>
            <p:ph type="dt" sz="half" idx="10"/>
          </p:nvPr>
        </p:nvSpPr>
        <p:spPr/>
        <p:txBody>
          <a:bodyPr/>
          <a:lstStyle/>
          <a:p>
            <a:fld id="{760FBDFE-C587-4B4C-A407-44438C67B59E}" type="datetimeFigureOut">
              <a:rPr lang="zh-CN" altLang="en-US" smtClean="0"/>
              <a:t>2021-11-4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831764" y="4590738"/>
            <a:ext cx="10514505" cy="1500604"/>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37" y="1600645"/>
            <a:ext cx="5376112" cy="45272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5082" y="1600645"/>
            <a:ext cx="5376112" cy="45272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p:spPr>
        <p:txBody>
          <a:bodyPr/>
          <a:lstStyle/>
          <a:p>
            <a:r>
              <a:rPr lang="zh-CN" altLang="en-US"/>
              <a:t>单击此处编辑母版标题样式</a:t>
            </a:r>
          </a:p>
        </p:txBody>
      </p:sp>
      <p:sp>
        <p:nvSpPr>
          <p:cNvPr id="3" name="文本占位符 2"/>
          <p:cNvSpPr>
            <a:spLocks noGrp="1"/>
          </p:cNvSpPr>
          <p:nvPr>
            <p:ph type="body" idx="1"/>
          </p:nvPr>
        </p:nvSpPr>
        <p:spPr>
          <a:xfrm>
            <a:off x="1186651" y="1778932"/>
            <a:ext cx="4873067" cy="824141"/>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1186651" y="2666119"/>
            <a:ext cx="4873067" cy="3525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287" y="1778932"/>
            <a:ext cx="4897066" cy="824141"/>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6256287" y="2666119"/>
            <a:ext cx="4897066" cy="3525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5182648" y="987699"/>
            <a:ext cx="6171557" cy="487497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01" y="2057972"/>
            <a:ext cx="3931828" cy="381264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5182648" y="457328"/>
            <a:ext cx="6171557" cy="54053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01" y="2057972"/>
            <a:ext cx="4164915" cy="3812647"/>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279" y="274714"/>
            <a:ext cx="2742914" cy="58531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37" y="274714"/>
            <a:ext cx="8069733" cy="58531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523841" y="3603039"/>
            <a:ext cx="9143048" cy="16562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7" cy="1600645"/>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648" y="987699"/>
            <a:ext cx="6171557" cy="487497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01" y="2057972"/>
            <a:ext cx="3931827" cy="381264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4" y="1710213"/>
            <a:ext cx="10514505" cy="2853529"/>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831764" y="4590738"/>
            <a:ext cx="10514505" cy="1500604"/>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37" y="1600645"/>
            <a:ext cx="5376112" cy="45272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5082" y="1600645"/>
            <a:ext cx="5376112" cy="45272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p:spPr>
        <p:txBody>
          <a:bodyPr/>
          <a:lstStyle/>
          <a:p>
            <a:r>
              <a:rPr lang="zh-CN" altLang="en-US"/>
              <a:t>单击此处编辑母版标题样式</a:t>
            </a:r>
          </a:p>
        </p:txBody>
      </p:sp>
      <p:sp>
        <p:nvSpPr>
          <p:cNvPr id="3" name="文本占位符 2"/>
          <p:cNvSpPr>
            <a:spLocks noGrp="1"/>
          </p:cNvSpPr>
          <p:nvPr>
            <p:ph type="body" idx="1"/>
          </p:nvPr>
        </p:nvSpPr>
        <p:spPr>
          <a:xfrm>
            <a:off x="1186651" y="1778932"/>
            <a:ext cx="4873067" cy="824141"/>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1186651" y="2666119"/>
            <a:ext cx="4873067" cy="3525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287" y="1778932"/>
            <a:ext cx="4897066" cy="824141"/>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6256287" y="2666119"/>
            <a:ext cx="4897066" cy="3525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8" name="页脚占位符 7"/>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9" name="灯片编号占位符 8"/>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4" name="页脚占位符 3"/>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5" name="灯片编号占位符 4"/>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3" name="页脚占位符 2"/>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4" name="灯片编号占位符 3"/>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8" cy="1600645"/>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5182648" y="987699"/>
            <a:ext cx="6171557" cy="487497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01" y="2057972"/>
            <a:ext cx="3931828" cy="381264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5182648" y="457328"/>
            <a:ext cx="6171557" cy="54053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01" y="2057972"/>
            <a:ext cx="4164915" cy="3812647"/>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页脚占位符 5"/>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7" name="灯片编号占位符 6"/>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279" y="274714"/>
            <a:ext cx="2742914" cy="58531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37" y="274714"/>
            <a:ext cx="8069733" cy="58531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5" name="页脚占位符 4"/>
          <p:cNvSpPr>
            <a:spLocks noGrp="1"/>
          </p:cNvSpPr>
          <p:nvPr>
            <p:ph type="ftr" sz="quarter" idx="11"/>
          </p:nvPr>
        </p:nvSpPr>
        <p:spPr/>
        <p:txBody>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p:custDataLst>
              <p:tags r:id="rId1"/>
            </p:custDataLst>
          </p:nvPr>
        </p:nvSpPr>
        <p:spPr>
          <a:xfrm>
            <a:off x="0" y="0"/>
            <a:ext cx="12190730" cy="6859905"/>
          </a:xfrm>
          <a:prstGeom prst="rect">
            <a:avLst/>
          </a:prstGeom>
          <a:blipFill dpi="0" rotWithShape="1">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2" name="标题 1"/>
          <p:cNvSpPr>
            <a:spLocks noGrp="1"/>
          </p:cNvSpPr>
          <p:nvPr>
            <p:ph type="ctrTitle" hasCustomPrompt="1"/>
            <p:custDataLst>
              <p:tags r:id="rId2"/>
            </p:custDataLst>
          </p:nvPr>
        </p:nvSpPr>
        <p:spPr>
          <a:xfrm>
            <a:off x="694421" y="3746841"/>
            <a:ext cx="7201848" cy="1575940"/>
          </a:xfrm>
        </p:spPr>
        <p:txBody>
          <a:bodyPr lIns="90000" tIns="46800" rIns="90000" bIns="46800" anchor="ctr">
            <a:normAutofit/>
          </a:bodyPr>
          <a:lstStyle>
            <a:lvl1pPr algn="ctr">
              <a:defRPr sz="6000" u="none" strike="noStrike" kern="1200" cap="none" spc="200" normalizeH="0" baseline="0">
                <a:solidFill>
                  <a:schemeClr val="accent1"/>
                </a:solidFill>
                <a:uFillTx/>
                <a:latin typeface="Arial" pitchFamily="34" charset="0"/>
                <a:ea typeface="汉仪尚巍手书W" panose="00020600040101010101" pitchFamily="18" charset="-122"/>
              </a:defRPr>
            </a:lvl1pPr>
          </a:lstStyle>
          <a:p>
            <a:r>
              <a:rPr lang="zh-CN" altLang="en-US"/>
              <a:t>单击此处编辑标题</a:t>
            </a:r>
          </a:p>
        </p:txBody>
      </p:sp>
      <p:sp>
        <p:nvSpPr>
          <p:cNvPr id="12" name="文本占位符 11"/>
          <p:cNvSpPr>
            <a:spLocks noGrp="1"/>
          </p:cNvSpPr>
          <p:nvPr>
            <p:ph type="body" sz="quarter" idx="13" hasCustomPrompt="1"/>
            <p:custDataLst>
              <p:tags r:id="rId3"/>
            </p:custDataLst>
          </p:nvPr>
        </p:nvSpPr>
        <p:spPr>
          <a:xfrm>
            <a:off x="694419" y="5386753"/>
            <a:ext cx="7201849" cy="666935"/>
          </a:xfrm>
        </p:spPr>
        <p:txBody>
          <a:bodyPr lIns="90000" tIns="46800" rIns="90000" bIns="46800" anchor="ctr">
            <a:normAutofit/>
          </a:bodyPr>
          <a:lstStyle>
            <a:lvl1pPr marL="0" indent="0" algn="ctr">
              <a:buNone/>
              <a:defRPr u="none" strike="noStrike" kern="1200" cap="none" spc="150" normalizeH="0">
                <a:solidFill>
                  <a:schemeClr val="tx1">
                    <a:lumMod val="85000"/>
                    <a:lumOff val="15000"/>
                  </a:schemeClr>
                </a:solidFill>
                <a:uFillTx/>
                <a:ea typeface="隶书" panose="02010509060101010101" pitchFamily="49" charset="-122"/>
              </a:defRPr>
            </a:lvl1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1E5E4182-9B3A-4430-8BA3-831D0EC0ADCB}" type="datetimeFigureOut">
              <a:rPr lang="zh-CN" altLang="en-US" smtClean="0"/>
              <a:t>2021-11-4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E7A0584-0C04-40D8-95AD-91156D652078}"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648" y="457328"/>
            <a:ext cx="6171557" cy="540535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839701" y="2057972"/>
            <a:ext cx="4164915" cy="3812647"/>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a:t>单击此处编辑母版文本样式</a:t>
            </a:r>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pic>
        <p:nvPicPr>
          <p:cNvPr id="14" name="图片 13"/>
          <p:cNvPicPr>
            <a:picLocks noChangeAspect="1"/>
          </p:cNvPicPr>
          <p:nvPr>
            <p:custDataLst>
              <p:tags r:id="rId1"/>
            </p:custDataLst>
          </p:nvPr>
        </p:nvPicPr>
        <p:blipFill>
          <a:blip r:embed="rId8"/>
          <a:stretch>
            <a:fillRect/>
          </a:stretch>
        </p:blipFill>
        <p:spPr>
          <a:xfrm>
            <a:off x="504" y="283"/>
            <a:ext cx="12189722" cy="6859338"/>
          </a:xfrm>
          <a:prstGeom prst="rect">
            <a:avLst/>
          </a:prstGeom>
        </p:spPr>
      </p:pic>
      <p:sp>
        <p:nvSpPr>
          <p:cNvPr id="2" name="标题 1"/>
          <p:cNvSpPr>
            <a:spLocks noGrp="1"/>
          </p:cNvSpPr>
          <p:nvPr>
            <p:ph type="title"/>
            <p:custDataLst>
              <p:tags r:id="rId2"/>
            </p:custDataLst>
          </p:nvPr>
        </p:nvSpPr>
        <p:spPr>
          <a:xfrm>
            <a:off x="669812" y="443357"/>
            <a:ext cx="10851107" cy="442087"/>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12" y="952773"/>
            <a:ext cx="10851107" cy="5390404"/>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lnSpc>
                <a:spcPct val="120000"/>
              </a:lnSpc>
              <a:defRPr baseline="0">
                <a:latin typeface="Arial" pitchFamily="34" charset="0"/>
              </a:defRPr>
            </a:lvl1p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5"/>
            </p:custDataLst>
          </p:nvPr>
        </p:nvSpPr>
        <p:spPr/>
        <p:txBody>
          <a:bodyPr/>
          <a:lstStyle>
            <a:lvl1pPr>
              <a:lnSpc>
                <a:spcPct val="120000"/>
              </a:lnSpc>
              <a:defRPr baseline="0">
                <a:latin typeface="Arial"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lnSpc>
                <a:spcPct val="120000"/>
              </a:lnSpc>
              <a:defRPr baseline="0">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7" name="矩形 6"/>
          <p:cNvSpPr/>
          <p:nvPr>
            <p:custDataLst>
              <p:tags r:id="rId1"/>
            </p:custDataLst>
          </p:nvPr>
        </p:nvSpPr>
        <p:spPr>
          <a:xfrm>
            <a:off x="0" y="0"/>
            <a:ext cx="12190730" cy="6859905"/>
          </a:xfrm>
          <a:prstGeom prst="rect">
            <a:avLst/>
          </a:prstGeom>
          <a:blipFill dpi="0"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baseline="0">
              <a:latin typeface="Arial" pitchFamily="34" charset="0"/>
            </a:endParaRPr>
          </a:p>
        </p:txBody>
      </p:sp>
      <p:sp>
        <p:nvSpPr>
          <p:cNvPr id="2" name="标题 1"/>
          <p:cNvSpPr>
            <a:spLocks noGrp="1"/>
          </p:cNvSpPr>
          <p:nvPr>
            <p:ph type="title" hasCustomPrompt="1"/>
            <p:custDataLst>
              <p:tags r:id="rId2"/>
            </p:custDataLst>
          </p:nvPr>
        </p:nvSpPr>
        <p:spPr>
          <a:xfrm>
            <a:off x="725711" y="4196470"/>
            <a:ext cx="5500269" cy="905114"/>
          </a:xfrm>
        </p:spPr>
        <p:txBody>
          <a:bodyPr lIns="90000" tIns="46800" rIns="90000" bIns="46800" anchor="ctr">
            <a:normAutofit/>
          </a:bodyPr>
          <a:lstStyle>
            <a:lvl1pPr algn="ctr">
              <a:defRPr sz="4400" u="none" strike="noStrike" kern="1200" cap="none" spc="200" normalizeH="0" baseline="0">
                <a:solidFill>
                  <a:schemeClr val="accent1"/>
                </a:solidFill>
                <a:uFillTx/>
                <a:latin typeface="Arial" pitchFamily="34" charset="0"/>
                <a:ea typeface="汉仪尚巍手书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3"/>
            </p:custDataLst>
          </p:nvPr>
        </p:nvSpPr>
        <p:spPr/>
        <p:txBody>
          <a:bodyPr/>
          <a:lstStyle>
            <a:lvl1pPr>
              <a:defRPr baseline="0">
                <a:latin typeface="Arial" pitchFamily="34" charset="0"/>
              </a:defRPr>
            </a:lvl1pPr>
          </a:lstStyle>
          <a:p>
            <a:fld id="{1E5E4182-9B3A-4430-8BA3-831D0EC0ADCB}" type="datetimeFigureOut">
              <a:rPr lang="zh-CN" altLang="en-US" smtClean="0"/>
              <a:t>2021-11-4</a:t>
            </a:fld>
            <a:endParaRPr lang="zh-CN" altLang="en-US"/>
          </a:p>
        </p:txBody>
      </p:sp>
      <p:sp>
        <p:nvSpPr>
          <p:cNvPr id="5" name="页脚占位符 4"/>
          <p:cNvSpPr>
            <a:spLocks noGrp="1"/>
          </p:cNvSpPr>
          <p:nvPr>
            <p:ph type="ftr" sz="quarter" idx="11"/>
            <p:custDataLst>
              <p:tags r:id="rId4"/>
            </p:custDataLst>
          </p:nvPr>
        </p:nvSpPr>
        <p:spPr/>
        <p:txBody>
          <a:bodyPr/>
          <a:lstStyle>
            <a:lvl1pPr>
              <a:defRPr baseline="0">
                <a:latin typeface="Arial" pitchFamily="34" charset="0"/>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baseline="0">
                <a:latin typeface="Arial" pitchFamily="34" charset="0"/>
              </a:defRPr>
            </a:lvl1pPr>
          </a:lstStyle>
          <a:p>
            <a:fld id="{EE7A0584-0C04-40D8-95AD-91156D652078}" type="slidenum">
              <a:rPr lang="zh-CN" altLang="en-US" smtClean="0"/>
              <a:t>‹#›</a:t>
            </a:fld>
            <a:endParaRPr lang="zh-CN" altLang="en-US"/>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9"/>
          <a:stretch>
            <a:fillRect/>
          </a:stretch>
        </p:blipFill>
        <p:spPr>
          <a:xfrm>
            <a:off x="504" y="283"/>
            <a:ext cx="12189722" cy="6859338"/>
          </a:xfrm>
          <a:prstGeom prst="rect">
            <a:avLst/>
          </a:prstGeom>
        </p:spPr>
      </p:pic>
      <p:sp>
        <p:nvSpPr>
          <p:cNvPr id="2" name="标题 1"/>
          <p:cNvSpPr>
            <a:spLocks noGrp="1"/>
          </p:cNvSpPr>
          <p:nvPr>
            <p:ph type="title"/>
            <p:custDataLst>
              <p:tags r:id="rId2"/>
            </p:custDataLst>
          </p:nvPr>
        </p:nvSpPr>
        <p:spPr>
          <a:xfrm>
            <a:off x="669812" y="443357"/>
            <a:ext cx="10851107" cy="442087"/>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860" y="952773"/>
            <a:ext cx="5282692" cy="5390404"/>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227" y="952773"/>
            <a:ext cx="5282692" cy="5390404"/>
          </a:xfrm>
        </p:spPr>
        <p:txBody>
          <a:bodyPr>
            <a:normAutofit/>
          </a:bodyPr>
          <a:lstStyle>
            <a:lvl1pPr>
              <a:lnSpc>
                <a:spcPct val="120000"/>
              </a:lnSpc>
              <a:defRPr sz="1600" baseline="0">
                <a:solidFill>
                  <a:schemeClr val="tx1">
                    <a:lumMod val="85000"/>
                    <a:lumOff val="15000"/>
                  </a:schemeClr>
                </a:solidFill>
                <a:latin typeface="Arial" pitchFamily="34" charset="0"/>
                <a:ea typeface="隶书" panose="02010509060101010101" pitchFamily="49" charset="-122"/>
              </a:defRPr>
            </a:lvl1pPr>
            <a:lvl2pPr>
              <a:lnSpc>
                <a:spcPct val="120000"/>
              </a:lnSpc>
              <a:defRPr sz="1600" baseline="0">
                <a:solidFill>
                  <a:schemeClr val="tx1">
                    <a:lumMod val="85000"/>
                    <a:lumOff val="15000"/>
                  </a:schemeClr>
                </a:solidFill>
                <a:latin typeface="Arial" pitchFamily="34" charset="0"/>
                <a:ea typeface="隶书" panose="02010509060101010101" pitchFamily="49" charset="-122"/>
              </a:defRPr>
            </a:lvl2pPr>
            <a:lvl3pPr>
              <a:lnSpc>
                <a:spcPct val="120000"/>
              </a:lnSpc>
              <a:defRPr sz="1600" baseline="0">
                <a:solidFill>
                  <a:schemeClr val="tx1">
                    <a:lumMod val="85000"/>
                    <a:lumOff val="15000"/>
                  </a:schemeClr>
                </a:solidFill>
                <a:latin typeface="Arial" pitchFamily="34" charset="0"/>
                <a:ea typeface="隶书" panose="02010509060101010101" pitchFamily="49" charset="-122"/>
              </a:defRPr>
            </a:lvl3pPr>
            <a:lvl4pPr>
              <a:lnSpc>
                <a:spcPct val="120000"/>
              </a:lnSpc>
              <a:defRPr sz="1600" baseline="0">
                <a:solidFill>
                  <a:schemeClr val="tx1">
                    <a:lumMod val="85000"/>
                    <a:lumOff val="15000"/>
                  </a:schemeClr>
                </a:solidFill>
                <a:latin typeface="Arial" pitchFamily="34" charset="0"/>
                <a:ea typeface="隶书" panose="02010509060101010101" pitchFamily="49" charset="-122"/>
              </a:defRPr>
            </a:lvl4pPr>
            <a:lvl5pPr>
              <a:lnSpc>
                <a:spcPct val="120000"/>
              </a:lnSpc>
              <a:defRPr sz="1600"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lvl1pPr>
              <a:lnSpc>
                <a:spcPct val="120000"/>
              </a:lnSpc>
              <a:defRPr baseline="0">
                <a:solidFill>
                  <a:schemeClr val="tx1">
                    <a:lumMod val="85000"/>
                    <a:lumOff val="15000"/>
                  </a:schemeClr>
                </a:solidFill>
                <a:latin typeface="Arial" pitchFamily="34" charset="0"/>
              </a:defRPr>
            </a:lvl1pPr>
          </a:lstStyle>
          <a:p>
            <a:fld id="{760FBDFE-C587-4B4C-A407-44438C67B59E}" type="datetimeFigureOut">
              <a:rPr lang="zh-CN" altLang="en-US" smtClean="0"/>
              <a:t>2021-11-4</a:t>
            </a:fld>
            <a:endParaRPr lang="zh-CN" altLang="en-US"/>
          </a:p>
        </p:txBody>
      </p:sp>
      <p:sp>
        <p:nvSpPr>
          <p:cNvPr id="6" name="页脚占位符 5"/>
          <p:cNvSpPr>
            <a:spLocks noGrp="1"/>
          </p:cNvSpPr>
          <p:nvPr>
            <p:ph type="ftr" sz="quarter" idx="11"/>
            <p:custDataLst>
              <p:tags r:id="rId6"/>
            </p:custDataLst>
          </p:nvPr>
        </p:nvSpPr>
        <p:spPr/>
        <p:txBody>
          <a:bodyPr/>
          <a:lstStyle>
            <a:lvl1pPr>
              <a:lnSpc>
                <a:spcPct val="120000"/>
              </a:lnSpc>
              <a:defRPr baseline="0">
                <a:solidFill>
                  <a:schemeClr val="tx1">
                    <a:lumMod val="85000"/>
                    <a:lumOff val="15000"/>
                  </a:schemeClr>
                </a:solidFill>
                <a:latin typeface="Arial"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lnSpc>
                <a:spcPct val="120000"/>
              </a:lnSpc>
              <a:defRPr baseline="0">
                <a:solidFill>
                  <a:schemeClr val="tx1">
                    <a:lumMod val="85000"/>
                    <a:lumOff val="15000"/>
                  </a:schemeClr>
                </a:solidFill>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pic>
        <p:nvPicPr>
          <p:cNvPr id="14" name="图片 13"/>
          <p:cNvPicPr>
            <a:picLocks noChangeAspect="1"/>
          </p:cNvPicPr>
          <p:nvPr>
            <p:custDataLst>
              <p:tags r:id="rId1"/>
            </p:custDataLst>
          </p:nvPr>
        </p:nvPicPr>
        <p:blipFill>
          <a:blip r:embed="rId11"/>
          <a:stretch>
            <a:fillRect/>
          </a:stretch>
        </p:blipFill>
        <p:spPr>
          <a:xfrm>
            <a:off x="504" y="283"/>
            <a:ext cx="12189722" cy="6859338"/>
          </a:xfrm>
          <a:prstGeom prst="rect">
            <a:avLst/>
          </a:prstGeom>
        </p:spPr>
      </p:pic>
      <p:sp>
        <p:nvSpPr>
          <p:cNvPr id="2" name="标题 1"/>
          <p:cNvSpPr>
            <a:spLocks noGrp="1"/>
          </p:cNvSpPr>
          <p:nvPr>
            <p:ph type="title"/>
            <p:custDataLst>
              <p:tags r:id="rId2"/>
            </p:custDataLst>
          </p:nvPr>
        </p:nvSpPr>
        <p:spPr>
          <a:xfrm>
            <a:off x="669812" y="443357"/>
            <a:ext cx="10851107" cy="442087"/>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860" y="952773"/>
            <a:ext cx="5282692" cy="381109"/>
          </a:xfrm>
        </p:spPr>
        <p:txBody>
          <a:bodyPr lIns="101600" tIns="38100" rIns="76200" bIns="381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855" y="1406916"/>
            <a:ext cx="5282650" cy="4936123"/>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100" y="952773"/>
            <a:ext cx="5282692" cy="381109"/>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100" y="1406916"/>
            <a:ext cx="5282692" cy="4936123"/>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lvl1pPr>
              <a:lnSpc>
                <a:spcPct val="120000"/>
              </a:lnSpc>
              <a:defRPr baseline="0">
                <a:solidFill>
                  <a:schemeClr val="tx1">
                    <a:lumMod val="85000"/>
                    <a:lumOff val="15000"/>
                  </a:schemeClr>
                </a:solidFill>
                <a:latin typeface="Arial" pitchFamily="34" charset="0"/>
              </a:defRPr>
            </a:lvl1pPr>
          </a:lstStyle>
          <a:p>
            <a:fld id="{760FBDFE-C587-4B4C-A407-44438C67B59E}" type="datetimeFigureOut">
              <a:rPr lang="zh-CN" altLang="en-US" smtClean="0"/>
              <a:t>2021-11-4</a:t>
            </a:fld>
            <a:endParaRPr lang="zh-CN" altLang="en-US"/>
          </a:p>
        </p:txBody>
      </p:sp>
      <p:sp>
        <p:nvSpPr>
          <p:cNvPr id="8" name="页脚占位符 7"/>
          <p:cNvSpPr>
            <a:spLocks noGrp="1"/>
          </p:cNvSpPr>
          <p:nvPr>
            <p:ph type="ftr" sz="quarter" idx="11"/>
            <p:custDataLst>
              <p:tags r:id="rId8"/>
            </p:custDataLst>
          </p:nvPr>
        </p:nvSpPr>
        <p:spPr/>
        <p:txBody>
          <a:bodyPr/>
          <a:lstStyle>
            <a:lvl1pPr>
              <a:lnSpc>
                <a:spcPct val="120000"/>
              </a:lnSpc>
              <a:defRPr baseline="0">
                <a:solidFill>
                  <a:schemeClr val="tx1">
                    <a:lumMod val="85000"/>
                    <a:lumOff val="15000"/>
                  </a:schemeClr>
                </a:solidFill>
                <a:latin typeface="Arial"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lnSpc>
                <a:spcPct val="120000"/>
              </a:lnSpc>
              <a:defRPr baseline="0">
                <a:solidFill>
                  <a:schemeClr val="tx1">
                    <a:lumMod val="85000"/>
                    <a:lumOff val="15000"/>
                  </a:schemeClr>
                </a:solidFill>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7"/>
          <a:stretch>
            <a:fillRect/>
          </a:stretch>
        </p:blipFill>
        <p:spPr>
          <a:xfrm>
            <a:off x="504" y="283"/>
            <a:ext cx="12189722" cy="6859338"/>
          </a:xfrm>
          <a:prstGeom prst="rect">
            <a:avLst/>
          </a:prstGeom>
        </p:spPr>
      </p:pic>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itchFamily="34" charset="0"/>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6"/>
          <a:stretch>
            <a:fillRect/>
          </a:stretch>
        </p:blipFill>
        <p:spPr>
          <a:xfrm>
            <a:off x="504" y="283"/>
            <a:ext cx="12189722" cy="6859338"/>
          </a:xfrm>
          <a:prstGeom prst="rect">
            <a:avLst/>
          </a:prstGeom>
        </p:spPr>
      </p:pic>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2021-11-4</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9"/>
          <a:stretch>
            <a:fillRect/>
          </a:stretch>
        </p:blipFill>
        <p:spPr>
          <a:xfrm>
            <a:off x="504" y="283"/>
            <a:ext cx="12189722" cy="6859338"/>
          </a:xfrm>
          <a:prstGeom prst="rect">
            <a:avLst/>
          </a:prstGeom>
        </p:spPr>
      </p:pic>
      <p:sp>
        <p:nvSpPr>
          <p:cNvPr id="2" name="标题 1"/>
          <p:cNvSpPr>
            <a:spLocks noGrp="1"/>
          </p:cNvSpPr>
          <p:nvPr>
            <p:ph type="title"/>
            <p:custDataLst>
              <p:tags r:id="rId2"/>
            </p:custDataLst>
          </p:nvPr>
        </p:nvSpPr>
        <p:spPr>
          <a:xfrm>
            <a:off x="669860" y="443357"/>
            <a:ext cx="10851107" cy="442087"/>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860" y="952773"/>
            <a:ext cx="5282692" cy="5390404"/>
          </a:xfrm>
        </p:spPr>
        <p:txBody>
          <a:bodyPr vert="horz" lIns="101600" tIns="0" rIns="82550" bIns="0" rtlCol="0">
            <a:noAutofit/>
          </a:bodyPr>
          <a:lstStyle>
            <a:lvl1pPr marL="0" marR="0" lvl="0" indent="0" algn="l" defTabSz="914400" rtl="0" eaLnBrk="1" fontAlgn="auto" latinLnBrk="0" hangingPunct="1">
              <a:lnSpc>
                <a:spcPct val="12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275" y="952773"/>
            <a:ext cx="5282692" cy="5390404"/>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lnSpc>
                <a:spcPct val="120000"/>
              </a:lnSpc>
              <a:defRPr baseline="0">
                <a:solidFill>
                  <a:schemeClr val="tx1">
                    <a:lumMod val="85000"/>
                    <a:lumOff val="15000"/>
                  </a:schemeClr>
                </a:solidFill>
                <a:latin typeface="Arial" pitchFamily="34" charset="0"/>
              </a:defRPr>
            </a:lvl1pPr>
          </a:lstStyle>
          <a:p>
            <a:fld id="{9EFD9D74-47D9-4702-A33C-335B63B48DBF}" type="datetimeFigureOut">
              <a:rPr lang="zh-CN" altLang="en-US" smtClean="0"/>
              <a:t>2021-11-4</a:t>
            </a:fld>
            <a:endParaRPr lang="zh-CN" altLang="en-US"/>
          </a:p>
        </p:txBody>
      </p:sp>
      <p:sp>
        <p:nvSpPr>
          <p:cNvPr id="6" name="页脚占位符 5"/>
          <p:cNvSpPr>
            <a:spLocks noGrp="1"/>
          </p:cNvSpPr>
          <p:nvPr>
            <p:ph type="ftr" sz="quarter" idx="11"/>
            <p:custDataLst>
              <p:tags r:id="rId6"/>
            </p:custDataLst>
          </p:nvPr>
        </p:nvSpPr>
        <p:spPr/>
        <p:txBody>
          <a:bodyPr/>
          <a:lstStyle>
            <a:lvl1pPr>
              <a:lnSpc>
                <a:spcPct val="120000"/>
              </a:lnSpc>
              <a:defRPr baseline="0">
                <a:solidFill>
                  <a:schemeClr val="tx1">
                    <a:lumMod val="85000"/>
                    <a:lumOff val="15000"/>
                  </a:schemeClr>
                </a:solidFill>
                <a:latin typeface="Arial"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lnSpc>
                <a:spcPct val="120000"/>
              </a:lnSpc>
              <a:defRPr baseline="0">
                <a:solidFill>
                  <a:schemeClr val="tx1">
                    <a:lumMod val="85000"/>
                    <a:lumOff val="15000"/>
                  </a:schemeClr>
                </a:solidFill>
                <a:latin typeface="Arial" pitchFamily="34" charset="0"/>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292770" y="304285"/>
            <a:ext cx="11605191" cy="6251336"/>
            <a:chOff x="292800" y="304200"/>
            <a:chExt cx="11606400" cy="6249600"/>
          </a:xfrm>
        </p:grpSpPr>
        <p:sp>
          <p:nvSpPr>
            <p:cNvPr id="11" name="矩形 10"/>
            <p:cNvSpPr/>
            <p:nvPr userDrawn="1">
              <p:custDataLst>
                <p:tags r:id="rId7"/>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itchFamily="34" charset="0"/>
                <a:ea typeface="隶书" panose="02010509060101010101" pitchFamily="49" charset="-122"/>
              </a:endParaRPr>
            </a:p>
          </p:txBody>
        </p:sp>
        <p:pic>
          <p:nvPicPr>
            <p:cNvPr id="12" name="图片 11"/>
            <p:cNvPicPr>
              <a:picLocks noChangeAspect="1"/>
            </p:cNvPicPr>
            <p:nvPr userDrawn="1">
              <p:custDataLst>
                <p:tags r:id="rId8"/>
              </p:custDataLst>
            </p:nvPr>
          </p:nvPicPr>
          <p:blipFill>
            <a:blip r:embed="rId10"/>
            <a:stretch>
              <a:fillRect/>
            </a:stretch>
          </p:blipFill>
          <p:spPr>
            <a:xfrm>
              <a:off x="292800" y="304200"/>
              <a:ext cx="11606400" cy="6249600"/>
            </a:xfrm>
            <a:prstGeom prst="rect">
              <a:avLst/>
            </a:prstGeom>
          </p:spPr>
        </p:pic>
      </p:grpSp>
      <p:sp>
        <p:nvSpPr>
          <p:cNvPr id="2" name="竖排标题 1"/>
          <p:cNvSpPr>
            <a:spLocks noGrp="1"/>
          </p:cNvSpPr>
          <p:nvPr>
            <p:ph type="title" orient="vert"/>
            <p:custDataLst>
              <p:tags r:id="rId2"/>
            </p:custDataLst>
          </p:nvPr>
        </p:nvSpPr>
        <p:spPr>
          <a:xfrm>
            <a:off x="10570034" y="952773"/>
            <a:ext cx="950885" cy="5390404"/>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855" y="952765"/>
            <a:ext cx="9827077" cy="5390404"/>
          </a:xfrm>
        </p:spPr>
        <p:txBody>
          <a:bodyPr vert="eaVert"/>
          <a:lstStyle>
            <a:lvl1pPr indent="0" eaLnBrk="1" fontAlgn="auto" latinLnBrk="0" hangingPunct="1">
              <a:lnSpc>
                <a:spcPct val="120000"/>
              </a:lnSpc>
              <a:defRPr baseline="0">
                <a:solidFill>
                  <a:schemeClr val="tx1">
                    <a:lumMod val="85000"/>
                    <a:lumOff val="15000"/>
                  </a:schemeClr>
                </a:solidFill>
                <a:latin typeface="Arial" pitchFamily="34" charset="0"/>
                <a:ea typeface="隶书" panose="02010509060101010101" pitchFamily="49" charset="-122"/>
              </a:defRPr>
            </a:lvl1pPr>
            <a:lvl2pPr indent="0" eaLnBrk="1" fontAlgn="auto" latinLnBrk="0" hangingPunct="1">
              <a:lnSpc>
                <a:spcPct val="120000"/>
              </a:lnSpc>
              <a:defRPr baseline="0">
                <a:solidFill>
                  <a:schemeClr val="tx1">
                    <a:lumMod val="85000"/>
                    <a:lumOff val="15000"/>
                  </a:schemeClr>
                </a:solidFill>
                <a:latin typeface="Arial" pitchFamily="34" charset="0"/>
                <a:ea typeface="隶书" panose="02010509060101010101" pitchFamily="49" charset="-122"/>
              </a:defRPr>
            </a:lvl2pPr>
            <a:lvl3pPr indent="0" eaLnBrk="1" fontAlgn="auto" latinLnBrk="0" hangingPunct="1">
              <a:lnSpc>
                <a:spcPct val="120000"/>
              </a:lnSpc>
              <a:defRPr baseline="0">
                <a:solidFill>
                  <a:schemeClr val="tx1">
                    <a:lumMod val="85000"/>
                    <a:lumOff val="15000"/>
                  </a:schemeClr>
                </a:solidFill>
                <a:latin typeface="Arial" pitchFamily="34" charset="0"/>
                <a:ea typeface="隶书" panose="02010509060101010101" pitchFamily="49" charset="-122"/>
              </a:defRPr>
            </a:lvl3pPr>
            <a:lvl4pPr indent="0" eaLnBrk="1" fontAlgn="auto" latinLnBrk="0" hangingPunct="1">
              <a:lnSpc>
                <a:spcPct val="120000"/>
              </a:lnSpc>
              <a:defRPr baseline="0">
                <a:solidFill>
                  <a:schemeClr val="tx1">
                    <a:lumMod val="85000"/>
                    <a:lumOff val="15000"/>
                  </a:schemeClr>
                </a:solidFill>
                <a:latin typeface="Arial" pitchFamily="34" charset="0"/>
                <a:ea typeface="隶书" panose="02010509060101010101" pitchFamily="49" charset="-122"/>
              </a:defRPr>
            </a:lvl4pPr>
            <a:lvl5pPr indent="0" eaLnBrk="1" fontAlgn="auto" latinLnBrk="0" hangingPunct="1">
              <a:lnSpc>
                <a:spcPct val="120000"/>
              </a:lnSpc>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lvl1pPr>
              <a:lnSpc>
                <a:spcPct val="120000"/>
              </a:lnSpc>
              <a:defRPr baseline="0">
                <a:solidFill>
                  <a:schemeClr val="tx1">
                    <a:lumMod val="85000"/>
                    <a:lumOff val="15000"/>
                  </a:schemeClr>
                </a:solidFill>
                <a:latin typeface="Arial" pitchFamily="34" charset="0"/>
              </a:defRPr>
            </a:lvl1p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11"/>
            <p:custDataLst>
              <p:tags r:id="rId5"/>
            </p:custDataLst>
          </p:nvPr>
        </p:nvSpPr>
        <p:spPr/>
        <p:txBody>
          <a:bodyPr/>
          <a:lstStyle>
            <a:lvl1pPr>
              <a:lnSpc>
                <a:spcPct val="120000"/>
              </a:lnSpc>
              <a:defRPr baseline="0">
                <a:solidFill>
                  <a:schemeClr val="tx1">
                    <a:lumMod val="85000"/>
                    <a:lumOff val="15000"/>
                  </a:schemeClr>
                </a:solidFill>
                <a:latin typeface="Arial"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lnSpc>
                <a:spcPct val="120000"/>
              </a:lnSpc>
              <a:defRPr baseline="0">
                <a:solidFill>
                  <a:schemeClr val="tx1">
                    <a:lumMod val="85000"/>
                    <a:lumOff val="15000"/>
                  </a:schemeClr>
                </a:solidFill>
                <a:latin typeface="Arial"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292770" y="304285"/>
            <a:ext cx="11605191" cy="6251336"/>
            <a:chOff x="292800" y="304200"/>
            <a:chExt cx="11606400" cy="6249600"/>
          </a:xfrm>
        </p:grpSpPr>
        <p:sp>
          <p:nvSpPr>
            <p:cNvPr id="10" name="矩形 9"/>
            <p:cNvSpPr/>
            <p:nvPr userDrawn="1">
              <p:custDataLst>
                <p:tags r:id="rId6"/>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itchFamily="34" charset="0"/>
                <a:ea typeface="隶书" panose="02010509060101010101" pitchFamily="49" charset="-122"/>
              </a:endParaRPr>
            </a:p>
          </p:txBody>
        </p:sp>
        <p:pic>
          <p:nvPicPr>
            <p:cNvPr id="11" name="图片 10"/>
            <p:cNvPicPr>
              <a:picLocks noChangeAspect="1"/>
            </p:cNvPicPr>
            <p:nvPr userDrawn="1">
              <p:custDataLst>
                <p:tags r:id="rId7"/>
              </p:custDataLst>
            </p:nvPr>
          </p:nvPicPr>
          <p:blipFill>
            <a:blip r:embed="rId9"/>
            <a:stretch>
              <a:fillRect/>
            </a:stretch>
          </p:blipFill>
          <p:spPr>
            <a:xfrm>
              <a:off x="292800" y="304200"/>
              <a:ext cx="11606400" cy="6249600"/>
            </a:xfrm>
            <a:prstGeom prst="rect">
              <a:avLst/>
            </a:prstGeom>
          </p:spPr>
        </p:pic>
      </p:gr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itchFamily="34" charset="0"/>
              </a:defRPr>
            </a:lvl1pPr>
          </a:lstStyle>
          <a:p>
            <a:fld id="{760FBDFE-C587-4B4C-A407-44438C67B59E}" type="datetimeFigureOut">
              <a:rPr lang="zh-CN" altLang="en-US" smtClean="0"/>
              <a:t>2021-11-4</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itchFamily="34"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860" y="952773"/>
            <a:ext cx="10851107" cy="5390404"/>
          </a:xfrm>
        </p:spPr>
        <p:txBody>
          <a:bodyPr/>
          <a:lstStyle>
            <a:lvl1pPr>
              <a:defRPr baseline="0">
                <a:solidFill>
                  <a:schemeClr val="tx1">
                    <a:lumMod val="85000"/>
                    <a:lumOff val="15000"/>
                  </a:schemeClr>
                </a:solidFill>
                <a:latin typeface="Arial" pitchFamily="34" charset="0"/>
                <a:ea typeface="隶书" panose="02010509060101010101" pitchFamily="49" charset="-122"/>
              </a:defRPr>
            </a:lvl1pPr>
            <a:lvl2pPr>
              <a:defRPr baseline="0">
                <a:solidFill>
                  <a:schemeClr val="tx1">
                    <a:lumMod val="85000"/>
                    <a:lumOff val="15000"/>
                  </a:schemeClr>
                </a:solidFill>
                <a:latin typeface="Arial" pitchFamily="34" charset="0"/>
                <a:ea typeface="隶书" panose="02010509060101010101" pitchFamily="49" charset="-122"/>
              </a:defRPr>
            </a:lvl2pPr>
            <a:lvl3pPr>
              <a:defRPr baseline="0">
                <a:solidFill>
                  <a:schemeClr val="tx1">
                    <a:lumMod val="85000"/>
                    <a:lumOff val="15000"/>
                  </a:schemeClr>
                </a:solidFill>
                <a:latin typeface="Arial" pitchFamily="34" charset="0"/>
                <a:ea typeface="隶书" panose="02010509060101010101" pitchFamily="49" charset="-122"/>
              </a:defRPr>
            </a:lvl3pPr>
            <a:lvl4pPr>
              <a:defRPr baseline="0">
                <a:solidFill>
                  <a:schemeClr val="tx1">
                    <a:lumMod val="85000"/>
                    <a:lumOff val="15000"/>
                  </a:schemeClr>
                </a:solidFill>
                <a:latin typeface="Arial" pitchFamily="34" charset="0"/>
                <a:ea typeface="隶书" panose="02010509060101010101" pitchFamily="49" charset="-122"/>
              </a:defRPr>
            </a:lvl4pPr>
            <a:lvl5pPr>
              <a:defRPr baseline="0">
                <a:solidFill>
                  <a:schemeClr val="tx1">
                    <a:lumMod val="85000"/>
                    <a:lumOff val="15000"/>
                  </a:schemeClr>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itleOnly" preserve="1">
  <p:cSld name="末尾幻灯片">
    <p:spTree>
      <p:nvGrpSpPr>
        <p:cNvPr id="1" name=""/>
        <p:cNvGrpSpPr/>
        <p:nvPr/>
      </p:nvGrpSpPr>
      <p:grpSpPr>
        <a:xfrm>
          <a:off x="0" y="0"/>
          <a:ext cx="0" cy="0"/>
          <a:chOff x="0" y="0"/>
          <a:chExt cx="0" cy="0"/>
        </a:xfrm>
      </p:grpSpPr>
      <p:sp>
        <p:nvSpPr>
          <p:cNvPr id="12" name="矩形 11"/>
          <p:cNvSpPr/>
          <p:nvPr>
            <p:custDataLst>
              <p:tags r:id="rId1"/>
            </p:custDataLst>
          </p:nvPr>
        </p:nvSpPr>
        <p:spPr>
          <a:xfrm>
            <a:off x="0" y="0"/>
            <a:ext cx="12190730" cy="6859905"/>
          </a:xfrm>
          <a:prstGeom prst="rect">
            <a:avLst/>
          </a:prstGeom>
          <a:blipFill dpi="0" rotWithShape="1">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baseline="0">
              <a:latin typeface="Arial" pitchFamily="34" charset="0"/>
            </a:endParaRPr>
          </a:p>
        </p:txBody>
      </p:sp>
      <p:sp>
        <p:nvSpPr>
          <p:cNvPr id="6" name="椭圆 5"/>
          <p:cNvSpPr/>
          <p:nvPr>
            <p:custDataLst>
              <p:tags r:id="rId2"/>
            </p:custDataLst>
          </p:nvPr>
        </p:nvSpPr>
        <p:spPr>
          <a:xfrm>
            <a:off x="1409553" y="2429550"/>
            <a:ext cx="2000042" cy="2000806"/>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baseline="0">
              <a:solidFill>
                <a:srgbClr val="FFFFFF"/>
              </a:solidFill>
              <a:latin typeface="Arial" pitchFamily="34" charset="0"/>
            </a:endParaRPr>
          </a:p>
        </p:txBody>
      </p:sp>
      <p:sp>
        <p:nvSpPr>
          <p:cNvPr id="7" name="椭圆 6"/>
          <p:cNvSpPr/>
          <p:nvPr>
            <p:custDataLst>
              <p:tags r:id="rId3"/>
            </p:custDataLst>
          </p:nvPr>
        </p:nvSpPr>
        <p:spPr>
          <a:xfrm>
            <a:off x="3866747" y="2429550"/>
            <a:ext cx="2000042" cy="2000806"/>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baseline="0">
              <a:solidFill>
                <a:srgbClr val="FFFFFF"/>
              </a:solidFill>
              <a:latin typeface="Arial" pitchFamily="34" charset="0"/>
            </a:endParaRPr>
          </a:p>
        </p:txBody>
      </p:sp>
      <p:sp>
        <p:nvSpPr>
          <p:cNvPr id="8" name="椭圆 7"/>
          <p:cNvSpPr/>
          <p:nvPr>
            <p:custDataLst>
              <p:tags r:id="rId4"/>
            </p:custDataLst>
          </p:nvPr>
        </p:nvSpPr>
        <p:spPr>
          <a:xfrm>
            <a:off x="6323941" y="2429550"/>
            <a:ext cx="2000042" cy="2000806"/>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baseline="0">
              <a:solidFill>
                <a:srgbClr val="FFFFFF"/>
              </a:solidFill>
              <a:latin typeface="Arial" pitchFamily="34" charset="0"/>
            </a:endParaRPr>
          </a:p>
        </p:txBody>
      </p:sp>
      <p:sp>
        <p:nvSpPr>
          <p:cNvPr id="9" name="椭圆 8"/>
          <p:cNvSpPr/>
          <p:nvPr>
            <p:custDataLst>
              <p:tags r:id="rId5"/>
            </p:custDataLst>
          </p:nvPr>
        </p:nvSpPr>
        <p:spPr>
          <a:xfrm>
            <a:off x="8781135" y="2429550"/>
            <a:ext cx="2000042" cy="2000806"/>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baseline="0">
              <a:solidFill>
                <a:srgbClr val="FFFFFF"/>
              </a:solidFill>
              <a:latin typeface="Arial" pitchFamily="34" charset="0"/>
            </a:endParaRPr>
          </a:p>
        </p:txBody>
      </p:sp>
      <p:sp>
        <p:nvSpPr>
          <p:cNvPr id="2" name="标题 1"/>
          <p:cNvSpPr>
            <a:spLocks noGrp="1"/>
          </p:cNvSpPr>
          <p:nvPr>
            <p:ph type="title" hasCustomPrompt="1"/>
            <p:custDataLst>
              <p:tags r:id="rId6"/>
            </p:custDataLst>
          </p:nvPr>
        </p:nvSpPr>
        <p:spPr>
          <a:xfrm>
            <a:off x="2031788" y="2429550"/>
            <a:ext cx="8127153" cy="2000806"/>
          </a:xfrm>
        </p:spPr>
        <p:txBody>
          <a:bodyPr lIns="90000" tIns="46800" rIns="90000" bIns="46800" anchor="ctr">
            <a:normAutofit/>
          </a:bodyPr>
          <a:lstStyle>
            <a:lvl1pPr algn="dist">
              <a:defRPr sz="6000" u="none" strike="noStrike" kern="1200" cap="none" spc="200" normalizeH="0" baseline="0">
                <a:solidFill>
                  <a:schemeClr val="bg1"/>
                </a:solidFill>
                <a:uFillTx/>
                <a:latin typeface="Arial" pitchFamily="34" charset="0"/>
                <a:ea typeface="汉仪尚巍手书W" panose="00020600040101010101" pitchFamily="18" charset="-122"/>
              </a:defRPr>
            </a:lvl1pPr>
          </a:lstStyle>
          <a:p>
            <a:r>
              <a:rPr lang="zh-CN" altLang="en-US"/>
              <a:t>编辑标题</a:t>
            </a:r>
          </a:p>
        </p:txBody>
      </p:sp>
      <p:sp>
        <p:nvSpPr>
          <p:cNvPr id="3" name="日期占位符 2"/>
          <p:cNvSpPr>
            <a:spLocks noGrp="1"/>
          </p:cNvSpPr>
          <p:nvPr>
            <p:ph type="dt" sz="half" idx="10"/>
            <p:custDataLst>
              <p:tags r:id="rId7"/>
            </p:custDataLst>
          </p:nvPr>
        </p:nvSpPr>
        <p:spPr/>
        <p:txBody>
          <a:bodyPr/>
          <a:lstStyle>
            <a:lvl1pPr>
              <a:defRPr baseline="0">
                <a:latin typeface="Arial" pitchFamily="34" charset="0"/>
              </a:defRPr>
            </a:lvl1pPr>
          </a:lstStyle>
          <a:p>
            <a:fld id="{1E5E4182-9B3A-4430-8BA3-831D0EC0ADCB}" type="datetimeFigureOut">
              <a:rPr lang="zh-CN" altLang="en-US" smtClean="0"/>
              <a:t>2021-11-4</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itchFamily="34"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itchFamily="34" charset="0"/>
              </a:defRPr>
            </a:lvl1pPr>
          </a:lstStyle>
          <a:p>
            <a:fld id="{EE7A0584-0C04-40D8-95AD-91156D652078}"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 Target="../slides/slide1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3" Type="http://schemas.openxmlformats.org/officeDocument/2006/relationships/slideLayout" Target="../slideLayouts/slideLayout109.xml"/><Relationship Id="rId21" Type="http://schemas.openxmlformats.org/officeDocument/2006/relationships/tags" Target="../tags/tag12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tags" Target="../tags/tag13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0" Type="http://schemas.openxmlformats.org/officeDocument/2006/relationships/tags" Target="../tags/tag12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24" Type="http://schemas.openxmlformats.org/officeDocument/2006/relationships/tags" Target="../tags/tag132.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23" Type="http://schemas.openxmlformats.org/officeDocument/2006/relationships/tags" Target="../tags/tag131.xml"/><Relationship Id="rId10" Type="http://schemas.openxmlformats.org/officeDocument/2006/relationships/slideLayout" Target="../slideLayouts/slideLayout116.xml"/><Relationship Id="rId19" Type="http://schemas.openxmlformats.org/officeDocument/2006/relationships/theme" Target="../theme/theme10.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tags" Target="../tags/tag13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tags" Target="../tags/tag257.xml"/><Relationship Id="rId18" Type="http://schemas.openxmlformats.org/officeDocument/2006/relationships/tags" Target="../tags/tag26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1.xml"/><Relationship Id="rId17" Type="http://schemas.openxmlformats.org/officeDocument/2006/relationships/tags" Target="../tags/tag261.xml"/><Relationship Id="rId2" Type="http://schemas.openxmlformats.org/officeDocument/2006/relationships/slideLayout" Target="../slideLayouts/slideLayout126.xml"/><Relationship Id="rId16" Type="http://schemas.openxmlformats.org/officeDocument/2006/relationships/tags" Target="../tags/tag260.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5" Type="http://schemas.openxmlformats.org/officeDocument/2006/relationships/tags" Target="../tags/tag25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 Id="rId14" Type="http://schemas.openxmlformats.org/officeDocument/2006/relationships/tags" Target="../tags/tag25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 Target="../slides/slide1.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gif"/><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6" Type="http://schemas.openxmlformats.org/officeDocument/2006/relationships/slide" Target="../slides/slide10.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 Target="../slides/slide1.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gif"/><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6" Type="http://schemas.openxmlformats.org/officeDocument/2006/relationships/slide" Target="../slides/slide10.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 Target="../slides/slide1.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tags" Target="../tags/tag3.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tags" Target="../tags/tag7.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tags" Target="../tags/tag2.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tags" Target="../tags/tag6.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tags" Target="../tags/tag5.xml"/><Relationship Id="rId10" Type="http://schemas.openxmlformats.org/officeDocument/2006/relationships/slideLayout" Target="../slideLayouts/slideLayout98.xml"/><Relationship Id="rId19" Type="http://schemas.openxmlformats.org/officeDocument/2006/relationships/theme" Target="../theme/theme9.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23800" name="矩形 11"/>
          <p:cNvSpPr/>
          <p:nvPr userDrawn="1"/>
        </p:nvSpPr>
        <p:spPr>
          <a:xfrm>
            <a:off x="1957388" y="1995488"/>
            <a:ext cx="7488237" cy="3625850"/>
          </a:xfrm>
          <a:prstGeom prst="rect">
            <a:avLst/>
          </a:prstGeom>
          <a:solidFill>
            <a:schemeClr val="tx1">
              <a:alpha val="10001"/>
            </a:schemeClr>
          </a:solidFill>
          <a:ln w="25400">
            <a:noFill/>
          </a:ln>
        </p:spPr>
        <p:txBody>
          <a:bodyPr lIns="91393" tIns="45696" rIns="91393" bIns="45696" anchor="ctr"/>
          <a:lstStyle/>
          <a:p>
            <a:pPr lvl="0" algn="ctr" defTabSz="1217930">
              <a:lnSpc>
                <a:spcPct val="100000"/>
              </a:lnSpc>
            </a:pPr>
            <a:endParaRPr sz="2400" b="0">
              <a:solidFill>
                <a:srgbClr val="FFFFFF"/>
              </a:solidFill>
              <a:latin typeface="Arial" pitchFamily="34" charset="0"/>
              <a:ea typeface="黑体" pitchFamily="2" charset="-122"/>
            </a:endParaRPr>
          </a:p>
        </p:txBody>
      </p:sp>
      <p:cxnSp>
        <p:nvCxnSpPr>
          <p:cNvPr id="13" name="直接连接符 9"/>
          <p:cNvCxnSpPr/>
          <p:nvPr/>
        </p:nvCxnSpPr>
        <p:spPr>
          <a:xfrm flipH="1">
            <a:off x="1924050" y="1270775"/>
            <a:ext cx="0" cy="4320000"/>
          </a:xfrm>
          <a:prstGeom prst="line">
            <a:avLst/>
          </a:prstGeom>
          <a:ln w="28575">
            <a:gradFill>
              <a:gsLst>
                <a:gs pos="20000">
                  <a:srgbClr val="91ABCB"/>
                </a:gs>
                <a:gs pos="42000">
                  <a:srgbClr val="304864"/>
                </a:gs>
                <a:gs pos="60000">
                  <a:srgbClr val="304864"/>
                </a:gs>
                <a:gs pos="1818">
                  <a:srgbClr val="D5DFEB"/>
                </a:gs>
                <a:gs pos="99091">
                  <a:srgbClr val="D5DFEB"/>
                </a:gs>
                <a:gs pos="81000">
                  <a:srgbClr val="91ABCB"/>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523805" name="图片 1523804" descr="111"/>
          <p:cNvPicPr>
            <a:picLocks noChangeAspect="1"/>
          </p:cNvPicPr>
          <p:nvPr userDrawn="1"/>
        </p:nvPicPr>
        <p:blipFill>
          <a:blip r:embed="rId13"/>
          <a:stretch>
            <a:fillRect/>
          </a:stretch>
        </p:blipFill>
        <p:spPr>
          <a:xfrm flipH="1">
            <a:off x="9655175" y="2439988"/>
            <a:ext cx="1679575" cy="2284412"/>
          </a:xfrm>
          <a:prstGeom prst="rect">
            <a:avLst/>
          </a:prstGeom>
          <a:noFill/>
          <a:ln w="9525">
            <a:noFill/>
          </a:ln>
        </p:spPr>
      </p:pic>
      <p:pic>
        <p:nvPicPr>
          <p:cNvPr id="1523814" name="Picture 17" descr="22"/>
          <p:cNvPicPr/>
          <p:nvPr userDrawn="1"/>
        </p:nvPicPr>
        <p:blipFill>
          <a:blip r:embed="rId14"/>
          <a:stretch>
            <a:fillRect/>
          </a:stretch>
        </p:blipFill>
        <p:spPr>
          <a:xfrm>
            <a:off x="5270500" y="3838575"/>
            <a:ext cx="520700" cy="331788"/>
          </a:xfrm>
          <a:prstGeom prst="rect">
            <a:avLst/>
          </a:prstGeom>
          <a:noFill/>
          <a:ln w="9525">
            <a:noFill/>
          </a:ln>
        </p:spPr>
      </p:pic>
      <p:pic>
        <p:nvPicPr>
          <p:cNvPr id="1523815" name="Picture 17" descr="22"/>
          <p:cNvPicPr/>
          <p:nvPr userDrawn="1"/>
        </p:nvPicPr>
        <p:blipFill>
          <a:blip r:embed="rId14"/>
          <a:stretch>
            <a:fillRect/>
          </a:stretch>
        </p:blipFill>
        <p:spPr>
          <a:xfrm>
            <a:off x="5256213" y="4376738"/>
            <a:ext cx="520700" cy="331787"/>
          </a:xfrm>
          <a:prstGeom prst="rect">
            <a:avLst/>
          </a:prstGeom>
          <a:noFill/>
          <a:ln w="9525">
            <a:noFill/>
          </a:ln>
        </p:spPr>
      </p:pic>
      <p:pic>
        <p:nvPicPr>
          <p:cNvPr id="1523816" name="Picture 17" descr="22"/>
          <p:cNvPicPr/>
          <p:nvPr userDrawn="1"/>
        </p:nvPicPr>
        <p:blipFill>
          <a:blip r:embed="rId14"/>
          <a:stretch>
            <a:fillRect/>
          </a:stretch>
        </p:blipFill>
        <p:spPr>
          <a:xfrm>
            <a:off x="5313363" y="4854575"/>
            <a:ext cx="520700" cy="331788"/>
          </a:xfrm>
          <a:prstGeom prst="rect">
            <a:avLst/>
          </a:prstGeom>
          <a:noFill/>
          <a:ln w="9525">
            <a:noFill/>
          </a:ln>
        </p:spPr>
      </p:pic>
      <p:sp>
        <p:nvSpPr>
          <p:cNvPr id="1523810" name="文本框 25"/>
          <p:cNvSpPr txBox="1"/>
          <p:nvPr userDrawn="1"/>
        </p:nvSpPr>
        <p:spPr>
          <a:xfrm>
            <a:off x="2043113" y="3652838"/>
            <a:ext cx="5903912" cy="1639887"/>
          </a:xfrm>
          <a:prstGeom prst="rect">
            <a:avLst/>
          </a:prstGeom>
          <a:noFill/>
          <a:ln w="9525">
            <a:noFill/>
          </a:ln>
        </p:spPr>
        <p:txBody>
          <a:bodyPr lIns="91393" tIns="45696" rIns="91393" bIns="45696">
            <a:spAutoFit/>
          </a:bodyPr>
          <a:lstStyle/>
          <a:p>
            <a:pPr lvl="0" defTabSz="1217930">
              <a:lnSpc>
                <a:spcPct val="130000"/>
              </a:lnSpc>
              <a:buNone/>
            </a:pPr>
            <a:r>
              <a:rPr lang="zh-CN" altLang="en-US" sz="2600" b="0">
                <a:solidFill>
                  <a:srgbClr val="595959"/>
                </a:solidFill>
                <a:latin typeface="黑体" panose="02010609060101010101" pitchFamily="2" charset="-122"/>
                <a:ea typeface="黑体" pitchFamily="2" charset="-122"/>
              </a:rPr>
              <a:t>自主预习</a:t>
            </a:r>
            <a:r>
              <a:rPr lang="en-US" altLang="zh-CN" sz="2600" b="0">
                <a:solidFill>
                  <a:srgbClr val="595959"/>
                </a:solidFill>
                <a:latin typeface="宋体" panose="02010600030101010101" pitchFamily="2" charset="-122"/>
                <a:ea typeface="黑体" pitchFamily="2" charset="-122"/>
              </a:rPr>
              <a:t>•</a:t>
            </a:r>
            <a:r>
              <a:rPr lang="zh-CN" altLang="en-US" sz="2600" b="0">
                <a:solidFill>
                  <a:srgbClr val="595959"/>
                </a:solidFill>
                <a:latin typeface="黑体" panose="02010609060101010101" pitchFamily="2" charset="-122"/>
                <a:ea typeface="黑体" pitchFamily="2" charset="-122"/>
              </a:rPr>
              <a:t>素养奠基</a:t>
            </a:r>
          </a:p>
          <a:p>
            <a:pPr lvl="0" defTabSz="1217930">
              <a:lnSpc>
                <a:spcPct val="130000"/>
              </a:lnSpc>
              <a:buNone/>
            </a:pPr>
            <a:r>
              <a:rPr lang="zh-CN" altLang="en-US" sz="2600" b="0">
                <a:solidFill>
                  <a:srgbClr val="595959"/>
                </a:solidFill>
                <a:latin typeface="黑体" panose="02010609060101010101" pitchFamily="2" charset="-122"/>
                <a:ea typeface="黑体" pitchFamily="2" charset="-122"/>
              </a:rPr>
              <a:t>课堂探究</a:t>
            </a:r>
            <a:r>
              <a:rPr lang="en-US" altLang="zh-CN" sz="2600" b="0">
                <a:solidFill>
                  <a:srgbClr val="595959"/>
                </a:solidFill>
                <a:latin typeface="宋体" panose="02010600030101010101" pitchFamily="2" charset="-122"/>
                <a:ea typeface="黑体" pitchFamily="2" charset="-122"/>
              </a:rPr>
              <a:t>•</a:t>
            </a:r>
            <a:r>
              <a:rPr lang="zh-CN" altLang="en-US" sz="2600" b="0">
                <a:solidFill>
                  <a:srgbClr val="595959"/>
                </a:solidFill>
                <a:latin typeface="黑体" panose="02010609060101010101" pitchFamily="2" charset="-122"/>
                <a:ea typeface="黑体" pitchFamily="2" charset="-122"/>
              </a:rPr>
              <a:t>素养培优</a:t>
            </a:r>
          </a:p>
          <a:p>
            <a:pPr lvl="0" defTabSz="1217930">
              <a:lnSpc>
                <a:spcPct val="130000"/>
              </a:lnSpc>
              <a:buNone/>
            </a:pPr>
            <a:r>
              <a:rPr lang="zh-CN" altLang="zh-CN" sz="2600" b="0">
                <a:solidFill>
                  <a:srgbClr val="595959"/>
                </a:solidFill>
                <a:latin typeface="黑体" panose="02010609060101010101" pitchFamily="2" charset="-122"/>
                <a:ea typeface="黑体" pitchFamily="2" charset="-122"/>
              </a:rPr>
              <a:t>拓展阅读</a:t>
            </a:r>
            <a:r>
              <a:rPr lang="zh-CN" altLang="zh-CN" sz="2600" b="0">
                <a:solidFill>
                  <a:srgbClr val="595959"/>
                </a:solidFill>
                <a:latin typeface="宋体" panose="02010600030101010101" pitchFamily="2" charset="-122"/>
                <a:ea typeface="黑体" pitchFamily="2" charset="-122"/>
              </a:rPr>
              <a:t>•</a:t>
            </a:r>
            <a:r>
              <a:rPr lang="zh-CN" altLang="zh-CN" sz="2600" b="0">
                <a:solidFill>
                  <a:srgbClr val="595959"/>
                </a:solidFill>
                <a:latin typeface="黑体" panose="02010609060101010101" pitchFamily="2" charset="-122"/>
                <a:ea typeface="黑体" pitchFamily="2" charset="-122"/>
              </a:rPr>
              <a:t>文化传承</a:t>
            </a:r>
          </a:p>
        </p:txBody>
      </p:sp>
      <p:sp>
        <p:nvSpPr>
          <p:cNvPr id="1523811" name="矩形 1523810">
            <a:hlinkClick r:id="rId15" action="ppaction://hlinksldjump" tooltip="点击进入"/>
          </p:cNvPr>
          <p:cNvSpPr/>
          <p:nvPr userDrawn="1"/>
        </p:nvSpPr>
        <p:spPr>
          <a:xfrm>
            <a:off x="2090738" y="3803650"/>
            <a:ext cx="3044825" cy="419100"/>
          </a:xfrm>
          <a:prstGeom prst="rect">
            <a:avLst/>
          </a:prstGeom>
          <a:solidFill>
            <a:srgbClr val="CC99FF">
              <a:alpha val="999"/>
            </a:srgbClr>
          </a:solidFill>
          <a:ln w="9525">
            <a:noFill/>
          </a:ln>
        </p:spPr>
        <p:txBody>
          <a:bodyPr/>
          <a:lstStyle/>
          <a:p>
            <a:endParaRPr lang="zh-CN" altLang="en-US"/>
          </a:p>
        </p:txBody>
      </p:sp>
      <p:sp>
        <p:nvSpPr>
          <p:cNvPr id="1523812" name="矩形 1523811">
            <a:hlinkClick r:id="rId16" action="ppaction://hlinksldjump" tooltip="点击进入"/>
          </p:cNvPr>
          <p:cNvSpPr/>
          <p:nvPr userDrawn="1"/>
        </p:nvSpPr>
        <p:spPr>
          <a:xfrm>
            <a:off x="2090738" y="4311650"/>
            <a:ext cx="2986087" cy="419100"/>
          </a:xfrm>
          <a:prstGeom prst="rect">
            <a:avLst/>
          </a:prstGeom>
          <a:solidFill>
            <a:srgbClr val="CC99FF">
              <a:alpha val="999"/>
            </a:srgbClr>
          </a:solidFill>
          <a:ln w="9525">
            <a:noFill/>
          </a:ln>
        </p:spPr>
        <p:txBody>
          <a:bodyPr/>
          <a:lstStyle/>
          <a:p>
            <a:endParaRPr lang="zh-CN" altLang="en-US"/>
          </a:p>
        </p:txBody>
      </p:sp>
      <p:sp>
        <p:nvSpPr>
          <p:cNvPr id="1523813" name="矩形 1523812">
            <a:hlinkClick r:id="rId15" action="ppaction://hlinksldjump" tooltip="点击进入"/>
          </p:cNvPr>
          <p:cNvSpPr/>
          <p:nvPr userDrawn="1"/>
        </p:nvSpPr>
        <p:spPr>
          <a:xfrm>
            <a:off x="2090738" y="4821238"/>
            <a:ext cx="3103562" cy="434975"/>
          </a:xfrm>
          <a:prstGeom prst="rect">
            <a:avLst/>
          </a:prstGeom>
          <a:solidFill>
            <a:srgbClr val="CC99FF">
              <a:alpha val="999"/>
            </a:srgbClr>
          </a:solidFill>
          <a:ln w="9525">
            <a:noFill/>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sldNum="0" hdr="0"/>
  <p:txStyles>
    <p:titleStyle>
      <a:lvl1pPr marL="0" lvl="0" indent="0" algn="l" defTabSz="914400" rtl="0" eaLnBrk="1" fontAlgn="base" latinLnBrk="0" hangingPunct="1">
        <a:lnSpc>
          <a:spcPct val="90000"/>
        </a:lnSpc>
        <a:spcBef>
          <a:spcPct val="0"/>
        </a:spcBef>
        <a:spcAft>
          <a:spcPct val="0"/>
        </a:spcAft>
        <a:buNone/>
        <a:defRPr sz="4400" b="0" i="0" u="none" kern="1200" baseline="0">
          <a:solidFill>
            <a:schemeClr val="tx1"/>
          </a:solidFill>
          <a:latin typeface="+mj-lt"/>
          <a:ea typeface="+mj-ea"/>
          <a:cs typeface="+mj-cs"/>
        </a:defRPr>
      </a:lvl1pPr>
    </p:titleStyle>
    <p:bodyStyle>
      <a:lvl1pPr marL="228600" lvl="0" indent="-228600" algn="l" defTabSz="914400" rtl="0" eaLnBrk="1" fontAlgn="base" latinLnBrk="0" hangingPunct="1">
        <a:lnSpc>
          <a:spcPct val="90000"/>
        </a:lnSpc>
        <a:spcBef>
          <a:spcPts val="990"/>
        </a:spcBef>
        <a:spcAft>
          <a:spcPct val="0"/>
        </a:spcAft>
        <a:buFont typeface="Arial" pitchFamily="34" charset="0"/>
        <a:buChar char="•"/>
        <a:defRPr sz="2900" b="0" i="0" u="none" kern="1200" baseline="0">
          <a:solidFill>
            <a:schemeClr val="tx1"/>
          </a:solidFill>
          <a:latin typeface="+mn-lt"/>
          <a:ea typeface="+mn-ea"/>
          <a:cs typeface="+mn-cs"/>
        </a:defRPr>
      </a:lvl1pPr>
      <a:lvl2pPr marL="685800" lvl="1" indent="-228600" algn="l" defTabSz="914400" rtl="0" eaLnBrk="1" fontAlgn="base" latinLnBrk="0" hangingPunct="1">
        <a:lnSpc>
          <a:spcPct val="90000"/>
        </a:lnSpc>
        <a:spcBef>
          <a:spcPts val="500"/>
        </a:spcBef>
        <a:spcAft>
          <a:spcPct val="0"/>
        </a:spcAft>
        <a:buFont typeface="Arial" pitchFamily="34" charset="0"/>
        <a:buChar char="•"/>
        <a:defRPr sz="2400" b="0" i="0" u="none" kern="1200" baseline="0">
          <a:solidFill>
            <a:schemeClr val="tx1"/>
          </a:solidFill>
          <a:latin typeface="+mn-lt"/>
          <a:ea typeface="+mn-ea"/>
          <a:cs typeface="+mn-cs"/>
        </a:defRPr>
      </a:lvl2pPr>
      <a:lvl3pPr marL="1144905" lvl="2" indent="-230505" algn="l" defTabSz="914400" rtl="0" eaLnBrk="1" fontAlgn="base" latinLnBrk="0" hangingPunct="1">
        <a:lnSpc>
          <a:spcPct val="90000"/>
        </a:lnSpc>
        <a:spcBef>
          <a:spcPts val="500"/>
        </a:spcBef>
        <a:spcAft>
          <a:spcPct val="0"/>
        </a:spcAft>
        <a:buFont typeface="Arial" pitchFamily="34" charset="0"/>
        <a:buChar char="•"/>
        <a:defRPr sz="2100" b="0" i="0" u="none" kern="1200" baseline="0">
          <a:solidFill>
            <a:schemeClr val="tx1"/>
          </a:solidFill>
          <a:latin typeface="+mn-lt"/>
          <a:ea typeface="+mn-ea"/>
          <a:cs typeface="+mn-cs"/>
        </a:defRPr>
      </a:lvl3pPr>
      <a:lvl4pPr marL="1600200" lvl="3"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4pPr>
      <a:lvl5pPr marL="2057400" lvl="4" indent="-22987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5pPr>
      <a:lvl6pPr marL="2286000" lvl="5"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6pPr>
      <a:lvl7pPr marL="2743200" lvl="6"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7pPr>
      <a:lvl8pPr marL="3200400" lvl="7"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8pPr>
      <a:lvl9pPr marL="3657600" lvl="8"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13" y="443353"/>
            <a:ext cx="10851107" cy="442087"/>
          </a:xfrm>
          <a:prstGeom prst="rect">
            <a:avLst/>
          </a:prstGeom>
        </p:spPr>
        <p:txBody>
          <a:bodyPr vert="horz" lIns="100800" tIns="39600" rIns="75600" bIns="396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13" y="952773"/>
            <a:ext cx="10851107" cy="5390404"/>
          </a:xfrm>
          <a:prstGeom prst="rect">
            <a:avLst/>
          </a:prstGeom>
        </p:spPr>
        <p:txBody>
          <a:bodyPr vert="horz" lIns="100800" tIns="0" rIns="8280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651" y="6351597"/>
            <a:ext cx="2699719" cy="316888"/>
          </a:xfrm>
          <a:prstGeom prst="rect">
            <a:avLst/>
          </a:prstGeom>
        </p:spPr>
        <p:txBody>
          <a:bodyPr vert="horz" lIns="91440" tIns="45720" rIns="91440" bIns="45720" rtlCol="0" anchor="ctr">
            <a:normAutofit/>
          </a:bodyPr>
          <a:lstStyle>
            <a:lvl1pPr algn="l">
              <a:defRPr sz="900" baseline="0">
                <a:solidFill>
                  <a:schemeClr val="tx1">
                    <a:tint val="75000"/>
                  </a:schemeClr>
                </a:solidFill>
                <a:latin typeface="Arial" pitchFamily="34" charset="0"/>
              </a:defRPr>
            </a:lvl1p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3"/>
            <p:custDataLst>
              <p:tags r:id="rId23"/>
            </p:custDataLst>
          </p:nvPr>
        </p:nvSpPr>
        <p:spPr>
          <a:xfrm>
            <a:off x="4115571" y="6351597"/>
            <a:ext cx="3959587" cy="316888"/>
          </a:xfrm>
          <a:prstGeom prst="rect">
            <a:avLst/>
          </a:prstGeom>
        </p:spPr>
        <p:txBody>
          <a:bodyPr vert="horz" lIns="91440" tIns="45720" rIns="91440" bIns="45720" rtlCol="0" anchor="ctr">
            <a:normAutofit/>
          </a:bodyPr>
          <a:lstStyle>
            <a:lvl1pPr algn="ctr">
              <a:defRPr sz="900" baseline="0">
                <a:solidFill>
                  <a:schemeClr val="tx1">
                    <a:tint val="75000"/>
                  </a:schemeClr>
                </a:solidFill>
                <a:latin typeface="Arial" pitchFamily="34" charset="0"/>
              </a:defRPr>
            </a:lvl1pPr>
          </a:lstStyle>
          <a:p>
            <a:endParaRPr lang="zh-CN" altLang="en-US"/>
          </a:p>
        </p:txBody>
      </p:sp>
      <p:sp>
        <p:nvSpPr>
          <p:cNvPr id="6" name="灯片编号占位符 5"/>
          <p:cNvSpPr>
            <a:spLocks noGrp="1"/>
          </p:cNvSpPr>
          <p:nvPr>
            <p:ph type="sldNum" sz="quarter" idx="4"/>
            <p:custDataLst>
              <p:tags r:id="rId24"/>
            </p:custDataLst>
          </p:nvPr>
        </p:nvSpPr>
        <p:spPr>
          <a:xfrm>
            <a:off x="8609703" y="6351597"/>
            <a:ext cx="2699719" cy="316888"/>
          </a:xfrm>
          <a:prstGeom prst="rect">
            <a:avLst/>
          </a:prstGeom>
        </p:spPr>
        <p:txBody>
          <a:bodyPr vert="horz" lIns="91440" tIns="45720" rIns="91440" bIns="45720" rtlCol="0" anchor="ctr">
            <a:normAutofit/>
          </a:bodyPr>
          <a:lstStyle>
            <a:lvl1pPr algn="r">
              <a:defRPr sz="900" baseline="0">
                <a:solidFill>
                  <a:schemeClr val="tx1">
                    <a:tint val="75000"/>
                  </a:schemeClr>
                </a:solidFill>
                <a:latin typeface="Arial" pitchFamily="34" charset="0"/>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Lst>
  <p:transition/>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75000"/>
              <a:lumOff val="25000"/>
            </a:schemeClr>
          </a:solidFill>
          <a:uFillTx/>
          <a:latin typeface="Arial"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itchFamily="34" charset="0"/>
        <a:buChar char="•"/>
        <a:defRPr sz="1200" u="none" strike="noStrike" kern="1200" cap="none" spc="150" normalizeH="0" baseline="0">
          <a:solidFill>
            <a:schemeClr val="tx1">
              <a:lumMod val="75000"/>
              <a:lumOff val="25000"/>
            </a:schemeClr>
          </a:solidFill>
          <a:uFillTx/>
          <a:latin typeface="Arial"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itchFamily="34" charset="0"/>
        <a:buChar char="•"/>
        <a:tabLst>
          <a:tab pos="1207770" algn="l"/>
        </a:tabLst>
        <a:defRPr sz="1200" u="none" strike="noStrike" kern="1200" cap="none" spc="150" normalizeH="0" baseline="0">
          <a:solidFill>
            <a:schemeClr val="tx1">
              <a:lumMod val="75000"/>
              <a:lumOff val="25000"/>
            </a:schemeClr>
          </a:solidFill>
          <a:uFillTx/>
          <a:latin typeface="Arial"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itchFamily="34" charset="0"/>
        <a:buChar char="•"/>
        <a:defRPr sz="1200" u="none" strike="noStrike" kern="1200" cap="none" spc="150" normalizeH="0" baseline="0">
          <a:solidFill>
            <a:schemeClr val="tx1">
              <a:lumMod val="75000"/>
              <a:lumOff val="25000"/>
            </a:schemeClr>
          </a:solidFill>
          <a:uFillTx/>
          <a:latin typeface="Arial" pitchFamily="34" charset="0"/>
          <a:ea typeface="隶书" panose="02010509060101010101" pitchFamily="49" charset="-122"/>
          <a:cs typeface="+mn-cs"/>
        </a:defRPr>
      </a:lvl3pPr>
      <a:lvl4pPr marL="1200785" indent="-171450" algn="l" defTabSz="685800" rtl="0" eaLnBrk="1" fontAlgn="auto" latinLnBrk="0" hangingPunct="1">
        <a:lnSpc>
          <a:spcPct val="130000"/>
        </a:lnSpc>
        <a:spcBef>
          <a:spcPct val="0"/>
        </a:spcBef>
        <a:spcAft>
          <a:spcPts val="1000"/>
        </a:spcAft>
        <a:buFont typeface="Arial" pitchFamily="34" charset="0"/>
        <a:buChar char="•"/>
        <a:defRPr sz="1200" u="none" strike="noStrike" kern="1200" cap="none" spc="150" normalizeH="0" baseline="0">
          <a:solidFill>
            <a:schemeClr val="tx1">
              <a:lumMod val="75000"/>
              <a:lumOff val="25000"/>
            </a:schemeClr>
          </a:solidFill>
          <a:uFillTx/>
          <a:latin typeface="Arial" pitchFamily="34" charset="0"/>
          <a:ea typeface="隶书" panose="02010509060101010101" pitchFamily="49" charset="-122"/>
          <a:cs typeface="+mn-cs"/>
        </a:defRPr>
      </a:lvl4pPr>
      <a:lvl5pPr marL="1543685" indent="-171450" algn="l" defTabSz="685800" rtl="0" eaLnBrk="1" fontAlgn="auto" latinLnBrk="0" hangingPunct="1">
        <a:lnSpc>
          <a:spcPct val="130000"/>
        </a:lnSpc>
        <a:spcBef>
          <a:spcPct val="0"/>
        </a:spcBef>
        <a:spcAft>
          <a:spcPts val="1000"/>
        </a:spcAft>
        <a:buFont typeface="Arial" pitchFamily="34" charset="0"/>
        <a:buChar char="•"/>
        <a:defRPr sz="1200" u="none" strike="noStrike" kern="1200" cap="none" spc="150" normalizeH="0" baseline="0">
          <a:solidFill>
            <a:schemeClr val="tx1">
              <a:lumMod val="75000"/>
              <a:lumOff val="25000"/>
            </a:schemeClr>
          </a:solidFill>
          <a:uFillTx/>
          <a:latin typeface="Arial" pitchFamily="34" charset="0"/>
          <a:ea typeface="隶书" panose="02010509060101010101" pitchFamily="49" charset="-122"/>
          <a:cs typeface="+mn-cs"/>
        </a:defRPr>
      </a:lvl5pPr>
      <a:lvl6pPr marL="1886585"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321" y="608541"/>
            <a:ext cx="10967772" cy="705763"/>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321" y="1490745"/>
            <a:ext cx="10967772" cy="4760302"/>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1920" y="6315862"/>
            <a:ext cx="2699649" cy="316873"/>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3"/>
            <p:custDataLst>
              <p:tags r:id="rId17"/>
            </p:custDataLst>
          </p:nvPr>
        </p:nvSpPr>
        <p:spPr>
          <a:xfrm>
            <a:off x="4115464" y="6315862"/>
            <a:ext cx="3959485" cy="316873"/>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6444" y="6315862"/>
            <a:ext cx="2699649" cy="316873"/>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extLst>
      <p:ext uri="{BB962C8B-B14F-4D97-AF65-F5344CB8AC3E}">
        <p14:creationId xmlns:p14="http://schemas.microsoft.com/office/powerpoint/2010/main" val="2049763923"/>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ransition/>
  <p:txStyles>
    <p:titleStyle>
      <a:lvl1pPr algn="l" defTabSz="914309"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577" indent="-228577" algn="l" defTabSz="914309"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731" indent="-228577" algn="l" defTabSz="914309" rtl="0" eaLnBrk="1" fontAlgn="auto" latinLnBrk="0" hangingPunct="1">
        <a:lnSpc>
          <a:spcPct val="120000"/>
        </a:lnSpc>
        <a:spcBef>
          <a:spcPct val="0"/>
        </a:spcBef>
        <a:spcAft>
          <a:spcPts val="600"/>
        </a:spcAft>
        <a:buFont typeface="Arial" pitchFamily="34" charset="0"/>
        <a:buChar char="●"/>
        <a:tabLst>
          <a:tab pos="1609564" algn="l"/>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2886" indent="-228577" algn="l" defTabSz="914309"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040" indent="-228577" algn="l" defTabSz="914309"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194" indent="-228577" algn="l" defTabSz="914309"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349" indent="-228577" algn="l" defTabSz="914309"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69187" name="矩形 2269186">
            <a:hlinkClick r:id="rId13" action="ppaction://hlinksldjump" tooltip="返回"/>
          </p:cNvPr>
          <p:cNvSpPr/>
          <p:nvPr userDrawn="1"/>
        </p:nvSpPr>
        <p:spPr>
          <a:xfrm>
            <a:off x="10223500" y="76200"/>
            <a:ext cx="1054100" cy="406400"/>
          </a:xfrm>
          <a:prstGeom prst="rect">
            <a:avLst/>
          </a:prstGeom>
          <a:solidFill>
            <a:srgbClr val="CC99FF">
              <a:alpha val="999"/>
            </a:srgbClr>
          </a:solidFill>
          <a:ln w="9525">
            <a:noFill/>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sldNum="0" hdr="0"/>
  <p:txStyles>
    <p:titleStyle>
      <a:lvl1pPr marL="0" lvl="0" indent="0" algn="l" defTabSz="914400" rtl="0" eaLnBrk="1" fontAlgn="base" latinLnBrk="0" hangingPunct="1">
        <a:lnSpc>
          <a:spcPct val="90000"/>
        </a:lnSpc>
        <a:spcBef>
          <a:spcPct val="0"/>
        </a:spcBef>
        <a:spcAft>
          <a:spcPct val="0"/>
        </a:spcAft>
        <a:buNone/>
        <a:defRPr sz="4400" b="0" i="0" u="none" kern="1200" baseline="0">
          <a:solidFill>
            <a:schemeClr val="tx1"/>
          </a:solidFill>
          <a:latin typeface="+mj-lt"/>
          <a:ea typeface="+mj-ea"/>
          <a:cs typeface="+mj-cs"/>
        </a:defRPr>
      </a:lvl1pPr>
    </p:titleStyle>
    <p:bodyStyle>
      <a:lvl1pPr marL="228600" lvl="0" indent="-228600" algn="l" defTabSz="914400" rtl="0" eaLnBrk="1" fontAlgn="base" latinLnBrk="0" hangingPunct="1">
        <a:lnSpc>
          <a:spcPct val="90000"/>
        </a:lnSpc>
        <a:spcBef>
          <a:spcPts val="990"/>
        </a:spcBef>
        <a:spcAft>
          <a:spcPct val="0"/>
        </a:spcAft>
        <a:buFont typeface="Arial" pitchFamily="34" charset="0"/>
        <a:buChar char="•"/>
        <a:defRPr sz="2900" b="0" i="0" u="none" kern="1200" baseline="0">
          <a:solidFill>
            <a:schemeClr val="tx1"/>
          </a:solidFill>
          <a:latin typeface="+mn-lt"/>
          <a:ea typeface="+mn-ea"/>
          <a:cs typeface="+mn-cs"/>
        </a:defRPr>
      </a:lvl1pPr>
      <a:lvl2pPr marL="685800" lvl="1" indent="-228600" algn="l" defTabSz="914400" rtl="0" eaLnBrk="1" fontAlgn="base" latinLnBrk="0" hangingPunct="1">
        <a:lnSpc>
          <a:spcPct val="90000"/>
        </a:lnSpc>
        <a:spcBef>
          <a:spcPts val="500"/>
        </a:spcBef>
        <a:spcAft>
          <a:spcPct val="0"/>
        </a:spcAft>
        <a:buFont typeface="Arial" pitchFamily="34" charset="0"/>
        <a:buChar char="•"/>
        <a:defRPr sz="2400" b="0" i="0" u="none" kern="1200" baseline="0">
          <a:solidFill>
            <a:schemeClr val="tx1"/>
          </a:solidFill>
          <a:latin typeface="+mn-lt"/>
          <a:ea typeface="+mn-ea"/>
          <a:cs typeface="+mn-cs"/>
        </a:defRPr>
      </a:lvl2pPr>
      <a:lvl3pPr marL="1144905" lvl="2" indent="-230505" algn="l" defTabSz="914400" rtl="0" eaLnBrk="1" fontAlgn="base" latinLnBrk="0" hangingPunct="1">
        <a:lnSpc>
          <a:spcPct val="90000"/>
        </a:lnSpc>
        <a:spcBef>
          <a:spcPts val="500"/>
        </a:spcBef>
        <a:spcAft>
          <a:spcPct val="0"/>
        </a:spcAft>
        <a:buFont typeface="Arial" pitchFamily="34" charset="0"/>
        <a:buChar char="•"/>
        <a:defRPr sz="2100" b="0" i="0" u="none" kern="1200" baseline="0">
          <a:solidFill>
            <a:schemeClr val="tx1"/>
          </a:solidFill>
          <a:latin typeface="+mn-lt"/>
          <a:ea typeface="+mn-ea"/>
          <a:cs typeface="+mn-cs"/>
        </a:defRPr>
      </a:lvl3pPr>
      <a:lvl4pPr marL="1600200" lvl="3"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4pPr>
      <a:lvl5pPr marL="2057400" lvl="4" indent="-22987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5pPr>
      <a:lvl6pPr marL="2286000" lvl="5"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6pPr>
      <a:lvl7pPr marL="2743200" lvl="6"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7pPr>
      <a:lvl8pPr marL="3200400" lvl="7"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8pPr>
      <a:lvl9pPr marL="3657600" lvl="8"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1282" name="Rectangle 5">
            <a:hlinkClick r:id="rId13" action="ppaction://hlinksldjump" tooltip="返回"/>
          </p:cNvPr>
          <p:cNvSpPr/>
          <p:nvPr userDrawn="1"/>
        </p:nvSpPr>
        <p:spPr>
          <a:xfrm>
            <a:off x="10223500" y="-63500"/>
            <a:ext cx="1054100" cy="687388"/>
          </a:xfrm>
          <a:prstGeom prst="rect">
            <a:avLst/>
          </a:prstGeom>
          <a:solidFill>
            <a:srgbClr val="CC99FF">
              <a:alpha val="1176"/>
            </a:srgbClr>
          </a:solidFill>
          <a:ln w="9525">
            <a:noFill/>
          </a:ln>
        </p:spPr>
        <p:txBody>
          <a:bodyPr anchor="ctr">
            <a:spAutoFit/>
          </a:bodyPr>
          <a:lstStyle/>
          <a:p>
            <a:pPr lvl="0">
              <a:lnSpc>
                <a:spcPct val="150000"/>
              </a:lnSpc>
            </a:pPr>
            <a:endParaRPr sz="2600" b="1">
              <a:solidFill>
                <a:srgbClr val="000000"/>
              </a:solidFill>
              <a:latin typeface="宋体" panose="02010600030101010101" pitchFamily="2" charset="-122"/>
              <a:ea typeface="宋体" pitchFamily="2"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hf sldNum="0" hdr="0"/>
  <p:txStyles>
    <p:titleStyle>
      <a:lvl1pPr marL="0" lvl="0" indent="0" algn="l" defTabSz="914400" rtl="0" eaLnBrk="1" fontAlgn="base" latinLnBrk="0" hangingPunct="1">
        <a:lnSpc>
          <a:spcPct val="90000"/>
        </a:lnSpc>
        <a:spcBef>
          <a:spcPct val="0"/>
        </a:spcBef>
        <a:spcAft>
          <a:spcPct val="0"/>
        </a:spcAft>
        <a:buNone/>
        <a:defRPr sz="4400" b="0" i="0" u="none" kern="1200" baseline="0">
          <a:solidFill>
            <a:schemeClr val="tx1"/>
          </a:solidFill>
          <a:latin typeface="+mj-lt"/>
          <a:ea typeface="+mj-ea"/>
          <a:cs typeface="+mj-cs"/>
        </a:defRPr>
      </a:lvl1pPr>
    </p:titleStyle>
    <p:bodyStyle>
      <a:lvl1pPr marL="228600" lvl="0" indent="-228600" algn="l" defTabSz="914400" rtl="0" eaLnBrk="1" fontAlgn="base" latinLnBrk="0" hangingPunct="1">
        <a:lnSpc>
          <a:spcPct val="90000"/>
        </a:lnSpc>
        <a:spcBef>
          <a:spcPts val="990"/>
        </a:spcBef>
        <a:spcAft>
          <a:spcPct val="0"/>
        </a:spcAft>
        <a:buFont typeface="Arial" pitchFamily="34" charset="0"/>
        <a:buChar char="•"/>
        <a:defRPr sz="2900" b="0" i="0" u="none" kern="1200" baseline="0">
          <a:solidFill>
            <a:schemeClr val="tx1"/>
          </a:solidFill>
          <a:latin typeface="+mn-lt"/>
          <a:ea typeface="+mn-ea"/>
          <a:cs typeface="+mn-cs"/>
        </a:defRPr>
      </a:lvl1pPr>
      <a:lvl2pPr marL="685800" lvl="1" indent="-228600" algn="l" defTabSz="914400" rtl="0" eaLnBrk="1" fontAlgn="base" latinLnBrk="0" hangingPunct="1">
        <a:lnSpc>
          <a:spcPct val="90000"/>
        </a:lnSpc>
        <a:spcBef>
          <a:spcPts val="500"/>
        </a:spcBef>
        <a:spcAft>
          <a:spcPct val="0"/>
        </a:spcAft>
        <a:buFont typeface="Arial" pitchFamily="34" charset="0"/>
        <a:buChar char="•"/>
        <a:defRPr sz="2400" b="0" i="0" u="none" kern="1200" baseline="0">
          <a:solidFill>
            <a:schemeClr val="tx1"/>
          </a:solidFill>
          <a:latin typeface="+mn-lt"/>
          <a:ea typeface="+mn-ea"/>
          <a:cs typeface="+mn-cs"/>
        </a:defRPr>
      </a:lvl2pPr>
      <a:lvl3pPr marL="1144905" lvl="2" indent="-230505" algn="l" defTabSz="914400" rtl="0" eaLnBrk="1" fontAlgn="base" latinLnBrk="0" hangingPunct="1">
        <a:lnSpc>
          <a:spcPct val="90000"/>
        </a:lnSpc>
        <a:spcBef>
          <a:spcPts val="500"/>
        </a:spcBef>
        <a:spcAft>
          <a:spcPct val="0"/>
        </a:spcAft>
        <a:buFont typeface="Arial" pitchFamily="34" charset="0"/>
        <a:buChar char="•"/>
        <a:defRPr sz="2100" b="0" i="0" u="none" kern="1200" baseline="0">
          <a:solidFill>
            <a:schemeClr val="tx1"/>
          </a:solidFill>
          <a:latin typeface="+mn-lt"/>
          <a:ea typeface="+mn-ea"/>
          <a:cs typeface="+mn-cs"/>
        </a:defRPr>
      </a:lvl3pPr>
      <a:lvl4pPr marL="1600200" lvl="3"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4pPr>
      <a:lvl5pPr marL="2057400" lvl="4" indent="-22987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90000"/>
        </a:lnSpc>
        <a:spcBef>
          <a:spcPts val="500"/>
        </a:spcBef>
        <a:spcAft>
          <a:spcPct val="0"/>
        </a:spcAft>
        <a:buFont typeface="Arial" pitchFamily="34" charset="0"/>
        <a:buChar char="•"/>
        <a:defRPr sz="18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5pPr>
      <a:lvl6pPr marL="2286000" lvl="5"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6pPr>
      <a:lvl7pPr marL="2743200" lvl="6"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7pPr>
      <a:lvl8pPr marL="3200400" lvl="7"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8pPr>
      <a:lvl9pPr marL="3657600" lvl="8"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09537" y="274714"/>
            <a:ext cx="10971657" cy="1143318"/>
          </a:xfrm>
          <a:prstGeom prst="rect">
            <a:avLst/>
          </a:prstGeom>
          <a:noFill/>
          <a:ln w="9525">
            <a:noFill/>
          </a:ln>
        </p:spPr>
        <p:txBody>
          <a:bodyPr anchor="ctr"/>
          <a:lstStyle/>
          <a:p>
            <a:pPr lvl="0"/>
            <a:r>
              <a:rPr lang="zh-CN" altLang="en-US"/>
              <a:t>单击此处编辑母版标题样式</a:t>
            </a:r>
          </a:p>
        </p:txBody>
      </p:sp>
      <p:sp>
        <p:nvSpPr>
          <p:cNvPr id="1027" name="文本占位符 2"/>
          <p:cNvSpPr>
            <a:spLocks noGrp="1"/>
          </p:cNvSpPr>
          <p:nvPr>
            <p:ph type="body" idx="1"/>
          </p:nvPr>
        </p:nvSpPr>
        <p:spPr>
          <a:xfrm>
            <a:off x="609537" y="1600645"/>
            <a:ext cx="10971657" cy="452722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3"/>
          <p:cNvSpPr>
            <a:spLocks noGrp="1"/>
          </p:cNvSpPr>
          <p:nvPr>
            <p:ph type="dt" sz="half" idx="2"/>
          </p:nvPr>
        </p:nvSpPr>
        <p:spPr>
          <a:xfrm>
            <a:off x="609537" y="6358116"/>
            <a:ext cx="2844504" cy="365226"/>
          </a:xfrm>
          <a:prstGeom prst="rect">
            <a:avLst/>
          </a:prstGeom>
          <a:noFill/>
          <a:ln w="9525">
            <a:noFill/>
            <a:miter/>
          </a:ln>
        </p:spPr>
        <p:txBody>
          <a:bodyPr vert="horz" anchor="ctr"/>
          <a:lstStyle>
            <a:lvl1pPr algn="l">
              <a:defRPr sz="1200">
                <a:solidFill>
                  <a:srgbClr val="898989"/>
                </a:solidFill>
                <a:ea typeface="宋体" pitchFamily="2" charset="-122"/>
              </a:defRPr>
            </a:lvl1p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1029" name="页脚占位符 4"/>
          <p:cNvSpPr>
            <a:spLocks noGrp="1"/>
          </p:cNvSpPr>
          <p:nvPr>
            <p:ph type="ftr" sz="quarter" idx="3"/>
          </p:nvPr>
        </p:nvSpPr>
        <p:spPr>
          <a:xfrm>
            <a:off x="4165166" y="6358116"/>
            <a:ext cx="3860398" cy="365226"/>
          </a:xfrm>
          <a:prstGeom prst="rect">
            <a:avLst/>
          </a:prstGeom>
          <a:noFill/>
          <a:ln w="9525">
            <a:noFill/>
            <a:miter/>
          </a:ln>
        </p:spPr>
        <p:txBody>
          <a:bodyPr vert="horz" anchor="ctr"/>
          <a:lstStyle>
            <a:lvl1pPr algn="ctr">
              <a:defRPr sz="1200">
                <a:solidFill>
                  <a:srgbClr val="898989"/>
                </a:solidFill>
                <a:ea typeface="宋体" pitchFamily="2" charset="-122"/>
              </a:defRPr>
            </a:lvl1p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1030" name="灯片编号占位符 5"/>
          <p:cNvSpPr>
            <a:spLocks noGrp="1"/>
          </p:cNvSpPr>
          <p:nvPr>
            <p:ph type="sldNum" sz="quarter" idx="4"/>
          </p:nvPr>
        </p:nvSpPr>
        <p:spPr>
          <a:xfrm>
            <a:off x="8736690" y="6358116"/>
            <a:ext cx="2844504" cy="365226"/>
          </a:xfrm>
          <a:prstGeom prst="rect">
            <a:avLst/>
          </a:prstGeom>
          <a:noFill/>
          <a:ln w="9525">
            <a:noFill/>
            <a:miter/>
          </a:ln>
        </p:spPr>
        <p:txBody>
          <a:bodyPr vert="horz" anchor="ctr"/>
          <a:lstStyle>
            <a:lvl1pPr algn="r">
              <a:defRPr sz="1200">
                <a:solidFill>
                  <a:srgbClr val="898989"/>
                </a:solidFill>
                <a:ea typeface="宋体" pitchFamily="2" charset="-122"/>
              </a:defRPr>
            </a:lvl1p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
        <p:nvSpPr>
          <p:cNvPr id="1523800" name="矩形 11"/>
          <p:cNvSpPr/>
          <p:nvPr userDrawn="1"/>
        </p:nvSpPr>
        <p:spPr>
          <a:xfrm>
            <a:off x="1957388" y="1995488"/>
            <a:ext cx="7488237" cy="3625850"/>
          </a:xfrm>
          <a:prstGeom prst="rect">
            <a:avLst/>
          </a:prstGeom>
          <a:solidFill>
            <a:schemeClr val="tx1">
              <a:alpha val="10001"/>
            </a:schemeClr>
          </a:solidFill>
          <a:ln w="25400">
            <a:noFill/>
          </a:ln>
        </p:spPr>
        <p:txBody>
          <a:bodyPr lIns="91393" tIns="45696" rIns="91393" bIns="45696" anchor="ctr"/>
          <a:lstStyle/>
          <a:p>
            <a:pPr lvl="0" algn="ctr" defTabSz="1217930">
              <a:lnSpc>
                <a:spcPct val="100000"/>
              </a:lnSpc>
            </a:pPr>
            <a:endParaRPr sz="2400" b="0">
              <a:solidFill>
                <a:srgbClr val="FFFFFF"/>
              </a:solidFill>
              <a:latin typeface="Arial" pitchFamily="34" charset="0"/>
              <a:ea typeface="黑体" pitchFamily="2" charset="-122"/>
            </a:endParaRPr>
          </a:p>
        </p:txBody>
      </p:sp>
      <p:pic>
        <p:nvPicPr>
          <p:cNvPr id="1523805" name="图片 1523804" descr="111"/>
          <p:cNvPicPr>
            <a:picLocks noChangeAspect="1"/>
          </p:cNvPicPr>
          <p:nvPr userDrawn="1"/>
        </p:nvPicPr>
        <p:blipFill>
          <a:blip r:embed="rId13"/>
          <a:stretch>
            <a:fillRect/>
          </a:stretch>
        </p:blipFill>
        <p:spPr>
          <a:xfrm flipH="1">
            <a:off x="9655175" y="2439988"/>
            <a:ext cx="1679575" cy="2284412"/>
          </a:xfrm>
          <a:prstGeom prst="rect">
            <a:avLst/>
          </a:prstGeom>
          <a:noFill/>
          <a:ln w="9525">
            <a:noFill/>
          </a:ln>
        </p:spPr>
      </p:pic>
      <p:pic>
        <p:nvPicPr>
          <p:cNvPr id="1523814" name="Picture 17" descr="22"/>
          <p:cNvPicPr/>
          <p:nvPr userDrawn="1"/>
        </p:nvPicPr>
        <p:blipFill>
          <a:blip r:embed="rId14"/>
          <a:stretch>
            <a:fillRect/>
          </a:stretch>
        </p:blipFill>
        <p:spPr>
          <a:xfrm>
            <a:off x="5270500" y="3838575"/>
            <a:ext cx="520700" cy="331788"/>
          </a:xfrm>
          <a:prstGeom prst="rect">
            <a:avLst/>
          </a:prstGeom>
          <a:noFill/>
          <a:ln w="9525">
            <a:noFill/>
          </a:ln>
        </p:spPr>
      </p:pic>
      <p:pic>
        <p:nvPicPr>
          <p:cNvPr id="1523815" name="Picture 17" descr="22"/>
          <p:cNvPicPr/>
          <p:nvPr userDrawn="1"/>
        </p:nvPicPr>
        <p:blipFill>
          <a:blip r:embed="rId14"/>
          <a:stretch>
            <a:fillRect/>
          </a:stretch>
        </p:blipFill>
        <p:spPr>
          <a:xfrm>
            <a:off x="5256213" y="4376738"/>
            <a:ext cx="520700" cy="331787"/>
          </a:xfrm>
          <a:prstGeom prst="rect">
            <a:avLst/>
          </a:prstGeom>
          <a:noFill/>
          <a:ln w="9525">
            <a:noFill/>
          </a:ln>
        </p:spPr>
      </p:pic>
      <p:pic>
        <p:nvPicPr>
          <p:cNvPr id="1523816" name="Picture 17" descr="22"/>
          <p:cNvPicPr/>
          <p:nvPr userDrawn="1"/>
        </p:nvPicPr>
        <p:blipFill>
          <a:blip r:embed="rId14"/>
          <a:stretch>
            <a:fillRect/>
          </a:stretch>
        </p:blipFill>
        <p:spPr>
          <a:xfrm>
            <a:off x="5313363" y="4854575"/>
            <a:ext cx="520700" cy="331788"/>
          </a:xfrm>
          <a:prstGeom prst="rect">
            <a:avLst/>
          </a:prstGeom>
          <a:noFill/>
          <a:ln w="9525">
            <a:noFill/>
          </a:ln>
        </p:spPr>
      </p:pic>
      <p:sp>
        <p:nvSpPr>
          <p:cNvPr id="1523810" name="文本框 25"/>
          <p:cNvSpPr txBox="1"/>
          <p:nvPr userDrawn="1"/>
        </p:nvSpPr>
        <p:spPr>
          <a:xfrm>
            <a:off x="2043113" y="3652838"/>
            <a:ext cx="5903912" cy="1639887"/>
          </a:xfrm>
          <a:prstGeom prst="rect">
            <a:avLst/>
          </a:prstGeom>
          <a:noFill/>
          <a:ln w="9525">
            <a:noFill/>
          </a:ln>
        </p:spPr>
        <p:txBody>
          <a:bodyPr lIns="91393" tIns="45696" rIns="91393" bIns="45696">
            <a:spAutoFit/>
          </a:bodyPr>
          <a:lstStyle/>
          <a:p>
            <a:pPr lvl="0" defTabSz="1217930">
              <a:lnSpc>
                <a:spcPct val="130000"/>
              </a:lnSpc>
              <a:buNone/>
            </a:pPr>
            <a:r>
              <a:rPr lang="zh-CN" altLang="en-US" sz="2600" b="0">
                <a:solidFill>
                  <a:srgbClr val="595959"/>
                </a:solidFill>
                <a:latin typeface="黑体" panose="02010609060101010101" pitchFamily="2" charset="-122"/>
                <a:ea typeface="黑体" pitchFamily="2" charset="-122"/>
              </a:rPr>
              <a:t>自主预习</a:t>
            </a:r>
            <a:r>
              <a:rPr lang="en-US" altLang="zh-CN" sz="2600" b="0">
                <a:solidFill>
                  <a:srgbClr val="595959"/>
                </a:solidFill>
                <a:latin typeface="宋体" panose="02010600030101010101" pitchFamily="2" charset="-122"/>
                <a:ea typeface="黑体" pitchFamily="2" charset="-122"/>
              </a:rPr>
              <a:t>•</a:t>
            </a:r>
            <a:r>
              <a:rPr lang="zh-CN" altLang="en-US" sz="2600" b="0">
                <a:solidFill>
                  <a:srgbClr val="595959"/>
                </a:solidFill>
                <a:latin typeface="黑体" panose="02010609060101010101" pitchFamily="2" charset="-122"/>
                <a:ea typeface="黑体" pitchFamily="2" charset="-122"/>
              </a:rPr>
              <a:t>素养奠基</a:t>
            </a:r>
          </a:p>
          <a:p>
            <a:pPr lvl="0" defTabSz="1217930">
              <a:lnSpc>
                <a:spcPct val="130000"/>
              </a:lnSpc>
              <a:buNone/>
            </a:pPr>
            <a:r>
              <a:rPr lang="zh-CN" altLang="en-US" sz="2600" b="0">
                <a:solidFill>
                  <a:srgbClr val="595959"/>
                </a:solidFill>
                <a:latin typeface="黑体" panose="02010609060101010101" pitchFamily="2" charset="-122"/>
                <a:ea typeface="黑体" pitchFamily="2" charset="-122"/>
              </a:rPr>
              <a:t>课堂探究</a:t>
            </a:r>
            <a:r>
              <a:rPr lang="en-US" altLang="zh-CN" sz="2600" b="0">
                <a:solidFill>
                  <a:srgbClr val="595959"/>
                </a:solidFill>
                <a:latin typeface="宋体" panose="02010600030101010101" pitchFamily="2" charset="-122"/>
                <a:ea typeface="黑体" pitchFamily="2" charset="-122"/>
              </a:rPr>
              <a:t>•</a:t>
            </a:r>
            <a:r>
              <a:rPr lang="zh-CN" altLang="en-US" sz="2600" b="0">
                <a:solidFill>
                  <a:srgbClr val="595959"/>
                </a:solidFill>
                <a:latin typeface="黑体" panose="02010609060101010101" pitchFamily="2" charset="-122"/>
                <a:ea typeface="黑体" pitchFamily="2" charset="-122"/>
              </a:rPr>
              <a:t>素养培优</a:t>
            </a:r>
          </a:p>
          <a:p>
            <a:pPr lvl="0" defTabSz="1217930">
              <a:lnSpc>
                <a:spcPct val="130000"/>
              </a:lnSpc>
              <a:buNone/>
            </a:pPr>
            <a:r>
              <a:rPr lang="zh-CN" altLang="zh-CN" sz="2600" b="0">
                <a:solidFill>
                  <a:srgbClr val="595959"/>
                </a:solidFill>
                <a:latin typeface="黑体" panose="02010609060101010101" pitchFamily="2" charset="-122"/>
                <a:ea typeface="黑体" pitchFamily="2" charset="-122"/>
              </a:rPr>
              <a:t>拓展阅读</a:t>
            </a:r>
            <a:r>
              <a:rPr lang="zh-CN" altLang="zh-CN" sz="2600" b="0">
                <a:solidFill>
                  <a:srgbClr val="595959"/>
                </a:solidFill>
                <a:latin typeface="宋体" panose="02010600030101010101" pitchFamily="2" charset="-122"/>
                <a:ea typeface="黑体" pitchFamily="2" charset="-122"/>
              </a:rPr>
              <a:t>•</a:t>
            </a:r>
            <a:r>
              <a:rPr lang="zh-CN" altLang="zh-CN" sz="2600" b="0">
                <a:solidFill>
                  <a:srgbClr val="595959"/>
                </a:solidFill>
                <a:latin typeface="黑体" panose="02010609060101010101" pitchFamily="2" charset="-122"/>
                <a:ea typeface="黑体" pitchFamily="2" charset="-122"/>
              </a:rPr>
              <a:t>文化传承</a:t>
            </a:r>
          </a:p>
        </p:txBody>
      </p:sp>
      <p:sp>
        <p:nvSpPr>
          <p:cNvPr id="1523811" name="矩形 1523810">
            <a:hlinkClick r:id="rId15" action="ppaction://hlinksldjump" tooltip="点击进入"/>
          </p:cNvPr>
          <p:cNvSpPr/>
          <p:nvPr userDrawn="1"/>
        </p:nvSpPr>
        <p:spPr>
          <a:xfrm>
            <a:off x="2090738" y="3803650"/>
            <a:ext cx="3044825" cy="419100"/>
          </a:xfrm>
          <a:prstGeom prst="rect">
            <a:avLst/>
          </a:prstGeom>
          <a:solidFill>
            <a:srgbClr val="CC99FF">
              <a:alpha val="999"/>
            </a:srgbClr>
          </a:solidFill>
          <a:ln w="9525">
            <a:noFill/>
          </a:ln>
        </p:spPr>
        <p:txBody>
          <a:bodyPr/>
          <a:lstStyle/>
          <a:p>
            <a:endParaRPr lang="zh-CN" altLang="en-US"/>
          </a:p>
        </p:txBody>
      </p:sp>
      <p:sp>
        <p:nvSpPr>
          <p:cNvPr id="1523812" name="矩形 1523811">
            <a:hlinkClick r:id="rId16" action="ppaction://hlinksldjump" tooltip="点击进入"/>
          </p:cNvPr>
          <p:cNvSpPr/>
          <p:nvPr userDrawn="1"/>
        </p:nvSpPr>
        <p:spPr>
          <a:xfrm>
            <a:off x="2090738" y="4311650"/>
            <a:ext cx="2986087" cy="419100"/>
          </a:xfrm>
          <a:prstGeom prst="rect">
            <a:avLst/>
          </a:prstGeom>
          <a:solidFill>
            <a:srgbClr val="CC99FF">
              <a:alpha val="999"/>
            </a:srgbClr>
          </a:solidFill>
          <a:ln w="9525">
            <a:noFill/>
          </a:ln>
        </p:spPr>
        <p:txBody>
          <a:bodyPr/>
          <a:lstStyle/>
          <a:p>
            <a:endParaRPr lang="zh-CN" altLang="en-US"/>
          </a:p>
        </p:txBody>
      </p:sp>
      <p:sp>
        <p:nvSpPr>
          <p:cNvPr id="1523813" name="矩形 1523812">
            <a:hlinkClick r:id="rId15" action="ppaction://hlinksldjump" tooltip="点击进入"/>
          </p:cNvPr>
          <p:cNvSpPr/>
          <p:nvPr userDrawn="1"/>
        </p:nvSpPr>
        <p:spPr>
          <a:xfrm>
            <a:off x="2090738" y="4821238"/>
            <a:ext cx="3103562" cy="434975"/>
          </a:xfrm>
          <a:prstGeom prst="rect">
            <a:avLst/>
          </a:prstGeom>
          <a:solidFill>
            <a:srgbClr val="CC99FF">
              <a:alpha val="999"/>
            </a:srgbClr>
          </a:solidFill>
          <a:ln w="9525">
            <a:noFill/>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hf sldNum="0" hdr="0"/>
  <p:txStyles>
    <p:titleStyle>
      <a:lvl1pPr lvl="0" algn="ctr" defTabSz="914400" eaLnBrk="1" fontAlgn="base" latinLnBrk="0" hangingPunct="1">
        <a:spcBef>
          <a:spcPct val="0"/>
        </a:spcBef>
        <a:buNone/>
        <a:defRPr sz="4400" kern="1200">
          <a:solidFill>
            <a:schemeClr val="tx1"/>
          </a:solidFill>
          <a:latin typeface="+mj-lt"/>
          <a:ea typeface="+mj-ea"/>
          <a:cs typeface="+mj-cs"/>
          <a:sym typeface="Calibri"/>
        </a:defRPr>
      </a:lvl1pPr>
    </p:titleStyle>
    <p:bodyStyle>
      <a:lvl1pPr marL="342900" lvl="0" indent="-342900" algn="l" defTabSz="914400" eaLnBrk="1" fontAlgn="base" latinLnBrk="0" hangingPunct="1">
        <a:spcBef>
          <a:spcPct val="20000"/>
        </a:spcBef>
        <a:buFont typeface="Arial" pitchFamily="34" charset="0"/>
        <a:buChar char="•"/>
        <a:defRPr sz="3200" kern="1200">
          <a:solidFill>
            <a:schemeClr val="tx1"/>
          </a:solidFill>
          <a:latin typeface="+mn-lt"/>
          <a:ea typeface="+mn-ea"/>
          <a:cs typeface="+mn-cs"/>
          <a:sym typeface="Calibri"/>
        </a:defRPr>
      </a:lvl1pPr>
      <a:lvl2pPr marL="742950" lvl="1" indent="-285750" algn="l" defTabSz="914400" eaLnBrk="1" fontAlgn="base" latinLnBrk="0" hangingPunct="1">
        <a:spcBef>
          <a:spcPct val="20000"/>
        </a:spcBef>
        <a:buFont typeface="Arial" pitchFamily="34" charset="0"/>
        <a:buChar char="–"/>
        <a:defRPr sz="2800" kern="1200">
          <a:solidFill>
            <a:schemeClr val="tx1"/>
          </a:solidFill>
          <a:latin typeface="+mn-lt"/>
          <a:ea typeface="+mn-ea"/>
          <a:cs typeface="+mn-cs"/>
          <a:sym typeface="Calibri"/>
        </a:defRPr>
      </a:lvl2pPr>
      <a:lvl3pPr marL="1143000" lvl="2" indent="-228600" algn="l" defTabSz="914400" eaLnBrk="1" fontAlgn="base" latinLnBrk="0" hangingPunct="1">
        <a:spcBef>
          <a:spcPct val="20000"/>
        </a:spcBef>
        <a:buFont typeface="Arial" pitchFamily="34" charset="0"/>
        <a:buChar char="•"/>
        <a:defRPr sz="2400" kern="1200">
          <a:solidFill>
            <a:schemeClr val="tx1"/>
          </a:solidFill>
          <a:latin typeface="+mn-lt"/>
          <a:ea typeface="+mn-ea"/>
          <a:cs typeface="+mn-cs"/>
          <a:sym typeface="Calibri"/>
        </a:defRPr>
      </a:lvl3pPr>
      <a:lvl4pPr marL="1600835" lvl="3" indent="-228600" algn="l" defTabSz="914400" eaLnBrk="1" fontAlgn="base" latinLnBrk="0" hangingPunct="1">
        <a:spcBef>
          <a:spcPct val="20000"/>
        </a:spcBef>
        <a:buFont typeface="Arial" pitchFamily="34" charset="0"/>
        <a:buChar char="–"/>
        <a:defRPr sz="2000" kern="1200">
          <a:solidFill>
            <a:schemeClr val="tx1"/>
          </a:solidFill>
          <a:latin typeface="+mn-lt"/>
          <a:ea typeface="+mn-ea"/>
          <a:cs typeface="+mn-cs"/>
          <a:sym typeface="Calibri"/>
        </a:defRPr>
      </a:lvl4pPr>
      <a:lvl5pPr marL="2058035" lvl="4" indent="-228600" algn="l" defTabSz="914400" eaLnBrk="1" fontAlgn="base" latinLnBrk="0" hangingPunct="1">
        <a:spcBef>
          <a:spcPct val="20000"/>
        </a:spcBef>
        <a:buFont typeface="Arial" pitchFamily="34" charset="0"/>
        <a:buChar char="»"/>
        <a:defRPr sz="2000" kern="1200">
          <a:solidFill>
            <a:schemeClr val="tx1"/>
          </a:solidFill>
          <a:latin typeface="+mn-lt"/>
          <a:ea typeface="+mn-ea"/>
          <a:cs typeface="+mn-cs"/>
          <a:sym typeface="Calibri"/>
        </a:defRPr>
      </a:lvl5pPr>
      <a:lvl6pPr marL="2515235" lvl="5" indent="-228600" algn="l" defTabSz="914400" eaLnBrk="1" fontAlgn="base" latinLnBrk="0" hangingPunct="1">
        <a:spcBef>
          <a:spcPct val="20000"/>
        </a:spcBef>
        <a:buFont typeface="Arial" pitchFamily="34" charset="0"/>
        <a:buChar char="»"/>
        <a:defRPr sz="2000" kern="1200">
          <a:solidFill>
            <a:schemeClr val="tx1"/>
          </a:solidFill>
          <a:latin typeface="+mn-lt"/>
          <a:ea typeface="+mn-ea"/>
          <a:cs typeface="+mn-cs"/>
          <a:sym typeface="Calibri"/>
        </a:defRPr>
      </a:lvl6pPr>
      <a:lvl7pPr marL="2972435" lvl="6" indent="-228600" algn="l" defTabSz="914400" eaLnBrk="1" fontAlgn="base" latinLnBrk="0" hangingPunct="1">
        <a:spcBef>
          <a:spcPct val="20000"/>
        </a:spcBef>
        <a:buFont typeface="Arial" pitchFamily="34" charset="0"/>
        <a:buChar char="»"/>
        <a:defRPr sz="2000" kern="1200">
          <a:solidFill>
            <a:schemeClr val="tx1"/>
          </a:solidFill>
          <a:latin typeface="+mn-lt"/>
          <a:ea typeface="+mn-ea"/>
          <a:cs typeface="+mn-cs"/>
          <a:sym typeface="Calibri"/>
        </a:defRPr>
      </a:lvl7pPr>
      <a:lvl8pPr marL="3429635" lvl="7" indent="-228600" algn="l" defTabSz="914400" eaLnBrk="1" fontAlgn="base" latinLnBrk="0" hangingPunct="1">
        <a:spcBef>
          <a:spcPct val="20000"/>
        </a:spcBef>
        <a:buFont typeface="Arial" pitchFamily="34" charset="0"/>
        <a:buChar char="»"/>
        <a:defRPr sz="2000" kern="1200">
          <a:solidFill>
            <a:schemeClr val="tx1"/>
          </a:solidFill>
          <a:latin typeface="+mn-lt"/>
          <a:ea typeface="+mn-ea"/>
          <a:cs typeface="+mn-cs"/>
          <a:sym typeface="Calibri"/>
        </a:defRPr>
      </a:lvl8pPr>
      <a:lvl9pPr marL="3887470" lvl="8" indent="-228600" algn="l" defTabSz="914400" eaLnBrk="1" fontAlgn="base" latinLnBrk="0" hangingPunct="1">
        <a:spcBef>
          <a:spcPct val="20000"/>
        </a:spcBef>
        <a:buFont typeface="Arial" pitchFamily="34" charset="0"/>
        <a:buChar char="»"/>
        <a:defRPr sz="2000" kern="1200">
          <a:solidFill>
            <a:schemeClr val="tx1"/>
          </a:solidFill>
          <a:latin typeface="+mn-lt"/>
          <a:ea typeface="+mn-ea"/>
          <a:cs typeface="+mn-cs"/>
          <a:sym typeface="Calibri"/>
        </a:defRPr>
      </a:lvl9pPr>
    </p:bodyStyle>
    <p:otherStyle>
      <a:lvl1pPr marL="0" lvl="0"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3pPr>
      <a:lvl4pPr marL="1372235" lvl="3"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4pPr>
      <a:lvl5pPr marL="1829435" lvl="4"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5pPr>
      <a:lvl6pPr marL="2286635" lvl="5"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6pPr>
      <a:lvl7pPr marL="2743835" lvl="6"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7pPr>
      <a:lvl8pPr marL="3201035" lvl="7"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8pPr>
      <a:lvl9pPr marL="3658870" lvl="8"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 2049"/>
          <p:cNvSpPr>
            <a:spLocks noGrp="1"/>
          </p:cNvSpPr>
          <p:nvPr>
            <p:ph type="title"/>
          </p:nvPr>
        </p:nvSpPr>
        <p:spPr>
          <a:xfrm>
            <a:off x="611654" y="274714"/>
            <a:ext cx="10967424" cy="1143318"/>
          </a:xfrm>
          <a:prstGeom prst="rect">
            <a:avLst/>
          </a:prstGeom>
          <a:noFill/>
          <a:ln w="9525">
            <a:noFill/>
          </a:ln>
        </p:spPr>
        <p:txBody>
          <a:bodyPr lIns="89544" tIns="44772" rIns="89544" bIns="44772" anchor="ctr"/>
          <a:lstStyle/>
          <a:p>
            <a:pPr lvl="0"/>
            <a:r>
              <a:rPr lang="zh-CN" altLang="en-US"/>
              <a:t>单击此处编辑母版标题样式</a:t>
            </a:r>
          </a:p>
        </p:txBody>
      </p:sp>
      <p:sp>
        <p:nvSpPr>
          <p:cNvPr id="2051" name="文本占位符 2050"/>
          <p:cNvSpPr>
            <a:spLocks noGrp="1"/>
          </p:cNvSpPr>
          <p:nvPr>
            <p:ph type="body" idx="1"/>
          </p:nvPr>
        </p:nvSpPr>
        <p:spPr>
          <a:xfrm>
            <a:off x="611654" y="1599057"/>
            <a:ext cx="10967424" cy="4528808"/>
          </a:xfrm>
          <a:prstGeom prst="rect">
            <a:avLst/>
          </a:prstGeom>
          <a:noFill/>
          <a:ln w="9525">
            <a:noFill/>
          </a:ln>
        </p:spPr>
        <p:txBody>
          <a:bodyPr lIns="89544" tIns="44772" rIns="89544" bIns="44772"/>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日期占位符 2051"/>
          <p:cNvSpPr>
            <a:spLocks noGrp="1"/>
          </p:cNvSpPr>
          <p:nvPr>
            <p:ph type="dt" sz="half" idx="2"/>
          </p:nvPr>
        </p:nvSpPr>
        <p:spPr>
          <a:xfrm>
            <a:off x="611654" y="6246960"/>
            <a:ext cx="2840271" cy="476382"/>
          </a:xfrm>
          <a:prstGeom prst="rect">
            <a:avLst/>
          </a:prstGeom>
          <a:noFill/>
          <a:ln w="9525">
            <a:noFill/>
            <a:miter/>
          </a:ln>
        </p:spPr>
        <p:txBody>
          <a:bodyPr lIns="89544" tIns="44772" rIns="89544" bIns="44772"/>
          <a:lstStyle>
            <a:lvl1pPr>
              <a:defRPr sz="1300">
                <a:ea typeface="宋体" pitchFamily="2" charset="-122"/>
              </a:defRPr>
            </a:lvl1p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300" b="0" i="0" u="none" strike="noStrike" kern="1200" cap="none" spc="0" normalizeH="0" baseline="0" noProof="0">
              <a:ln>
                <a:noFill/>
              </a:ln>
              <a:solidFill>
                <a:schemeClr val="tx1"/>
              </a:solidFill>
              <a:effectLst/>
              <a:uLnTx/>
              <a:uFillTx/>
              <a:ea typeface="宋体" pitchFamily="2" charset="-122"/>
            </a:endParaRPr>
          </a:p>
        </p:txBody>
      </p:sp>
      <p:sp>
        <p:nvSpPr>
          <p:cNvPr id="2053" name="页脚占位符 2052"/>
          <p:cNvSpPr>
            <a:spLocks noGrp="1"/>
          </p:cNvSpPr>
          <p:nvPr>
            <p:ph type="ftr" sz="quarter" idx="3"/>
          </p:nvPr>
        </p:nvSpPr>
        <p:spPr>
          <a:xfrm>
            <a:off x="4163050" y="6246960"/>
            <a:ext cx="3864631" cy="476382"/>
          </a:xfrm>
          <a:prstGeom prst="rect">
            <a:avLst/>
          </a:prstGeom>
          <a:noFill/>
          <a:ln w="9525">
            <a:noFill/>
            <a:miter/>
          </a:ln>
        </p:spPr>
        <p:txBody>
          <a:bodyPr lIns="89544" tIns="44772" rIns="89544" bIns="44772"/>
          <a:lstStyle>
            <a:lvl1pPr algn="ctr">
              <a:defRPr sz="1300">
                <a:ea typeface="宋体" pitchFamily="2" charset="-122"/>
              </a:defRPr>
            </a:lvl1p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sz="1300" b="0" i="0" u="none" strike="noStrike" kern="1200" cap="none" spc="0" normalizeH="0" baseline="0" noProof="0">
              <a:ln>
                <a:noFill/>
              </a:ln>
              <a:solidFill>
                <a:schemeClr val="tx1"/>
              </a:solidFill>
              <a:effectLst/>
              <a:uLnTx/>
              <a:uFillTx/>
              <a:ea typeface="宋体" pitchFamily="2" charset="-122"/>
            </a:endParaRPr>
          </a:p>
        </p:txBody>
      </p:sp>
      <p:sp>
        <p:nvSpPr>
          <p:cNvPr id="2054" name="灯片编号占位符 2053"/>
          <p:cNvSpPr>
            <a:spLocks noGrp="1"/>
          </p:cNvSpPr>
          <p:nvPr>
            <p:ph type="sldNum" sz="quarter" idx="4"/>
          </p:nvPr>
        </p:nvSpPr>
        <p:spPr>
          <a:xfrm>
            <a:off x="8738807" y="6246960"/>
            <a:ext cx="2840271" cy="476382"/>
          </a:xfrm>
          <a:prstGeom prst="rect">
            <a:avLst/>
          </a:prstGeom>
          <a:noFill/>
          <a:ln w="9525">
            <a:noFill/>
            <a:miter/>
          </a:ln>
        </p:spPr>
        <p:txBody>
          <a:bodyPr lIns="89544" tIns="44772" rIns="89544" bIns="44772"/>
          <a:lstStyle>
            <a:lvl1pPr algn="r">
              <a:defRPr sz="1300">
                <a:ea typeface="宋体" pitchFamily="2" charset="-122"/>
              </a:defRPr>
            </a:lvl1pPr>
          </a:lstStyle>
          <a:p>
            <a:pPr lvl="0">
              <a:buClr>
                <a:srgbClr val="000000"/>
              </a:buClr>
              <a:buNone/>
            </a:pPr>
            <a:fld id="{9A0DB2DC-4C9A-4742-B13C-FB6460FD3503}" type="slidenum">
              <a:rPr lang="en-US" altLang="zh-CN">
                <a:latin typeface="Arial" pitchFamily="34" charset="0"/>
              </a:rPr>
              <a:t>‹#›</a:t>
            </a:fld>
            <a:endParaRPr lang="en-US" altLang="zh-CN">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marL="0" lvl="0" indent="0" algn="ctr" defTabSz="895350" eaLnBrk="1" fontAlgn="base" latinLnBrk="0" hangingPunct="1">
        <a:spcBef>
          <a:spcPct val="0"/>
        </a:spcBef>
        <a:spcAft>
          <a:spcPct val="0"/>
        </a:spcAft>
        <a:buNone/>
        <a:defRPr sz="4300" u="none" kern="1200" baseline="0">
          <a:solidFill>
            <a:schemeClr val="tx2"/>
          </a:solidFill>
          <a:latin typeface="+mj-lt"/>
          <a:ea typeface="+mj-ea"/>
          <a:cs typeface="+mj-cs"/>
        </a:defRPr>
      </a:lvl1pPr>
    </p:titleStyle>
    <p:bodyStyle>
      <a:lvl1pPr marL="336550" lvl="0" indent="-336550" algn="l" defTabSz="895350" eaLnBrk="1" fontAlgn="base" latinLnBrk="0" hangingPunct="1">
        <a:spcBef>
          <a:spcPct val="20000"/>
        </a:spcBef>
        <a:spcAft>
          <a:spcPct val="0"/>
        </a:spcAft>
        <a:buChar char="•"/>
        <a:defRPr sz="3100" u="none" kern="1200" baseline="0">
          <a:solidFill>
            <a:schemeClr val="tx1"/>
          </a:solidFill>
          <a:latin typeface="+mn-lt"/>
          <a:ea typeface="+mn-ea"/>
          <a:cs typeface="+mn-cs"/>
        </a:defRPr>
      </a:lvl1pPr>
      <a:lvl2pPr marL="727075" lvl="1" indent="-279400" algn="l" defTabSz="895350" eaLnBrk="1" fontAlgn="base" latinLnBrk="0" hangingPunct="1">
        <a:spcBef>
          <a:spcPct val="20000"/>
        </a:spcBef>
        <a:spcAft>
          <a:spcPct val="0"/>
        </a:spcAft>
        <a:buChar char="–"/>
        <a:defRPr sz="2700" u="none" kern="1200" baseline="0">
          <a:solidFill>
            <a:schemeClr val="tx1"/>
          </a:solidFill>
          <a:latin typeface="+mn-lt"/>
          <a:ea typeface="+mn-ea"/>
          <a:cs typeface="+mn-cs"/>
        </a:defRPr>
      </a:lvl2pPr>
      <a:lvl3pPr marL="1119505" lvl="2" indent="-224155" algn="l" defTabSz="895350" eaLnBrk="1" fontAlgn="base" latinLnBrk="0" hangingPunct="1">
        <a:spcBef>
          <a:spcPct val="20000"/>
        </a:spcBef>
        <a:spcAft>
          <a:spcPct val="0"/>
        </a:spcAft>
        <a:buChar char="•"/>
        <a:defRPr sz="2300" u="none" kern="1200" baseline="0">
          <a:solidFill>
            <a:schemeClr val="tx1"/>
          </a:solidFill>
          <a:latin typeface="+mn-lt"/>
          <a:ea typeface="+mn-ea"/>
          <a:cs typeface="+mn-cs"/>
        </a:defRPr>
      </a:lvl3pPr>
      <a:lvl4pPr marL="1567815" lvl="3" indent="-224155" algn="l" defTabSz="895350" eaLnBrk="1" fontAlgn="base" latinLnBrk="0" hangingPunct="1">
        <a:spcBef>
          <a:spcPct val="20000"/>
        </a:spcBef>
        <a:spcAft>
          <a:spcPct val="0"/>
        </a:spcAft>
        <a:buChar char="–"/>
        <a:defRPr sz="1900" u="none" kern="1200" baseline="0">
          <a:solidFill>
            <a:schemeClr val="tx1"/>
          </a:solidFill>
          <a:latin typeface="+mn-lt"/>
          <a:ea typeface="+mn-ea"/>
          <a:cs typeface="+mn-cs"/>
        </a:defRPr>
      </a:lvl4pPr>
      <a:lvl5pPr marL="2015490" lvl="4" indent="-224155" algn="l" defTabSz="895350" eaLnBrk="1" fontAlgn="base" latinLnBrk="0" hangingPunct="1">
        <a:spcBef>
          <a:spcPct val="20000"/>
        </a:spcBef>
        <a:spcAft>
          <a:spcPct val="0"/>
        </a:spcAft>
        <a:buChar char="»"/>
        <a:defRPr sz="1900" u="none" kern="1200" baseline="0">
          <a:solidFill>
            <a:schemeClr val="tx1"/>
          </a:solidFill>
          <a:latin typeface="+mn-lt"/>
          <a:ea typeface="+mn-ea"/>
          <a:cs typeface="+mn-cs"/>
        </a:defRPr>
      </a:lvl5pPr>
      <a:lvl6pPr marL="2515235" lvl="5" indent="-228600" algn="l" defTabSz="895350" eaLnBrk="1" fontAlgn="base" latinLnBrk="0" hangingPunct="1">
        <a:spcBef>
          <a:spcPct val="20000"/>
        </a:spcBef>
        <a:spcAft>
          <a:spcPct val="0"/>
        </a:spcAft>
        <a:buChar char="»"/>
        <a:defRPr sz="1900" u="none" kern="1200" baseline="0">
          <a:solidFill>
            <a:schemeClr val="tx1"/>
          </a:solidFill>
          <a:latin typeface="+mn-lt"/>
          <a:ea typeface="+mn-ea"/>
          <a:cs typeface="+mn-cs"/>
        </a:defRPr>
      </a:lvl6pPr>
      <a:lvl7pPr marL="2972435" lvl="6" indent="-228600" algn="l" defTabSz="895350" eaLnBrk="1" fontAlgn="base" latinLnBrk="0" hangingPunct="1">
        <a:spcBef>
          <a:spcPct val="20000"/>
        </a:spcBef>
        <a:spcAft>
          <a:spcPct val="0"/>
        </a:spcAft>
        <a:buChar char="»"/>
        <a:defRPr sz="1900" u="none" kern="1200" baseline="0">
          <a:solidFill>
            <a:schemeClr val="tx1"/>
          </a:solidFill>
          <a:latin typeface="+mn-lt"/>
          <a:ea typeface="+mn-ea"/>
          <a:cs typeface="+mn-cs"/>
        </a:defRPr>
      </a:lvl7pPr>
      <a:lvl8pPr marL="3429635" lvl="7" indent="-228600" algn="l" defTabSz="895350" eaLnBrk="1" fontAlgn="base" latinLnBrk="0" hangingPunct="1">
        <a:spcBef>
          <a:spcPct val="20000"/>
        </a:spcBef>
        <a:spcAft>
          <a:spcPct val="0"/>
        </a:spcAft>
        <a:buChar char="»"/>
        <a:defRPr sz="1900" u="none" kern="1200" baseline="0">
          <a:solidFill>
            <a:schemeClr val="tx1"/>
          </a:solidFill>
          <a:latin typeface="+mn-lt"/>
          <a:ea typeface="+mn-ea"/>
          <a:cs typeface="+mn-cs"/>
        </a:defRPr>
      </a:lvl8pPr>
      <a:lvl9pPr marL="3887470" lvl="8" indent="-228600" algn="l" defTabSz="895350" eaLnBrk="1" fontAlgn="base" latinLnBrk="0" hangingPunct="1">
        <a:spcBef>
          <a:spcPct val="20000"/>
        </a:spcBef>
        <a:spcAft>
          <a:spcPct val="0"/>
        </a:spcAft>
        <a:buChar char="»"/>
        <a:defRPr sz="190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3pPr>
      <a:lvl4pPr marL="1372235" lvl="3"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4pPr>
      <a:lvl5pPr marL="1829435" lvl="4"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5pPr>
      <a:lvl6pPr marL="2286635" lvl="5"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6pPr>
      <a:lvl7pPr marL="2743835" lvl="6"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7pPr>
      <a:lvl8pPr marL="3201035" lvl="7"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8pPr>
      <a:lvl9pPr marL="3658870" lvl="8" indent="0" algn="l" defTabSz="914400" eaLnBrk="1" fontAlgn="base" latinLnBrk="0" hangingPunct="1">
        <a:spcBef>
          <a:spcPct val="0"/>
        </a:spcBef>
        <a:spcAft>
          <a:spcPct val="0"/>
        </a:spcAft>
        <a:buClr>
          <a:srgbClr val="000000"/>
        </a:buClr>
        <a:buFont typeface="Arial" pitchFamily="34" charset="0"/>
        <a:defRPr sz="1800"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09537" y="274714"/>
            <a:ext cx="10971657" cy="1143318"/>
          </a:xfrm>
          <a:prstGeom prst="rect">
            <a:avLst/>
          </a:prstGeom>
          <a:noFill/>
          <a:ln w="9525">
            <a:noFill/>
          </a:ln>
        </p:spPr>
        <p:txBody>
          <a:bodyPr anchor="ctr"/>
          <a:lstStyle/>
          <a:p>
            <a:pPr lvl="0"/>
            <a:r>
              <a:rPr lang="zh-CN" altLang="en-US"/>
              <a:t>单击此处编辑母版标题样式</a:t>
            </a:r>
          </a:p>
        </p:txBody>
      </p:sp>
      <p:sp>
        <p:nvSpPr>
          <p:cNvPr id="1027" name="Rectangle 3"/>
          <p:cNvSpPr>
            <a:spLocks noGrp="1"/>
          </p:cNvSpPr>
          <p:nvPr>
            <p:ph type="body" idx="1"/>
          </p:nvPr>
        </p:nvSpPr>
        <p:spPr>
          <a:xfrm>
            <a:off x="609537" y="1600645"/>
            <a:ext cx="10971657" cy="452722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609537" y="6246960"/>
            <a:ext cx="2844504" cy="476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atin typeface="Arial" pitchFamily="34" charset="0"/>
              </a:defRPr>
            </a:lvl1pPr>
          </a:lstStyle>
          <a:p>
            <a:pPr marL="0" marR="0" lvl="0" indent="0" algn="l"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lang="zh-CN" altLang="en-US" sz="1200" b="0" i="0" u="none" strike="noStrike" kern="1200" cap="none" spc="0" normalizeH="0" baseline="0" noProof="0">
              <a:ln>
                <a:noFill/>
              </a:ln>
              <a:solidFill>
                <a:srgbClr val="898989"/>
              </a:solidFill>
              <a:effectLst/>
              <a:uLnTx/>
              <a:uFillTx/>
              <a:ea typeface="宋体" pitchFamily="2" charset="-122"/>
            </a:endParaRPr>
          </a:p>
        </p:txBody>
      </p:sp>
      <p:sp>
        <p:nvSpPr>
          <p:cNvPr id="1029" name="Rectangle 5"/>
          <p:cNvSpPr>
            <a:spLocks noGrp="1" noChangeArrowheads="1"/>
          </p:cNvSpPr>
          <p:nvPr>
            <p:ph type="ftr" sz="quarter" idx="3"/>
          </p:nvPr>
        </p:nvSpPr>
        <p:spPr bwMode="auto">
          <a:xfrm>
            <a:off x="4165166" y="6246960"/>
            <a:ext cx="3860398" cy="476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atin typeface="Arial" pitchFamily="34" charset="0"/>
              </a:defRPr>
            </a:lvl1pPr>
          </a:lstStyle>
          <a:p>
            <a:pPr marL="0" marR="0" lvl="0" indent="0" algn="ctr" defTabSz="914400" eaLnBrk="1" fontAlgn="base" latinLnBrk="0" hangingPunct="1">
              <a:lnSpc>
                <a:spcPct val="100000"/>
              </a:lnSpc>
              <a:spcBef>
                <a:spcPct val="0"/>
              </a:spcBef>
              <a:spcAft>
                <a:spcPct val="0"/>
              </a:spcAft>
              <a:buClr>
                <a:srgbClr val="000000"/>
              </a:buClr>
              <a:buSzTx/>
              <a:buFont typeface="Arial" pitchFamily="34" charset="0"/>
              <a:buNone/>
              <a:defRPr/>
            </a:pPr>
            <a:endParaRPr kumimoji="0" sz="1200" b="0" i="0" u="none" strike="noStrike" kern="1200" cap="none" spc="0" normalizeH="0" baseline="0" noProof="0">
              <a:ln>
                <a:noFill/>
              </a:ln>
              <a:solidFill>
                <a:srgbClr val="898989"/>
              </a:solidFill>
              <a:effectLst/>
              <a:uLnTx/>
              <a:uFillTx/>
              <a:ea typeface="宋体" pitchFamily="2" charset="-122"/>
            </a:endParaRPr>
          </a:p>
        </p:txBody>
      </p:sp>
      <p:sp>
        <p:nvSpPr>
          <p:cNvPr id="1030" name="Rectangle 6"/>
          <p:cNvSpPr>
            <a:spLocks noGrp="1" noChangeArrowheads="1"/>
          </p:cNvSpPr>
          <p:nvPr>
            <p:ph type="sldNum" sz="quarter" idx="4"/>
          </p:nvPr>
        </p:nvSpPr>
        <p:spPr bwMode="auto">
          <a:xfrm>
            <a:off x="8736690" y="6246960"/>
            <a:ext cx="2844504" cy="476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a:buClr>
                <a:srgbClr val="000000"/>
              </a:buClr>
              <a:buNone/>
            </a:pPr>
            <a:fld id="{9A0DB2DC-4C9A-4742-B13C-FB6460FD3503}" type="slidenum">
              <a:rPr lang="zh-CN" altLang="en-US">
                <a:latin typeface="Arial" pitchFamily="34" charset="0"/>
              </a:rPr>
              <a:t>‹#›</a:t>
            </a:fld>
            <a:endParaRPr lang="zh-CN" altLang="en-US">
              <a:latin typeface="Arial" pitchFamily="34" charset="0"/>
              <a:ea typeface="宋体" pitchFamily="2" charset="-122"/>
            </a:endParaRPr>
          </a:p>
        </p:txBody>
      </p:sp>
      <p:sp>
        <p:nvSpPr>
          <p:cNvPr id="1523800" name="矩形 11"/>
          <p:cNvSpPr/>
          <p:nvPr userDrawn="1"/>
        </p:nvSpPr>
        <p:spPr>
          <a:xfrm>
            <a:off x="1957388" y="1995488"/>
            <a:ext cx="7488237" cy="3625850"/>
          </a:xfrm>
          <a:prstGeom prst="rect">
            <a:avLst/>
          </a:prstGeom>
          <a:solidFill>
            <a:schemeClr val="tx1">
              <a:alpha val="10001"/>
            </a:schemeClr>
          </a:solidFill>
          <a:ln w="25400">
            <a:noFill/>
          </a:ln>
        </p:spPr>
        <p:txBody>
          <a:bodyPr lIns="91393" tIns="45696" rIns="91393" bIns="45696" anchor="ctr"/>
          <a:lstStyle/>
          <a:p>
            <a:pPr lvl="0" algn="ctr" defTabSz="1217930">
              <a:lnSpc>
                <a:spcPct val="100000"/>
              </a:lnSpc>
            </a:pPr>
            <a:endParaRPr sz="2400" b="0">
              <a:solidFill>
                <a:srgbClr val="FFFFFF"/>
              </a:solidFill>
              <a:latin typeface="Arial" pitchFamily="34" charset="0"/>
              <a:ea typeface="黑体" pitchFamily="2" charset="-122"/>
            </a:endParaRPr>
          </a:p>
        </p:txBody>
      </p:sp>
      <p:pic>
        <p:nvPicPr>
          <p:cNvPr id="1523805" name="图片 1523804" descr="111"/>
          <p:cNvPicPr>
            <a:picLocks noChangeAspect="1"/>
          </p:cNvPicPr>
          <p:nvPr userDrawn="1"/>
        </p:nvPicPr>
        <p:blipFill>
          <a:blip r:embed="rId13"/>
          <a:stretch>
            <a:fillRect/>
          </a:stretch>
        </p:blipFill>
        <p:spPr>
          <a:xfrm flipH="1">
            <a:off x="9655175" y="2439988"/>
            <a:ext cx="1679575" cy="2284412"/>
          </a:xfrm>
          <a:prstGeom prst="rect">
            <a:avLst/>
          </a:prstGeom>
          <a:noFill/>
          <a:ln w="9525">
            <a:noFill/>
          </a:ln>
        </p:spPr>
      </p:pic>
      <p:pic>
        <p:nvPicPr>
          <p:cNvPr id="1523814" name="Picture 17" descr="22"/>
          <p:cNvPicPr/>
          <p:nvPr userDrawn="1"/>
        </p:nvPicPr>
        <p:blipFill>
          <a:blip r:embed="rId14"/>
          <a:stretch>
            <a:fillRect/>
          </a:stretch>
        </p:blipFill>
        <p:spPr>
          <a:xfrm>
            <a:off x="5270500" y="3838575"/>
            <a:ext cx="520700" cy="331788"/>
          </a:xfrm>
          <a:prstGeom prst="rect">
            <a:avLst/>
          </a:prstGeom>
          <a:noFill/>
          <a:ln w="9525">
            <a:noFill/>
          </a:ln>
        </p:spPr>
      </p:pic>
      <p:pic>
        <p:nvPicPr>
          <p:cNvPr id="1523815" name="Picture 17" descr="22"/>
          <p:cNvPicPr/>
          <p:nvPr userDrawn="1"/>
        </p:nvPicPr>
        <p:blipFill>
          <a:blip r:embed="rId14"/>
          <a:stretch>
            <a:fillRect/>
          </a:stretch>
        </p:blipFill>
        <p:spPr>
          <a:xfrm>
            <a:off x="5256213" y="4376738"/>
            <a:ext cx="520700" cy="331787"/>
          </a:xfrm>
          <a:prstGeom prst="rect">
            <a:avLst/>
          </a:prstGeom>
          <a:noFill/>
          <a:ln w="9525">
            <a:noFill/>
          </a:ln>
        </p:spPr>
      </p:pic>
      <p:pic>
        <p:nvPicPr>
          <p:cNvPr id="1523816" name="Picture 17" descr="22"/>
          <p:cNvPicPr/>
          <p:nvPr userDrawn="1"/>
        </p:nvPicPr>
        <p:blipFill>
          <a:blip r:embed="rId14"/>
          <a:stretch>
            <a:fillRect/>
          </a:stretch>
        </p:blipFill>
        <p:spPr>
          <a:xfrm>
            <a:off x="5313363" y="4854575"/>
            <a:ext cx="520700" cy="331788"/>
          </a:xfrm>
          <a:prstGeom prst="rect">
            <a:avLst/>
          </a:prstGeom>
          <a:noFill/>
          <a:ln w="9525">
            <a:noFill/>
          </a:ln>
        </p:spPr>
      </p:pic>
      <p:sp>
        <p:nvSpPr>
          <p:cNvPr id="1523810" name="文本框 25"/>
          <p:cNvSpPr txBox="1"/>
          <p:nvPr userDrawn="1"/>
        </p:nvSpPr>
        <p:spPr>
          <a:xfrm>
            <a:off x="2043113" y="3652838"/>
            <a:ext cx="5903912" cy="1639887"/>
          </a:xfrm>
          <a:prstGeom prst="rect">
            <a:avLst/>
          </a:prstGeom>
          <a:noFill/>
          <a:ln w="9525">
            <a:noFill/>
          </a:ln>
        </p:spPr>
        <p:txBody>
          <a:bodyPr lIns="91393" tIns="45696" rIns="91393" bIns="45696">
            <a:spAutoFit/>
          </a:bodyPr>
          <a:lstStyle/>
          <a:p>
            <a:pPr lvl="0" defTabSz="1217930">
              <a:lnSpc>
                <a:spcPct val="130000"/>
              </a:lnSpc>
              <a:buNone/>
            </a:pPr>
            <a:r>
              <a:rPr lang="zh-CN" altLang="en-US" sz="2600" b="0">
                <a:solidFill>
                  <a:srgbClr val="595959"/>
                </a:solidFill>
                <a:latin typeface="黑体" panose="02010609060101010101" pitchFamily="2" charset="-122"/>
                <a:ea typeface="黑体" pitchFamily="2" charset="-122"/>
              </a:rPr>
              <a:t>自主预习</a:t>
            </a:r>
            <a:r>
              <a:rPr lang="en-US" altLang="zh-CN" sz="2600" b="0">
                <a:solidFill>
                  <a:srgbClr val="595959"/>
                </a:solidFill>
                <a:latin typeface="宋体" panose="02010600030101010101" pitchFamily="2" charset="-122"/>
                <a:ea typeface="黑体" pitchFamily="2" charset="-122"/>
              </a:rPr>
              <a:t>•</a:t>
            </a:r>
            <a:r>
              <a:rPr lang="zh-CN" altLang="en-US" sz="2600" b="0">
                <a:solidFill>
                  <a:srgbClr val="595959"/>
                </a:solidFill>
                <a:latin typeface="黑体" panose="02010609060101010101" pitchFamily="2" charset="-122"/>
                <a:ea typeface="黑体" pitchFamily="2" charset="-122"/>
              </a:rPr>
              <a:t>素养奠基</a:t>
            </a:r>
          </a:p>
          <a:p>
            <a:pPr lvl="0" defTabSz="1217930">
              <a:lnSpc>
                <a:spcPct val="130000"/>
              </a:lnSpc>
              <a:buNone/>
            </a:pPr>
            <a:r>
              <a:rPr lang="zh-CN" altLang="en-US" sz="2600" b="0">
                <a:solidFill>
                  <a:srgbClr val="595959"/>
                </a:solidFill>
                <a:latin typeface="黑体" panose="02010609060101010101" pitchFamily="2" charset="-122"/>
                <a:ea typeface="黑体" pitchFamily="2" charset="-122"/>
              </a:rPr>
              <a:t>课堂探究</a:t>
            </a:r>
            <a:r>
              <a:rPr lang="en-US" altLang="zh-CN" sz="2600" b="0">
                <a:solidFill>
                  <a:srgbClr val="595959"/>
                </a:solidFill>
                <a:latin typeface="宋体" panose="02010600030101010101" pitchFamily="2" charset="-122"/>
                <a:ea typeface="黑体" pitchFamily="2" charset="-122"/>
              </a:rPr>
              <a:t>•</a:t>
            </a:r>
            <a:r>
              <a:rPr lang="zh-CN" altLang="en-US" sz="2600" b="0">
                <a:solidFill>
                  <a:srgbClr val="595959"/>
                </a:solidFill>
                <a:latin typeface="黑体" panose="02010609060101010101" pitchFamily="2" charset="-122"/>
                <a:ea typeface="黑体" pitchFamily="2" charset="-122"/>
              </a:rPr>
              <a:t>素养培优</a:t>
            </a:r>
          </a:p>
          <a:p>
            <a:pPr lvl="0" defTabSz="1217930">
              <a:lnSpc>
                <a:spcPct val="130000"/>
              </a:lnSpc>
              <a:buNone/>
            </a:pPr>
            <a:r>
              <a:rPr lang="zh-CN" altLang="zh-CN" sz="2600" b="0">
                <a:solidFill>
                  <a:srgbClr val="595959"/>
                </a:solidFill>
                <a:latin typeface="黑体" panose="02010609060101010101" pitchFamily="2" charset="-122"/>
                <a:ea typeface="黑体" pitchFamily="2" charset="-122"/>
              </a:rPr>
              <a:t>拓展阅读</a:t>
            </a:r>
            <a:r>
              <a:rPr lang="zh-CN" altLang="zh-CN" sz="2600" b="0">
                <a:solidFill>
                  <a:srgbClr val="595959"/>
                </a:solidFill>
                <a:latin typeface="宋体" panose="02010600030101010101" pitchFamily="2" charset="-122"/>
                <a:ea typeface="黑体" pitchFamily="2" charset="-122"/>
              </a:rPr>
              <a:t>•</a:t>
            </a:r>
            <a:r>
              <a:rPr lang="zh-CN" altLang="zh-CN" sz="2600" b="0">
                <a:solidFill>
                  <a:srgbClr val="595959"/>
                </a:solidFill>
                <a:latin typeface="黑体" panose="02010609060101010101" pitchFamily="2" charset="-122"/>
                <a:ea typeface="黑体" pitchFamily="2" charset="-122"/>
              </a:rPr>
              <a:t>文化传承</a:t>
            </a:r>
          </a:p>
        </p:txBody>
      </p:sp>
      <p:sp>
        <p:nvSpPr>
          <p:cNvPr id="1523811" name="矩形 1523810">
            <a:hlinkClick r:id="rId15" action="ppaction://hlinksldjump" tooltip="点击进入"/>
          </p:cNvPr>
          <p:cNvSpPr/>
          <p:nvPr userDrawn="1"/>
        </p:nvSpPr>
        <p:spPr>
          <a:xfrm>
            <a:off x="2090738" y="3803650"/>
            <a:ext cx="3044825" cy="419100"/>
          </a:xfrm>
          <a:prstGeom prst="rect">
            <a:avLst/>
          </a:prstGeom>
          <a:solidFill>
            <a:srgbClr val="CC99FF">
              <a:alpha val="999"/>
            </a:srgbClr>
          </a:solidFill>
          <a:ln w="9525">
            <a:noFill/>
          </a:ln>
        </p:spPr>
        <p:txBody>
          <a:bodyPr/>
          <a:lstStyle/>
          <a:p>
            <a:endParaRPr lang="zh-CN" altLang="en-US"/>
          </a:p>
        </p:txBody>
      </p:sp>
      <p:sp>
        <p:nvSpPr>
          <p:cNvPr id="1523812" name="矩形 1523811">
            <a:hlinkClick r:id="rId16" action="ppaction://hlinksldjump" tooltip="点击进入"/>
          </p:cNvPr>
          <p:cNvSpPr/>
          <p:nvPr userDrawn="1"/>
        </p:nvSpPr>
        <p:spPr>
          <a:xfrm>
            <a:off x="2090738" y="4311650"/>
            <a:ext cx="2986087" cy="419100"/>
          </a:xfrm>
          <a:prstGeom prst="rect">
            <a:avLst/>
          </a:prstGeom>
          <a:solidFill>
            <a:srgbClr val="CC99FF">
              <a:alpha val="999"/>
            </a:srgbClr>
          </a:solidFill>
          <a:ln w="9525">
            <a:noFill/>
          </a:ln>
        </p:spPr>
        <p:txBody>
          <a:bodyPr/>
          <a:lstStyle/>
          <a:p>
            <a:endParaRPr lang="zh-CN" altLang="en-US"/>
          </a:p>
        </p:txBody>
      </p:sp>
      <p:sp>
        <p:nvSpPr>
          <p:cNvPr id="1523813" name="矩形 1523812">
            <a:hlinkClick r:id="rId15" action="ppaction://hlinksldjump" tooltip="点击进入"/>
          </p:cNvPr>
          <p:cNvSpPr/>
          <p:nvPr userDrawn="1"/>
        </p:nvSpPr>
        <p:spPr>
          <a:xfrm>
            <a:off x="2090738" y="4821238"/>
            <a:ext cx="3103562" cy="434975"/>
          </a:xfrm>
          <a:prstGeom prst="rect">
            <a:avLst/>
          </a:prstGeom>
          <a:solidFill>
            <a:srgbClr val="CC99FF">
              <a:alpha val="999"/>
            </a:srgbClr>
          </a:solidFill>
          <a:ln w="9525">
            <a:noFill/>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hf sldNum="0" hd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835" indent="-228600" algn="l" rtl="0" eaLnBrk="0" fontAlgn="base" hangingPunct="0">
        <a:spcBef>
          <a:spcPct val="20000"/>
        </a:spcBef>
        <a:spcAft>
          <a:spcPct val="0"/>
        </a:spcAft>
        <a:buChar char="–"/>
        <a:defRPr sz="2000">
          <a:solidFill>
            <a:schemeClr val="tx1"/>
          </a:solidFill>
          <a:latin typeface="+mn-lt"/>
          <a:ea typeface="+mn-ea"/>
        </a:defRPr>
      </a:lvl4pPr>
      <a:lvl5pPr marL="2058035"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747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2235"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87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09537" y="274714"/>
            <a:ext cx="10971657" cy="1143318"/>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609537" y="1600645"/>
            <a:ext cx="10971657" cy="452722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609537" y="6246960"/>
            <a:ext cx="2844504" cy="476382"/>
          </a:xfrm>
          <a:prstGeom prst="rect">
            <a:avLst/>
          </a:prstGeom>
          <a:noFill/>
          <a:ln w="9525">
            <a:noFill/>
            <a:miter/>
          </a:ln>
        </p:spPr>
        <p:txBody>
          <a:bodyPr/>
          <a:lstStyle>
            <a:lvl1pPr>
              <a:defRPr sz="1400"/>
            </a:lvl1pPr>
          </a:lstStyle>
          <a:p>
            <a:fld id="{760FBDFE-C587-4B4C-A407-44438C67B59E}" type="datetimeFigureOut">
              <a:rPr lang="zh-CN" altLang="en-US" smtClean="0"/>
              <a:t>2021-11-4</a:t>
            </a:fld>
            <a:endParaRPr lang="zh-CN" altLang="en-US"/>
          </a:p>
        </p:txBody>
      </p:sp>
      <p:sp>
        <p:nvSpPr>
          <p:cNvPr id="1029" name="页脚占位符 1028"/>
          <p:cNvSpPr>
            <a:spLocks noGrp="1"/>
          </p:cNvSpPr>
          <p:nvPr>
            <p:ph type="ftr" sz="quarter" idx="3"/>
          </p:nvPr>
        </p:nvSpPr>
        <p:spPr>
          <a:xfrm>
            <a:off x="4165166" y="6246960"/>
            <a:ext cx="3860398" cy="476382"/>
          </a:xfrm>
          <a:prstGeom prst="rect">
            <a:avLst/>
          </a:prstGeom>
          <a:noFill/>
          <a:ln w="9525">
            <a:noFill/>
            <a:miter/>
          </a:ln>
        </p:spPr>
        <p:txBody>
          <a:bodyPr/>
          <a:lstStyle>
            <a:lvl1pPr algn="ctr">
              <a:defRPr sz="1400"/>
            </a:lvl1pPr>
          </a:lstStyle>
          <a:p>
            <a:endParaRPr lang="zh-CN" altLang="en-US"/>
          </a:p>
        </p:txBody>
      </p:sp>
      <p:sp>
        <p:nvSpPr>
          <p:cNvPr id="1030" name="灯片编号占位符 1029"/>
          <p:cNvSpPr>
            <a:spLocks noGrp="1"/>
          </p:cNvSpPr>
          <p:nvPr>
            <p:ph type="sldNum" sz="quarter" idx="4"/>
          </p:nvPr>
        </p:nvSpPr>
        <p:spPr>
          <a:xfrm>
            <a:off x="8736690" y="6246960"/>
            <a:ext cx="2844504" cy="476382"/>
          </a:xfrm>
          <a:prstGeom prst="rect">
            <a:avLst/>
          </a:prstGeom>
          <a:noFill/>
          <a:ln w="9525">
            <a:noFill/>
            <a:miter/>
          </a:ln>
        </p:spPr>
        <p:txBody>
          <a:bodyPr/>
          <a:lstStyle>
            <a:lvl1pPr algn="r">
              <a:defRPr sz="1400"/>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xStyles>
    <p:titleStyle>
      <a:lvl1pPr marL="0" lvl="0" indent="0" algn="l" defTabSz="914400" eaLnBrk="1" fontAlgn="base" latinLnBrk="0" hangingPunct="1">
        <a:spcBef>
          <a:spcPct val="0"/>
        </a:spcBef>
        <a:spcAft>
          <a:spcPct val="0"/>
        </a:spcAft>
        <a:buClr>
          <a:srgbClr val="000000"/>
        </a:buClr>
        <a:buNone/>
        <a:defRPr sz="3200" b="1" i="0" u="none" kern="1200" baseline="0">
          <a:solidFill>
            <a:schemeClr val="tx2"/>
          </a:solidFill>
          <a:latin typeface="+mj-lt"/>
          <a:ea typeface="+mj-ea"/>
          <a:cs typeface="+mj-cs"/>
        </a:defRPr>
      </a:lvl1pPr>
    </p:titleStyle>
    <p:bodyStyle>
      <a:lvl1pPr marL="342900" lvl="0" indent="-3429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1800" b="0" i="0" u="none" kern="1200" baseline="0">
          <a:solidFill>
            <a:schemeClr val="tx1"/>
          </a:solidFill>
          <a:latin typeface="+mn-lt"/>
          <a:ea typeface="+mn-ea"/>
          <a:cs typeface="+mn-cs"/>
        </a:defRPr>
      </a:lvl3pPr>
      <a:lvl4pPr marL="1600835" lvl="3" indent="-228600" algn="l" defTabSz="914400" eaLnBrk="1" fontAlgn="base" latinLnBrk="0" hangingPunct="1">
        <a:spcBef>
          <a:spcPct val="20000"/>
        </a:spcBef>
        <a:spcAft>
          <a:spcPct val="0"/>
        </a:spcAft>
        <a:buChar char="–"/>
        <a:defRPr sz="1600" b="0" i="0" u="none" kern="1200" baseline="0">
          <a:solidFill>
            <a:schemeClr val="tx1"/>
          </a:solidFill>
          <a:latin typeface="+mn-lt"/>
          <a:ea typeface="+mn-ea"/>
          <a:cs typeface="+mn-cs"/>
        </a:defRPr>
      </a:lvl4pPr>
      <a:lvl5pPr marL="2058035" lvl="4" indent="-228600" algn="l" defTabSz="914400" eaLnBrk="1" fontAlgn="base" latinLnBrk="0" hangingPunct="1">
        <a:spcBef>
          <a:spcPct val="20000"/>
        </a:spcBef>
        <a:spcAft>
          <a:spcPct val="0"/>
        </a:spcAft>
        <a:buChar char="»"/>
        <a:defRPr sz="1600" b="0" i="0" u="none" kern="1200" baseline="0">
          <a:solidFill>
            <a:schemeClr val="tx1"/>
          </a:solidFill>
          <a:latin typeface="+mn-lt"/>
          <a:ea typeface="+mn-ea"/>
          <a:cs typeface="+mn-cs"/>
        </a:defRPr>
      </a:lvl5pPr>
      <a:lvl6pPr marL="2515235" lvl="5" indent="-228600" algn="l" defTabSz="914400" eaLnBrk="1" fontAlgn="base" latinLnBrk="0" hangingPunct="1">
        <a:spcBef>
          <a:spcPct val="20000"/>
        </a:spcBef>
        <a:spcAft>
          <a:spcPct val="0"/>
        </a:spcAft>
        <a:buChar char="»"/>
        <a:defRPr sz="1600" b="0" i="0" u="none" kern="1200" baseline="0">
          <a:solidFill>
            <a:schemeClr val="tx1"/>
          </a:solidFill>
          <a:latin typeface="+mn-lt"/>
          <a:ea typeface="+mn-ea"/>
          <a:cs typeface="+mn-cs"/>
        </a:defRPr>
      </a:lvl6pPr>
      <a:lvl7pPr marL="2972435" lvl="6" indent="-228600" algn="l" defTabSz="914400" eaLnBrk="1" fontAlgn="base" latinLnBrk="0" hangingPunct="1">
        <a:spcBef>
          <a:spcPct val="20000"/>
        </a:spcBef>
        <a:spcAft>
          <a:spcPct val="0"/>
        </a:spcAft>
        <a:buChar char="»"/>
        <a:defRPr sz="1600" b="0" i="0" u="none" kern="1200" baseline="0">
          <a:solidFill>
            <a:schemeClr val="tx1"/>
          </a:solidFill>
          <a:latin typeface="+mn-lt"/>
          <a:ea typeface="+mn-ea"/>
          <a:cs typeface="+mn-cs"/>
        </a:defRPr>
      </a:lvl7pPr>
      <a:lvl8pPr marL="3429635" lvl="7" indent="-228600" algn="l" defTabSz="914400" eaLnBrk="1" fontAlgn="base" latinLnBrk="0" hangingPunct="1">
        <a:spcBef>
          <a:spcPct val="20000"/>
        </a:spcBef>
        <a:spcAft>
          <a:spcPct val="0"/>
        </a:spcAft>
        <a:buChar char="»"/>
        <a:defRPr sz="1600" b="0" i="0" u="none" kern="1200" baseline="0">
          <a:solidFill>
            <a:schemeClr val="tx1"/>
          </a:solidFill>
          <a:latin typeface="+mn-lt"/>
          <a:ea typeface="+mn-ea"/>
          <a:cs typeface="+mn-cs"/>
        </a:defRPr>
      </a:lvl8pPr>
      <a:lvl9pPr marL="3887470" lvl="8" indent="-228600" algn="l" defTabSz="914400" eaLnBrk="1" fontAlgn="base" latinLnBrk="0" hangingPunct="1">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2235"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9435"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635"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835"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1035"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887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 3073"/>
          <p:cNvSpPr>
            <a:spLocks noGrp="1"/>
          </p:cNvSpPr>
          <p:nvPr>
            <p:ph type="title"/>
          </p:nvPr>
        </p:nvSpPr>
        <p:spPr>
          <a:xfrm>
            <a:off x="609537" y="274714"/>
            <a:ext cx="10971657" cy="1143318"/>
          </a:xfrm>
          <a:prstGeom prst="rect">
            <a:avLst/>
          </a:prstGeom>
          <a:noFill/>
          <a:ln w="9525">
            <a:noFill/>
          </a:ln>
        </p:spPr>
        <p:txBody>
          <a:bodyPr anchor="ctr"/>
          <a:lstStyle/>
          <a:p>
            <a:pPr lvl="0"/>
            <a:r>
              <a:rPr lang="zh-CN" altLang="en-US"/>
              <a:t>单击此处编辑母版标题样式</a:t>
            </a:r>
          </a:p>
        </p:txBody>
      </p:sp>
      <p:sp>
        <p:nvSpPr>
          <p:cNvPr id="2051" name="文本占位符 3074"/>
          <p:cNvSpPr>
            <a:spLocks noGrp="1"/>
          </p:cNvSpPr>
          <p:nvPr>
            <p:ph type="body" idx="1"/>
          </p:nvPr>
        </p:nvSpPr>
        <p:spPr>
          <a:xfrm>
            <a:off x="609537" y="1600645"/>
            <a:ext cx="10971657" cy="452722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6" name="日期占位符 3075"/>
          <p:cNvSpPr>
            <a:spLocks noGrp="1"/>
          </p:cNvSpPr>
          <p:nvPr>
            <p:ph type="dt" sz="half" idx="2"/>
          </p:nvPr>
        </p:nvSpPr>
        <p:spPr>
          <a:xfrm>
            <a:off x="609537" y="6246960"/>
            <a:ext cx="2844504" cy="476382"/>
          </a:xfrm>
          <a:prstGeom prst="rect">
            <a:avLst/>
          </a:prstGeom>
          <a:noFill/>
          <a:ln w="9525">
            <a:noFill/>
            <a:miter/>
          </a:ln>
        </p:spPr>
        <p:txBody>
          <a:bodyPr/>
          <a:lstStyle>
            <a:lvl1pPr>
              <a:defRPr sz="1400"/>
            </a:lvl1pPr>
          </a:lstStyle>
          <a:p>
            <a:pPr marL="0" marR="0" lvl="0" indent="0" algn="l"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3077" name="页脚占位符 3076"/>
          <p:cNvSpPr>
            <a:spLocks noGrp="1"/>
          </p:cNvSpPr>
          <p:nvPr>
            <p:ph type="ftr" sz="quarter" idx="3"/>
          </p:nvPr>
        </p:nvSpPr>
        <p:spPr>
          <a:xfrm>
            <a:off x="4165166" y="6246960"/>
            <a:ext cx="3860398" cy="476382"/>
          </a:xfrm>
          <a:prstGeom prst="rect">
            <a:avLst/>
          </a:prstGeom>
          <a:noFill/>
          <a:ln w="9525">
            <a:noFill/>
            <a:miter/>
          </a:ln>
        </p:spPr>
        <p:txBody>
          <a:bodyPr/>
          <a:lstStyle>
            <a:lvl1pPr algn="ctr">
              <a:defRPr sz="1400"/>
            </a:lvl1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sz="1400" b="0" i="0" u="none" strike="noStrike" kern="1200" cap="none" spc="0" normalizeH="0" baseline="0" noProof="0">
              <a:ln>
                <a:noFill/>
              </a:ln>
              <a:solidFill>
                <a:schemeClr val="tx1"/>
              </a:solidFill>
              <a:effectLst/>
              <a:uLnTx/>
              <a:uFillTx/>
              <a:latin typeface="Arial" pitchFamily="34" charset="0"/>
              <a:ea typeface="宋体" pitchFamily="2" charset="-122"/>
            </a:endParaRPr>
          </a:p>
        </p:txBody>
      </p:sp>
      <p:sp>
        <p:nvSpPr>
          <p:cNvPr id="3078" name="灯片编号占位符 3077"/>
          <p:cNvSpPr>
            <a:spLocks noGrp="1"/>
          </p:cNvSpPr>
          <p:nvPr>
            <p:ph type="sldNum" sz="quarter" idx="4"/>
          </p:nvPr>
        </p:nvSpPr>
        <p:spPr>
          <a:xfrm>
            <a:off x="8736690" y="6246960"/>
            <a:ext cx="2844504" cy="476382"/>
          </a:xfrm>
          <a:prstGeom prst="rect">
            <a:avLst/>
          </a:prstGeom>
          <a:noFill/>
          <a:ln w="9525">
            <a:noFill/>
            <a:miter/>
          </a:ln>
        </p:spPr>
        <p:txBody>
          <a:bodyPr/>
          <a:lstStyle>
            <a:lvl1pPr algn="r">
              <a:defRPr sz="1400"/>
            </a:lvl1pPr>
          </a:lstStyle>
          <a:p>
            <a:pPr lvl="0">
              <a:buNone/>
            </a:pPr>
            <a:fld id="{9A0DB2DC-4C9A-4742-B13C-FB6460FD3503}" type="slidenum">
              <a:rPr lang="en-US" altLang="zh-CN">
                <a:latin typeface="Arial" pitchFamily="34" charset="0"/>
              </a:rPr>
              <a:t>‹#›</a:t>
            </a:fld>
            <a:endParaRPr lang="en-US" altLang="zh-CN">
              <a:latin typeface="Arial" pitchFamily="34"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marL="0" lvl="0" indent="0" algn="ctr" defTabSz="914400" eaLnBrk="1" fontAlgn="base" latinLnBrk="0" hangingPunct="1">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835"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8035"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vl6pPr marL="2515235"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2435"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635"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747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2235"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9435"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635"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835"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1035"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887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12" y="443353"/>
            <a:ext cx="10851107" cy="442087"/>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12" y="952773"/>
            <a:ext cx="10851107" cy="5390404"/>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650" y="6351597"/>
            <a:ext cx="2699719" cy="316888"/>
          </a:xfrm>
          <a:prstGeom prst="rect">
            <a:avLst/>
          </a:prstGeom>
        </p:spPr>
        <p:txBody>
          <a:bodyPr vert="horz" lIns="91440" tIns="45720" rIns="91440" bIns="45720" rtlCol="0" anchor="ctr">
            <a:normAutofit/>
          </a:bodyPr>
          <a:lstStyle>
            <a:lvl1pPr algn="l">
              <a:lnSpc>
                <a:spcPct val="120000"/>
              </a:lnSpc>
              <a:defRPr sz="1200">
                <a:solidFill>
                  <a:schemeClr val="tx1">
                    <a:tint val="75000"/>
                  </a:schemeClr>
                </a:solidFill>
              </a:defRPr>
            </a:lvl1pPr>
          </a:lstStyle>
          <a:p>
            <a:fld id="{760FBDFE-C587-4B4C-A407-44438C67B59E}" type="datetimeFigureOut">
              <a:rPr lang="zh-CN" altLang="en-US" smtClean="0"/>
              <a:t>2021-11-4</a:t>
            </a:fld>
            <a:endParaRPr lang="zh-CN" altLang="en-US"/>
          </a:p>
        </p:txBody>
      </p:sp>
      <p:sp>
        <p:nvSpPr>
          <p:cNvPr id="5" name="页脚占位符 4"/>
          <p:cNvSpPr>
            <a:spLocks noGrp="1"/>
          </p:cNvSpPr>
          <p:nvPr>
            <p:ph type="ftr" sz="quarter" idx="3"/>
            <p:custDataLst>
              <p:tags r:id="rId23"/>
            </p:custDataLst>
          </p:nvPr>
        </p:nvSpPr>
        <p:spPr>
          <a:xfrm>
            <a:off x="4115571" y="6351597"/>
            <a:ext cx="3959588" cy="316888"/>
          </a:xfrm>
          <a:prstGeom prst="rect">
            <a:avLst/>
          </a:prstGeom>
        </p:spPr>
        <p:txBody>
          <a:bodyPr vert="horz" lIns="91440" tIns="45720" rIns="91440" bIns="45720" rtlCol="0" anchor="ctr">
            <a:normAutofit/>
          </a:bodyPr>
          <a:lstStyle>
            <a:lvl1pPr algn="ctr">
              <a:lnSpc>
                <a:spcPct val="120000"/>
              </a:lnSpc>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09703" y="6351597"/>
            <a:ext cx="2699719" cy="316888"/>
          </a:xfrm>
          <a:prstGeom prst="rect">
            <a:avLst/>
          </a:prstGeom>
        </p:spPr>
        <p:txBody>
          <a:bodyPr vert="horz" lIns="91440" tIns="45720" rIns="91440" bIns="45720" rtlCol="0" anchor="ctr">
            <a:normAutofit/>
          </a:bodyPr>
          <a:lstStyle>
            <a:lvl1pPr algn="r">
              <a:lnSpc>
                <a:spcPct val="120000"/>
              </a:lnSpc>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image" Target="../media/image20.png"/><Relationship Id="rId5" Type="http://schemas.openxmlformats.org/officeDocument/2006/relationships/notesSlide" Target="../notesSlides/notesSlide1.xml"/><Relationship Id="rId4" Type="http://schemas.openxmlformats.org/officeDocument/2006/relationships/slideLayout" Target="../slideLayouts/slideLayout107.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125.xml"/><Relationship Id="rId1" Type="http://schemas.openxmlformats.org/officeDocument/2006/relationships/tags" Target="../tags/tag33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5.xml"/><Relationship Id="rId1" Type="http://schemas.openxmlformats.org/officeDocument/2006/relationships/tags" Target="../tags/tag333.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125.xml"/><Relationship Id="rId1" Type="http://schemas.openxmlformats.org/officeDocument/2006/relationships/tags" Target="../tags/tag334.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08.xml"/><Relationship Id="rId1" Type="http://schemas.openxmlformats.org/officeDocument/2006/relationships/tags" Target="../tags/tag3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ags" Target="../tags/tag33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38.xml"/><Relationship Id="rId1" Type="http://schemas.openxmlformats.org/officeDocument/2006/relationships/tags" Target="../tags/tag33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08.xml"/><Relationship Id="rId1" Type="http://schemas.openxmlformats.org/officeDocument/2006/relationships/tags" Target="../tags/tag32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40.xml"/><Relationship Id="rId1" Type="http://schemas.openxmlformats.org/officeDocument/2006/relationships/tags" Target="../tags/tag33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42.xml"/><Relationship Id="rId1" Type="http://schemas.openxmlformats.org/officeDocument/2006/relationships/tags" Target="../tags/tag34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108.xml"/><Relationship Id="rId1" Type="http://schemas.openxmlformats.org/officeDocument/2006/relationships/tags" Target="../tags/tag3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0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44.xml"/><Relationship Id="rId1" Type="http://schemas.openxmlformats.org/officeDocument/2006/relationships/tags" Target="../tags/tag34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46.xml"/><Relationship Id="rId1" Type="http://schemas.openxmlformats.org/officeDocument/2006/relationships/tags" Target="../tags/tag34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ags" Target="../tags/tag34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49.xml"/><Relationship Id="rId1" Type="http://schemas.openxmlformats.org/officeDocument/2006/relationships/tags" Target="../tags/tag348.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ags" Target="../tags/tag350.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90.xml"/><Relationship Id="rId1" Type="http://schemas.openxmlformats.org/officeDocument/2006/relationships/tags" Target="../tags/tag351.xml"/><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125.xml"/><Relationship Id="rId1" Type="http://schemas.openxmlformats.org/officeDocument/2006/relationships/tags" Target="../tags/tag35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125.xml"/><Relationship Id="rId1" Type="http://schemas.openxmlformats.org/officeDocument/2006/relationships/tags" Target="../tags/tag35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25.xml"/><Relationship Id="rId1" Type="http://schemas.openxmlformats.org/officeDocument/2006/relationships/tags" Target="../tags/tag324.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125.xml"/><Relationship Id="rId1" Type="http://schemas.openxmlformats.org/officeDocument/2006/relationships/tags" Target="../tags/tag354.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08.xml"/><Relationship Id="rId2" Type="http://schemas.openxmlformats.org/officeDocument/2006/relationships/tags" Target="../tags/tag327.xml"/><Relationship Id="rId1" Type="http://schemas.openxmlformats.org/officeDocument/2006/relationships/tags" Target="../tags/tag326.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125.xml"/><Relationship Id="rId1" Type="http://schemas.openxmlformats.org/officeDocument/2006/relationships/tags" Target="../tags/tag328.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25.xml"/><Relationship Id="rId1" Type="http://schemas.openxmlformats.org/officeDocument/2006/relationships/tags" Target="../tags/tag32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25.xml"/><Relationship Id="rId1" Type="http://schemas.openxmlformats.org/officeDocument/2006/relationships/tags" Target="../tags/tag330.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125.xml"/><Relationship Id="rId1" Type="http://schemas.openxmlformats.org/officeDocument/2006/relationships/tags" Target="../tags/tag33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竖排标题 3"/>
          <p:cNvSpPr>
            <a:spLocks noGrp="1"/>
          </p:cNvSpPr>
          <p:nvPr>
            <p:ph type="title" orient="vert"/>
            <p:custDataLst>
              <p:tags r:id="rId2"/>
            </p:custDataLst>
          </p:nvPr>
        </p:nvSpPr>
        <p:spPr>
          <a:xfrm>
            <a:off x="10052654" y="665268"/>
            <a:ext cx="987064" cy="3917768"/>
          </a:xfrm>
        </p:spPr>
        <p:txBody>
          <a:bodyPr>
            <a:normAutofit/>
          </a:bodyPr>
          <a:lstStyle/>
          <a:p>
            <a:r>
              <a:rPr lang="zh-CN" altLang="en-US" b="1">
                <a:solidFill>
                  <a:srgbClr val="FF0000"/>
                </a:solidFill>
                <a:latin typeface="华文楷体" panose="02010600040101010101" charset="-122"/>
                <a:ea typeface="华文楷体" panose="02010600040101010101" charset="-122"/>
              </a:rPr>
              <a:t>玩偶之家</a:t>
            </a:r>
          </a:p>
        </p:txBody>
      </p:sp>
      <p:sp>
        <p:nvSpPr>
          <p:cNvPr id="6" name="竖排内容占位符 5"/>
          <p:cNvSpPr>
            <a:spLocks noGrp="1"/>
          </p:cNvSpPr>
          <p:nvPr>
            <p:ph orient="vert" sz="quarter" idx="14"/>
            <p:custDataLst>
              <p:tags r:id="rId3"/>
            </p:custDataLst>
          </p:nvPr>
        </p:nvSpPr>
        <p:spPr>
          <a:xfrm>
            <a:off x="9101655" y="1279513"/>
            <a:ext cx="819378" cy="3051228"/>
          </a:xfrm>
        </p:spPr>
        <p:txBody>
          <a:bodyPr>
            <a:noAutofit/>
          </a:bodyPr>
          <a:lstStyle/>
          <a:p>
            <a:r>
              <a:rPr lang="zh-CN" altLang="en-US" sz="3600" b="1"/>
              <a:t>易卜生</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8B4109-A99D-41C7-9B40-E2A4076235D3}"/>
              </a:ext>
            </a:extLst>
          </p:cNvPr>
          <p:cNvPicPr>
            <a:picLocks noChangeAspect="1"/>
          </p:cNvPicPr>
          <p:nvPr/>
        </p:nvPicPr>
        <p:blipFill>
          <a:blip r:embed="rId6"/>
          <a:stretch>
            <a:fillRect/>
          </a:stretch>
        </p:blipFill>
        <p:spPr>
          <a:xfrm>
            <a:off x="2828925" y="0"/>
            <a:ext cx="6410325" cy="6859588"/>
          </a:xfrm>
          <a:prstGeom prst="rect">
            <a:avLst/>
          </a:prstGeom>
        </p:spPr>
      </p:pic>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039089" y="359969"/>
            <a:ext cx="2646878" cy="830997"/>
          </a:xfrm>
          <a:prstGeom prst="rect">
            <a:avLst/>
          </a:prstGeom>
          <a:noFill/>
          <a:ln>
            <a:noFill/>
          </a:ln>
        </p:spPr>
        <p:txBody>
          <a:bodyPr wrap="none" rtlCol="0" anchor="t">
            <a:spAutoFit/>
          </a:bodyPr>
          <a:lstStyle/>
          <a:p>
            <a:pPr algn="ctr" defTabSz="914309" fontAlgn="auto">
              <a:lnSpc>
                <a:spcPct val="100000"/>
              </a:lnSpc>
              <a:spcBef>
                <a:spcPct val="0"/>
              </a:spcBef>
              <a:spcAft>
                <a:spcPct val="0"/>
              </a:spcAft>
            </a:pPr>
            <a:r>
              <a:rPr lang="zh-CN" altLang="en-US" sz="4800">
                <a:solidFill>
                  <a:srgbClr val="6096E6"/>
                </a:solidFill>
                <a:effectLst>
                  <a:outerShdw blurRad="38100" dist="25400" dir="5400000" algn="ctr" rotWithShape="0">
                    <a:srgbClr val="6E747A">
                      <a:alpha val="43000"/>
                    </a:srgbClr>
                  </a:outerShdw>
                </a:effectLst>
                <a:latin typeface="Arial"/>
                <a:ea typeface="微软雅黑"/>
                <a:cs typeface="Arial"/>
              </a:rPr>
              <a:t>剧情简介</a:t>
            </a:r>
          </a:p>
        </p:txBody>
      </p:sp>
      <p:sp>
        <p:nvSpPr>
          <p:cNvPr id="2" name="文本框 1"/>
          <p:cNvSpPr txBox="1"/>
          <p:nvPr/>
        </p:nvSpPr>
        <p:spPr>
          <a:xfrm>
            <a:off x="863488" y="1097108"/>
            <a:ext cx="10463437" cy="3968868"/>
          </a:xfrm>
          <a:prstGeom prst="rect">
            <a:avLst/>
          </a:prstGeom>
          <a:noFill/>
        </p:spPr>
        <p:txBody>
          <a:bodyPr wrap="square" rtlCol="0" anchor="t">
            <a:spAutoFit/>
          </a:bodyPr>
          <a:lstStyle/>
          <a:p>
            <a:pPr defTabSz="914309" fontAlgn="auto">
              <a:lnSpc>
                <a:spcPct val="100000"/>
              </a:lnSpc>
              <a:spcBef>
                <a:spcPct val="0"/>
              </a:spcBef>
              <a:spcAft>
                <a:spcPct val="0"/>
              </a:spcAft>
            </a:pPr>
            <a:r>
              <a:rPr lang="en-US" altLang="zh-CN" sz="2800" b="0">
                <a:solidFill>
                  <a:srgbClr val="000000"/>
                </a:solidFill>
                <a:latin typeface="Arial"/>
                <a:ea typeface="微软雅黑"/>
                <a:cs typeface="Arial"/>
                <a:sym typeface="+mn-ea"/>
              </a:rPr>
              <a:t>        </a:t>
            </a:r>
            <a:r>
              <a:rPr lang="en-US" altLang="zh-CN" sz="2800" b="0">
                <a:solidFill>
                  <a:srgbClr val="C00000"/>
                </a:solidFill>
                <a:latin typeface="Arial"/>
                <a:ea typeface="微软雅黑"/>
                <a:cs typeface="Arial"/>
                <a:sym typeface="+mn-ea"/>
              </a:rPr>
              <a:t>海尔茂</a:t>
            </a:r>
            <a:r>
              <a:rPr lang="en-US" altLang="zh-CN" sz="2800" b="0">
                <a:solidFill>
                  <a:srgbClr val="000000"/>
                </a:solidFill>
                <a:latin typeface="Arial"/>
                <a:ea typeface="微软雅黑"/>
                <a:cs typeface="Arial"/>
                <a:sym typeface="+mn-ea"/>
              </a:rPr>
              <a:t>按每天的惯例下楼</a:t>
            </a:r>
            <a:r>
              <a:rPr lang="en-US" altLang="zh-CN" sz="2800" b="0">
                <a:solidFill>
                  <a:srgbClr val="1D41D5"/>
                </a:solidFill>
                <a:latin typeface="Arial"/>
                <a:ea typeface="微软雅黑"/>
                <a:cs typeface="Arial"/>
                <a:sym typeface="+mn-ea"/>
              </a:rPr>
              <a:t>取信</a:t>
            </a:r>
            <a:r>
              <a:rPr lang="en-US" altLang="zh-CN" sz="2800" b="0">
                <a:solidFill>
                  <a:srgbClr val="000000"/>
                </a:solidFill>
                <a:latin typeface="Arial"/>
                <a:ea typeface="微软雅黑"/>
                <a:cs typeface="Arial"/>
                <a:sym typeface="+mn-ea"/>
              </a:rPr>
              <a:t>，</a:t>
            </a:r>
            <a:r>
              <a:rPr lang="en-US" altLang="zh-CN" sz="2800" b="0">
                <a:solidFill>
                  <a:srgbClr val="C00000"/>
                </a:solidFill>
                <a:latin typeface="Arial"/>
                <a:ea typeface="微软雅黑"/>
                <a:cs typeface="Arial"/>
                <a:sym typeface="+mn-ea"/>
              </a:rPr>
              <a:t>娜拉</a:t>
            </a:r>
            <a:r>
              <a:rPr lang="en-US" altLang="zh-CN" sz="2800" b="0">
                <a:solidFill>
                  <a:srgbClr val="1D41D5"/>
                </a:solidFill>
                <a:latin typeface="Arial"/>
                <a:ea typeface="微软雅黑"/>
                <a:cs typeface="Arial"/>
                <a:sym typeface="+mn-ea"/>
              </a:rPr>
              <a:t>急中生智</a:t>
            </a:r>
            <a:r>
              <a:rPr lang="en-US" altLang="zh-CN" sz="2800" b="0">
                <a:solidFill>
                  <a:srgbClr val="000000"/>
                </a:solidFill>
                <a:latin typeface="Arial"/>
                <a:ea typeface="微软雅黑"/>
                <a:cs typeface="Arial"/>
                <a:sym typeface="+mn-ea"/>
              </a:rPr>
              <a:t>用化装舞会缠住了他。午夜归来，娜拉想说明一切已为时</a:t>
            </a:r>
            <a:r>
              <a:rPr lang="en-US" altLang="zh-CN" sz="2800" b="0">
                <a:solidFill>
                  <a:srgbClr val="1D41D5"/>
                </a:solidFill>
                <a:latin typeface="Arial"/>
                <a:ea typeface="微软雅黑"/>
                <a:cs typeface="Arial"/>
                <a:sym typeface="+mn-ea"/>
              </a:rPr>
              <a:t>太晚</a:t>
            </a:r>
            <a:r>
              <a:rPr lang="en-US" altLang="zh-CN" sz="2800" b="0">
                <a:solidFill>
                  <a:srgbClr val="000000"/>
                </a:solidFill>
                <a:latin typeface="Arial"/>
                <a:ea typeface="微软雅黑"/>
                <a:cs typeface="Arial"/>
                <a:sym typeface="+mn-ea"/>
              </a:rPr>
              <a:t>，海尔茂还是取回了那封信。</a:t>
            </a:r>
            <a:r>
              <a:rPr lang="en-US" altLang="zh-CN" sz="2800" b="0">
                <a:solidFill>
                  <a:srgbClr val="1D41D5"/>
                </a:solidFill>
                <a:latin typeface="Arial"/>
                <a:ea typeface="微软雅黑"/>
                <a:cs typeface="Arial"/>
                <a:sym typeface="+mn-ea"/>
              </a:rPr>
              <a:t>海尔茂</a:t>
            </a:r>
            <a:r>
              <a:rPr lang="en-US" altLang="zh-CN" sz="2800" b="0">
                <a:solidFill>
                  <a:srgbClr val="000000"/>
                </a:solidFill>
                <a:latin typeface="Arial"/>
                <a:ea typeface="微软雅黑"/>
                <a:cs typeface="Arial"/>
                <a:sym typeface="+mn-ea"/>
              </a:rPr>
              <a:t>读完信后</a:t>
            </a:r>
            <a:r>
              <a:rPr lang="en-US" altLang="zh-CN" sz="2800" b="0">
                <a:solidFill>
                  <a:srgbClr val="1D41D5"/>
                </a:solidFill>
                <a:latin typeface="Arial"/>
                <a:ea typeface="微软雅黑"/>
                <a:cs typeface="Arial"/>
                <a:sym typeface="+mn-ea"/>
              </a:rPr>
              <a:t>勃然大怒</a:t>
            </a:r>
            <a:r>
              <a:rPr lang="en-US" altLang="zh-CN" sz="2800" b="0">
                <a:solidFill>
                  <a:srgbClr val="000000"/>
                </a:solidFill>
                <a:latin typeface="Arial"/>
                <a:ea typeface="微软雅黑"/>
                <a:cs typeface="Arial"/>
                <a:sym typeface="+mn-ea"/>
              </a:rPr>
              <a:t>，将娜拉刻薄地</a:t>
            </a:r>
            <a:r>
              <a:rPr lang="en-US" altLang="zh-CN" sz="2800" b="0">
                <a:solidFill>
                  <a:srgbClr val="1D41D5"/>
                </a:solidFill>
                <a:latin typeface="Arial"/>
                <a:ea typeface="微软雅黑"/>
                <a:cs typeface="Arial"/>
                <a:sym typeface="+mn-ea"/>
              </a:rPr>
              <a:t>辱骂</a:t>
            </a:r>
            <a:r>
              <a:rPr lang="en-US" altLang="zh-CN" sz="2800" b="0">
                <a:solidFill>
                  <a:srgbClr val="000000"/>
                </a:solidFill>
                <a:latin typeface="Arial"/>
                <a:ea typeface="微软雅黑"/>
                <a:cs typeface="Arial"/>
                <a:sym typeface="+mn-ea"/>
              </a:rPr>
              <a:t>了一番。恰在此时门铃响了，有人送来一封信，是</a:t>
            </a:r>
            <a:r>
              <a:rPr lang="en-US" altLang="zh-CN" sz="2800" b="0">
                <a:solidFill>
                  <a:srgbClr val="1D41D5"/>
                </a:solidFill>
                <a:latin typeface="Arial"/>
                <a:ea typeface="微软雅黑"/>
                <a:cs typeface="Arial"/>
                <a:sym typeface="+mn-ea"/>
              </a:rPr>
              <a:t>柯洛克斯泰的信和返还的那张借据</a:t>
            </a:r>
            <a:r>
              <a:rPr lang="en-US" altLang="zh-CN" sz="2800" b="0">
                <a:solidFill>
                  <a:srgbClr val="000000"/>
                </a:solidFill>
                <a:latin typeface="Arial"/>
                <a:ea typeface="微软雅黑"/>
                <a:cs typeface="Arial"/>
                <a:sym typeface="+mn-ea"/>
              </a:rPr>
              <a:t>。海尔茂见自己的名誉已经保住，立刻</a:t>
            </a:r>
            <a:r>
              <a:rPr lang="en-US" altLang="zh-CN" sz="2800" b="0">
                <a:solidFill>
                  <a:srgbClr val="1D41D5"/>
                </a:solidFill>
                <a:latin typeface="Arial"/>
                <a:ea typeface="微软雅黑"/>
                <a:cs typeface="Arial"/>
                <a:sym typeface="+mn-ea"/>
              </a:rPr>
              <a:t>改变面目</a:t>
            </a:r>
            <a:r>
              <a:rPr lang="en-US" altLang="zh-CN" sz="2800" b="0">
                <a:solidFill>
                  <a:srgbClr val="000000"/>
                </a:solidFill>
                <a:latin typeface="Arial"/>
                <a:ea typeface="微软雅黑"/>
                <a:cs typeface="Arial"/>
                <a:sym typeface="+mn-ea"/>
              </a:rPr>
              <a:t>，对娜拉又</a:t>
            </a:r>
            <a:r>
              <a:rPr lang="en-US" altLang="zh-CN" sz="2800" b="0">
                <a:solidFill>
                  <a:srgbClr val="1D41D5"/>
                </a:solidFill>
                <a:latin typeface="Arial"/>
                <a:ea typeface="微软雅黑"/>
                <a:cs typeface="Arial"/>
                <a:sym typeface="+mn-ea"/>
              </a:rPr>
              <a:t>温柔</a:t>
            </a:r>
            <a:r>
              <a:rPr lang="en-US" altLang="zh-CN" sz="2800" b="0">
                <a:solidFill>
                  <a:srgbClr val="000000"/>
                </a:solidFill>
                <a:latin typeface="Arial"/>
                <a:ea typeface="微软雅黑"/>
                <a:cs typeface="Arial"/>
                <a:sym typeface="+mn-ea"/>
              </a:rPr>
              <a:t>起来。目睹此情此景，娜拉感慨万千，她</a:t>
            </a:r>
            <a:r>
              <a:rPr lang="en-US" altLang="zh-CN" sz="2800" b="0">
                <a:solidFill>
                  <a:srgbClr val="1D41D5"/>
                </a:solidFill>
                <a:latin typeface="Arial"/>
                <a:ea typeface="微软雅黑"/>
                <a:cs typeface="Arial"/>
                <a:sym typeface="+mn-ea"/>
              </a:rPr>
              <a:t>看清</a:t>
            </a:r>
            <a:r>
              <a:rPr lang="en-US" altLang="zh-CN" sz="2800" b="0">
                <a:solidFill>
                  <a:srgbClr val="000000"/>
                </a:solidFill>
                <a:latin typeface="Arial"/>
                <a:ea typeface="微软雅黑"/>
                <a:cs typeface="Arial"/>
                <a:sym typeface="+mn-ea"/>
              </a:rPr>
              <a:t>了自己像玩偶一样被人摆布的</a:t>
            </a:r>
            <a:r>
              <a:rPr lang="en-US" altLang="zh-CN" sz="2800" b="0">
                <a:solidFill>
                  <a:srgbClr val="1D41D5"/>
                </a:solidFill>
                <a:latin typeface="Arial"/>
                <a:ea typeface="微软雅黑"/>
                <a:cs typeface="Arial"/>
                <a:sym typeface="+mn-ea"/>
              </a:rPr>
              <a:t>可怜处境</a:t>
            </a:r>
            <a:r>
              <a:rPr lang="en-US" altLang="zh-CN" sz="2800" b="0">
                <a:solidFill>
                  <a:srgbClr val="000000"/>
                </a:solidFill>
                <a:latin typeface="Arial"/>
                <a:ea typeface="微软雅黑"/>
                <a:cs typeface="Arial"/>
                <a:sym typeface="+mn-ea"/>
              </a:rPr>
              <a:t>，并终于意识到她应该是一个</a:t>
            </a:r>
            <a:r>
              <a:rPr lang="en-US" altLang="zh-CN" sz="2800" b="0">
                <a:solidFill>
                  <a:srgbClr val="1D41D5"/>
                </a:solidFill>
                <a:latin typeface="Arial"/>
                <a:ea typeface="微软雅黑"/>
                <a:cs typeface="Arial"/>
                <a:sym typeface="+mn-ea"/>
              </a:rPr>
              <a:t>独立自主</a:t>
            </a:r>
            <a:r>
              <a:rPr lang="en-US" altLang="zh-CN" sz="2800" b="0">
                <a:solidFill>
                  <a:srgbClr val="000000"/>
                </a:solidFill>
                <a:latin typeface="Arial"/>
                <a:ea typeface="微软雅黑"/>
                <a:cs typeface="Arial"/>
                <a:sym typeface="+mn-ea"/>
              </a:rPr>
              <a:t>的人，在经过剧烈的思想斗争后，毅然</a:t>
            </a:r>
            <a:r>
              <a:rPr lang="en-US" altLang="zh-CN" sz="2800" b="0">
                <a:solidFill>
                  <a:srgbClr val="1D41D5"/>
                </a:solidFill>
                <a:latin typeface="Arial"/>
                <a:ea typeface="微软雅黑"/>
                <a:cs typeface="Arial"/>
                <a:sym typeface="+mn-ea"/>
              </a:rPr>
              <a:t>决定离开</a:t>
            </a:r>
            <a:r>
              <a:rPr lang="en-US" altLang="zh-CN" sz="2800" b="0">
                <a:solidFill>
                  <a:srgbClr val="000000"/>
                </a:solidFill>
                <a:latin typeface="Arial"/>
                <a:ea typeface="微软雅黑"/>
                <a:cs typeface="Arial"/>
                <a:sym typeface="+mn-ea"/>
              </a:rPr>
              <a:t>那个“玩偶之家”。</a:t>
            </a:r>
          </a:p>
        </p:txBody>
      </p:sp>
      <p:pic>
        <p:nvPicPr>
          <p:cNvPr id="3" name="图片 2"/>
          <p:cNvPicPr>
            <a:picLocks noChangeAspect="1"/>
          </p:cNvPicPr>
          <p:nvPr/>
        </p:nvPicPr>
        <p:blipFill>
          <a:blip r:embed="rId3"/>
          <a:stretch>
            <a:fillRect/>
          </a:stretch>
        </p:blipFill>
        <p:spPr>
          <a:xfrm>
            <a:off x="7853927" y="4582804"/>
            <a:ext cx="3097762" cy="2063481"/>
          </a:xfrm>
          <a:prstGeom prst="rect">
            <a:avLst/>
          </a:prstGeom>
        </p:spPr>
      </p:pic>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181704" y="222827"/>
            <a:ext cx="5416868" cy="830997"/>
          </a:xfrm>
          <a:prstGeom prst="rect">
            <a:avLst/>
          </a:prstGeom>
          <a:noFill/>
          <a:ln>
            <a:noFill/>
          </a:ln>
        </p:spPr>
        <p:txBody>
          <a:bodyPr wrap="none" rtlCol="0" anchor="t">
            <a:spAutoFit/>
          </a:bodyPr>
          <a:lstStyle/>
          <a:p>
            <a:pPr algn="ctr" defTabSz="914309" fontAlgn="auto">
              <a:lnSpc>
                <a:spcPct val="100000"/>
              </a:lnSpc>
              <a:spcBef>
                <a:spcPct val="0"/>
              </a:spcBef>
              <a:spcAft>
                <a:spcPct val="0"/>
              </a:spcAft>
            </a:pPr>
            <a:r>
              <a:rPr lang="zh-CN" altLang="en-US" sz="4800">
                <a:solidFill>
                  <a:srgbClr val="6096E6"/>
                </a:solidFill>
                <a:effectLst>
                  <a:outerShdw blurRad="38100" dist="25400" dir="5400000" algn="ctr" rotWithShape="0">
                    <a:srgbClr val="6E747A">
                      <a:alpha val="43000"/>
                    </a:srgbClr>
                  </a:outerShdw>
                </a:effectLst>
                <a:latin typeface="Arial"/>
                <a:ea typeface="微软雅黑"/>
                <a:cs typeface="Arial"/>
              </a:rPr>
              <a:t>节选内容</a:t>
            </a:r>
            <a:r>
              <a:rPr lang="en-US" altLang="zh-CN" sz="4800">
                <a:solidFill>
                  <a:srgbClr val="6096E6"/>
                </a:solidFill>
                <a:effectLst>
                  <a:outerShdw blurRad="38100" dist="25400" dir="5400000" algn="ctr" rotWithShape="0">
                    <a:srgbClr val="6E747A">
                      <a:alpha val="43000"/>
                    </a:srgbClr>
                  </a:outerShdw>
                </a:effectLst>
                <a:latin typeface="Arial"/>
                <a:ea typeface="微软雅黑"/>
                <a:cs typeface="Arial"/>
              </a:rPr>
              <a:t>——</a:t>
            </a:r>
            <a:r>
              <a:rPr lang="zh-CN" altLang="en-US" sz="4000">
                <a:solidFill>
                  <a:srgbClr val="000000"/>
                </a:solidFill>
                <a:effectLst>
                  <a:outerShdw blurRad="38100" dist="19050" dir="2700000" algn="tl" rotWithShape="0">
                    <a:srgbClr val="000000">
                      <a:alpha val="40000"/>
                    </a:srgbClr>
                  </a:outerShdw>
                </a:effectLst>
                <a:latin typeface="Arial"/>
                <a:ea typeface="微软雅黑"/>
                <a:cs typeface="Arial"/>
              </a:rPr>
              <a:t>第三幕</a:t>
            </a:r>
          </a:p>
        </p:txBody>
      </p:sp>
      <p:sp>
        <p:nvSpPr>
          <p:cNvPr id="2" name="文本框 1"/>
          <p:cNvSpPr txBox="1"/>
          <p:nvPr/>
        </p:nvSpPr>
        <p:spPr>
          <a:xfrm>
            <a:off x="358728" y="1052029"/>
            <a:ext cx="11547876" cy="5692034"/>
          </a:xfrm>
          <a:prstGeom prst="rect">
            <a:avLst/>
          </a:prstGeom>
          <a:noFill/>
        </p:spPr>
        <p:txBody>
          <a:bodyPr wrap="square" rtlCol="0" anchor="t">
            <a:spAutoFit/>
          </a:bodyPr>
          <a:lstStyle/>
          <a:p>
            <a:pPr defTabSz="914309" fontAlgn="auto">
              <a:lnSpc>
                <a:spcPct val="100000"/>
              </a:lnSpc>
              <a:spcBef>
                <a:spcPct val="0"/>
              </a:spcBef>
              <a:spcAft>
                <a:spcPct val="0"/>
              </a:spcAft>
            </a:pPr>
            <a:r>
              <a:rPr lang="zh-CN" altLang="en-US" sz="2800" b="0">
                <a:solidFill>
                  <a:srgbClr val="C00000"/>
                </a:solidFill>
                <a:latin typeface="Arial"/>
                <a:ea typeface="微软雅黑"/>
                <a:cs typeface="Arial"/>
              </a:rPr>
              <a:t>时间：</a:t>
            </a:r>
            <a:r>
              <a:rPr lang="zh-CN" altLang="en-US" sz="2800" b="0">
                <a:solidFill>
                  <a:srgbClr val="000000"/>
                </a:solidFill>
                <a:latin typeface="Arial"/>
                <a:ea typeface="微软雅黑"/>
                <a:cs typeface="Arial"/>
              </a:rPr>
              <a:t>圣诞节第二天</a:t>
            </a:r>
          </a:p>
          <a:p>
            <a:pPr defTabSz="914309" fontAlgn="auto">
              <a:lnSpc>
                <a:spcPct val="100000"/>
              </a:lnSpc>
              <a:spcBef>
                <a:spcPct val="0"/>
              </a:spcBef>
              <a:spcAft>
                <a:spcPct val="0"/>
              </a:spcAft>
            </a:pPr>
            <a:r>
              <a:rPr lang="zh-CN" altLang="en-US" sz="2800" b="0">
                <a:solidFill>
                  <a:srgbClr val="C00000"/>
                </a:solidFill>
                <a:latin typeface="Arial"/>
                <a:ea typeface="微软雅黑"/>
                <a:cs typeface="Arial"/>
              </a:rPr>
              <a:t>主要情节：</a:t>
            </a:r>
          </a:p>
          <a:p>
            <a:pPr defTabSz="914309" fontAlgn="auto">
              <a:lnSpc>
                <a:spcPct val="100000"/>
              </a:lnSpc>
              <a:spcBef>
                <a:spcPct val="0"/>
              </a:spcBef>
              <a:spcAft>
                <a:spcPct val="0"/>
              </a:spcAft>
            </a:pPr>
            <a:r>
              <a:rPr lang="zh-CN" altLang="en-US" sz="2800" b="0">
                <a:solidFill>
                  <a:srgbClr val="000000"/>
                </a:solidFill>
                <a:latin typeface="Arial"/>
                <a:ea typeface="微软雅黑"/>
                <a:cs typeface="Arial"/>
              </a:rPr>
              <a:t>        海尔茂表面上也很爱娜拉，装出一副愿意为妻子牺牲一切的模样，然而当他看到柯洛克斯泰的信，得知自己的名誉地位受到威胁时，便暴跳如雷，辱骂娜拉</a:t>
            </a:r>
            <a:r>
              <a:rPr lang="en-US" altLang="zh-CN" sz="2800" b="0">
                <a:solidFill>
                  <a:srgbClr val="000000"/>
                </a:solidFill>
                <a:latin typeface="Arial"/>
                <a:ea typeface="微软雅黑"/>
                <a:cs typeface="Arial"/>
              </a:rPr>
              <a:t>“</a:t>
            </a:r>
            <a:r>
              <a:rPr lang="zh-CN" altLang="en-US" sz="2800" b="0">
                <a:solidFill>
                  <a:srgbClr val="000000"/>
                </a:solidFill>
                <a:latin typeface="Arial"/>
                <a:ea typeface="微软雅黑"/>
                <a:cs typeface="Arial"/>
              </a:rPr>
              <a:t>犯罪</a:t>
            </a:r>
            <a:r>
              <a:rPr lang="en-US" altLang="zh-CN" sz="2800" b="0">
                <a:solidFill>
                  <a:srgbClr val="000000"/>
                </a:solidFill>
                <a:latin typeface="Arial"/>
                <a:ea typeface="微软雅黑"/>
                <a:cs typeface="Arial"/>
              </a:rPr>
              <a:t>”</a:t>
            </a:r>
            <a:r>
              <a:rPr lang="zh-CN" altLang="en-US" sz="2800" b="0">
                <a:solidFill>
                  <a:srgbClr val="000000"/>
                </a:solidFill>
                <a:latin typeface="Arial"/>
                <a:ea typeface="微软雅黑"/>
                <a:cs typeface="Arial"/>
              </a:rPr>
              <a:t>葬送了他一生的幸福，却丝毫不考虑娜拉那样做正是为了给他治病，不得已而为之的。</a:t>
            </a:r>
          </a:p>
          <a:p>
            <a:pPr defTabSz="914309" fontAlgn="auto">
              <a:lnSpc>
                <a:spcPct val="100000"/>
              </a:lnSpc>
              <a:spcBef>
                <a:spcPct val="0"/>
              </a:spcBef>
              <a:spcAft>
                <a:spcPct val="0"/>
              </a:spcAft>
            </a:pPr>
            <a:r>
              <a:rPr lang="zh-CN" altLang="en-US" sz="2800" b="0">
                <a:solidFill>
                  <a:srgbClr val="000000"/>
                </a:solidFill>
                <a:latin typeface="Arial"/>
                <a:ea typeface="微软雅黑"/>
                <a:cs typeface="Arial"/>
              </a:rPr>
              <a:t>        克洛克斯泰在旧日情人林丹太太的劝告下，为了自己的生计，把那签了字的借据退还给了海尔茂，当海尔茂看到这第二封信时又化悲为喜，快活的叫起来，</a:t>
            </a:r>
            <a:r>
              <a:rPr lang="en-US" altLang="zh-CN" sz="2800" b="0">
                <a:solidFill>
                  <a:srgbClr val="000000"/>
                </a:solidFill>
                <a:latin typeface="Arial"/>
                <a:ea typeface="微软雅黑"/>
                <a:cs typeface="Arial"/>
              </a:rPr>
              <a:t>“</a:t>
            </a:r>
            <a:r>
              <a:rPr lang="zh-CN" altLang="en-US" sz="2800" b="0">
                <a:solidFill>
                  <a:srgbClr val="000000"/>
                </a:solidFill>
                <a:latin typeface="Arial"/>
                <a:ea typeface="微软雅黑"/>
                <a:cs typeface="Arial"/>
              </a:rPr>
              <a:t>没事了，我没事了！</a:t>
            </a:r>
            <a:r>
              <a:rPr lang="en-US" altLang="zh-CN" sz="2800" b="0">
                <a:solidFill>
                  <a:srgbClr val="000000"/>
                </a:solidFill>
                <a:latin typeface="Arial"/>
                <a:ea typeface="微软雅黑"/>
                <a:cs typeface="Arial"/>
              </a:rPr>
              <a:t>”</a:t>
            </a:r>
          </a:p>
          <a:p>
            <a:pPr defTabSz="914309" fontAlgn="auto">
              <a:lnSpc>
                <a:spcPct val="100000"/>
              </a:lnSpc>
              <a:spcBef>
                <a:spcPct val="0"/>
              </a:spcBef>
              <a:spcAft>
                <a:spcPct val="0"/>
              </a:spcAft>
            </a:pPr>
            <a:r>
              <a:rPr lang="en-US" altLang="zh-CN" sz="2800" b="0">
                <a:solidFill>
                  <a:srgbClr val="000000"/>
                </a:solidFill>
                <a:latin typeface="Arial"/>
                <a:ea typeface="微软雅黑"/>
                <a:cs typeface="Arial"/>
              </a:rPr>
              <a:t>        </a:t>
            </a:r>
            <a:r>
              <a:rPr lang="zh-CN" altLang="en-US" sz="2800" b="0">
                <a:solidFill>
                  <a:srgbClr val="000000"/>
                </a:solidFill>
                <a:latin typeface="Arial"/>
                <a:ea typeface="微软雅黑"/>
                <a:cs typeface="Arial"/>
              </a:rPr>
              <a:t>冷酷的现实教育了娜拉，使她看透了海尔茂自私卑劣虚伪的灵魂，也认识了现实社会的不合理，对资本主义社会的法律宗教道德等问题，她跟海尔茂的见解完全不同。她最终和海尔茂决裂，毅然离开了那个玩偶之家。</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685740" y="368858"/>
            <a:ext cx="3877985" cy="1200200"/>
          </a:xfrm>
          <a:prstGeom prst="rect">
            <a:avLst/>
          </a:prstGeom>
          <a:noFill/>
          <a:ln>
            <a:noFill/>
          </a:ln>
        </p:spPr>
        <p:txBody>
          <a:bodyPr wrap="none" rtlCol="0" anchor="t">
            <a:spAutoFit/>
          </a:bodyPr>
          <a:lstStyle/>
          <a:p>
            <a:pPr algn="ctr" defTabSz="914309" fontAlgn="auto">
              <a:lnSpc>
                <a:spcPct val="100000"/>
              </a:lnSpc>
              <a:spcBef>
                <a:spcPct val="0"/>
              </a:spcBef>
              <a:spcAft>
                <a:spcPct val="0"/>
              </a:spcAft>
            </a:pPr>
            <a:r>
              <a:rPr lang="zh-CN" altLang="en-US" sz="7199">
                <a:solidFill>
                  <a:srgbClr val="6096E6"/>
                </a:solidFill>
                <a:effectLst>
                  <a:outerShdw blurRad="38100" dist="25400" dir="5400000" algn="ctr" rotWithShape="0">
                    <a:srgbClr val="6E747A">
                      <a:alpha val="43000"/>
                    </a:srgbClr>
                  </a:outerShdw>
                </a:effectLst>
                <a:latin typeface="Arial"/>
                <a:ea typeface="微软雅黑"/>
                <a:cs typeface="Arial"/>
              </a:rPr>
              <a:t>梳理情节</a:t>
            </a:r>
          </a:p>
        </p:txBody>
      </p:sp>
      <p:pic>
        <p:nvPicPr>
          <p:cNvPr id="4" name="图片 3"/>
          <p:cNvPicPr>
            <a:picLocks noChangeAspect="1"/>
          </p:cNvPicPr>
          <p:nvPr/>
        </p:nvPicPr>
        <p:blipFill>
          <a:blip r:embed="rId3">
            <a:lum bright="12000"/>
          </a:blip>
          <a:stretch>
            <a:fillRect/>
          </a:stretch>
        </p:blipFill>
        <p:spPr>
          <a:xfrm>
            <a:off x="1917450" y="1567581"/>
            <a:ext cx="7874910" cy="4710457"/>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8" name="Picture 4"/>
          <p:cNvPicPr>
            <a:picLocks noChangeAspect="1"/>
          </p:cNvPicPr>
          <p:nvPr/>
        </p:nvPicPr>
        <p:blipFill>
          <a:blip r:embed="rId3"/>
          <a:srcRect t="1480"/>
          <a:stretch>
            <a:fillRect/>
          </a:stretch>
        </p:blipFill>
        <p:spPr>
          <a:xfrm>
            <a:off x="-635" y="0"/>
            <a:ext cx="12113260" cy="6859905"/>
          </a:xfrm>
          <a:prstGeom prst="rect">
            <a:avLst/>
          </a:prstGeom>
          <a:noFill/>
          <a:ln w="9525">
            <a:noFill/>
          </a:ln>
        </p:spPr>
      </p:pic>
      <p:sp>
        <p:nvSpPr>
          <p:cNvPr id="11266" name="Rectangle 2"/>
          <p:cNvSpPr>
            <a:spLocks noGrp="1"/>
          </p:cNvSpPr>
          <p:nvPr>
            <p:ph type="title"/>
          </p:nvPr>
        </p:nvSpPr>
        <p:spPr>
          <a:xfrm>
            <a:off x="2313193" y="3208782"/>
            <a:ext cx="10851107" cy="442087"/>
          </a:xfrm>
        </p:spPr>
        <p:txBody>
          <a:bodyPr vert="horz" wrap="square" lIns="91465" tIns="45732" rIns="91465" bIns="45732" anchor="ctr">
            <a:noAutofit/>
          </a:bodyPr>
          <a:lstStyle/>
          <a:p>
            <a:pPr eaLnBrk="1" hangingPunct="1"/>
            <a:r>
              <a:rPr lang="zh-CN" altLang="zh-CN" sz="6600"/>
              <a:t>品读文本</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19363" y="698379"/>
            <a:ext cx="11398671" cy="188461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sz="2000" err="1">
                <a:solidFill>
                  <a:schemeClr val="tx1">
                    <a:lumMod val="65000"/>
                    <a:lumOff val="35000"/>
                  </a:schemeClr>
                </a:solidFill>
                <a:latin typeface="微软雅黑" panose="020B0503020204020204" pitchFamily="34" charset="-122"/>
                <a:ea typeface="微软雅黑" panose="020B0503020204020204" pitchFamily="34" charset="-122"/>
              </a:rPr>
              <a:t>活动一</a:t>
            </a:r>
            <a:r>
              <a:rPr lang="en-US" altLang="zh-CN" sz="2000" err="1">
                <a:solidFill>
                  <a:schemeClr val="tx1">
                    <a:lumMod val="65000"/>
                    <a:lumOff val="35000"/>
                  </a:schemeClr>
                </a:solidFill>
                <a:latin typeface="微软雅黑" panose="020B0503020204020204" pitchFamily="34" charset="-122"/>
                <a:ea typeface="微软雅黑" panose="020B0503020204020204" pitchFamily="34" charset="-122"/>
              </a:rPr>
              <a:t>】</a:t>
            </a:r>
            <a:r>
              <a:rPr sz="2000" err="1">
                <a:solidFill>
                  <a:schemeClr val="tx1">
                    <a:lumMod val="65000"/>
                    <a:lumOff val="35000"/>
                  </a:schemeClr>
                </a:solidFill>
                <a:latin typeface="微软雅黑" panose="020B0503020204020204" pitchFamily="34" charset="-122"/>
                <a:ea typeface="微软雅黑" panose="020B0503020204020204" pitchFamily="34" charset="-122"/>
                <a:sym typeface="+mn-ea"/>
              </a:rPr>
              <a:t>抓冲突，析人物</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戏剧冲突是表现人物之间矛盾关系和人物自己内心矛盾的艺术形式。冲突它在戏剧中有多种表现形式，主要有人与人之间的冲突、人物自身内心的冲突和人物与环境的冲突三种形式。试简要分析本文中主要的戏剧冲突。</a:t>
            </a:r>
            <a:r>
              <a:rPr lang="zh-CN" altLang="en-US" sz="2000">
                <a:solidFill>
                  <a:srgbClr val="C00000"/>
                </a:solidFill>
                <a:latin typeface="微软雅黑" panose="020B0503020204020204" pitchFamily="34" charset="-122"/>
                <a:ea typeface="微软雅黑" panose="020B0503020204020204" pitchFamily="34" charset="-122"/>
              </a:rPr>
              <a:t>  </a:t>
            </a: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40097" y="236863"/>
            <a:ext cx="2310219" cy="580981"/>
          </a:xfrm>
          <a:prstGeom prst="rect">
            <a:avLst/>
          </a:prstGeom>
          <a:noFill/>
          <a:effectLst>
            <a:reflection blurRad="6350" stA="50000" endA="300" endPos="55000" dir="5400000" sy="-100000" algn="bl" rotWithShape="0"/>
          </a:effectLst>
        </p:spPr>
        <p:txBody>
          <a:bodyPr wrap="square" rtlCol="0">
            <a:spAutoFit/>
          </a:bodyPr>
          <a:lstStyle/>
          <a:p>
            <a:pPr marL="342866" indent="-342866" algn="dist">
              <a:buFont typeface="Wingdings" panose="05000000000000000000" pitchFamily="2" charset="2"/>
              <a:buChar char="n"/>
            </a:pPr>
            <a:r>
              <a:rPr kumimoji="1" lang="zh-CN" altLang="en-US" sz="2400">
                <a:latin typeface="微软雅黑" panose="020B0503020204020204" pitchFamily="34" charset="-122"/>
                <a:ea typeface="微软雅黑" panose="020B0503020204020204" pitchFamily="34" charset="-122"/>
              </a:rPr>
              <a:t>问题探究</a:t>
            </a:r>
          </a:p>
        </p:txBody>
      </p:sp>
      <p:sp>
        <p:nvSpPr>
          <p:cNvPr id="4" name="文本框 3"/>
          <p:cNvSpPr txBox="1"/>
          <p:nvPr/>
        </p:nvSpPr>
        <p:spPr>
          <a:xfrm>
            <a:off x="495869" y="2464776"/>
            <a:ext cx="11045657" cy="3901068"/>
          </a:xfrm>
          <a:prstGeom prst="rect">
            <a:avLst/>
          </a:prstGeom>
          <a:noFill/>
        </p:spPr>
        <p:txBody>
          <a:bodyPr wrap="square" rtlCol="0" anchor="t">
            <a:spAutoFit/>
          </a:bodyPr>
          <a:lstStyle/>
          <a:p>
            <a:pPr algn="l">
              <a:lnSpc>
                <a:spcPct val="150000"/>
              </a:lnSpc>
            </a:pPr>
            <a:r>
              <a:rPr lang="zh-CN" altLang="en-US" sz="2400">
                <a:solidFill>
                  <a:srgbClr val="C00000"/>
                </a:solidFill>
                <a:latin typeface="微软雅黑" panose="020B0503020204020204" pitchFamily="34" charset="-122"/>
                <a:ea typeface="微软雅黑" panose="020B0503020204020204" pitchFamily="34" charset="-122"/>
                <a:sym typeface="+mn-ea"/>
              </a:rPr>
              <a:t>①人与人之间的冲突。</a:t>
            </a:r>
            <a:endParaRPr lang="zh-CN" altLang="en-US" sz="2400">
              <a:solidFill>
                <a:srgbClr val="C00000"/>
              </a:solidFill>
              <a:latin typeface="微软雅黑" panose="020B0503020204020204" pitchFamily="34" charset="-122"/>
              <a:ea typeface="微软雅黑" panose="020B0503020204020204" pitchFamily="34" charset="-122"/>
            </a:endParaRPr>
          </a:p>
          <a:p>
            <a:pPr algn="l">
              <a:lnSpc>
                <a:spcPct val="150000"/>
              </a:lnSpc>
            </a:pPr>
            <a:r>
              <a:rPr lang="zh-CN" altLang="en-US" sz="2400">
                <a:solidFill>
                  <a:srgbClr val="C00000"/>
                </a:solidFill>
                <a:latin typeface="微软雅黑" panose="020B0503020204020204" pitchFamily="34" charset="-122"/>
                <a:ea typeface="微软雅黑" panose="020B0503020204020204" pitchFamily="34" charset="-122"/>
                <a:sym typeface="+mn-ea"/>
              </a:rPr>
              <a:t>       节选部分人与人之间的主要冲突是海尔茂和娜拉的夫妻之间的冲突。他们之间的冲突是男权思想和女权思想交锋的主要阵地，是围绕妇女在家庭和社会中的地位和权利展开的。海尔茂把妻子看成是自己的附庸，拒绝给予妻子平等的尊重和应有的权利；而娜拉不甘心充当丈夫的“玩偶”，想要争取同男子一样的权利。故二者之间爆发了激烈的冲突。这一冲突是戏剧的主要冲突，直接为揭示作品的主题服务。</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4" name="文本框 3"/>
          <p:cNvSpPr txBox="1"/>
          <p:nvPr/>
        </p:nvSpPr>
        <p:spPr>
          <a:xfrm>
            <a:off x="669493" y="952773"/>
            <a:ext cx="10648950" cy="4639732"/>
          </a:xfrm>
          <a:prstGeom prst="rect">
            <a:avLst/>
          </a:prstGeom>
          <a:noFill/>
        </p:spPr>
        <p:txBody>
          <a:bodyPr wrap="square" rtlCol="0" anchor="t">
            <a:spAutoFit/>
          </a:bodyPr>
          <a:lstStyle/>
          <a:p>
            <a:pPr algn="l">
              <a:lnSpc>
                <a:spcPct val="150000"/>
              </a:lnSpc>
            </a:pPr>
            <a:r>
              <a:rPr lang="zh-CN" altLang="en-US" sz="2400">
                <a:solidFill>
                  <a:srgbClr val="C00000"/>
                </a:solidFill>
                <a:latin typeface="微软雅黑" panose="020B0503020204020204" pitchFamily="34" charset="-122"/>
                <a:ea typeface="微软雅黑" panose="020B0503020204020204" pitchFamily="34" charset="-122"/>
                <a:sym typeface="+mn-ea"/>
              </a:rPr>
              <a:t>    </a:t>
            </a:r>
            <a:r>
              <a:rPr lang="zh-CN" altLang="en-US" sz="3200">
                <a:solidFill>
                  <a:srgbClr val="C00000"/>
                </a:solidFill>
                <a:latin typeface="微软雅黑" panose="020B0503020204020204" pitchFamily="34" charset="-122"/>
                <a:ea typeface="微软雅黑" panose="020B0503020204020204" pitchFamily="34" charset="-122"/>
                <a:sym typeface="+mn-ea"/>
              </a:rPr>
              <a:t>   </a:t>
            </a:r>
            <a:r>
              <a:rPr lang="zh-CN" altLang="en-US" sz="2400">
                <a:solidFill>
                  <a:srgbClr val="C00000"/>
                </a:solidFill>
                <a:latin typeface="微软雅黑" panose="020B0503020204020204" pitchFamily="34" charset="-122"/>
                <a:ea typeface="微软雅黑" panose="020B0503020204020204" pitchFamily="34" charset="-122"/>
                <a:sym typeface="+mn-ea"/>
              </a:rPr>
              <a:t>人与人之间的另一个矛盾冲突是娜拉和阮克大夫之间的冲突。</a:t>
            </a:r>
            <a:endParaRPr lang="zh-CN" altLang="en-US" sz="2400">
              <a:solidFill>
                <a:srgbClr val="C00000"/>
              </a:solidFill>
              <a:latin typeface="微软雅黑" panose="020B0503020204020204" pitchFamily="34" charset="-122"/>
              <a:ea typeface="微软雅黑" panose="020B0503020204020204" pitchFamily="34" charset="-122"/>
            </a:endParaRPr>
          </a:p>
          <a:p>
            <a:pPr algn="l">
              <a:lnSpc>
                <a:spcPct val="150000"/>
              </a:lnSpc>
            </a:pPr>
            <a:r>
              <a:rPr lang="zh-CN" altLang="en-US" sz="2400">
                <a:solidFill>
                  <a:srgbClr val="C00000"/>
                </a:solidFill>
                <a:latin typeface="微软雅黑" panose="020B0503020204020204" pitchFamily="34" charset="-122"/>
                <a:ea typeface="微软雅黑" panose="020B0503020204020204" pitchFamily="34" charset="-122"/>
                <a:sym typeface="+mn-ea"/>
              </a:rPr>
              <a:t>       阮克大夫对娜拉一直有执着的爱慕之情，以至于他“从来不肯过门不入”；但娜拉一心爱着海尔茂，她尽管一直明白阮克的心思，却不点破，也不拒绝，曾经还企图利用阮克对自己的深情来获取他的帮助。随着阮克的病重和即将离世，娜拉打消了利用阮克对自己的深情的想法，并以委婉的对话和</a:t>
            </a:r>
            <a:r>
              <a:rPr lang="en-US" altLang="zh-CN" sz="2400">
                <a:solidFill>
                  <a:srgbClr val="C00000"/>
                </a:solidFill>
                <a:latin typeface="微软雅黑" panose="020B0503020204020204" pitchFamily="34" charset="-122"/>
                <a:ea typeface="微软雅黑" panose="020B0503020204020204" pitchFamily="34" charset="-122"/>
                <a:sym typeface="+mn-ea"/>
              </a:rPr>
              <a:t>“</a:t>
            </a:r>
            <a:r>
              <a:rPr lang="zh-CN" altLang="en-US" sz="2400">
                <a:solidFill>
                  <a:srgbClr val="C00000"/>
                </a:solidFill>
                <a:latin typeface="微软雅黑" panose="020B0503020204020204" pitchFamily="34" charset="-122"/>
                <a:ea typeface="微软雅黑" panose="020B0503020204020204" pitchFamily="34" charset="-122"/>
                <a:sym typeface="+mn-ea"/>
              </a:rPr>
              <a:t>点烟”表达了对阮克的同情与慰藉。这一矛盾冲突较好地表现出娜拉善良、渴望真挚感情、憎恶虚情假意的性格，衬托出海尔茂的冷酷无情，也使娜拉这一形象更加真实，富有生活气息。</a:t>
            </a:r>
            <a:endParaRPr lang="zh-CN" altLang="en-US" sz="240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293967" y="192351"/>
            <a:ext cx="11595495" cy="6184730"/>
          </a:xfrm>
          <a:prstGeom prst="rect">
            <a:avLst/>
          </a:prstGeom>
          <a:noFill/>
        </p:spPr>
        <p:txBody>
          <a:bodyPr wrap="square" rtlCol="0">
            <a:spAutoFit/>
          </a:bodyPr>
          <a:lstStyle/>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②人物自身内心的冲突。</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选文中人物自身内心的冲突主要是娜拉内心的冲突和海尔茂内心的冲突。</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娜拉在受到柯洛克斯泰的要挟之后，害怕海尔茂知道借款真相，所以她以累了想睡觉、甚至用发夹弄环信箱上的锁，试图延误和阻止海尔茂看信；但同时地又对会说甜言蜜语的海尔茂抱有幻想，期待着海尔茂看到信后主动承担责任这一奇迹发生。她爱海尔茂，爱自己的孩子，不舍得放弃和离开他们，但又能够下决心为了自己所爱的人牺牲生命，跳水自杀。娜拉内心的冲突，既使人物形象丰满立体，更具魅力，又使得剧情跌宕起伏，引人入胜。</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海尔茂内心的冲突，主要表现为既舍不得娜拉这一美丽可爱“玩物”，又不愿因娜拉借款的事影响自己的名誉；既不能平等对待娜拉，给予娜拉真正想要的爱情和生活，又不愿让娜拉离开。这一冲突较好地刻画出海尔茂的丑恶嘴脸。</a:t>
            </a: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19363" y="476159"/>
            <a:ext cx="11398671" cy="5630447"/>
          </a:xfrm>
          <a:prstGeom prst="rect">
            <a:avLst/>
          </a:prstGeom>
          <a:noFill/>
        </p:spPr>
        <p:txBody>
          <a:bodyPr wrap="square" rtlCol="0">
            <a:spAutoFit/>
          </a:bodyPr>
          <a:lstStyle/>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③人物与环境的冲突。</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主要指娜拉与自然环境和社会环境的冲突。</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人物与自然环境的冲突往往是因为人物的情感与外在的自然环境不协调、不融合。节选部分中故事发生的背景是圣诞节前后，天气寒冷，寒风呼啸，而娜拉带着“奇迹会发生”的期盼走出了家门，她对未来的期盼与此时外界的寒冷环境是极不融洽的，使故事蒙上了一层悲凉的气氛。</a:t>
            </a:r>
          </a:p>
          <a:p>
            <a:pPr algn="l">
              <a:lnSpc>
                <a:spcPct val="150000"/>
              </a:lnSpc>
              <a:buClrTx/>
              <a:buSzTx/>
              <a:buNone/>
            </a:pPr>
            <a:r>
              <a:rPr lang="zh-CN" altLang="en-US" sz="2400">
                <a:solidFill>
                  <a:srgbClr val="C00000"/>
                </a:solidFill>
                <a:latin typeface="微软雅黑" panose="020B0503020204020204" pitchFamily="34" charset="-122"/>
                <a:ea typeface="微软雅黑" panose="020B0503020204020204" pitchFamily="34" charset="-122"/>
              </a:rPr>
              <a:t>       人物与社会环境的冲突，体现为娜拉追求平等、独立、自由的女权思想，与海尔茂所代表的男权思想当行的社会之间的冲灾。海尔茂就是这个社会环境的“人化”，他不能接受娜拉对经济独立，夫妻平等、人格平等的要求，反映了娜拉所处的社会和时代对女权思想的压制和束缚。</a:t>
            </a: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600"/>
              <a:t>总结归纳</a:t>
            </a:r>
          </a:p>
        </p:txBody>
      </p:sp>
      <p:sp>
        <p:nvSpPr>
          <p:cNvPr id="3" name="内容占位符 2"/>
          <p:cNvSpPr>
            <a:spLocks noGrp="1"/>
          </p:cNvSpPr>
          <p:nvPr>
            <p:ph idx="1"/>
          </p:nvPr>
        </p:nvSpPr>
        <p:spPr>
          <a:xfrm>
            <a:off x="669812" y="1301388"/>
            <a:ext cx="10851107" cy="5390404"/>
          </a:xfrm>
        </p:spPr>
        <p:txBody>
          <a:bodyPr/>
          <a:lstStyle/>
          <a:p>
            <a:r>
              <a:rPr lang="zh-CN" altLang="en-US" sz="2800" b="1"/>
              <a:t>请简要分析《玩偶之家》戏剧冲突的特点。</a:t>
            </a:r>
          </a:p>
          <a:p>
            <a:endParaRPr lang="zh-CN" altLang="en-US" sz="2400" b="1"/>
          </a:p>
          <a:p>
            <a:r>
              <a:rPr lang="zh-CN" altLang="en-US" sz="2400" b="1"/>
              <a:t>①戏剧冲突尖锐激烈。海尔茂自私自利，男权思想根深蒂固，娜拉追求妇女解放，不安于“玩偶”地位，于是双方发生了尖锐激烈的矛盾冲突。</a:t>
            </a:r>
          </a:p>
          <a:p>
            <a:r>
              <a:rPr lang="zh-CN" altLang="en-US" sz="2400" b="1"/>
              <a:t>②戏剧冲突高度集中。在剧中，作者把海尔茂和娜拉的冲突安排在一个地点（家中）、围绕一件事（借据事件）而展开，戏剧冲突高度集中。</a:t>
            </a:r>
          </a:p>
          <a:p>
            <a:r>
              <a:rPr lang="zh-CN" altLang="en-US" sz="2400" b="1"/>
              <a:t>③戏剧冲突紧张曲折在剧中，海尔茂“变色龙”般的变化，娜拉性格、情感的前后变化，构成了紧张曲折的戏剧冲突，紧紧抓住了读者的心。</a:t>
            </a:r>
          </a:p>
        </p:txBody>
      </p:sp>
    </p:spTree>
    <p:custDataLst>
      <p:tags r:id="rId1"/>
    </p:custDataLst>
    <p:extLst>
      <p:ext uri="{BB962C8B-B14F-4D97-AF65-F5344CB8AC3E}">
        <p14:creationId xmlns:p14="http://schemas.microsoft.com/office/powerpoint/2010/main" val="20188486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35074" name="文本框 2435073"/>
          <p:cNvSpPr txBox="1"/>
          <p:nvPr>
            <p:custDataLst>
              <p:tags r:id="rId2"/>
            </p:custDataLst>
          </p:nvPr>
        </p:nvSpPr>
        <p:spPr>
          <a:xfrm>
            <a:off x="328613" y="823913"/>
            <a:ext cx="11504612" cy="3717925"/>
          </a:xfrm>
          <a:prstGeom prst="rect">
            <a:avLst/>
          </a:prstGeom>
          <a:noFill/>
          <a:ln w="9525">
            <a:noFill/>
          </a:ln>
        </p:spPr>
        <p:txBody>
          <a:bodyPr lIns="117176" tIns="58589" rIns="117176" bIns="58589">
            <a:spAutoFit/>
          </a:bodyPr>
          <a:lstStyle/>
          <a:p>
            <a:pPr marL="0" marR="0" lvl="0" indent="0" algn="l" defTabSz="1171575" rtl="0" eaLnBrk="1" fontAlgn="base" latinLnBrk="0" hangingPunct="1">
              <a:lnSpc>
                <a:spcPct val="150000"/>
              </a:lnSpc>
              <a:spcBef>
                <a:spcPct val="0"/>
              </a:spcBef>
              <a:spcAft>
                <a:spcPct val="0"/>
              </a:spcAft>
              <a:buClrTx/>
              <a:buSzTx/>
              <a:buFontTx/>
              <a:buNone/>
              <a:defRPr/>
            </a:pP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2.</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说说“戏剧事件”对推动人物性格的冲突和发展的意义。</a:t>
            </a:r>
          </a:p>
          <a:p>
            <a:pPr marL="0" marR="0" lvl="0" indent="0" algn="l" defTabSz="1171575" rtl="0" eaLnBrk="1" fontAlgn="base" latinLnBrk="0" hangingPunct="1">
              <a:lnSpc>
                <a:spcPct val="150000"/>
              </a:lnSpc>
              <a:spcBef>
                <a:spcPct val="0"/>
              </a:spcBef>
              <a:spcAft>
                <a:spcPct val="0"/>
              </a:spcAft>
              <a:buClrTx/>
              <a:buSzTx/>
              <a:buFontTx/>
              <a:buNone/>
              <a:defRPr/>
            </a:pPr>
            <a:endParaRPr kumimoji="0" lang="zh-CN" altLang="en-US" sz="2600" b="1" i="0" u="none" strike="noStrike" kern="1200" cap="none" spc="0" normalizeH="0" baseline="0" noProof="0">
              <a:ln>
                <a:noFill/>
              </a:ln>
              <a:solidFill>
                <a:srgbClr val="0000FF"/>
              </a:solidFill>
              <a:effectLst/>
              <a:uLnTx/>
              <a:uFillTx/>
              <a:latin typeface="宋体" panose="02010600030101010101" pitchFamily="2" charset="-122"/>
              <a:ea typeface="楷体_GB2312" pitchFamily="49" charset="-122"/>
              <a:cs typeface="Arial"/>
            </a:endParaRPr>
          </a:p>
          <a:p>
            <a:pPr marL="0" marR="0" lvl="0" indent="0" algn="l" defTabSz="1171575" rtl="0" eaLnBrk="1" fontAlgn="base" latinLnBrk="0" hangingPunct="1">
              <a:lnSpc>
                <a:spcPct val="15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FF"/>
                </a:solidFill>
                <a:effectLst/>
                <a:uLnTx/>
                <a:uFillTx/>
                <a:latin typeface="宋体" panose="02010600030101010101" pitchFamily="2" charset="-122"/>
                <a:ea typeface="楷体_GB2312" pitchFamily="49" charset="-122"/>
                <a:cs typeface="Arial"/>
              </a:rPr>
              <a:t>【明确】</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易卜生的戏剧情境虽然平凡</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并不意味着戏剧没有波澜起伏和戏剧冲突。如果没有柯洛克斯泰以公布娜拉伪造签名字据的事相要挟这个突发事件</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娜拉的家庭可能永远不会爆发冲突</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这个家庭就会平静地存在下去。从这个意义上说</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突发的“事件”在戏剧性的构成中具有重要意义。</a:t>
            </a:r>
          </a:p>
        </p:txBody>
      </p:sp>
    </p:spTree>
    <p:custDataLst>
      <p:tags r:id="rId1"/>
    </p:custDataLst>
    <p:extLst>
      <p:ext uri="{BB962C8B-B14F-4D97-AF65-F5344CB8AC3E}">
        <p14:creationId xmlns:p14="http://schemas.microsoft.com/office/powerpoint/2010/main" val="39467644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435074">
                                            <p:txEl>
                                              <p:charRg st="28" end="15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1" name="Rectangle 3"/>
          <p:cNvSpPr>
            <a:spLocks noGrp="1"/>
          </p:cNvSpPr>
          <p:nvPr>
            <p:ph type="title"/>
          </p:nvPr>
        </p:nvSpPr>
        <p:spPr/>
        <p:txBody>
          <a:bodyPr vert="horz" wrap="square" lIns="91465" tIns="45732" rIns="91465" bIns="45732" anchor="ctr">
            <a:noAutofit/>
          </a:bodyPr>
          <a:lstStyle/>
          <a:p>
            <a:pPr eaLnBrk="1" hangingPunct="1"/>
            <a:r>
              <a:rPr lang="zh-CN" altLang="zh-CN" sz="6000"/>
              <a:t>学习目标</a:t>
            </a:r>
          </a:p>
        </p:txBody>
      </p:sp>
      <p:sp>
        <p:nvSpPr>
          <p:cNvPr id="2052" name="Rectangle 4"/>
          <p:cNvSpPr>
            <a:spLocks noGrp="1"/>
          </p:cNvSpPr>
          <p:nvPr>
            <p:ph idx="1"/>
          </p:nvPr>
        </p:nvSpPr>
        <p:spPr>
          <a:xfrm>
            <a:off x="2133897" y="1469806"/>
            <a:ext cx="8141439" cy="5390404"/>
          </a:xfrm>
        </p:spPr>
        <p:txBody>
          <a:bodyPr vert="horz" wrap="square" lIns="91465" tIns="45732" rIns="91465" bIns="45732" anchor="t"/>
          <a:lstStyle/>
          <a:p>
            <a:pPr eaLnBrk="1" hangingPunct="1"/>
            <a:r>
              <a:rPr lang="en-US" altLang="zh-CN" sz="3200" b="1">
                <a:solidFill>
                  <a:srgbClr val="0070C0"/>
                </a:solidFill>
                <a:latin typeface="华文楷体" panose="02010600040101010101" charset="-122"/>
                <a:ea typeface="华文楷体" panose="02010600040101010101" charset="-122"/>
                <a:cs typeface="华文楷体" panose="02010600040101010101" charset="-122"/>
              </a:rPr>
              <a:t>1</a:t>
            </a:r>
            <a:r>
              <a:rPr sz="3200" b="1">
                <a:solidFill>
                  <a:srgbClr val="0070C0"/>
                </a:solidFill>
                <a:latin typeface="华文楷体" panose="02010600040101010101" charset="-122"/>
                <a:ea typeface="华文楷体" panose="02010600040101010101" charset="-122"/>
                <a:cs typeface="华文楷体" panose="02010600040101010101" charset="-122"/>
              </a:rPr>
              <a:t>、了解戏剧的基本常识。</a:t>
            </a:r>
          </a:p>
          <a:p>
            <a:pPr eaLnBrk="1" hangingPunct="1"/>
            <a:r>
              <a:rPr lang="en-US" altLang="zh-CN" sz="3200" b="1">
                <a:solidFill>
                  <a:srgbClr val="0070C0"/>
                </a:solidFill>
                <a:latin typeface="华文楷体" panose="02010600040101010101" charset="-122"/>
                <a:ea typeface="华文楷体" panose="02010600040101010101" charset="-122"/>
                <a:cs typeface="华文楷体" panose="02010600040101010101" charset="-122"/>
              </a:rPr>
              <a:t>2</a:t>
            </a:r>
            <a:r>
              <a:rPr sz="3200" b="1">
                <a:solidFill>
                  <a:srgbClr val="0070C0"/>
                </a:solidFill>
                <a:latin typeface="华文楷体" panose="02010600040101010101" charset="-122"/>
                <a:ea typeface="华文楷体" panose="02010600040101010101" charset="-122"/>
                <a:cs typeface="华文楷体" panose="02010600040101010101" charset="-122"/>
              </a:rPr>
              <a:t>、品味人物形象的特点和社会意义。</a:t>
            </a:r>
          </a:p>
          <a:p>
            <a:pPr eaLnBrk="1" hangingPunct="1"/>
            <a:r>
              <a:rPr lang="en-US" altLang="zh-CN" sz="3200" b="1">
                <a:solidFill>
                  <a:srgbClr val="0070C0"/>
                </a:solidFill>
                <a:latin typeface="华文楷体" panose="02010600040101010101" charset="-122"/>
                <a:ea typeface="华文楷体" panose="02010600040101010101" charset="-122"/>
                <a:cs typeface="华文楷体" panose="02010600040101010101" charset="-122"/>
              </a:rPr>
              <a:t>3</a:t>
            </a:r>
            <a:r>
              <a:rPr sz="3200" b="1">
                <a:solidFill>
                  <a:srgbClr val="0070C0"/>
                </a:solidFill>
                <a:latin typeface="华文楷体" panose="02010600040101010101" charset="-122"/>
                <a:ea typeface="华文楷体" panose="02010600040101010101" charset="-122"/>
                <a:cs typeface="华文楷体" panose="02010600040101010101" charset="-122"/>
              </a:rPr>
              <a:t>、强化尊重人、尊重女性的社会意识，倡导女性自尊、自爱、自信、自强。</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33698" name="文本框 2333697"/>
          <p:cNvSpPr txBox="1"/>
          <p:nvPr>
            <p:custDataLst>
              <p:tags r:id="rId2"/>
            </p:custDataLst>
          </p:nvPr>
        </p:nvSpPr>
        <p:spPr>
          <a:xfrm>
            <a:off x="298450" y="781050"/>
            <a:ext cx="11695113" cy="4918075"/>
          </a:xfrm>
          <a:prstGeom prst="rect">
            <a:avLst/>
          </a:prstGeom>
          <a:noFill/>
          <a:ln w="9525">
            <a:noFill/>
          </a:ln>
        </p:spPr>
        <p:txBody>
          <a:bodyPr lIns="117176" tIns="58589" rIns="117176" bIns="58589">
            <a:spAutoFit/>
          </a:bodyPr>
          <a:lstStyle/>
          <a:p>
            <a:pPr marL="0" marR="0" lvl="0" indent="0" algn="l" defTabSz="1171575" rtl="0" eaLnBrk="1" fontAlgn="base" latinLnBrk="0" hangingPunct="1">
              <a:lnSpc>
                <a:spcPct val="15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FF"/>
                </a:solidFill>
                <a:effectLst/>
                <a:uLnTx/>
                <a:uFillTx/>
                <a:latin typeface="宋体" panose="02010600030101010101" pitchFamily="2" charset="-122"/>
                <a:ea typeface="宋体" pitchFamily="2" charset="-122"/>
                <a:cs typeface="Times New Roman" panose="02020603050405020304" pitchFamily="18" charset="0"/>
              </a:rPr>
              <a:t>【感知】</a:t>
            </a:r>
          </a:p>
          <a:p>
            <a:pPr marL="0" marR="0" lvl="0" indent="0" algn="l" defTabSz="1171575" rtl="0" eaLnBrk="1" fontAlgn="base" latinLnBrk="0" hangingPunct="1">
              <a:lnSpc>
                <a:spcPct val="150000"/>
              </a:lnSpc>
              <a:spcBef>
                <a:spcPct val="0"/>
              </a:spcBef>
              <a:spcAft>
                <a:spcPct val="0"/>
              </a:spcAft>
              <a:buClrTx/>
              <a:buSzTx/>
              <a:buFontTx/>
              <a:buNone/>
              <a:defRPr/>
            </a:pP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1.</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剧中“你的泥娃娃”指的是谁</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陌生人”指的是谁</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说话人为什么要这样称呼</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a:t>
            </a:r>
          </a:p>
          <a:p>
            <a:pPr marL="0" marR="0" lvl="0" indent="0" algn="l" defTabSz="1171575" rtl="0" eaLnBrk="1" fontAlgn="base" latinLnBrk="0" hangingPunct="1">
              <a:lnSpc>
                <a:spcPct val="150000"/>
              </a:lnSpc>
              <a:spcBef>
                <a:spcPct val="0"/>
              </a:spcBef>
              <a:spcAft>
                <a:spcPct val="0"/>
              </a:spcAft>
              <a:buClrTx/>
              <a:buSzTx/>
              <a:buFontTx/>
              <a:buNone/>
              <a:defRPr/>
            </a:pPr>
            <a:endParaRPr kumimoji="0" lang="en-US" altLang="zh-CN" sz="2600" b="1" i="0" u="none" strike="noStrike" kern="1200" cap="none" spc="0" normalizeH="0" baseline="0" noProof="0">
              <a:ln>
                <a:noFill/>
              </a:ln>
              <a:solidFill>
                <a:srgbClr val="0000FF"/>
              </a:solidFill>
              <a:effectLst/>
              <a:uLnTx/>
              <a:uFillTx/>
              <a:latin typeface="宋体" panose="02010600030101010101" pitchFamily="2" charset="-122"/>
              <a:ea typeface="楷体_GB2312" pitchFamily="49" charset="-122"/>
              <a:cs typeface="Arial"/>
            </a:endParaRPr>
          </a:p>
          <a:p>
            <a:pPr marL="0" marR="0" lvl="0" indent="0" algn="l" defTabSz="1171575" rtl="0" eaLnBrk="1" fontAlgn="base" latinLnBrk="0" hangingPunct="1">
              <a:lnSpc>
                <a:spcPct val="15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FF"/>
                </a:solidFill>
                <a:effectLst/>
                <a:uLnTx/>
                <a:uFillTx/>
                <a:latin typeface="宋体" panose="02010600030101010101" pitchFamily="2" charset="-122"/>
                <a:ea typeface="楷体_GB2312" pitchFamily="49" charset="-122"/>
                <a:cs typeface="Arial"/>
              </a:rPr>
              <a:t>【明确】</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“你的泥娃娃”指的是娜拉。“陌生人”指的是海尔茂。娜拉这样称呼海尔茂是因为她认识到自己在家中</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在丈夫眼中没有独立人格</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没有自由</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得不到尊重</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只是一个玩偶</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因为海尔茂与娜拉之间缺乏沟通</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丈夫就像一个陌生人</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形同路人。</a:t>
            </a:r>
          </a:p>
        </p:txBody>
      </p:sp>
    </p:spTree>
    <p:custDataLst>
      <p:tags r:id="rId1"/>
    </p:custDataLst>
    <p:extLst>
      <p:ext uri="{BB962C8B-B14F-4D97-AF65-F5344CB8AC3E}">
        <p14:creationId xmlns:p14="http://schemas.microsoft.com/office/powerpoint/2010/main" val="5836895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33369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46338" name="文本框 2446337"/>
          <p:cNvSpPr txBox="1"/>
          <p:nvPr>
            <p:custDataLst>
              <p:tags r:id="rId2"/>
            </p:custDataLst>
          </p:nvPr>
        </p:nvSpPr>
        <p:spPr>
          <a:xfrm>
            <a:off x="185738" y="766763"/>
            <a:ext cx="11764962" cy="3717925"/>
          </a:xfrm>
          <a:prstGeom prst="rect">
            <a:avLst/>
          </a:prstGeom>
          <a:noFill/>
          <a:ln w="9525">
            <a:noFill/>
          </a:ln>
        </p:spPr>
        <p:txBody>
          <a:bodyPr lIns="117176" tIns="58589" rIns="117176" bIns="58589">
            <a:spAutoFit/>
          </a:bodyPr>
          <a:lstStyle/>
          <a:p>
            <a:pPr marL="0" marR="0" lvl="0" indent="0" algn="l" defTabSz="1171575" rtl="0" eaLnBrk="1" fontAlgn="base" latinLnBrk="0" hangingPunct="1">
              <a:lnSpc>
                <a:spcPct val="150000"/>
              </a:lnSpc>
              <a:spcBef>
                <a:spcPct val="0"/>
              </a:spcBef>
              <a:spcAft>
                <a:spcPct val="0"/>
              </a:spcAft>
              <a:buClrTx/>
              <a:buSzTx/>
              <a:buFontTx/>
              <a:buNone/>
              <a:defRPr/>
            </a:pP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2.</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娜拉说的“奇迹中的奇迹”指的是什么</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我现在不信世界上有奇迹了”这句话向海尔茂表达的具体意思是什么</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宋体" pitchFamily="2" charset="-122"/>
                <a:cs typeface="Times New Roman" panose="02020603050405020304" pitchFamily="18" charset="0"/>
              </a:rPr>
              <a:t>?</a:t>
            </a:r>
          </a:p>
          <a:p>
            <a:pPr marL="0" marR="0" lvl="0" indent="0" algn="l" defTabSz="1171575" rtl="0" eaLnBrk="1" fontAlgn="base" latinLnBrk="0" hangingPunct="1">
              <a:lnSpc>
                <a:spcPct val="150000"/>
              </a:lnSpc>
              <a:spcBef>
                <a:spcPct val="0"/>
              </a:spcBef>
              <a:spcAft>
                <a:spcPct val="0"/>
              </a:spcAft>
              <a:buClrTx/>
              <a:buSzTx/>
              <a:buFontTx/>
              <a:buNone/>
              <a:defRPr/>
            </a:pPr>
            <a:endParaRPr kumimoji="0" lang="en-US" altLang="zh-CN" sz="2600" b="1" i="0" u="none" strike="noStrike" kern="1200" cap="none" spc="0" normalizeH="0" baseline="0" noProof="0">
              <a:ln>
                <a:noFill/>
              </a:ln>
              <a:solidFill>
                <a:srgbClr val="0000FF"/>
              </a:solidFill>
              <a:effectLst/>
              <a:uLnTx/>
              <a:uFillTx/>
              <a:latin typeface="宋体" panose="02010600030101010101" pitchFamily="2" charset="-122"/>
              <a:ea typeface="楷体_GB2312" pitchFamily="49" charset="-122"/>
              <a:cs typeface="Arial"/>
            </a:endParaRPr>
          </a:p>
          <a:p>
            <a:pPr marL="0" marR="0" lvl="0" indent="0" algn="l" defTabSz="1171575" rtl="0" eaLnBrk="1" fontAlgn="base" latinLnBrk="0" hangingPunct="1">
              <a:lnSpc>
                <a:spcPct val="150000"/>
              </a:lnSpc>
              <a:spcBef>
                <a:spcPct val="0"/>
              </a:spcBef>
              <a:spcAft>
                <a:spcPct val="0"/>
              </a:spcAft>
              <a:buClrTx/>
              <a:buSzTx/>
              <a:buFontTx/>
              <a:buNone/>
              <a:defRPr/>
            </a:pPr>
            <a:r>
              <a:rPr kumimoji="0" lang="zh-CN" altLang="en-US" sz="2600" b="1" i="0" u="none" strike="noStrike" kern="1200" cap="none" spc="0" normalizeH="0" baseline="0" noProof="0">
                <a:ln>
                  <a:noFill/>
                </a:ln>
                <a:solidFill>
                  <a:srgbClr val="0000FF"/>
                </a:solidFill>
                <a:effectLst/>
                <a:uLnTx/>
                <a:uFillTx/>
                <a:latin typeface="宋体" panose="02010600030101010101" pitchFamily="2" charset="-122"/>
                <a:ea typeface="楷体_GB2312" pitchFamily="49" charset="-122"/>
                <a:cs typeface="Arial"/>
              </a:rPr>
              <a:t>【明确】</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“奇迹中的奇迹”指两人都要改变自己</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相互尊重</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平等相待。娜拉通过这句话向他表示出自己已不相信与海尔茂之间的婚姻能有美好的结果</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建立真正夫妻关系只是一种幻想</a:t>
            </a:r>
            <a:r>
              <a:rPr kumimoji="0" lang="en-US" altLang="zh-CN"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a:t>
            </a:r>
            <a:r>
              <a:rPr kumimoji="0" lang="zh-CN" altLang="en-US" sz="2600" b="1" i="0" u="none" strike="noStrike" kern="1200" cap="none" spc="0" normalizeH="0" baseline="0" noProof="0">
                <a:ln>
                  <a:noFill/>
                </a:ln>
                <a:solidFill>
                  <a:srgbClr val="000000"/>
                </a:solidFill>
                <a:effectLst/>
                <a:uLnTx/>
                <a:uFillTx/>
                <a:latin typeface="宋体" panose="02010600030101010101" pitchFamily="2" charset="-122"/>
                <a:ea typeface="楷体_GB2312" pitchFamily="49" charset="-122"/>
                <a:cs typeface="Arial"/>
              </a:rPr>
              <a:t>而现在幻想已经破灭。</a:t>
            </a:r>
          </a:p>
        </p:txBody>
      </p:sp>
    </p:spTree>
    <p:custDataLst>
      <p:tags r:id="rId1"/>
    </p:custDataLst>
    <p:extLst>
      <p:ext uri="{BB962C8B-B14F-4D97-AF65-F5344CB8AC3E}">
        <p14:creationId xmlns:p14="http://schemas.microsoft.com/office/powerpoint/2010/main" val="15204321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446338">
                                            <p:txEl>
                                              <p:charRg st="53" end="14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80316" y="476159"/>
            <a:ext cx="11398671" cy="1504386"/>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sz="2000" err="1">
                <a:solidFill>
                  <a:schemeClr val="tx1">
                    <a:lumMod val="65000"/>
                    <a:lumOff val="35000"/>
                  </a:schemeClr>
                </a:solidFill>
                <a:latin typeface="微软雅黑" panose="020B0503020204020204" pitchFamily="34" charset="-122"/>
                <a:ea typeface="微软雅黑" panose="020B0503020204020204" pitchFamily="34" charset="-122"/>
              </a:rPr>
              <a:t>活动</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一</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sz="2000" err="1">
                <a:solidFill>
                  <a:schemeClr val="tx1">
                    <a:lumMod val="65000"/>
                    <a:lumOff val="35000"/>
                  </a:schemeClr>
                </a:solidFill>
                <a:latin typeface="微软雅黑" panose="020B0503020204020204" pitchFamily="34" charset="-122"/>
                <a:ea typeface="微软雅黑" panose="020B0503020204020204" pitchFamily="34" charset="-122"/>
                <a:sym typeface="+mn-ea"/>
              </a:rPr>
              <a:t>抓冲突，析人物</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sz="2000">
                <a:latin typeface="微软雅黑" panose="020B0503020204020204" pitchFamily="34" charset="-122"/>
                <a:ea typeface="微软雅黑" panose="020B0503020204020204" pitchFamily="34" charset="-122"/>
              </a:rPr>
              <a:t>2.节选部分刻画的主要人物形象是娜拉和海尔茂，试简要分析这两个人物形象的特点。 </a:t>
            </a:r>
          </a:p>
          <a:p>
            <a:pPr>
              <a:lnSpc>
                <a:spcPct val="150000"/>
              </a:lnSpc>
            </a:pPr>
            <a:endParaRPr lang="zh-CN" altLang="en-US" sz="240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380316" y="1530122"/>
            <a:ext cx="11308512" cy="4292009"/>
          </a:xfrm>
          <a:prstGeom prst="rect">
            <a:avLst/>
          </a:prstGeom>
          <a:noFill/>
        </p:spPr>
        <p:txBody>
          <a:bodyPr wrap="square" rtlCol="0">
            <a:spAutoFit/>
          </a:bodyPr>
          <a:lstStyle/>
          <a:p>
            <a:pPr algn="l">
              <a:lnSpc>
                <a:spcPct val="150000"/>
              </a:lnSpc>
            </a:pPr>
            <a:r>
              <a:rPr lang="zh-CN" altLang="en-US" sz="2000">
                <a:solidFill>
                  <a:srgbClr val="C00000"/>
                </a:solidFill>
                <a:latin typeface="微软雅黑" panose="020B0503020204020204" pitchFamily="34" charset="-122"/>
                <a:ea typeface="微软雅黑" panose="020B0503020204020204" pitchFamily="34" charset="-122"/>
                <a:sym typeface="+mn-ea"/>
              </a:rPr>
              <a:t>（1)娜拉</a:t>
            </a:r>
            <a:endParaRPr lang="zh-CN" altLang="en-US" sz="2000">
              <a:solidFill>
                <a:srgbClr val="C00000"/>
              </a:solidFill>
              <a:latin typeface="微软雅黑" panose="020B0503020204020204" pitchFamily="34" charset="-122"/>
              <a:ea typeface="微软雅黑" panose="020B0503020204020204" pitchFamily="34" charset="-122"/>
            </a:endParaRPr>
          </a:p>
          <a:p>
            <a:pPr algn="l">
              <a:lnSpc>
                <a:spcPct val="150000"/>
              </a:lnSpc>
            </a:pPr>
            <a:r>
              <a:rPr lang="zh-CN" altLang="en-US" sz="2000">
                <a:solidFill>
                  <a:srgbClr val="C00000"/>
                </a:solidFill>
                <a:latin typeface="微软雅黑" panose="020B0503020204020204" pitchFamily="34" charset="-122"/>
                <a:ea typeface="微软雅黑" panose="020B0503020204020204" pitchFamily="34" charset="-122"/>
                <a:sym typeface="+mn-ea"/>
              </a:rPr>
              <a:t>①美丽可爱，优雅迷人。</a:t>
            </a:r>
            <a:r>
              <a:rPr lang="zh-CN" altLang="en-US" sz="2000">
                <a:solidFill>
                  <a:schemeClr val="accent6">
                    <a:lumMod val="50000"/>
                  </a:schemeClr>
                </a:solidFill>
                <a:latin typeface="微软雅黑" panose="020B0503020204020204" pitchFamily="34" charset="-122"/>
                <a:ea typeface="微软雅黑" panose="020B0503020204020204" pitchFamily="34" charset="-122"/>
                <a:sym typeface="+mn-ea"/>
              </a:rPr>
              <a:t>从海尔茂的口中,我们知道娜拉有滑溜的肩膀、娇嫩的脖子、轻巧活泼的身段；海尔茂口口声声称娜拉为“小鸟儿”“娇滴滴的小宝贝儿”“小鸽子”“迷人的小东西”等。由此可知，娜拉是一位美丽可爱、优雅迷人的女子。</a:t>
            </a:r>
            <a:endParaRPr lang="zh-CN" altLang="en-US" sz="2000">
              <a:solidFill>
                <a:schemeClr val="accent6">
                  <a:lumMod val="50000"/>
                </a:schemeClr>
              </a:solidFill>
              <a:latin typeface="微软雅黑" panose="020B0503020204020204" pitchFamily="34" charset="-122"/>
              <a:ea typeface="微软雅黑" panose="020B0503020204020204" pitchFamily="34" charset="-122"/>
            </a:endParaRPr>
          </a:p>
          <a:p>
            <a:pPr algn="l">
              <a:lnSpc>
                <a:spcPct val="150000"/>
              </a:lnSpc>
            </a:pPr>
            <a:r>
              <a:rPr lang="zh-CN" altLang="en-US" sz="2000">
                <a:solidFill>
                  <a:srgbClr val="C00000"/>
                </a:solidFill>
                <a:latin typeface="微软雅黑" panose="020B0503020204020204" pitchFamily="34" charset="-122"/>
                <a:ea typeface="微软雅黑" panose="020B0503020204020204" pitchFamily="34" charset="-122"/>
                <a:sym typeface="+mn-ea"/>
              </a:rPr>
              <a:t>②善良，富有同情心。</a:t>
            </a:r>
            <a:r>
              <a:rPr lang="zh-CN" altLang="en-US" sz="2000">
                <a:solidFill>
                  <a:schemeClr val="accent6">
                    <a:lumMod val="50000"/>
                  </a:schemeClr>
                </a:solidFill>
                <a:latin typeface="微软雅黑" panose="020B0503020204020204" pitchFamily="34" charset="-122"/>
                <a:ea typeface="微软雅黑" panose="020B0503020204020204" pitchFamily="34" charset="-122"/>
                <a:sym typeface="+mn-ea"/>
              </a:rPr>
              <a:t>老朋友阮克病危前来诀别，她的询问委婉含蓄，不忍心直接发问，用“下次化装跳舞会咱们俩应该打扮成什么”“祝你安眠”等言语和给阮克点烟的行动，给予这位自己的爱慕者以情感的慰藉；她对海尔茂说的“想着快死的朋友，你还有心肠陪我?”这句话，也流露出对阮克将死的同情与伤感。</a:t>
            </a:r>
            <a:endParaRPr lang="zh-CN" altLang="en-US" sz="2000">
              <a:solidFill>
                <a:schemeClr val="accent6">
                  <a:lumMod val="50000"/>
                </a:schemeClr>
              </a:solidFill>
              <a:latin typeface="微软雅黑" panose="020B0503020204020204" pitchFamily="34" charset="-122"/>
              <a:ea typeface="微软雅黑" panose="020B0503020204020204" pitchFamily="34" charset="-122"/>
            </a:endParaRPr>
          </a:p>
          <a:p>
            <a:pPr algn="l">
              <a:lnSpc>
                <a:spcPct val="150000"/>
              </a:lnSpc>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80316" y="476159"/>
            <a:ext cx="11398671" cy="4522516"/>
          </a:xfrm>
          <a:prstGeom prst="rect">
            <a:avLst/>
          </a:prstGeom>
          <a:noFill/>
        </p:spPr>
        <p:txBody>
          <a:bodyPr wrap="square" rtlCol="0">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③追求理想的爱情，甘愿为爱情舍弃一切,甚至生命。</a:t>
            </a:r>
            <a:r>
              <a:rPr lang="zh-CN" altLang="en-US" sz="2400">
                <a:solidFill>
                  <a:schemeClr val="accent6">
                    <a:lumMod val="50000"/>
                  </a:schemeClr>
                </a:solidFill>
                <a:latin typeface="微软雅黑" panose="020B0503020204020204" pitchFamily="34" charset="-122"/>
                <a:ea typeface="微软雅黑" panose="020B0503020204020204" pitchFamily="34" charset="-122"/>
              </a:rPr>
              <a:t>她主观地把她与海尔茂的爱情想象成这种理想的实现。她对丈夫以无条件、无保留地付出实践着爱情的理想。因此，当考虑到伪造保人签字一事将要威胁到丈夫的前程时，她宁愿自己承担全部罪名，甚至想到自杀。</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④追求平等、独立和个性解放，具有勇敢坚毅的品格和反抗精神。</a:t>
            </a:r>
            <a:r>
              <a:rPr lang="zh-CN" altLang="en-US" sz="2400">
                <a:solidFill>
                  <a:schemeClr val="accent6">
                    <a:lumMod val="50000"/>
                  </a:schemeClr>
                </a:solidFill>
                <a:latin typeface="微软雅黑" panose="020B0503020204020204" pitchFamily="34" charset="-122"/>
                <a:ea typeface="微软雅黑" panose="020B0503020204020204" pitchFamily="34" charset="-122"/>
              </a:rPr>
              <a:t>当她在丈夫无情的咒骂和侮辱中认识到自己在家庭和丈夫眼中的“玩偶”地位后，开始清醒，并对当时的法律、宗教等产生质疑，并果断、坚毅地迈出家门，告别过去，追求新的生活。</a:t>
            </a: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80316" y="424095"/>
            <a:ext cx="11398671" cy="5237740"/>
          </a:xfrm>
          <a:prstGeom prst="rect">
            <a:avLst/>
          </a:prstGeom>
          <a:noFill/>
        </p:spPr>
        <p:txBody>
          <a:bodyPr wrap="square" rtlCol="0">
            <a:spAutoFit/>
          </a:bodyPr>
          <a:lstStyle/>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（2)海尔茂</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①虚伪暴戾的男权思想拥护者。</a:t>
            </a:r>
            <a:r>
              <a:rPr lang="zh-CN" altLang="en-US" sz="2000">
                <a:solidFill>
                  <a:schemeClr val="accent6">
                    <a:lumMod val="50000"/>
                  </a:schemeClr>
                </a:solidFill>
                <a:latin typeface="微软雅黑" panose="020B0503020204020204" pitchFamily="34" charset="-122"/>
                <a:ea typeface="微软雅黑" panose="020B0503020204020204" pitchFamily="34" charset="-122"/>
              </a:rPr>
              <a:t>海尔茂表面上很爱自己的妻子，叫她“小鸟儿”“小宝贝儿”等，但他从来没把妻子放在与自己平等的地位上，不允许她有独立的思想与人格。在家庭中，海尔茂处于支配地位，控制着一切，连信箱的钥匙也在他手里。当娜拉借款的事情有可能损害他的名誉和地位时，他就对娜拉破口大骂，百般侮辱，暴露出虚伪暴戾的丑陋嘴脸。</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②自私自利，冷酷无情。</a:t>
            </a:r>
            <a:r>
              <a:rPr lang="zh-CN" altLang="en-US" sz="2000">
                <a:solidFill>
                  <a:schemeClr val="accent6">
                    <a:lumMod val="50000"/>
                  </a:schemeClr>
                </a:solidFill>
                <a:latin typeface="微软雅黑" panose="020B0503020204020204" pitchFamily="34" charset="-122"/>
                <a:ea typeface="微软雅黑" panose="020B0503020204020204" pitchFamily="34" charset="-122"/>
              </a:rPr>
              <a:t>在爱情中，海尔茂是自私的,娜拉可以为他去死，他却不愿意为妻子承担责任，牺牲名誉。对于朋友，他也是极端虚伪和冷酷的。送别妻子的同学林丹太太时，他表面上客客气气，转脸就表现出一副极不耐烦的样子；对于经常来往、病入膏肓、将不久于人世的老朋友阮克大夫,海尔茂非但没有一点儿悲悯和同情，竟然还想着男欢女爱的事，甚至说出“他的痛苦和寂寞比起咱们的幸福好像乌云衬托着太阳，苦乐格外分明”、阮克的死“对于咱们也未必不好”这样冷酷的话来。</a:t>
            </a:r>
            <a:endParaRPr lang="zh-CN" altLang="en-US">
              <a:latin typeface="微软雅黑" panose="020B0503020204020204" pitchFamily="34" charset="-122"/>
              <a:ea typeface="微软雅黑" panose="020B0503020204020204" pitchFamily="34" charset="-122"/>
            </a:endParaRPr>
          </a:p>
          <a:p>
            <a:pPr>
              <a:lnSpc>
                <a:spcPct val="150000"/>
              </a:lnSpc>
            </a:pPr>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80316" y="424096"/>
            <a:ext cx="11398671" cy="4540538"/>
          </a:xfrm>
          <a:prstGeom prst="rect">
            <a:avLst/>
          </a:prstGeom>
          <a:noFill/>
        </p:spPr>
        <p:txBody>
          <a:bodyPr wrap="square" rtlCol="0">
            <a:spAutoFit/>
          </a:bodyPr>
          <a:lstStyle/>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③反复无常、厚颜无耻的伪君子。</a:t>
            </a:r>
            <a:r>
              <a:rPr lang="zh-CN" altLang="en-US" sz="2800">
                <a:solidFill>
                  <a:schemeClr val="accent6">
                    <a:lumMod val="50000"/>
                  </a:schemeClr>
                </a:solidFill>
                <a:latin typeface="微软雅黑" panose="020B0503020204020204" pitchFamily="34" charset="-122"/>
                <a:ea typeface="微软雅黑" panose="020B0503020204020204" pitchFamily="34" charset="-122"/>
              </a:rPr>
              <a:t>借款事发前，他说“我常常盼望有桩危险事情威胁你，好让我拼着命，牺牲一切去救你”。事发后，他面目狰狞，言语恶毒，全无平日的温情脉脉。收到柯洛克斯泰退回娜拉借据并表示歉意的信时，感到自己“没事了”，安全了，又对娜拉笑脸相迎，并表示自己的肩膀很宽，可以保护她，就像“保护一只从鹰爪子底下救出来的小鸽子一样”。在他道貌岸然的外表下隐藏着反复无常、厚颜无耻的本质。</a:t>
            </a:r>
            <a:endParaRPr lang="zh-CN" altLang="en-US" sz="2800">
              <a:latin typeface="微软雅黑" panose="020B0503020204020204" pitchFamily="34" charset="-122"/>
              <a:ea typeface="微软雅黑" panose="020B0503020204020204" pitchFamily="34" charset="-122"/>
            </a:endParaRP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92192" y="131853"/>
            <a:ext cx="11398671"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sz="2400" err="1">
                <a:solidFill>
                  <a:schemeClr val="tx1">
                    <a:lumMod val="65000"/>
                    <a:lumOff val="35000"/>
                  </a:schemeClr>
                </a:solidFill>
                <a:latin typeface="微软雅黑" panose="020B0503020204020204" pitchFamily="34" charset="-122"/>
                <a:ea typeface="微软雅黑" panose="020B0503020204020204" pitchFamily="34" charset="-122"/>
              </a:rPr>
              <a:t>活动</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二</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sz="2400" err="1">
                <a:solidFill>
                  <a:schemeClr val="tx1">
                    <a:lumMod val="65000"/>
                    <a:lumOff val="35000"/>
                  </a:schemeClr>
                </a:solidFill>
                <a:latin typeface="微软雅黑" panose="020B0503020204020204" pitchFamily="34" charset="-122"/>
                <a:ea typeface="微软雅黑" panose="020B0503020204020204" pitchFamily="34" charset="-122"/>
                <a:sym typeface="+mn-ea"/>
              </a:rPr>
              <a:t>找原因，悟主题</a:t>
            </a:r>
            <a:endParaRPr sz="240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50000"/>
              </a:lnSpc>
            </a:pPr>
            <a:r>
              <a:rPr sz="2400">
                <a:solidFill>
                  <a:schemeClr val="tx1">
                    <a:lumMod val="65000"/>
                    <a:lumOff val="35000"/>
                  </a:schemeClr>
                </a:solidFill>
                <a:latin typeface="微软雅黑" panose="020B0503020204020204" pitchFamily="34" charset="-122"/>
                <a:ea typeface="微软雅黑" panose="020B0503020204020204" pitchFamily="34" charset="-122"/>
              </a:rPr>
              <a:t>3.娜拉出走的原因是什么？请根据她在觉醒后与海尔茂算总账的这部分内容，分条归纳总结。</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40097" y="236863"/>
            <a:ext cx="2310219" cy="580981"/>
          </a:xfrm>
          <a:prstGeom prst="rect">
            <a:avLst/>
          </a:prstGeom>
          <a:noFill/>
          <a:effectLst>
            <a:reflection blurRad="6350" stA="50000" endA="300" endPos="55000" dir="5400000" sy="-100000" algn="bl" rotWithShape="0"/>
          </a:effectLst>
        </p:spPr>
        <p:txBody>
          <a:bodyPr wrap="square" rtlCol="0">
            <a:spAutoFit/>
          </a:bodyPr>
          <a:lstStyle/>
          <a:p>
            <a:pPr marL="342866" indent="-342866" algn="dist">
              <a:buFont typeface="Wingdings" panose="05000000000000000000" pitchFamily="2" charset="2"/>
              <a:buChar char="n"/>
            </a:pPr>
            <a:r>
              <a:rPr kumimoji="1" lang="zh-CN" altLang="en-US" sz="2400">
                <a:latin typeface="微软雅黑" panose="020B0503020204020204" pitchFamily="34" charset="-122"/>
                <a:ea typeface="微软雅黑" panose="020B0503020204020204" pitchFamily="34" charset="-122"/>
              </a:rPr>
              <a:t>问题探究</a:t>
            </a:r>
          </a:p>
        </p:txBody>
      </p:sp>
      <p:sp>
        <p:nvSpPr>
          <p:cNvPr id="2" name="文本框 1"/>
          <p:cNvSpPr txBox="1"/>
          <p:nvPr/>
        </p:nvSpPr>
        <p:spPr>
          <a:xfrm>
            <a:off x="162275" y="1677430"/>
            <a:ext cx="11797225" cy="5116272"/>
          </a:xfrm>
          <a:prstGeom prst="rect">
            <a:avLst/>
          </a:prstGeom>
          <a:noFill/>
        </p:spPr>
        <p:txBody>
          <a:bodyPr wrap="square" rtlCol="0">
            <a:spAutoFit/>
          </a:bodyPr>
          <a:lstStyle/>
          <a:p>
            <a:r>
              <a:rPr lang="zh-CN" altLang="en-US" sz="2000">
                <a:solidFill>
                  <a:srgbClr val="C00000"/>
                </a:solidFill>
                <a:latin typeface="微软雅黑" panose="020B0503020204020204" pitchFamily="34" charset="-122"/>
                <a:ea typeface="微软雅黑" panose="020B0503020204020204" pitchFamily="34" charset="-122"/>
              </a:rPr>
              <a:t>①美好爱情生活理想的破灭。</a:t>
            </a:r>
          </a:p>
          <a:p>
            <a:r>
              <a:rPr lang="zh-CN" altLang="en-US" sz="2000">
                <a:solidFill>
                  <a:srgbClr val="C00000"/>
                </a:solidFill>
                <a:latin typeface="微软雅黑" panose="020B0503020204020204" pitchFamily="34" charset="-122"/>
                <a:ea typeface="微软雅黑" panose="020B0503020204020204" pitchFamily="34" charset="-122"/>
              </a:rPr>
              <a:t>       </a:t>
            </a:r>
            <a:r>
              <a:rPr lang="zh-CN" altLang="en-US" sz="2000">
                <a:solidFill>
                  <a:schemeClr val="accent6">
                    <a:lumMod val="50000"/>
                  </a:schemeClr>
                </a:solidFill>
                <a:latin typeface="微软雅黑" panose="020B0503020204020204" pitchFamily="34" charset="-122"/>
                <a:ea typeface="微软雅黑" panose="020B0503020204020204" pitchFamily="34" charset="-122"/>
              </a:rPr>
              <a:t>娜拉对爱情有着美好的憧憬，并全身心投入。她一心爱着海尔茂，不为阮克对自己的痴情所动；她为了所爱的人业山当时违反法律的事，甚至可以为之牺牲名誉和生命；她渴望得到丈夫同样的真爱，为了这份真爱，她“耐着性子整整等了八年”。但是，柯洛克斯泰的信让她清醒地看到，丈夫并不是真的爱自已，她没有等到“盼望它发生又怕它发生的奇迹”，对于爱情，她彻底绝望了。因此， 决定离开这个没有真爱的人和没有真爱的家。</a:t>
            </a:r>
          </a:p>
          <a:p>
            <a:r>
              <a:rPr lang="zh-CN" altLang="en-US" sz="2000">
                <a:solidFill>
                  <a:srgbClr val="C00000"/>
                </a:solidFill>
                <a:latin typeface="微软雅黑" panose="020B0503020204020204" pitchFamily="34" charset="-122"/>
                <a:ea typeface="微软雅黑" panose="020B0503020204020204" pitchFamily="34" charset="-122"/>
              </a:rPr>
              <a:t>②她发现自己并没有被当成一个真正平等的人来对待，她没有人格和尊严，只是丈夫的“玩偶”。</a:t>
            </a:r>
          </a:p>
          <a:p>
            <a:r>
              <a:rPr lang="zh-CN" altLang="en-US" sz="2000">
                <a:solidFill>
                  <a:srgbClr val="C00000"/>
                </a:solidFill>
                <a:latin typeface="微软雅黑" panose="020B0503020204020204" pitchFamily="34" charset="-122"/>
                <a:ea typeface="微软雅黑" panose="020B0503020204020204" pitchFamily="34" charset="-122"/>
              </a:rPr>
              <a:t>       </a:t>
            </a:r>
            <a:r>
              <a:rPr lang="zh-CN" altLang="en-US" sz="2000">
                <a:solidFill>
                  <a:schemeClr val="accent6">
                    <a:lumMod val="50000"/>
                  </a:schemeClr>
                </a:solidFill>
                <a:latin typeface="微软雅黑" panose="020B0503020204020204" pitchFamily="34" charset="-122"/>
                <a:ea typeface="微软雅黑" panose="020B0503020204020204" pitchFamily="34" charset="-122"/>
              </a:rPr>
              <a:t>丈夫认为，“正经事跟你有什么相干?”所以，夫妻二人在八年中“从来没在正经事情上头谈过一句正经话”。丈夫不了解她，并不真正爱她，只是拿她消遣；她被赋予“一个老婆，一个母亲”的“神圣的责任”，却没有任何人对她负责任，丈夫可以随意羞辱、责骂她。为了获得人格尊严和平等地位，她决定离开家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80316" y="424095"/>
            <a:ext cx="11398671" cy="5630447"/>
          </a:xfrm>
          <a:prstGeom prst="rect">
            <a:avLst/>
          </a:prstGeom>
          <a:noFill/>
        </p:spPr>
        <p:txBody>
          <a:bodyPr wrap="square" rtlCol="0">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③娜拉在家里没有独立的经济地位，没有得到真正的快乐。</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a:solidFill>
                  <a:schemeClr val="accent6">
                    <a:lumMod val="50000"/>
                  </a:schemeClr>
                </a:solidFill>
                <a:latin typeface="微软雅黑" panose="020B0503020204020204" pitchFamily="34" charset="-122"/>
                <a:ea typeface="微软雅黑" panose="020B0503020204020204" pitchFamily="34" charset="-122"/>
              </a:rPr>
              <a:t>八年里，娜拉“简直像个要饭的叫花子,要一口，吃一口”，没有独立的经济地位，靠着给丈夫“耍把戏过日子”；不能感受到生活的“快活”，最终成为一个只能和丈夫“说说笑笑凑个热闹”的“没出息”的人。</a:t>
            </a:r>
            <a:endParaRPr lang="zh-CN" altLang="en-US" sz="2400">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④娜拉对孩子的教育和抚养失去了信心。</a:t>
            </a:r>
          </a:p>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a:solidFill>
                  <a:schemeClr val="accent6">
                    <a:lumMod val="50000"/>
                  </a:schemeClr>
                </a:solidFill>
                <a:latin typeface="微软雅黑" panose="020B0503020204020204" pitchFamily="34" charset="-122"/>
                <a:ea typeface="微软雅黑" panose="020B0503020204020204" pitchFamily="34" charset="-122"/>
              </a:rPr>
              <a:t>娜拉有三个可爱的孩子，但是她出走的时候却一个都没有带走。娜拉爱她的孩子，但文中海尔茂说“可是孩子不能再交在你手里。我不敢再把他们交给你”的话，让娜拉想到自己因为借钱的事而撒谎。娜拉害怕自己撒谎的行为，对孩子的成长造成不利的影响。她说“我不配教育孩子。要想教育孩子，先得教育我自己”。对娜拉而言，只有出走，才能让孩子摆脱撒说妈妈的阴影，娜拉自己的内心才能获得解脱。</a:t>
            </a:r>
            <a:endParaRPr lang="zh-CN" altLang="en-US" sz="2400">
              <a:latin typeface="微软雅黑" panose="020B0503020204020204" pitchFamily="34" charset="-122"/>
              <a:ea typeface="微软雅黑" panose="020B0503020204020204" pitchFamily="34" charset="-122"/>
            </a:endParaRP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54284" y="345955"/>
            <a:ext cx="11398671" cy="234628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sz="2000" err="1">
                <a:solidFill>
                  <a:schemeClr val="tx1">
                    <a:lumMod val="65000"/>
                    <a:lumOff val="35000"/>
                  </a:schemeClr>
                </a:solidFill>
                <a:latin typeface="微软雅黑" panose="020B0503020204020204" pitchFamily="34" charset="-122"/>
                <a:ea typeface="微软雅黑" panose="020B0503020204020204" pitchFamily="34" charset="-122"/>
              </a:rPr>
              <a:t>活动</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三</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sz="2000" err="1">
                <a:solidFill>
                  <a:schemeClr val="tx1">
                    <a:lumMod val="65000"/>
                    <a:lumOff val="35000"/>
                  </a:schemeClr>
                </a:solidFill>
                <a:latin typeface="微软雅黑" panose="020B0503020204020204" pitchFamily="34" charset="-122"/>
                <a:ea typeface="微软雅黑" panose="020B0503020204020204" pitchFamily="34" charset="-122"/>
                <a:sym typeface="+mn-ea"/>
              </a:rPr>
              <a:t>找原因，悟主题</a:t>
            </a:r>
            <a:endParaRPr sz="200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50000"/>
              </a:lnSpc>
            </a:pPr>
            <a:r>
              <a:rPr sz="2000">
                <a:solidFill>
                  <a:schemeClr val="tx1">
                    <a:lumMod val="65000"/>
                    <a:lumOff val="35000"/>
                  </a:schemeClr>
                </a:solidFill>
                <a:latin typeface="微软雅黑" panose="020B0503020204020204" pitchFamily="34" charset="-122"/>
                <a:ea typeface="微软雅黑" panose="020B0503020204020204" pitchFamily="34" charset="-122"/>
              </a:rPr>
              <a:t>4.针对娜拉出走的结局，鲁迅在“五四”时期写过的杂文《娜拉走后怎样》中说：“娜拉或者也实在只有两条路：不是堕落，就是回来。……还有一条，就是饿死了。”对于鲁迅这一观点，你是否认同? 而张桂梅校长“我最反对当全职太太”的言论更是引发了网络上关于”全职太太”的热议，对此，你怎么看？</a:t>
            </a: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940097" y="236863"/>
            <a:ext cx="2310219" cy="580981"/>
          </a:xfrm>
          <a:prstGeom prst="rect">
            <a:avLst/>
          </a:prstGeom>
          <a:noFill/>
          <a:effectLst>
            <a:reflection blurRad="6350" stA="50000" endA="300" endPos="55000" dir="5400000" sy="-100000" algn="bl" rotWithShape="0"/>
          </a:effectLst>
        </p:spPr>
        <p:txBody>
          <a:bodyPr wrap="square" rtlCol="0">
            <a:spAutoFit/>
          </a:bodyPr>
          <a:lstStyle/>
          <a:p>
            <a:pPr marL="342866" indent="-342866" algn="dist">
              <a:buFont typeface="Wingdings" panose="05000000000000000000" pitchFamily="2" charset="2"/>
              <a:buChar char="n"/>
            </a:pPr>
            <a:r>
              <a:rPr kumimoji="1" lang="zh-CN" altLang="en-US" sz="2400">
                <a:latin typeface="微软雅黑" panose="020B0503020204020204" pitchFamily="34" charset="-122"/>
                <a:ea typeface="微软雅黑" panose="020B0503020204020204" pitchFamily="34" charset="-122"/>
              </a:rPr>
              <a:t>问题探究</a:t>
            </a:r>
          </a:p>
        </p:txBody>
      </p:sp>
      <p:sp>
        <p:nvSpPr>
          <p:cNvPr id="2" name="文本框 1"/>
          <p:cNvSpPr txBox="1"/>
          <p:nvPr/>
        </p:nvSpPr>
        <p:spPr>
          <a:xfrm>
            <a:off x="437458" y="2531386"/>
            <a:ext cx="11590680" cy="4111510"/>
          </a:xfrm>
          <a:prstGeom prst="rect">
            <a:avLst/>
          </a:prstGeom>
          <a:noFill/>
        </p:spPr>
        <p:txBody>
          <a:bodyPr wrap="square" rtlCol="0">
            <a:spAutoFit/>
          </a:bodyPr>
          <a:lstStyle/>
          <a:p>
            <a:r>
              <a:rPr lang="zh-CN" altLang="en-US" sz="1600">
                <a:solidFill>
                  <a:srgbClr val="C00000"/>
                </a:solidFill>
                <a:latin typeface="微软雅黑" panose="020B0503020204020204" pitchFamily="34" charset="-122"/>
                <a:ea typeface="微软雅黑" panose="020B0503020204020204" pitchFamily="34" charset="-122"/>
              </a:rPr>
              <a:t>观点一：认同。</a:t>
            </a:r>
          </a:p>
          <a:p>
            <a:r>
              <a:rPr lang="zh-CN" altLang="en-US" sz="1600">
                <a:solidFill>
                  <a:srgbClr val="C00000"/>
                </a:solidFill>
                <a:latin typeface="微软雅黑" panose="020B0503020204020204" pitchFamily="34" charset="-122"/>
                <a:ea typeface="微软雅黑" panose="020B0503020204020204" pitchFamily="34" charset="-122"/>
              </a:rPr>
              <a:t>①从社会环境来看， 社会还没有为妇女的独立生存提供充分的空间。</a:t>
            </a:r>
          </a:p>
          <a:p>
            <a:r>
              <a:rPr lang="zh-CN" altLang="en-US" sz="1600">
                <a:solidFill>
                  <a:srgbClr val="C00000"/>
                </a:solidFill>
                <a:latin typeface="微软雅黑" panose="020B0503020204020204" pitchFamily="34" charset="-122"/>
                <a:ea typeface="微软雅黑" panose="020B0503020204020204" pitchFamily="34" charset="-122"/>
              </a:rPr>
              <a:t>       第二次工业革命开始于19世纪60年代后期，易卜生创作《玩偶之家》的1879年，工业革命还在发展中；挪威的女权运动虽然处于高涨阶段，但妇女的社会地位还没有得到社会的充分认可。因此,社会还不能为妇女提供充足的劳动就业机会，娜拉出走之后很可能难以及时得到足以养活自己的正常工作。戏剧中的林丹太太就是一个例子，她为了得到一份工作，不得不求助于并没有什么地位的娜拉，让娜拉央求海尔茂为她找工作。</a:t>
            </a:r>
          </a:p>
          <a:p>
            <a:r>
              <a:rPr lang="zh-CN" altLang="en-US" sz="1600">
                <a:solidFill>
                  <a:srgbClr val="C00000"/>
                </a:solidFill>
                <a:latin typeface="微软雅黑" panose="020B0503020204020204" pitchFamily="34" charset="-122"/>
                <a:ea typeface="微软雅黑" panose="020B0503020204020204" pitchFamily="34" charset="-122"/>
              </a:rPr>
              <a:t>②从主观条件来看，娜拉没有赖以谋生的一技之长。</a:t>
            </a:r>
          </a:p>
          <a:p>
            <a:r>
              <a:rPr lang="zh-CN" altLang="en-US" sz="1600">
                <a:solidFill>
                  <a:srgbClr val="C00000"/>
                </a:solidFill>
                <a:latin typeface="微软雅黑" panose="020B0503020204020204" pitchFamily="34" charset="-122"/>
                <a:ea typeface="微软雅黑" panose="020B0503020204020204" pitchFamily="34" charset="-122"/>
              </a:rPr>
              <a:t>       从剧情来看，娜拉除了长得漂亮、跳舞跳得好之外，并没有什么特长，甚至操持家务的工作也是由佣人来做的。从人物性格来看，娜拉出走时不带走海尔茂的任何东西，即便在“手头不方便的时候”也不愿接受海尔茂的任何帮助，是一位性情刚烈的女性；从她对爱情的态度来看，她是一位理想主义者，她的思想观念与社会现实有着很大的差距。这样一位年轻女子，很难适应当时男权主义流行的社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275183" y="184556"/>
            <a:ext cx="11752955" cy="6675032"/>
          </a:xfrm>
          <a:prstGeom prst="rect">
            <a:avLst/>
          </a:prstGeom>
          <a:noFill/>
        </p:spPr>
        <p:txBody>
          <a:bodyPr wrap="square" rtlCol="0">
            <a:spAutoFit/>
          </a:bodyPr>
          <a:lstStyle/>
          <a:p>
            <a:r>
              <a:rPr lang="zh-CN" altLang="en-US" sz="2400">
                <a:solidFill>
                  <a:srgbClr val="C00000"/>
                </a:solidFill>
                <a:latin typeface="微软雅黑" panose="020B0503020204020204" pitchFamily="34" charset="-122"/>
                <a:ea typeface="微软雅黑" panose="020B0503020204020204" pitchFamily="34" charset="-122"/>
              </a:rPr>
              <a:t>③从娜拉出走时的状况来看，她没有可以立足于社会的条件。</a:t>
            </a:r>
          </a:p>
          <a:p>
            <a:r>
              <a:rPr lang="zh-CN" altLang="en-US" sz="2400">
                <a:solidFill>
                  <a:srgbClr val="C00000"/>
                </a:solidFill>
                <a:latin typeface="微软雅黑" panose="020B0503020204020204" pitchFamily="34" charset="-122"/>
                <a:ea typeface="微软雅黑" panose="020B0503020204020204" pitchFamily="34" charset="-122"/>
              </a:rPr>
              <a:t>      爱她的阮克大夫即将离世；林丹太太虽然帮助娜拉解除了借款风波带来的危机，但她本身就是向娜拉求助的人；平时没有经济地位的娜拉，花钱都是跟海尔茂要，省下来的钱都用于还债。因此,从人脉关系和经济基础来看，出走后的娜拉甚至难以在社会上暂时立足。</a:t>
            </a:r>
          </a:p>
          <a:p>
            <a:r>
              <a:rPr lang="zh-CN" altLang="en-US" sz="2400">
                <a:solidFill>
                  <a:srgbClr val="C00000"/>
                </a:solidFill>
                <a:latin typeface="微软雅黑" panose="020B0503020204020204" pitchFamily="34" charset="-122"/>
                <a:ea typeface="微软雅黑" panose="020B0503020204020204" pitchFamily="34" charset="-122"/>
              </a:rPr>
              <a:t>④从社会发展的必然规律来看，娜拉很可能成为女权运动的牺牲品。</a:t>
            </a:r>
          </a:p>
          <a:p>
            <a:r>
              <a:rPr lang="zh-CN" altLang="en-US" sz="2400">
                <a:solidFill>
                  <a:srgbClr val="C00000"/>
                </a:solidFill>
                <a:latin typeface="微软雅黑" panose="020B0503020204020204" pitchFamily="34" charset="-122"/>
                <a:ea typeface="微软雅黑" panose="020B0503020204020204" pitchFamily="34" charset="-122"/>
              </a:rPr>
              <a:t>       鲁迅在《娜拉走后怎样》中写道:“可惜中国太难改变了，即使搬动一张桌子，改装一个火炉，几乎也要血；而且即使有了血，也未必一定能搬动，能改装。”意思是说中国的每一次变革和进步,都会有人付出血的代价。中国是这样，挪威也如此。我们丝毫不怀疑社会进步的必然性，然而，综合以上几点来看，娜拉为追求个性解放、人格独立、男女平等、经济独立的出走，要么以失败告终后重新回到海尔茂的身边，要么沦为社会进步的牺牲品。</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6" name="Picture 4"/>
          <p:cNvPicPr>
            <a:picLocks noChangeAspect="1"/>
          </p:cNvPicPr>
          <p:nvPr/>
        </p:nvPicPr>
        <p:blipFill>
          <a:blip r:embed="rId3"/>
          <a:srcRect l="2667" t="3812" r="4889" b="1607"/>
          <a:stretch>
            <a:fillRect/>
          </a:stretch>
        </p:blipFill>
        <p:spPr>
          <a:xfrm>
            <a:off x="-70485" y="0"/>
            <a:ext cx="12261215" cy="6859905"/>
          </a:xfrm>
          <a:prstGeom prst="rect">
            <a:avLst/>
          </a:prstGeom>
          <a:noFill/>
          <a:ln w="9525">
            <a:noFill/>
          </a:ln>
        </p:spPr>
      </p:pic>
      <p:sp>
        <p:nvSpPr>
          <p:cNvPr id="3074" name="Rectangle 2"/>
          <p:cNvSpPr>
            <a:spLocks noGrp="1"/>
          </p:cNvSpPr>
          <p:nvPr>
            <p:ph type="title"/>
          </p:nvPr>
        </p:nvSpPr>
        <p:spPr/>
        <p:txBody>
          <a:bodyPr vert="horz" wrap="square" lIns="91465" tIns="45732" rIns="91465" bIns="45732" anchor="ctr">
            <a:normAutofit fontScale="90000"/>
          </a:bodyPr>
          <a:lstStyle/>
          <a:p>
            <a:pPr eaLnBrk="1" hangingPunct="1"/>
            <a:r>
              <a:rPr sz="4900">
                <a:solidFill>
                  <a:srgbClr val="000000"/>
                </a:solidFill>
                <a:latin typeface="宋体" panose="02010600030101010101" pitchFamily="2" charset="-122"/>
                <a:ea typeface="宋体" pitchFamily="2" charset="-122"/>
                <a:cs typeface="Times New Roman" panose="02020603050405020304" pitchFamily="18" charset="0"/>
                <a:sym typeface="+mn-ea"/>
              </a:rPr>
              <a:t>魅力作家</a:t>
            </a:r>
            <a:r>
              <a:rPr lang="zh-CN" altLang="en-US">
                <a:solidFill>
                  <a:srgbClr val="000000"/>
                </a:solidFill>
                <a:latin typeface="宋体" panose="02010600030101010101" pitchFamily="2" charset="-122"/>
                <a:ea typeface="宋体" pitchFamily="2" charset="-122"/>
                <a:cs typeface="Times New Roman" panose="02020603050405020304" pitchFamily="18" charset="0"/>
              </a:rPr>
              <a:t/>
            </a:r>
            <a:br>
              <a:rPr lang="zh-CN" altLang="en-US">
                <a:solidFill>
                  <a:srgbClr val="000000"/>
                </a:solidFill>
                <a:latin typeface="宋体" panose="02010600030101010101" pitchFamily="2" charset="-122"/>
                <a:ea typeface="宋体" pitchFamily="2" charset="-122"/>
                <a:cs typeface="Times New Roman" panose="02020603050405020304" pitchFamily="18" charset="0"/>
              </a:rPr>
            </a:br>
            <a:endParaRPr lang="zh-CN" altLang="en-US">
              <a:solidFill>
                <a:srgbClr val="000000"/>
              </a:solidFill>
              <a:latin typeface="宋体" panose="02010600030101010101" pitchFamily="2" charset="-122"/>
              <a:ea typeface="宋体" pitchFamily="2" charset="-122"/>
              <a:cs typeface="Times New Roman" panose="02020603050405020304" pitchFamily="18" charset="0"/>
            </a:endParaRPr>
          </a:p>
        </p:txBody>
      </p:sp>
      <p:sp>
        <p:nvSpPr>
          <p:cNvPr id="3075" name="Rectangle 3"/>
          <p:cNvSpPr>
            <a:spLocks noGrp="1"/>
          </p:cNvSpPr>
          <p:nvPr>
            <p:ph idx="1"/>
          </p:nvPr>
        </p:nvSpPr>
        <p:spPr>
          <a:xfrm>
            <a:off x="838975" y="1136280"/>
            <a:ext cx="8644115" cy="5390107"/>
          </a:xfrm>
        </p:spPr>
        <p:txBody>
          <a:bodyPr vert="horz" wrap="square" lIns="91465" tIns="45732" rIns="91465" bIns="45732" anchor="t">
            <a:normAutofit fontScale="87500" lnSpcReduction="10000"/>
          </a:bodyPr>
          <a:lstStyle/>
          <a:p>
            <a:pPr marL="0" indent="0" algn="ctr" defTabSz="1171575">
              <a:buNone/>
            </a:pPr>
            <a:r>
              <a:rPr sz="3500" b="1">
                <a:solidFill>
                  <a:srgbClr val="FF0000"/>
                </a:solidFill>
                <a:latin typeface="宋体" panose="02010600030101010101" pitchFamily="2" charset="-122"/>
                <a:ea typeface="宋体" pitchFamily="2" charset="-122"/>
                <a:cs typeface="Times New Roman" panose="02020603050405020304" pitchFamily="18" charset="0"/>
                <a:sym typeface="+mn-ea"/>
              </a:rPr>
              <a:t>“欧洲现代戏剧之父”</a:t>
            </a:r>
            <a:r>
              <a:rPr lang="en-US" altLang="zh-CN" sz="3500" b="1">
                <a:solidFill>
                  <a:srgbClr val="FF0000"/>
                </a:solidFill>
                <a:latin typeface="宋体" panose="02010600030101010101" pitchFamily="2" charset="-122"/>
                <a:ea typeface="Times New Roman" panose="02020603050405020304" pitchFamily="18" charset="0"/>
                <a:sym typeface="+mn-ea"/>
              </a:rPr>
              <a:t>——</a:t>
            </a:r>
            <a:r>
              <a:rPr sz="3500" b="1">
                <a:solidFill>
                  <a:srgbClr val="FF0000"/>
                </a:solidFill>
                <a:latin typeface="宋体" panose="02010600030101010101" pitchFamily="2" charset="-122"/>
                <a:ea typeface="宋体" pitchFamily="2" charset="-122"/>
                <a:cs typeface="Times New Roman" panose="02020603050405020304" pitchFamily="18" charset="0"/>
                <a:sym typeface="+mn-ea"/>
              </a:rPr>
              <a:t>易卜生</a:t>
            </a:r>
            <a:endParaRPr lang="zh-CN" altLang="en-US" sz="3500">
              <a:solidFill>
                <a:srgbClr val="000000"/>
              </a:solidFill>
              <a:latin typeface="宋体" panose="02010600030101010101" pitchFamily="2" charset="-122"/>
              <a:ea typeface="宋体" pitchFamily="2" charset="-122"/>
              <a:cs typeface="Times New Roman" panose="02020603050405020304" pitchFamily="18" charset="0"/>
            </a:endParaRPr>
          </a:p>
          <a:p>
            <a:pPr algn="just" defTabSz="1171575"/>
            <a:r>
              <a:rPr sz="2500" b="1">
                <a:solidFill>
                  <a:srgbClr val="000000"/>
                </a:solidFill>
                <a:latin typeface="宋体" panose="02010600030101010101" pitchFamily="2" charset="-122"/>
                <a:ea typeface="宋体" pitchFamily="2" charset="-122"/>
                <a:cs typeface="Times New Roman" panose="02020603050405020304" pitchFamily="18" charset="0"/>
                <a:sym typeface="+mn-ea"/>
              </a:rPr>
              <a:t>　　亨利克</a:t>
            </a:r>
            <a:r>
              <a:rPr lang="en-US" altLang="zh-CN" sz="2500" b="1">
                <a:solidFill>
                  <a:srgbClr val="000000"/>
                </a:solidFill>
                <a:latin typeface="宋体" panose="02010600030101010101" pitchFamily="2" charset="-122"/>
                <a:ea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易卜生</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(1828-1906),</a:t>
            </a:r>
            <a:r>
              <a:rPr sz="2500" b="1">
                <a:solidFill>
                  <a:srgbClr val="FF0000"/>
                </a:solidFill>
                <a:latin typeface="宋体" panose="02010600030101010101" pitchFamily="2" charset="-122"/>
                <a:ea typeface="宋体" pitchFamily="2" charset="-122"/>
                <a:cs typeface="Times New Roman" panose="02020603050405020304" pitchFamily="18" charset="0"/>
                <a:sym typeface="+mn-ea"/>
              </a:rPr>
              <a:t>挪威戏剧家</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1828</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年</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3</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月</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20</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日出生于挪威南部希恩镇的一个木材商人家庭。</a:t>
            </a:r>
            <a:endParaRPr lang="zh-CN" altLang="en-US" sz="2500" b="1">
              <a:solidFill>
                <a:srgbClr val="000000"/>
              </a:solidFill>
              <a:latin typeface="宋体" panose="02010600030101010101" pitchFamily="2" charset="-122"/>
              <a:ea typeface="宋体" pitchFamily="2" charset="-122"/>
              <a:cs typeface="Times New Roman" panose="02020603050405020304" pitchFamily="18" charset="0"/>
            </a:endParaRPr>
          </a:p>
          <a:p>
            <a:pPr algn="just" defTabSz="1171575"/>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16</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岁入药材店当学徒</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,22</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岁去首都奥斯陆参加社会主义者领导的工人运动并从事写作。曾长期担任剧院编导</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,1864</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年丹麦和普鲁士战争爆发后长期侨居罗马等地。</a:t>
            </a:r>
          </a:p>
          <a:p>
            <a:pPr defTabSz="1171575"/>
            <a:r>
              <a:rPr sz="2500" b="1">
                <a:solidFill>
                  <a:srgbClr val="000000"/>
                </a:solidFill>
                <a:latin typeface="宋体" panose="02010600030101010101" pitchFamily="2" charset="-122"/>
                <a:ea typeface="宋体" pitchFamily="2" charset="-122"/>
                <a:cs typeface="Times New Roman" panose="02020603050405020304" pitchFamily="18" charset="0"/>
                <a:sym typeface="+mn-ea"/>
              </a:rPr>
              <a:t>成就</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是</a:t>
            </a:r>
            <a:r>
              <a:rPr sz="2500" b="1">
                <a:solidFill>
                  <a:srgbClr val="FF0000"/>
                </a:solidFill>
                <a:latin typeface="宋体" panose="02010600030101010101" pitchFamily="2" charset="-122"/>
                <a:ea typeface="宋体" pitchFamily="2" charset="-122"/>
                <a:cs typeface="Times New Roman" panose="02020603050405020304" pitchFamily="18" charset="0"/>
                <a:sym typeface="+mn-ea"/>
              </a:rPr>
              <a:t>挪威民族戏剧的奠基人</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被誉为“欧洲现代戏剧之父”。</a:t>
            </a:r>
            <a:endParaRPr lang="zh-CN" altLang="en-US" sz="2500" b="1">
              <a:solidFill>
                <a:srgbClr val="000000"/>
              </a:solidFill>
              <a:latin typeface="宋体" panose="02010600030101010101" pitchFamily="2" charset="-122"/>
              <a:ea typeface="宋体" pitchFamily="2" charset="-122"/>
              <a:cs typeface="Times New Roman" panose="02020603050405020304" pitchFamily="18" charset="0"/>
            </a:endParaRPr>
          </a:p>
          <a:p>
            <a:pPr defTabSz="1171575"/>
            <a:r>
              <a:rPr sz="2500" b="1">
                <a:solidFill>
                  <a:srgbClr val="000000"/>
                </a:solidFill>
                <a:latin typeface="宋体" panose="02010600030101010101" pitchFamily="2" charset="-122"/>
                <a:ea typeface="宋体" pitchFamily="2" charset="-122"/>
                <a:cs typeface="Times New Roman" panose="02020603050405020304" pitchFamily="18" charset="0"/>
                <a:sym typeface="+mn-ea"/>
              </a:rPr>
              <a:t>　　作品</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易卜生自</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1850</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年写了第一部剧本</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凯替来恩</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起至</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1899</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年出版最后一部剧本</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当我们死而复醒时</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为止</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在</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50</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年的创作生涯中共发表了</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25</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部剧本</a:t>
            </a:r>
            <a:r>
              <a:rPr lang="en-US" altLang="zh-CN" sz="25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500" b="1">
                <a:solidFill>
                  <a:srgbClr val="000000"/>
                </a:solidFill>
                <a:latin typeface="宋体" panose="02010600030101010101" pitchFamily="2" charset="-122"/>
                <a:ea typeface="宋体" pitchFamily="2" charset="-122"/>
                <a:cs typeface="Times New Roman" panose="02020603050405020304" pitchFamily="18" charset="0"/>
                <a:sym typeface="+mn-ea"/>
              </a:rPr>
              <a:t>有诗剧、悲剧、喜剧、历史剧和问题剧等。他的创作可分为早期、中期和晚期三个阶段。</a:t>
            </a:r>
            <a:endParaRPr lang="zh-CN" altLang="en-US" sz="2500" b="1">
              <a:solidFill>
                <a:srgbClr val="000000"/>
              </a:solidFill>
              <a:latin typeface="宋体" panose="02010600030101010101" pitchFamily="2" charset="-122"/>
              <a:ea typeface="Times New Roman" panose="02020603050405020304" pitchFamily="18" charset="0"/>
            </a:endParaRPr>
          </a:p>
          <a:p>
            <a:pPr algn="just" eaLnBrk="1" hangingPunct="1"/>
            <a:endParaRPr lang="zh-CN" altLang="en-US" sz="2500" b="1">
              <a:solidFill>
                <a:srgbClr val="000000"/>
              </a:solidFill>
              <a:latin typeface="宋体" panose="02010600030101010101" pitchFamily="2" charset="-122"/>
              <a:ea typeface="Times New Roman" panose="02020603050405020304" pitchFamily="18" charset="0"/>
            </a:endParaRP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146031" y="132033"/>
            <a:ext cx="11898985" cy="5975803"/>
          </a:xfrm>
          <a:prstGeom prst="rect">
            <a:avLst/>
          </a:prstGeom>
          <a:noFill/>
        </p:spPr>
        <p:txBody>
          <a:bodyPr wrap="square" rtlCol="0">
            <a:spAutoFit/>
          </a:bodyPr>
          <a:lstStyle/>
          <a:p>
            <a:r>
              <a:rPr lang="zh-CN" altLang="en-US" sz="2300">
                <a:solidFill>
                  <a:srgbClr val="C00000"/>
                </a:solidFill>
                <a:latin typeface="微软雅黑" panose="020B0503020204020204" pitchFamily="34" charset="-122"/>
                <a:ea typeface="微软雅黑" panose="020B0503020204020204" pitchFamily="34" charset="-122"/>
              </a:rPr>
              <a:t>观点二：不认同。</a:t>
            </a:r>
          </a:p>
          <a:p>
            <a:r>
              <a:rPr lang="zh-CN" altLang="en-US" sz="1800">
                <a:solidFill>
                  <a:srgbClr val="C00000"/>
                </a:solidFill>
                <a:latin typeface="微软雅黑" panose="020B0503020204020204" pitchFamily="34" charset="-122"/>
                <a:ea typeface="微软雅黑" panose="020B0503020204020204" pitchFamily="34" charset="-122"/>
              </a:rPr>
              <a:t>①社会为娜拉出走以争取独立和人权提供了良好的环境。</a:t>
            </a:r>
          </a:p>
          <a:p>
            <a:r>
              <a:rPr lang="zh-CN" altLang="en-US" sz="1800">
                <a:solidFill>
                  <a:srgbClr val="C00000"/>
                </a:solidFill>
                <a:latin typeface="微软雅黑" panose="020B0503020204020204" pitchFamily="34" charset="-122"/>
                <a:ea typeface="微软雅黑" panose="020B0503020204020204" pitchFamily="34" charset="-122"/>
              </a:rPr>
              <a:t>       第二次工业革命促进了生产力的巨大发展，企业的规模进一步扩大。长期处于男权社会的挪威，妇女解放的呼声越来越高，“妇女解放的第一个先决条件就是一切女性重新回到公共的劳动中去”。因此，既然社会需要更多的女性走出家庭，参与“公共的劳动”，就说明社会能够为女性提供正当、适合的工作机会。当时的挪威有一些女权运动活动家，应当也有一些女权运动的组织机构，这些人和机构能够为出走的娜拉提供必要的生存和工作方面的帮助。</a:t>
            </a:r>
          </a:p>
          <a:p>
            <a:r>
              <a:rPr lang="zh-CN" altLang="en-US" sz="1800">
                <a:solidFill>
                  <a:srgbClr val="C00000"/>
                </a:solidFill>
                <a:latin typeface="微软雅黑" panose="020B0503020204020204" pitchFamily="34" charset="-122"/>
                <a:ea typeface="微软雅黑" panose="020B0503020204020204" pitchFamily="34" charset="-122"/>
              </a:rPr>
              <a:t>②娜拉具备出走后走向自立和成功的主观条件。</a:t>
            </a:r>
          </a:p>
          <a:p>
            <a:r>
              <a:rPr lang="zh-CN" altLang="en-US" sz="1800">
                <a:solidFill>
                  <a:srgbClr val="C00000"/>
                </a:solidFill>
                <a:latin typeface="微软雅黑" panose="020B0503020204020204" pitchFamily="34" charset="-122"/>
                <a:ea typeface="微软雅黑" panose="020B0503020204020204" pitchFamily="34" charset="-122"/>
              </a:rPr>
              <a:t>       从剧情来看，娜拉有着刚烈的性格，有敢于质疑法律、宗教的勇气，有对美好生活的追求，这决定了她不会向困难屈服，有勇气战胜出走后的一些困难，努力实现自己的追求；她聪明而有头脑，有办法解决出走后面临的生存、工作等问题。同时，娜拉的性格特点决定了她不会再回到海尔茂身边做一个“玩偶”，更不可能堕落而走向肮脏的泥潭。</a:t>
            </a:r>
          </a:p>
          <a:p>
            <a:r>
              <a:rPr lang="zh-CN" altLang="en-US" sz="1800">
                <a:solidFill>
                  <a:srgbClr val="C00000"/>
                </a:solidFill>
                <a:latin typeface="微软雅黑" panose="020B0503020204020204" pitchFamily="34" charset="-122"/>
                <a:ea typeface="微软雅黑" panose="020B0503020204020204" pitchFamily="34" charset="-122"/>
              </a:rPr>
              <a:t>③娜拉周围有可以学习和借鉴的成功的榜样。</a:t>
            </a:r>
          </a:p>
          <a:p>
            <a:r>
              <a:rPr lang="zh-CN" altLang="en-US" sz="1800">
                <a:solidFill>
                  <a:srgbClr val="C00000"/>
                </a:solidFill>
                <a:latin typeface="微软雅黑" panose="020B0503020204020204" pitchFamily="34" charset="-122"/>
                <a:ea typeface="微软雅黑" panose="020B0503020204020204" pitchFamily="34" charset="-122"/>
              </a:rPr>
              <a:t>       娜拉的同学林丹太太，就是一位典型的独立女性，她不受男性的庇护，愿意承担家庭经济来源：她为了帮助娜拉摆脱借款危机而大胆劝说柯洛克斯泰，并表示柯洛克斯泰失去工作后，她也愿意和他重建家庭。这表明，女性完全可以成为经济独立、有人格尊严的人。</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66275" y="814529"/>
            <a:ext cx="7961863" cy="4459041"/>
          </a:xfrm>
          <a:prstGeom prst="rect">
            <a:avLst/>
          </a:prstGeom>
          <a:noFill/>
        </p:spPr>
        <p:txBody>
          <a:bodyPr wrap="square" rtlCol="0">
            <a:spAutoFit/>
          </a:bodyPr>
          <a:lstStyle/>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a:t>
            </a:r>
            <a:endParaRPr lang="en-US" altLang="zh-CN"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 ①戏刷场景高度集中。将戏剧场景高度集中于海尔茂和娜拉的家中，有利于各种矛盾冲突的集中展现</a:t>
            </a:r>
            <a:r>
              <a:rPr lang="en-US" altLang="zh-CN" sz="2400">
                <a:solidFill>
                  <a:srgbClr val="C00000"/>
                </a:solidFill>
                <a:latin typeface="微软雅黑" panose="020B0503020204020204" pitchFamily="34" charset="-122"/>
                <a:ea typeface="微软雅黑" panose="020B0503020204020204" pitchFamily="34" charset="-122"/>
              </a:rPr>
              <a:t>.</a:t>
            </a:r>
          </a:p>
          <a:p>
            <a:pPr>
              <a:lnSpc>
                <a:spcPct val="150000"/>
              </a:lnSpc>
            </a:pPr>
            <a:r>
              <a:rPr lang="en-US" altLang="zh-CN" sz="2400">
                <a:solidFill>
                  <a:srgbClr val="C00000"/>
                </a:solidFill>
                <a:latin typeface="微软雅黑" panose="020B0503020204020204" pitchFamily="34" charset="-122"/>
                <a:ea typeface="微软雅黑" panose="020B0503020204020204" pitchFamily="34" charset="-122"/>
              </a:rPr>
              <a:t>②</a:t>
            </a:r>
            <a:r>
              <a:rPr lang="zh-CN" altLang="en-US" sz="2400">
                <a:solidFill>
                  <a:srgbClr val="C00000"/>
                </a:solidFill>
                <a:latin typeface="微软雅黑" panose="020B0503020204020204" pitchFamily="34" charset="-122"/>
                <a:ea typeface="微软雅黑" panose="020B0503020204020204" pitchFamily="34" charset="-122"/>
              </a:rPr>
              <a:t>运用“突转”的手法。第一次“突转”是借据事件暴露，海尔茂的自私与虚伪暴露无遗。第二次“突转”是收回借据，灾祸解除后，海尔茂尽力掩饰自己希望能继续保持原有的家庭地位，维护原有的男权主义。两次“突转”深化了戏剧的悲剧主题</a:t>
            </a:r>
            <a:r>
              <a:rPr lang="en-US" altLang="zh-CN" sz="2400">
                <a:solidFill>
                  <a:srgbClr val="C00000"/>
                </a:solidFill>
                <a:latin typeface="微软雅黑" panose="020B0503020204020204" pitchFamily="34" charset="-122"/>
                <a:ea typeface="微软雅黑" panose="020B0503020204020204" pitchFamily="34" charset="-122"/>
              </a:rPr>
              <a:t>.</a:t>
            </a:r>
          </a:p>
        </p:txBody>
      </p:sp>
      <p:sp>
        <p:nvSpPr>
          <p:cNvPr id="11" name="矩形 10"/>
          <p:cNvSpPr/>
          <p:nvPr/>
        </p:nvSpPr>
        <p:spPr>
          <a:xfrm>
            <a:off x="130612" y="131853"/>
            <a:ext cx="11897526" cy="658994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7362348" y="434655"/>
            <a:ext cx="2310219" cy="1134906"/>
          </a:xfrm>
          <a:prstGeom prst="rect">
            <a:avLst/>
          </a:prstGeom>
          <a:noFill/>
          <a:effectLst>
            <a:reflection blurRad="6350" stA="50000" endA="300" endPos="55000" dir="5400000" sy="-100000" algn="bl" rotWithShape="0"/>
          </a:effectLst>
        </p:spPr>
        <p:txBody>
          <a:bodyPr wrap="square" rtlCol="0">
            <a:spAutoFit/>
          </a:bodyPr>
          <a:lstStyle/>
          <a:p>
            <a:pPr marL="342866" indent="-342866" algn="dist">
              <a:buFont typeface="Wingdings" panose="05000000000000000000" pitchFamily="2" charset="2"/>
              <a:buChar char="n"/>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sym typeface="+mn-ea"/>
              </a:rPr>
              <a:t>艺术特点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marL="342866" indent="-342866" algn="dist">
              <a:buFont typeface="Wingdings" panose="05000000000000000000" pitchFamily="2" charset="2"/>
              <a:buChar char="n"/>
            </a:pPr>
            <a:endParaRPr kumimoji="1" lang="zh-CN" altLang="en-US" sz="240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273" y="1327818"/>
            <a:ext cx="2767600" cy="386936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0" end="0"/>
                                            </p:txEl>
                                          </p:spTgt>
                                        </p:tgtEl>
                                        <p:attrNameLst>
                                          <p:attrName>style.visibility</p:attrName>
                                        </p:attrNameLst>
                                      </p:cBhvr>
                                      <p:to>
                                        <p:strVal val="visible"/>
                                      </p:to>
                                    </p:set>
                                    <p:animEffect transition="in" filter="dissolve">
                                      <p:cBhvr>
                                        <p:cTn id="14" dur="500"/>
                                        <p:tgtEl>
                                          <p:spTgt spid="36">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dissolve">
                                      <p:cBhvr>
                                        <p:cTn id="19" dur="500"/>
                                        <p:tgtEl>
                                          <p:spTgt spid="36">
                                            <p:txEl>
                                              <p:pRg st="1" end="1"/>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2" end="2"/>
                                            </p:txEl>
                                          </p:spTgt>
                                        </p:tgtEl>
                                        <p:attrNameLst>
                                          <p:attrName>style.visibility</p:attrName>
                                        </p:attrNameLst>
                                      </p:cBhvr>
                                      <p:to>
                                        <p:strVal val="visible"/>
                                      </p:to>
                                    </p:set>
                                    <p:animEffect transition="in" filter="dissolve">
                                      <p:cBhvr>
                                        <p:cTn id="22"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95138" name="文本框 2395137"/>
          <p:cNvSpPr txBox="1"/>
          <p:nvPr>
            <p:custDataLst>
              <p:tags r:id="rId2"/>
            </p:custDataLst>
          </p:nvPr>
        </p:nvSpPr>
        <p:spPr>
          <a:xfrm>
            <a:off x="328613" y="693738"/>
            <a:ext cx="11504612" cy="5749290"/>
          </a:xfrm>
          <a:prstGeom prst="rect">
            <a:avLst/>
          </a:prstGeom>
          <a:noFill/>
          <a:ln w="9525">
            <a:noFill/>
          </a:ln>
        </p:spPr>
        <p:txBody>
          <a:bodyPr lIns="117176" tIns="58589" rIns="117176" bIns="58589">
            <a:spAutoFit/>
          </a:bodyPr>
          <a:lstStyle/>
          <a:p>
            <a:pPr defTabSz="1171575"/>
            <a:r>
              <a:rPr lang="zh-CN" altLang="en-US" sz="3600">
                <a:solidFill>
                  <a:srgbClr val="0000FF"/>
                </a:solidFill>
                <a:latin typeface="宋体" panose="02010600030101010101" pitchFamily="2" charset="-122"/>
                <a:ea typeface="宋体" pitchFamily="2" charset="-122"/>
                <a:cs typeface="Times New Roman" panose="02020603050405020304" pitchFamily="18" charset="0"/>
              </a:rPr>
              <a:t>【思维锤炼】</a:t>
            </a:r>
          </a:p>
          <a:p>
            <a:pPr defTabSz="1171575"/>
            <a:r>
              <a:rPr lang="zh-CN" altLang="en-US">
                <a:solidFill>
                  <a:srgbClr val="000000"/>
                </a:solidFill>
                <a:latin typeface="宋体" panose="02010600030101010101" pitchFamily="2" charset="-122"/>
                <a:ea typeface="宋体" pitchFamily="2" charset="-122"/>
                <a:cs typeface="Times New Roman" panose="02020603050405020304" pitchFamily="18" charset="0"/>
              </a:rPr>
              <a:t>本剧结尾的戏剧动作是一声门响。此处的门仅仅是一扇门吗</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其中蕴含怎样的深意</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谈谈你的理解。</a:t>
            </a:r>
          </a:p>
          <a:p>
            <a:pPr defTabSz="1171575"/>
            <a:endParaRPr lang="zh-CN" altLang="en-US">
              <a:solidFill>
                <a:srgbClr val="0000FF"/>
              </a:solidFill>
              <a:latin typeface="宋体" panose="02010600030101010101" pitchFamily="2" charset="-122"/>
              <a:ea typeface="楷体_GB2312" pitchFamily="49" charset="-122"/>
            </a:endParaRPr>
          </a:p>
          <a:p>
            <a:pPr defTabSz="1171575"/>
            <a:r>
              <a:rPr lang="zh-CN" altLang="en-US">
                <a:solidFill>
                  <a:srgbClr val="0000FF"/>
                </a:solidFill>
                <a:latin typeface="宋体" panose="02010600030101010101" pitchFamily="2" charset="-122"/>
                <a:ea typeface="楷体_GB2312" pitchFamily="49" charset="-122"/>
              </a:rPr>
              <a:t>【点拨】</a:t>
            </a:r>
            <a:r>
              <a:rPr lang="zh-CN" altLang="en-US">
                <a:solidFill>
                  <a:srgbClr val="000000"/>
                </a:solidFill>
                <a:latin typeface="宋体" panose="02010600030101010101" pitchFamily="2" charset="-122"/>
                <a:ea typeface="楷体_GB2312" pitchFamily="49" charset="-122"/>
              </a:rPr>
              <a:t>娜拉不仅认清了海尔茂的丑恶灵魂</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而且也认识了现实社会的不合理</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对资本主义社会的法律、宗教、道德等问题</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她跟海尔茂的见解完全不同</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她意识到她面前摆着一个“社会正确</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还是我正确”的严重问题。觉醒了的娜拉要争取做一个独立、平等的人</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这种思想支持她勇往直前。她终于和海尔茂决裂</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毅然离开了那个“玩偶之家”。</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3951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4530" name="文本框 2454529"/>
          <p:cNvSpPr txBox="1"/>
          <p:nvPr>
            <p:custDataLst>
              <p:tags r:id="rId2"/>
            </p:custDataLst>
          </p:nvPr>
        </p:nvSpPr>
        <p:spPr>
          <a:xfrm>
            <a:off x="328613" y="823913"/>
            <a:ext cx="11504612" cy="3717925"/>
          </a:xfrm>
          <a:prstGeom prst="rect">
            <a:avLst/>
          </a:prstGeom>
          <a:noFill/>
          <a:ln w="9525">
            <a:noFill/>
          </a:ln>
        </p:spPr>
        <p:txBody>
          <a:bodyPr lIns="117176" tIns="58589" rIns="117176" bIns="58589">
            <a:spAutoFit/>
          </a:bodyPr>
          <a:lstStyle/>
          <a:p>
            <a:pPr defTabSz="1171575"/>
            <a:r>
              <a:rPr lang="en-US" altLang="zh-CN">
                <a:solidFill>
                  <a:srgbClr val="000000"/>
                </a:solidFill>
                <a:latin typeface="宋体" panose="02010600030101010101" pitchFamily="2" charset="-122"/>
                <a:ea typeface="宋体" pitchFamily="2" charset="-122"/>
                <a:cs typeface="Times New Roman" panose="02020603050405020304" pitchFamily="18" charset="0"/>
              </a:rPr>
              <a:t>2.</a:t>
            </a:r>
            <a:r>
              <a:rPr lang="zh-CN" altLang="en-US">
                <a:solidFill>
                  <a:srgbClr val="000000"/>
                </a:solidFill>
                <a:latin typeface="宋体" panose="02010600030101010101" pitchFamily="2" charset="-122"/>
                <a:ea typeface="宋体" pitchFamily="2" charset="-122"/>
                <a:cs typeface="Times New Roman" panose="02020603050405020304" pitchFamily="18" charset="0"/>
              </a:rPr>
              <a:t>怎样解读</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玩偶之家</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节选</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的思想内涵</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p>
          <a:p>
            <a:pPr defTabSz="1171575"/>
            <a:endParaRPr lang="en-US" altLang="zh-CN">
              <a:solidFill>
                <a:srgbClr val="0000FF"/>
              </a:solidFill>
              <a:latin typeface="宋体" panose="02010600030101010101" pitchFamily="2" charset="-122"/>
              <a:ea typeface="楷体_GB2312" pitchFamily="49" charset="-122"/>
            </a:endParaRPr>
          </a:p>
          <a:p>
            <a:pPr defTabSz="1171575"/>
            <a:r>
              <a:rPr lang="zh-CN" altLang="en-US">
                <a:solidFill>
                  <a:srgbClr val="0000FF"/>
                </a:solidFill>
                <a:latin typeface="宋体" panose="02010600030101010101" pitchFamily="2" charset="-122"/>
                <a:ea typeface="楷体_GB2312" pitchFamily="49" charset="-122"/>
              </a:rPr>
              <a:t>【点拨】</a:t>
            </a:r>
            <a:r>
              <a:rPr lang="zh-CN" altLang="en-US">
                <a:solidFill>
                  <a:srgbClr val="000000"/>
                </a:solidFill>
                <a:latin typeface="宋体" panose="02010600030101010101" pitchFamily="2" charset="-122"/>
                <a:ea typeface="楷体_GB2312" pitchFamily="49" charset="-122"/>
              </a:rPr>
              <a:t>这部戏从首演到现在</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所引起的最强烈的震撼在于</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它尖锐地提出了现代家庭中妇女的权利问题</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即它对于女性在家庭中的“奴隶”状态的质疑。</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玩偶之家</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节选</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还有一层意思</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就是通过主人公娜拉的亲身经历</a:t>
            </a:r>
            <a:r>
              <a:rPr lang="en-US" altLang="zh-CN">
                <a:solidFill>
                  <a:srgbClr val="000000"/>
                </a:solidFill>
                <a:latin typeface="宋体" panose="02010600030101010101" pitchFamily="2" charset="-122"/>
                <a:ea typeface="楷体_GB2312" pitchFamily="49" charset="-122"/>
              </a:rPr>
              <a:t>,</a:t>
            </a:r>
            <a:r>
              <a:rPr lang="zh-CN" altLang="en-US">
                <a:solidFill>
                  <a:srgbClr val="000000"/>
                </a:solidFill>
                <a:latin typeface="宋体" panose="02010600030101010101" pitchFamily="2" charset="-122"/>
                <a:ea typeface="楷体_GB2312" pitchFamily="49" charset="-122"/>
              </a:rPr>
              <a:t>揭示出浪漫主义的爱情观念已经死亡。</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4530">
                                            <p:txEl>
                                              <p:charRg st="23" end="14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600">
                <a:solidFill>
                  <a:srgbClr val="FF0000"/>
                </a:solidFill>
              </a:rPr>
              <a:t>《玩偶之家》的社会意义</a:t>
            </a:r>
          </a:p>
        </p:txBody>
      </p:sp>
      <p:sp>
        <p:nvSpPr>
          <p:cNvPr id="3" name="内容占位符 2"/>
          <p:cNvSpPr>
            <a:spLocks noGrp="1"/>
          </p:cNvSpPr>
          <p:nvPr>
            <p:ph idx="1"/>
          </p:nvPr>
        </p:nvSpPr>
        <p:spPr>
          <a:xfrm>
            <a:off x="669812" y="1231538"/>
            <a:ext cx="10851107" cy="5390404"/>
          </a:xfrm>
        </p:spPr>
        <p:txBody>
          <a:bodyPr/>
          <a:lstStyle/>
          <a:p>
            <a:r>
              <a:rPr lang="zh-CN" altLang="en-US" sz="3200" b="1"/>
              <a:t>《玩偶之家》被称为“妇女解放运动的宣言书”，它有着怎样的社会意义？</a:t>
            </a:r>
            <a:endParaRPr lang="zh-CN" altLang="en-US" sz="2400" b="1"/>
          </a:p>
          <a:p>
            <a:r>
              <a:rPr lang="zh-CN" altLang="en-US" sz="2400" b="1"/>
              <a:t>     第一，</a:t>
            </a:r>
            <a:r>
              <a:rPr lang="zh-CN" altLang="en-US" sz="2400" b="1">
                <a:solidFill>
                  <a:srgbClr val="FF0000"/>
                </a:solidFill>
              </a:rPr>
              <a:t>对男权社会的反抗</a:t>
            </a:r>
            <a:r>
              <a:rPr lang="zh-CN" altLang="en-US" sz="2400" b="1"/>
              <a:t>。在《玩偶之家》以前，写妇女争取解放的作品，大都局限于反对封建婚姻，争取同自己理想中的男子结合；而《玩偶之家》突出了男女平等的问题，塑造了敢于反抗男权社会的独立自尊的女性形象，启示人们，妇女要获得解放，必须自立自强。</a:t>
            </a:r>
          </a:p>
          <a:p>
            <a:r>
              <a:rPr lang="zh-CN" altLang="en-US" sz="2400" b="1"/>
              <a:t>     第二，娜拉的出走引发了关于</a:t>
            </a:r>
            <a:r>
              <a:rPr lang="zh-CN" altLang="en-US" sz="2400" b="1" u="sng">
                <a:solidFill>
                  <a:srgbClr val="FF0000"/>
                </a:solidFill>
              </a:rPr>
              <a:t>女性</a:t>
            </a:r>
            <a:r>
              <a:rPr lang="zh-CN" altLang="en-US" sz="2400" b="1"/>
              <a:t>在当今社会如何获得自由解放的一系列问题，至今还能够引发人们的争论和思考，有利于为妇女解放的舆论造势。</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98210" name="文本框 2398209"/>
          <p:cNvSpPr txBox="1"/>
          <p:nvPr>
            <p:custDataLst>
              <p:tags r:id="rId2"/>
            </p:custDataLst>
          </p:nvPr>
        </p:nvSpPr>
        <p:spPr>
          <a:xfrm>
            <a:off x="328613" y="788988"/>
            <a:ext cx="11504612" cy="5148580"/>
          </a:xfrm>
          <a:prstGeom prst="rect">
            <a:avLst/>
          </a:prstGeom>
          <a:noFill/>
          <a:ln w="9525">
            <a:noFill/>
          </a:ln>
        </p:spPr>
        <p:txBody>
          <a:bodyPr lIns="117176" tIns="58589" rIns="117176" bIns="58589">
            <a:spAutoFit/>
          </a:bodyPr>
          <a:lstStyle/>
          <a:p>
            <a:pPr defTabSz="1171575"/>
            <a:r>
              <a:rPr lang="zh-CN" altLang="en-US" sz="3600">
                <a:solidFill>
                  <a:srgbClr val="0000FF"/>
                </a:solidFill>
                <a:latin typeface="宋体" panose="02010600030101010101" pitchFamily="2" charset="-122"/>
                <a:ea typeface="宋体" pitchFamily="2" charset="-122"/>
                <a:cs typeface="Times New Roman" panose="02020603050405020304" pitchFamily="18" charset="0"/>
              </a:rPr>
              <a:t>观点争鸣</a:t>
            </a:r>
          </a:p>
          <a:p>
            <a:pPr defTabSz="1171575"/>
            <a:r>
              <a:rPr lang="zh-CN" altLang="en-US">
                <a:solidFill>
                  <a:srgbClr val="000000"/>
                </a:solidFill>
                <a:latin typeface="宋体" panose="02010600030101010101" pitchFamily="2" charset="-122"/>
                <a:ea typeface="宋体" pitchFamily="2" charset="-122"/>
                <a:cs typeface="Times New Roman" panose="02020603050405020304" pitchFamily="18" charset="0"/>
              </a:rPr>
              <a:t>鲁迅先生在</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娜拉出走后怎样</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一文中说</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从事理上推想起来</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娜拉或者其实也只有两条路</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不是堕落</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就是回来。”你对这句话有何看法</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你认为娜拉的最终结局会是怎样的？</a:t>
            </a:r>
            <a:endParaRPr lang="en-US" altLang="zh-CN">
              <a:solidFill>
                <a:srgbClr val="000000"/>
              </a:solidFill>
              <a:latin typeface="宋体" panose="02010600030101010101" pitchFamily="2" charset="-122"/>
              <a:ea typeface="宋体" pitchFamily="2" charset="-122"/>
              <a:cs typeface="Times New Roman" panose="02020603050405020304" pitchFamily="18" charset="0"/>
            </a:endParaRPr>
          </a:p>
          <a:p>
            <a:pPr defTabSz="1171575"/>
            <a:endParaRPr lang="en-US" altLang="zh-CN">
              <a:solidFill>
                <a:srgbClr val="000000"/>
              </a:solidFill>
              <a:latin typeface="宋体" panose="02010600030101010101" pitchFamily="2" charset="-122"/>
              <a:ea typeface="宋体" pitchFamily="2" charset="-122"/>
              <a:cs typeface="Times New Roman" panose="02020603050405020304" pitchFamily="18" charset="0"/>
            </a:endParaRPr>
          </a:p>
          <a:p>
            <a:pPr defTabSz="1171575"/>
            <a:r>
              <a:rPr lang="zh-CN" altLang="en-US">
                <a:solidFill>
                  <a:srgbClr val="000000"/>
                </a:solidFill>
                <a:latin typeface="楷体_GB2312" pitchFamily="49" charset="-122"/>
                <a:ea typeface="楷体_GB2312" pitchFamily="49" charset="-122"/>
              </a:rPr>
              <a:t>参考示例</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她的出走脱离现实</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不太真实。娜拉无论是出走</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还是处于玩偶之家</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她只是离开了对女性定义确立的环境。娜拉要真正取得独立</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光凭一点反叛精神是不行的。只有首先在经济上取得独立</a:t>
            </a:r>
            <a:r>
              <a:rPr lang="en-US" altLang="zh-CN">
                <a:solidFill>
                  <a:srgbClr val="000000"/>
                </a:solidFill>
                <a:latin typeface="楷体_GB2312" pitchFamily="49" charset="-122"/>
                <a:ea typeface="楷体_GB2312" pitchFamily="49" charset="-122"/>
              </a:rPr>
              <a:t>,</a:t>
            </a:r>
            <a:r>
              <a:rPr lang="zh-CN" altLang="en-US">
                <a:solidFill>
                  <a:srgbClr val="000000"/>
                </a:solidFill>
                <a:latin typeface="楷体_GB2312" pitchFamily="49" charset="-122"/>
                <a:ea typeface="楷体_GB2312" pitchFamily="49" charset="-122"/>
              </a:rPr>
              <a:t>才能争取独立的人格。</a:t>
            </a: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b="1"/>
              <a:t>观点一：娜拉堕落或回来。从娜拉这一人物形象来看，娜拉小时候是父亲的玩偶，嫁给海尔茂后是海尔茂的玩偶，她天真、单纯，尽管愤而离家出走，但她并没有独立生活的能力。从当时的社会环境来看，男权思想是主流思想，娜拉的父亲如此，海尔茂如此，社会中的其他人也是如此。在这样的社会环境中，娜拉想独立生活，无疑是不可能的。</a:t>
            </a:r>
          </a:p>
          <a:p>
            <a:endParaRPr lang="zh-CN" altLang="en-US" sz="2400" b="1"/>
          </a:p>
          <a:p>
            <a:r>
              <a:rPr lang="zh-CN" altLang="en-US" sz="2400" b="1"/>
              <a:t>观点二：娜拉能独立生活。从娜拉伪造签名借钱、和海尔茂决裂等情节来看，娜拉是一个勇敢、坚强、有自尊、有主见的女子，尽管可能会遇到重重困难，但她决不会堕落或回来。同时，社会上也并非都是海尔茂这类人，如阮克大夫这样的人也许会真心给予娜拉帮助。</a:t>
            </a:r>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4800"/>
              <a:t>主题解读</a:t>
            </a:r>
          </a:p>
        </p:txBody>
      </p:sp>
      <p:sp>
        <p:nvSpPr>
          <p:cNvPr id="3" name="内容占位符 2"/>
          <p:cNvSpPr>
            <a:spLocks noGrp="1"/>
          </p:cNvSpPr>
          <p:nvPr>
            <p:ph idx="1"/>
          </p:nvPr>
        </p:nvSpPr>
        <p:spPr>
          <a:xfrm>
            <a:off x="441212" y="1469663"/>
            <a:ext cx="10851107" cy="5390404"/>
          </a:xfrm>
        </p:spPr>
        <p:txBody>
          <a:bodyPr/>
          <a:lstStyle/>
          <a:p>
            <a:r>
              <a:rPr lang="en-US" altLang="zh-CN" sz="3600" b="1"/>
              <a:t>      </a:t>
            </a:r>
            <a:r>
              <a:rPr lang="zh-CN" altLang="en-US" sz="3200" b="1"/>
              <a:t>本文通过描写女主人公娜拉与丈夫海尔茂之间由相亲相爱转为决裂的过程，探讨了资本主义社会中的婚姻问题，暴露了男权社会与妇女解放之间的矛盾冲突，进而向资产阶级社会的宗教、法律、道德观念等提出挑战，激励人们尤其是妇女为挣脱传统观念的束缚、争取自由平等而斗争。</a:t>
            </a:r>
          </a:p>
        </p:txBody>
      </p:sp>
      <p:pic>
        <p:nvPicPr>
          <p:cNvPr id="4" name="New picture" hidden="1"/>
          <p:cNvPicPr/>
          <p:nvPr/>
        </p:nvPicPr>
        <p:blipFill>
          <a:blip r:embed="rId3"/>
          <a:stretch>
            <a:fillRect/>
          </a:stretch>
        </p:blipFill>
        <p:spPr>
          <a:xfrm>
            <a:off x="10248900" y="10769600"/>
            <a:ext cx="495300" cy="431800"/>
          </a:xfrm>
          <a:prstGeom prst="cube">
            <a:avLst/>
          </a:prstGeom>
        </p:spPr>
      </p:pic>
      <p:pic>
        <p:nvPicPr>
          <p:cNvPr id="5" name="New picture"/>
          <p:cNvPicPr/>
          <p:nvPr/>
        </p:nvPicPr>
        <p:blipFill>
          <a:blip r:embed="rId4"/>
          <a:stretch>
            <a:fillRect/>
          </a:stretch>
        </p:blipFill>
        <p:spPr>
          <a:xfrm>
            <a:off x="12585700" y="10287000"/>
            <a:ext cx="355600" cy="254000"/>
          </a:xfrm>
          <a:prstGeom prst="cube">
            <a:avLst/>
          </a:prstGeom>
        </p:spPr>
      </p:pic>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958725" y="64733"/>
            <a:ext cx="10272962" cy="6729489"/>
          </a:xfrm>
          <a:prstGeom prst="rect">
            <a:avLst/>
          </a:prstGeom>
        </p:spPr>
      </p:pic>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19675" y="-8918"/>
            <a:ext cx="9190428" cy="6760600"/>
          </a:xfrm>
          <a:prstGeom prst="rect">
            <a:avLst/>
          </a:prstGeom>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43266" name="文本框 2443265"/>
          <p:cNvSpPr txBox="1"/>
          <p:nvPr>
            <p:custDataLst>
              <p:tags r:id="rId2"/>
            </p:custDataLst>
          </p:nvPr>
        </p:nvSpPr>
        <p:spPr>
          <a:xfrm>
            <a:off x="298450" y="925513"/>
            <a:ext cx="11504613" cy="3689350"/>
          </a:xfrm>
          <a:prstGeom prst="rect">
            <a:avLst/>
          </a:prstGeom>
          <a:noFill/>
          <a:ln w="9525">
            <a:noFill/>
          </a:ln>
        </p:spPr>
        <p:txBody>
          <a:bodyPr lIns="117176" tIns="58589" rIns="117176" bIns="58589">
            <a:spAutoFit/>
          </a:bodyPr>
          <a:lstStyle/>
          <a:p>
            <a:pPr defTabSz="1171575"/>
            <a:r>
              <a:rPr lang="zh-CN" altLang="en-US">
                <a:solidFill>
                  <a:srgbClr val="0000FF"/>
                </a:solidFill>
                <a:latin typeface="宋体" panose="02010600030101010101" pitchFamily="2" charset="-122"/>
                <a:ea typeface="宋体" pitchFamily="2" charset="-122"/>
                <a:cs typeface="Times New Roman" panose="02020603050405020304" pitchFamily="18" charset="0"/>
              </a:rPr>
              <a:t>【经典觅珠】</a:t>
            </a:r>
            <a:endParaRPr lang="zh-CN" altLang="en-US">
              <a:solidFill>
                <a:srgbClr val="000000"/>
              </a:solidFill>
              <a:latin typeface="宋体" panose="02010600030101010101" pitchFamily="2" charset="-122"/>
              <a:ea typeface="宋体" pitchFamily="2" charset="-122"/>
              <a:cs typeface="Times New Roman" panose="02020603050405020304" pitchFamily="18" charset="0"/>
            </a:endParaRPr>
          </a:p>
          <a:p>
            <a:pPr defTabSz="1171575"/>
            <a:r>
              <a:rPr lang="en-US" altLang="zh-CN">
                <a:solidFill>
                  <a:srgbClr val="000000"/>
                </a:solidFill>
                <a:latin typeface="宋体" panose="02010600030101010101" pitchFamily="2" charset="-122"/>
                <a:ea typeface="宋体" pitchFamily="2" charset="-122"/>
                <a:cs typeface="Times New Roman" panose="02020603050405020304" pitchFamily="18" charset="0"/>
              </a:rPr>
              <a:t>1.</a:t>
            </a:r>
            <a:r>
              <a:rPr lang="zh-CN" altLang="en-US">
                <a:solidFill>
                  <a:srgbClr val="000000"/>
                </a:solidFill>
                <a:latin typeface="宋体" panose="02010600030101010101" pitchFamily="2" charset="-122"/>
                <a:ea typeface="宋体" pitchFamily="2" charset="-122"/>
                <a:cs typeface="Times New Roman" panose="02020603050405020304" pitchFamily="18" charset="0"/>
              </a:rPr>
              <a:t>朋友是生活中的阳光。				</a:t>
            </a:r>
            <a:r>
              <a:rPr lang="en-US" altLang="zh-CN">
                <a:solidFill>
                  <a:srgbClr val="000000"/>
                </a:solidFill>
                <a:latin typeface="宋体" panose="02010600030101010101" pitchFamily="2" charset="-122"/>
                <a:ea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易卜生</a:t>
            </a:r>
          </a:p>
          <a:p>
            <a:pPr defTabSz="1171575"/>
            <a:r>
              <a:rPr lang="en-US" altLang="zh-CN">
                <a:solidFill>
                  <a:srgbClr val="000000"/>
                </a:solidFill>
                <a:latin typeface="宋体" panose="02010600030101010101" pitchFamily="2" charset="-122"/>
                <a:ea typeface="宋体" pitchFamily="2" charset="-122"/>
                <a:cs typeface="Times New Roman" panose="02020603050405020304" pitchFamily="18" charset="0"/>
              </a:rPr>
              <a:t>2.</a:t>
            </a:r>
            <a:r>
              <a:rPr lang="zh-CN" altLang="en-US">
                <a:solidFill>
                  <a:srgbClr val="000000"/>
                </a:solidFill>
                <a:latin typeface="宋体" panose="02010600030101010101" pitchFamily="2" charset="-122"/>
                <a:ea typeface="宋体" pitchFamily="2" charset="-122"/>
                <a:cs typeface="Times New Roman" panose="02020603050405020304" pitchFamily="18" charset="0"/>
              </a:rPr>
              <a:t>青年时种下什么</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老年时就收获什么。			</a:t>
            </a:r>
            <a:r>
              <a:rPr lang="en-US" altLang="zh-CN">
                <a:solidFill>
                  <a:srgbClr val="000000"/>
                </a:solidFill>
                <a:latin typeface="宋体" panose="02010600030101010101" pitchFamily="2" charset="-122"/>
                <a:ea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易卜生</a:t>
            </a:r>
          </a:p>
          <a:p>
            <a:pPr defTabSz="1171575"/>
            <a:r>
              <a:rPr lang="en-US" altLang="zh-CN">
                <a:solidFill>
                  <a:srgbClr val="000000"/>
                </a:solidFill>
                <a:latin typeface="宋体" panose="02010600030101010101" pitchFamily="2" charset="-122"/>
                <a:ea typeface="宋体" pitchFamily="2" charset="-122"/>
                <a:cs typeface="Times New Roman" panose="02020603050405020304" pitchFamily="18" charset="0"/>
              </a:rPr>
              <a:t>3.</a:t>
            </a:r>
            <a:r>
              <a:rPr lang="zh-CN" altLang="en-US">
                <a:solidFill>
                  <a:srgbClr val="000000"/>
                </a:solidFill>
                <a:latin typeface="宋体" panose="02010600030101010101" pitchFamily="2" charset="-122"/>
                <a:ea typeface="宋体" pitchFamily="2" charset="-122"/>
                <a:cs typeface="Times New Roman" panose="02020603050405020304" pitchFamily="18" charset="0"/>
              </a:rPr>
              <a:t>社会犹如一条船</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每个人都要有掌舵的准备。		</a:t>
            </a:r>
            <a:r>
              <a:rPr lang="en-US" altLang="zh-CN">
                <a:solidFill>
                  <a:srgbClr val="000000"/>
                </a:solidFill>
                <a:latin typeface="宋体" panose="02010600030101010101" pitchFamily="2" charset="-122"/>
                <a:ea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易卜生</a:t>
            </a:r>
          </a:p>
          <a:p>
            <a:pPr defTabSz="1171575"/>
            <a:r>
              <a:rPr lang="en-US" altLang="zh-CN">
                <a:solidFill>
                  <a:srgbClr val="000000"/>
                </a:solidFill>
                <a:latin typeface="宋体" panose="02010600030101010101" pitchFamily="2" charset="-122"/>
                <a:ea typeface="宋体" pitchFamily="2" charset="-122"/>
                <a:cs typeface="Times New Roman" panose="02020603050405020304" pitchFamily="18" charset="0"/>
              </a:rPr>
              <a:t>4.</a:t>
            </a:r>
            <a:r>
              <a:rPr lang="zh-CN" altLang="en-US">
                <a:solidFill>
                  <a:srgbClr val="000000"/>
                </a:solidFill>
                <a:latin typeface="宋体" panose="02010600030101010101" pitchFamily="2" charset="-122"/>
                <a:ea typeface="宋体" pitchFamily="2" charset="-122"/>
                <a:cs typeface="Times New Roman" panose="02020603050405020304" pitchFamily="18" charset="0"/>
              </a:rPr>
              <a:t>伟大的事业</a:t>
            </a:r>
            <a:r>
              <a:rPr lang="en-US" altLang="zh-CN">
                <a:solidFill>
                  <a:srgbClr val="000000"/>
                </a:solidFill>
                <a:latin typeface="宋体" panose="02010600030101010101" pitchFamily="2" charset="-122"/>
                <a:ea typeface="宋体" pitchFamily="2" charset="-122"/>
                <a:cs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需要决心、能力、组织和责任感。	</a:t>
            </a:r>
            <a:r>
              <a:rPr lang="en-US" altLang="zh-CN">
                <a:solidFill>
                  <a:srgbClr val="000000"/>
                </a:solidFill>
                <a:latin typeface="宋体" panose="02010600030101010101" pitchFamily="2" charset="-122"/>
                <a:ea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易卜生</a:t>
            </a:r>
          </a:p>
          <a:p>
            <a:pPr defTabSz="1171575"/>
            <a:r>
              <a:rPr lang="en-US" altLang="zh-CN">
                <a:solidFill>
                  <a:srgbClr val="000000"/>
                </a:solidFill>
                <a:latin typeface="宋体" panose="02010600030101010101" pitchFamily="2" charset="-122"/>
                <a:ea typeface="宋体" pitchFamily="2" charset="-122"/>
                <a:cs typeface="Times New Roman" panose="02020603050405020304" pitchFamily="18" charset="0"/>
              </a:rPr>
              <a:t>5.</a:t>
            </a:r>
            <a:r>
              <a:rPr lang="zh-CN" altLang="en-US">
                <a:solidFill>
                  <a:srgbClr val="000000"/>
                </a:solidFill>
                <a:latin typeface="宋体" panose="02010600030101010101" pitchFamily="2" charset="-122"/>
                <a:ea typeface="宋体" pitchFamily="2" charset="-122"/>
                <a:cs typeface="Times New Roman" panose="02020603050405020304" pitchFamily="18" charset="0"/>
              </a:rPr>
              <a:t>在这个世界上最坚强的人是孤独地只靠自己站着的人。</a:t>
            </a:r>
            <a:r>
              <a:rPr lang="en-US" altLang="zh-CN">
                <a:solidFill>
                  <a:srgbClr val="000000"/>
                </a:solidFill>
                <a:latin typeface="宋体" panose="02010600030101010101" pitchFamily="2" charset="-122"/>
                <a:ea typeface="Times New Roman" panose="02020603050405020304" pitchFamily="18" charset="0"/>
              </a:rPr>
              <a:t>——</a:t>
            </a:r>
            <a:r>
              <a:rPr lang="zh-CN" altLang="en-US">
                <a:solidFill>
                  <a:srgbClr val="000000"/>
                </a:solidFill>
                <a:latin typeface="宋体" panose="02010600030101010101" pitchFamily="2" charset="-122"/>
                <a:ea typeface="宋体" pitchFamily="2" charset="-122"/>
                <a:cs typeface="Times New Roman" panose="02020603050405020304" pitchFamily="18" charset="0"/>
              </a:rPr>
              <a:t>易卜生</a:t>
            </a:r>
            <a:endParaRPr lang="zh-CN" altLang="en-US">
              <a:solidFill>
                <a:srgbClr val="000000"/>
              </a:solidFill>
              <a:latin typeface="宋体" panose="02010600030101010101" pitchFamily="2" charset="-122"/>
              <a:ea typeface="Times New Roman" panose="02020603050405020304" pitchFamily="18" charset="0"/>
            </a:endParaRPr>
          </a:p>
        </p:txBody>
      </p:sp>
    </p:spTree>
    <p:custDataLst>
      <p:tags r:id="rId1"/>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299041" y="31082"/>
            <a:ext cx="9634235" cy="6827266"/>
          </a:xfrm>
          <a:prstGeom prst="rect">
            <a:avLst/>
          </a:prstGeom>
        </p:spPr>
      </p:pic>
      <p:pic>
        <p:nvPicPr>
          <p:cNvPr id="3" name="New picture"/>
          <p:cNvPicPr/>
          <p:nvPr/>
        </p:nvPicPr>
        <p:blipFill>
          <a:blip r:embed="rId4"/>
          <a:stretch>
            <a:fillRect/>
          </a:stretch>
        </p:blipFill>
        <p:spPr>
          <a:xfrm>
            <a:off x="10756900" y="12573000"/>
            <a:ext cx="355600" cy="254000"/>
          </a:xfrm>
          <a:prstGeom prst="cube">
            <a:avLst/>
          </a:prstGeom>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6" name="Picture 4"/>
          <p:cNvPicPr>
            <a:picLocks noChangeAspect="1"/>
          </p:cNvPicPr>
          <p:nvPr>
            <p:custDataLst>
              <p:tags r:id="rId2"/>
            </p:custDataLst>
          </p:nvPr>
        </p:nvPicPr>
        <p:blipFill>
          <a:blip r:embed="rId4"/>
          <a:stretch>
            <a:fillRect/>
          </a:stretch>
        </p:blipFill>
        <p:spPr>
          <a:xfrm>
            <a:off x="-219710" y="0"/>
            <a:ext cx="12410440" cy="6856095"/>
          </a:xfrm>
          <a:prstGeom prst="rect">
            <a:avLst/>
          </a:prstGeom>
          <a:noFill/>
          <a:ln w="9525">
            <a:noFill/>
          </a:ln>
        </p:spPr>
      </p:pic>
      <p:sp>
        <p:nvSpPr>
          <p:cNvPr id="5122" name="Rectangle 2"/>
          <p:cNvSpPr>
            <a:spLocks noGrp="1"/>
          </p:cNvSpPr>
          <p:nvPr>
            <p:ph type="title"/>
          </p:nvPr>
        </p:nvSpPr>
        <p:spPr/>
        <p:txBody>
          <a:bodyPr vert="horz" wrap="square" lIns="91465" tIns="45732" rIns="91465" bIns="45732" anchor="ctr">
            <a:noAutofit/>
          </a:bodyPr>
          <a:lstStyle/>
          <a:p>
            <a:pPr eaLnBrk="1" hangingPunct="1"/>
            <a:r>
              <a:rPr sz="4000">
                <a:ln w="12700">
                  <a:solidFill>
                    <a:schemeClr val="accent1"/>
                  </a:solidFill>
                  <a:prstDash val="solid"/>
                </a:ln>
                <a:solidFill>
                  <a:srgbClr val="FF0000"/>
                </a:solidFill>
                <a:effectLst>
                  <a:outerShdw dist="38100" dir="2640000" algn="bl" rotWithShape="0">
                    <a:schemeClr val="accent1"/>
                  </a:outerShdw>
                </a:effectLst>
                <a:latin typeface="宋体" panose="02010600030101010101" pitchFamily="2" charset="-122"/>
                <a:ea typeface="宋体" pitchFamily="2" charset="-122"/>
                <a:cs typeface="Times New Roman" panose="02020603050405020304" pitchFamily="18" charset="0"/>
                <a:sym typeface="+mn-ea"/>
              </a:rPr>
              <a:t>背景回眸</a:t>
            </a:r>
            <a:r>
              <a:rPr lang="zh-CN" altLang="en-US" sz="280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itchFamily="2" charset="-122"/>
                <a:cs typeface="Times New Roman" panose="02020603050405020304" pitchFamily="18" charset="0"/>
              </a:rPr>
              <a:t/>
            </a:r>
            <a:br>
              <a:rPr lang="zh-CN" altLang="en-US" sz="280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itchFamily="2" charset="-122"/>
                <a:cs typeface="Times New Roman" panose="02020603050405020304" pitchFamily="18" charset="0"/>
              </a:rPr>
            </a:br>
            <a:endParaRPr lang="zh-CN" altLang="en-US" sz="280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itchFamily="2" charset="-122"/>
              <a:cs typeface="Times New Roman" panose="02020603050405020304" pitchFamily="18" charset="0"/>
            </a:endParaRPr>
          </a:p>
        </p:txBody>
      </p:sp>
      <p:sp>
        <p:nvSpPr>
          <p:cNvPr id="5123" name="Rectangle 3"/>
          <p:cNvSpPr>
            <a:spLocks noGrp="1"/>
          </p:cNvSpPr>
          <p:nvPr>
            <p:ph idx="1"/>
          </p:nvPr>
        </p:nvSpPr>
        <p:spPr>
          <a:xfrm>
            <a:off x="912495" y="1068705"/>
            <a:ext cx="10146030" cy="5390515"/>
          </a:xfrm>
        </p:spPr>
        <p:txBody>
          <a:bodyPr vert="horz" wrap="square" lIns="91465" tIns="45732" rIns="91465" bIns="45732" anchor="t">
            <a:normAutofit/>
          </a:bodyPr>
          <a:lstStyle/>
          <a:p>
            <a:pPr algn="ctr" defTabSz="1171575"/>
            <a:r>
              <a:rPr sz="2400" b="1">
                <a:solidFill>
                  <a:srgbClr val="000000"/>
                </a:solidFill>
                <a:latin typeface="宋体" panose="02010600030101010101" pitchFamily="2" charset="-122"/>
                <a:ea typeface="宋体" pitchFamily="2" charset="-122"/>
                <a:cs typeface="Times New Roman" panose="02020603050405020304" pitchFamily="18" charset="0"/>
                <a:sym typeface="+mn-ea"/>
              </a:rPr>
              <a:t>资产阶级婚姻的控诉书</a:t>
            </a:r>
            <a:endParaRPr lang="zh-CN" altLang="en-US" sz="2400" b="1">
              <a:solidFill>
                <a:srgbClr val="000000"/>
              </a:solidFill>
              <a:latin typeface="宋体" panose="02010600030101010101" pitchFamily="2" charset="-122"/>
              <a:ea typeface="宋体" pitchFamily="2" charset="-122"/>
              <a:cs typeface="Times New Roman" panose="02020603050405020304" pitchFamily="18" charset="0"/>
            </a:endParaRPr>
          </a:p>
          <a:p>
            <a:pPr defTabSz="1171575"/>
            <a:r>
              <a:rPr sz="1800" b="1">
                <a:solidFill>
                  <a:srgbClr val="000000"/>
                </a:solidFill>
                <a:latin typeface="宋体" panose="02010600030101010101" pitchFamily="2" charset="-122"/>
                <a:ea typeface="宋体" pitchFamily="2" charset="-122"/>
                <a:cs typeface="Times New Roman" panose="02020603050405020304" pitchFamily="18" charset="0"/>
                <a:sym typeface="+mn-ea"/>
              </a:rPr>
              <a:t>　　</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玩偶之家</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是易卜生根据他朋友劳拉的亲身经历写成。女主人公原型劳拉的经历与娜拉非常相似</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她对丈夫基勒感情深厚</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为了给丈夫治病</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偷偷借债</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到期还不上</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伪造保人签字。事情暴露后</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基勒暴跳如雷</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责怪劳拉败坏了他的名誉</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毁灭了他的前途。劳拉看到丈夫如此绝情</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大出意外</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精神受到打击</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得了精神病</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被送进了精神病院。基勒提出离婚</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幸福家庭从此宣告完结。易卜生在以劳拉为原型创作</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玩偶之家</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时</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融进了更深、更广的社会内容。剧本揭露了资本主义制度下</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妇女在家庭中所处的</a:t>
            </a:r>
            <a:r>
              <a:rPr sz="2000" b="1">
                <a:solidFill>
                  <a:srgbClr val="FF0000"/>
                </a:solidFill>
                <a:latin typeface="宋体" panose="02010600030101010101" pitchFamily="2" charset="-122"/>
                <a:ea typeface="宋体" pitchFamily="2" charset="-122"/>
                <a:cs typeface="Times New Roman" panose="02020603050405020304" pitchFamily="18" charset="0"/>
                <a:sym typeface="+mn-ea"/>
              </a:rPr>
              <a:t>从属地位</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是具有深刻的社会意义的。而易卜生对戏剧结尾的情节处理</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又使这种意义得到很大提高。</a:t>
            </a:r>
            <a:endParaRPr lang="zh-CN" altLang="en-US" sz="2000" b="1">
              <a:solidFill>
                <a:srgbClr val="000000"/>
              </a:solidFill>
              <a:latin typeface="宋体" panose="02010600030101010101" pitchFamily="2" charset="-122"/>
              <a:ea typeface="宋体" pitchFamily="2" charset="-122"/>
              <a:cs typeface="Times New Roman" panose="02020603050405020304" pitchFamily="18" charset="0"/>
            </a:endParaRPr>
          </a:p>
          <a:p>
            <a:pPr marL="0" indent="0" defTabSz="1171575">
              <a:buNone/>
            </a:pP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      娜拉的爱情虽然破灭了</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但她不脆弱</a:t>
            </a:r>
            <a:r>
              <a:rPr lang="en-US" altLang="zh-CN" sz="2000" b="1">
                <a:solidFill>
                  <a:srgbClr val="000000"/>
                </a:solidFill>
                <a:latin typeface="宋体" panose="02010600030101010101" pitchFamily="2" charset="-122"/>
                <a:ea typeface="宋体" pitchFamily="2" charset="-122"/>
                <a:cs typeface="Times New Roman" panose="02020603050405020304" pitchFamily="18" charset="0"/>
                <a:sym typeface="+mn-ea"/>
              </a:rPr>
              <a:t>,</a:t>
            </a:r>
            <a:r>
              <a:rPr sz="2000" b="1">
                <a:solidFill>
                  <a:srgbClr val="000000"/>
                </a:solidFill>
                <a:latin typeface="宋体" panose="02010600030101010101" pitchFamily="2" charset="-122"/>
                <a:ea typeface="宋体" pitchFamily="2" charset="-122"/>
                <a:cs typeface="Times New Roman" panose="02020603050405020304" pitchFamily="18" charset="0"/>
                <a:sym typeface="+mn-ea"/>
              </a:rPr>
              <a:t>而是觉悟了出走。因此这个形象的塑造比起原型来更高、更集中、更具有典型性。</a:t>
            </a:r>
            <a:endParaRPr lang="zh-CN" altLang="en-US" sz="2000" b="1">
              <a:solidFill>
                <a:srgbClr val="000000"/>
              </a:solidFill>
              <a:latin typeface="宋体" panose="02010600030101010101" pitchFamily="2" charset="-122"/>
              <a:ea typeface="楷体_GB2312" pitchFamily="49" charset="-122"/>
            </a:endParaRPr>
          </a:p>
          <a:p>
            <a:pPr defTabSz="1171575"/>
            <a:endParaRPr lang="zh-CN" altLang="en-US" sz="2000" b="1">
              <a:solidFill>
                <a:srgbClr val="000000"/>
              </a:solidFill>
              <a:latin typeface="宋体" panose="02010600030101010101" pitchFamily="2" charset="-122"/>
              <a:ea typeface="楷体_GB2312" pitchFamily="49" charset="-122"/>
            </a:endParaRP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20932" y="2810749"/>
            <a:ext cx="7594246" cy="2245068"/>
          </a:xfrm>
          <a:prstGeom prst="rect">
            <a:avLst/>
          </a:prstGeom>
          <a:noFill/>
        </p:spPr>
        <p:txBody>
          <a:bodyPr wrap="square" rtlCol="0" anchor="t">
            <a:spAutoFit/>
          </a:bodyPr>
          <a:lstStyle/>
          <a:p>
            <a:pPr defTabSz="914309" fontAlgn="auto">
              <a:lnSpc>
                <a:spcPct val="100000"/>
              </a:lnSpc>
              <a:spcBef>
                <a:spcPct val="0"/>
              </a:spcBef>
              <a:spcAft>
                <a:spcPct val="0"/>
              </a:spcAft>
            </a:pPr>
            <a:r>
              <a:rPr lang="en-US" altLang="zh-CN" sz="2800" b="0">
                <a:solidFill>
                  <a:srgbClr val="000000"/>
                </a:solidFill>
                <a:latin typeface="Arial"/>
                <a:ea typeface="微软雅黑"/>
                <a:cs typeface="Arial"/>
              </a:rPr>
              <a:t>      </a:t>
            </a:r>
            <a:r>
              <a:rPr lang="zh-CN" altLang="en-US" sz="2800" b="0">
                <a:solidFill>
                  <a:srgbClr val="000000"/>
                </a:solidFill>
                <a:latin typeface="Arial"/>
                <a:ea typeface="微软雅黑"/>
                <a:cs typeface="Arial"/>
              </a:rPr>
              <a:t>《玩偶之家》，</a:t>
            </a:r>
            <a:r>
              <a:rPr lang="zh-CN" altLang="en-US" sz="2800" b="0">
                <a:solidFill>
                  <a:srgbClr val="000000"/>
                </a:solidFill>
                <a:latin typeface="Arial"/>
                <a:ea typeface="微软雅黑"/>
                <a:cs typeface="Arial"/>
                <a:sym typeface="+mn-ea"/>
              </a:rPr>
              <a:t>作于1879年，</a:t>
            </a:r>
            <a:r>
              <a:rPr lang="zh-CN" altLang="en-US" sz="2800" b="0">
                <a:solidFill>
                  <a:srgbClr val="000000"/>
                </a:solidFill>
                <a:latin typeface="Arial"/>
                <a:ea typeface="微软雅黑"/>
                <a:cs typeface="Arial"/>
              </a:rPr>
              <a:t>19世纪挪威最伟大的戏剧家亨利克·易卜生的著名社会剧。该戏剧是一部典型的</a:t>
            </a:r>
            <a:r>
              <a:rPr lang="zh-CN" altLang="en-US" sz="2800" b="0">
                <a:solidFill>
                  <a:srgbClr val="C00000"/>
                </a:solidFill>
                <a:latin typeface="Arial"/>
                <a:ea typeface="微软雅黑"/>
                <a:cs typeface="Arial"/>
              </a:rPr>
              <a:t>社会问题剧</a:t>
            </a:r>
            <a:r>
              <a:rPr lang="zh-CN" altLang="en-US" sz="2800" b="0">
                <a:solidFill>
                  <a:srgbClr val="000000"/>
                </a:solidFill>
                <a:latin typeface="Arial"/>
                <a:ea typeface="微软雅黑"/>
                <a:cs typeface="Arial"/>
              </a:rPr>
              <a:t>，主要围绕过去被宠的女主人公</a:t>
            </a:r>
            <a:r>
              <a:rPr lang="zh-CN" altLang="en-US" sz="2800" b="0">
                <a:solidFill>
                  <a:srgbClr val="C00000"/>
                </a:solidFill>
                <a:latin typeface="Arial"/>
                <a:ea typeface="微软雅黑"/>
                <a:cs typeface="Arial"/>
              </a:rPr>
              <a:t>娜拉的觉醒</a:t>
            </a:r>
            <a:r>
              <a:rPr lang="zh-CN" altLang="en-US" sz="2800" b="0">
                <a:solidFill>
                  <a:srgbClr val="000000"/>
                </a:solidFill>
                <a:latin typeface="Arial"/>
                <a:ea typeface="微软雅黑"/>
                <a:cs typeface="Arial"/>
              </a:rPr>
              <a:t>展开，最后以</a:t>
            </a:r>
            <a:r>
              <a:rPr lang="zh-CN" altLang="en-US" sz="2800" b="0">
                <a:solidFill>
                  <a:srgbClr val="C00000"/>
                </a:solidFill>
                <a:latin typeface="Arial"/>
                <a:ea typeface="微软雅黑"/>
                <a:cs typeface="Arial"/>
              </a:rPr>
              <a:t>娜拉的出走</a:t>
            </a:r>
            <a:r>
              <a:rPr lang="zh-CN" altLang="en-US" sz="2800" b="0">
                <a:solidFill>
                  <a:srgbClr val="000000"/>
                </a:solidFill>
                <a:latin typeface="Arial"/>
                <a:ea typeface="微软雅黑"/>
                <a:cs typeface="Arial"/>
              </a:rPr>
              <a:t>结束全剧。</a:t>
            </a:r>
          </a:p>
        </p:txBody>
      </p:sp>
      <p:pic>
        <p:nvPicPr>
          <p:cNvPr id="3" name="图片 2"/>
          <p:cNvPicPr>
            <a:picLocks noChangeAspect="1"/>
          </p:cNvPicPr>
          <p:nvPr/>
        </p:nvPicPr>
        <p:blipFill>
          <a:blip r:embed="rId3"/>
          <a:stretch>
            <a:fillRect/>
          </a:stretch>
        </p:blipFill>
        <p:spPr>
          <a:xfrm>
            <a:off x="88253" y="290763"/>
            <a:ext cx="3809504" cy="5076164"/>
          </a:xfrm>
          <a:prstGeom prst="rect">
            <a:avLst/>
          </a:prstGeom>
        </p:spPr>
      </p:pic>
      <p:sp>
        <p:nvSpPr>
          <p:cNvPr id="4" name="矩形 3"/>
          <p:cNvSpPr/>
          <p:nvPr/>
        </p:nvSpPr>
        <p:spPr>
          <a:xfrm>
            <a:off x="5657635" y="730760"/>
            <a:ext cx="3262432" cy="1015534"/>
          </a:xfrm>
          <a:prstGeom prst="rect">
            <a:avLst/>
          </a:prstGeom>
          <a:noFill/>
          <a:ln>
            <a:noFill/>
          </a:ln>
        </p:spPr>
        <p:txBody>
          <a:bodyPr wrap="none" rtlCol="0" anchor="t">
            <a:spAutoFit/>
          </a:bodyPr>
          <a:lstStyle/>
          <a:p>
            <a:pPr algn="ctr" defTabSz="914309" fontAlgn="auto">
              <a:lnSpc>
                <a:spcPct val="100000"/>
              </a:lnSpc>
              <a:spcBef>
                <a:spcPct val="0"/>
              </a:spcBef>
              <a:spcAft>
                <a:spcPct val="0"/>
              </a:spcAft>
            </a:pPr>
            <a:r>
              <a:rPr lang="zh-CN" altLang="en-US" sz="5999">
                <a:solidFill>
                  <a:srgbClr val="6096E6"/>
                </a:solidFill>
                <a:effectLst>
                  <a:outerShdw blurRad="38100" dist="25400" dir="5400000" algn="ctr" rotWithShape="0">
                    <a:srgbClr val="6E747A">
                      <a:alpha val="43000"/>
                    </a:srgbClr>
                  </a:outerShdw>
                </a:effectLst>
                <a:latin typeface="Arial"/>
                <a:ea typeface="微软雅黑"/>
                <a:cs typeface="Arial"/>
              </a:rPr>
              <a:t>剧情概览</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393009" y="1175203"/>
            <a:ext cx="9039318" cy="5356162"/>
          </a:xfrm>
          <a:prstGeom prst="rect">
            <a:avLst/>
          </a:prstGeom>
        </p:spPr>
      </p:pic>
      <p:sp>
        <p:nvSpPr>
          <p:cNvPr id="5" name="矩形 4"/>
          <p:cNvSpPr/>
          <p:nvPr/>
        </p:nvSpPr>
        <p:spPr>
          <a:xfrm>
            <a:off x="2285703" y="140923"/>
            <a:ext cx="4744737" cy="829837"/>
          </a:xfrm>
          <a:prstGeom prst="rect">
            <a:avLst/>
          </a:prstGeom>
          <a:noFill/>
          <a:ln>
            <a:noFill/>
          </a:ln>
        </p:spPr>
        <p:txBody>
          <a:bodyPr wrap="square" rtlCol="0" anchor="t">
            <a:spAutoFit/>
          </a:bodyPr>
          <a:lstStyle/>
          <a:p>
            <a:pPr algn="ctr" defTabSz="914309" fontAlgn="auto">
              <a:lnSpc>
                <a:spcPct val="100000"/>
              </a:lnSpc>
              <a:spcBef>
                <a:spcPct val="0"/>
              </a:spcBef>
              <a:spcAft>
                <a:spcPct val="0"/>
              </a:spcAft>
            </a:pPr>
            <a:r>
              <a:rPr lang="zh-CN" altLang="en-US" sz="4800">
                <a:solidFill>
                  <a:srgbClr val="6096E6"/>
                </a:solidFill>
                <a:effectLst>
                  <a:outerShdw blurRad="38100" dist="25400" dir="5400000" algn="ctr" rotWithShape="0">
                    <a:srgbClr val="6E747A">
                      <a:alpha val="43000"/>
                    </a:srgbClr>
                  </a:outerShdw>
                </a:effectLst>
                <a:latin typeface="Arial"/>
                <a:ea typeface="微软雅黑"/>
                <a:cs typeface="Arial"/>
              </a:rPr>
              <a:t>主要人物关系图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705757" y="283779"/>
            <a:ext cx="2646878" cy="830997"/>
          </a:xfrm>
          <a:prstGeom prst="rect">
            <a:avLst/>
          </a:prstGeom>
          <a:noFill/>
          <a:ln>
            <a:noFill/>
          </a:ln>
        </p:spPr>
        <p:txBody>
          <a:bodyPr wrap="none" rtlCol="0" anchor="t">
            <a:spAutoFit/>
          </a:bodyPr>
          <a:lstStyle/>
          <a:p>
            <a:pPr algn="ctr" defTabSz="914309" fontAlgn="auto">
              <a:lnSpc>
                <a:spcPct val="100000"/>
              </a:lnSpc>
              <a:spcBef>
                <a:spcPct val="0"/>
              </a:spcBef>
              <a:spcAft>
                <a:spcPct val="0"/>
              </a:spcAft>
            </a:pPr>
            <a:r>
              <a:rPr lang="zh-CN" altLang="en-US" sz="4800">
                <a:solidFill>
                  <a:srgbClr val="6096E6"/>
                </a:solidFill>
                <a:effectLst>
                  <a:outerShdw blurRad="38100" dist="25400" dir="5400000" algn="ctr" rotWithShape="0">
                    <a:srgbClr val="6E747A">
                      <a:alpha val="43000"/>
                    </a:srgbClr>
                  </a:outerShdw>
                </a:effectLst>
                <a:latin typeface="Arial"/>
                <a:ea typeface="微软雅黑"/>
                <a:cs typeface="Arial"/>
              </a:rPr>
              <a:t>剧情简介</a:t>
            </a:r>
          </a:p>
        </p:txBody>
      </p:sp>
      <p:sp>
        <p:nvSpPr>
          <p:cNvPr id="2" name="文本框 1"/>
          <p:cNvSpPr txBox="1"/>
          <p:nvPr/>
        </p:nvSpPr>
        <p:spPr>
          <a:xfrm>
            <a:off x="454601" y="1008855"/>
            <a:ext cx="10879943" cy="4399342"/>
          </a:xfrm>
          <a:prstGeom prst="rect">
            <a:avLst/>
          </a:prstGeom>
          <a:noFill/>
        </p:spPr>
        <p:txBody>
          <a:bodyPr wrap="square" rtlCol="0" anchor="t">
            <a:spAutoFit/>
          </a:bodyPr>
          <a:lstStyle/>
          <a:p>
            <a:pPr defTabSz="914309" fontAlgn="auto">
              <a:lnSpc>
                <a:spcPct val="100000"/>
              </a:lnSpc>
              <a:spcBef>
                <a:spcPct val="0"/>
              </a:spcBef>
              <a:spcAft>
                <a:spcPct val="0"/>
              </a:spcAft>
            </a:pPr>
            <a:r>
              <a:rPr lang="en-US" altLang="zh-CN" sz="2800" b="0">
                <a:solidFill>
                  <a:srgbClr val="000000"/>
                </a:solidFill>
                <a:latin typeface="Arial"/>
                <a:ea typeface="微软雅黑"/>
                <a:cs typeface="Arial"/>
              </a:rPr>
              <a:t>        </a:t>
            </a:r>
            <a:r>
              <a:rPr lang="zh-CN" altLang="en-US" sz="2800" b="0">
                <a:solidFill>
                  <a:srgbClr val="000000"/>
                </a:solidFill>
                <a:latin typeface="Arial"/>
                <a:ea typeface="微软雅黑"/>
                <a:cs typeface="Arial"/>
              </a:rPr>
              <a:t>圣诞节就要到了，</a:t>
            </a:r>
            <a:r>
              <a:rPr lang="zh-CN" altLang="en-US" sz="2800">
                <a:solidFill>
                  <a:srgbClr val="EC5F74">
                    <a:lumMod val="50000"/>
                  </a:srgbClr>
                </a:solidFill>
                <a:latin typeface="Arial"/>
                <a:ea typeface="微软雅黑"/>
                <a:cs typeface="Arial"/>
              </a:rPr>
              <a:t>海尔茂</a:t>
            </a:r>
            <a:r>
              <a:rPr lang="zh-CN" altLang="en-US" sz="2800" b="0">
                <a:solidFill>
                  <a:srgbClr val="000000"/>
                </a:solidFill>
                <a:latin typeface="Arial"/>
                <a:ea typeface="微软雅黑"/>
                <a:cs typeface="Arial"/>
              </a:rPr>
              <a:t>和</a:t>
            </a:r>
            <a:r>
              <a:rPr lang="zh-CN" altLang="en-US" sz="2800">
                <a:solidFill>
                  <a:srgbClr val="EC5F74">
                    <a:lumMod val="50000"/>
                  </a:srgbClr>
                </a:solidFill>
                <a:latin typeface="Arial"/>
                <a:ea typeface="微软雅黑"/>
                <a:cs typeface="Arial"/>
              </a:rPr>
              <a:t>娜拉</a:t>
            </a:r>
            <a:r>
              <a:rPr lang="zh-CN" altLang="en-US" sz="2800" b="0">
                <a:solidFill>
                  <a:srgbClr val="000000"/>
                </a:solidFill>
                <a:latin typeface="Arial"/>
                <a:ea typeface="微软雅黑"/>
                <a:cs typeface="Arial"/>
              </a:rPr>
              <a:t>夫妇沉浸在一片喜悦之中。因为新年伊始，海尔茂就要</a:t>
            </a:r>
            <a:r>
              <a:rPr lang="zh-CN" altLang="en-US" sz="2800" b="0">
                <a:solidFill>
                  <a:srgbClr val="1D41D5"/>
                </a:solidFill>
                <a:latin typeface="Arial"/>
                <a:ea typeface="微软雅黑"/>
                <a:cs typeface="Arial"/>
              </a:rPr>
              <a:t>到银行担任经理</a:t>
            </a:r>
            <a:r>
              <a:rPr lang="zh-CN" altLang="en-US" sz="2800" b="0">
                <a:solidFill>
                  <a:srgbClr val="000000"/>
                </a:solidFill>
                <a:latin typeface="Arial"/>
                <a:ea typeface="微软雅黑"/>
                <a:cs typeface="Arial"/>
              </a:rPr>
              <a:t>，以前当律师时收入不稳定的那种日子就要结束了。这时，娜拉的旧友</a:t>
            </a:r>
            <a:r>
              <a:rPr lang="zh-CN" altLang="en-US" sz="2800">
                <a:solidFill>
                  <a:srgbClr val="EC5F74">
                    <a:lumMod val="50000"/>
                  </a:srgbClr>
                </a:solidFill>
                <a:latin typeface="Arial"/>
                <a:ea typeface="微软雅黑"/>
                <a:cs typeface="Arial"/>
              </a:rPr>
              <a:t>林丹太太</a:t>
            </a:r>
            <a:r>
              <a:rPr lang="zh-CN" altLang="en-US" sz="2800" b="0">
                <a:solidFill>
                  <a:srgbClr val="000000"/>
                </a:solidFill>
                <a:latin typeface="Arial"/>
                <a:ea typeface="微软雅黑"/>
                <a:cs typeface="Arial"/>
              </a:rPr>
              <a:t>来访。在和林丹太太的交谈中，娜拉兴奋地告诉了林丹太太一件事：她和海尔茂婚后不久，</a:t>
            </a:r>
            <a:r>
              <a:rPr lang="zh-CN" altLang="en-US" sz="2800" b="0">
                <a:solidFill>
                  <a:srgbClr val="1D41D5"/>
                </a:solidFill>
                <a:latin typeface="Arial"/>
                <a:ea typeface="微软雅黑"/>
                <a:cs typeface="Arial"/>
              </a:rPr>
              <a:t>海尔茂便得了重病</a:t>
            </a:r>
            <a:r>
              <a:rPr lang="zh-CN" altLang="en-US" sz="2800" b="0">
                <a:solidFill>
                  <a:srgbClr val="000000"/>
                </a:solidFill>
                <a:latin typeface="Arial"/>
                <a:ea typeface="微软雅黑"/>
                <a:cs typeface="Arial"/>
              </a:rPr>
              <a:t>，为了让丈夫到意大利疗养，她</a:t>
            </a:r>
            <a:r>
              <a:rPr lang="zh-CN" altLang="en-US" sz="2800" b="0">
                <a:solidFill>
                  <a:srgbClr val="1D41D5"/>
                </a:solidFill>
                <a:latin typeface="Arial"/>
                <a:ea typeface="微软雅黑"/>
                <a:cs typeface="Arial"/>
              </a:rPr>
              <a:t>私自向银行</a:t>
            </a:r>
            <a:r>
              <a:rPr lang="zh-CN" altLang="en-US" sz="2800" b="0">
                <a:solidFill>
                  <a:srgbClr val="000000"/>
                </a:solidFill>
                <a:latin typeface="Arial"/>
                <a:ea typeface="微软雅黑"/>
                <a:cs typeface="Arial"/>
              </a:rPr>
              <a:t>职员</a:t>
            </a:r>
            <a:r>
              <a:rPr lang="zh-CN" altLang="en-US" sz="2800">
                <a:solidFill>
                  <a:srgbClr val="EC5F74">
                    <a:lumMod val="50000"/>
                  </a:srgbClr>
                </a:solidFill>
                <a:latin typeface="Arial"/>
                <a:ea typeface="微软雅黑"/>
                <a:cs typeface="Arial"/>
              </a:rPr>
              <a:t>柯洛克斯泰</a:t>
            </a:r>
            <a:r>
              <a:rPr lang="zh-CN" altLang="en-US" sz="2800" b="0">
                <a:solidFill>
                  <a:srgbClr val="1D41D5"/>
                </a:solidFill>
                <a:latin typeface="Arial"/>
                <a:ea typeface="微软雅黑"/>
                <a:cs typeface="Arial"/>
              </a:rPr>
              <a:t>借了一笔钱</a:t>
            </a:r>
            <a:r>
              <a:rPr lang="zh-CN" altLang="en-US" sz="2800" b="0">
                <a:solidFill>
                  <a:srgbClr val="000000"/>
                </a:solidFill>
                <a:latin typeface="Arial"/>
                <a:ea typeface="微软雅黑"/>
                <a:cs typeface="Arial"/>
              </a:rPr>
              <a:t>，因父亲也病危，她便</a:t>
            </a:r>
            <a:r>
              <a:rPr lang="zh-CN" altLang="en-US" sz="2800" b="0">
                <a:solidFill>
                  <a:srgbClr val="1D41D5"/>
                </a:solidFill>
                <a:latin typeface="Arial"/>
                <a:ea typeface="微软雅黑"/>
                <a:cs typeface="Arial"/>
              </a:rPr>
              <a:t>伪造父亲的签名签署了借据</a:t>
            </a:r>
            <a:r>
              <a:rPr lang="zh-CN" altLang="en-US" sz="2800" b="0">
                <a:solidFill>
                  <a:srgbClr val="000000"/>
                </a:solidFill>
                <a:latin typeface="Arial"/>
                <a:ea typeface="微软雅黑"/>
                <a:cs typeface="Arial"/>
              </a:rPr>
              <a:t>。海尔茂的病总算在意大利治好了。回到家里，</a:t>
            </a:r>
            <a:r>
              <a:rPr lang="zh-CN" altLang="en-US" sz="2800" b="0">
                <a:solidFill>
                  <a:srgbClr val="1D41D5"/>
                </a:solidFill>
                <a:latin typeface="Arial"/>
                <a:ea typeface="微软雅黑"/>
                <a:cs typeface="Arial"/>
              </a:rPr>
              <a:t>为了还清债务</a:t>
            </a:r>
            <a:r>
              <a:rPr lang="zh-CN" altLang="en-US" sz="2800" b="0">
                <a:solidFill>
                  <a:srgbClr val="000000"/>
                </a:solidFill>
                <a:latin typeface="Arial"/>
                <a:ea typeface="微软雅黑"/>
                <a:cs typeface="Arial"/>
              </a:rPr>
              <a:t>，娜拉费尽心机</a:t>
            </a:r>
            <a:r>
              <a:rPr lang="zh-CN" altLang="en-US" sz="2800" b="0">
                <a:solidFill>
                  <a:srgbClr val="1D41D5"/>
                </a:solidFill>
                <a:latin typeface="Arial"/>
                <a:ea typeface="微软雅黑"/>
                <a:cs typeface="Arial"/>
              </a:rPr>
              <a:t>节省家用</a:t>
            </a:r>
            <a:r>
              <a:rPr lang="zh-CN" altLang="en-US" sz="2800" b="0">
                <a:solidFill>
                  <a:srgbClr val="000000"/>
                </a:solidFill>
                <a:latin typeface="Arial"/>
                <a:ea typeface="微软雅黑"/>
                <a:cs typeface="Arial"/>
              </a:rPr>
              <a:t>，甚至在夜晚偷偷干一些</a:t>
            </a:r>
            <a:r>
              <a:rPr lang="zh-CN" altLang="en-US" sz="2800" b="0">
                <a:solidFill>
                  <a:srgbClr val="1D41D5"/>
                </a:solidFill>
                <a:latin typeface="Arial"/>
                <a:ea typeface="微软雅黑"/>
                <a:cs typeface="Arial"/>
              </a:rPr>
              <a:t>抄写工作</a:t>
            </a:r>
            <a:r>
              <a:rPr lang="zh-CN" altLang="en-US" sz="2800" b="0">
                <a:solidFill>
                  <a:srgbClr val="000000"/>
                </a:solidFill>
                <a:latin typeface="Arial"/>
                <a:ea typeface="微软雅黑"/>
                <a:cs typeface="Arial"/>
              </a:rPr>
              <a:t>。但她并不感到辛苦，相反却感到骄傲，因为自己做了一件对丈夫有帮助的事。</a:t>
            </a:r>
          </a:p>
        </p:txBody>
      </p:sp>
      <p:pic>
        <p:nvPicPr>
          <p:cNvPr id="3" name="图片 2"/>
          <p:cNvPicPr>
            <a:picLocks noChangeAspect="1"/>
          </p:cNvPicPr>
          <p:nvPr/>
        </p:nvPicPr>
        <p:blipFill>
          <a:blip r:embed="rId3"/>
          <a:stretch>
            <a:fillRect/>
          </a:stretch>
        </p:blipFill>
        <p:spPr>
          <a:xfrm>
            <a:off x="8820272" y="4884390"/>
            <a:ext cx="2916175" cy="1915546"/>
          </a:xfrm>
          <a:prstGeom prst="rect">
            <a:avLst/>
          </a:prstGeom>
        </p:spPr>
      </p:pic>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31109" y="1008855"/>
            <a:ext cx="10333279" cy="4399342"/>
          </a:xfrm>
          <a:prstGeom prst="rect">
            <a:avLst/>
          </a:prstGeom>
          <a:noFill/>
        </p:spPr>
        <p:txBody>
          <a:bodyPr wrap="square" rtlCol="0" anchor="t">
            <a:spAutoFit/>
          </a:bodyPr>
          <a:lstStyle/>
          <a:p>
            <a:pPr defTabSz="914309" fontAlgn="auto">
              <a:lnSpc>
                <a:spcPct val="100000"/>
              </a:lnSpc>
              <a:spcBef>
                <a:spcPct val="0"/>
              </a:spcBef>
              <a:spcAft>
                <a:spcPct val="0"/>
              </a:spcAft>
            </a:pPr>
            <a:r>
              <a:rPr lang="en-US" altLang="zh-CN" sz="2800" b="0">
                <a:solidFill>
                  <a:srgbClr val="000000"/>
                </a:solidFill>
                <a:latin typeface="Arial"/>
                <a:ea typeface="微软雅黑"/>
                <a:cs typeface="Arial"/>
                <a:sym typeface="+mn-ea"/>
              </a:rPr>
              <a:t>        这时</a:t>
            </a:r>
            <a:r>
              <a:rPr lang="zh-CN" altLang="en-US" sz="2800">
                <a:solidFill>
                  <a:srgbClr val="EC5F74">
                    <a:lumMod val="50000"/>
                  </a:srgbClr>
                </a:solidFill>
                <a:latin typeface="Arial"/>
                <a:ea typeface="微软雅黑"/>
                <a:cs typeface="Arial"/>
                <a:sym typeface="+mn-ea"/>
              </a:rPr>
              <a:t>柯洛克斯泰</a:t>
            </a:r>
            <a:r>
              <a:rPr lang="en-US" altLang="zh-CN" sz="2800" b="0">
                <a:solidFill>
                  <a:srgbClr val="000000"/>
                </a:solidFill>
                <a:latin typeface="Arial"/>
                <a:ea typeface="微软雅黑"/>
                <a:cs typeface="Arial"/>
                <a:sym typeface="+mn-ea"/>
              </a:rPr>
              <a:t>突然来访。娜拉担心的事终于发生了。原来柯洛克斯泰是</a:t>
            </a:r>
            <a:r>
              <a:rPr lang="en-US" altLang="zh-CN" sz="2800" b="0">
                <a:solidFill>
                  <a:srgbClr val="1D41D5"/>
                </a:solidFill>
                <a:latin typeface="Arial"/>
                <a:ea typeface="微软雅黑"/>
                <a:cs typeface="Arial"/>
                <a:sym typeface="+mn-ea"/>
              </a:rPr>
              <a:t>海尔茂即将出任经理的那家银行的职员</a:t>
            </a:r>
            <a:r>
              <a:rPr lang="en-US" altLang="zh-CN" sz="2800" b="0">
                <a:solidFill>
                  <a:srgbClr val="000000"/>
                </a:solidFill>
                <a:latin typeface="Arial"/>
                <a:ea typeface="微软雅黑"/>
                <a:cs typeface="Arial"/>
                <a:sym typeface="+mn-ea"/>
              </a:rPr>
              <a:t>，这家银行正在进行人事调整，柯洛克斯泰很可能被解雇，他便</a:t>
            </a:r>
            <a:r>
              <a:rPr lang="en-US" altLang="zh-CN" sz="2800" b="0">
                <a:solidFill>
                  <a:srgbClr val="1D41D5"/>
                </a:solidFill>
                <a:latin typeface="Arial"/>
                <a:ea typeface="微软雅黑"/>
                <a:cs typeface="Arial"/>
                <a:sym typeface="+mn-ea"/>
              </a:rPr>
              <a:t>以借据来要挟娜拉设法为他保全在银行中的职位</a:t>
            </a:r>
            <a:r>
              <a:rPr lang="en-US" altLang="zh-CN" sz="2800" b="0">
                <a:solidFill>
                  <a:srgbClr val="000000"/>
                </a:solidFill>
                <a:latin typeface="Arial"/>
                <a:ea typeface="微软雅黑"/>
                <a:cs typeface="Arial"/>
                <a:sym typeface="+mn-ea"/>
              </a:rPr>
              <a:t>，否则就要把娜拉的犯罪行为告诉海尔茂。</a:t>
            </a:r>
            <a:r>
              <a:rPr lang="en-US" altLang="zh-CN" sz="2800" b="0">
                <a:solidFill>
                  <a:srgbClr val="C00000"/>
                </a:solidFill>
                <a:latin typeface="Arial"/>
                <a:ea typeface="微软雅黑"/>
                <a:cs typeface="Arial"/>
                <a:sym typeface="+mn-ea"/>
              </a:rPr>
              <a:t>娜拉</a:t>
            </a:r>
            <a:r>
              <a:rPr lang="en-US" altLang="zh-CN" sz="2800" b="0">
                <a:solidFill>
                  <a:srgbClr val="000000"/>
                </a:solidFill>
                <a:latin typeface="Arial"/>
                <a:ea typeface="微软雅黑"/>
                <a:cs typeface="Arial"/>
                <a:sym typeface="+mn-ea"/>
              </a:rPr>
              <a:t>非常气愤，但不得已只好向丈夫</a:t>
            </a:r>
            <a:r>
              <a:rPr lang="en-US" altLang="zh-CN" sz="2800" b="0">
                <a:solidFill>
                  <a:srgbClr val="1D41D5"/>
                </a:solidFill>
                <a:latin typeface="Arial"/>
                <a:ea typeface="微软雅黑"/>
                <a:cs typeface="Arial"/>
                <a:sym typeface="+mn-ea"/>
              </a:rPr>
              <a:t>求情</a:t>
            </a:r>
            <a:r>
              <a:rPr lang="en-US" altLang="zh-CN" sz="2800" b="0">
                <a:solidFill>
                  <a:srgbClr val="000000"/>
                </a:solidFill>
                <a:latin typeface="Arial"/>
                <a:ea typeface="微软雅黑"/>
                <a:cs typeface="Arial"/>
                <a:sym typeface="+mn-ea"/>
              </a:rPr>
              <a:t>不要解雇他。但丈夫根本不予理会，</a:t>
            </a:r>
            <a:r>
              <a:rPr lang="en-US" altLang="zh-CN" sz="2800" b="0">
                <a:solidFill>
                  <a:srgbClr val="1D41D5"/>
                </a:solidFill>
                <a:latin typeface="Arial"/>
                <a:ea typeface="微软雅黑"/>
                <a:cs typeface="Arial"/>
                <a:sym typeface="+mn-ea"/>
              </a:rPr>
              <a:t>反而</a:t>
            </a:r>
            <a:r>
              <a:rPr lang="en-US" altLang="zh-CN" sz="2800" b="0">
                <a:solidFill>
                  <a:srgbClr val="000000"/>
                </a:solidFill>
                <a:latin typeface="Arial"/>
                <a:ea typeface="微软雅黑"/>
                <a:cs typeface="Arial"/>
                <a:sym typeface="+mn-ea"/>
              </a:rPr>
              <a:t>发出通令</a:t>
            </a:r>
            <a:r>
              <a:rPr lang="en-US" altLang="zh-CN" sz="2800" b="0">
                <a:solidFill>
                  <a:srgbClr val="1D41D5"/>
                </a:solidFill>
                <a:latin typeface="Arial"/>
                <a:ea typeface="微软雅黑"/>
                <a:cs typeface="Arial"/>
                <a:sym typeface="+mn-ea"/>
              </a:rPr>
              <a:t>解雇</a:t>
            </a:r>
            <a:r>
              <a:rPr lang="en-US" altLang="zh-CN" sz="2800" b="0">
                <a:solidFill>
                  <a:srgbClr val="000000"/>
                </a:solidFill>
                <a:latin typeface="Arial"/>
                <a:ea typeface="微软雅黑"/>
                <a:cs typeface="Arial"/>
                <a:sym typeface="+mn-ea"/>
              </a:rPr>
              <a:t>了柯洛克斯泰。气急败坏的柯洛克斯泰随即就给海尔茂写了一封</a:t>
            </a:r>
            <a:r>
              <a:rPr lang="en-US" altLang="zh-CN" sz="2800" b="0">
                <a:solidFill>
                  <a:srgbClr val="1D41D5"/>
                </a:solidFill>
                <a:latin typeface="Arial"/>
                <a:ea typeface="微软雅黑"/>
                <a:cs typeface="Arial"/>
                <a:sym typeface="+mn-ea"/>
              </a:rPr>
              <a:t>揭露真相</a:t>
            </a:r>
            <a:r>
              <a:rPr lang="en-US" altLang="zh-CN" sz="2800" b="0">
                <a:solidFill>
                  <a:srgbClr val="000000"/>
                </a:solidFill>
                <a:latin typeface="Arial"/>
                <a:ea typeface="微软雅黑"/>
                <a:cs typeface="Arial"/>
                <a:sym typeface="+mn-ea"/>
              </a:rPr>
              <a:t>的信件。娜拉情急之下</a:t>
            </a:r>
            <a:r>
              <a:rPr lang="en-US" altLang="zh-CN" sz="2800" b="0">
                <a:solidFill>
                  <a:srgbClr val="1D41D5"/>
                </a:solidFill>
                <a:latin typeface="Arial"/>
                <a:ea typeface="微软雅黑"/>
                <a:cs typeface="Arial"/>
                <a:sym typeface="+mn-ea"/>
              </a:rPr>
              <a:t>向</a:t>
            </a:r>
            <a:r>
              <a:rPr lang="en-US" altLang="zh-CN" sz="2800" b="0">
                <a:solidFill>
                  <a:srgbClr val="C00000"/>
                </a:solidFill>
                <a:latin typeface="Arial"/>
                <a:ea typeface="微软雅黑"/>
                <a:cs typeface="Arial"/>
                <a:sym typeface="+mn-ea"/>
              </a:rPr>
              <a:t>林丹太太</a:t>
            </a:r>
            <a:r>
              <a:rPr lang="en-US" altLang="zh-CN" sz="2800" b="0">
                <a:solidFill>
                  <a:srgbClr val="1D41D5"/>
                </a:solidFill>
                <a:latin typeface="Arial"/>
                <a:ea typeface="微软雅黑"/>
                <a:cs typeface="Arial"/>
                <a:sym typeface="+mn-ea"/>
              </a:rPr>
              <a:t>求助</a:t>
            </a:r>
            <a:r>
              <a:rPr lang="en-US" altLang="zh-CN" sz="2800" b="0">
                <a:solidFill>
                  <a:srgbClr val="000000"/>
                </a:solidFill>
                <a:latin typeface="Arial"/>
                <a:ea typeface="微软雅黑"/>
                <a:cs typeface="Arial"/>
                <a:sym typeface="+mn-ea"/>
              </a:rPr>
              <a:t>，林丹太太为此事去找柯洛克斯泰，结果这对老情人</a:t>
            </a:r>
            <a:r>
              <a:rPr lang="en-US" altLang="zh-CN" sz="2800" b="0">
                <a:solidFill>
                  <a:srgbClr val="1D41D5"/>
                </a:solidFill>
                <a:latin typeface="Arial"/>
                <a:ea typeface="微软雅黑"/>
                <a:cs typeface="Arial"/>
                <a:sym typeface="+mn-ea"/>
              </a:rPr>
              <a:t>旧情复燃</a:t>
            </a:r>
            <a:r>
              <a:rPr lang="en-US" altLang="zh-CN" sz="2800" b="0">
                <a:solidFill>
                  <a:srgbClr val="000000"/>
                </a:solidFill>
                <a:latin typeface="Arial"/>
                <a:ea typeface="微软雅黑"/>
                <a:cs typeface="Arial"/>
                <a:sym typeface="+mn-ea"/>
              </a:rPr>
              <a:t>，充满幸福感的柯洛克斯泰</a:t>
            </a:r>
            <a:r>
              <a:rPr lang="en-US" altLang="zh-CN" sz="2800" b="0">
                <a:solidFill>
                  <a:srgbClr val="1D41D5"/>
                </a:solidFill>
                <a:latin typeface="Arial"/>
                <a:ea typeface="微软雅黑"/>
                <a:cs typeface="Arial"/>
                <a:sym typeface="+mn-ea"/>
              </a:rPr>
              <a:t>决定去取回那封揭露秘密的信</a:t>
            </a:r>
            <a:r>
              <a:rPr lang="en-US" altLang="zh-CN" sz="2800" b="0">
                <a:solidFill>
                  <a:srgbClr val="000000"/>
                </a:solidFill>
                <a:latin typeface="Arial"/>
                <a:ea typeface="微软雅黑"/>
                <a:cs typeface="Arial"/>
                <a:sym typeface="+mn-ea"/>
              </a:rPr>
              <a:t>，林丹太太却劝他不用着急。</a:t>
            </a:r>
          </a:p>
        </p:txBody>
      </p:sp>
      <p:sp>
        <p:nvSpPr>
          <p:cNvPr id="4" name="矩形 3"/>
          <p:cNvSpPr/>
          <p:nvPr/>
        </p:nvSpPr>
        <p:spPr>
          <a:xfrm>
            <a:off x="791471" y="350445"/>
            <a:ext cx="2646878" cy="830997"/>
          </a:xfrm>
          <a:prstGeom prst="rect">
            <a:avLst/>
          </a:prstGeom>
          <a:noFill/>
          <a:ln>
            <a:noFill/>
          </a:ln>
        </p:spPr>
        <p:txBody>
          <a:bodyPr wrap="none" rtlCol="0" anchor="t">
            <a:spAutoFit/>
          </a:bodyPr>
          <a:lstStyle/>
          <a:p>
            <a:pPr algn="ctr" defTabSz="914309" fontAlgn="auto">
              <a:lnSpc>
                <a:spcPct val="100000"/>
              </a:lnSpc>
              <a:spcBef>
                <a:spcPct val="0"/>
              </a:spcBef>
              <a:spcAft>
                <a:spcPct val="0"/>
              </a:spcAft>
            </a:pPr>
            <a:r>
              <a:rPr lang="zh-CN" altLang="en-US" sz="4800">
                <a:solidFill>
                  <a:srgbClr val="6096E6"/>
                </a:solidFill>
                <a:effectLst>
                  <a:outerShdw blurRad="38100" dist="25400" dir="5400000" algn="ctr" rotWithShape="0">
                    <a:srgbClr val="6E747A">
                      <a:alpha val="43000"/>
                    </a:srgbClr>
                  </a:outerShdw>
                </a:effectLst>
                <a:latin typeface="Arial"/>
                <a:ea typeface="微软雅黑"/>
                <a:cs typeface="Arial"/>
              </a:rPr>
              <a:t>剧情简介</a:t>
            </a:r>
          </a:p>
        </p:txBody>
      </p:sp>
      <p:pic>
        <p:nvPicPr>
          <p:cNvPr id="3" name="图片 2"/>
          <p:cNvPicPr>
            <a:picLocks noChangeAspect="1"/>
          </p:cNvPicPr>
          <p:nvPr/>
        </p:nvPicPr>
        <p:blipFill>
          <a:blip r:embed="rId3"/>
          <a:stretch>
            <a:fillRect/>
          </a:stretch>
        </p:blipFill>
        <p:spPr>
          <a:xfrm>
            <a:off x="8101545" y="4966929"/>
            <a:ext cx="2462209" cy="1641896"/>
          </a:xfrm>
          <a:prstGeom prst="rect">
            <a:avLst/>
          </a:prstGeom>
        </p:spPr>
      </p:pic>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S_NET" val="4.0.30319.42000"/>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_0**"/>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_0**"/>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76432_1"/>
  <p:tag name="KSO_WM_TAG_VERSION" val="1.0"/>
  <p:tag name="KSO_WM_TEMPLATE_CATEGORY" val="custom"/>
  <p:tag name="KSO_WM_TEMPLATE_COLOR_TYPE" val="1"/>
  <p:tag name="KSO_WM_TEMPLATE_INDEX" val="20177135"/>
  <p:tag name="KSO_WM_TEMPLATE_JOB_ID" val="2"/>
  <p:tag name="KSO_WM_TEMPLATE_MASTER_THUMB_INDEX" val="12"/>
  <p:tag name="KSO_WM_TEMPLATE_MASTER_TYPE" val="1"/>
  <p:tag name="KSO_WM_TEMPLATE_OUTLINE_ID" val="15"/>
  <p:tag name="KSO_WM_TEMPLATE_SCENE_ID" val="1"/>
  <p:tag name="KSO_WM_TEMPLATE_SUBCATEGORY" val="0"/>
  <p:tag name="KSO_WM_TEMPLATE_THUMBS_INDEX" val="1、2、3、4、5、6、7、12、17、18、22、23、28、29、31"/>
  <p:tag name="KSO_WM_TEMPLATE_TOPIC_DEFAULT" val="1"/>
  <p:tag name="KSO_WM_TEMPLATE_TOPIC_ID" val="2869567"/>
  <p:tag name="KSO_WM_UNIT_SHOW_EDIT_AREA_INDICATION" val="0"/>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2110"/>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RGE_SHAPE" val="1"/>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d*1"/>
  <p:tag name="KSO_WM_UNIT_INDEX" val="1"/>
  <p:tag name="KSO_WM_UNIT_LAYERLEVEL" val="1"/>
  <p:tag name="KSO_WM_UNIT_SUPPORT_UNIT_TYPE" val="[&quot;all&quot;]"/>
  <p:tag name="KSO_WM_UNIT_TYPE" val="d"/>
  <p:tag name="KSO_WM_UNIT_VALUE" val="391*523"/>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2110"/>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76432_1"/>
  <p:tag name="KSO_WM_FULL_TEXT_BEAUTIFY_COPY_ID" val="150995511"/>
  <p:tag name="KSO_WM_SLIDE_ID" val="custom2017713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177135"/>
  <p:tag name="KSO_WM_TEMPLATE_JOB_ID" val="2"/>
  <p:tag name="KSO_WM_TEMPLATE_MASTER_THUMB_INDEX" val="12"/>
  <p:tag name="KSO_WM_TEMPLATE_MASTER_TYPE" val="1"/>
  <p:tag name="KSO_WM_TEMPLATE_OUTLINE_ID" val="15"/>
  <p:tag name="KSO_WM_TEMPLATE_SCENE_ID" val="1"/>
  <p:tag name="KSO_WM_TEMPLATE_SUBCATEGORY" val="0"/>
  <p:tag name="KSO_WM_TEMPLATE_THUMBS_INDEX" val="1、2、3、4、5、6、7、12、17、18、22、23、28、29、31"/>
  <p:tag name="KSO_WM_TEMPLATE_TOPIC_DEFAULT" val="1"/>
  <p:tag name="KSO_WM_TEMPLATE_TOPIC_ID" val="2869567"/>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FULL_TEXT_BEAUTIFY_COPY_ID" val="4"/>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1*a*1"/>
  <p:tag name="KSO_WM_UNIT_INDEX" val="1"/>
  <p:tag name="KSO_WM_UNIT_ISCONTENTSTITLE" val="0"/>
  <p:tag name="KSO_WM_UNIT_LAYERLEVEL" val="1"/>
  <p:tag name="KSO_WM_UNIT_NOCLEAR" val="0"/>
  <p:tag name="KSO_WM_UNIT_PRESET_TEXT" val="曲院风荷"/>
  <p:tag name="KSO_WM_UNIT_TYPE" val="a"/>
  <p:tag name="KSO_WM_UNIT_VALUE" val="4"/>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FULL_TEXT_BEAUTIFY_COPY_ID" val="6"/>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1*b*1"/>
  <p:tag name="KSO_WM_UNIT_INDEX" val="1"/>
  <p:tag name="KSO_WM_UNIT_ISCONTENTSTITLE" val="0"/>
  <p:tag name="KSO_WM_UNIT_LAYERLEVEL" val="1"/>
  <p:tag name="KSO_WM_UNIT_NOCLEAR" val="0"/>
  <p:tag name="KSO_WM_UNIT_PRESET_TEXT" val="单击此处添加副标题"/>
  <p:tag name="KSO_WM_UNIT_TYPE" val="b"/>
  <p:tag name="KSO_WM_UNIT_VALUE" val="27"/>
</p:tagLst>
</file>

<file path=ppt/tags/tag3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7135"/>
</p:tagLst>
</file>

<file path=ppt/tags/tag3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7135"/>
</p:tagLst>
</file>

<file path=ppt/tags/tag324.xml><?xml version="1.0" encoding="utf-8"?>
<p:tagLst xmlns:a="http://schemas.openxmlformats.org/drawingml/2006/main" xmlns:r="http://schemas.openxmlformats.org/officeDocument/2006/relationships" xmlns:p="http://schemas.openxmlformats.org/presentationml/2006/main">
  <p:tag name="KSO_WM_FULL_TEXT_BEAUTIFY_COPY_ID" val="150995464"/>
  <p:tag name="KSO_WM_TEMPLATE_CATEGORY" val=""/>
  <p:tag name="KSO_WM_TEMPLATE_INDEX" val="20182110"/>
</p:tagLst>
</file>

<file path=ppt/tags/tag325.xml><?xml version="1.0" encoding="utf-8"?>
<p:tagLst xmlns:a="http://schemas.openxmlformats.org/drawingml/2006/main" xmlns:r="http://schemas.openxmlformats.org/officeDocument/2006/relationships" xmlns:p="http://schemas.openxmlformats.org/presentationml/2006/main">
  <p:tag name="KSO_WM_FULL_TEXT_BEAUTIFY_COPY_ID" val="2443266"/>
</p:tagLst>
</file>

<file path=ppt/tags/tag3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7135"/>
</p:tagLst>
</file>

<file path=ppt/tags/tag32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797.499212598424,&quot;width&quot;:14400}"/>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7135"/>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2110"/>
</p:tagLst>
</file>

<file path=ppt/tags/tag337.xml><?xml version="1.0" encoding="utf-8"?>
<p:tagLst xmlns:a="http://schemas.openxmlformats.org/drawingml/2006/main" xmlns:r="http://schemas.openxmlformats.org/officeDocument/2006/relationships" xmlns:p="http://schemas.openxmlformats.org/presentationml/2006/main">
  <p:tag name="KSO_WM_FULL_TEXT_BEAUTIFY_COPY_ID" val="150995456"/>
  <p:tag name="KSO_WM_TEMPLATE_CATEGORY" val=""/>
  <p:tag name="KSO_WM_TEMPLATE_INDEX" val="20182110"/>
</p:tagLst>
</file>

<file path=ppt/tags/tag338.xml><?xml version="1.0" encoding="utf-8"?>
<p:tagLst xmlns:a="http://schemas.openxmlformats.org/drawingml/2006/main" xmlns:r="http://schemas.openxmlformats.org/officeDocument/2006/relationships" xmlns:p="http://schemas.openxmlformats.org/presentationml/2006/main">
  <p:tag name="KSO_WM_FULL_TEXT_BEAUTIFY_COPY_ID" val="2435074"/>
</p:tagLst>
</file>

<file path=ppt/tags/tag339.xml><?xml version="1.0" encoding="utf-8"?>
<p:tagLst xmlns:a="http://schemas.openxmlformats.org/drawingml/2006/main" xmlns:r="http://schemas.openxmlformats.org/officeDocument/2006/relationships" xmlns:p="http://schemas.openxmlformats.org/presentationml/2006/main">
  <p:tag name="KSO_WM_FULL_TEXT_BEAUTIFY_COPY_ID" val="150995390"/>
  <p:tag name="KSO_WM_TEMPLATE_CATEGORY" val=""/>
  <p:tag name="KSO_WM_TEMPLATE_INDEX" val="20182110"/>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FULL_TEXT_BEAUTIFY_COPY_ID" val="2333698"/>
</p:tagLst>
</file>

<file path=ppt/tags/tag341.xml><?xml version="1.0" encoding="utf-8"?>
<p:tagLst xmlns:a="http://schemas.openxmlformats.org/drawingml/2006/main" xmlns:r="http://schemas.openxmlformats.org/officeDocument/2006/relationships" xmlns:p="http://schemas.openxmlformats.org/presentationml/2006/main">
  <p:tag name="KSO_WM_FULL_TEXT_BEAUTIFY_COPY_ID" val="150995465"/>
  <p:tag name="KSO_WM_TEMPLATE_CATEGORY" val=""/>
  <p:tag name="KSO_WM_TEMPLATE_INDEX" val="20182110"/>
</p:tagLst>
</file>

<file path=ppt/tags/tag342.xml><?xml version="1.0" encoding="utf-8"?>
<p:tagLst xmlns:a="http://schemas.openxmlformats.org/drawingml/2006/main" xmlns:r="http://schemas.openxmlformats.org/officeDocument/2006/relationships" xmlns:p="http://schemas.openxmlformats.org/presentationml/2006/main">
  <p:tag name="KSO_WM_FULL_TEXT_BEAUTIFY_COPY_ID" val="2446338"/>
</p:tagLst>
</file>

<file path=ppt/tags/tag343.xml><?xml version="1.0" encoding="utf-8"?>
<p:tagLst xmlns:a="http://schemas.openxmlformats.org/drawingml/2006/main" xmlns:r="http://schemas.openxmlformats.org/officeDocument/2006/relationships" xmlns:p="http://schemas.openxmlformats.org/presentationml/2006/main">
  <p:tag name="KSO_WM_FULL_TEXT_BEAUTIFY_COPY_ID" val="150995423"/>
  <p:tag name="KSO_WM_TEMPLATE_CATEGORY" val=""/>
  <p:tag name="KSO_WM_TEMPLATE_INDEX" val="20182110"/>
</p:tagLst>
</file>

<file path=ppt/tags/tag344.xml><?xml version="1.0" encoding="utf-8"?>
<p:tagLst xmlns:a="http://schemas.openxmlformats.org/drawingml/2006/main" xmlns:r="http://schemas.openxmlformats.org/officeDocument/2006/relationships" xmlns:p="http://schemas.openxmlformats.org/presentationml/2006/main">
  <p:tag name="KSO_WM_FULL_TEXT_BEAUTIFY_COPY_ID" val="2395138"/>
</p:tagLst>
</file>

<file path=ppt/tags/tag345.xml><?xml version="1.0" encoding="utf-8"?>
<p:tagLst xmlns:a="http://schemas.openxmlformats.org/drawingml/2006/main" xmlns:r="http://schemas.openxmlformats.org/officeDocument/2006/relationships" xmlns:p="http://schemas.openxmlformats.org/presentationml/2006/main">
  <p:tag name="KSO_WM_FULL_TEXT_BEAUTIFY_COPY_ID" val="150995473"/>
  <p:tag name="KSO_WM_TEMPLATE_CATEGORY" val=""/>
  <p:tag name="KSO_WM_TEMPLATE_INDEX" val="20182110"/>
</p:tagLst>
</file>

<file path=ppt/tags/tag346.xml><?xml version="1.0" encoding="utf-8"?>
<p:tagLst xmlns:a="http://schemas.openxmlformats.org/drawingml/2006/main" xmlns:r="http://schemas.openxmlformats.org/officeDocument/2006/relationships" xmlns:p="http://schemas.openxmlformats.org/presentationml/2006/main">
  <p:tag name="KSO_WM_FULL_TEXT_BEAUTIFY_COPY_ID" val="2454530"/>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2110"/>
</p:tagLst>
</file>

<file path=ppt/tags/tag348.xml><?xml version="1.0" encoding="utf-8"?>
<p:tagLst xmlns:a="http://schemas.openxmlformats.org/drawingml/2006/main" xmlns:r="http://schemas.openxmlformats.org/officeDocument/2006/relationships" xmlns:p="http://schemas.openxmlformats.org/presentationml/2006/main">
  <p:tag name="KSO_WM_FULL_TEXT_BEAUTIFY_COPY_ID" val="150995426"/>
  <p:tag name="KSO_WM_TEMPLATE_CATEGORY" val=""/>
  <p:tag name="KSO_WM_TEMPLATE_INDEX" val="20182110"/>
</p:tagLst>
</file>

<file path=ppt/tags/tag349.xml><?xml version="1.0" encoding="utf-8"?>
<p:tagLst xmlns:a="http://schemas.openxmlformats.org/drawingml/2006/main" xmlns:r="http://schemas.openxmlformats.org/officeDocument/2006/relationships" xmlns:p="http://schemas.openxmlformats.org/presentationml/2006/main">
  <p:tag name="KSO_WM_FULL_TEXT_BEAUTIFY_COPY_ID" val="2398210"/>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2110"/>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182110"/>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79051_1"/>
  <p:tag name="KSO_WM_TAG_VERSION" val="1.0"/>
  <p:tag name="KSO_WM_TEMPLATE_CATEGORY" val="custom"/>
  <p:tag name="KSO_WM_TEMPLATE_COLOR_TYPE" val="1"/>
  <p:tag name="KSO_WM_TEMPLATE_INDEX" val="20182110"/>
  <p:tag name="KSO_WM_TEMPLATE_JOB_ID" val="2"/>
  <p:tag name="KSO_WM_TEMPLATE_MASTER_THUMB_INDEX" val="12"/>
  <p:tag name="KSO_WM_TEMPLATE_MASTER_TYPE" val="1"/>
  <p:tag name="KSO_WM_TEMPLATE_OUTLINE_ID" val="15"/>
  <p:tag name="KSO_WM_TEMPLATE_SCENE_ID" val="1"/>
  <p:tag name="KSO_WM_TEMPLATE_SUBCATEGORY" val="0"/>
  <p:tag name="KSO_WM_TEMPLATE_THUMBS_INDEX" val="1、4、5、10、11、16、21、24、25、26、30"/>
  <p:tag name="KSO_WM_TEMPLATE_TOPIC_DEFAULT" val="1"/>
  <p:tag name="KSO_WM_TEMPLATE_TOPIC_ID" val="2869567"/>
  <p:tag name="KSO_WM_UNIT_SHOW_EDIT_AREA_INDICATION" val="0"/>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RGE_SHAPE" val="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RGE_SHAPE" val="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等线 Light"/>
        <a:ea typeface="宋体"/>
        <a:cs typeface="Arial"/>
      </a:majorFont>
      <a:minorFont>
        <a:latin typeface="等线"/>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0.xml><?xml version="1.0" encoding="utf-8"?>
<a:theme xmlns:a="http://schemas.openxmlformats.org/drawingml/2006/main" name="2_Office 主题​​">
  <a:themeElements>
    <a:clrScheme name="自定义 2">
      <a:dk1>
        <a:srgbClr val="000000"/>
      </a:dk1>
      <a:lt1>
        <a:srgbClr val="FFFFFF"/>
      </a:lt1>
      <a:dk2>
        <a:srgbClr val="E8D5D8"/>
      </a:dk2>
      <a:lt2>
        <a:srgbClr val="FFFFFF"/>
      </a:lt2>
      <a:accent1>
        <a:srgbClr val="BD888F"/>
      </a:accent1>
      <a:accent2>
        <a:srgbClr val="BD9789"/>
      </a:accent2>
      <a:accent3>
        <a:srgbClr val="BDAC89"/>
      </a:accent3>
      <a:accent4>
        <a:srgbClr val="B9BD89"/>
      </a:accent4>
      <a:accent5>
        <a:srgbClr val="A4BD89"/>
      </a:accent5>
      <a:accent6>
        <a:srgbClr val="90BD89"/>
      </a:accent6>
      <a:hlink>
        <a:srgbClr val="4B5CC4"/>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1.xml><?xml version="1.0" encoding="utf-8"?>
<a:theme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6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等线 Light"/>
        <a:ea typeface="宋体"/>
        <a:cs typeface="Arial"/>
      </a:majorFont>
      <a:minorFont>
        <a:latin typeface="等线"/>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7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等线 Light"/>
        <a:ea typeface="宋体"/>
        <a:cs typeface="Arial"/>
      </a:majorFont>
      <a:minorFont>
        <a:latin typeface="等线"/>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默认设计模板_2">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8.xml><?xml version="1.0" encoding="utf-8"?>
<a:theme xmlns:a="http://schemas.openxmlformats.org/drawingml/2006/main" name="1_默认设计模板_2">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9.xml><?xml version="1.0" encoding="utf-8"?>
<a:theme xmlns:a="http://schemas.openxmlformats.org/drawingml/2006/main" name="1_Office 主题​​">
  <a:themeElements>
    <a:clrScheme name="自定义 2">
      <a:dk1>
        <a:srgbClr val="000000"/>
      </a:dk1>
      <a:lt1>
        <a:srgbClr val="FFFFFF"/>
      </a:lt1>
      <a:dk2>
        <a:srgbClr val="DFDFDF"/>
      </a:dk2>
      <a:lt2>
        <a:srgbClr val="FFFFFF"/>
      </a:lt2>
      <a:accent1>
        <a:srgbClr val="CE707D"/>
      </a:accent1>
      <a:accent2>
        <a:srgbClr val="BB7E68"/>
      </a:accent2>
      <a:accent3>
        <a:srgbClr val="A78C55"/>
      </a:accent3>
      <a:accent4>
        <a:srgbClr val="9A9D56"/>
      </a:accent4>
      <a:accent5>
        <a:srgbClr val="96B46D"/>
      </a:accent5>
      <a:accent6>
        <a:srgbClr val="93CA83"/>
      </a:accent6>
      <a:hlink>
        <a:srgbClr val="495AC3"/>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4613</Words>
  <Application>Microsoft Office PowerPoint</Application>
  <PresentationFormat>自定义</PresentationFormat>
  <Paragraphs>136</Paragraphs>
  <Slides>40</Slides>
  <Notes>1</Notes>
  <HiddenSlides>0</HiddenSlides>
  <MMClips>0</MMClips>
  <ScaleCrop>false</ScaleCrop>
  <HeadingPairs>
    <vt:vector size="4" baseType="variant">
      <vt:variant>
        <vt:lpstr>主题</vt:lpstr>
      </vt:variant>
      <vt:variant>
        <vt:i4>11</vt:i4>
      </vt:variant>
      <vt:variant>
        <vt:lpstr>幻灯片标题</vt:lpstr>
      </vt:variant>
      <vt:variant>
        <vt:i4>40</vt:i4>
      </vt:variant>
    </vt:vector>
  </HeadingPairs>
  <TitlesOfParts>
    <vt:vector size="51" baseType="lpstr">
      <vt:lpstr>Office 主题​​</vt:lpstr>
      <vt:lpstr>6_Office 主题​​</vt:lpstr>
      <vt:lpstr>7_Office 主题​​</vt:lpstr>
      <vt:lpstr>Office 主题</vt:lpstr>
      <vt:lpstr>默认设计模板_2</vt:lpstr>
      <vt:lpstr>默认设计模板</vt:lpstr>
      <vt:lpstr>1_默认设计模板</vt:lpstr>
      <vt:lpstr>1_默认设计模板_2</vt:lpstr>
      <vt:lpstr>1_Office 主题​​</vt:lpstr>
      <vt:lpstr>2_Office 主题​​</vt:lpstr>
      <vt:lpstr>3_Office 主题​​</vt:lpstr>
      <vt:lpstr>玩偶之家</vt:lpstr>
      <vt:lpstr>学习目标</vt:lpstr>
      <vt:lpstr>魅力作家 </vt:lpstr>
      <vt:lpstr>PowerPoint 演示文稿</vt:lpstr>
      <vt:lpstr>背景回眸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品读文本</vt:lpstr>
      <vt:lpstr>PowerPoint 演示文稿</vt:lpstr>
      <vt:lpstr>PowerPoint 演示文稿</vt:lpstr>
      <vt:lpstr>PowerPoint 演示文稿</vt:lpstr>
      <vt:lpstr>PowerPoint 演示文稿</vt:lpstr>
      <vt:lpstr>总结归纳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《玩偶之家》的社会意义</vt:lpstr>
      <vt:lpstr>PowerPoint 演示文稿</vt:lpstr>
      <vt:lpstr>PowerPoint 演示文稿</vt:lpstr>
      <vt:lpstr>主题解读</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玩偶之家</dc:title>
  <dc:creator>rbm.xkw.com</dc:creator>
  <cp:lastModifiedBy>hj</cp:lastModifiedBy>
  <cp:revision>2</cp:revision>
  <cp:lastPrinted>2021-11-01T11:21:06Z</cp:lastPrinted>
  <dcterms:created xsi:type="dcterms:W3CDTF">2021-11-01T11:21:06Z</dcterms:created>
  <dcterms:modified xsi:type="dcterms:W3CDTF">2021-11-04T06:57:41Z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