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sldIdLst>
    <p:sldId id="257" r:id="rId3"/>
    <p:sldId id="258" r:id="rId4"/>
    <p:sldId id="268" r:id="rId5"/>
    <p:sldId id="272" r:id="rId6"/>
    <p:sldId id="345" r:id="rId7"/>
    <p:sldId id="273" r:id="rId8"/>
    <p:sldId id="274" r:id="rId9"/>
    <p:sldId id="347" r:id="rId10"/>
    <p:sldId id="349" r:id="rId11"/>
    <p:sldId id="346" r:id="rId12"/>
    <p:sldId id="275" r:id="rId13"/>
    <p:sldId id="276" r:id="rId14"/>
    <p:sldId id="277" r:id="rId15"/>
    <p:sldId id="280" r:id="rId16"/>
    <p:sldId id="294" r:id="rId17"/>
    <p:sldId id="295" r:id="rId18"/>
    <p:sldId id="296" r:id="rId19"/>
    <p:sldId id="297" r:id="rId20"/>
    <p:sldId id="298" r:id="rId21"/>
    <p:sldId id="299" r:id="rId22"/>
    <p:sldId id="300" r:id="rId23"/>
    <p:sldId id="348" r:id="rId24"/>
    <p:sldId id="308" r:id="rId25"/>
    <p:sldId id="309" r:id="rId26"/>
    <p:sldId id="310" r:id="rId27"/>
    <p:sldId id="311" r:id="rId28"/>
    <p:sldId id="312" r:id="rId29"/>
    <p:sldId id="313" r:id="rId30"/>
    <p:sldId id="314" r:id="rId31"/>
    <p:sldId id="315" r:id="rId32"/>
    <p:sldId id="316" r:id="rId33"/>
    <p:sldId id="317" r:id="rId34"/>
    <p:sldId id="325" r:id="rId35"/>
    <p:sldId id="327" r:id="rId36"/>
    <p:sldId id="328" r:id="rId37"/>
    <p:sldId id="320" r:id="rId38"/>
    <p:sldId id="321" r:id="rId39"/>
    <p:sldId id="322" r:id="rId40"/>
    <p:sldId id="323" r:id="rId41"/>
    <p:sldId id="260" r:id="rId42"/>
    <p:sldId id="326" r:id="rId43"/>
    <p:sldId id="330" r:id="rId44"/>
    <p:sldId id="331" r:id="rId45"/>
    <p:sldId id="334" r:id="rId46"/>
    <p:sldId id="335" r:id="rId47"/>
    <p:sldId id="332" r:id="rId48"/>
    <p:sldId id="336" r:id="rId49"/>
    <p:sldId id="337" r:id="rId50"/>
    <p:sldId id="339" r:id="rId51"/>
    <p:sldId id="338" r:id="rId52"/>
    <p:sldId id="261" r:id="rId53"/>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8"/>
        <p:guide pos="383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tags" Target="tags/tag458.xml" /><Relationship Id="rId55" Type="http://schemas.openxmlformats.org/officeDocument/2006/relationships/presProps" Target="presProps.xml" /><Relationship Id="rId56" Type="http://schemas.openxmlformats.org/officeDocument/2006/relationships/viewProps" Target="viewProps.xml" /><Relationship Id="rId57" Type="http://schemas.openxmlformats.org/officeDocument/2006/relationships/theme" Target="theme/theme1.xml" /><Relationship Id="rId58"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smtClean="0"/>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tags" Target="../tags/tag73.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2.xml" /><Relationship Id="rId20" Type="http://schemas.openxmlformats.org/officeDocument/2006/relationships/tags" Target="../tags/tag74.xml" /><Relationship Id="rId21" Type="http://schemas.openxmlformats.org/officeDocument/2006/relationships/tags" Target="../tags/tag75.xml" /><Relationship Id="rId22"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0</a:t>
            </a:fld>
            <a:endParaRPr lang="zh-CN" altLang="en-US"/>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ustDataLst>
      <p:tags r:id="rId21"/>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2.xml" /><Relationship Id="rId3" Type="http://schemas.openxmlformats.org/officeDocument/2006/relationships/tags" Target="../tags/tag163.xml" /><Relationship Id="rId4" Type="http://schemas.openxmlformats.org/officeDocument/2006/relationships/tags" Target="../tags/tag16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73.xml" /><Relationship Id="rId11" Type="http://schemas.openxmlformats.org/officeDocument/2006/relationships/tags" Target="../tags/tag174.xml" /><Relationship Id="rId12" Type="http://schemas.openxmlformats.org/officeDocument/2006/relationships/tags" Target="../tags/tag175.xml" /><Relationship Id="rId13" Type="http://schemas.openxmlformats.org/officeDocument/2006/relationships/tags" Target="../tags/tag176.xml" /><Relationship Id="rId14" Type="http://schemas.openxmlformats.org/officeDocument/2006/relationships/tags" Target="../tags/tag177.xml" /><Relationship Id="rId15" Type="http://schemas.openxmlformats.org/officeDocument/2006/relationships/tags" Target="../tags/tag178.xml" /><Relationship Id="rId16" Type="http://schemas.openxmlformats.org/officeDocument/2006/relationships/tags" Target="../tags/tag179.xml" /><Relationship Id="rId17" Type="http://schemas.openxmlformats.org/officeDocument/2006/relationships/tags" Target="../tags/tag180.xml" /><Relationship Id="rId18" Type="http://schemas.openxmlformats.org/officeDocument/2006/relationships/tags" Target="../tags/tag181.xml" /><Relationship Id="rId2" Type="http://schemas.openxmlformats.org/officeDocument/2006/relationships/tags" Target="../tags/tag165.xml" /><Relationship Id="rId3" Type="http://schemas.openxmlformats.org/officeDocument/2006/relationships/tags" Target="../tags/tag166.xml" /><Relationship Id="rId4" Type="http://schemas.openxmlformats.org/officeDocument/2006/relationships/tags" Target="../tags/tag167.xml" /><Relationship Id="rId5" Type="http://schemas.openxmlformats.org/officeDocument/2006/relationships/tags" Target="../tags/tag168.xml" /><Relationship Id="rId6" Type="http://schemas.openxmlformats.org/officeDocument/2006/relationships/tags" Target="../tags/tag169.xml" /><Relationship Id="rId7" Type="http://schemas.openxmlformats.org/officeDocument/2006/relationships/tags" Target="../tags/tag170.xml" /><Relationship Id="rId8" Type="http://schemas.openxmlformats.org/officeDocument/2006/relationships/tags" Target="../tags/tag171.xml" /><Relationship Id="rId9" Type="http://schemas.openxmlformats.org/officeDocument/2006/relationships/tags" Target="../tags/tag17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85.xml" /><Relationship Id="rId3" Type="http://schemas.openxmlformats.org/officeDocument/2006/relationships/image" Target="../media/image7.png"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tags" Target="../tags/tag18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tags" Target="../tags/tag191.xml" /><Relationship Id="rId5" Type="http://schemas.openxmlformats.org/officeDocument/2006/relationships/tags" Target="../tags/tag19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01.xml" /><Relationship Id="rId11" Type="http://schemas.openxmlformats.org/officeDocument/2006/relationships/tags" Target="../tags/tag202.xml" /><Relationship Id="rId12" Type="http://schemas.openxmlformats.org/officeDocument/2006/relationships/tags" Target="../tags/tag203.xml" /><Relationship Id="rId13" Type="http://schemas.openxmlformats.org/officeDocument/2006/relationships/tags" Target="../tags/tag204.xml" /><Relationship Id="rId14" Type="http://schemas.openxmlformats.org/officeDocument/2006/relationships/tags" Target="../tags/tag205.xml" /><Relationship Id="rId15" Type="http://schemas.openxmlformats.org/officeDocument/2006/relationships/tags" Target="../tags/tag206.xml" /><Relationship Id="rId16" Type="http://schemas.openxmlformats.org/officeDocument/2006/relationships/tags" Target="../tags/tag207.xml" /><Relationship Id="rId17" Type="http://schemas.openxmlformats.org/officeDocument/2006/relationships/tags" Target="../tags/tag208.xml" /><Relationship Id="rId18" Type="http://schemas.openxmlformats.org/officeDocument/2006/relationships/tags" Target="../tags/tag209.xml" /><Relationship Id="rId19" Type="http://schemas.openxmlformats.org/officeDocument/2006/relationships/tags" Target="../tags/tag210.xml" /><Relationship Id="rId2" Type="http://schemas.openxmlformats.org/officeDocument/2006/relationships/tags" Target="../tags/tag193.xml" /><Relationship Id="rId20" Type="http://schemas.openxmlformats.org/officeDocument/2006/relationships/tags" Target="../tags/tag211.xml" /><Relationship Id="rId21" Type="http://schemas.openxmlformats.org/officeDocument/2006/relationships/image" Target="../media/image8.jpeg" /><Relationship Id="rId22" Type="http://schemas.openxmlformats.org/officeDocument/2006/relationships/tags" Target="../tags/tag212.xml" /><Relationship Id="rId23" Type="http://schemas.openxmlformats.org/officeDocument/2006/relationships/tags" Target="../tags/tag213.xml" /><Relationship Id="rId3" Type="http://schemas.openxmlformats.org/officeDocument/2006/relationships/tags" Target="../tags/tag194.xml" /><Relationship Id="rId4" Type="http://schemas.openxmlformats.org/officeDocument/2006/relationships/tags" Target="../tags/tag195.xml" /><Relationship Id="rId5" Type="http://schemas.openxmlformats.org/officeDocument/2006/relationships/tags" Target="../tags/tag196.xml" /><Relationship Id="rId6" Type="http://schemas.openxmlformats.org/officeDocument/2006/relationships/tags" Target="../tags/tag197.xml" /><Relationship Id="rId7" Type="http://schemas.openxmlformats.org/officeDocument/2006/relationships/tags" Target="../tags/tag198.xml" /><Relationship Id="rId8" Type="http://schemas.openxmlformats.org/officeDocument/2006/relationships/tags" Target="../tags/tag199.xml" /><Relationship Id="rId9" Type="http://schemas.openxmlformats.org/officeDocument/2006/relationships/tags" Target="../tags/tag20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4.xml" /><Relationship Id="rId3" Type="http://schemas.openxmlformats.org/officeDocument/2006/relationships/tags" Target="../tags/tag215.xml" /><Relationship Id="rId4" Type="http://schemas.openxmlformats.org/officeDocument/2006/relationships/tags" Target="../tags/tag216.xml" /><Relationship Id="rId5" Type="http://schemas.openxmlformats.org/officeDocument/2006/relationships/tags" Target="../tags/tag21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8.xml" /><Relationship Id="rId3" Type="http://schemas.openxmlformats.org/officeDocument/2006/relationships/tags" Target="../tags/tag219.xml" /><Relationship Id="rId4" Type="http://schemas.openxmlformats.org/officeDocument/2006/relationships/tags" Target="../tags/tag220.xml" /><Relationship Id="rId5" Type="http://schemas.openxmlformats.org/officeDocument/2006/relationships/tags" Target="../tags/tag22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2.xml" /><Relationship Id="rId3" Type="http://schemas.openxmlformats.org/officeDocument/2006/relationships/tags" Target="../tags/tag223.xml" /><Relationship Id="rId4" Type="http://schemas.openxmlformats.org/officeDocument/2006/relationships/tags" Target="../tags/tag224.xml" /><Relationship Id="rId5" Type="http://schemas.openxmlformats.org/officeDocument/2006/relationships/tags" Target="../tags/tag22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6.xml" /><Relationship Id="rId3" Type="http://schemas.openxmlformats.org/officeDocument/2006/relationships/tags" Target="../tags/tag227.xml" /><Relationship Id="rId4" Type="http://schemas.openxmlformats.org/officeDocument/2006/relationships/tags" Target="../tags/tag228.xml" /><Relationship Id="rId5" Type="http://schemas.openxmlformats.org/officeDocument/2006/relationships/tags" Target="../tags/tag22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9.xml"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image" Target="../media/image2.jpeg" /><Relationship Id="rId6" Type="http://schemas.openxmlformats.org/officeDocument/2006/relationships/tags" Target="../tags/tag82.xml" /><Relationship Id="rId7" Type="http://schemas.openxmlformats.org/officeDocument/2006/relationships/tags" Target="../tags/tag8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0.xml" /><Relationship Id="rId3" Type="http://schemas.openxmlformats.org/officeDocument/2006/relationships/tags" Target="../tags/tag231.xml" /><Relationship Id="rId4" Type="http://schemas.openxmlformats.org/officeDocument/2006/relationships/tags" Target="../tags/tag232.xml" /><Relationship Id="rId5" Type="http://schemas.openxmlformats.org/officeDocument/2006/relationships/tags" Target="../tags/tag23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42.xml" /><Relationship Id="rId11" Type="http://schemas.openxmlformats.org/officeDocument/2006/relationships/tags" Target="../tags/tag243.xml" /><Relationship Id="rId12" Type="http://schemas.openxmlformats.org/officeDocument/2006/relationships/tags" Target="../tags/tag244.xml" /><Relationship Id="rId13" Type="http://schemas.openxmlformats.org/officeDocument/2006/relationships/tags" Target="../tags/tag245.xml" /><Relationship Id="rId14" Type="http://schemas.openxmlformats.org/officeDocument/2006/relationships/tags" Target="../tags/tag246.xml" /><Relationship Id="rId15" Type="http://schemas.openxmlformats.org/officeDocument/2006/relationships/tags" Target="../tags/tag247.xml" /><Relationship Id="rId16" Type="http://schemas.openxmlformats.org/officeDocument/2006/relationships/tags" Target="../tags/tag248.xml" /><Relationship Id="rId17" Type="http://schemas.openxmlformats.org/officeDocument/2006/relationships/tags" Target="../tags/tag249.xml" /><Relationship Id="rId18" Type="http://schemas.openxmlformats.org/officeDocument/2006/relationships/tags" Target="../tags/tag250.xml" /><Relationship Id="rId19" Type="http://schemas.openxmlformats.org/officeDocument/2006/relationships/tags" Target="../tags/tag251.xml" /><Relationship Id="rId2" Type="http://schemas.openxmlformats.org/officeDocument/2006/relationships/tags" Target="../tags/tag234.xml" /><Relationship Id="rId20" Type="http://schemas.openxmlformats.org/officeDocument/2006/relationships/tags" Target="../tags/tag252.xml" /><Relationship Id="rId21" Type="http://schemas.openxmlformats.org/officeDocument/2006/relationships/image" Target="../media/image8.jpeg" /><Relationship Id="rId22" Type="http://schemas.openxmlformats.org/officeDocument/2006/relationships/tags" Target="../tags/tag253.xml" /><Relationship Id="rId23" Type="http://schemas.openxmlformats.org/officeDocument/2006/relationships/tags" Target="../tags/tag254.xml" /><Relationship Id="rId3" Type="http://schemas.openxmlformats.org/officeDocument/2006/relationships/tags" Target="../tags/tag235.xml" /><Relationship Id="rId4" Type="http://schemas.openxmlformats.org/officeDocument/2006/relationships/tags" Target="../tags/tag236.xml" /><Relationship Id="rId5" Type="http://schemas.openxmlformats.org/officeDocument/2006/relationships/tags" Target="../tags/tag237.xml" /><Relationship Id="rId6" Type="http://schemas.openxmlformats.org/officeDocument/2006/relationships/tags" Target="../tags/tag238.xml" /><Relationship Id="rId7" Type="http://schemas.openxmlformats.org/officeDocument/2006/relationships/tags" Target="../tags/tag239.xml" /><Relationship Id="rId8" Type="http://schemas.openxmlformats.org/officeDocument/2006/relationships/tags" Target="../tags/tag240.xml" /><Relationship Id="rId9" Type="http://schemas.openxmlformats.org/officeDocument/2006/relationships/tags" Target="../tags/tag24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5.xml" /><Relationship Id="rId3" Type="http://schemas.openxmlformats.org/officeDocument/2006/relationships/tags" Target="../tags/tag256.xml" /><Relationship Id="rId4" Type="http://schemas.openxmlformats.org/officeDocument/2006/relationships/tags" Target="../tags/tag25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58.xml" /><Relationship Id="rId3" Type="http://schemas.openxmlformats.org/officeDocument/2006/relationships/tags" Target="../tags/tag259.xml" /><Relationship Id="rId4" Type="http://schemas.openxmlformats.org/officeDocument/2006/relationships/tags" Target="../tags/tag26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61.xml" /><Relationship Id="rId3" Type="http://schemas.openxmlformats.org/officeDocument/2006/relationships/tags" Target="../tags/tag262.xml" /><Relationship Id="rId4" Type="http://schemas.openxmlformats.org/officeDocument/2006/relationships/tags" Target="../tags/tag26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64.xml" /><Relationship Id="rId3" Type="http://schemas.openxmlformats.org/officeDocument/2006/relationships/tags" Target="../tags/tag265.xml" /><Relationship Id="rId4" Type="http://schemas.openxmlformats.org/officeDocument/2006/relationships/tags" Target="../tags/tag266.xml" /><Relationship Id="rId5" Type="http://schemas.openxmlformats.org/officeDocument/2006/relationships/tags" Target="../tags/tag26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68.xml" /><Relationship Id="rId3" Type="http://schemas.openxmlformats.org/officeDocument/2006/relationships/tags" Target="../tags/tag269.xml" /><Relationship Id="rId4" Type="http://schemas.openxmlformats.org/officeDocument/2006/relationships/tags" Target="../tags/tag270.xml" /><Relationship Id="rId5" Type="http://schemas.openxmlformats.org/officeDocument/2006/relationships/tags" Target="../tags/tag27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72.xml" /><Relationship Id="rId3" Type="http://schemas.openxmlformats.org/officeDocument/2006/relationships/tags" Target="../tags/tag273.xml" /><Relationship Id="rId4" Type="http://schemas.openxmlformats.org/officeDocument/2006/relationships/tags" Target="../tags/tag274.xml" /><Relationship Id="rId5" Type="http://schemas.openxmlformats.org/officeDocument/2006/relationships/tags" Target="../tags/tag27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76.xml" /><Relationship Id="rId3" Type="http://schemas.openxmlformats.org/officeDocument/2006/relationships/tags" Target="../tags/tag277.xml" /><Relationship Id="rId4" Type="http://schemas.openxmlformats.org/officeDocument/2006/relationships/tags" Target="../tags/tag278.xml" /><Relationship Id="rId5" Type="http://schemas.openxmlformats.org/officeDocument/2006/relationships/tags" Target="../tags/tag27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80.xml" /><Relationship Id="rId3" Type="http://schemas.openxmlformats.org/officeDocument/2006/relationships/tags" Target="../tags/tag281.xml" /><Relationship Id="rId4" Type="http://schemas.openxmlformats.org/officeDocument/2006/relationships/tags" Target="../tags/tag282.xml" /><Relationship Id="rId5" Type="http://schemas.openxmlformats.org/officeDocument/2006/relationships/tags" Target="../tags/tag28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92.xml" /><Relationship Id="rId11" Type="http://schemas.openxmlformats.org/officeDocument/2006/relationships/tags" Target="../tags/tag93.xml" /><Relationship Id="rId12" Type="http://schemas.openxmlformats.org/officeDocument/2006/relationships/tags" Target="../tags/tag94.xml" /><Relationship Id="rId13" Type="http://schemas.openxmlformats.org/officeDocument/2006/relationships/tags" Target="../tags/tag95.xml" /><Relationship Id="rId14" Type="http://schemas.openxmlformats.org/officeDocument/2006/relationships/tags" Target="../tags/tag96.xml" /><Relationship Id="rId15" Type="http://schemas.openxmlformats.org/officeDocument/2006/relationships/tags" Target="../tags/tag97.xml" /><Relationship Id="rId16" Type="http://schemas.openxmlformats.org/officeDocument/2006/relationships/tags" Target="../tags/tag98.xml" /><Relationship Id="rId17" Type="http://schemas.openxmlformats.org/officeDocument/2006/relationships/tags" Target="../tags/tag99.xml" /><Relationship Id="rId18" Type="http://schemas.openxmlformats.org/officeDocument/2006/relationships/tags" Target="../tags/tag100.xml" /><Relationship Id="rId19" Type="http://schemas.openxmlformats.org/officeDocument/2006/relationships/tags" Target="../tags/tag101.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tags" Target="../tags/tag89.xml" /><Relationship Id="rId8" Type="http://schemas.openxmlformats.org/officeDocument/2006/relationships/tags" Target="../tags/tag90.xml" /><Relationship Id="rId9" Type="http://schemas.openxmlformats.org/officeDocument/2006/relationships/tags" Target="../tags/tag9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84.xml" /><Relationship Id="rId3" Type="http://schemas.openxmlformats.org/officeDocument/2006/relationships/tags" Target="../tags/tag285.xml" /><Relationship Id="rId4" Type="http://schemas.openxmlformats.org/officeDocument/2006/relationships/tags" Target="../tags/tag286.xml" /><Relationship Id="rId5" Type="http://schemas.openxmlformats.org/officeDocument/2006/relationships/tags" Target="../tags/tag28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88.xml" /><Relationship Id="rId3" Type="http://schemas.openxmlformats.org/officeDocument/2006/relationships/tags" Target="../tags/tag289.xml" /><Relationship Id="rId4" Type="http://schemas.openxmlformats.org/officeDocument/2006/relationships/tags" Target="../tags/tag290.xml" /><Relationship Id="rId5" Type="http://schemas.openxmlformats.org/officeDocument/2006/relationships/tags" Target="../tags/tag29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92.xml" /><Relationship Id="rId3" Type="http://schemas.openxmlformats.org/officeDocument/2006/relationships/tags" Target="../tags/tag293.xml" /><Relationship Id="rId4" Type="http://schemas.openxmlformats.org/officeDocument/2006/relationships/tags" Target="../tags/tag294.xml" /><Relationship Id="rId5" Type="http://schemas.openxmlformats.org/officeDocument/2006/relationships/tags" Target="../tags/tag29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6.xml" /><Relationship Id="rId3" Type="http://schemas.openxmlformats.org/officeDocument/2006/relationships/tags" Target="../tags/tag297.xml" /><Relationship Id="rId4" Type="http://schemas.openxmlformats.org/officeDocument/2006/relationships/image" Target="../media/image9.png" /><Relationship Id="rId5" Type="http://schemas.openxmlformats.org/officeDocument/2006/relationships/tags" Target="../tags/tag298.xml" /><Relationship Id="rId6" Type="http://schemas.openxmlformats.org/officeDocument/2006/relationships/tags" Target="../tags/tag299.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08.xml" /><Relationship Id="rId11" Type="http://schemas.openxmlformats.org/officeDocument/2006/relationships/tags" Target="../tags/tag309.xml" /><Relationship Id="rId12" Type="http://schemas.openxmlformats.org/officeDocument/2006/relationships/tags" Target="../tags/tag310.xml" /><Relationship Id="rId13" Type="http://schemas.openxmlformats.org/officeDocument/2006/relationships/tags" Target="../tags/tag311.xml" /><Relationship Id="rId14" Type="http://schemas.openxmlformats.org/officeDocument/2006/relationships/tags" Target="../tags/tag312.xml" /><Relationship Id="rId15" Type="http://schemas.openxmlformats.org/officeDocument/2006/relationships/tags" Target="../tags/tag313.xml" /><Relationship Id="rId16" Type="http://schemas.openxmlformats.org/officeDocument/2006/relationships/tags" Target="../tags/tag314.xml" /><Relationship Id="rId17" Type="http://schemas.openxmlformats.org/officeDocument/2006/relationships/tags" Target="../tags/tag315.xml" /><Relationship Id="rId18" Type="http://schemas.openxmlformats.org/officeDocument/2006/relationships/tags" Target="../tags/tag316.xml" /><Relationship Id="rId19" Type="http://schemas.openxmlformats.org/officeDocument/2006/relationships/tags" Target="../tags/tag317.xml" /><Relationship Id="rId2" Type="http://schemas.openxmlformats.org/officeDocument/2006/relationships/tags" Target="../tags/tag300.xml" /><Relationship Id="rId20" Type="http://schemas.openxmlformats.org/officeDocument/2006/relationships/tags" Target="../tags/tag318.xml" /><Relationship Id="rId21" Type="http://schemas.openxmlformats.org/officeDocument/2006/relationships/tags" Target="../tags/tag319.xml" /><Relationship Id="rId3" Type="http://schemas.openxmlformats.org/officeDocument/2006/relationships/tags" Target="../tags/tag301.xml" /><Relationship Id="rId4" Type="http://schemas.openxmlformats.org/officeDocument/2006/relationships/tags" Target="../tags/tag302.xml" /><Relationship Id="rId5" Type="http://schemas.openxmlformats.org/officeDocument/2006/relationships/tags" Target="../tags/tag303.xml" /><Relationship Id="rId6" Type="http://schemas.openxmlformats.org/officeDocument/2006/relationships/tags" Target="../tags/tag304.xml" /><Relationship Id="rId7" Type="http://schemas.openxmlformats.org/officeDocument/2006/relationships/tags" Target="../tags/tag305.xml" /><Relationship Id="rId8" Type="http://schemas.openxmlformats.org/officeDocument/2006/relationships/tags" Target="../tags/tag306.xml" /><Relationship Id="rId9" Type="http://schemas.openxmlformats.org/officeDocument/2006/relationships/tags" Target="../tags/tag30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28.xml" /><Relationship Id="rId11" Type="http://schemas.openxmlformats.org/officeDocument/2006/relationships/tags" Target="../tags/tag329.xml" /><Relationship Id="rId12" Type="http://schemas.openxmlformats.org/officeDocument/2006/relationships/tags" Target="../tags/tag330.xml" /><Relationship Id="rId13" Type="http://schemas.openxmlformats.org/officeDocument/2006/relationships/tags" Target="../tags/tag331.xml" /><Relationship Id="rId14" Type="http://schemas.openxmlformats.org/officeDocument/2006/relationships/tags" Target="../tags/tag332.xml" /><Relationship Id="rId15" Type="http://schemas.openxmlformats.org/officeDocument/2006/relationships/tags" Target="../tags/tag333.xml" /><Relationship Id="rId16" Type="http://schemas.openxmlformats.org/officeDocument/2006/relationships/tags" Target="../tags/tag334.xml" /><Relationship Id="rId17" Type="http://schemas.openxmlformats.org/officeDocument/2006/relationships/tags" Target="../tags/tag335.xml" /><Relationship Id="rId18" Type="http://schemas.openxmlformats.org/officeDocument/2006/relationships/tags" Target="../tags/tag336.xml" /><Relationship Id="rId19" Type="http://schemas.openxmlformats.org/officeDocument/2006/relationships/tags" Target="../tags/tag337.xml" /><Relationship Id="rId2" Type="http://schemas.openxmlformats.org/officeDocument/2006/relationships/tags" Target="../tags/tag320.xml" /><Relationship Id="rId20" Type="http://schemas.openxmlformats.org/officeDocument/2006/relationships/tags" Target="../tags/tag338.xml" /><Relationship Id="rId21" Type="http://schemas.openxmlformats.org/officeDocument/2006/relationships/tags" Target="../tags/tag339.xml" /><Relationship Id="rId3" Type="http://schemas.openxmlformats.org/officeDocument/2006/relationships/tags" Target="../tags/tag321.xml" /><Relationship Id="rId4" Type="http://schemas.openxmlformats.org/officeDocument/2006/relationships/tags" Target="../tags/tag322.xml" /><Relationship Id="rId5" Type="http://schemas.openxmlformats.org/officeDocument/2006/relationships/tags" Target="../tags/tag323.xml" /><Relationship Id="rId6" Type="http://schemas.openxmlformats.org/officeDocument/2006/relationships/tags" Target="../tags/tag324.xml" /><Relationship Id="rId7" Type="http://schemas.openxmlformats.org/officeDocument/2006/relationships/tags" Target="../tags/tag325.xml" /><Relationship Id="rId8" Type="http://schemas.openxmlformats.org/officeDocument/2006/relationships/tags" Target="../tags/tag326.xml" /><Relationship Id="rId9" Type="http://schemas.openxmlformats.org/officeDocument/2006/relationships/tags" Target="../tags/tag32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48.xml" /><Relationship Id="rId11" Type="http://schemas.openxmlformats.org/officeDocument/2006/relationships/tags" Target="../tags/tag349.xml" /><Relationship Id="rId12" Type="http://schemas.openxmlformats.org/officeDocument/2006/relationships/tags" Target="../tags/tag350.xml" /><Relationship Id="rId13" Type="http://schemas.openxmlformats.org/officeDocument/2006/relationships/tags" Target="../tags/tag351.xml" /><Relationship Id="rId14" Type="http://schemas.openxmlformats.org/officeDocument/2006/relationships/tags" Target="../tags/tag352.xml" /><Relationship Id="rId15" Type="http://schemas.openxmlformats.org/officeDocument/2006/relationships/tags" Target="../tags/tag353.xml" /><Relationship Id="rId16" Type="http://schemas.openxmlformats.org/officeDocument/2006/relationships/tags" Target="../tags/tag354.xml" /><Relationship Id="rId17" Type="http://schemas.openxmlformats.org/officeDocument/2006/relationships/tags" Target="../tags/tag355.xml" /><Relationship Id="rId18" Type="http://schemas.openxmlformats.org/officeDocument/2006/relationships/tags" Target="../tags/tag356.xml" /><Relationship Id="rId19" Type="http://schemas.openxmlformats.org/officeDocument/2006/relationships/tags" Target="../tags/tag357.xml" /><Relationship Id="rId2" Type="http://schemas.openxmlformats.org/officeDocument/2006/relationships/tags" Target="../tags/tag340.xml" /><Relationship Id="rId20" Type="http://schemas.openxmlformats.org/officeDocument/2006/relationships/image" Target="../media/image10.jpeg" /><Relationship Id="rId21" Type="http://schemas.openxmlformats.org/officeDocument/2006/relationships/tags" Target="../tags/tag358.xml" /><Relationship Id="rId22" Type="http://schemas.openxmlformats.org/officeDocument/2006/relationships/tags" Target="../tags/tag359.xml" /><Relationship Id="rId3" Type="http://schemas.openxmlformats.org/officeDocument/2006/relationships/tags" Target="../tags/tag341.xml" /><Relationship Id="rId4" Type="http://schemas.openxmlformats.org/officeDocument/2006/relationships/tags" Target="../tags/tag342.xml" /><Relationship Id="rId5" Type="http://schemas.openxmlformats.org/officeDocument/2006/relationships/tags" Target="../tags/tag343.xml" /><Relationship Id="rId6" Type="http://schemas.openxmlformats.org/officeDocument/2006/relationships/tags" Target="../tags/tag344.xml" /><Relationship Id="rId7" Type="http://schemas.openxmlformats.org/officeDocument/2006/relationships/tags" Target="../tags/tag345.xml" /><Relationship Id="rId8" Type="http://schemas.openxmlformats.org/officeDocument/2006/relationships/tags" Target="../tags/tag346.xml" /><Relationship Id="rId9" Type="http://schemas.openxmlformats.org/officeDocument/2006/relationships/tags" Target="../tags/tag34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68.xml" /><Relationship Id="rId11" Type="http://schemas.openxmlformats.org/officeDocument/2006/relationships/tags" Target="../tags/tag369.xml" /><Relationship Id="rId12" Type="http://schemas.openxmlformats.org/officeDocument/2006/relationships/tags" Target="../tags/tag370.xml" /><Relationship Id="rId13" Type="http://schemas.openxmlformats.org/officeDocument/2006/relationships/tags" Target="../tags/tag371.xml" /><Relationship Id="rId14" Type="http://schemas.openxmlformats.org/officeDocument/2006/relationships/tags" Target="../tags/tag372.xml" /><Relationship Id="rId15" Type="http://schemas.openxmlformats.org/officeDocument/2006/relationships/tags" Target="../tags/tag373.xml" /><Relationship Id="rId16" Type="http://schemas.openxmlformats.org/officeDocument/2006/relationships/tags" Target="../tags/tag374.xml" /><Relationship Id="rId17" Type="http://schemas.openxmlformats.org/officeDocument/2006/relationships/tags" Target="../tags/tag375.xml" /><Relationship Id="rId18" Type="http://schemas.openxmlformats.org/officeDocument/2006/relationships/tags" Target="../tags/tag376.xml" /><Relationship Id="rId19" Type="http://schemas.openxmlformats.org/officeDocument/2006/relationships/tags" Target="../tags/tag377.xml" /><Relationship Id="rId2" Type="http://schemas.openxmlformats.org/officeDocument/2006/relationships/tags" Target="../tags/tag360.xml" /><Relationship Id="rId20" Type="http://schemas.openxmlformats.org/officeDocument/2006/relationships/tags" Target="../tags/tag378.xml" /><Relationship Id="rId21" Type="http://schemas.openxmlformats.org/officeDocument/2006/relationships/image" Target="../media/image11.jpeg" /><Relationship Id="rId22" Type="http://schemas.openxmlformats.org/officeDocument/2006/relationships/tags" Target="../tags/tag379.xml" /><Relationship Id="rId23" Type="http://schemas.openxmlformats.org/officeDocument/2006/relationships/tags" Target="../tags/tag380.xml" /><Relationship Id="rId3" Type="http://schemas.openxmlformats.org/officeDocument/2006/relationships/tags" Target="../tags/tag361.xml" /><Relationship Id="rId4" Type="http://schemas.openxmlformats.org/officeDocument/2006/relationships/tags" Target="../tags/tag362.xml" /><Relationship Id="rId5" Type="http://schemas.openxmlformats.org/officeDocument/2006/relationships/tags" Target="../tags/tag363.xml" /><Relationship Id="rId6" Type="http://schemas.openxmlformats.org/officeDocument/2006/relationships/tags" Target="../tags/tag364.xml" /><Relationship Id="rId7" Type="http://schemas.openxmlformats.org/officeDocument/2006/relationships/tags" Target="../tags/tag365.xml" /><Relationship Id="rId8" Type="http://schemas.openxmlformats.org/officeDocument/2006/relationships/tags" Target="../tags/tag366.xml" /><Relationship Id="rId9" Type="http://schemas.openxmlformats.org/officeDocument/2006/relationships/tags" Target="../tags/tag36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89.xml" /><Relationship Id="rId11" Type="http://schemas.openxmlformats.org/officeDocument/2006/relationships/tags" Target="../tags/tag390.xml" /><Relationship Id="rId12" Type="http://schemas.openxmlformats.org/officeDocument/2006/relationships/tags" Target="../tags/tag391.xml" /><Relationship Id="rId13" Type="http://schemas.openxmlformats.org/officeDocument/2006/relationships/tags" Target="../tags/tag392.xml" /><Relationship Id="rId14" Type="http://schemas.openxmlformats.org/officeDocument/2006/relationships/tags" Target="../tags/tag393.xml" /><Relationship Id="rId15" Type="http://schemas.openxmlformats.org/officeDocument/2006/relationships/tags" Target="../tags/tag394.xml" /><Relationship Id="rId16" Type="http://schemas.openxmlformats.org/officeDocument/2006/relationships/tags" Target="../tags/tag395.xml" /><Relationship Id="rId17" Type="http://schemas.openxmlformats.org/officeDocument/2006/relationships/tags" Target="../tags/tag396.xml" /><Relationship Id="rId18" Type="http://schemas.openxmlformats.org/officeDocument/2006/relationships/tags" Target="../tags/tag397.xml" /><Relationship Id="rId19" Type="http://schemas.openxmlformats.org/officeDocument/2006/relationships/tags" Target="../tags/tag398.xml" /><Relationship Id="rId2" Type="http://schemas.openxmlformats.org/officeDocument/2006/relationships/tags" Target="../tags/tag381.xml" /><Relationship Id="rId20" Type="http://schemas.openxmlformats.org/officeDocument/2006/relationships/tags" Target="../tags/tag399.xml" /><Relationship Id="rId21" Type="http://schemas.openxmlformats.org/officeDocument/2006/relationships/image" Target="../media/image11.jpeg" /><Relationship Id="rId22" Type="http://schemas.openxmlformats.org/officeDocument/2006/relationships/tags" Target="../tags/tag400.xml" /><Relationship Id="rId23" Type="http://schemas.openxmlformats.org/officeDocument/2006/relationships/tags" Target="../tags/tag401.xml" /><Relationship Id="rId3" Type="http://schemas.openxmlformats.org/officeDocument/2006/relationships/tags" Target="../tags/tag382.xml" /><Relationship Id="rId4" Type="http://schemas.openxmlformats.org/officeDocument/2006/relationships/tags" Target="../tags/tag383.xml" /><Relationship Id="rId5" Type="http://schemas.openxmlformats.org/officeDocument/2006/relationships/tags" Target="../tags/tag384.xml" /><Relationship Id="rId6" Type="http://schemas.openxmlformats.org/officeDocument/2006/relationships/tags" Target="../tags/tag385.xml" /><Relationship Id="rId7" Type="http://schemas.openxmlformats.org/officeDocument/2006/relationships/tags" Target="../tags/tag386.xml" /><Relationship Id="rId8" Type="http://schemas.openxmlformats.org/officeDocument/2006/relationships/tags" Target="../tags/tag387.xml" /><Relationship Id="rId9" Type="http://schemas.openxmlformats.org/officeDocument/2006/relationships/tags" Target="../tags/tag38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10.xml" /><Relationship Id="rId11" Type="http://schemas.openxmlformats.org/officeDocument/2006/relationships/tags" Target="../tags/tag411.xml" /><Relationship Id="rId12" Type="http://schemas.openxmlformats.org/officeDocument/2006/relationships/tags" Target="../tags/tag412.xml" /><Relationship Id="rId13" Type="http://schemas.openxmlformats.org/officeDocument/2006/relationships/tags" Target="../tags/tag413.xml" /><Relationship Id="rId14" Type="http://schemas.openxmlformats.org/officeDocument/2006/relationships/tags" Target="../tags/tag414.xml" /><Relationship Id="rId15" Type="http://schemas.openxmlformats.org/officeDocument/2006/relationships/tags" Target="../tags/tag415.xml" /><Relationship Id="rId16" Type="http://schemas.openxmlformats.org/officeDocument/2006/relationships/tags" Target="../tags/tag416.xml" /><Relationship Id="rId17" Type="http://schemas.openxmlformats.org/officeDocument/2006/relationships/tags" Target="../tags/tag417.xml" /><Relationship Id="rId18" Type="http://schemas.openxmlformats.org/officeDocument/2006/relationships/tags" Target="../tags/tag418.xml" /><Relationship Id="rId19" Type="http://schemas.openxmlformats.org/officeDocument/2006/relationships/tags" Target="../tags/tag419.xml" /><Relationship Id="rId2" Type="http://schemas.openxmlformats.org/officeDocument/2006/relationships/tags" Target="../tags/tag402.xml" /><Relationship Id="rId20" Type="http://schemas.openxmlformats.org/officeDocument/2006/relationships/tags" Target="../tags/tag420.xml" /><Relationship Id="rId21" Type="http://schemas.openxmlformats.org/officeDocument/2006/relationships/image" Target="../media/image11.jpeg" /><Relationship Id="rId22" Type="http://schemas.openxmlformats.org/officeDocument/2006/relationships/tags" Target="../tags/tag421.xml" /><Relationship Id="rId23" Type="http://schemas.openxmlformats.org/officeDocument/2006/relationships/tags" Target="../tags/tag422.xml" /><Relationship Id="rId3" Type="http://schemas.openxmlformats.org/officeDocument/2006/relationships/tags" Target="../tags/tag403.xml" /><Relationship Id="rId4" Type="http://schemas.openxmlformats.org/officeDocument/2006/relationships/tags" Target="../tags/tag404.xml" /><Relationship Id="rId5" Type="http://schemas.openxmlformats.org/officeDocument/2006/relationships/tags" Target="../tags/tag405.xml" /><Relationship Id="rId6" Type="http://schemas.openxmlformats.org/officeDocument/2006/relationships/tags" Target="../tags/tag406.xml" /><Relationship Id="rId7" Type="http://schemas.openxmlformats.org/officeDocument/2006/relationships/tags" Target="../tags/tag407.xml" /><Relationship Id="rId8" Type="http://schemas.openxmlformats.org/officeDocument/2006/relationships/tags" Target="../tags/tag408.xml" /><Relationship Id="rId9" Type="http://schemas.openxmlformats.org/officeDocument/2006/relationships/tags" Target="../tags/tag40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2.xml" /><Relationship Id="rId3" Type="http://schemas.openxmlformats.org/officeDocument/2006/relationships/image" Target="../media/image3.png" /><Relationship Id="rId4" Type="http://schemas.openxmlformats.org/officeDocument/2006/relationships/tags" Target="../tags/tag103.xml" /><Relationship Id="rId5" Type="http://schemas.openxmlformats.org/officeDocument/2006/relationships/tags" Target="../tags/tag10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9.png" /><Relationship Id="rId11" Type="http://schemas.openxmlformats.org/officeDocument/2006/relationships/tags" Target="../tags/tag429.xml" /><Relationship Id="rId2" Type="http://schemas.openxmlformats.org/officeDocument/2006/relationships/tags" Target="../tags/tag423.xml" /><Relationship Id="rId3" Type="http://schemas.openxmlformats.org/officeDocument/2006/relationships/tags" Target="../tags/tag424.xml" /><Relationship Id="rId4" Type="http://schemas.openxmlformats.org/officeDocument/2006/relationships/image" Target="../media/image12.png" /><Relationship Id="rId5" Type="http://schemas.microsoft.com/office/2007/relationships/hdphoto" Target="../media/image13.wdp" /><Relationship Id="rId6" Type="http://schemas.openxmlformats.org/officeDocument/2006/relationships/tags" Target="../tags/tag425.xml" /><Relationship Id="rId7" Type="http://schemas.openxmlformats.org/officeDocument/2006/relationships/tags" Target="../tags/tag426.xml" /><Relationship Id="rId8" Type="http://schemas.openxmlformats.org/officeDocument/2006/relationships/tags" Target="../tags/tag427.xml" /><Relationship Id="rId9" Type="http://schemas.openxmlformats.org/officeDocument/2006/relationships/tags" Target="../tags/tag428.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0.xml" /><Relationship Id="rId3" Type="http://schemas.openxmlformats.org/officeDocument/2006/relationships/tags" Target="../tags/tag431.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2.xml" /><Relationship Id="rId3" Type="http://schemas.openxmlformats.org/officeDocument/2006/relationships/tags" Target="../tags/tag433.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4.xml" /><Relationship Id="rId3" Type="http://schemas.openxmlformats.org/officeDocument/2006/relationships/tags" Target="../tags/tag435.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6.xml" /><Relationship Id="rId3" Type="http://schemas.openxmlformats.org/officeDocument/2006/relationships/tags" Target="../tags/tag43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8.xml" /><Relationship Id="rId3" Type="http://schemas.openxmlformats.org/officeDocument/2006/relationships/tags" Target="../tags/tag439.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40.xml" /><Relationship Id="rId3" Type="http://schemas.openxmlformats.org/officeDocument/2006/relationships/tags" Target="../tags/tag441.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42.xml" /><Relationship Id="rId3" Type="http://schemas.openxmlformats.org/officeDocument/2006/relationships/tags" Target="../tags/tag443.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44.xml" /><Relationship Id="rId3" Type="http://schemas.openxmlformats.org/officeDocument/2006/relationships/tags" Target="../tags/tag445.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46.xml" /><Relationship Id="rId3" Type="http://schemas.openxmlformats.org/officeDocument/2006/relationships/tags" Target="../tags/tag44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5.xml" /><Relationship Id="rId3" Type="http://schemas.openxmlformats.org/officeDocument/2006/relationships/tags" Target="../tags/tag106.xml" /><Relationship Id="rId4" Type="http://schemas.openxmlformats.org/officeDocument/2006/relationships/tags" Target="../tags/tag107.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48.xml" /><Relationship Id="rId3" Type="http://schemas.openxmlformats.org/officeDocument/2006/relationships/tags" Target="../tags/tag449.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6.png" /><Relationship Id="rId11" Type="http://schemas.openxmlformats.org/officeDocument/2006/relationships/tags" Target="../tags/tag456.xml" /><Relationship Id="rId12" Type="http://schemas.openxmlformats.org/officeDocument/2006/relationships/image" Target="../media/image17.png" /><Relationship Id="rId13" Type="http://schemas.openxmlformats.org/officeDocument/2006/relationships/tags" Target="../tags/tag457.xml" /><Relationship Id="rId2" Type="http://schemas.openxmlformats.org/officeDocument/2006/relationships/tags" Target="../tags/tag450.xml" /><Relationship Id="rId3" Type="http://schemas.openxmlformats.org/officeDocument/2006/relationships/tags" Target="../tags/tag451.xml" /><Relationship Id="rId4" Type="http://schemas.openxmlformats.org/officeDocument/2006/relationships/tags" Target="../tags/tag452.xml" /><Relationship Id="rId5" Type="http://schemas.openxmlformats.org/officeDocument/2006/relationships/image" Target="../media/image14.jpeg" /><Relationship Id="rId6" Type="http://schemas.openxmlformats.org/officeDocument/2006/relationships/tags" Target="../tags/tag453.xml" /><Relationship Id="rId7" Type="http://schemas.openxmlformats.org/officeDocument/2006/relationships/image" Target="../media/image15.jpeg" /><Relationship Id="rId8" Type="http://schemas.openxmlformats.org/officeDocument/2006/relationships/tags" Target="../tags/tag454.xml" /><Relationship Id="rId9" Type="http://schemas.openxmlformats.org/officeDocument/2006/relationships/tags" Target="../tags/tag45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14.xml" /><Relationship Id="rId11" Type="http://schemas.openxmlformats.org/officeDocument/2006/relationships/tags" Target="../tags/tag115.xml" /><Relationship Id="rId12" Type="http://schemas.openxmlformats.org/officeDocument/2006/relationships/tags" Target="../tags/tag116.xml" /><Relationship Id="rId13" Type="http://schemas.openxmlformats.org/officeDocument/2006/relationships/tags" Target="../tags/tag117.xml" /><Relationship Id="rId2" Type="http://schemas.openxmlformats.org/officeDocument/2006/relationships/tags" Target="../tags/tag108.xml" /><Relationship Id="rId3" Type="http://schemas.openxmlformats.org/officeDocument/2006/relationships/image" Target="../media/image4.png"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image" Target="../media/image5.png" /><Relationship Id="rId7" Type="http://schemas.openxmlformats.org/officeDocument/2006/relationships/tags" Target="../tags/tag111.xml" /><Relationship Id="rId8" Type="http://schemas.openxmlformats.org/officeDocument/2006/relationships/tags" Target="../tags/tag112.xml" /><Relationship Id="rId9" Type="http://schemas.openxmlformats.org/officeDocument/2006/relationships/tags" Target="../tags/tag11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26.xml" /><Relationship Id="rId11" Type="http://schemas.openxmlformats.org/officeDocument/2006/relationships/image" Target="../media/image6.png" /><Relationship Id="rId12" Type="http://schemas.openxmlformats.org/officeDocument/2006/relationships/tags" Target="../tags/tag127.xml" /><Relationship Id="rId13" Type="http://schemas.openxmlformats.org/officeDocument/2006/relationships/tags" Target="../tags/tag128.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tags" Target="../tags/tag122.xml" /><Relationship Id="rId7" Type="http://schemas.openxmlformats.org/officeDocument/2006/relationships/tags" Target="../tags/tag123.xml" /><Relationship Id="rId8" Type="http://schemas.openxmlformats.org/officeDocument/2006/relationships/tags" Target="../tags/tag124.xml" /><Relationship Id="rId9" Type="http://schemas.openxmlformats.org/officeDocument/2006/relationships/tags" Target="../tags/tag12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37.xml" /><Relationship Id="rId11" Type="http://schemas.openxmlformats.org/officeDocument/2006/relationships/tags" Target="../tags/tag138.xml" /><Relationship Id="rId12" Type="http://schemas.openxmlformats.org/officeDocument/2006/relationships/tags" Target="../tags/tag139.xml" /><Relationship Id="rId13" Type="http://schemas.openxmlformats.org/officeDocument/2006/relationships/tags" Target="../tags/tag140.xml" /><Relationship Id="rId14" Type="http://schemas.openxmlformats.org/officeDocument/2006/relationships/tags" Target="../tags/tag141.xml" /><Relationship Id="rId15" Type="http://schemas.openxmlformats.org/officeDocument/2006/relationships/tags" Target="../tags/tag142.xml" /><Relationship Id="rId16" Type="http://schemas.openxmlformats.org/officeDocument/2006/relationships/tags" Target="../tags/tag143.xml" /><Relationship Id="rId17" Type="http://schemas.openxmlformats.org/officeDocument/2006/relationships/tags" Target="../tags/tag144.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 Id="rId7" Type="http://schemas.openxmlformats.org/officeDocument/2006/relationships/tags" Target="../tags/tag134.xml" /><Relationship Id="rId8" Type="http://schemas.openxmlformats.org/officeDocument/2006/relationships/tags" Target="../tags/tag135.xml" /><Relationship Id="rId9" Type="http://schemas.openxmlformats.org/officeDocument/2006/relationships/tags" Target="../tags/tag13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53.xml" /><Relationship Id="rId11" Type="http://schemas.openxmlformats.org/officeDocument/2006/relationships/tags" Target="../tags/tag154.xml" /><Relationship Id="rId12" Type="http://schemas.openxmlformats.org/officeDocument/2006/relationships/tags" Target="../tags/tag155.xml" /><Relationship Id="rId13" Type="http://schemas.openxmlformats.org/officeDocument/2006/relationships/tags" Target="../tags/tag156.xml" /><Relationship Id="rId14" Type="http://schemas.openxmlformats.org/officeDocument/2006/relationships/tags" Target="../tags/tag157.xml" /><Relationship Id="rId15" Type="http://schemas.openxmlformats.org/officeDocument/2006/relationships/tags" Target="../tags/tag158.xml" /><Relationship Id="rId16" Type="http://schemas.openxmlformats.org/officeDocument/2006/relationships/tags" Target="../tags/tag159.xml" /><Relationship Id="rId17" Type="http://schemas.openxmlformats.org/officeDocument/2006/relationships/tags" Target="../tags/tag160.xml" /><Relationship Id="rId18" Type="http://schemas.openxmlformats.org/officeDocument/2006/relationships/tags" Target="../tags/tag161.xml" /><Relationship Id="rId2" Type="http://schemas.openxmlformats.org/officeDocument/2006/relationships/tags" Target="../tags/tag145.xml" /><Relationship Id="rId3" Type="http://schemas.openxmlformats.org/officeDocument/2006/relationships/tags" Target="../tags/tag146.xml" /><Relationship Id="rId4" Type="http://schemas.openxmlformats.org/officeDocument/2006/relationships/tags" Target="../tags/tag147.xml" /><Relationship Id="rId5" Type="http://schemas.openxmlformats.org/officeDocument/2006/relationships/tags" Target="../tags/tag148.xml" /><Relationship Id="rId6" Type="http://schemas.openxmlformats.org/officeDocument/2006/relationships/tags" Target="../tags/tag149.xml" /><Relationship Id="rId7" Type="http://schemas.openxmlformats.org/officeDocument/2006/relationships/tags" Target="../tags/tag150.xml" /><Relationship Id="rId8" Type="http://schemas.openxmlformats.org/officeDocument/2006/relationships/tags" Target="../tags/tag151.xml" /><Relationship Id="rId9" Type="http://schemas.openxmlformats.org/officeDocument/2006/relationships/tags" Target="../tags/tag15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7" name="文本框 6"/>
          <p:cNvSpPr txBox="1"/>
          <p:nvPr>
            <p:custDataLst>
              <p:tags r:id="rId3"/>
            </p:custDataLst>
          </p:nvPr>
        </p:nvSpPr>
        <p:spPr>
          <a:xfrm>
            <a:off x="121920" y="306070"/>
            <a:ext cx="9778365" cy="768350"/>
          </a:xfrm>
          <a:prstGeom prst="rect">
            <a:avLst/>
          </a:prstGeom>
          <a:noFill/>
        </p:spPr>
        <p:txBody>
          <a:bodyPr wrap="square" rtlCol="0">
            <a:spAutoFit/>
          </a:bodyPr>
          <a:lstStyle/>
          <a:p>
            <a:r>
              <a:rPr lang="zh-CN" altLang="en-US" sz="4400" b="1">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教材中的考点：理清文本层次结构</a:t>
            </a:r>
            <a:endParaRPr lang="zh-CN" altLang="en-US" sz="4400" b="1">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
        <p:nvSpPr>
          <p:cNvPr id="9" name="文本框 8"/>
          <p:cNvSpPr txBox="1"/>
          <p:nvPr>
            <p:custDataLst>
              <p:tags r:id="rId4"/>
            </p:custDataLst>
          </p:nvPr>
        </p:nvSpPr>
        <p:spPr>
          <a:xfrm>
            <a:off x="1896745" y="2137410"/>
            <a:ext cx="8179435" cy="2676525"/>
          </a:xfrm>
          <a:prstGeom prst="rect">
            <a:avLst/>
          </a:prstGeom>
          <a:noFill/>
        </p:spPr>
        <p:txBody>
          <a:bodyPr wrap="square" rtlCol="0">
            <a:spAutoFit/>
          </a:bodyPr>
          <a:lstStyle/>
          <a:p>
            <a:pPr>
              <a:lnSpc>
                <a:spcPct val="150000"/>
              </a:lnSpc>
            </a:pPr>
            <a:r>
              <a:rPr kumimoji="1" lang="zh-CN" altLang="en-US" sz="40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微软雅黑" panose="020b0503020204020204" charset="-122"/>
                <a:ea typeface="微软雅黑"/>
              </a:rPr>
              <a:t>统编版高中语文选择性必修上册</a:t>
            </a:r>
            <a:endParaRPr kumimoji="1" lang="zh-CN" altLang="en-US" sz="40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微软雅黑" panose="020b0503020204020204" charset="-122"/>
              <a:ea typeface="微软雅黑"/>
            </a:endParaRPr>
          </a:p>
          <a:p>
            <a:pPr>
              <a:lnSpc>
                <a:spcPct val="150000"/>
              </a:lnSpc>
            </a:pPr>
            <a:endParaRPr kumimoji="1" lang="zh-CN" altLang="en-US" sz="3600" b="1">
              <a:solidFill>
                <a:srgbClr val="FF0000"/>
              </a:solidFill>
              <a:effectLst>
                <a:outerShdw blurRad="38100" dist="38100" dir="2700000" algn="tl">
                  <a:srgbClr val="000000">
                    <a:alpha val="43137"/>
                  </a:srgbClr>
                </a:outerShdw>
              </a:effectLst>
              <a:latin typeface="微软雅黑" panose="020b0503020204020204" charset="-122"/>
              <a:ea typeface="微软雅黑"/>
            </a:endParaRPr>
          </a:p>
          <a:p>
            <a:pPr algn="ctr">
              <a:lnSpc>
                <a:spcPct val="150000"/>
              </a:lnSpc>
            </a:pPr>
            <a:r>
              <a:rPr kumimoji="1" lang="zh-CN" altLang="en-US" sz="3600" b="1">
                <a:solidFill>
                  <a:srgbClr val="FF0000"/>
                </a:solidFill>
                <a:effectLst>
                  <a:outerShdw blurRad="38100" dist="38100" dir="2700000" algn="tl">
                    <a:srgbClr val="000000">
                      <a:alpha val="43137"/>
                    </a:srgbClr>
                  </a:outerShdw>
                </a:effectLst>
                <a:latin typeface="微软雅黑" panose="020b0503020204020204" charset="-122"/>
                <a:ea typeface="微软雅黑"/>
              </a:rPr>
              <a:t>第</a:t>
            </a:r>
            <a:r>
              <a:rPr kumimoji="1" lang="en-US" altLang="zh-CN" sz="3600" b="1">
                <a:solidFill>
                  <a:srgbClr val="FF0000"/>
                </a:solidFill>
                <a:effectLst>
                  <a:outerShdw blurRad="38100" dist="38100" dir="2700000" algn="tl">
                    <a:srgbClr val="000000">
                      <a:alpha val="43137"/>
                    </a:srgbClr>
                  </a:outerShdw>
                </a:effectLst>
                <a:latin typeface="微软雅黑" panose="020b0503020204020204" charset="-122"/>
                <a:ea typeface="微软雅黑"/>
              </a:rPr>
              <a:t>01</a:t>
            </a:r>
            <a:r>
              <a:rPr kumimoji="1" lang="zh-CN" altLang="en-US" sz="3600" b="1">
                <a:solidFill>
                  <a:srgbClr val="FF0000"/>
                </a:solidFill>
                <a:effectLst>
                  <a:outerShdw blurRad="38100" dist="38100" dir="2700000" algn="tl">
                    <a:srgbClr val="000000">
                      <a:alpha val="43137"/>
                    </a:srgbClr>
                  </a:outerShdw>
                </a:effectLst>
                <a:latin typeface="微软雅黑" panose="020b0503020204020204" charset="-122"/>
                <a:ea typeface="微软雅黑"/>
              </a:rPr>
              <a:t>课 中国人民站起来了</a:t>
            </a:r>
            <a:endParaRPr kumimoji="1" lang="zh-CN" altLang="en-US" sz="3600" b="1">
              <a:solidFill>
                <a:srgbClr val="FF0000"/>
              </a:solidFill>
              <a:effectLst>
                <a:outerShdw blurRad="38100" dist="38100" dir="2700000" algn="tl">
                  <a:srgbClr val="000000">
                    <a:alpha val="43137"/>
                  </a:srgbClr>
                </a:outerShdw>
              </a:effectLst>
              <a:latin typeface="微软雅黑" panose="020b0503020204020204" charset="-122"/>
              <a:ea typeface="微软雅黑"/>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2804160" y="2829560"/>
            <a:ext cx="6583680" cy="1198880"/>
          </a:xfrm>
          <a:prstGeom prst="rect">
            <a:avLst/>
          </a:prstGeom>
          <a:noFill/>
          <a:ln>
            <a:noFill/>
          </a:ln>
        </p:spPr>
        <p:txBody>
          <a:bodyPr wrap="none" rtlCol="0" anchor="t">
            <a:spAutoFit/>
          </a:bodyPr>
          <a:lstStyle/>
          <a:p>
            <a:pPr algn="ct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rPr>
              <a:t>文本的文脉线索</a:t>
            </a:r>
            <a:endPar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endParaRPr>
          </a:p>
        </p:txBody>
      </p:sp>
    </p:spTree>
    <p:custDataLst>
      <p:tags r:id="rId4"/>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6" name="任意多边形: 形状 35"/>
          <p:cNvSpPr/>
          <p:nvPr>
            <p:custDataLst>
              <p:tags r:id="rId3"/>
            </p:custDataLst>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cs typeface="+mn-ea"/>
            </a:endParaRPr>
          </a:p>
        </p:txBody>
      </p:sp>
      <p:grpSp>
        <p:nvGrpSpPr>
          <p:cNvPr id="8" name="组合 7"/>
          <p:cNvGrpSpPr/>
          <p:nvPr>
            <p:custDataLst>
              <p:tags r:id="rId4"/>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6"/>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3" name="椭圆 2"/>
              <p:cNvSpPr/>
              <p:nvPr>
                <p:custDataLst>
                  <p:tags r:id="rId7"/>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nvGrpSpPr>
            <p:cNvPr id="5" name="组合 4"/>
            <p:cNvGrpSpPr/>
            <p:nvPr>
              <p:custDataLst>
                <p:tags r:id="rId8"/>
              </p:custDataLst>
            </p:nvPr>
          </p:nvGrpSpPr>
          <p:grpSpPr>
            <a:xfrm>
              <a:off x="18897600" y="-6019800"/>
              <a:ext cx="419100" cy="16916400"/>
              <a:chOff x="-5715000" y="-6019800"/>
              <a:chExt cx="419100" cy="16916400"/>
            </a:xfrm>
          </p:grpSpPr>
          <p:sp>
            <p:nvSpPr>
              <p:cNvPr id="6" name="椭圆 5"/>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7" name="椭圆 6"/>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grpSp>
        <p:nvGrpSpPr>
          <p:cNvPr id="93" name="îşľïḓé"/>
          <p:cNvGrpSpPr/>
          <p:nvPr>
            <p:custDataLst>
              <p:tags r:id="rId11"/>
            </p:custDataLst>
          </p:nvPr>
        </p:nvGrpSpPr>
        <p:grpSpPr>
          <a:xfrm flipH="1">
            <a:off x="11129970" y="6341428"/>
            <a:ext cx="528630" cy="0"/>
            <a:chOff x="784958" y="2463718"/>
            <a:chExt cx="528630" cy="0"/>
          </a:xfrm>
        </p:grpSpPr>
        <p:cxnSp>
          <p:nvCxnSpPr>
            <p:cNvPr id="94" name="直接连接符 93"/>
            <p:cNvCxnSpPr/>
            <p:nvPr>
              <p:custDataLst>
                <p:tags r:id="rId12"/>
              </p:custDataLst>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3"/>
              </p:custDataLst>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4"/>
              </p:custDataLst>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custDataLst>
              <p:tags r:id="rId15"/>
            </p:custDataLst>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a:endParaRPr>
          </a:p>
        </p:txBody>
      </p:sp>
      <p:sp>
        <p:nvSpPr>
          <p:cNvPr id="37" name="文本框 36"/>
          <p:cNvSpPr txBox="1"/>
          <p:nvPr>
            <p:custDataLst>
              <p:tags r:id="rId16"/>
            </p:custDataLst>
          </p:nvPr>
        </p:nvSpPr>
        <p:spPr>
          <a:xfrm>
            <a:off x="896112" y="330901"/>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charset="-122"/>
                <a:ea typeface="微软雅黑"/>
              </a:rPr>
              <a:t>初读课文</a:t>
            </a:r>
            <a:endParaRPr lang="zh-CN" altLang="en-US" sz="2800" b="1" spc="600">
              <a:gradFill>
                <a:gsLst>
                  <a:gs pos="100000">
                    <a:srgbClr val="A11C1C"/>
                  </a:gs>
                  <a:gs pos="0">
                    <a:srgbClr val="C00000"/>
                  </a:gs>
                </a:gsLst>
                <a:lin ang="5400000" scaled="0"/>
              </a:gradFill>
              <a:latin typeface="微软雅黑" panose="020b0503020204020204" charset="-122"/>
              <a:ea typeface="微软雅黑"/>
            </a:endParaRPr>
          </a:p>
        </p:txBody>
      </p:sp>
      <p:sp>
        <p:nvSpPr>
          <p:cNvPr id="30" name="文本框 29"/>
          <p:cNvSpPr txBox="1"/>
          <p:nvPr>
            <p:custDataLst>
              <p:tags r:id="rId17"/>
            </p:custDataLst>
          </p:nvPr>
        </p:nvSpPr>
        <p:spPr>
          <a:xfrm>
            <a:off x="1577832" y="2772050"/>
            <a:ext cx="7022183" cy="1308820"/>
          </a:xfrm>
          <a:prstGeom prst="rect">
            <a:avLst/>
          </a:prstGeom>
          <a:noFill/>
        </p:spPr>
        <p:txBody>
          <a:bodyPr wrap="square" rtlCol="0">
            <a:spAutoFit/>
          </a:bodyPr>
          <a:lstStyle/>
          <a:p>
            <a:pPr hangingPunct="0">
              <a:lnSpc>
                <a:spcPct val="150000"/>
              </a:lnSpc>
            </a:pPr>
            <a:r>
              <a:rPr lang="en-US" altLang="zh-CN" sz="2800" b="1">
                <a:latin typeface="微软雅黑" panose="020b0503020204020204" charset="-122"/>
                <a:ea typeface="微软雅黑"/>
                <a:cs typeface="+mn-ea"/>
                <a:sym typeface="+mn-lt"/>
              </a:rPr>
              <a:t>1.</a:t>
            </a:r>
            <a:r>
              <a:rPr lang="zh-CN" altLang="en-US" sz="2800" b="1">
                <a:latin typeface="微软雅黑" panose="020b0503020204020204" charset="-122"/>
                <a:ea typeface="微软雅黑"/>
                <a:cs typeface="+mn-ea"/>
                <a:sym typeface="+mn-lt"/>
              </a:rPr>
              <a:t>快速浏览课文，找到逻辑线索</a:t>
            </a:r>
            <a:endParaRPr lang="zh-CN" altLang="en-US" sz="2800" b="1">
              <a:latin typeface="微软雅黑" panose="020b0503020204020204" charset="-122"/>
              <a:ea typeface="微软雅黑"/>
              <a:cs typeface="+mn-ea"/>
              <a:sym typeface="+mn-lt"/>
            </a:endParaRPr>
          </a:p>
          <a:p>
            <a:pPr hangingPunct="0">
              <a:lnSpc>
                <a:spcPct val="150000"/>
              </a:lnSpc>
            </a:pPr>
            <a:r>
              <a:rPr lang="zh-CN" altLang="en-US" sz="2800">
                <a:solidFill>
                  <a:srgbClr val="C00000"/>
                </a:solidFill>
                <a:latin typeface="微软雅黑" panose="020b0503020204020204" charset="-122"/>
                <a:ea typeface="微软雅黑"/>
                <a:cs typeface="+mn-ea"/>
                <a:sym typeface="+mn-lt"/>
              </a:rPr>
              <a:t>明确   回顾历史</a:t>
            </a:r>
            <a:r>
              <a:rPr lang="en-US" altLang="zh-CN" sz="2800">
                <a:solidFill>
                  <a:srgbClr val="C00000"/>
                </a:solidFill>
                <a:latin typeface="微软雅黑" panose="020b0503020204020204" charset="-122"/>
                <a:ea typeface="微软雅黑"/>
                <a:cs typeface="+mn-ea"/>
                <a:sym typeface="+mn-lt"/>
              </a:rPr>
              <a:t>--</a:t>
            </a:r>
            <a:r>
              <a:rPr lang="zh-CN" altLang="en-US" sz="2800">
                <a:solidFill>
                  <a:srgbClr val="C00000"/>
                </a:solidFill>
                <a:latin typeface="微软雅黑" panose="020b0503020204020204" charset="-122"/>
                <a:ea typeface="微软雅黑"/>
                <a:cs typeface="+mn-ea"/>
                <a:sym typeface="+mn-lt"/>
              </a:rPr>
              <a:t>立足当下</a:t>
            </a:r>
            <a:r>
              <a:rPr lang="en-US" altLang="zh-CN" sz="2800">
                <a:solidFill>
                  <a:srgbClr val="C00000"/>
                </a:solidFill>
                <a:latin typeface="微软雅黑" panose="020b0503020204020204" charset="-122"/>
                <a:ea typeface="微软雅黑"/>
                <a:cs typeface="+mn-ea"/>
                <a:sym typeface="+mn-lt"/>
              </a:rPr>
              <a:t>--</a:t>
            </a:r>
            <a:r>
              <a:rPr lang="zh-CN" altLang="en-US" sz="2800">
                <a:solidFill>
                  <a:srgbClr val="C00000"/>
                </a:solidFill>
                <a:latin typeface="微软雅黑" panose="020b0503020204020204" charset="-122"/>
                <a:ea typeface="微软雅黑"/>
                <a:cs typeface="+mn-ea"/>
                <a:sym typeface="+mn-lt"/>
              </a:rPr>
              <a:t>展望未来</a:t>
            </a:r>
            <a:endParaRPr lang="zh-CN" altLang="en-US" sz="2800">
              <a:solidFill>
                <a:srgbClr val="C00000"/>
              </a:solidFill>
              <a:latin typeface="微软雅黑" panose="020b0503020204020204" charset="-122"/>
              <a:ea typeface="微软雅黑"/>
              <a:cs typeface="+mn-ea"/>
              <a:sym typeface="+mn-lt"/>
            </a:endParaRPr>
          </a:p>
        </p:txBody>
      </p:sp>
      <p:sp>
        <p:nvSpPr>
          <p:cNvPr id="19" name="矩形 18"/>
          <p:cNvSpPr/>
          <p:nvPr>
            <p:custDataLst>
              <p:tags r:id="rId18"/>
            </p:custDataLst>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9" presetClass="entr" presetSubtype="0" fill="hold" nodeType="clickEffect">
                                  <p:stCondLst>
                                    <p:cond delay="0"/>
                                  </p:stCondLst>
                                  <p:childTnLst>
                                    <p:set>
                                      <p:cBhvr>
                                        <p:cTn id="27" dur="1" fill="hold">
                                          <p:stCondLst>
                                            <p:cond delay="0"/>
                                          </p:stCondLst>
                                        </p:cTn>
                                        <p:tgtEl>
                                          <p:spTgt spid="30">
                                            <p:txEl>
                                              <p:pRg st="1" end="1"/>
                                            </p:txEl>
                                          </p:spTgt>
                                        </p:tgtEl>
                                        <p:attrNameLst>
                                          <p:attrName>style.visibility</p:attrName>
                                        </p:attrNameLst>
                                      </p:cBhvr>
                                      <p:to>
                                        <p:strVal val="visible"/>
                                      </p:to>
                                    </p:set>
                                    <p:animEffect transition="in" filter="dissolve">
                                      <p:cBhvr>
                                        <p:cTn id="28" dur="500"/>
                                        <p:tgtEl>
                                          <p:spTgt spid="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3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0" name="文本框 9"/>
          <p:cNvSpPr txBox="1"/>
          <p:nvPr>
            <p:custDataLst>
              <p:tags r:id="rId3"/>
            </p:custDataLst>
          </p:nvPr>
        </p:nvSpPr>
        <p:spPr>
          <a:xfrm>
            <a:off x="977900" y="365760"/>
            <a:ext cx="7313295" cy="521970"/>
          </a:xfrm>
          <a:prstGeom prst="rect">
            <a:avLst/>
          </a:prstGeom>
          <a:noFill/>
        </p:spPr>
        <p:txBody>
          <a:bodyPr wrap="square" rtlCol="0">
            <a:spAutoFit/>
          </a:bodyPr>
          <a:lstStyle/>
          <a:p>
            <a:r>
              <a:rPr lang="zh-CN" altLang="en-US" sz="2800" b="1">
                <a:solidFill>
                  <a:srgbClr val="D51F2A"/>
                </a:solidFill>
                <a:latin typeface="微软雅黑" panose="020b0503020204020204" charset="-122"/>
                <a:ea typeface="微软雅黑"/>
                <a:sym typeface="+mn-ea"/>
              </a:rPr>
              <a:t>贯穿全文的线索：中国人民站起来了！</a:t>
            </a:r>
            <a:endParaRPr lang="en-US" altLang="zh-CN" sz="2800" b="1">
              <a:solidFill>
                <a:srgbClr val="D51F2A"/>
              </a:solidFill>
              <a:latin typeface="微软雅黑" panose="020b0503020204020204" charset="-122"/>
              <a:ea typeface="微软雅黑"/>
              <a:sym typeface="+mn-ea"/>
            </a:endParaRPr>
          </a:p>
        </p:txBody>
      </p:sp>
      <p:sp>
        <p:nvSpPr>
          <p:cNvPr id="12" name="文本框 11"/>
          <p:cNvSpPr txBox="1"/>
          <p:nvPr>
            <p:custDataLst>
              <p:tags r:id="rId4"/>
            </p:custDataLst>
          </p:nvPr>
        </p:nvSpPr>
        <p:spPr>
          <a:xfrm>
            <a:off x="739775" y="1972310"/>
            <a:ext cx="9944100" cy="4615815"/>
          </a:xfrm>
          <a:prstGeom prst="rect">
            <a:avLst/>
          </a:prstGeom>
          <a:noFill/>
        </p:spPr>
        <p:txBody>
          <a:bodyPr wrap="square" rtlCol="0">
            <a:spAutoFit/>
          </a:bodyPr>
          <a:lstStyle/>
          <a:p>
            <a:pPr indent="457200" algn="just" fontAlgn="auto">
              <a:lnSpc>
                <a:spcPct val="150000"/>
              </a:lnSpc>
            </a:pPr>
            <a:r>
              <a:rPr lang="zh-CN" altLang="zh-CN" sz="2800" b="1" kern="100">
                <a:effectLst>
                  <a:outerShdw blurRad="38100" dist="38100" dir="2700000" algn="tl">
                    <a:srgbClr val="000000">
                      <a:alpha val="43137"/>
                    </a:srgbClr>
                  </a:outerShdw>
                </a:effectLst>
                <a:latin typeface="Times New Roman" panose="02020603050405020304" pitchFamily="18" charset="0"/>
                <a:ea typeface="方正中等线简体" panose="03000509000000000000" pitchFamily="65" charset="-122"/>
                <a:cs typeface="Times New Roman" panose="02020603050405020304" pitchFamily="18" charset="0"/>
                <a:sym typeface="+mn-ea"/>
              </a:rPr>
              <a:t>围绕“中国人民站起来了”这一中心，阐述了三方面内容：</a:t>
            </a:r>
            <a:endParaRPr lang="zh-CN" altLang="zh-CN" sz="2800" b="1" kern="100">
              <a:effectLst>
                <a:outerShdw blurRad="38100" dist="38100" dir="2700000" algn="tl">
                  <a:srgbClr val="000000">
                    <a:alpha val="43137"/>
                  </a:srgbClr>
                </a:outerShdw>
              </a:effectLst>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p>
            <a:pPr indent="457200" algn="just" fontAlgn="auto">
              <a:lnSpc>
                <a:spcPct val="150000"/>
              </a:lnSpc>
            </a:pPr>
            <a:r>
              <a:rPr lang="zh-CN" altLang="zh-CN" sz="2800" b="1" kern="100">
                <a:effectLst>
                  <a:outerShdw blurRad="38100" dist="38100" dir="2700000" algn="tl">
                    <a:srgbClr val="000000">
                      <a:alpha val="43137"/>
                    </a:srgbClr>
                  </a:outerShdw>
                </a:effectLst>
                <a:latin typeface="Times New Roman" panose="02020603050405020304" pitchFamily="18" charset="0"/>
                <a:ea typeface="方正中等线简体" panose="03000509000000000000" pitchFamily="65" charset="-122"/>
                <a:cs typeface="Times New Roman" panose="02020603050405020304" pitchFamily="18" charset="0"/>
                <a:sym typeface="+mn-ea"/>
              </a:rPr>
              <a:t>一是回顾过去，回顾中国近代一百多年来尤其是近三年多的解放战争历程，阐述“中国人民站起来了”的历史必然性；</a:t>
            </a:r>
            <a:endParaRPr lang="zh-CN" altLang="zh-CN" sz="2800" b="1" kern="100">
              <a:effectLst>
                <a:outerShdw blurRad="38100" dist="38100" dir="2700000" algn="tl">
                  <a:srgbClr val="000000">
                    <a:alpha val="43137"/>
                  </a:srgbClr>
                </a:outerShdw>
              </a:effectLst>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p>
            <a:pPr indent="457200" algn="just" fontAlgn="auto">
              <a:lnSpc>
                <a:spcPct val="150000"/>
              </a:lnSpc>
            </a:pPr>
            <a:r>
              <a:rPr lang="zh-CN" altLang="zh-CN" sz="2800" b="1" kern="100">
                <a:effectLst>
                  <a:outerShdw blurRad="38100" dist="38100" dir="2700000" algn="tl">
                    <a:srgbClr val="000000">
                      <a:alpha val="43137"/>
                    </a:srgbClr>
                  </a:outerShdw>
                </a:effectLst>
                <a:latin typeface="Times New Roman" panose="02020603050405020304" pitchFamily="18" charset="0"/>
                <a:ea typeface="方正中等线简体" panose="03000509000000000000" pitchFamily="65" charset="-122"/>
                <a:cs typeface="Times New Roman" panose="02020603050405020304" pitchFamily="18" charset="0"/>
                <a:sym typeface="+mn-ea"/>
              </a:rPr>
              <a:t>二是立足当下，正式宣布“中国人民站起来了”，对国家发展大计作出规划，阐述“站起来”的伟大历史意义；</a:t>
            </a:r>
            <a:endParaRPr lang="zh-CN" altLang="zh-CN" sz="2800" b="1" kern="100">
              <a:effectLst>
                <a:outerShdw blurRad="38100" dist="38100" dir="2700000" algn="tl">
                  <a:srgbClr val="000000">
                    <a:alpha val="43137"/>
                  </a:srgbClr>
                </a:outerShdw>
              </a:effectLst>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p>
            <a:pPr indent="457200" algn="just" fontAlgn="auto">
              <a:lnSpc>
                <a:spcPct val="150000"/>
              </a:lnSpc>
            </a:pPr>
            <a:r>
              <a:rPr lang="zh-CN" altLang="zh-CN" sz="2800" b="1" kern="100">
                <a:effectLst>
                  <a:outerShdw blurRad="38100" dist="38100" dir="2700000" algn="tl">
                    <a:srgbClr val="000000">
                      <a:alpha val="43137"/>
                    </a:srgbClr>
                  </a:outerShdw>
                </a:effectLst>
                <a:latin typeface="Times New Roman" panose="02020603050405020304" pitchFamily="18" charset="0"/>
                <a:ea typeface="方正中等线简体" panose="03000509000000000000" pitchFamily="65" charset="-122"/>
                <a:cs typeface="Times New Roman" panose="02020603050405020304" pitchFamily="18" charset="0"/>
                <a:sym typeface="+mn-ea"/>
              </a:rPr>
              <a:t>三是展望未来，描绘出民族振兴的壮美蓝图，阐述“中国人民站起来了”以后的美好前景。</a:t>
            </a:r>
            <a:endParaRPr lang="zh-CN" altLang="zh-CN" sz="2800" b="1" kern="100">
              <a:effectLst>
                <a:outerShdw blurRad="38100" dist="38100" dir="2700000" algn="tl">
                  <a:srgbClr val="000000">
                    <a:alpha val="43137"/>
                  </a:srgbClr>
                </a:outerShdw>
              </a:effectLst>
              <a:latin typeface="Times New Roman" panose="02020603050405020304" pitchFamily="18" charset="0"/>
              <a:ea typeface="方正中等线简体" panose="03000509000000000000" pitchFamily="65" charset="-122"/>
              <a:cs typeface="Times New Roman" panose="02020603050405020304" pitchFamily="18" charset="0"/>
              <a:sym typeface="+mn-ea"/>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0" name="文本框 9"/>
          <p:cNvSpPr txBox="1"/>
          <p:nvPr>
            <p:custDataLst>
              <p:tags r:id="rId5"/>
            </p:custDataLst>
          </p:nvPr>
        </p:nvSpPr>
        <p:spPr>
          <a:xfrm>
            <a:off x="978196" y="365517"/>
            <a:ext cx="4976667" cy="518160"/>
          </a:xfrm>
          <a:prstGeom prst="rect">
            <a:avLst/>
          </a:prstGeom>
          <a:noFill/>
        </p:spPr>
        <p:txBody>
          <a:bodyPr wrap="square" rtlCol="0">
            <a:spAutoFit/>
          </a:bodyPr>
          <a:lstStyle/>
          <a:p>
            <a:r>
              <a:rPr lang="zh-CN" altLang="en-US" sz="2800" b="1">
                <a:solidFill>
                  <a:srgbClr val="D51F2A"/>
                </a:solidFill>
                <a:latin typeface="微软雅黑" panose="020b0503020204020204" charset="-122"/>
                <a:ea typeface="微软雅黑"/>
                <a:sym typeface="+mn-ea"/>
              </a:rPr>
              <a:t>中国人民站起来了</a:t>
            </a:r>
            <a:endParaRPr lang="zh-CN" altLang="en-US" sz="2800" b="1">
              <a:solidFill>
                <a:srgbClr val="D51F2A"/>
              </a:solidFill>
              <a:latin typeface="微软雅黑" panose="020b0503020204020204" charset="-122"/>
              <a:ea typeface="微软雅黑"/>
              <a:sym typeface="+mn-ea"/>
            </a:endParaRPr>
          </a:p>
        </p:txBody>
      </p:sp>
      <p:sp>
        <p:nvSpPr>
          <p:cNvPr id="12" name="文本框 11"/>
          <p:cNvSpPr txBox="1"/>
          <p:nvPr>
            <p:custDataLst>
              <p:tags r:id="rId6"/>
            </p:custDataLst>
          </p:nvPr>
        </p:nvSpPr>
        <p:spPr>
          <a:xfrm>
            <a:off x="1715770" y="1352024"/>
            <a:ext cx="10033000" cy="4480560"/>
          </a:xfrm>
          <a:prstGeom prst="rect">
            <a:avLst/>
          </a:prstGeom>
          <a:noFill/>
        </p:spPr>
        <p:txBody>
          <a:bodyPr wrap="square" rtlCol="0">
            <a:spAutoFit/>
          </a:bodyPr>
          <a:lstStyle/>
          <a:p>
            <a:pPr indent="457200" fontAlgn="auto">
              <a:lnSpc>
                <a:spcPct val="200000"/>
              </a:lnSpc>
            </a:pPr>
            <a:r>
              <a:rPr lang="zh-CN" altLang="zh-CN" sz="36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关联：</a:t>
            </a:r>
            <a:endParaRPr lang="zh-CN" altLang="zh-CN" sz="3600" b="1" kern="100">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p>
            <a:pPr indent="457200" fontAlgn="auto">
              <a:lnSpc>
                <a:spcPct val="200000"/>
              </a:lnSpc>
            </a:pPr>
            <a:r>
              <a:rPr lang="zh-CN" altLang="zh-CN" sz="36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第一部分是第二部分的因；</a:t>
            </a:r>
            <a:endParaRPr lang="zh-CN" altLang="zh-CN" sz="3600" b="1" kern="100">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p>
            <a:pPr indent="457200" fontAlgn="auto">
              <a:lnSpc>
                <a:spcPct val="200000"/>
              </a:lnSpc>
            </a:pPr>
            <a:r>
              <a:rPr lang="zh-CN" altLang="zh-CN" sz="36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第二部分是第一部分的果；</a:t>
            </a:r>
            <a:endParaRPr lang="zh-CN" altLang="zh-CN" sz="3600" b="1" kern="100">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p>
            <a:pPr indent="457200" fontAlgn="auto">
              <a:lnSpc>
                <a:spcPct val="200000"/>
              </a:lnSpc>
            </a:pPr>
            <a:r>
              <a:rPr lang="zh-CN" altLang="zh-CN" sz="36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第二部分又是第三部分的基础和前提。</a:t>
            </a:r>
            <a:endParaRPr lang="zh-CN" altLang="zh-CN" sz="3600" b="1" kern="100">
              <a:latin typeface="Times New Roman" panose="02020603050405020304" pitchFamily="18" charset="0"/>
              <a:ea typeface="方正中等线简体" panose="03000509000000000000" pitchFamily="65" charset="-122"/>
              <a:cs typeface="Times New Roman" panose="02020603050405020304" pitchFamily="18" charset="0"/>
              <a:sym typeface="+mn-ea"/>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idx="4294967295"/>
            <p:custDataLst>
              <p:tags r:id="rId3"/>
            </p:custDataLst>
          </p:nvPr>
        </p:nvSpPr>
        <p:spPr>
          <a:xfrm>
            <a:off x="1024255" y="913765"/>
            <a:ext cx="10968990" cy="705485"/>
          </a:xfrm>
        </p:spPr>
        <p:txBody>
          <a:bodyPr>
            <a:normAutofit/>
          </a:bodyPr>
          <a:lstStyle/>
          <a:p>
            <a:r>
              <a:rPr lang="zh-CN" altLang="en-US" sz="3200" b="1">
                <a:solidFill>
                  <a:srgbClr val="C00000"/>
                </a:solidFill>
                <a:latin typeface="黑体" panose="02010609060101010101" charset="-122"/>
                <a:ea typeface="黑体" panose="02010609060101010101" charset="-122"/>
                <a:sym typeface="+mn-ea"/>
              </a:rPr>
              <a:t>本文围绕着中国人民站起来了写了哪些内容</a:t>
            </a:r>
            <a:endParaRPr lang="zh-CN" altLang="en-US" sz="3200" b="1">
              <a:solidFill>
                <a:srgbClr val="C00000"/>
              </a:solidFill>
              <a:latin typeface="黑体" panose="02010609060101010101" charset="-122"/>
              <a:ea typeface="黑体" panose="02010609060101010101" charset="-122"/>
              <a:sym typeface="+mn-ea"/>
            </a:endParaRPr>
          </a:p>
        </p:txBody>
      </p:sp>
      <p:sp>
        <p:nvSpPr>
          <p:cNvPr id="3" name="内容占位符 2"/>
          <p:cNvSpPr>
            <a:spLocks noGrp="1"/>
          </p:cNvSpPr>
          <p:nvPr>
            <p:ph idx="4294967295"/>
            <p:custDataLst>
              <p:tags r:id="rId4"/>
            </p:custDataLst>
          </p:nvPr>
        </p:nvSpPr>
        <p:spPr>
          <a:xfrm>
            <a:off x="818515" y="1728470"/>
            <a:ext cx="10926445" cy="5018405"/>
          </a:xfrm>
        </p:spPr>
        <p:txBody>
          <a:bodyPr>
            <a:normAutofit/>
          </a:bodyPr>
          <a:lstStyle/>
          <a:p>
            <a:pPr marL="0" indent="0" fontAlgn="auto">
              <a:lnSpc>
                <a:spcPct val="150000"/>
              </a:lnSpc>
              <a:buNone/>
            </a:pPr>
            <a:r>
              <a:rPr lang="zh-CN" altLang="en-US" sz="2800" b="1">
                <a:solidFill>
                  <a:schemeClr val="tx1"/>
                </a:solidFill>
                <a:latin typeface="黑体" panose="02010609060101010101" charset="-122"/>
                <a:ea typeface="黑体" panose="02010609060101010101" charset="-122"/>
                <a:cs typeface="黑体" panose="02010609060101010101" charset="-122"/>
              </a:rPr>
              <a:t>本文围绕</a:t>
            </a:r>
            <a:r>
              <a:rPr lang="en-US" altLang="zh-CN" sz="2800" b="1">
                <a:solidFill>
                  <a:schemeClr val="tx1"/>
                </a:solidFill>
                <a:latin typeface="黑体" panose="02010609060101010101" charset="-122"/>
                <a:ea typeface="黑体" panose="02010609060101010101" charset="-122"/>
                <a:cs typeface="黑体" panose="02010609060101010101" charset="-122"/>
              </a:rPr>
              <a:t>“</a:t>
            </a:r>
            <a:r>
              <a:rPr lang="zh-CN" altLang="en-US" sz="2800" b="1">
                <a:solidFill>
                  <a:schemeClr val="tx1"/>
                </a:solidFill>
                <a:latin typeface="黑体" panose="02010609060101010101" charset="-122"/>
                <a:ea typeface="黑体" panose="02010609060101010101" charset="-122"/>
                <a:cs typeface="黑体" panose="02010609060101010101" charset="-122"/>
              </a:rPr>
              <a:t>中国人民站起来了</a:t>
            </a:r>
            <a:r>
              <a:rPr lang="en-US" altLang="zh-CN" sz="2800" b="1">
                <a:solidFill>
                  <a:schemeClr val="tx1"/>
                </a:solidFill>
                <a:latin typeface="黑体" panose="02010609060101010101" charset="-122"/>
                <a:ea typeface="黑体" panose="02010609060101010101" charset="-122"/>
                <a:cs typeface="黑体" panose="02010609060101010101" charset="-122"/>
              </a:rPr>
              <a:t>”</a:t>
            </a:r>
            <a:r>
              <a:rPr lang="zh-CN" altLang="en-US" sz="2800" b="1">
                <a:solidFill>
                  <a:schemeClr val="tx1"/>
                </a:solidFill>
                <a:latin typeface="黑体" panose="02010609060101010101" charset="-122"/>
                <a:ea typeface="黑体" panose="02010609060101010101" charset="-122"/>
                <a:cs typeface="黑体" panose="02010609060101010101" charset="-122"/>
              </a:rPr>
              <a:t>写了三个方面的内容</a:t>
            </a:r>
            <a:r>
              <a:rPr lang="en-US" altLang="zh-CN" sz="2800" b="1">
                <a:solidFill>
                  <a:schemeClr val="tx1"/>
                </a:solidFill>
                <a:latin typeface="黑体" panose="02010609060101010101" charset="-122"/>
                <a:ea typeface="黑体" panose="02010609060101010101" charset="-122"/>
                <a:cs typeface="黑体" panose="02010609060101010101" charset="-122"/>
              </a:rPr>
              <a:t>:</a:t>
            </a:r>
            <a:endParaRPr lang="en-US" altLang="zh-CN" sz="2800" b="1">
              <a:solidFill>
                <a:schemeClr val="tx1"/>
              </a:solidFill>
              <a:latin typeface="黑体" panose="02010609060101010101" charset="-122"/>
              <a:ea typeface="黑体" panose="02010609060101010101" charset="-122"/>
              <a:cs typeface="黑体" panose="02010609060101010101" charset="-122"/>
            </a:endParaRPr>
          </a:p>
          <a:p>
            <a:pPr marL="0" indent="0" fontAlgn="auto">
              <a:lnSpc>
                <a:spcPct val="150000"/>
              </a:lnSpc>
              <a:buNone/>
            </a:pPr>
            <a:r>
              <a:rPr lang="en-US" altLang="zh-CN" sz="2800" b="1">
                <a:solidFill>
                  <a:schemeClr val="tx1"/>
                </a:solidFill>
                <a:latin typeface="黑体" panose="02010609060101010101" charset="-122"/>
                <a:ea typeface="黑体" panose="02010609060101010101" charset="-122"/>
                <a:cs typeface="黑体" panose="02010609060101010101" charset="-122"/>
              </a:rPr>
              <a:t>1.</a:t>
            </a:r>
            <a:r>
              <a:rPr lang="zh-CN" altLang="en-US" sz="2800" b="1">
                <a:solidFill>
                  <a:schemeClr val="tx1"/>
                </a:solidFill>
                <a:latin typeface="黑体" panose="02010609060101010101" charset="-122"/>
                <a:ea typeface="黑体" panose="02010609060101010101" charset="-122"/>
                <a:cs typeface="黑体" panose="02010609060101010101" charset="-122"/>
              </a:rPr>
              <a:t>回顾过去，回顾中国近代一百多年来尤其是近三年多的解放战争历程，阐述了</a:t>
            </a:r>
            <a:r>
              <a:rPr lang="en-US" altLang="zh-CN" sz="2800" b="1">
                <a:solidFill>
                  <a:schemeClr val="tx1"/>
                </a:solidFill>
                <a:latin typeface="黑体" panose="02010609060101010101" charset="-122"/>
                <a:ea typeface="黑体" panose="02010609060101010101" charset="-122"/>
                <a:cs typeface="黑体" panose="02010609060101010101" charset="-122"/>
              </a:rPr>
              <a:t>“</a:t>
            </a:r>
            <a:r>
              <a:rPr lang="zh-CN" altLang="en-US" sz="2800" b="1">
                <a:solidFill>
                  <a:schemeClr val="tx1"/>
                </a:solidFill>
                <a:latin typeface="黑体" panose="02010609060101010101" charset="-122"/>
                <a:ea typeface="黑体" panose="02010609060101010101" charset="-122"/>
                <a:cs typeface="黑体" panose="02010609060101010101" charset="-122"/>
              </a:rPr>
              <a:t>中国人民站起来了</a:t>
            </a:r>
            <a:r>
              <a:rPr lang="en-US" altLang="zh-CN" sz="2800" b="1">
                <a:solidFill>
                  <a:schemeClr val="tx1"/>
                </a:solidFill>
                <a:latin typeface="黑体" panose="02010609060101010101" charset="-122"/>
                <a:ea typeface="黑体" panose="02010609060101010101" charset="-122"/>
                <a:cs typeface="黑体" panose="02010609060101010101" charset="-122"/>
              </a:rPr>
              <a:t>”</a:t>
            </a:r>
            <a:r>
              <a:rPr lang="zh-CN" altLang="en-US" sz="2800" b="1">
                <a:solidFill>
                  <a:schemeClr val="tx1"/>
                </a:solidFill>
                <a:latin typeface="黑体" panose="02010609060101010101" charset="-122"/>
                <a:ea typeface="黑体" panose="02010609060101010101" charset="-122"/>
                <a:cs typeface="黑体" panose="02010609060101010101" charset="-122"/>
              </a:rPr>
              <a:t>的历史必然。</a:t>
            </a:r>
            <a:endParaRPr lang="zh-CN" altLang="en-US" sz="2800" b="1">
              <a:solidFill>
                <a:schemeClr val="tx1"/>
              </a:solidFill>
              <a:latin typeface="黑体" panose="02010609060101010101" charset="-122"/>
              <a:ea typeface="黑体" panose="02010609060101010101" charset="-122"/>
              <a:cs typeface="黑体" panose="02010609060101010101" charset="-122"/>
            </a:endParaRPr>
          </a:p>
          <a:p>
            <a:pPr marL="0" indent="0" fontAlgn="auto">
              <a:lnSpc>
                <a:spcPct val="150000"/>
              </a:lnSpc>
              <a:buNone/>
            </a:pPr>
            <a:r>
              <a:rPr lang="en-US" altLang="zh-CN" sz="2800" b="1">
                <a:solidFill>
                  <a:schemeClr val="tx1"/>
                </a:solidFill>
                <a:latin typeface="黑体" panose="02010609060101010101" charset="-122"/>
                <a:ea typeface="黑体" panose="02010609060101010101" charset="-122"/>
                <a:cs typeface="黑体" panose="02010609060101010101" charset="-122"/>
              </a:rPr>
              <a:t>2.</a:t>
            </a:r>
            <a:r>
              <a:rPr lang="zh-CN" altLang="en-US" sz="2800" b="1">
                <a:solidFill>
                  <a:schemeClr val="tx1"/>
                </a:solidFill>
                <a:latin typeface="黑体" panose="02010609060101010101" charset="-122"/>
                <a:ea typeface="黑体" panose="02010609060101010101" charset="-122"/>
                <a:cs typeface="黑体" panose="02010609060101010101" charset="-122"/>
              </a:rPr>
              <a:t>是立足当下，正式宣布</a:t>
            </a:r>
            <a:r>
              <a:rPr lang="en-US" altLang="zh-CN" sz="2800" b="1">
                <a:solidFill>
                  <a:schemeClr val="tx1"/>
                </a:solidFill>
                <a:latin typeface="黑体" panose="02010609060101010101" charset="-122"/>
                <a:ea typeface="黑体" panose="02010609060101010101" charset="-122"/>
                <a:cs typeface="黑体" panose="02010609060101010101" charset="-122"/>
              </a:rPr>
              <a:t>“</a:t>
            </a:r>
            <a:r>
              <a:rPr lang="zh-CN" altLang="en-US" sz="2800" b="1">
                <a:solidFill>
                  <a:schemeClr val="tx1"/>
                </a:solidFill>
                <a:latin typeface="黑体" panose="02010609060101010101" charset="-122"/>
                <a:ea typeface="黑体" panose="02010609060101010101" charset="-122"/>
                <a:cs typeface="黑体" panose="02010609060101010101" charset="-122"/>
              </a:rPr>
              <a:t>中国人民站起来了</a:t>
            </a:r>
            <a:r>
              <a:rPr lang="en-US" altLang="zh-CN" sz="2800" b="1">
                <a:solidFill>
                  <a:schemeClr val="tx1"/>
                </a:solidFill>
                <a:latin typeface="黑体" panose="02010609060101010101" charset="-122"/>
                <a:ea typeface="黑体" panose="02010609060101010101" charset="-122"/>
                <a:cs typeface="黑体" panose="02010609060101010101" charset="-122"/>
              </a:rPr>
              <a:t>”</a:t>
            </a:r>
            <a:r>
              <a:rPr lang="zh-CN" altLang="en-US" sz="2800" b="1">
                <a:solidFill>
                  <a:schemeClr val="tx1"/>
                </a:solidFill>
                <a:latin typeface="黑体" panose="02010609060101010101" charset="-122"/>
                <a:ea typeface="黑体" panose="02010609060101010101" charset="-122"/>
                <a:cs typeface="黑体" panose="02010609060101010101" charset="-122"/>
              </a:rPr>
              <a:t>，对国家发展大计作出规划，阐述</a:t>
            </a:r>
            <a:r>
              <a:rPr lang="en-US" altLang="zh-CN" sz="2800" b="1">
                <a:solidFill>
                  <a:schemeClr val="tx1"/>
                </a:solidFill>
                <a:latin typeface="黑体" panose="02010609060101010101" charset="-122"/>
                <a:ea typeface="黑体" panose="02010609060101010101" charset="-122"/>
                <a:cs typeface="黑体" panose="02010609060101010101" charset="-122"/>
              </a:rPr>
              <a:t>“</a:t>
            </a:r>
            <a:r>
              <a:rPr lang="zh-CN" altLang="en-US" sz="2800" b="1">
                <a:solidFill>
                  <a:schemeClr val="tx1"/>
                </a:solidFill>
                <a:latin typeface="黑体" panose="02010609060101010101" charset="-122"/>
                <a:ea typeface="黑体" panose="02010609060101010101" charset="-122"/>
                <a:cs typeface="黑体" panose="02010609060101010101" charset="-122"/>
              </a:rPr>
              <a:t>站起来</a:t>
            </a:r>
            <a:r>
              <a:rPr lang="en-US" altLang="zh-CN" sz="2800" b="1">
                <a:solidFill>
                  <a:schemeClr val="tx1"/>
                </a:solidFill>
                <a:latin typeface="黑体" panose="02010609060101010101" charset="-122"/>
                <a:ea typeface="黑体" panose="02010609060101010101" charset="-122"/>
                <a:cs typeface="黑体" panose="02010609060101010101" charset="-122"/>
              </a:rPr>
              <a:t>”</a:t>
            </a:r>
            <a:r>
              <a:rPr lang="zh-CN" altLang="en-US" sz="2800" b="1">
                <a:solidFill>
                  <a:schemeClr val="tx1"/>
                </a:solidFill>
                <a:latin typeface="黑体" panose="02010609060101010101" charset="-122"/>
                <a:ea typeface="黑体" panose="02010609060101010101" charset="-122"/>
                <a:cs typeface="黑体" panose="02010609060101010101" charset="-122"/>
              </a:rPr>
              <a:t>的伟大历史意义</a:t>
            </a:r>
            <a:endParaRPr lang="zh-CN" altLang="en-US" sz="2800" b="1">
              <a:solidFill>
                <a:schemeClr val="tx1"/>
              </a:solidFill>
              <a:latin typeface="黑体" panose="02010609060101010101" charset="-122"/>
              <a:ea typeface="黑体" panose="02010609060101010101" charset="-122"/>
              <a:cs typeface="黑体" panose="02010609060101010101" charset="-122"/>
            </a:endParaRPr>
          </a:p>
          <a:p>
            <a:pPr marL="0" indent="0" fontAlgn="auto">
              <a:lnSpc>
                <a:spcPct val="150000"/>
              </a:lnSpc>
              <a:buNone/>
            </a:pPr>
            <a:r>
              <a:rPr lang="en-US" altLang="zh-CN" sz="2800" b="1">
                <a:solidFill>
                  <a:schemeClr val="tx1"/>
                </a:solidFill>
                <a:latin typeface="黑体" panose="02010609060101010101" charset="-122"/>
                <a:ea typeface="黑体" panose="02010609060101010101" charset="-122"/>
                <a:cs typeface="黑体" panose="02010609060101010101" charset="-122"/>
              </a:rPr>
              <a:t>3.</a:t>
            </a:r>
            <a:r>
              <a:rPr lang="zh-CN" altLang="en-US" sz="2800" b="1">
                <a:solidFill>
                  <a:schemeClr val="tx1"/>
                </a:solidFill>
                <a:latin typeface="黑体" panose="02010609060101010101" charset="-122"/>
                <a:ea typeface="黑体" panose="02010609060101010101" charset="-122"/>
                <a:cs typeface="黑体" panose="02010609060101010101" charset="-122"/>
              </a:rPr>
              <a:t>展望未来，描绘出民族振兴的壮美蓝图，阐述</a:t>
            </a:r>
            <a:r>
              <a:rPr lang="en-US" altLang="zh-CN" sz="2800" b="1">
                <a:solidFill>
                  <a:schemeClr val="tx1"/>
                </a:solidFill>
                <a:latin typeface="黑体" panose="02010609060101010101" charset="-122"/>
                <a:ea typeface="黑体" panose="02010609060101010101" charset="-122"/>
                <a:cs typeface="黑体" panose="02010609060101010101" charset="-122"/>
              </a:rPr>
              <a:t>“</a:t>
            </a:r>
            <a:r>
              <a:rPr lang="zh-CN" altLang="en-US" sz="2800" b="1">
                <a:solidFill>
                  <a:schemeClr val="tx1"/>
                </a:solidFill>
                <a:latin typeface="黑体" panose="02010609060101010101" charset="-122"/>
                <a:ea typeface="黑体" panose="02010609060101010101" charset="-122"/>
                <a:cs typeface="黑体" panose="02010609060101010101" charset="-122"/>
              </a:rPr>
              <a:t>中国人民站起来了</a:t>
            </a:r>
            <a:r>
              <a:rPr lang="en-US" altLang="zh-CN" sz="2800" b="1">
                <a:solidFill>
                  <a:schemeClr val="tx1"/>
                </a:solidFill>
                <a:latin typeface="黑体" panose="02010609060101010101" charset="-122"/>
                <a:ea typeface="黑体" panose="02010609060101010101" charset="-122"/>
                <a:cs typeface="黑体" panose="02010609060101010101" charset="-122"/>
              </a:rPr>
              <a:t>”</a:t>
            </a:r>
            <a:r>
              <a:rPr lang="zh-CN" altLang="en-US" sz="2800" b="1">
                <a:solidFill>
                  <a:schemeClr val="tx1"/>
                </a:solidFill>
                <a:latin typeface="黑体" panose="02010609060101010101" charset="-122"/>
                <a:ea typeface="黑体" panose="02010609060101010101" charset="-122"/>
                <a:cs typeface="黑体" panose="02010609060101010101" charset="-122"/>
              </a:rPr>
              <a:t>以后的美好前景。</a:t>
            </a:r>
            <a:endParaRPr lang="zh-CN" altLang="en-US" sz="2800" b="1">
              <a:solidFill>
                <a:schemeClr val="tx1"/>
              </a:solidFill>
              <a:latin typeface="黑体" panose="02010609060101010101" charset="-122"/>
              <a:ea typeface="黑体" panose="02010609060101010101" charset="-122"/>
              <a:cs typeface="黑体" panose="02010609060101010101" charset="-122"/>
            </a:endParaRPr>
          </a:p>
        </p:txBody>
      </p:sp>
    </p:spTree>
    <p:custDataLst>
      <p:tags r:id="rId5"/>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6" name="任意多边形: 形状 35"/>
          <p:cNvSpPr/>
          <p:nvPr>
            <p:custDataLst>
              <p:tags r:id="rId3"/>
            </p:custDataLst>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cs typeface="+mn-ea"/>
            </a:endParaRPr>
          </a:p>
        </p:txBody>
      </p:sp>
      <p:grpSp>
        <p:nvGrpSpPr>
          <p:cNvPr id="8" name="组合 7"/>
          <p:cNvGrpSpPr/>
          <p:nvPr>
            <p:custDataLst>
              <p:tags r:id="rId4"/>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6"/>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3" name="椭圆 2"/>
              <p:cNvSpPr/>
              <p:nvPr>
                <p:custDataLst>
                  <p:tags r:id="rId7"/>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nvGrpSpPr>
            <p:cNvPr id="5" name="组合 4"/>
            <p:cNvGrpSpPr/>
            <p:nvPr>
              <p:custDataLst>
                <p:tags r:id="rId8"/>
              </p:custDataLst>
            </p:nvPr>
          </p:nvGrpSpPr>
          <p:grpSpPr>
            <a:xfrm>
              <a:off x="18897600" y="-6019800"/>
              <a:ext cx="419100" cy="16916400"/>
              <a:chOff x="-5715000" y="-6019800"/>
              <a:chExt cx="419100" cy="16916400"/>
            </a:xfrm>
          </p:grpSpPr>
          <p:sp>
            <p:nvSpPr>
              <p:cNvPr id="6" name="椭圆 5"/>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7" name="椭圆 6"/>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grpSp>
        <p:nvGrpSpPr>
          <p:cNvPr id="93" name="îşľïḓé"/>
          <p:cNvGrpSpPr/>
          <p:nvPr>
            <p:custDataLst>
              <p:tags r:id="rId11"/>
            </p:custDataLst>
          </p:nvPr>
        </p:nvGrpSpPr>
        <p:grpSpPr>
          <a:xfrm flipH="1">
            <a:off x="11129970" y="6341428"/>
            <a:ext cx="528630" cy="0"/>
            <a:chOff x="784958" y="2463718"/>
            <a:chExt cx="528630" cy="0"/>
          </a:xfrm>
        </p:grpSpPr>
        <p:cxnSp>
          <p:nvCxnSpPr>
            <p:cNvPr id="94" name="直接连接符 93"/>
            <p:cNvCxnSpPr/>
            <p:nvPr>
              <p:custDataLst>
                <p:tags r:id="rId12"/>
              </p:custDataLst>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3"/>
              </p:custDataLst>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4"/>
              </p:custDataLst>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custDataLst>
              <p:tags r:id="rId15"/>
            </p:custDataLst>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a:endParaRPr>
          </a:p>
        </p:txBody>
      </p:sp>
      <p:sp>
        <p:nvSpPr>
          <p:cNvPr id="37" name="文本框 36"/>
          <p:cNvSpPr txBox="1"/>
          <p:nvPr>
            <p:custDataLst>
              <p:tags r:id="rId16"/>
            </p:custDataLst>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charset="-122"/>
                <a:ea typeface="微软雅黑"/>
              </a:rPr>
              <a:t>问题探究</a:t>
            </a:r>
            <a:endParaRPr lang="zh-CN" altLang="en-US" sz="2800" b="1" spc="600">
              <a:gradFill>
                <a:gsLst>
                  <a:gs pos="100000">
                    <a:srgbClr val="A11C1C"/>
                  </a:gs>
                  <a:gs pos="0">
                    <a:srgbClr val="C00000"/>
                  </a:gs>
                </a:gsLst>
                <a:lin ang="5400000" scaled="0"/>
              </a:gradFill>
              <a:latin typeface="微软雅黑" panose="020b0503020204020204" charset="-122"/>
              <a:ea typeface="微软雅黑"/>
            </a:endParaRPr>
          </a:p>
        </p:txBody>
      </p:sp>
      <p:grpSp>
        <p:nvGrpSpPr>
          <p:cNvPr id="12" name="组合 11"/>
          <p:cNvGrpSpPr/>
          <p:nvPr>
            <p:custDataLst>
              <p:tags r:id="rId17"/>
            </p:custDataLst>
          </p:nvPr>
        </p:nvGrpSpPr>
        <p:grpSpPr>
          <a:xfrm>
            <a:off x="2607930" y="1513651"/>
            <a:ext cx="2971067" cy="1681469"/>
            <a:chOff x="2515333" y="1603617"/>
            <a:chExt cx="2971067" cy="1681469"/>
          </a:xfrm>
        </p:grpSpPr>
        <p:sp>
          <p:nvSpPr>
            <p:cNvPr id="22" name="文本框 21"/>
            <p:cNvSpPr txBox="1"/>
            <p:nvPr>
              <p:custDataLst>
                <p:tags r:id="rId18"/>
              </p:custDataLst>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charset="-122"/>
                  <a:ea typeface="微软雅黑"/>
                  <a:cs typeface="+mn-ea"/>
                  <a:sym typeface="+mn-lt"/>
                </a:rPr>
                <a:t>鼠标点击这里，输入您的文本文字，更改文字的颜色或者大小属性。</a:t>
              </a:r>
              <a:endParaRPr lang="zh-CN" altLang="en-US" sz="1600">
                <a:solidFill>
                  <a:schemeClr val="bg1"/>
                </a:solidFill>
                <a:latin typeface="微软雅黑" panose="020b0503020204020204" charset="-122"/>
                <a:ea typeface="微软雅黑"/>
                <a:cs typeface="+mn-ea"/>
                <a:sym typeface="+mn-lt"/>
              </a:endParaRPr>
            </a:p>
          </p:txBody>
        </p:sp>
        <p:sp>
          <p:nvSpPr>
            <p:cNvPr id="23" name="文本框 22"/>
            <p:cNvSpPr txBox="1"/>
            <p:nvPr>
              <p:custDataLst>
                <p:tags r:id="rId19"/>
              </p:custDataLst>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charset="-122"/>
                  <a:ea typeface="微软雅黑"/>
                  <a:cs typeface="+mn-ea"/>
                  <a:sym typeface="+mn-lt"/>
                </a:rPr>
                <a:t>简介</a:t>
              </a:r>
              <a:endParaRPr lang="zh-CN" altLang="en-US" sz="2000">
                <a:solidFill>
                  <a:schemeClr val="bg1"/>
                </a:solidFill>
                <a:latin typeface="微软雅黑" panose="020b0503020204020204" charset="-122"/>
                <a:ea typeface="微软雅黑"/>
                <a:cs typeface="+mn-ea"/>
                <a:sym typeface="+mn-lt"/>
              </a:endParaRPr>
            </a:p>
          </p:txBody>
        </p:sp>
      </p:grpSp>
      <p:sp>
        <p:nvSpPr>
          <p:cNvPr id="57" name="文本框 56"/>
          <p:cNvSpPr txBox="1"/>
          <p:nvPr>
            <p:custDataLst>
              <p:tags r:id="rId20"/>
            </p:custDataLst>
          </p:nvPr>
        </p:nvSpPr>
        <p:spPr>
          <a:xfrm>
            <a:off x="3863593" y="3228644"/>
            <a:ext cx="7691718" cy="645160"/>
          </a:xfrm>
          <a:prstGeom prst="rect">
            <a:avLst/>
          </a:prstGeom>
          <a:noFill/>
        </p:spPr>
        <p:txBody>
          <a:bodyPr wrap="square" rtlCol="0">
            <a:spAutoFit/>
          </a:bodyPr>
          <a:lstStyle/>
          <a:p>
            <a:pPr algn="just" hangingPunct="0">
              <a:lnSpc>
                <a:spcPct val="150000"/>
              </a:lnSpc>
            </a:pPr>
            <a:r>
              <a:rPr lang="zh-CN" altLang="en-US" sz="2400" b="1">
                <a:latin typeface="微软雅黑" panose="020b0503020204020204" charset="-122"/>
                <a:ea typeface="微软雅黑"/>
                <a:cs typeface="+mn-ea"/>
                <a:sym typeface="+mn-lt"/>
              </a:rPr>
              <a:t>分析题目“中国人民从此站起来了”的具体含义</a:t>
            </a:r>
            <a:endParaRPr lang="zh-CN" altLang="en-US" sz="2400" b="1">
              <a:latin typeface="微软雅黑" panose="020b0503020204020204" charset="-122"/>
              <a:ea typeface="微软雅黑"/>
              <a:cs typeface="+mn-ea"/>
              <a:sym typeface="+mn-lt"/>
            </a:endParaRPr>
          </a:p>
        </p:txBody>
      </p:sp>
      <p:pic>
        <p:nvPicPr>
          <p:cNvPr id="20" name="图片 19"/>
          <p:cNvPicPr>
            <a:picLocks noChangeAspect="1"/>
          </p:cNvPicPr>
          <p:nvPr>
            <p:custDataLst>
              <p:tags r:id="rId22"/>
            </p:custDataLst>
          </p:nvPr>
        </p:nvPicPr>
        <p:blipFill>
          <a:blip r:embed="rId21">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custDataLst>
              <p:tags r:id="rId23"/>
            </p:custDataLst>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899795" y="742950"/>
            <a:ext cx="8776970" cy="583565"/>
          </a:xfrm>
          <a:prstGeom prst="rect">
            <a:avLst/>
          </a:prstGeom>
          <a:noFill/>
        </p:spPr>
        <p:txBody>
          <a:bodyPr wrap="square" rtlCol="0" anchor="t">
            <a:spAutoFit/>
          </a:bodyPr>
          <a:lstStyle/>
          <a:p>
            <a:r>
              <a:rPr lang="en-US" altLang="zh-CN" sz="3200" b="1">
                <a:solidFill>
                  <a:srgbClr val="FF0000"/>
                </a:solidFill>
                <a:latin typeface="微软雅黑" panose="020b0503020204020204" charset="-122"/>
                <a:ea typeface="微软雅黑"/>
                <a:cs typeface="微软雅黑" panose="020b0503020204020204" charset="-122"/>
              </a:rPr>
              <a:t>  </a:t>
            </a:r>
            <a:r>
              <a:rPr lang="zh-CN" altLang="en-US" sz="3200" b="1">
                <a:solidFill>
                  <a:srgbClr val="FF0000"/>
                </a:solidFill>
                <a:latin typeface="微软雅黑" panose="020b0503020204020204" charset="-122"/>
                <a:ea typeface="微软雅黑"/>
                <a:cs typeface="微软雅黑" panose="020b0503020204020204" charset="-122"/>
              </a:rPr>
              <a:t>“中国人从此站立起来了”有什么深刻含义？</a:t>
            </a:r>
            <a:endParaRPr lang="zh-CN" altLang="en-US" sz="3200" b="1">
              <a:solidFill>
                <a:srgbClr val="FF0000"/>
              </a:solidFill>
              <a:latin typeface="微软雅黑" panose="020b0503020204020204" charset="-122"/>
              <a:ea typeface="微软雅黑"/>
              <a:cs typeface="微软雅黑" panose="020b0503020204020204" charset="-122"/>
            </a:endParaRPr>
          </a:p>
        </p:txBody>
      </p:sp>
      <p:sp>
        <p:nvSpPr>
          <p:cNvPr id="3" name="文本框 2"/>
          <p:cNvSpPr txBox="1"/>
          <p:nvPr>
            <p:custDataLst>
              <p:tags r:id="rId4"/>
            </p:custDataLst>
          </p:nvPr>
        </p:nvSpPr>
        <p:spPr>
          <a:xfrm>
            <a:off x="574040" y="2412365"/>
            <a:ext cx="11322685" cy="2500877"/>
          </a:xfrm>
          <a:prstGeom prst="rect">
            <a:avLst/>
          </a:prstGeom>
          <a:noFill/>
          <a:ln>
            <a:solidFill>
              <a:srgbClr val="00B050"/>
            </a:solidFill>
          </a:ln>
        </p:spPr>
        <p:txBody>
          <a:bodyPr wrap="square" rtlCol="0" anchor="t">
            <a:spAutoFit/>
          </a:bodyPr>
          <a:lstStyle/>
          <a:p>
            <a:pPr>
              <a:lnSpc>
                <a:spcPct val="150000"/>
              </a:lnSpc>
            </a:pPr>
            <a:r>
              <a:rPr lang="zh-CN" altLang="en-US" sz="3600" b="1">
                <a:solidFill>
                  <a:srgbClr val="7030A0"/>
                </a:solidFill>
              </a:rPr>
              <a:t>这句话出现在开幕词第六段，我们按句子结构主次顺序，从辨词角度进行分析。句子主语是“中国人”。为什么用“中国人”？</a:t>
            </a:r>
            <a:endParaRPr lang="zh-CN" altLang="en-US" sz="3600"/>
          </a:p>
        </p:txBody>
      </p:sp>
    </p:spTree>
    <p:custDataLst>
      <p:tags r:id="rId5"/>
    </p:custDataLst>
  </p:cSld>
  <p:clrMapOvr>
    <a:masterClrMapping/>
  </p:clrMapOvr>
  <p:transition>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4"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from="(-#ppt_w/2)" to="(#ppt_x)" calcmode="lin" valueType="num">
                                      <p:cBhvr>
                                        <p:cTn id="13" dur="600" fill="hold">
                                          <p:stCondLst>
                                            <p:cond delay="0"/>
                                          </p:stCondLst>
                                        </p:cTn>
                                        <p:tgtEl>
                                          <p:spTgt spid="3"/>
                                        </p:tgtEl>
                                        <p:attrNameLst>
                                          <p:attrName>ppt_x</p:attrName>
                                        </p:attrNameLst>
                                      </p:cBhvr>
                                    </p:anim>
                                    <p:anim from="0" to="-1.0" calcmode="lin" valueType="num">
                                      <p:cBhvr>
                                        <p:cTn id="14" dur="200" decel="50000" autoRev="1" fill="hold">
                                          <p:stCondLst>
                                            <p:cond delay="600"/>
                                          </p:stCondLst>
                                        </p:cTn>
                                        <p:tgtEl>
                                          <p:spTgt spid="3"/>
                                        </p:tgtEl>
                                        <p:attrNameLst>
                                          <p:attrName>xshear</p:attrName>
                                        </p:attrNameLst>
                                      </p:cBhvr>
                                    </p:anim>
                                    <p:animScale>
                                      <p:cBhvr>
                                        <p:cTn id="15" dur="200" decel="100000" autoRev="1" fill="hold">
                                          <p:stCondLst>
                                            <p:cond delay="600"/>
                                          </p:stCondLst>
                                        </p:cTn>
                                        <p:tgtEl>
                                          <p:spTgt spid="3"/>
                                        </p:tgtEl>
                                      </p:cBhvr>
                                      <p:from x="100000" y="100000"/>
                                      <p:to x="80000" y="100000"/>
                                    </p:animScale>
                                    <p:anim by="(#ppt_h/3+#ppt_w*0.1)" calcmode="lin" valueType="num">
                                      <p:cBhvr additive="sum">
                                        <p:cTn id="16" dur="200" decel="100000" autoRev="1" fill="hold">
                                          <p:stCondLst>
                                            <p:cond delay="6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899795" y="742950"/>
            <a:ext cx="8776970" cy="583565"/>
          </a:xfrm>
          <a:prstGeom prst="rect">
            <a:avLst/>
          </a:prstGeom>
          <a:noFill/>
        </p:spPr>
        <p:txBody>
          <a:bodyPr wrap="square" rtlCol="0" anchor="t">
            <a:spAutoFit/>
          </a:bodyPr>
          <a:lstStyle/>
          <a:p>
            <a:r>
              <a:rPr lang="en-US" altLang="zh-CN" sz="3200" b="1">
                <a:solidFill>
                  <a:srgbClr val="FF0000"/>
                </a:solidFill>
                <a:latin typeface="微软雅黑" panose="020b0503020204020204" charset="-122"/>
                <a:ea typeface="微软雅黑"/>
                <a:cs typeface="微软雅黑" panose="020b0503020204020204" charset="-122"/>
              </a:rPr>
              <a:t>  </a:t>
            </a:r>
            <a:r>
              <a:rPr lang="zh-CN" altLang="en-US" sz="3200" b="1">
                <a:solidFill>
                  <a:srgbClr val="FF0000"/>
                </a:solidFill>
                <a:latin typeface="微软雅黑" panose="020b0503020204020204" charset="-122"/>
                <a:ea typeface="微软雅黑"/>
                <a:cs typeface="微软雅黑" panose="020b0503020204020204" charset="-122"/>
              </a:rPr>
              <a:t>中国人从此站立起来了”有什么深刻含义？</a:t>
            </a:r>
            <a:endParaRPr lang="zh-CN" altLang="en-US" sz="3200" b="1">
              <a:solidFill>
                <a:srgbClr val="FF0000"/>
              </a:solidFill>
              <a:latin typeface="微软雅黑" panose="020b0503020204020204" charset="-122"/>
              <a:ea typeface="微软雅黑"/>
              <a:cs typeface="微软雅黑" panose="020b0503020204020204" charset="-122"/>
            </a:endParaRPr>
          </a:p>
        </p:txBody>
      </p:sp>
      <p:sp>
        <p:nvSpPr>
          <p:cNvPr id="100" name="文本框 99"/>
          <p:cNvSpPr txBox="1"/>
          <p:nvPr>
            <p:custDataLst>
              <p:tags r:id="rId4"/>
            </p:custDataLst>
          </p:nvPr>
        </p:nvSpPr>
        <p:spPr>
          <a:xfrm>
            <a:off x="434975" y="2100477"/>
            <a:ext cx="11322050" cy="3538220"/>
          </a:xfrm>
          <a:prstGeom prst="rect">
            <a:avLst/>
          </a:prstGeom>
          <a:noFill/>
          <a:ln w="9525">
            <a:solidFill>
              <a:srgbClr val="FF0000"/>
            </a:solidFill>
          </a:ln>
        </p:spPr>
        <p:txBody>
          <a:bodyPr wrap="square">
            <a:spAutoFit/>
          </a:bodyPr>
          <a:lstStyle/>
          <a:p>
            <a:pPr indent="0"/>
            <a:r>
              <a:rPr lang="en-US" sz="1050" b="0">
                <a:latin typeface="微软雅黑" panose="020b0503020204020204" charset="-122"/>
                <a:ea typeface="微软雅黑"/>
                <a:cs typeface="微软雅黑" panose="020b0503020204020204" charset="-122"/>
              </a:rPr>
              <a:t> </a:t>
            </a:r>
            <a:r>
              <a:rPr lang="zh-CN" sz="3200" b="0">
                <a:latin typeface="微软雅黑" panose="020b0503020204020204" charset="-122"/>
                <a:ea typeface="微软雅黑"/>
                <a:cs typeface="微软雅黑" panose="020b0503020204020204" charset="-122"/>
              </a:rPr>
              <a:t>第六段首句先是提到了“人类”这个概念，毛泽东是将“中国人”置于“人类”的大概念中，这样既有时间维度（人类历史）的纵向观望，又有地域维度（中国）的横向比较。本段中“中国人从来就是一个伟大的勇敢的勤劳的民族”，说明“中国人”是指“人类”中的“民族”，是一个精神、文化、集体的概念。毛泽东站在“人类”高度上，从“民族”地位的改变选用“中国人”这个词，他宣告的是中华民族的觉醒。</a:t>
            </a:r>
            <a:endParaRPr lang="zh-CN" altLang="en-US" sz="3200">
              <a:latin typeface="微软雅黑" panose="020b0503020204020204" charset="-122"/>
              <a:ea typeface="微软雅黑"/>
              <a:cs typeface="微软雅黑" panose="020b0503020204020204" charset="-122"/>
            </a:endParaRPr>
          </a:p>
        </p:txBody>
      </p:sp>
    </p:spTree>
    <p:custDataLst>
      <p:tags r:id="rId5"/>
    </p:custDataLst>
  </p:cSld>
  <p:clrMapOvr>
    <a:masterClrMapping/>
  </p:clrMapOvr>
  <p:transition>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Effect transition="in" filter="fade">
                                      <p:cBhvr>
                                        <p:cTn id="15"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546100" y="1252220"/>
            <a:ext cx="11100435" cy="5605780"/>
          </a:xfrm>
          <a:prstGeom prst="rect">
            <a:avLst/>
          </a:prstGeom>
          <a:noFill/>
        </p:spPr>
        <p:txBody>
          <a:bodyPr wrap="square" rtlCol="0" anchor="t">
            <a:spAutoFit/>
          </a:bodyPr>
          <a:lstStyle/>
          <a:p>
            <a:pPr>
              <a:lnSpc>
                <a:spcPct val="140000"/>
              </a:lnSpc>
            </a:pPr>
            <a:r>
              <a:rPr lang="zh-CN" altLang="en-US" sz="3200"/>
              <a:t>谓语“站立”，在我们的文化语境中，“立”不仅仅是一个“站”的动作，更是一种“站得住脚”的姿态。这种姿态是稳定的，是端正挺拔的，甚至带着一种威严和傲岸。它与后文“从此列入爱好和平自由的世界各民族的大家庭，以勇敢而勤劳的姿态工作着，创造自己的文明和幸福，同时也促进世界的和平和自由”这样的地位、这样的职责相呼应。毛泽东选用了双音节词“站立”，既突出了这勇敢、挺拔、坚持的姿态，也兼顾了开幕情境所需要的晓畅明晰。</a:t>
            </a:r>
            <a:endParaRPr lang="zh-CN" altLang="en-US" sz="3200"/>
          </a:p>
        </p:txBody>
      </p:sp>
      <p:sp>
        <p:nvSpPr>
          <p:cNvPr id="3" name="文本框 2"/>
          <p:cNvSpPr txBox="1"/>
          <p:nvPr>
            <p:custDataLst>
              <p:tags r:id="rId4"/>
            </p:custDataLst>
          </p:nvPr>
        </p:nvSpPr>
        <p:spPr>
          <a:xfrm>
            <a:off x="495935" y="181610"/>
            <a:ext cx="5324475" cy="730885"/>
          </a:xfrm>
          <a:prstGeom prst="rect">
            <a:avLst/>
          </a:prstGeom>
          <a:solidFill>
            <a:srgbClr val="FFFF00"/>
          </a:solidFill>
        </p:spPr>
        <p:txBody>
          <a:bodyPr wrap="square" rtlCol="0" anchor="t">
            <a:spAutoFit/>
          </a:bodyPr>
          <a:lstStyle/>
          <a:p>
            <a:pPr>
              <a:lnSpc>
                <a:spcPct val="130000"/>
              </a:lnSpc>
            </a:pPr>
            <a:r>
              <a:rPr lang="zh-CN" altLang="en-US" sz="3200" b="1">
                <a:latin typeface="微软雅黑" panose="020b0503020204020204" charset="-122"/>
                <a:ea typeface="微软雅黑"/>
                <a:cs typeface="微软雅黑" panose="020b0503020204020204" charset="-122"/>
                <a:sym typeface="+mn-ea"/>
              </a:rPr>
              <a:t>如何理解</a:t>
            </a:r>
            <a:r>
              <a:rPr lang="en-US" altLang="zh-CN" sz="3200" b="1">
                <a:latin typeface="微软雅黑" panose="020b0503020204020204" charset="-122"/>
                <a:ea typeface="微软雅黑"/>
                <a:cs typeface="微软雅黑" panose="020b0503020204020204" charset="-122"/>
                <a:sym typeface="+mn-ea"/>
              </a:rPr>
              <a:t>“</a:t>
            </a:r>
            <a:r>
              <a:rPr lang="zh-CN" altLang="en-US" sz="3200" b="1">
                <a:latin typeface="微软雅黑" panose="020b0503020204020204" charset="-122"/>
                <a:ea typeface="微软雅黑"/>
                <a:cs typeface="微软雅黑" panose="020b0503020204020204" charset="-122"/>
                <a:sym typeface="+mn-ea"/>
              </a:rPr>
              <a:t>站立</a:t>
            </a:r>
            <a:r>
              <a:rPr lang="en-US" altLang="zh-CN" sz="3200" b="1">
                <a:latin typeface="微软雅黑" panose="020b0503020204020204" charset="-122"/>
                <a:ea typeface="微软雅黑"/>
                <a:cs typeface="微软雅黑" panose="020b0503020204020204" charset="-122"/>
                <a:sym typeface="+mn-ea"/>
              </a:rPr>
              <a:t>”</a:t>
            </a:r>
            <a:r>
              <a:rPr lang="zh-CN" altLang="en-US" sz="3200" b="1">
                <a:latin typeface="微软雅黑" panose="020b0503020204020204" charset="-122"/>
                <a:ea typeface="微软雅黑"/>
                <a:cs typeface="微软雅黑" panose="020b0503020204020204" charset="-122"/>
                <a:sym typeface="+mn-ea"/>
              </a:rPr>
              <a:t>一词含义？</a:t>
            </a:r>
            <a:endParaRPr lang="zh-CN" altLang="en-US" sz="3200" b="1">
              <a:latin typeface="微软雅黑" panose="020b0503020204020204" charset="-122"/>
              <a:ea typeface="微软雅黑"/>
              <a:cs typeface="微软雅黑" panose="020b0503020204020204" charset="-122"/>
            </a:endParaRPr>
          </a:p>
        </p:txBody>
      </p:sp>
    </p:spTree>
    <p:custDataLst>
      <p:tags r:id="rId5"/>
    </p:custDataLst>
  </p:cSld>
  <p:clrMapOvr>
    <a:masterClrMapping/>
  </p:clrMapOvr>
  <mc:AlternateContent>
    <mc:Choice xmlns:p159="http://schemas.microsoft.com/office/powerpoint/2015/09/main" Requires="p159">
      <p:transitio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53"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36220" y="1019810"/>
            <a:ext cx="11705590" cy="5507990"/>
          </a:xfrm>
          <a:prstGeom prst="rect">
            <a:avLst/>
          </a:prstGeom>
          <a:noFill/>
          <a:ln>
            <a:solidFill>
              <a:srgbClr val="FF0000"/>
            </a:solidFill>
          </a:ln>
        </p:spPr>
        <p:txBody>
          <a:bodyPr wrap="square" rtlCol="0" anchor="t">
            <a:spAutoFit/>
          </a:bodyPr>
          <a:lstStyle/>
          <a:p>
            <a:r>
              <a:rPr lang="zh-CN" altLang="en-US" sz="3200"/>
              <a:t>状语“从此”的“此”指向时间，是开幕词首句“现在开幕了”里的“现在”，且它有一个非常明确的指向——第一届中国人民政治协商会议，这样的表述强调了与会代表工作的重要性，在开幕词中是必要的。而与此时的“站立”相对，在旧中国的中国人又处于怎样的境况呢？毛泽东不仅回顾了我们民族近代的落伍，更回顾了为“站立起来”所进行的斗争和付出的牺牲。与会代表也会自然联想到鸦片战争以来国力的衰退，国土的萎缩，国民的痛楚，这个曾经屹立东方的民族在被欺凌、被压迫、被蚕食中是以什么姿势存在的呢？又是什么改变了这一切呢？现在，我们终于迎来了转折的时刻，而我们的工作将彰显这一胜利的伟大。由此及彼，感今思昔，“从此”这两个字的内涵是耐人寻味的。</a:t>
            </a:r>
            <a:endParaRPr lang="zh-CN" altLang="en-US" sz="3200"/>
          </a:p>
        </p:txBody>
      </p:sp>
      <p:sp>
        <p:nvSpPr>
          <p:cNvPr id="4" name="文本框 3"/>
          <p:cNvSpPr txBox="1"/>
          <p:nvPr>
            <p:custDataLst>
              <p:tags r:id="rId4"/>
            </p:custDataLst>
          </p:nvPr>
        </p:nvSpPr>
        <p:spPr>
          <a:xfrm>
            <a:off x="235585" y="151130"/>
            <a:ext cx="5466080" cy="583565"/>
          </a:xfrm>
          <a:prstGeom prst="rect">
            <a:avLst/>
          </a:prstGeom>
          <a:solidFill>
            <a:srgbClr val="FFFF00"/>
          </a:solidFill>
        </p:spPr>
        <p:txBody>
          <a:bodyPr wrap="none" rtlCol="0" anchor="t">
            <a:spAutoFit/>
          </a:bodyPr>
          <a:lstStyle/>
          <a:p>
            <a:r>
              <a:rPr lang="zh-CN" altLang="en-US" sz="3200" b="1">
                <a:latin typeface="微软雅黑" panose="020b0503020204020204" charset="-122"/>
                <a:ea typeface="微软雅黑"/>
                <a:cs typeface="微软雅黑" panose="020b0503020204020204" charset="-122"/>
                <a:sym typeface="+mn-ea"/>
              </a:rPr>
              <a:t>如何理解</a:t>
            </a:r>
            <a:r>
              <a:rPr lang="en-US" altLang="zh-CN" sz="3200" b="1">
                <a:latin typeface="微软雅黑" panose="020b0503020204020204" charset="-122"/>
                <a:ea typeface="微软雅黑"/>
                <a:cs typeface="微软雅黑" panose="020b0503020204020204" charset="-122"/>
                <a:sym typeface="+mn-ea"/>
              </a:rPr>
              <a:t>“</a:t>
            </a:r>
            <a:r>
              <a:rPr lang="zh-CN" altLang="en-US" sz="3200" b="1">
                <a:latin typeface="微软雅黑" panose="020b0503020204020204" charset="-122"/>
                <a:ea typeface="微软雅黑"/>
                <a:cs typeface="微软雅黑" panose="020b0503020204020204" charset="-122"/>
                <a:sym typeface="+mn-ea"/>
              </a:rPr>
              <a:t>从此</a:t>
            </a:r>
            <a:r>
              <a:rPr lang="en-US" altLang="zh-CN" sz="3200" b="1">
                <a:latin typeface="微软雅黑" panose="020b0503020204020204" charset="-122"/>
                <a:ea typeface="微软雅黑"/>
                <a:cs typeface="微软雅黑" panose="020b0503020204020204" charset="-122"/>
                <a:sym typeface="+mn-ea"/>
              </a:rPr>
              <a:t>”</a:t>
            </a:r>
            <a:r>
              <a:rPr lang="zh-CN" altLang="en-US" sz="3200" b="1">
                <a:latin typeface="微软雅黑" panose="020b0503020204020204" charset="-122"/>
                <a:ea typeface="微软雅黑"/>
                <a:cs typeface="微软雅黑" panose="020b0503020204020204" charset="-122"/>
                <a:sym typeface="+mn-ea"/>
              </a:rPr>
              <a:t>一词内涵？</a:t>
            </a:r>
            <a:endParaRPr lang="zh-CN" altLang="en-US" sz="3200"/>
          </a:p>
        </p:txBody>
      </p:sp>
    </p:spTree>
    <p:custDataLst>
      <p:tags r:id="rId5"/>
    </p:custDataLst>
  </p:cSld>
  <p:clrMapOvr>
    <a:masterClrMapping/>
  </p:clrMapOvr>
  <p:transition>
    <p:wheel spokes="8"/>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3514725" y="1691005"/>
            <a:ext cx="4486275" cy="1453515"/>
          </a:xfrm>
        </p:spPr>
        <p:txBody>
          <a:bodyPr>
            <a:noAutofit/>
            <a:scene3d>
              <a:camera prst="orthographicFront"/>
              <a:lightRig rig="threePt" dir="t"/>
            </a:scene3d>
          </a:bodyPr>
          <a:lstStyle/>
          <a:p>
            <a:r>
              <a:rPr lang="zh-CN" altLang="en-US" sz="6600" b="1">
                <a:ln w="12700">
                  <a:solidFill>
                    <a:srgbClr val="FFFF00"/>
                  </a:solidFill>
                  <a:prstDash val="solid"/>
                </a:ln>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教材典例</a:t>
            </a:r>
            <a:endParaRPr lang="zh-CN" altLang="en-US" sz="6600" b="1">
              <a:ln w="12700">
                <a:solidFill>
                  <a:srgbClr val="FFFF00"/>
                </a:solidFill>
                <a:prstDash val="solid"/>
              </a:ln>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4" name="标题 1"/>
          <p:cNvSpPr>
            <a:spLocks noGrp="1"/>
          </p:cNvSpPr>
          <p:nvPr>
            <p:custDataLst>
              <p:tags r:id="rId4"/>
            </p:custDataLst>
          </p:nvPr>
        </p:nvSpPr>
        <p:spPr>
          <a:xfrm>
            <a:off x="2565400" y="3325495"/>
            <a:ext cx="6765290" cy="1703070"/>
          </a:xfrm>
          <a:prstGeom prst="rect">
            <a:avLst/>
          </a:prstGeom>
          <a:solidFill>
            <a:srgbClr val="FFFF00"/>
          </a:solidFill>
          <a:ln>
            <a:solidFill>
              <a:srgbClr val="FF0000"/>
            </a:solidFill>
          </a:ln>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a:cs typeface="+mj-cs"/>
              </a:defRPr>
            </a:lvl1pPr>
          </a:lstStyle>
          <a:p>
            <a:pPr algn="ctr"/>
            <a:r>
              <a:rPr lang="zh-CN" altLang="en-US" sz="480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《中国人民站起来了》层次结构</a:t>
            </a:r>
            <a:endParaRPr lang="zh-CN" altLang="en-US" sz="4800">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3" name="图片 2"/>
          <p:cNvPicPr>
            <a:picLocks noChangeAspect="1"/>
          </p:cNvPicPr>
          <p:nvPr>
            <p:custDataLst>
              <p:tags r:id="rId6"/>
            </p:custDataLst>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6430"/>
          <a:stretch>
            <a:fillRect/>
          </a:stretch>
        </p:blipFill>
        <p:spPr>
          <a:xfrm rot="20897952">
            <a:off x="9647255" y="921403"/>
            <a:ext cx="2103720" cy="2031264"/>
          </a:xfrm>
          <a:prstGeom prst="rect">
            <a:avLst/>
          </a:prstGeom>
        </p:spPr>
      </p:pic>
    </p:spTree>
    <p:custDataLst>
      <p:tags r:id="rId7"/>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816610" y="1971675"/>
            <a:ext cx="10165080" cy="3230245"/>
          </a:xfrm>
          <a:prstGeom prst="rect">
            <a:avLst/>
          </a:prstGeom>
          <a:solidFill>
            <a:srgbClr val="FFC000"/>
          </a:solidFill>
          <a:effectLst>
            <a:outerShdw blurRad="50800" dist="50800" algn="ctr" rotWithShape="0">
              <a:srgbClr val="000000">
                <a:alpha val="7000"/>
              </a:srgbClr>
            </a:outerShdw>
            <a:softEdge rad="1270000"/>
          </a:effectLst>
        </p:spPr>
        <p:style>
          <a:lnRef idx="1">
            <a:schemeClr val="accent6"/>
          </a:lnRef>
          <a:fillRef idx="2">
            <a:schemeClr val="accent6"/>
          </a:fillRef>
          <a:effectRef idx="1">
            <a:schemeClr val="accent6"/>
          </a:effectRef>
          <a:fontRef idx="minor">
            <a:schemeClr val="dk1"/>
          </a:fontRef>
        </p:style>
        <p:txBody>
          <a:bodyPr wrap="square" rtlCol="0" anchor="t">
            <a:spAutoFit/>
          </a:bodyPr>
          <a:lstStyle/>
          <a:p>
            <a:pPr>
              <a:lnSpc>
                <a:spcPct val="170000"/>
              </a:lnSpc>
            </a:pPr>
            <a:r>
              <a:rPr lang="zh-CN" altLang="en-US" sz="40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rPr>
              <a:t>整句话，我们可以理解为“中华民族解放了，中国人民从此翻身当家做主，屹立在世界东方”。</a:t>
            </a:r>
            <a:endParaRPr lang="zh-CN" altLang="en-US" sz="40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custDataLst>
              <p:tags r:id="rId4"/>
            </p:custDataLst>
          </p:nvPr>
        </p:nvSpPr>
        <p:spPr>
          <a:xfrm>
            <a:off x="1233805" y="820420"/>
            <a:ext cx="8310880" cy="583565"/>
          </a:xfrm>
          <a:prstGeom prst="rect">
            <a:avLst/>
          </a:prstGeom>
          <a:noFill/>
        </p:spPr>
        <p:txBody>
          <a:bodyPr wrap="none" rtlCol="0" anchor="t">
            <a:spAutoFit/>
          </a:bodyPr>
          <a:lstStyle/>
          <a:p>
            <a:r>
              <a:rPr lang="zh-CN" altLang="en-US" sz="3200" b="1">
                <a:solidFill>
                  <a:srgbClr val="FF0000"/>
                </a:solidFill>
                <a:latin typeface="微软雅黑" panose="020b0503020204020204" charset="-122"/>
                <a:ea typeface="微软雅黑"/>
                <a:cs typeface="微软雅黑" panose="020b0503020204020204" charset="-122"/>
                <a:sym typeface="+mn-ea"/>
              </a:rPr>
              <a:t>“中国人从此站立起来了”有什么深刻含义？</a:t>
            </a:r>
            <a:endParaRPr lang="zh-CN" altLang="en-US" sz="3200" b="1">
              <a:solidFill>
                <a:srgbClr val="FF0000"/>
              </a:solidFill>
              <a:latin typeface="微软雅黑" panose="020b0503020204020204" charset="-122"/>
              <a:ea typeface="微软雅黑"/>
              <a:cs typeface="微软雅黑" panose="020b0503020204020204" charset="-122"/>
              <a:sym typeface="+mn-ea"/>
            </a:endParaRPr>
          </a:p>
        </p:txBody>
      </p:sp>
    </p:spTree>
    <p:custDataLst>
      <p:tags r:id="rId5"/>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45"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6" name="任意多边形: 形状 35"/>
          <p:cNvSpPr/>
          <p:nvPr>
            <p:custDataLst>
              <p:tags r:id="rId3"/>
            </p:custDataLst>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cs typeface="+mn-ea"/>
            </a:endParaRPr>
          </a:p>
        </p:txBody>
      </p:sp>
      <p:grpSp>
        <p:nvGrpSpPr>
          <p:cNvPr id="8" name="组合 7"/>
          <p:cNvGrpSpPr/>
          <p:nvPr>
            <p:custDataLst>
              <p:tags r:id="rId4"/>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6"/>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3" name="椭圆 2"/>
              <p:cNvSpPr/>
              <p:nvPr>
                <p:custDataLst>
                  <p:tags r:id="rId7"/>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nvGrpSpPr>
            <p:cNvPr id="5" name="组合 4"/>
            <p:cNvGrpSpPr/>
            <p:nvPr>
              <p:custDataLst>
                <p:tags r:id="rId8"/>
              </p:custDataLst>
            </p:nvPr>
          </p:nvGrpSpPr>
          <p:grpSpPr>
            <a:xfrm>
              <a:off x="18897600" y="-6019800"/>
              <a:ext cx="419100" cy="16916400"/>
              <a:chOff x="-5715000" y="-6019800"/>
              <a:chExt cx="419100" cy="16916400"/>
            </a:xfrm>
          </p:grpSpPr>
          <p:sp>
            <p:nvSpPr>
              <p:cNvPr id="6" name="椭圆 5"/>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7" name="椭圆 6"/>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grpSp>
        <p:nvGrpSpPr>
          <p:cNvPr id="93" name="îşľïḓé"/>
          <p:cNvGrpSpPr/>
          <p:nvPr>
            <p:custDataLst>
              <p:tags r:id="rId11"/>
            </p:custDataLst>
          </p:nvPr>
        </p:nvGrpSpPr>
        <p:grpSpPr>
          <a:xfrm flipH="1">
            <a:off x="11129970" y="6341428"/>
            <a:ext cx="528630" cy="0"/>
            <a:chOff x="784958" y="2463718"/>
            <a:chExt cx="528630" cy="0"/>
          </a:xfrm>
        </p:grpSpPr>
        <p:cxnSp>
          <p:nvCxnSpPr>
            <p:cNvPr id="94" name="直接连接符 93"/>
            <p:cNvCxnSpPr/>
            <p:nvPr>
              <p:custDataLst>
                <p:tags r:id="rId12"/>
              </p:custDataLst>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3"/>
              </p:custDataLst>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4"/>
              </p:custDataLst>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custDataLst>
              <p:tags r:id="rId15"/>
            </p:custDataLst>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a:endParaRPr>
          </a:p>
        </p:txBody>
      </p:sp>
      <p:sp>
        <p:nvSpPr>
          <p:cNvPr id="37" name="文本框 36"/>
          <p:cNvSpPr txBox="1"/>
          <p:nvPr>
            <p:custDataLst>
              <p:tags r:id="rId16"/>
            </p:custDataLst>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charset="-122"/>
                <a:ea typeface="微软雅黑"/>
              </a:rPr>
              <a:t>问题探究</a:t>
            </a:r>
            <a:endParaRPr lang="zh-CN" altLang="en-US" sz="2800" b="1" spc="600">
              <a:gradFill>
                <a:gsLst>
                  <a:gs pos="100000">
                    <a:srgbClr val="A11C1C"/>
                  </a:gs>
                  <a:gs pos="0">
                    <a:srgbClr val="C00000"/>
                  </a:gs>
                </a:gsLst>
                <a:lin ang="5400000" scaled="0"/>
              </a:gradFill>
              <a:latin typeface="微软雅黑" panose="020b0503020204020204" charset="-122"/>
              <a:ea typeface="微软雅黑"/>
            </a:endParaRPr>
          </a:p>
        </p:txBody>
      </p:sp>
      <p:grpSp>
        <p:nvGrpSpPr>
          <p:cNvPr id="12" name="组合 11"/>
          <p:cNvGrpSpPr/>
          <p:nvPr>
            <p:custDataLst>
              <p:tags r:id="rId17"/>
            </p:custDataLst>
          </p:nvPr>
        </p:nvGrpSpPr>
        <p:grpSpPr>
          <a:xfrm>
            <a:off x="2607930" y="1513651"/>
            <a:ext cx="2971067" cy="1681469"/>
            <a:chOff x="2515333" y="1603617"/>
            <a:chExt cx="2971067" cy="1681469"/>
          </a:xfrm>
        </p:grpSpPr>
        <p:sp>
          <p:nvSpPr>
            <p:cNvPr id="22" name="文本框 21"/>
            <p:cNvSpPr txBox="1"/>
            <p:nvPr>
              <p:custDataLst>
                <p:tags r:id="rId18"/>
              </p:custDataLst>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charset="-122"/>
                  <a:ea typeface="微软雅黑"/>
                  <a:cs typeface="+mn-ea"/>
                  <a:sym typeface="+mn-lt"/>
                </a:rPr>
                <a:t>鼠标点击这里，输入您的文本文字，更改文字的颜色或者大小属性。</a:t>
              </a:r>
              <a:endParaRPr lang="zh-CN" altLang="en-US" sz="1600">
                <a:solidFill>
                  <a:schemeClr val="bg1"/>
                </a:solidFill>
                <a:latin typeface="微软雅黑" panose="020b0503020204020204" charset="-122"/>
                <a:ea typeface="微软雅黑"/>
                <a:cs typeface="+mn-ea"/>
                <a:sym typeface="+mn-lt"/>
              </a:endParaRPr>
            </a:p>
          </p:txBody>
        </p:sp>
        <p:sp>
          <p:nvSpPr>
            <p:cNvPr id="23" name="文本框 22"/>
            <p:cNvSpPr txBox="1"/>
            <p:nvPr>
              <p:custDataLst>
                <p:tags r:id="rId19"/>
              </p:custDataLst>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charset="-122"/>
                  <a:ea typeface="微软雅黑"/>
                  <a:cs typeface="+mn-ea"/>
                  <a:sym typeface="+mn-lt"/>
                </a:rPr>
                <a:t>简介</a:t>
              </a:r>
              <a:endParaRPr lang="zh-CN" altLang="en-US" sz="2000">
                <a:solidFill>
                  <a:schemeClr val="bg1"/>
                </a:solidFill>
                <a:latin typeface="微软雅黑" panose="020b0503020204020204" charset="-122"/>
                <a:ea typeface="微软雅黑"/>
                <a:cs typeface="+mn-ea"/>
                <a:sym typeface="+mn-lt"/>
              </a:endParaRPr>
            </a:p>
          </p:txBody>
        </p:sp>
      </p:grpSp>
      <p:sp>
        <p:nvSpPr>
          <p:cNvPr id="57" name="文本框 56"/>
          <p:cNvSpPr txBox="1"/>
          <p:nvPr>
            <p:custDataLst>
              <p:tags r:id="rId20"/>
            </p:custDataLst>
          </p:nvPr>
        </p:nvSpPr>
        <p:spPr>
          <a:xfrm>
            <a:off x="4093463" y="1710359"/>
            <a:ext cx="7691718" cy="3905043"/>
          </a:xfrm>
          <a:prstGeom prst="rect">
            <a:avLst/>
          </a:prstGeom>
          <a:noFill/>
        </p:spPr>
        <p:txBody>
          <a:bodyPr wrap="square" rtlCol="0">
            <a:spAutoFit/>
          </a:bodyPr>
          <a:lstStyle/>
          <a:p>
            <a:pPr algn="just" hangingPunct="0">
              <a:lnSpc>
                <a:spcPct val="150000"/>
              </a:lnSpc>
            </a:pPr>
            <a:r>
              <a:rPr lang="zh-CN" altLang="en-US" sz="2400" b="1">
                <a:latin typeface="微软雅黑" panose="020b0503020204020204" charset="-122"/>
                <a:ea typeface="微软雅黑"/>
                <a:cs typeface="+mn-ea"/>
                <a:sym typeface="+mn-lt"/>
              </a:rPr>
              <a:t>分析题目“中国人民从此站起来了”的具体含义</a:t>
            </a:r>
            <a:endParaRPr lang="zh-CN" altLang="en-US" sz="2400" b="1">
              <a:latin typeface="微软雅黑" panose="020b0503020204020204" charset="-122"/>
              <a:ea typeface="微软雅黑"/>
              <a:cs typeface="+mn-ea"/>
              <a:sym typeface="+mn-lt"/>
            </a:endParaRPr>
          </a:p>
          <a:p>
            <a:pPr algn="just" hangingPunct="0">
              <a:lnSpc>
                <a:spcPct val="150000"/>
              </a:lnSpc>
            </a:pPr>
            <a:r>
              <a:rPr lang="zh-CN" altLang="en-US" sz="2400">
                <a:solidFill>
                  <a:srgbClr val="C00000"/>
                </a:solidFill>
                <a:latin typeface="微软雅黑" panose="020b0503020204020204" charset="-122"/>
                <a:ea typeface="微软雅黑"/>
                <a:cs typeface="+mn-ea"/>
                <a:sym typeface="+mn-lt"/>
              </a:rPr>
              <a:t>明确   “站起来了”的意思是新中国成立了。中国人民经过百余年的不屈不挠的斗争。打倒了内外压迫者，从此当家作主了，在政治上真正有地位了，再也不是一个被人侮辱的民族了，中国人民从此可以扬眉吐气地列入爱好和平自由的世界各民族的大家庭了</a:t>
            </a:r>
            <a:r>
              <a:rPr lang="en-US" altLang="zh-CN" sz="2400">
                <a:solidFill>
                  <a:srgbClr val="C00000"/>
                </a:solidFill>
                <a:latin typeface="微软雅黑" panose="020b0503020204020204" charset="-122"/>
                <a:ea typeface="微软雅黑"/>
                <a:cs typeface="+mn-ea"/>
                <a:sym typeface="+mn-lt"/>
              </a:rPr>
              <a:t>!</a:t>
            </a:r>
            <a:r>
              <a:rPr lang="zh-CN" altLang="en-US" sz="2400">
                <a:solidFill>
                  <a:srgbClr val="C00000"/>
                </a:solidFill>
                <a:latin typeface="微软雅黑" panose="020b0503020204020204" charset="-122"/>
                <a:ea typeface="微软雅黑"/>
                <a:cs typeface="+mn-ea"/>
                <a:sym typeface="+mn-lt"/>
              </a:rPr>
              <a:t>表达了历经艰难困苦的民族获得新生的无比自豪自信、自强。</a:t>
            </a:r>
            <a:endParaRPr lang="zh-CN" altLang="en-US" sz="2400">
              <a:solidFill>
                <a:srgbClr val="C00000"/>
              </a:solidFill>
              <a:latin typeface="微软雅黑" panose="020b0503020204020204" charset="-122"/>
              <a:ea typeface="微软雅黑"/>
              <a:cs typeface="+mn-ea"/>
              <a:sym typeface="+mn-lt"/>
            </a:endParaRPr>
          </a:p>
        </p:txBody>
      </p:sp>
      <p:pic>
        <p:nvPicPr>
          <p:cNvPr id="20" name="图片 19"/>
          <p:cNvPicPr>
            <a:picLocks noChangeAspect="1"/>
          </p:cNvPicPr>
          <p:nvPr>
            <p:custDataLst>
              <p:tags r:id="rId22"/>
            </p:custDataLst>
          </p:nvPr>
        </p:nvPicPr>
        <p:blipFill>
          <a:blip r:embed="rId21">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custDataLst>
              <p:tags r:id="rId23"/>
            </p:custDataLst>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animEffect transition="in" filter="dissolve">
                                      <p:cBhvr>
                                        <p:cTn id="7" dur="500"/>
                                        <p:tgtEl>
                                          <p:spTgt spid="5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3718560" y="2829560"/>
            <a:ext cx="4754880" cy="1198880"/>
          </a:xfrm>
          <a:prstGeom prst="rect">
            <a:avLst/>
          </a:prstGeom>
          <a:noFill/>
          <a:ln>
            <a:noFill/>
          </a:ln>
        </p:spPr>
        <p:txBody>
          <a:bodyPr wrap="none" rtlCol="0" anchor="t">
            <a:spAutoFit/>
          </a:bodyPr>
          <a:lstStyle/>
          <a:p>
            <a:pPr algn="ct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rPr>
              <a:t>文本的特色</a:t>
            </a:r>
            <a:endPar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endParaRPr>
          </a:p>
        </p:txBody>
      </p:sp>
    </p:spTree>
    <p:custDataLst>
      <p:tags r:id="rId4"/>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2043049" y="106680"/>
            <a:ext cx="4096512" cy="645160"/>
          </a:xfrm>
          <a:prstGeom prst="rect">
            <a:avLst/>
          </a:prstGeom>
          <a:noFill/>
        </p:spPr>
        <p:txBody>
          <a:bodyPr wrap="square" rtlCol="0">
            <a:spAutoFit/>
          </a:bodyPr>
          <a:lstStyle/>
          <a:p>
            <a:r>
              <a:rPr lang="zh-CN" altLang="en-US" sz="3600" b="1">
                <a:solidFill>
                  <a:srgbClr val="85211E"/>
                </a:solidFill>
                <a:latin typeface="黑体" panose="02010609060101010101" charset="-122"/>
                <a:ea typeface="黑体" panose="02010609060101010101" charset="-122"/>
              </a:rPr>
              <a:t>开 幕 词</a:t>
            </a:r>
            <a:endParaRPr lang="zh-CN" altLang="en-US" sz="3600" b="1">
              <a:solidFill>
                <a:srgbClr val="85211E"/>
              </a:solidFill>
              <a:latin typeface="黑体" panose="02010609060101010101" charset="-122"/>
              <a:ea typeface="黑体" panose="02010609060101010101" charset="-122"/>
            </a:endParaRPr>
          </a:p>
        </p:txBody>
      </p:sp>
      <p:sp>
        <p:nvSpPr>
          <p:cNvPr id="2" name="文本框 1"/>
          <p:cNvSpPr txBox="1"/>
          <p:nvPr>
            <p:custDataLst>
              <p:tags r:id="rId4"/>
            </p:custDataLst>
          </p:nvPr>
        </p:nvSpPr>
        <p:spPr>
          <a:xfrm>
            <a:off x="2231136" y="1472185"/>
            <a:ext cx="6473952" cy="3415030"/>
          </a:xfrm>
          <a:prstGeom prst="rect">
            <a:avLst/>
          </a:prstGeom>
          <a:noFill/>
        </p:spPr>
        <p:txBody>
          <a:bodyPr wrap="square" rtlCol="0">
            <a:spAutoFit/>
          </a:bodyPr>
          <a:lstStyle/>
          <a:p>
            <a:pPr>
              <a:lnSpc>
                <a:spcPct val="150000"/>
              </a:lnSpc>
            </a:pPr>
            <a:r>
              <a:rPr lang="zh-CN" altLang="en-US" sz="3600" b="1">
                <a:solidFill>
                  <a:srgbClr val="85211E"/>
                </a:solidFill>
                <a:latin typeface="黑体" panose="02010609060101010101" charset="-122"/>
                <a:ea typeface="黑体" panose="02010609060101010101" charset="-122"/>
              </a:rPr>
              <a:t>特点：</a:t>
            </a:r>
            <a:endParaRPr lang="en-US" altLang="zh-CN" sz="3600" b="1">
              <a:solidFill>
                <a:srgbClr val="85211E"/>
              </a:solidFill>
              <a:latin typeface="黑体" panose="02010609060101010101" charset="-122"/>
              <a:ea typeface="黑体" panose="02010609060101010101" charset="-122"/>
            </a:endParaRPr>
          </a:p>
          <a:p>
            <a:pPr marL="285750" indent="-285750">
              <a:lnSpc>
                <a:spcPct val="150000"/>
              </a:lnSpc>
              <a:buFont typeface="Wingdings" panose="05000000000000000000" pitchFamily="2" charset="2"/>
              <a:buChar char="u"/>
            </a:pPr>
            <a:r>
              <a:rPr lang="zh-CN" altLang="en-US" sz="3600" b="1">
                <a:latin typeface="黑体" panose="02010609060101010101" charset="-122"/>
                <a:ea typeface="黑体" panose="02010609060101010101" charset="-122"/>
              </a:rPr>
              <a:t>内容针对性</a:t>
            </a:r>
            <a:endParaRPr lang="en-US" altLang="zh-CN" sz="3600" b="1">
              <a:latin typeface="黑体" panose="02010609060101010101" charset="-122"/>
              <a:ea typeface="黑体" panose="02010609060101010101" charset="-122"/>
            </a:endParaRPr>
          </a:p>
          <a:p>
            <a:pPr marL="285750" indent="-285750">
              <a:lnSpc>
                <a:spcPct val="150000"/>
              </a:lnSpc>
              <a:buFont typeface="Wingdings" panose="05000000000000000000" pitchFamily="2" charset="2"/>
              <a:buChar char="u"/>
            </a:pPr>
            <a:r>
              <a:rPr lang="zh-CN" altLang="en-US" sz="3600" b="1">
                <a:latin typeface="黑体" panose="02010609060101010101" charset="-122"/>
                <a:ea typeface="黑体" panose="02010609060101010101" charset="-122"/>
              </a:rPr>
              <a:t>结构逻辑性</a:t>
            </a:r>
            <a:endParaRPr lang="en-US" altLang="zh-CN" sz="3600" b="1">
              <a:latin typeface="黑体" panose="02010609060101010101" charset="-122"/>
              <a:ea typeface="黑体" panose="02010609060101010101" charset="-122"/>
            </a:endParaRPr>
          </a:p>
          <a:p>
            <a:pPr marL="285750" indent="-285750">
              <a:lnSpc>
                <a:spcPct val="150000"/>
              </a:lnSpc>
              <a:buFont typeface="Wingdings" panose="05000000000000000000" pitchFamily="2" charset="2"/>
              <a:buChar char="u"/>
            </a:pPr>
            <a:r>
              <a:rPr lang="zh-CN" altLang="en-US" sz="3600" b="1">
                <a:latin typeface="黑体" panose="02010609060101010101" charset="-122"/>
                <a:ea typeface="黑体" panose="02010609060101010101" charset="-122"/>
              </a:rPr>
              <a:t>语言感染力</a:t>
            </a:r>
            <a:endParaRPr lang="en-US" altLang="zh-CN" sz="36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472184" y="149860"/>
            <a:ext cx="4096512" cy="645160"/>
          </a:xfrm>
          <a:prstGeom prst="rect">
            <a:avLst/>
          </a:prstGeom>
          <a:noFill/>
        </p:spPr>
        <p:txBody>
          <a:bodyPr wrap="square" rtlCol="0">
            <a:spAutoFit/>
          </a:bodyPr>
          <a:lstStyle/>
          <a:p>
            <a:r>
              <a:rPr lang="zh-CN" altLang="en-US" sz="3600" b="1">
                <a:solidFill>
                  <a:srgbClr val="85211E"/>
                </a:solidFill>
                <a:latin typeface="黑体" panose="02010609060101010101" charset="-122"/>
                <a:ea typeface="黑体" panose="02010609060101010101" charset="-122"/>
              </a:rPr>
              <a:t>针 对 性</a:t>
            </a:r>
            <a:endParaRPr lang="zh-CN" altLang="en-US" sz="3600" b="1">
              <a:solidFill>
                <a:srgbClr val="85211E"/>
              </a:solidFill>
              <a:latin typeface="黑体" panose="02010609060101010101" charset="-122"/>
              <a:ea typeface="黑体" panose="02010609060101010101" charset="-122"/>
            </a:endParaRPr>
          </a:p>
        </p:txBody>
      </p:sp>
      <p:sp>
        <p:nvSpPr>
          <p:cNvPr id="10" name="文本框 9"/>
          <p:cNvSpPr txBox="1"/>
          <p:nvPr>
            <p:custDataLst>
              <p:tags r:id="rId4"/>
            </p:custDataLst>
          </p:nvPr>
        </p:nvSpPr>
        <p:spPr>
          <a:xfrm>
            <a:off x="992505" y="1167765"/>
            <a:ext cx="9367520" cy="4246245"/>
          </a:xfrm>
          <a:prstGeom prst="rect">
            <a:avLst/>
          </a:prstGeom>
          <a:noFill/>
        </p:spPr>
        <p:txBody>
          <a:bodyPr wrap="square" rtlCol="0">
            <a:spAutoFit/>
          </a:bodyPr>
          <a:lstStyle/>
          <a:p>
            <a:pPr>
              <a:lnSpc>
                <a:spcPct val="150000"/>
              </a:lnSpc>
            </a:pPr>
            <a:r>
              <a:rPr lang="zh-CN" altLang="en-US" sz="2400" b="1">
                <a:solidFill>
                  <a:srgbClr val="85211E"/>
                </a:solidFill>
                <a:latin typeface="黑体" panose="02010609060101010101" charset="-122"/>
                <a:ea typeface="黑体" panose="02010609060101010101" charset="-122"/>
              </a:rPr>
              <a:t>讲话对象</a:t>
            </a:r>
            <a:r>
              <a:rPr lang="zh-CN" altLang="en-US" sz="2400" b="1">
                <a:latin typeface="黑体" panose="02010609060101010101" charset="-122"/>
                <a:ea typeface="黑体" panose="02010609060101010101" charset="-122"/>
              </a:rPr>
              <a:t>：全国政协代表</a:t>
            </a:r>
            <a:endParaRPr lang="en-US" altLang="zh-CN" sz="2400" b="1">
              <a:latin typeface="黑体" panose="02010609060101010101" charset="-122"/>
              <a:ea typeface="黑体" panose="02010609060101010101" charset="-122"/>
            </a:endParaRPr>
          </a:p>
          <a:p>
            <a:pPr>
              <a:lnSpc>
                <a:spcPct val="150000"/>
              </a:lnSpc>
            </a:pPr>
            <a:r>
              <a:rPr lang="zh-CN" altLang="en-US" sz="2400" b="1">
                <a:latin typeface="楷体" panose="02010609060101010101" pitchFamily="49" charset="-122"/>
                <a:ea typeface="楷体" panose="02010609060101010101" pitchFamily="49" charset="-122"/>
              </a:rPr>
              <a:t>（既是共产党的统战对象，又是未来国家建设的依靠者）</a:t>
            </a:r>
            <a:endParaRPr lang="en-US" altLang="zh-CN" sz="2400" b="1">
              <a:latin typeface="楷体" panose="02010609060101010101" pitchFamily="49" charset="-122"/>
              <a:ea typeface="楷体" panose="02010609060101010101" pitchFamily="49" charset="-122"/>
            </a:endParaRPr>
          </a:p>
          <a:p>
            <a:pPr>
              <a:lnSpc>
                <a:spcPct val="150000"/>
              </a:lnSpc>
            </a:pPr>
            <a:r>
              <a:rPr lang="zh-CN" altLang="en-US" sz="2400" b="1">
                <a:solidFill>
                  <a:srgbClr val="85211E"/>
                </a:solidFill>
                <a:latin typeface="黑体" panose="02010609060101010101" charset="-122"/>
                <a:ea typeface="黑体" panose="02010609060101010101" charset="-122"/>
              </a:rPr>
              <a:t>讲话目的</a:t>
            </a:r>
            <a:r>
              <a:rPr lang="zh-CN" altLang="en-US" sz="2400" b="1">
                <a:latin typeface="黑体" panose="02010609060101010101" charset="-122"/>
                <a:ea typeface="黑体" panose="02010609060101010101" charset="-122"/>
              </a:rPr>
              <a:t>：团结与会者，让他们了解新中国，了解我党要作的努力，一起为新中国作贡献。</a:t>
            </a:r>
            <a:endParaRPr lang="en-US" altLang="zh-CN" sz="2400" b="1">
              <a:latin typeface="黑体" panose="02010609060101010101" charset="-122"/>
              <a:ea typeface="黑体" panose="02010609060101010101" charset="-122"/>
            </a:endParaRPr>
          </a:p>
          <a:p>
            <a:pPr>
              <a:lnSpc>
                <a:spcPct val="150000"/>
              </a:lnSpc>
            </a:pPr>
            <a:r>
              <a:rPr lang="zh-CN" altLang="en-US" sz="2400" b="1">
                <a:latin typeface="楷体" panose="02010609060101010101" pitchFamily="49" charset="-122"/>
                <a:ea typeface="楷体" panose="02010609060101010101" pitchFamily="49" charset="-122"/>
              </a:rPr>
              <a:t>（因为政协代表很多不是党内人士，所以在这里没有主要谈党内工作，更不提对中共党员干部所提出的要求，而是团结人，明方向，鼓干劲，增信心。）</a:t>
            </a:r>
            <a:endParaRPr lang="en-US" altLang="zh-CN" sz="2400" b="1">
              <a:latin typeface="楷体" panose="02010609060101010101" pitchFamily="49" charset="-122"/>
              <a:ea typeface="楷体" panose="02010609060101010101" pitchFamily="49" charset="-122"/>
            </a:endParaRPr>
          </a:p>
          <a:p>
            <a:endParaRPr lang="en-US"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827149" y="139065"/>
            <a:ext cx="4096512" cy="645160"/>
          </a:xfrm>
          <a:prstGeom prst="rect">
            <a:avLst/>
          </a:prstGeom>
          <a:noFill/>
        </p:spPr>
        <p:txBody>
          <a:bodyPr wrap="square" rtlCol="0">
            <a:spAutoFit/>
          </a:bodyPr>
          <a:lstStyle/>
          <a:p>
            <a:r>
              <a:rPr lang="zh-CN" altLang="en-US" sz="3600" b="1">
                <a:solidFill>
                  <a:srgbClr val="85211E"/>
                </a:solidFill>
                <a:latin typeface="黑体" panose="02010609060101010101" charset="-122"/>
                <a:ea typeface="黑体" panose="02010609060101010101" charset="-122"/>
              </a:rPr>
              <a:t>感 染 力</a:t>
            </a:r>
            <a:endParaRPr lang="zh-CN" altLang="en-US" sz="3600" b="1">
              <a:solidFill>
                <a:srgbClr val="85211E"/>
              </a:solidFill>
              <a:latin typeface="黑体" panose="02010609060101010101" charset="-122"/>
              <a:ea typeface="黑体" panose="02010609060101010101" charset="-122"/>
            </a:endParaRPr>
          </a:p>
        </p:txBody>
      </p:sp>
      <p:sp>
        <p:nvSpPr>
          <p:cNvPr id="9" name="矩形 8"/>
          <p:cNvSpPr/>
          <p:nvPr>
            <p:custDataLst>
              <p:tags r:id="rId4"/>
            </p:custDataLst>
          </p:nvPr>
        </p:nvSpPr>
        <p:spPr>
          <a:xfrm>
            <a:off x="479469" y="1382962"/>
            <a:ext cx="10888980" cy="460375"/>
          </a:xfrm>
          <a:prstGeom prst="rect">
            <a:avLst/>
          </a:prstGeom>
        </p:spPr>
        <p:txBody>
          <a:bodyPr wrap="none">
            <a:spAutoFit/>
          </a:bodyPr>
          <a:lstStyle/>
          <a:p>
            <a:pPr marL="342900" indent="-342900">
              <a:buFont typeface="Wingdings" panose="05000000000000000000" pitchFamily="2" charset="2"/>
              <a:buChar char="Ø"/>
            </a:pPr>
            <a:r>
              <a:rPr lang="zh-CN" altLang="en-US" sz="2400" b="1">
                <a:solidFill>
                  <a:srgbClr val="85211E"/>
                </a:solidFill>
                <a:latin typeface="微软雅黑" panose="020b0503020204020204" charset="-122"/>
                <a:ea typeface="微软雅黑"/>
              </a:rPr>
              <a:t>读这篇开幕词，语调应随着内容变化。我们应以怎样的语调去读这篇文章呢？</a:t>
            </a:r>
            <a:endParaRPr lang="zh-CN" altLang="en-US" sz="2400" b="1">
              <a:solidFill>
                <a:srgbClr val="85211E"/>
              </a:solidFill>
              <a:latin typeface="微软雅黑" panose="020b0503020204020204" charset="-122"/>
              <a:ea typeface="微软雅黑"/>
            </a:endParaRPr>
          </a:p>
        </p:txBody>
      </p:sp>
      <p:sp>
        <p:nvSpPr>
          <p:cNvPr id="11" name="矩形 10"/>
          <p:cNvSpPr/>
          <p:nvPr>
            <p:custDataLst>
              <p:tags r:id="rId5"/>
            </p:custDataLst>
          </p:nvPr>
        </p:nvSpPr>
        <p:spPr>
          <a:xfrm>
            <a:off x="598341" y="2139880"/>
            <a:ext cx="11373690" cy="3138170"/>
          </a:xfrm>
          <a:prstGeom prst="rect">
            <a:avLst/>
          </a:prstGeom>
        </p:spPr>
        <p:txBody>
          <a:bodyPr wrap="square" lIns="0">
            <a:spAutoFit/>
          </a:bodyPr>
          <a:lstStyle/>
          <a:p>
            <a:pPr marL="342900" indent="-342900" algn="just">
              <a:lnSpc>
                <a:spcPct val="150000"/>
              </a:lnSpc>
              <a:buFont typeface="Wingdings" panose="05000000000000000000" pitchFamily="2" charset="2"/>
              <a:buChar char="u"/>
            </a:pPr>
            <a:r>
              <a:rPr lang="zh-CN" altLang="en-US" sz="2200" b="1">
                <a:solidFill>
                  <a:srgbClr val="7030A0"/>
                </a:solidFill>
                <a:latin typeface="微软雅黑" panose="020b0503020204020204" charset="-122"/>
                <a:ea typeface="微软雅黑"/>
              </a:rPr>
              <a:t>第</a:t>
            </a:r>
            <a:r>
              <a:rPr lang="en-US" altLang="zh-CN" sz="2200" b="1">
                <a:solidFill>
                  <a:srgbClr val="7030A0"/>
                </a:solidFill>
                <a:latin typeface="微软雅黑" panose="020b0503020204020204" charset="-122"/>
                <a:ea typeface="微软雅黑"/>
              </a:rPr>
              <a:t>3</a:t>
            </a:r>
            <a:r>
              <a:rPr lang="zh-CN" altLang="en-US" sz="2200" b="1">
                <a:solidFill>
                  <a:srgbClr val="7030A0"/>
                </a:solidFill>
                <a:latin typeface="微软雅黑" panose="020b0503020204020204" charset="-122"/>
                <a:ea typeface="微软雅黑"/>
              </a:rPr>
              <a:t>段</a:t>
            </a:r>
            <a:r>
              <a:rPr lang="en-US" altLang="zh-CN" sz="2200" b="1">
                <a:solidFill>
                  <a:srgbClr val="7030A0"/>
                </a:solidFill>
                <a:latin typeface="微软雅黑" panose="020b0503020204020204" charset="-122"/>
                <a:ea typeface="微软雅黑"/>
              </a:rPr>
              <a:t>:</a:t>
            </a:r>
            <a:r>
              <a:rPr lang="zh-CN" altLang="en-US" sz="2200" b="1">
                <a:latin typeface="微软雅黑" panose="020b0503020204020204" charset="-122"/>
                <a:ea typeface="微软雅黑"/>
              </a:rPr>
              <a:t>谈到中国人民解放军，叙述了英勇的战争，情绪激昂，语调高扬而坚定。</a:t>
            </a:r>
            <a:endParaRPr lang="en-US" altLang="zh-CN" sz="2200" b="1">
              <a:latin typeface="微软雅黑" panose="020b0503020204020204" charset="-122"/>
              <a:ea typeface="微软雅黑"/>
            </a:endParaRPr>
          </a:p>
          <a:p>
            <a:pPr marL="342900" indent="-342900" algn="just">
              <a:lnSpc>
                <a:spcPct val="150000"/>
              </a:lnSpc>
              <a:buFont typeface="Wingdings" panose="05000000000000000000" pitchFamily="2" charset="2"/>
              <a:buChar char="u"/>
            </a:pPr>
            <a:r>
              <a:rPr lang="zh-CN" altLang="en-US" sz="2200" b="1">
                <a:solidFill>
                  <a:srgbClr val="7030A0"/>
                </a:solidFill>
                <a:latin typeface="微软雅黑" panose="020b0503020204020204" charset="-122"/>
                <a:ea typeface="微软雅黑"/>
              </a:rPr>
              <a:t>第</a:t>
            </a:r>
            <a:r>
              <a:rPr lang="en-US" altLang="zh-CN" sz="2200" b="1">
                <a:solidFill>
                  <a:srgbClr val="7030A0"/>
                </a:solidFill>
                <a:latin typeface="微软雅黑" panose="020b0503020204020204" charset="-122"/>
                <a:ea typeface="微软雅黑"/>
              </a:rPr>
              <a:t>4</a:t>
            </a:r>
            <a:r>
              <a:rPr lang="zh-CN" altLang="en-US" sz="2200" b="1">
                <a:solidFill>
                  <a:srgbClr val="7030A0"/>
                </a:solidFill>
                <a:latin typeface="微软雅黑" panose="020b0503020204020204" charset="-122"/>
                <a:ea typeface="微软雅黑"/>
              </a:rPr>
              <a:t>段</a:t>
            </a:r>
            <a:r>
              <a:rPr lang="en-US" altLang="zh-CN" sz="2200" b="1">
                <a:solidFill>
                  <a:srgbClr val="7030A0"/>
                </a:solidFill>
                <a:latin typeface="微软雅黑" panose="020b0503020204020204" charset="-122"/>
                <a:ea typeface="微软雅黑"/>
              </a:rPr>
              <a:t>:</a:t>
            </a:r>
            <a:r>
              <a:rPr lang="zh-CN" altLang="en-US" sz="2200" b="1">
                <a:latin typeface="微软雅黑" panose="020b0503020204020204" charset="-122"/>
                <a:ea typeface="微软雅黑"/>
              </a:rPr>
              <a:t>回顾了</a:t>
            </a:r>
            <a:r>
              <a:rPr lang="en-US" altLang="zh-CN" sz="2200" b="1">
                <a:latin typeface="微软雅黑" panose="020b0503020204020204" charset="-122"/>
                <a:ea typeface="微软雅黑"/>
              </a:rPr>
              <a:t>1946</a:t>
            </a:r>
            <a:r>
              <a:rPr lang="zh-CN" altLang="en-US" sz="2200" b="1">
                <a:latin typeface="微软雅黑" panose="020b0503020204020204" charset="-122"/>
                <a:ea typeface="微软雅黑"/>
              </a:rPr>
              <a:t>年那次政治协商会议，阐释了形势变化的必然性，语调沉稳而坚毅。</a:t>
            </a:r>
            <a:endParaRPr lang="en-US" altLang="zh-CN" sz="2200" b="1">
              <a:latin typeface="微软雅黑" panose="020b0503020204020204" charset="-122"/>
              <a:ea typeface="微软雅黑"/>
            </a:endParaRPr>
          </a:p>
          <a:p>
            <a:pPr marL="342900" indent="-342900" algn="just">
              <a:lnSpc>
                <a:spcPct val="150000"/>
              </a:lnSpc>
              <a:buFont typeface="Wingdings" panose="05000000000000000000" pitchFamily="2" charset="2"/>
              <a:buChar char="u"/>
            </a:pPr>
            <a:r>
              <a:rPr lang="zh-CN" altLang="en-US" sz="2200" b="1">
                <a:solidFill>
                  <a:srgbClr val="7030A0"/>
                </a:solidFill>
                <a:latin typeface="微软雅黑" panose="020b0503020204020204" charset="-122"/>
                <a:ea typeface="微软雅黑"/>
              </a:rPr>
              <a:t>第</a:t>
            </a:r>
            <a:r>
              <a:rPr lang="en-US" altLang="zh-CN" sz="2200" b="1">
                <a:solidFill>
                  <a:srgbClr val="7030A0"/>
                </a:solidFill>
                <a:latin typeface="微软雅黑" panose="020b0503020204020204" charset="-122"/>
                <a:ea typeface="微软雅黑"/>
              </a:rPr>
              <a:t>6</a:t>
            </a:r>
            <a:r>
              <a:rPr lang="zh-CN" altLang="en-US" sz="2200" b="1">
                <a:solidFill>
                  <a:srgbClr val="7030A0"/>
                </a:solidFill>
                <a:latin typeface="微软雅黑" panose="020b0503020204020204" charset="-122"/>
                <a:ea typeface="微软雅黑"/>
              </a:rPr>
              <a:t>段</a:t>
            </a:r>
            <a:r>
              <a:rPr lang="en-US" altLang="zh-CN" sz="2200" b="1">
                <a:solidFill>
                  <a:srgbClr val="7030A0"/>
                </a:solidFill>
                <a:latin typeface="微软雅黑" panose="020b0503020204020204" charset="-122"/>
                <a:ea typeface="微软雅黑"/>
              </a:rPr>
              <a:t>:</a:t>
            </a:r>
            <a:r>
              <a:rPr lang="zh-CN" altLang="en-US" sz="2200" b="1">
                <a:latin typeface="微软雅黑" panose="020b0503020204020204" charset="-122"/>
                <a:ea typeface="微软雅黑"/>
              </a:rPr>
              <a:t>向全世界庄严宣布：“占人类总数四分之一的中国人从此站立起来了。”情绪激越，无比自信，无比豪迈，语调高昂、坚定而自豪。</a:t>
            </a:r>
            <a:endParaRPr lang="en-US" altLang="zh-CN" sz="2200" b="1">
              <a:latin typeface="微软雅黑" panose="020b0503020204020204" charset="-122"/>
              <a:ea typeface="微软雅黑"/>
            </a:endParaRPr>
          </a:p>
          <a:p>
            <a:pPr marL="342900" indent="-342900" algn="just">
              <a:lnSpc>
                <a:spcPct val="150000"/>
              </a:lnSpc>
              <a:buFont typeface="Wingdings" panose="05000000000000000000" pitchFamily="2" charset="2"/>
              <a:buChar char="u"/>
            </a:pPr>
            <a:r>
              <a:rPr lang="zh-CN" altLang="en-US" sz="2200" b="1">
                <a:solidFill>
                  <a:srgbClr val="7030A0"/>
                </a:solidFill>
                <a:latin typeface="微软雅黑" panose="020b0503020204020204" charset="-122"/>
                <a:ea typeface="微软雅黑"/>
              </a:rPr>
              <a:t>第</a:t>
            </a:r>
            <a:r>
              <a:rPr lang="en-US" altLang="zh-CN" sz="2200" b="1">
                <a:solidFill>
                  <a:srgbClr val="7030A0"/>
                </a:solidFill>
                <a:latin typeface="微软雅黑" panose="020b0503020204020204" charset="-122"/>
                <a:ea typeface="微软雅黑"/>
              </a:rPr>
              <a:t>7</a:t>
            </a:r>
            <a:r>
              <a:rPr lang="zh-CN" altLang="en-US" sz="2200" b="1">
                <a:solidFill>
                  <a:srgbClr val="7030A0"/>
                </a:solidFill>
                <a:latin typeface="微软雅黑" panose="020b0503020204020204" charset="-122"/>
                <a:ea typeface="微软雅黑"/>
              </a:rPr>
              <a:t>段</a:t>
            </a:r>
            <a:r>
              <a:rPr lang="en-US" altLang="zh-CN" sz="2200" b="1">
                <a:solidFill>
                  <a:srgbClr val="7030A0"/>
                </a:solidFill>
                <a:latin typeface="微软雅黑" panose="020b0503020204020204" charset="-122"/>
                <a:ea typeface="微软雅黑"/>
              </a:rPr>
              <a:t>:</a:t>
            </a:r>
            <a:r>
              <a:rPr lang="zh-CN" altLang="en-US" sz="2200" b="1">
                <a:latin typeface="微软雅黑" panose="020b0503020204020204" charset="-122"/>
                <a:ea typeface="微软雅黑"/>
              </a:rPr>
              <a:t>谆谆告诫，态度诚恳，语调沉稳，语速较慢。后几段在谈到新中国成立后的政治、经济、文化和国防形势时，既肯定了困难，又指出了光明的前景，语调平稳、坚毅而自信。</a:t>
            </a:r>
            <a:endParaRPr lang="zh-CN" altLang="en-US" sz="2200" b="1">
              <a:latin typeface="微软雅黑" panose="020b0503020204020204" charset="-122"/>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0" name="标题 1"/>
          <p:cNvSpPr>
            <a:spLocks noGrp="1"/>
          </p:cNvSpPr>
          <p:nvPr>
            <p:custDataLst>
              <p:tags r:id="rId3"/>
            </p:custDataLst>
          </p:nvPr>
        </p:nvSpPr>
        <p:spPr>
          <a:xfrm>
            <a:off x="1268095" y="104775"/>
            <a:ext cx="3818890" cy="7969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600" b="1">
                <a:solidFill>
                  <a:srgbClr val="85211E"/>
                </a:solidFill>
                <a:effectLst>
                  <a:outerShdw blurRad="38100" dist="38100" dir="2700000" algn="tl">
                    <a:srgbClr val="000000">
                      <a:alpha val="43137"/>
                    </a:srgbClr>
                  </a:outerShdw>
                </a:effectLst>
                <a:latin typeface="黑体" panose="02010609060101010101" charset="-122"/>
                <a:ea typeface="黑体" panose="02010609060101010101" charset="-122"/>
              </a:rPr>
              <a:t>鉴赏语句</a:t>
            </a:r>
            <a:endParaRPr lang="zh-CN" altLang="en-US" sz="3600" b="1">
              <a:solidFill>
                <a:srgbClr val="85211E"/>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12" name="内容占位符 2"/>
          <p:cNvSpPr>
            <a:spLocks noGrp="1"/>
          </p:cNvSpPr>
          <p:nvPr>
            <p:custDataLst>
              <p:tags r:id="rId4"/>
            </p:custDataLst>
          </p:nvPr>
        </p:nvSpPr>
        <p:spPr>
          <a:xfrm>
            <a:off x="842009" y="1358441"/>
            <a:ext cx="10825734" cy="1860994"/>
          </a:xfrm>
          <a:prstGeom prst="rect">
            <a:avLst/>
          </a:prstGeom>
          <a:solidFill>
            <a:schemeClr val="bg1"/>
          </a:solid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50000"/>
              </a:lnSpc>
              <a:spcBef>
                <a:spcPct val="0"/>
              </a:spcBef>
              <a:buNone/>
            </a:pPr>
            <a:r>
              <a:rPr lang="en-US" sz="2400" b="1">
                <a:latin typeface="方正华隶简体" panose="03000509000000000000" charset="-122"/>
                <a:ea typeface="方正华隶简体" panose="03000509000000000000" charset="-122"/>
                <a:cs typeface="方正华隶简体" panose="03000509000000000000" charset="-122"/>
              </a:rPr>
              <a:t>1</a:t>
            </a:r>
            <a:r>
              <a:rPr lang="zh-CN" altLang="en-US" sz="2400" b="1">
                <a:latin typeface="方正华隶简体" panose="03000509000000000000" charset="-122"/>
                <a:ea typeface="方正华隶简体" panose="03000509000000000000" charset="-122"/>
                <a:cs typeface="方正华隶简体" panose="03000509000000000000" charset="-122"/>
              </a:rPr>
              <a:t>、数百万人民解放军的野战军已经打到接近台湾，广东，广西，贵州，四川和新疆的地区去了，中国人民的</a:t>
            </a:r>
            <a:r>
              <a:rPr lang="zh-CN" altLang="en-US" sz="2400" b="1" u="sng">
                <a:latin typeface="方正华隶简体" panose="03000509000000000000" charset="-122"/>
                <a:ea typeface="方正华隶简体" panose="03000509000000000000" charset="-122"/>
                <a:cs typeface="方正华隶简体" panose="03000509000000000000" charset="-122"/>
              </a:rPr>
              <a:t>大多数</a:t>
            </a:r>
            <a:r>
              <a:rPr lang="zh-CN" altLang="en-US" sz="2400" b="1">
                <a:latin typeface="方正华隶简体" panose="03000509000000000000" charset="-122"/>
                <a:ea typeface="方正华隶简体" panose="03000509000000000000" charset="-122"/>
                <a:cs typeface="方正华隶简体" panose="03000509000000000000" charset="-122"/>
              </a:rPr>
              <a:t>已经获得了解放。在</a:t>
            </a:r>
            <a:r>
              <a:rPr lang="en-US" sz="2400" b="1">
                <a:latin typeface="方正华隶简体" panose="03000509000000000000" charset="-122"/>
                <a:ea typeface="方正华隶简体" panose="03000509000000000000" charset="-122"/>
                <a:cs typeface="方正华隶简体" panose="03000509000000000000" charset="-122"/>
              </a:rPr>
              <a:t>3</a:t>
            </a:r>
            <a:r>
              <a:rPr lang="zh-CN" altLang="en-US" sz="2400" b="1">
                <a:latin typeface="方正华隶简体" panose="03000509000000000000" charset="-122"/>
                <a:ea typeface="方正华隶简体" panose="03000509000000000000" charset="-122"/>
                <a:cs typeface="方正华隶简体" panose="03000509000000000000" charset="-122"/>
              </a:rPr>
              <a:t>年多的时间内，全国人民团结起来，援助人民解放军，反对了自己的敌人，取得了</a:t>
            </a:r>
            <a:r>
              <a:rPr lang="zh-CN" altLang="en-US" sz="2400" b="1" u="sng">
                <a:latin typeface="方正华隶简体" panose="03000509000000000000" charset="-122"/>
                <a:ea typeface="方正华隶简体" panose="03000509000000000000" charset="-122"/>
                <a:cs typeface="方正华隶简体" panose="03000509000000000000" charset="-122"/>
              </a:rPr>
              <a:t>基本</a:t>
            </a:r>
            <a:r>
              <a:rPr lang="zh-CN" altLang="en-US" sz="2400" b="1">
                <a:latin typeface="方正华隶简体" panose="03000509000000000000" charset="-122"/>
                <a:ea typeface="方正华隶简体" panose="03000509000000000000" charset="-122"/>
                <a:cs typeface="方正华隶简体" panose="03000509000000000000" charset="-122"/>
              </a:rPr>
              <a:t>的胜利。</a:t>
            </a:r>
            <a:endParaRPr lang="zh-CN" altLang="en-US" sz="2400" b="1">
              <a:latin typeface="方正华隶简体" panose="03000509000000000000" charset="-122"/>
              <a:ea typeface="方正华隶简体" panose="03000509000000000000" charset="-122"/>
              <a:cs typeface="方正华隶简体" panose="03000509000000000000" charset="-122"/>
            </a:endParaRPr>
          </a:p>
        </p:txBody>
      </p:sp>
      <p:sp>
        <p:nvSpPr>
          <p:cNvPr id="13" name="内容占位符 2"/>
          <p:cNvSpPr>
            <a:spLocks noGrp="1"/>
          </p:cNvSpPr>
          <p:nvPr>
            <p:custDataLst>
              <p:tags r:id="rId5"/>
            </p:custDataLst>
          </p:nvPr>
        </p:nvSpPr>
        <p:spPr>
          <a:xfrm>
            <a:off x="793114" y="3601243"/>
            <a:ext cx="10923524" cy="2375711"/>
          </a:xfrm>
          <a:prstGeom prst="rect">
            <a:avLst/>
          </a:prstGeom>
          <a:solidFill>
            <a:schemeClr val="bg1"/>
          </a:solidFill>
          <a:ln>
            <a:noFill/>
          </a:ln>
        </p:spPr>
        <p:style>
          <a:lnRef idx="2">
            <a:schemeClr val="accent4">
              <a:shade val="50000"/>
            </a:schemeClr>
          </a:lnRef>
          <a:fillRef idx="1">
            <a:schemeClr val="accent4"/>
          </a:fillRef>
          <a:effectRef idx="0">
            <a:schemeClr val="accent4"/>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lnSpc>
                <a:spcPct val="150000"/>
              </a:lnSpc>
              <a:spcBef>
                <a:spcPct val="0"/>
              </a:spcBef>
            </a:pPr>
            <a:r>
              <a:rPr lang="zh-CN" altLang="en-US" sz="2400" b="1">
                <a:solidFill>
                  <a:srgbClr val="85211E"/>
                </a:solidFill>
                <a:latin typeface="黑体" panose="02010609060101010101" charset="-122"/>
                <a:ea typeface="黑体" panose="02010609060101010101" charset="-122"/>
              </a:rPr>
              <a:t>用词准确。如“大多数”“基本”等此的使用，“大多数”指的是中国在当时除了台湾、广东、广西、贵州、四川和新疆都得到了解放，所以是“中国人民的大多数”，而我们的战争所取得的也就是“基本的胜利”。这是毛泽东在在中国人民政治协商会议第一届全体会议上讲述背景的界定。</a:t>
            </a:r>
            <a:endParaRPr lang="zh-CN" altLang="en-US" sz="2400" b="1">
              <a:solidFill>
                <a:srgbClr val="85211E"/>
              </a:solidFill>
              <a:latin typeface="黑体" panose="02010609060101010101" charset="-122"/>
              <a:ea typeface="黑体" panose="02010609060101010101" charset="-122"/>
            </a:endParaRPr>
          </a:p>
          <a:p>
            <a:pPr marL="0" indent="0">
              <a:buNone/>
            </a:pPr>
            <a:endParaRPr lang="zh-CN" altLang="en-US" b="1">
              <a:solidFill>
                <a:srgbClr val="FF0000"/>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2" name="内容占位符 2"/>
          <p:cNvSpPr>
            <a:spLocks noGrp="1"/>
          </p:cNvSpPr>
          <p:nvPr>
            <p:custDataLst>
              <p:tags r:id="rId3"/>
            </p:custDataLst>
          </p:nvPr>
        </p:nvSpPr>
        <p:spPr>
          <a:xfrm>
            <a:off x="793114" y="1358441"/>
            <a:ext cx="10825734" cy="1361756"/>
          </a:xfrm>
          <a:prstGeom prst="rect">
            <a:avLst/>
          </a:prstGeom>
          <a:solidFill>
            <a:schemeClr val="bg1"/>
          </a:solid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50000"/>
              </a:lnSpc>
              <a:spcBef>
                <a:spcPct val="0"/>
              </a:spcBef>
              <a:buNone/>
            </a:pPr>
            <a:r>
              <a:rPr lang="en-US" altLang="zh-CN" sz="2400" b="1">
                <a:latin typeface="方正华隶简体" panose="03000509000000000000" charset="-122"/>
                <a:ea typeface="方正华隶简体" panose="03000509000000000000" charset="-122"/>
                <a:cs typeface="方正华隶简体" panose="03000509000000000000" charset="-122"/>
              </a:rPr>
              <a:t>2</a:t>
            </a:r>
            <a:r>
              <a:rPr lang="zh-CN" altLang="en-US" sz="2400" b="1">
                <a:latin typeface="方正华隶简体" panose="03000509000000000000" charset="-122"/>
                <a:ea typeface="方正华隶简体" panose="03000509000000000000" charset="-122"/>
                <a:cs typeface="方正华隶简体" panose="03000509000000000000" charset="-122"/>
              </a:rPr>
              <a:t>、那次会议的结果是被蒋介石国民党及其帮凶们破坏了，但是已在人民中留下了</a:t>
            </a:r>
            <a:r>
              <a:rPr lang="zh-CN" altLang="en-US" sz="2400" b="1">
                <a:solidFill>
                  <a:srgbClr val="85211E"/>
                </a:solidFill>
                <a:latin typeface="方正华隶简体" panose="03000509000000000000" charset="-122"/>
                <a:ea typeface="方正华隶简体" panose="03000509000000000000" charset="-122"/>
                <a:cs typeface="方正华隶简体" panose="03000509000000000000" charset="-122"/>
              </a:rPr>
              <a:t>不可磨灭</a:t>
            </a:r>
            <a:r>
              <a:rPr lang="zh-CN" altLang="en-US" sz="2400" b="1">
                <a:latin typeface="方正华隶简体" panose="03000509000000000000" charset="-122"/>
                <a:ea typeface="方正华隶简体" panose="03000509000000000000" charset="-122"/>
                <a:cs typeface="方正华隶简体" panose="03000509000000000000" charset="-122"/>
              </a:rPr>
              <a:t>的印象。</a:t>
            </a:r>
            <a:endParaRPr lang="zh-CN" altLang="en-US" sz="2400" b="1">
              <a:latin typeface="方正华隶简体" panose="03000509000000000000" charset="-122"/>
              <a:ea typeface="方正华隶简体" panose="03000509000000000000" charset="-122"/>
              <a:cs typeface="方正华隶简体" panose="03000509000000000000" charset="-122"/>
            </a:endParaRPr>
          </a:p>
        </p:txBody>
      </p:sp>
      <p:sp>
        <p:nvSpPr>
          <p:cNvPr id="13" name="内容占位符 2"/>
          <p:cNvSpPr>
            <a:spLocks noGrp="1"/>
          </p:cNvSpPr>
          <p:nvPr>
            <p:custDataLst>
              <p:tags r:id="rId4"/>
            </p:custDataLst>
          </p:nvPr>
        </p:nvSpPr>
        <p:spPr>
          <a:xfrm>
            <a:off x="793114" y="3147265"/>
            <a:ext cx="10923524" cy="2375711"/>
          </a:xfrm>
          <a:prstGeom prst="rect">
            <a:avLst/>
          </a:prstGeom>
          <a:solidFill>
            <a:schemeClr val="bg1"/>
          </a:solidFill>
          <a:ln>
            <a:noFill/>
          </a:ln>
        </p:spPr>
        <p:style>
          <a:lnRef idx="2">
            <a:schemeClr val="accent4">
              <a:shade val="50000"/>
            </a:schemeClr>
          </a:lnRef>
          <a:fillRef idx="1">
            <a:schemeClr val="accent4"/>
          </a:fillRef>
          <a:effectRef idx="0">
            <a:schemeClr val="accent4"/>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lnSpc>
                <a:spcPct val="150000"/>
              </a:lnSpc>
              <a:spcBef>
                <a:spcPct val="0"/>
              </a:spcBef>
            </a:pPr>
            <a:r>
              <a:rPr lang="zh-CN" altLang="en-US" sz="2400" b="1">
                <a:latin typeface="黑体" panose="02010609060101010101" charset="-122"/>
                <a:ea typeface="黑体" panose="02010609060101010101" charset="-122"/>
              </a:rPr>
              <a:t>表现出极大的</a:t>
            </a:r>
            <a:r>
              <a:rPr lang="zh-CN" altLang="en-US" sz="2400" b="1">
                <a:solidFill>
                  <a:srgbClr val="85211E"/>
                </a:solidFill>
                <a:latin typeface="黑体" panose="02010609060101010101" charset="-122"/>
                <a:ea typeface="黑体" panose="02010609060101010101" charset="-122"/>
              </a:rPr>
              <a:t>愤怒和惋惜</a:t>
            </a:r>
            <a:r>
              <a:rPr lang="zh-CN" altLang="en-US" sz="2400" b="1">
                <a:latin typeface="黑体" panose="02010609060101010101" charset="-122"/>
                <a:ea typeface="黑体" panose="02010609060101010101" charset="-122"/>
              </a:rPr>
              <a:t>，正是蒋介石及其帮凶破坏了</a:t>
            </a:r>
            <a:r>
              <a:rPr lang="en-US" altLang="zh-CN" sz="2400" b="1">
                <a:latin typeface="黑体" panose="02010609060101010101" charset="-122"/>
                <a:ea typeface="黑体" panose="02010609060101010101" charset="-122"/>
              </a:rPr>
              <a:t>3</a:t>
            </a:r>
            <a:r>
              <a:rPr lang="zh-CN" altLang="en-US" sz="2400" b="1">
                <a:latin typeface="黑体" panose="02010609060101010101" charset="-122"/>
                <a:ea typeface="黑体" panose="02010609060101010101" charset="-122"/>
              </a:rPr>
              <a:t>年以前曾和蒋介石国民党一道开过一次政治协商会议。“不可磨灭”表示不会因时间的推移而消失。指事迹言论等将始终保留在人们的记忆中，不会消去。是对蒋介石及其帮凶破坏政治协商会议召开的愤慨。</a:t>
            </a:r>
            <a:endParaRPr lang="zh-CN" altLang="en-US" sz="2400" b="1">
              <a:latin typeface="黑体" panose="02010609060101010101" charset="-122"/>
              <a:ea typeface="黑体" panose="02010609060101010101" charset="-122"/>
            </a:endParaRPr>
          </a:p>
          <a:p>
            <a:pPr marL="0" indent="0">
              <a:buNone/>
            </a:pPr>
            <a:endParaRPr lang="zh-CN" altLang="en-US" b="1">
              <a:solidFill>
                <a:srgbClr val="FF0000"/>
              </a:solidFill>
              <a:effectLst>
                <a:outerShdw blurRad="38100" dist="38100" dir="2700000" algn="tl">
                  <a:srgbClr val="000000">
                    <a:alpha val="43137"/>
                  </a:srgbClr>
                </a:outerShdw>
              </a:effectLst>
            </a:endParaRPr>
          </a:p>
        </p:txBody>
      </p:sp>
      <p:sp>
        <p:nvSpPr>
          <p:cNvPr id="2" name="文本框 1"/>
          <p:cNvSpPr txBox="1"/>
          <p:nvPr>
            <p:custDataLst>
              <p:tags r:id="rId5"/>
            </p:custDataLst>
          </p:nvPr>
        </p:nvSpPr>
        <p:spPr>
          <a:xfrm>
            <a:off x="1448435" y="251460"/>
            <a:ext cx="1705610" cy="521970"/>
          </a:xfrm>
          <a:prstGeom prst="rect">
            <a:avLst/>
          </a:prstGeom>
          <a:noFill/>
        </p:spPr>
        <p:txBody>
          <a:bodyPr wrap="square" rtlCol="0" anchor="t">
            <a:spAutoFit/>
          </a:bodyPr>
          <a:lstStyle/>
          <a:p>
            <a:pPr algn="l"/>
            <a:r>
              <a:rPr lang="zh-CN" altLang="en-US" sz="2800" b="1">
                <a:solidFill>
                  <a:srgbClr val="85211E"/>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鉴赏语句</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0" name="标题 1"/>
          <p:cNvSpPr>
            <a:spLocks noGrp="1"/>
          </p:cNvSpPr>
          <p:nvPr>
            <p:custDataLst>
              <p:tags r:id="rId3"/>
            </p:custDataLst>
          </p:nvPr>
        </p:nvSpPr>
        <p:spPr>
          <a:xfrm>
            <a:off x="1214437" y="220569"/>
            <a:ext cx="10502519" cy="7969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a:solidFill>
                  <a:srgbClr val="85211E"/>
                </a:solidFill>
                <a:effectLst>
                  <a:outerShdw blurRad="38100" dist="38100" dir="2700000" algn="tl">
                    <a:srgbClr val="000000">
                      <a:alpha val="43137"/>
                    </a:srgbClr>
                  </a:outerShdw>
                </a:effectLst>
                <a:latin typeface="黑体" panose="02010609060101010101" charset="-122"/>
                <a:ea typeface="黑体" panose="02010609060101010101" charset="-122"/>
              </a:rPr>
              <a:t>鉴赏语句</a:t>
            </a:r>
            <a:endParaRPr lang="zh-CN" altLang="en-US" sz="2800" b="1">
              <a:solidFill>
                <a:srgbClr val="85211E"/>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12" name="内容占位符 2"/>
          <p:cNvSpPr>
            <a:spLocks noGrp="1"/>
          </p:cNvSpPr>
          <p:nvPr>
            <p:custDataLst>
              <p:tags r:id="rId4"/>
            </p:custDataLst>
          </p:nvPr>
        </p:nvSpPr>
        <p:spPr>
          <a:xfrm>
            <a:off x="793114" y="1358441"/>
            <a:ext cx="10825734" cy="1361756"/>
          </a:xfrm>
          <a:prstGeom prst="rect">
            <a:avLst/>
          </a:prstGeom>
          <a:solidFill>
            <a:schemeClr val="bg1"/>
          </a:solid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50000"/>
              </a:lnSpc>
              <a:spcBef>
                <a:spcPct val="0"/>
              </a:spcBef>
              <a:buNone/>
            </a:pPr>
            <a:r>
              <a:rPr lang="en-US" altLang="zh-CN" sz="2400" b="1">
                <a:latin typeface="方正华隶简体" panose="03000509000000000000" charset="-122"/>
                <a:ea typeface="方正华隶简体" panose="03000509000000000000" charset="-122"/>
                <a:cs typeface="方正华隶简体" panose="03000509000000000000" charset="-122"/>
              </a:rPr>
              <a:t>3</a:t>
            </a:r>
            <a:r>
              <a:rPr lang="zh-CN" altLang="en-US" sz="2400" b="1">
                <a:latin typeface="方正华隶简体" panose="03000509000000000000" charset="-122"/>
                <a:ea typeface="方正华隶简体" panose="03000509000000000000" charset="-122"/>
                <a:cs typeface="方正华隶简体" panose="03000509000000000000" charset="-122"/>
              </a:rPr>
              <a:t>、和帝国主义的走狗蒋介石国民党及其帮凶们</a:t>
            </a:r>
            <a:r>
              <a:rPr lang="zh-CN" altLang="en-US" sz="2400" b="1">
                <a:solidFill>
                  <a:srgbClr val="85211E"/>
                </a:solidFill>
                <a:latin typeface="方正华隶简体" panose="03000509000000000000" charset="-122"/>
                <a:ea typeface="方正华隶简体" panose="03000509000000000000" charset="-122"/>
                <a:cs typeface="方正华隶简体" panose="03000509000000000000" charset="-122"/>
              </a:rPr>
              <a:t>绝无</a:t>
            </a:r>
            <a:r>
              <a:rPr lang="zh-CN" altLang="en-US" sz="2400" b="1">
                <a:latin typeface="方正华隶简体" panose="03000509000000000000" charset="-122"/>
                <a:ea typeface="方正华隶简体" panose="03000509000000000000" charset="-122"/>
                <a:cs typeface="方正华隶简体" panose="03000509000000000000" charset="-122"/>
              </a:rPr>
              <a:t>妥协的余地，</a:t>
            </a:r>
            <a:r>
              <a:rPr lang="zh-CN" altLang="en-US" sz="2400" b="1">
                <a:solidFill>
                  <a:srgbClr val="85211E"/>
                </a:solidFill>
                <a:latin typeface="方正华隶简体" panose="03000509000000000000" charset="-122"/>
                <a:ea typeface="方正华隶简体" panose="03000509000000000000" charset="-122"/>
                <a:cs typeface="方正华隶简体" panose="03000509000000000000" charset="-122"/>
              </a:rPr>
              <a:t>或者</a:t>
            </a:r>
            <a:r>
              <a:rPr lang="zh-CN" altLang="en-US" sz="2400" b="1">
                <a:latin typeface="方正华隶简体" panose="03000509000000000000" charset="-122"/>
                <a:ea typeface="方正华隶简体" panose="03000509000000000000" charset="-122"/>
                <a:cs typeface="方正华隶简体" panose="03000509000000000000" charset="-122"/>
              </a:rPr>
              <a:t>是推翻这些敌人，或者是被这些敌人所屠杀，二者</a:t>
            </a:r>
            <a:r>
              <a:rPr lang="zh-CN" altLang="en-US" sz="2400" b="1">
                <a:solidFill>
                  <a:srgbClr val="85211E"/>
                </a:solidFill>
                <a:latin typeface="方正华隶简体" panose="03000509000000000000" charset="-122"/>
                <a:ea typeface="方正华隶简体" panose="03000509000000000000" charset="-122"/>
                <a:cs typeface="方正华隶简体" panose="03000509000000000000" charset="-122"/>
              </a:rPr>
              <a:t>必</a:t>
            </a:r>
            <a:r>
              <a:rPr lang="zh-CN" altLang="en-US" sz="2400" b="1">
                <a:latin typeface="方正华隶简体" panose="03000509000000000000" charset="-122"/>
                <a:ea typeface="方正华隶简体" panose="03000509000000000000" charset="-122"/>
                <a:cs typeface="方正华隶简体" panose="03000509000000000000" charset="-122"/>
              </a:rPr>
              <a:t>居其一，其他的道路</a:t>
            </a:r>
            <a:r>
              <a:rPr lang="zh-CN" altLang="en-US" sz="2400" b="1">
                <a:solidFill>
                  <a:srgbClr val="85211E"/>
                </a:solidFill>
                <a:latin typeface="方正华隶简体" panose="03000509000000000000" charset="-122"/>
                <a:ea typeface="方正华隶简体" panose="03000509000000000000" charset="-122"/>
                <a:cs typeface="方正华隶简体" panose="03000509000000000000" charset="-122"/>
              </a:rPr>
              <a:t>是</a:t>
            </a:r>
            <a:r>
              <a:rPr lang="zh-CN" altLang="en-US" sz="2400" b="1">
                <a:latin typeface="方正华隶简体" panose="03000509000000000000" charset="-122"/>
                <a:ea typeface="方正华隶简体" panose="03000509000000000000" charset="-122"/>
                <a:cs typeface="方正华隶简体" panose="03000509000000000000" charset="-122"/>
              </a:rPr>
              <a:t>没有</a:t>
            </a:r>
            <a:r>
              <a:rPr lang="zh-CN" altLang="en-US" sz="2400" b="1">
                <a:solidFill>
                  <a:srgbClr val="85211E"/>
                </a:solidFill>
                <a:latin typeface="方正华隶简体" panose="03000509000000000000" charset="-122"/>
                <a:ea typeface="方正华隶简体" panose="03000509000000000000" charset="-122"/>
                <a:cs typeface="方正华隶简体" panose="03000509000000000000" charset="-122"/>
              </a:rPr>
              <a:t>的</a:t>
            </a:r>
            <a:r>
              <a:rPr lang="zh-CN" altLang="en-US" sz="2400" b="1">
                <a:latin typeface="方正华隶简体" panose="03000509000000000000" charset="-122"/>
                <a:ea typeface="方正华隶简体" panose="03000509000000000000" charset="-122"/>
                <a:cs typeface="方正华隶简体" panose="03000509000000000000" charset="-122"/>
              </a:rPr>
              <a:t>。</a:t>
            </a:r>
            <a:endParaRPr lang="zh-CN" altLang="en-US" sz="2400" b="1">
              <a:latin typeface="方正华隶简体" panose="03000509000000000000" charset="-122"/>
              <a:ea typeface="方正华隶简体" panose="03000509000000000000" charset="-122"/>
              <a:cs typeface="方正华隶简体" panose="03000509000000000000" charset="-122"/>
            </a:endParaRPr>
          </a:p>
        </p:txBody>
      </p:sp>
      <p:sp>
        <p:nvSpPr>
          <p:cNvPr id="13" name="内容占位符 2"/>
          <p:cNvSpPr>
            <a:spLocks noGrp="1"/>
          </p:cNvSpPr>
          <p:nvPr>
            <p:custDataLst>
              <p:tags r:id="rId5"/>
            </p:custDataLst>
          </p:nvPr>
        </p:nvSpPr>
        <p:spPr>
          <a:xfrm>
            <a:off x="793114" y="3147265"/>
            <a:ext cx="10923524" cy="2375711"/>
          </a:xfrm>
          <a:prstGeom prst="rect">
            <a:avLst/>
          </a:prstGeom>
          <a:solidFill>
            <a:schemeClr val="bg1"/>
          </a:solidFill>
          <a:ln>
            <a:noFill/>
          </a:ln>
        </p:spPr>
        <p:style>
          <a:lnRef idx="2">
            <a:schemeClr val="accent4">
              <a:shade val="50000"/>
            </a:schemeClr>
          </a:lnRef>
          <a:fillRef idx="1">
            <a:schemeClr val="accent4"/>
          </a:fillRef>
          <a:effectRef idx="0">
            <a:schemeClr val="accent4"/>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50000"/>
              </a:lnSpc>
              <a:spcBef>
                <a:spcPct val="0"/>
              </a:spcBef>
              <a:buNone/>
            </a:pPr>
            <a:r>
              <a:rPr lang="zh-CN" altLang="en-US" sz="2400" b="1">
                <a:latin typeface="黑体" panose="02010609060101010101" charset="-122"/>
                <a:ea typeface="黑体" panose="02010609060101010101" charset="-122"/>
              </a:rPr>
              <a:t>“绝无”“必”等词语语气非常肯定，不容置辩；“是</a:t>
            </a:r>
            <a:r>
              <a:rPr lang="en-US" altLang="zh-CN" sz="2400" b="1">
                <a:latin typeface="黑体" panose="02010609060101010101" charset="-122"/>
                <a:ea typeface="黑体" panose="02010609060101010101" charset="-122"/>
              </a:rPr>
              <a:t>……</a:t>
            </a:r>
            <a:r>
              <a:rPr lang="zh-CN" altLang="en-US" sz="2400" b="1">
                <a:latin typeface="黑体" panose="02010609060101010101" charset="-122"/>
                <a:ea typeface="黑体" panose="02010609060101010101" charset="-122"/>
              </a:rPr>
              <a:t>的”表示强调。这些词显示出说话者的</a:t>
            </a:r>
            <a:r>
              <a:rPr lang="zh-CN" altLang="en-US" sz="2400" b="1">
                <a:solidFill>
                  <a:srgbClr val="85211E"/>
                </a:solidFill>
                <a:latin typeface="黑体" panose="02010609060101010101" charset="-122"/>
                <a:ea typeface="黑体" panose="02010609060101010101" charset="-122"/>
              </a:rPr>
              <a:t>自信和坚决，显得铿锵有力</a:t>
            </a:r>
            <a:r>
              <a:rPr lang="zh-CN" altLang="en-US" sz="2400" b="1">
                <a:latin typeface="黑体" panose="02010609060101010101" charset="-122"/>
                <a:ea typeface="黑体" panose="02010609060101010101" charset="-122"/>
              </a:rPr>
              <a:t>。</a:t>
            </a:r>
            <a:endParaRPr lang="en-US" altLang="zh-CN" sz="2400" b="1">
              <a:latin typeface="黑体" panose="02010609060101010101" charset="-122"/>
              <a:ea typeface="黑体" panose="02010609060101010101" charset="-122"/>
            </a:endParaRPr>
          </a:p>
          <a:p>
            <a:pPr marL="0" indent="0" fontAlgn="auto">
              <a:lnSpc>
                <a:spcPct val="150000"/>
              </a:lnSpc>
              <a:spcBef>
                <a:spcPct val="0"/>
              </a:spcBef>
              <a:buNone/>
            </a:pPr>
            <a:r>
              <a:rPr lang="zh-CN" altLang="en-US" sz="2400" b="1">
                <a:latin typeface="黑体" panose="02010609060101010101" charset="-122"/>
                <a:ea typeface="黑体" panose="02010609060101010101" charset="-122"/>
              </a:rPr>
              <a:t>两个“或者”表示选择关系，是对所涉及问题的列举，</a:t>
            </a:r>
            <a:r>
              <a:rPr lang="zh-CN" altLang="en-US" sz="2400" b="1">
                <a:solidFill>
                  <a:srgbClr val="85211E"/>
                </a:solidFill>
                <a:latin typeface="黑体" panose="02010609060101010101" charset="-122"/>
                <a:ea typeface="黑体" panose="02010609060101010101" charset="-122"/>
              </a:rPr>
              <a:t>在“绝对”的基础上</a:t>
            </a:r>
            <a:r>
              <a:rPr lang="zh-CN" altLang="en-US" sz="2400" b="1">
                <a:latin typeface="黑体" panose="02010609060101010101" charset="-122"/>
                <a:ea typeface="黑体" panose="02010609060101010101" charset="-122"/>
              </a:rPr>
              <a:t>又给人一种</a:t>
            </a:r>
            <a:r>
              <a:rPr lang="zh-CN" altLang="en-US" sz="2400" b="1">
                <a:solidFill>
                  <a:srgbClr val="85211E"/>
                </a:solidFill>
                <a:latin typeface="黑体" panose="02010609060101010101" charset="-122"/>
                <a:ea typeface="黑体" panose="02010609060101010101" charset="-122"/>
              </a:rPr>
              <a:t>看问题非常全面</a:t>
            </a:r>
            <a:r>
              <a:rPr lang="zh-CN" altLang="en-US" sz="2400" b="1">
                <a:latin typeface="黑体" panose="02010609060101010101" charset="-122"/>
                <a:ea typeface="黑体" panose="02010609060101010101" charset="-122"/>
              </a:rPr>
              <a:t>的感觉，显得</a:t>
            </a:r>
            <a:r>
              <a:rPr lang="zh-CN" altLang="en-US" sz="2400" b="1">
                <a:solidFill>
                  <a:srgbClr val="85211E"/>
                </a:solidFill>
                <a:latin typeface="黑体" panose="02010609060101010101" charset="-122"/>
                <a:ea typeface="黑体" panose="02010609060101010101" charset="-122"/>
              </a:rPr>
              <a:t>睿智，富有逻辑</a:t>
            </a:r>
            <a:r>
              <a:rPr lang="zh-CN" altLang="en-US" sz="2400" b="1">
                <a:latin typeface="黑体" panose="02010609060101010101" charset="-122"/>
                <a:ea typeface="黑体" panose="02010609060101010101" charset="-122"/>
              </a:rPr>
              <a:t>。</a:t>
            </a:r>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0" name="标题 1"/>
          <p:cNvSpPr>
            <a:spLocks noGrp="1"/>
          </p:cNvSpPr>
          <p:nvPr>
            <p:custDataLst>
              <p:tags r:id="rId3"/>
            </p:custDataLst>
          </p:nvPr>
        </p:nvSpPr>
        <p:spPr>
          <a:xfrm>
            <a:off x="1316037" y="134844"/>
            <a:ext cx="10502519" cy="7969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600" b="1">
                <a:solidFill>
                  <a:srgbClr val="85211E"/>
                </a:solidFill>
                <a:effectLst>
                  <a:outerShdw blurRad="38100" dist="38100" dir="2700000" algn="tl">
                    <a:srgbClr val="000000">
                      <a:alpha val="43137"/>
                    </a:srgbClr>
                  </a:outerShdw>
                </a:effectLst>
                <a:latin typeface="黑体" panose="02010609060101010101" charset="-122"/>
                <a:ea typeface="黑体" panose="02010609060101010101" charset="-122"/>
              </a:rPr>
              <a:t>鉴赏语句</a:t>
            </a:r>
            <a:endParaRPr lang="zh-CN" altLang="en-US" sz="3600" b="1">
              <a:solidFill>
                <a:srgbClr val="85211E"/>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12" name="内容占位符 2"/>
          <p:cNvSpPr>
            <a:spLocks noGrp="1"/>
          </p:cNvSpPr>
          <p:nvPr>
            <p:custDataLst>
              <p:tags r:id="rId4"/>
            </p:custDataLst>
          </p:nvPr>
        </p:nvSpPr>
        <p:spPr>
          <a:xfrm>
            <a:off x="793114" y="1358441"/>
            <a:ext cx="10825734" cy="1361756"/>
          </a:xfrm>
          <a:prstGeom prst="rect">
            <a:avLst/>
          </a:prstGeom>
          <a:solidFill>
            <a:schemeClr val="bg1"/>
          </a:solid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50000"/>
              </a:lnSpc>
              <a:spcBef>
                <a:spcPct val="0"/>
              </a:spcBef>
              <a:buNone/>
            </a:pPr>
            <a:r>
              <a:rPr lang="en-US" altLang="zh-CN" sz="2400" b="1">
                <a:latin typeface="方正华隶简体" panose="03000509000000000000" charset="-122"/>
                <a:ea typeface="方正华隶简体" panose="03000509000000000000" charset="-122"/>
                <a:cs typeface="方正华隶简体" panose="03000509000000000000" charset="-122"/>
              </a:rPr>
              <a:t>4</a:t>
            </a:r>
            <a:r>
              <a:rPr lang="zh-CN" altLang="en-US" sz="2400" b="1">
                <a:latin typeface="方正华隶简体" panose="03000509000000000000" charset="-122"/>
                <a:ea typeface="方正华隶简体" panose="03000509000000000000" charset="-122"/>
                <a:cs typeface="方正华隶简体" panose="03000509000000000000" charset="-122"/>
              </a:rPr>
              <a:t>、我们有一个共同的感觉，这就是我们的工作将写在人类的历史上，它将表明：占人类总数四分之一的中国人从此站立起来了。</a:t>
            </a:r>
            <a:endParaRPr lang="zh-CN" altLang="en-US" sz="2400" b="1">
              <a:latin typeface="方正华隶简体" panose="03000509000000000000" charset="-122"/>
              <a:ea typeface="方正华隶简体" panose="03000509000000000000" charset="-122"/>
              <a:cs typeface="方正华隶简体" panose="03000509000000000000" charset="-122"/>
            </a:endParaRPr>
          </a:p>
        </p:txBody>
      </p:sp>
      <p:sp>
        <p:nvSpPr>
          <p:cNvPr id="13" name="内容占位符 2"/>
          <p:cNvSpPr>
            <a:spLocks noGrp="1"/>
          </p:cNvSpPr>
          <p:nvPr>
            <p:custDataLst>
              <p:tags r:id="rId5"/>
            </p:custDataLst>
          </p:nvPr>
        </p:nvSpPr>
        <p:spPr>
          <a:xfrm>
            <a:off x="793114" y="3147265"/>
            <a:ext cx="10923524" cy="1790495"/>
          </a:xfrm>
          <a:prstGeom prst="rect">
            <a:avLst/>
          </a:prstGeom>
          <a:solidFill>
            <a:schemeClr val="bg1"/>
          </a:solidFill>
          <a:ln>
            <a:noFill/>
          </a:ln>
        </p:spPr>
        <p:style>
          <a:lnRef idx="2">
            <a:schemeClr val="accent4">
              <a:shade val="50000"/>
            </a:schemeClr>
          </a:lnRef>
          <a:fillRef idx="1">
            <a:schemeClr val="accent4"/>
          </a:fillRef>
          <a:effectRef idx="0">
            <a:schemeClr val="accent4"/>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lnSpc>
                <a:spcPct val="150000"/>
              </a:lnSpc>
              <a:spcBef>
                <a:spcPct val="0"/>
              </a:spcBef>
            </a:pPr>
            <a:r>
              <a:rPr lang="zh-CN" altLang="en-US" sz="2400" b="1">
                <a:solidFill>
                  <a:srgbClr val="85211E"/>
                </a:solidFill>
                <a:latin typeface="黑体" panose="02010609060101010101" charset="-122"/>
                <a:ea typeface="黑体" panose="02010609060101010101" charset="-122"/>
              </a:rPr>
              <a:t>骄傲和自豪</a:t>
            </a:r>
            <a:r>
              <a:rPr lang="zh-CN" altLang="en-US" sz="2400" b="1">
                <a:latin typeface="黑体" panose="02010609060101010101" charset="-122"/>
                <a:ea typeface="黑体" panose="02010609060101010101" charset="-122"/>
              </a:rPr>
              <a:t>，中国有着世界四分之一的人口，用自己的努力奋斗迎来了独立，“站起来了”就是获得独立自由了，中国以一个独自自主的民族屹立于世界之林了，是中国人的自豪和骄傲。</a:t>
            </a:r>
            <a:endParaRPr lang="zh-CN" altLang="en-US" sz="24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6" name="任意多边形: 形状 35"/>
          <p:cNvSpPr/>
          <p:nvPr>
            <p:custDataLst>
              <p:tags r:id="rId3"/>
            </p:custDataLst>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cs typeface="+mn-ea"/>
            </a:endParaRPr>
          </a:p>
        </p:txBody>
      </p:sp>
      <p:grpSp>
        <p:nvGrpSpPr>
          <p:cNvPr id="8" name="组合 7"/>
          <p:cNvGrpSpPr/>
          <p:nvPr>
            <p:custDataLst>
              <p:tags r:id="rId4"/>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6"/>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3" name="椭圆 2"/>
              <p:cNvSpPr/>
              <p:nvPr>
                <p:custDataLst>
                  <p:tags r:id="rId7"/>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nvGrpSpPr>
            <p:cNvPr id="5" name="组合 4"/>
            <p:cNvGrpSpPr/>
            <p:nvPr>
              <p:custDataLst>
                <p:tags r:id="rId8"/>
              </p:custDataLst>
            </p:nvPr>
          </p:nvGrpSpPr>
          <p:grpSpPr>
            <a:xfrm>
              <a:off x="18897600" y="-6019800"/>
              <a:ext cx="419100" cy="16916400"/>
              <a:chOff x="-5715000" y="-6019800"/>
              <a:chExt cx="419100" cy="16916400"/>
            </a:xfrm>
          </p:grpSpPr>
          <p:sp>
            <p:nvSpPr>
              <p:cNvPr id="6" name="椭圆 5"/>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7" name="椭圆 6"/>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grpSp>
        <p:nvGrpSpPr>
          <p:cNvPr id="93" name="îşľïḓé"/>
          <p:cNvGrpSpPr/>
          <p:nvPr>
            <p:custDataLst>
              <p:tags r:id="rId11"/>
            </p:custDataLst>
          </p:nvPr>
        </p:nvGrpSpPr>
        <p:grpSpPr>
          <a:xfrm flipH="1">
            <a:off x="4607859" y="4814442"/>
            <a:ext cx="6243918" cy="612586"/>
            <a:chOff x="784958" y="2463718"/>
            <a:chExt cx="528630" cy="0"/>
          </a:xfrm>
        </p:grpSpPr>
        <p:cxnSp>
          <p:nvCxnSpPr>
            <p:cNvPr id="94" name="直接连接符 93"/>
            <p:cNvCxnSpPr/>
            <p:nvPr>
              <p:custDataLst>
                <p:tags r:id="rId12"/>
              </p:custDataLst>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3"/>
              </p:custDataLst>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4"/>
              </p:custDataLst>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custDataLst>
              <p:tags r:id="rId15"/>
            </p:custDataLst>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a:endParaRPr>
          </a:p>
        </p:txBody>
      </p:sp>
      <p:sp>
        <p:nvSpPr>
          <p:cNvPr id="37" name="文本框 36"/>
          <p:cNvSpPr txBox="1"/>
          <p:nvPr>
            <p:custDataLst>
              <p:tags r:id="rId16"/>
            </p:custDataLst>
          </p:nvPr>
        </p:nvSpPr>
        <p:spPr>
          <a:xfrm>
            <a:off x="896112" y="245835"/>
            <a:ext cx="2859469" cy="583565"/>
          </a:xfrm>
          <a:prstGeom prst="rect">
            <a:avLst/>
          </a:prstGeom>
          <a:noFill/>
          <a:effectLst>
            <a:reflection blurRad="6350" stA="50000" endA="300" endPos="55000" dir="5400000" sy="-100000" algn="bl" rotWithShape="0"/>
          </a:effectLst>
        </p:spPr>
        <p:txBody>
          <a:bodyPr wrap="square" rtlCol="0">
            <a:spAutoFit/>
          </a:bodyPr>
          <a:lstStyle/>
          <a:p>
            <a:r>
              <a:rPr lang="zh-CN" altLang="en-US" sz="3200" b="1" spc="600">
                <a:gradFill>
                  <a:gsLst>
                    <a:gs pos="100000">
                      <a:srgbClr val="A11C1C"/>
                    </a:gs>
                    <a:gs pos="0">
                      <a:srgbClr val="C00000"/>
                    </a:gs>
                  </a:gsLst>
                  <a:lin ang="5400000" scaled="0"/>
                </a:gradFill>
                <a:latin typeface="微软雅黑" panose="020b0503020204020204" charset="-122"/>
                <a:ea typeface="微软雅黑"/>
              </a:rPr>
              <a:t>学习目标</a:t>
            </a:r>
            <a:endParaRPr lang="zh-CN" altLang="en-US" sz="3200" b="1" spc="600">
              <a:gradFill>
                <a:gsLst>
                  <a:gs pos="100000">
                    <a:srgbClr val="A11C1C"/>
                  </a:gs>
                  <a:gs pos="0">
                    <a:srgbClr val="C00000"/>
                  </a:gs>
                </a:gsLst>
                <a:lin ang="5400000" scaled="0"/>
              </a:gradFill>
              <a:latin typeface="微软雅黑" panose="020b0503020204020204" charset="-122"/>
              <a:ea typeface="微软雅黑"/>
            </a:endParaRPr>
          </a:p>
        </p:txBody>
      </p:sp>
      <p:sp>
        <p:nvSpPr>
          <p:cNvPr id="13" name="文本框 12"/>
          <p:cNvSpPr txBox="1"/>
          <p:nvPr>
            <p:custDataLst>
              <p:tags r:id="rId17"/>
            </p:custDataLst>
          </p:nvPr>
        </p:nvSpPr>
        <p:spPr>
          <a:xfrm>
            <a:off x="351240" y="2164040"/>
            <a:ext cx="11840760" cy="3415030"/>
          </a:xfrm>
          <a:prstGeom prst="rect">
            <a:avLst/>
          </a:prstGeom>
          <a:noFill/>
        </p:spPr>
        <p:txBody>
          <a:bodyPr wrap="square" rtlCol="0">
            <a:spAutoFit/>
          </a:bodyPr>
          <a:lstStyle/>
          <a:p>
            <a:pPr>
              <a:lnSpc>
                <a:spcPct val="150000"/>
              </a:lnSpc>
            </a:pPr>
            <a:r>
              <a:rPr lang="en-US" altLang="zh-CN" sz="3600" b="1">
                <a:effectLst>
                  <a:outerShdw blurRad="38100" dist="38100" dir="2700000" algn="tl">
                    <a:srgbClr val="000000">
                      <a:alpha val="43137"/>
                    </a:srgbClr>
                  </a:outerShdw>
                </a:effectLst>
                <a:latin typeface="微软雅黑" panose="020b0503020204020204" charset="-122"/>
                <a:ea typeface="微软雅黑"/>
              </a:rPr>
              <a:t>1.</a:t>
            </a:r>
            <a:r>
              <a:rPr lang="zh-CN" altLang="en-US" sz="3600" b="1">
                <a:effectLst>
                  <a:outerShdw blurRad="38100" dist="38100" dir="2700000" algn="tl">
                    <a:srgbClr val="000000">
                      <a:alpha val="43137"/>
                    </a:srgbClr>
                  </a:outerShdw>
                </a:effectLst>
                <a:latin typeface="微软雅黑" panose="020b0503020204020204" charset="-122"/>
                <a:ea typeface="微软雅黑"/>
              </a:rPr>
              <a:t>品读文本，理清层次结构，把握文章的脉络线索。</a:t>
            </a:r>
            <a:endParaRPr lang="zh-CN" altLang="en-US" sz="3600" b="1">
              <a:effectLst>
                <a:outerShdw blurRad="38100" dist="38100" dir="2700000" algn="tl">
                  <a:srgbClr val="000000">
                    <a:alpha val="43137"/>
                  </a:srgbClr>
                </a:outerShdw>
              </a:effectLst>
              <a:latin typeface="微软雅黑" panose="020b0503020204020204" charset="-122"/>
              <a:ea typeface="微软雅黑"/>
            </a:endParaRPr>
          </a:p>
          <a:p>
            <a:pPr>
              <a:lnSpc>
                <a:spcPct val="150000"/>
              </a:lnSpc>
            </a:pPr>
            <a:r>
              <a:rPr lang="en-US" altLang="zh-CN" sz="3600" b="1">
                <a:effectLst>
                  <a:outerShdw blurRad="38100" dist="38100" dir="2700000" algn="tl">
                    <a:srgbClr val="000000">
                      <a:alpha val="43137"/>
                    </a:srgbClr>
                  </a:outerShdw>
                </a:effectLst>
                <a:latin typeface="微软雅黑" panose="020b0503020204020204" charset="-122"/>
                <a:ea typeface="微软雅黑"/>
              </a:rPr>
              <a:t>2.</a:t>
            </a:r>
            <a:r>
              <a:rPr lang="zh-CN" altLang="en-US" sz="3600" b="1">
                <a:effectLst>
                  <a:outerShdw blurRad="38100" dist="38100" dir="2700000" algn="tl">
                    <a:srgbClr val="000000">
                      <a:alpha val="43137"/>
                    </a:srgbClr>
                  </a:outerShdw>
                </a:effectLst>
                <a:latin typeface="微软雅黑" panose="020b0503020204020204" charset="-122"/>
                <a:ea typeface="微软雅黑"/>
              </a:rPr>
              <a:t>了解开幕词的相关知识，学习开幕词的一般结构及基本写法。</a:t>
            </a:r>
            <a:endParaRPr lang="zh-CN" altLang="en-US" sz="3600" b="1">
              <a:effectLst>
                <a:outerShdw blurRad="38100" dist="38100" dir="2700000" algn="tl">
                  <a:srgbClr val="000000">
                    <a:alpha val="43137"/>
                  </a:srgbClr>
                </a:outerShdw>
              </a:effectLst>
              <a:latin typeface="微软雅黑" panose="020b0503020204020204" charset="-122"/>
              <a:ea typeface="微软雅黑"/>
            </a:endParaRPr>
          </a:p>
          <a:p>
            <a:pPr>
              <a:lnSpc>
                <a:spcPct val="150000"/>
              </a:lnSpc>
            </a:pPr>
            <a:endParaRPr lang="zh-CN" altLang="en-US" sz="3600" b="1">
              <a:effectLst>
                <a:outerShdw blurRad="38100" dist="38100" dir="2700000" algn="tl">
                  <a:srgbClr val="000000">
                    <a:alpha val="43137"/>
                  </a:srgbClr>
                </a:outerShdw>
              </a:effectLst>
              <a:latin typeface="微软雅黑" panose="020b0503020204020204" charset="-122"/>
              <a:ea typeface="微软雅黑"/>
            </a:endParaRPr>
          </a:p>
        </p:txBody>
      </p:sp>
      <p:sp>
        <p:nvSpPr>
          <p:cNvPr id="18" name="矩形 17"/>
          <p:cNvSpPr/>
          <p:nvPr>
            <p:custDataLst>
              <p:tags r:id="rId18"/>
            </p:custDataLst>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ppt_w</p:attrName>
                                        </p:attrNameLst>
                                      </p:cBhvr>
                                      <p:tavLst>
                                        <p:tav tm="0">
                                          <p:val>
                                            <p:fltVal val="0"/>
                                          </p:val>
                                        </p:tav>
                                        <p:tav tm="100000">
                                          <p:val>
                                            <p:strVal val="#ppt_w"/>
                                          </p:val>
                                        </p:tav>
                                      </p:tavLst>
                                    </p:anim>
                                    <p:anim calcmode="lin" valueType="num">
                                      <p:cBhvr>
                                        <p:cTn id="22" dur="1000" fill="hold"/>
                                        <p:tgtEl>
                                          <p:spTgt spid="13"/>
                                        </p:tgtEl>
                                        <p:attrNameLst>
                                          <p:attrName>ppt_h</p:attrName>
                                        </p:attrNameLst>
                                      </p:cBhvr>
                                      <p:tavLst>
                                        <p:tav tm="0">
                                          <p:val>
                                            <p:fltVal val="0"/>
                                          </p:val>
                                        </p:tav>
                                        <p:tav tm="100000">
                                          <p:val>
                                            <p:strVal val="#ppt_h"/>
                                          </p:val>
                                        </p:tav>
                                      </p:tavLst>
                                    </p:anim>
                                    <p:animEffect transition="in" filter="fade">
                                      <p:cBhvr>
                                        <p:cTn id="2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1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0" name="标题 1"/>
          <p:cNvSpPr>
            <a:spLocks noGrp="1"/>
          </p:cNvSpPr>
          <p:nvPr>
            <p:custDataLst>
              <p:tags r:id="rId3"/>
            </p:custDataLst>
          </p:nvPr>
        </p:nvSpPr>
        <p:spPr>
          <a:xfrm>
            <a:off x="1304925" y="134620"/>
            <a:ext cx="4703445" cy="7969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a:solidFill>
                  <a:srgbClr val="85211E"/>
                </a:solidFill>
                <a:effectLst>
                  <a:outerShdw blurRad="38100" dist="38100" dir="2700000" algn="tl">
                    <a:srgbClr val="000000">
                      <a:alpha val="43137"/>
                    </a:srgbClr>
                  </a:outerShdw>
                </a:effectLst>
                <a:latin typeface="黑体" panose="02010609060101010101" charset="-122"/>
                <a:ea typeface="黑体" panose="02010609060101010101" charset="-122"/>
              </a:rPr>
              <a:t>鉴赏语句</a:t>
            </a:r>
            <a:endParaRPr lang="zh-CN" altLang="en-US" sz="2800" b="1">
              <a:solidFill>
                <a:srgbClr val="85211E"/>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12" name="内容占位符 2"/>
          <p:cNvSpPr>
            <a:spLocks noGrp="1"/>
          </p:cNvSpPr>
          <p:nvPr>
            <p:custDataLst>
              <p:tags r:id="rId4"/>
            </p:custDataLst>
          </p:nvPr>
        </p:nvSpPr>
        <p:spPr>
          <a:xfrm>
            <a:off x="793114" y="1358441"/>
            <a:ext cx="10825734" cy="1361756"/>
          </a:xfrm>
          <a:prstGeom prst="rect">
            <a:avLst/>
          </a:prstGeom>
          <a:solidFill>
            <a:schemeClr val="bg1"/>
          </a:solid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50000"/>
              </a:lnSpc>
              <a:spcBef>
                <a:spcPct val="0"/>
              </a:spcBef>
              <a:buNone/>
            </a:pPr>
            <a:r>
              <a:rPr lang="en-US" altLang="zh-CN" sz="2400" b="1">
                <a:latin typeface="方正华隶简体" panose="03000509000000000000" charset="-122"/>
                <a:ea typeface="方正华隶简体" panose="03000509000000000000" charset="-122"/>
                <a:cs typeface="方正华隶简体" panose="03000509000000000000" charset="-122"/>
              </a:rPr>
              <a:t>5</a:t>
            </a:r>
            <a:r>
              <a:rPr lang="zh-CN" altLang="en-US" sz="2400" b="1">
                <a:latin typeface="方正华隶简体" panose="03000509000000000000" charset="-122"/>
                <a:ea typeface="方正华隶简体" panose="03000509000000000000" charset="-122"/>
                <a:cs typeface="方正华隶简体" panose="03000509000000000000" charset="-122"/>
              </a:rPr>
              <a:t>、在全国平定以后，他们也还会以各种方式从事破坏和捣乱，他们将</a:t>
            </a:r>
            <a:r>
              <a:rPr lang="zh-CN" altLang="en-US" sz="2400" b="1">
                <a:solidFill>
                  <a:srgbClr val="85211E"/>
                </a:solidFill>
                <a:latin typeface="方正华隶简体" panose="03000509000000000000" charset="-122"/>
                <a:ea typeface="方正华隶简体" panose="03000509000000000000" charset="-122"/>
                <a:cs typeface="方正华隶简体" panose="03000509000000000000" charset="-122"/>
              </a:rPr>
              <a:t>每日每时</a:t>
            </a:r>
            <a:r>
              <a:rPr lang="zh-CN" altLang="en-US" sz="2400" b="1">
                <a:latin typeface="方正华隶简体" panose="03000509000000000000" charset="-122"/>
                <a:ea typeface="方正华隶简体" panose="03000509000000000000" charset="-122"/>
                <a:cs typeface="方正华隶简体" panose="03000509000000000000" charset="-122"/>
              </a:rPr>
              <a:t>企图在中国复辟。这是必然的，毫无疑义的，我们</a:t>
            </a:r>
            <a:r>
              <a:rPr lang="zh-CN" altLang="en-US" sz="2400" b="1">
                <a:solidFill>
                  <a:srgbClr val="85211E"/>
                </a:solidFill>
                <a:latin typeface="方正华隶简体" panose="03000509000000000000" charset="-122"/>
                <a:ea typeface="方正华隶简体" panose="03000509000000000000" charset="-122"/>
                <a:cs typeface="方正华隶简体" panose="03000509000000000000" charset="-122"/>
              </a:rPr>
              <a:t>务必</a:t>
            </a:r>
            <a:r>
              <a:rPr lang="zh-CN" altLang="en-US" sz="2400" b="1">
                <a:latin typeface="方正华隶简体" panose="03000509000000000000" charset="-122"/>
                <a:ea typeface="方正华隶简体" panose="03000509000000000000" charset="-122"/>
                <a:cs typeface="方正华隶简体" panose="03000509000000000000" charset="-122"/>
              </a:rPr>
              <a:t>不要松懈自己的警惕性。</a:t>
            </a:r>
            <a:endParaRPr lang="zh-CN" altLang="en-US" sz="2400" b="1">
              <a:latin typeface="方正华隶简体" panose="03000509000000000000" charset="-122"/>
              <a:ea typeface="方正华隶简体" panose="03000509000000000000" charset="-122"/>
              <a:cs typeface="方正华隶简体" panose="03000509000000000000" charset="-122"/>
            </a:endParaRPr>
          </a:p>
        </p:txBody>
      </p:sp>
      <p:sp>
        <p:nvSpPr>
          <p:cNvPr id="13" name="内容占位符 2"/>
          <p:cNvSpPr>
            <a:spLocks noGrp="1"/>
          </p:cNvSpPr>
          <p:nvPr>
            <p:custDataLst>
              <p:tags r:id="rId5"/>
            </p:custDataLst>
          </p:nvPr>
        </p:nvSpPr>
        <p:spPr>
          <a:xfrm>
            <a:off x="793114" y="3147265"/>
            <a:ext cx="10923524" cy="1790495"/>
          </a:xfrm>
          <a:prstGeom prst="rect">
            <a:avLst/>
          </a:prstGeom>
          <a:solidFill>
            <a:schemeClr val="bg1"/>
          </a:solidFill>
          <a:ln>
            <a:noFill/>
          </a:ln>
        </p:spPr>
        <p:style>
          <a:lnRef idx="2">
            <a:schemeClr val="accent4">
              <a:shade val="50000"/>
            </a:schemeClr>
          </a:lnRef>
          <a:fillRef idx="1">
            <a:schemeClr val="accent4"/>
          </a:fillRef>
          <a:effectRef idx="0">
            <a:schemeClr val="accent4"/>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lnSpc>
                <a:spcPct val="150000"/>
              </a:lnSpc>
              <a:spcBef>
                <a:spcPct val="0"/>
              </a:spcBef>
            </a:pPr>
            <a:r>
              <a:rPr lang="zh-CN" altLang="en-US" sz="2400" b="1">
                <a:latin typeface="黑体" panose="02010609060101010101" charset="-122"/>
                <a:ea typeface="黑体" panose="02010609060101010101" charset="-122"/>
              </a:rPr>
              <a:t>“每日每时”说明</a:t>
            </a:r>
            <a:r>
              <a:rPr lang="zh-CN" altLang="en-US" sz="2400" b="1">
                <a:solidFill>
                  <a:srgbClr val="85211E"/>
                </a:solidFill>
                <a:latin typeface="黑体" panose="02010609060101010101" charset="-122"/>
                <a:ea typeface="黑体" panose="02010609060101010101" charset="-122"/>
              </a:rPr>
              <a:t>帝国主义亡我之心不死</a:t>
            </a:r>
            <a:r>
              <a:rPr lang="zh-CN" altLang="en-US" sz="2400" b="1">
                <a:latin typeface="黑体" panose="02010609060101010101" charset="-122"/>
                <a:ea typeface="黑体" panose="02010609060101010101" charset="-122"/>
              </a:rPr>
              <a:t>，他们不甘于自己的失败。</a:t>
            </a:r>
            <a:endParaRPr lang="en-US" altLang="zh-CN" sz="2400" b="1">
              <a:latin typeface="黑体" panose="02010609060101010101" charset="-122"/>
              <a:ea typeface="黑体" panose="02010609060101010101" charset="-122"/>
            </a:endParaRPr>
          </a:p>
          <a:p>
            <a:pPr fontAlgn="auto">
              <a:lnSpc>
                <a:spcPct val="150000"/>
              </a:lnSpc>
              <a:spcBef>
                <a:spcPct val="0"/>
              </a:spcBef>
            </a:pPr>
            <a:r>
              <a:rPr lang="zh-CN" altLang="en-US" sz="2400" b="1">
                <a:latin typeface="黑体" panose="02010609060101010101" charset="-122"/>
                <a:ea typeface="黑体" panose="02010609060101010101" charset="-122"/>
              </a:rPr>
              <a:t>“务必”这个词是</a:t>
            </a:r>
            <a:r>
              <a:rPr lang="zh-CN" altLang="en-US" sz="2400" b="1">
                <a:solidFill>
                  <a:srgbClr val="85211E"/>
                </a:solidFill>
                <a:latin typeface="黑体" panose="02010609060101010101" charset="-122"/>
                <a:ea typeface="黑体" panose="02010609060101010101" charset="-122"/>
              </a:rPr>
              <a:t>提醒</a:t>
            </a:r>
            <a:r>
              <a:rPr lang="zh-CN" altLang="en-US" sz="2400" b="1">
                <a:latin typeface="黑体" panose="02010609060101010101" charset="-122"/>
                <a:ea typeface="黑体" panose="02010609060101010101" charset="-122"/>
              </a:rPr>
              <a:t>我们</a:t>
            </a:r>
            <a:r>
              <a:rPr lang="zh-CN" altLang="en-US" sz="2400" b="1">
                <a:solidFill>
                  <a:srgbClr val="85211E"/>
                </a:solidFill>
                <a:latin typeface="黑体" panose="02010609060101010101" charset="-122"/>
                <a:ea typeface="黑体" panose="02010609060101010101" charset="-122"/>
              </a:rPr>
              <a:t>要保持警惕</a:t>
            </a:r>
            <a:r>
              <a:rPr lang="zh-CN" altLang="en-US" sz="2400" b="1">
                <a:latin typeface="黑体" panose="02010609060101010101" charset="-122"/>
                <a:ea typeface="黑体" panose="02010609060101010101" charset="-122"/>
              </a:rPr>
              <a:t>，不能放松警惕性，时时刻刻要提防他们破坏和捣乱，要巩固我们的胜利成果，绝不可以掉以轻心。</a:t>
            </a:r>
            <a:endParaRPr lang="zh-CN" altLang="en-US" sz="24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0" name="标题 1"/>
          <p:cNvSpPr>
            <a:spLocks noGrp="1"/>
          </p:cNvSpPr>
          <p:nvPr>
            <p:custDataLst>
              <p:tags r:id="rId3"/>
            </p:custDataLst>
          </p:nvPr>
        </p:nvSpPr>
        <p:spPr>
          <a:xfrm>
            <a:off x="1423670" y="155575"/>
            <a:ext cx="2955925" cy="7969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a:solidFill>
                  <a:srgbClr val="85211E"/>
                </a:solidFill>
                <a:effectLst>
                  <a:outerShdw blurRad="38100" dist="38100" dir="2700000" algn="tl">
                    <a:srgbClr val="000000">
                      <a:alpha val="43137"/>
                    </a:srgbClr>
                  </a:outerShdw>
                </a:effectLst>
                <a:latin typeface="黑体" panose="02010609060101010101" charset="-122"/>
                <a:ea typeface="黑体" panose="02010609060101010101" charset="-122"/>
              </a:rPr>
              <a:t>鉴赏语句</a:t>
            </a:r>
            <a:endParaRPr lang="zh-CN" altLang="en-US" sz="2800" b="1">
              <a:solidFill>
                <a:srgbClr val="85211E"/>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12" name="内容占位符 2"/>
          <p:cNvSpPr>
            <a:spLocks noGrp="1"/>
          </p:cNvSpPr>
          <p:nvPr>
            <p:custDataLst>
              <p:tags r:id="rId4"/>
            </p:custDataLst>
          </p:nvPr>
        </p:nvSpPr>
        <p:spPr>
          <a:xfrm>
            <a:off x="793114" y="1239362"/>
            <a:ext cx="10825734" cy="1361756"/>
          </a:xfrm>
          <a:prstGeom prst="rect">
            <a:avLst/>
          </a:prstGeom>
          <a:solidFill>
            <a:schemeClr val="bg1"/>
          </a:solid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50000"/>
              </a:lnSpc>
              <a:spcBef>
                <a:spcPct val="0"/>
              </a:spcBef>
              <a:buNone/>
            </a:pPr>
            <a:r>
              <a:rPr lang="en-US" altLang="zh-CN" sz="2400" b="1">
                <a:latin typeface="方正华隶简体" panose="03000509000000000000" charset="-122"/>
                <a:ea typeface="方正华隶简体" panose="03000509000000000000" charset="-122"/>
                <a:cs typeface="方正华隶简体" panose="03000509000000000000" charset="-122"/>
              </a:rPr>
              <a:t>6</a:t>
            </a:r>
            <a:r>
              <a:rPr lang="zh-CN" altLang="en-US" sz="2400" b="1">
                <a:latin typeface="方正华隶简体" panose="03000509000000000000" charset="-122"/>
                <a:ea typeface="方正华隶简体" panose="03000509000000000000" charset="-122"/>
                <a:cs typeface="方正华隶简体" panose="03000509000000000000" charset="-122"/>
              </a:rPr>
              <a:t>、让那些内外的反动派在我们面前</a:t>
            </a:r>
            <a:r>
              <a:rPr lang="zh-CN" altLang="en-US" sz="2400" b="1">
                <a:solidFill>
                  <a:srgbClr val="85211E"/>
                </a:solidFill>
                <a:latin typeface="方正华隶简体" panose="03000509000000000000" charset="-122"/>
                <a:ea typeface="方正华隶简体" panose="03000509000000000000" charset="-122"/>
                <a:cs typeface="方正华隶简体" panose="03000509000000000000" charset="-122"/>
              </a:rPr>
              <a:t>发抖</a:t>
            </a:r>
            <a:r>
              <a:rPr lang="zh-CN" altLang="en-US" sz="2400" b="1">
                <a:latin typeface="方正华隶简体" panose="03000509000000000000" charset="-122"/>
                <a:ea typeface="方正华隶简体" panose="03000509000000000000" charset="-122"/>
                <a:cs typeface="方正华隶简体" panose="03000509000000000000" charset="-122"/>
              </a:rPr>
              <a:t>罢，让他们去说我们这也不行那也不行罢，中国人民的</a:t>
            </a:r>
            <a:r>
              <a:rPr lang="zh-CN" altLang="en-US" sz="2400" b="1">
                <a:solidFill>
                  <a:srgbClr val="85211E"/>
                </a:solidFill>
                <a:latin typeface="方正华隶简体" panose="03000509000000000000" charset="-122"/>
                <a:ea typeface="方正华隶简体" panose="03000509000000000000" charset="-122"/>
                <a:cs typeface="方正华隶简体" panose="03000509000000000000" charset="-122"/>
              </a:rPr>
              <a:t>不屈不挠</a:t>
            </a:r>
            <a:r>
              <a:rPr lang="zh-CN" altLang="en-US" sz="2400" b="1">
                <a:latin typeface="方正华隶简体" panose="03000509000000000000" charset="-122"/>
                <a:ea typeface="方正华隶简体" panose="03000509000000000000" charset="-122"/>
                <a:cs typeface="方正华隶简体" panose="03000509000000000000" charset="-122"/>
              </a:rPr>
              <a:t>的努力必将</a:t>
            </a:r>
            <a:r>
              <a:rPr lang="zh-CN" altLang="en-US" sz="2400" b="1">
                <a:solidFill>
                  <a:srgbClr val="85211E"/>
                </a:solidFill>
                <a:latin typeface="方正华隶简体" panose="03000509000000000000" charset="-122"/>
                <a:ea typeface="方正华隶简体" panose="03000509000000000000" charset="-122"/>
                <a:cs typeface="方正华隶简体" panose="03000509000000000000" charset="-122"/>
              </a:rPr>
              <a:t>稳步</a:t>
            </a:r>
            <a:r>
              <a:rPr lang="zh-CN" altLang="en-US" sz="2400" b="1">
                <a:latin typeface="方正华隶简体" panose="03000509000000000000" charset="-122"/>
                <a:ea typeface="方正华隶简体" panose="03000509000000000000" charset="-122"/>
                <a:cs typeface="方正华隶简体" panose="03000509000000000000" charset="-122"/>
              </a:rPr>
              <a:t>地达到自己的目的。 </a:t>
            </a:r>
            <a:endParaRPr lang="zh-CN" altLang="en-US" sz="2400" b="1">
              <a:latin typeface="方正华隶简体" panose="03000509000000000000" charset="-122"/>
              <a:ea typeface="方正华隶简体" panose="03000509000000000000" charset="-122"/>
              <a:cs typeface="方正华隶简体" panose="03000509000000000000" charset="-122"/>
            </a:endParaRPr>
          </a:p>
        </p:txBody>
      </p:sp>
      <p:sp>
        <p:nvSpPr>
          <p:cNvPr id="13" name="内容占位符 2"/>
          <p:cNvSpPr>
            <a:spLocks noGrp="1"/>
          </p:cNvSpPr>
          <p:nvPr>
            <p:custDataLst>
              <p:tags r:id="rId5"/>
            </p:custDataLst>
          </p:nvPr>
        </p:nvSpPr>
        <p:spPr>
          <a:xfrm>
            <a:off x="1268729" y="2716100"/>
            <a:ext cx="10923524" cy="2375711"/>
          </a:xfrm>
          <a:prstGeom prst="rect">
            <a:avLst/>
          </a:prstGeom>
          <a:solidFill>
            <a:schemeClr val="bg1"/>
          </a:solidFill>
          <a:ln>
            <a:noFill/>
          </a:ln>
        </p:spPr>
        <p:style>
          <a:lnRef idx="2">
            <a:schemeClr val="accent4">
              <a:shade val="50000"/>
            </a:schemeClr>
          </a:lnRef>
          <a:fillRef idx="1">
            <a:schemeClr val="accent4"/>
          </a:fillRef>
          <a:effectRef idx="0">
            <a:schemeClr val="accent4"/>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lnSpc>
                <a:spcPct val="150000"/>
              </a:lnSpc>
              <a:spcBef>
                <a:spcPct val="0"/>
              </a:spcBef>
            </a:pPr>
            <a:r>
              <a:rPr lang="zh-CN" altLang="en-US" sz="2400" b="1">
                <a:latin typeface="黑体" panose="02010609060101010101" charset="-122"/>
                <a:ea typeface="黑体" panose="02010609060101010101" charset="-122"/>
              </a:rPr>
              <a:t>对敌人的</a:t>
            </a:r>
            <a:r>
              <a:rPr lang="zh-CN" altLang="en-US" sz="2400" b="1">
                <a:solidFill>
                  <a:srgbClr val="7030A0"/>
                </a:solidFill>
                <a:latin typeface="黑体" panose="02010609060101010101" charset="-122"/>
                <a:ea typeface="黑体" panose="02010609060101010101" charset="-122"/>
              </a:rPr>
              <a:t>极大蔑视</a:t>
            </a:r>
            <a:r>
              <a:rPr lang="zh-CN" altLang="en-US" sz="2400" b="1">
                <a:latin typeface="黑体" panose="02010609060101010101" charset="-122"/>
                <a:ea typeface="黑体" panose="02010609060101010101" charset="-122"/>
              </a:rPr>
              <a:t>和对</a:t>
            </a:r>
            <a:r>
              <a:rPr lang="zh-CN" altLang="en-US" sz="2400" b="1">
                <a:solidFill>
                  <a:srgbClr val="7030A0"/>
                </a:solidFill>
                <a:latin typeface="黑体" panose="02010609060101010101" charset="-122"/>
                <a:ea typeface="黑体" panose="02010609060101010101" charset="-122"/>
              </a:rPr>
              <a:t>战争取得最后胜利的自信心</a:t>
            </a:r>
            <a:r>
              <a:rPr lang="zh-CN" altLang="en-US" sz="2400" b="1">
                <a:latin typeface="黑体" panose="02010609060101010101" charset="-122"/>
                <a:ea typeface="黑体" panose="02010609060101010101" charset="-122"/>
              </a:rPr>
              <a:t>。</a:t>
            </a:r>
            <a:endParaRPr lang="en-US" altLang="zh-CN" sz="2400" b="1">
              <a:latin typeface="黑体" panose="02010609060101010101" charset="-122"/>
              <a:ea typeface="黑体" panose="02010609060101010101" charset="-122"/>
            </a:endParaRPr>
          </a:p>
          <a:p>
            <a:pPr fontAlgn="auto">
              <a:lnSpc>
                <a:spcPct val="150000"/>
              </a:lnSpc>
              <a:spcBef>
                <a:spcPct val="0"/>
              </a:spcBef>
            </a:pPr>
            <a:r>
              <a:rPr lang="zh-CN" altLang="en-US" sz="2400" b="1">
                <a:solidFill>
                  <a:srgbClr val="7030A0"/>
                </a:solidFill>
                <a:latin typeface="黑体" panose="02010609060101010101" charset="-122"/>
                <a:ea typeface="黑体" panose="02010609060101010101" charset="-122"/>
              </a:rPr>
              <a:t>“发抖”</a:t>
            </a:r>
            <a:r>
              <a:rPr lang="zh-CN" altLang="en-US" sz="2400" b="1">
                <a:latin typeface="黑体" panose="02010609060101010101" charset="-122"/>
                <a:ea typeface="黑体" panose="02010609060101010101" charset="-122"/>
              </a:rPr>
              <a:t>是一个细节刻画所在，在强大、团结、英勇的人民面前，国内外的反动派也这是能够发抖而已。</a:t>
            </a:r>
            <a:endParaRPr lang="en-US" altLang="zh-CN" sz="2400" b="1">
              <a:latin typeface="黑体" panose="02010609060101010101" charset="-122"/>
              <a:ea typeface="黑体" panose="02010609060101010101" charset="-122"/>
            </a:endParaRPr>
          </a:p>
          <a:p>
            <a:pPr fontAlgn="auto">
              <a:lnSpc>
                <a:spcPct val="150000"/>
              </a:lnSpc>
              <a:spcBef>
                <a:spcPct val="0"/>
              </a:spcBef>
            </a:pPr>
            <a:r>
              <a:rPr lang="zh-CN" altLang="en-US" sz="2400" b="1">
                <a:solidFill>
                  <a:srgbClr val="7030A0"/>
                </a:solidFill>
                <a:latin typeface="黑体" panose="02010609060101010101" charset="-122"/>
                <a:ea typeface="黑体" panose="02010609060101010101" charset="-122"/>
              </a:rPr>
              <a:t>“稳步”“不屈不挠”</a:t>
            </a:r>
            <a:r>
              <a:rPr lang="zh-CN" altLang="en-US" sz="2400" b="1">
                <a:latin typeface="黑体" panose="02010609060101010101" charset="-122"/>
                <a:ea typeface="黑体" panose="02010609060101010101" charset="-122"/>
              </a:rPr>
              <a:t>体现了人民的自信心。</a:t>
            </a:r>
            <a:endParaRPr lang="zh-CN" altLang="en-US" sz="24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0" name="标题 1"/>
          <p:cNvSpPr>
            <a:spLocks noGrp="1"/>
          </p:cNvSpPr>
          <p:nvPr>
            <p:custDataLst>
              <p:tags r:id="rId3"/>
            </p:custDataLst>
          </p:nvPr>
        </p:nvSpPr>
        <p:spPr>
          <a:xfrm>
            <a:off x="1251902" y="145639"/>
            <a:ext cx="10502519" cy="7969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a:solidFill>
                  <a:srgbClr val="85211E"/>
                </a:solidFill>
                <a:effectLst>
                  <a:outerShdw blurRad="38100" dist="38100" dir="2700000" algn="tl">
                    <a:srgbClr val="000000">
                      <a:alpha val="43137"/>
                    </a:srgbClr>
                  </a:outerShdw>
                </a:effectLst>
                <a:latin typeface="黑体" panose="02010609060101010101" charset="-122"/>
                <a:ea typeface="黑体" panose="02010609060101010101" charset="-122"/>
              </a:rPr>
              <a:t>鉴赏语句</a:t>
            </a:r>
            <a:endParaRPr lang="zh-CN" altLang="en-US" sz="2800" b="1">
              <a:solidFill>
                <a:srgbClr val="85211E"/>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12" name="内容占位符 2"/>
          <p:cNvSpPr>
            <a:spLocks noGrp="1"/>
          </p:cNvSpPr>
          <p:nvPr>
            <p:custDataLst>
              <p:tags r:id="rId4"/>
            </p:custDataLst>
          </p:nvPr>
        </p:nvSpPr>
        <p:spPr>
          <a:xfrm>
            <a:off x="793114" y="1697007"/>
            <a:ext cx="10825734" cy="796925"/>
          </a:xfrm>
          <a:prstGeom prst="rect">
            <a:avLst/>
          </a:prstGeom>
          <a:solidFill>
            <a:schemeClr val="bg1"/>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50000"/>
              </a:lnSpc>
              <a:spcBef>
                <a:spcPct val="0"/>
              </a:spcBef>
              <a:buNone/>
            </a:pPr>
            <a:r>
              <a:rPr lang="en-US" altLang="zh-CN" b="1">
                <a:latin typeface="方正华隶简体" panose="03000509000000000000" charset="-122"/>
                <a:ea typeface="方正华隶简体" panose="03000509000000000000" charset="-122"/>
                <a:cs typeface="方正华隶简体" panose="03000509000000000000" charset="-122"/>
              </a:rPr>
              <a:t>7</a:t>
            </a:r>
            <a:r>
              <a:rPr lang="zh-CN" altLang="en-US" b="1">
                <a:latin typeface="方正华隶简体" panose="03000509000000000000" charset="-122"/>
                <a:ea typeface="方正华隶简体" panose="03000509000000000000" charset="-122"/>
                <a:cs typeface="方正华隶简体" panose="03000509000000000000" charset="-122"/>
              </a:rPr>
              <a:t>、在人民解放战争和人民革命中牺牲的人民英雄永垂不朽</a:t>
            </a:r>
            <a:endParaRPr lang="zh-CN" altLang="en-US" b="1">
              <a:latin typeface="方正华隶简体" panose="03000509000000000000" charset="-122"/>
              <a:ea typeface="方正华隶简体" panose="03000509000000000000" charset="-122"/>
              <a:cs typeface="方正华隶简体" panose="03000509000000000000" charset="-122"/>
            </a:endParaRPr>
          </a:p>
        </p:txBody>
      </p:sp>
      <p:sp>
        <p:nvSpPr>
          <p:cNvPr id="13" name="内容占位符 2"/>
          <p:cNvSpPr>
            <a:spLocks noGrp="1"/>
          </p:cNvSpPr>
          <p:nvPr>
            <p:custDataLst>
              <p:tags r:id="rId5"/>
            </p:custDataLst>
          </p:nvPr>
        </p:nvSpPr>
        <p:spPr>
          <a:xfrm>
            <a:off x="1051560" y="2575560"/>
            <a:ext cx="10567035" cy="2043430"/>
          </a:xfrm>
          <a:prstGeom prst="rect">
            <a:avLst/>
          </a:prstGeom>
          <a:solidFill>
            <a:schemeClr val="bg1"/>
          </a:solidFill>
          <a:ln>
            <a:noFill/>
          </a:ln>
        </p:spPr>
        <p:style>
          <a:lnRef idx="2">
            <a:schemeClr val="accent4">
              <a:shade val="50000"/>
            </a:schemeClr>
          </a:lnRef>
          <a:fillRef idx="1">
            <a:schemeClr val="accent4"/>
          </a:fillRef>
          <a:effectRef idx="0">
            <a:schemeClr val="accent4"/>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lnSpc>
                <a:spcPct val="150000"/>
              </a:lnSpc>
              <a:spcBef>
                <a:spcPct val="0"/>
              </a:spcBef>
            </a:pPr>
            <a:r>
              <a:rPr lang="zh-CN" altLang="en-US" sz="2400" b="1">
                <a:solidFill>
                  <a:srgbClr val="7030A0"/>
                </a:solidFill>
                <a:latin typeface="黑体" panose="02010609060101010101" charset="-122"/>
                <a:ea typeface="黑体" panose="02010609060101010101" charset="-122"/>
              </a:rPr>
              <a:t>对英雄的礼赞与缅怀，</a:t>
            </a:r>
            <a:r>
              <a:rPr lang="zh-CN" altLang="en-US" sz="2400" b="1">
                <a:latin typeface="黑体" panose="02010609060101010101" charset="-122"/>
                <a:ea typeface="黑体" panose="02010609060101010101" charset="-122"/>
              </a:rPr>
              <a:t>也是</a:t>
            </a:r>
            <a:r>
              <a:rPr lang="zh-CN" altLang="en-US" sz="2400" b="1">
                <a:solidFill>
                  <a:srgbClr val="7030A0"/>
                </a:solidFill>
                <a:latin typeface="黑体" panose="02010609060101010101" charset="-122"/>
                <a:ea typeface="黑体" panose="02010609060101010101" charset="-122"/>
              </a:rPr>
              <a:t>对后继者的鼓励</a:t>
            </a:r>
            <a:r>
              <a:rPr lang="zh-CN" altLang="en-US" sz="2400" b="1">
                <a:latin typeface="黑体" panose="02010609060101010101" charset="-122"/>
                <a:ea typeface="黑体" panose="02010609060101010101" charset="-122"/>
              </a:rPr>
              <a:t>，我们必将在缅怀先烈的同时，</a:t>
            </a:r>
            <a:endParaRPr lang="en-US" altLang="zh-CN" sz="2400" b="1">
              <a:latin typeface="黑体" panose="02010609060101010101" charset="-122"/>
              <a:ea typeface="黑体" panose="02010609060101010101" charset="-122"/>
            </a:endParaRPr>
          </a:p>
          <a:p>
            <a:pPr fontAlgn="auto">
              <a:lnSpc>
                <a:spcPct val="150000"/>
              </a:lnSpc>
              <a:spcBef>
                <a:spcPct val="0"/>
              </a:spcBef>
            </a:pPr>
            <a:r>
              <a:rPr lang="zh-CN" altLang="en-US" sz="2400" b="1">
                <a:latin typeface="黑体" panose="02010609060101010101" charset="-122"/>
                <a:ea typeface="黑体" panose="02010609060101010101" charset="-122"/>
              </a:rPr>
              <a:t>更要坚定不移地完成他们未竟的事业。</a:t>
            </a:r>
            <a:endParaRPr lang="zh-CN" altLang="en-US" sz="24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2056706" y="1716001"/>
            <a:ext cx="4167910" cy="1325563"/>
          </a:xfrm>
        </p:spPr>
        <p:txBody>
          <a:bodyPr/>
          <a:lstStyle/>
          <a:p>
            <a:r>
              <a:rPr lang="zh-CN" altLang="en-US" sz="6600" b="1">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考点分析</a:t>
            </a:r>
            <a:endParaRPr lang="zh-CN" altLang="en-US" sz="6600" b="1">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pic>
        <p:nvPicPr>
          <p:cNvPr id="2097152" name="图片 15"/>
          <p:cNvPicPr>
            <a:picLocks noChangeAspect="1"/>
          </p:cNvPicPr>
          <p:nvPr>
            <p:custDataLst>
              <p:tags r:id="rId5"/>
            </p:custDataLst>
          </p:nvPr>
        </p:nvPicPr>
        <p:blipFill>
          <a:blip r:embed="rId4"/>
          <a:srcRect r="2985"/>
          <a:stretch>
            <a:fillRect/>
          </a:stretch>
        </p:blipFill>
        <p:spPr>
          <a:xfrm>
            <a:off x="7439660" y="198755"/>
            <a:ext cx="4460240" cy="2165985"/>
          </a:xfrm>
          <a:prstGeom prst="rect">
            <a:avLst/>
          </a:prstGeom>
        </p:spPr>
      </p:pic>
      <p:sp>
        <p:nvSpPr>
          <p:cNvPr id="3" name="矩形 2"/>
          <p:cNvSpPr/>
          <p:nvPr>
            <p:custDataLst>
              <p:tags r:id="rId6"/>
            </p:custDataLst>
          </p:nvPr>
        </p:nvSpPr>
        <p:spPr>
          <a:xfrm>
            <a:off x="2291715" y="4090035"/>
            <a:ext cx="6640830" cy="1198880"/>
          </a:xfrm>
          <a:prstGeom prst="rect">
            <a:avLst/>
          </a:prstGeom>
          <a:noFill/>
          <a:ln>
            <a:noFill/>
          </a:ln>
        </p:spPr>
        <p:txBody>
          <a:bodyPr wrap="squar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文本层次结构</a:t>
            </a:r>
            <a:endParaRPr lang="zh-CN" altLang="en-US" sz="72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stCondLst>
                                    <p:cond delay="0"/>
                                  </p:stCondLst>
                                  <p:childTnLst>
                                    <p:set>
                                      <p:cBhvr>
                                        <p:cTn id="6" dur="1" fill="hold">
                                          <p:stCondLst>
                                            <p:cond delay="0"/>
                                          </p:stCondLst>
                                        </p:cTn>
                                        <p:tgtEl>
                                          <p:spTgt spid="2097152"/>
                                        </p:tgtEl>
                                        <p:attrNameLst>
                                          <p:attrName>style.visibility</p:attrName>
                                        </p:attrNameLst>
                                      </p:cBhvr>
                                      <p:to>
                                        <p:strVal val="visible"/>
                                      </p:to>
                                    </p:set>
                                    <p:animEffect transition="in" filter="fade">
                                      <p:cBhvr>
                                        <p:cTn id="7" dur="750"/>
                                        <p:tgtEl>
                                          <p:spTgt spid="2097152"/>
                                        </p:tgtEl>
                                      </p:cBhvr>
                                    </p:animEffect>
                                    <p:anim calcmode="lin" valueType="num">
                                      <p:cBhvr>
                                        <p:cTn id="8" dur="750" fill="hold"/>
                                        <p:tgtEl>
                                          <p:spTgt spid="2097152"/>
                                        </p:tgtEl>
                                        <p:attrNameLst>
                                          <p:attrName>ppt_x</p:attrName>
                                        </p:attrNameLst>
                                      </p:cBhvr>
                                      <p:tavLst>
                                        <p:tav tm="0">
                                          <p:val>
                                            <p:strVal val="#ppt_x"/>
                                          </p:val>
                                        </p:tav>
                                        <p:tav tm="100000">
                                          <p:val>
                                            <p:strVal val="#ppt_x"/>
                                          </p:val>
                                        </p:tav>
                                      </p:tavLst>
                                    </p:anim>
                                    <p:anim calcmode="lin" valueType="num">
                                      <p:cBhvr>
                                        <p:cTn id="9" dur="750" fill="hold"/>
                                        <p:tgtEl>
                                          <p:spTgt spid="2097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6" name="任意多边形: 形状 35"/>
          <p:cNvSpPr/>
          <p:nvPr>
            <p:custDataLst>
              <p:tags r:id="rId3"/>
            </p:custDataLst>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cs typeface="+mn-ea"/>
            </a:endParaRPr>
          </a:p>
        </p:txBody>
      </p:sp>
      <p:grpSp>
        <p:nvGrpSpPr>
          <p:cNvPr id="8" name="组合 7"/>
          <p:cNvGrpSpPr/>
          <p:nvPr>
            <p:custDataLst>
              <p:tags r:id="rId4"/>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6"/>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3" name="椭圆 2"/>
              <p:cNvSpPr/>
              <p:nvPr>
                <p:custDataLst>
                  <p:tags r:id="rId7"/>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nvGrpSpPr>
            <p:cNvPr id="5" name="组合 4"/>
            <p:cNvGrpSpPr/>
            <p:nvPr>
              <p:custDataLst>
                <p:tags r:id="rId8"/>
              </p:custDataLst>
            </p:nvPr>
          </p:nvGrpSpPr>
          <p:grpSpPr>
            <a:xfrm>
              <a:off x="18897600" y="-6019800"/>
              <a:ext cx="419100" cy="16916400"/>
              <a:chOff x="-5715000" y="-6019800"/>
              <a:chExt cx="419100" cy="16916400"/>
            </a:xfrm>
          </p:grpSpPr>
          <p:sp>
            <p:nvSpPr>
              <p:cNvPr id="6" name="椭圆 5"/>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7" name="椭圆 6"/>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sp>
        <p:nvSpPr>
          <p:cNvPr id="35" name="任意多边形: 形状 34"/>
          <p:cNvSpPr/>
          <p:nvPr>
            <p:custDataLst>
              <p:tags r:id="rId11"/>
            </p:custDataLst>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a:endParaRPr>
          </a:p>
        </p:txBody>
      </p:sp>
      <p:sp>
        <p:nvSpPr>
          <p:cNvPr id="37" name="文本框 36"/>
          <p:cNvSpPr txBox="1"/>
          <p:nvPr>
            <p:custDataLst>
              <p:tags r:id="rId12"/>
            </p:custDataLst>
          </p:nvPr>
        </p:nvSpPr>
        <p:spPr>
          <a:xfrm>
            <a:off x="866759" y="332218"/>
            <a:ext cx="2859469" cy="523220"/>
          </a:xfrm>
          <a:prstGeom prst="rect">
            <a:avLst/>
          </a:prstGeom>
          <a:noFill/>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charset="-122"/>
                <a:ea typeface="微软雅黑"/>
              </a:rPr>
              <a:t>文体知识</a:t>
            </a:r>
            <a:endParaRPr lang="zh-CN" altLang="en-US" sz="2800" b="1" spc="600">
              <a:gradFill>
                <a:gsLst>
                  <a:gs pos="100000">
                    <a:srgbClr val="A11C1C"/>
                  </a:gs>
                  <a:gs pos="0">
                    <a:srgbClr val="C00000"/>
                  </a:gs>
                </a:gsLst>
                <a:lin ang="5400000" scaled="0"/>
              </a:gradFill>
              <a:latin typeface="微软雅黑" panose="020b0503020204020204" charset="-122"/>
              <a:ea typeface="微软雅黑"/>
            </a:endParaRPr>
          </a:p>
        </p:txBody>
      </p:sp>
      <p:grpSp>
        <p:nvGrpSpPr>
          <p:cNvPr id="17" name="组合 16"/>
          <p:cNvGrpSpPr/>
          <p:nvPr>
            <p:custDataLst>
              <p:tags r:id="rId13"/>
            </p:custDataLst>
          </p:nvPr>
        </p:nvGrpSpPr>
        <p:grpSpPr>
          <a:xfrm>
            <a:off x="774263" y="644233"/>
            <a:ext cx="10550978" cy="5845552"/>
            <a:chOff x="3466232" y="827459"/>
            <a:chExt cx="8201049" cy="2540774"/>
          </a:xfrm>
        </p:grpSpPr>
        <p:sp>
          <p:nvSpPr>
            <p:cNvPr id="9" name="对话气泡: 圆角矩形 8"/>
            <p:cNvSpPr/>
            <p:nvPr>
              <p:custDataLst>
                <p:tags r:id="rId14"/>
              </p:custDataLst>
            </p:nvPr>
          </p:nvSpPr>
          <p:spPr>
            <a:xfrm>
              <a:off x="6107576" y="827459"/>
              <a:ext cx="5559705" cy="2540774"/>
            </a:xfrm>
            <a:prstGeom prst="wedgeRoundRectCallout">
              <a:avLst>
                <a:gd name="adj1" fmla="val -66608"/>
                <a:gd name="adj2" fmla="val -10561"/>
                <a:gd name="adj3" fmla="val 16667"/>
              </a:avLst>
            </a:pr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微软雅黑" panose="020b0503020204020204" charset="-122"/>
                <a:ea typeface="微软雅黑"/>
              </a:endParaRPr>
            </a:p>
          </p:txBody>
        </p:sp>
        <p:sp>
          <p:nvSpPr>
            <p:cNvPr id="12" name="文本框 11"/>
            <p:cNvSpPr txBox="1"/>
            <p:nvPr>
              <p:custDataLst>
                <p:tags r:id="rId15"/>
              </p:custDataLst>
            </p:nvPr>
          </p:nvSpPr>
          <p:spPr>
            <a:xfrm>
              <a:off x="6444613" y="1553927"/>
              <a:ext cx="4955308" cy="1697330"/>
            </a:xfrm>
            <a:prstGeom prst="rect">
              <a:avLst/>
            </a:prstGeom>
            <a:noFill/>
          </p:spPr>
          <p:txBody>
            <a:bodyPr wrap="square" rtlCol="0">
              <a:spAutoFit/>
            </a:bodyPr>
            <a:lstStyle/>
            <a:p>
              <a:pPr algn="just" hangingPunct="0">
                <a:lnSpc>
                  <a:spcPct val="150000"/>
                </a:lnSpc>
              </a:pPr>
              <a:r>
                <a:rPr lang="zh-CN" altLang="en-US" sz="2400">
                  <a:solidFill>
                    <a:schemeClr val="tx1">
                      <a:lumMod val="50000"/>
                      <a:lumOff val="50000"/>
                    </a:schemeClr>
                  </a:solidFill>
                  <a:latin typeface="微软雅黑" panose="020b0503020204020204" charset="-122"/>
                  <a:ea typeface="微软雅黑"/>
                  <a:cs typeface="+mn-ea"/>
                  <a:sym typeface="+mn-lt"/>
                </a:rPr>
                <a:t>    开幕词是在</a:t>
              </a:r>
              <a:r>
                <a:rPr lang="zh-CN" altLang="en-US" sz="2400" b="1">
                  <a:solidFill>
                    <a:srgbClr val="C00000"/>
                  </a:solidFill>
                  <a:latin typeface="微软雅黑" panose="020b0503020204020204" charset="-122"/>
                  <a:ea typeface="微软雅黑"/>
                  <a:sym typeface="+mn-lt"/>
                </a:rPr>
                <a:t>重要会议或重大活动开始时</a:t>
              </a:r>
              <a:r>
                <a:rPr lang="zh-CN" altLang="en-US" sz="2400">
                  <a:solidFill>
                    <a:schemeClr val="tx1">
                      <a:lumMod val="50000"/>
                      <a:lumOff val="50000"/>
                    </a:schemeClr>
                  </a:solidFill>
                  <a:latin typeface="微软雅黑" panose="020b0503020204020204" charset="-122"/>
                  <a:ea typeface="微软雅黑"/>
                  <a:cs typeface="+mn-ea"/>
                  <a:sym typeface="+mn-lt"/>
                </a:rPr>
                <a:t>，为会议主持人或主要领导人讲话所用的文稿。开幕词的主要特点是</a:t>
              </a:r>
              <a:r>
                <a:rPr lang="zh-CN" altLang="en-US" sz="2400">
                  <a:solidFill>
                    <a:srgbClr val="FF0000"/>
                  </a:solidFill>
                  <a:latin typeface="微软雅黑" panose="020b0503020204020204" charset="-122"/>
                  <a:ea typeface="微软雅黑"/>
                  <a:cs typeface="+mn-ea"/>
                  <a:sym typeface="+mn-lt"/>
                </a:rPr>
                <a:t>宣告性和引导性</a:t>
              </a:r>
              <a:r>
                <a:rPr lang="zh-CN" altLang="en-US" sz="2400">
                  <a:solidFill>
                    <a:schemeClr val="tx1">
                      <a:lumMod val="50000"/>
                      <a:lumOff val="50000"/>
                    </a:schemeClr>
                  </a:solidFill>
                  <a:latin typeface="微软雅黑" panose="020b0503020204020204" charset="-122"/>
                  <a:ea typeface="微软雅黑"/>
                  <a:cs typeface="+mn-ea"/>
                  <a:sym typeface="+mn-lt"/>
                </a:rPr>
                <a:t>。不论召开什么重要会议，或开展什么重要活动，按照惯例，一般都要由主持人或主要领导人致开幕词，这是一个必不可少的程序，标志着会议或活动的正式开始。</a:t>
              </a:r>
              <a:endParaRPr lang="zh-CN" altLang="en-US" sz="2400">
                <a:solidFill>
                  <a:schemeClr val="tx1">
                    <a:lumMod val="50000"/>
                    <a:lumOff val="50000"/>
                  </a:schemeClr>
                </a:solidFill>
                <a:latin typeface="微软雅黑" panose="020b0503020204020204" charset="-122"/>
                <a:ea typeface="微软雅黑"/>
                <a:cs typeface="+mn-ea"/>
                <a:sym typeface="+mn-lt"/>
              </a:endParaRPr>
            </a:p>
          </p:txBody>
        </p:sp>
        <p:sp>
          <p:nvSpPr>
            <p:cNvPr id="13" name="矩形: 圆角 12"/>
            <p:cNvSpPr/>
            <p:nvPr>
              <p:custDataLst>
                <p:tags r:id="rId16"/>
              </p:custDataLst>
            </p:nvPr>
          </p:nvSpPr>
          <p:spPr>
            <a:xfrm>
              <a:off x="3466232" y="1844815"/>
              <a:ext cx="1223832" cy="453409"/>
            </a:xfrm>
            <a:prstGeom prst="round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800" b="1">
                  <a:latin typeface="微软雅黑" panose="020b0503020204020204" charset="-122"/>
                  <a:ea typeface="微软雅黑"/>
                </a:rPr>
                <a:t>开幕词</a:t>
              </a:r>
              <a:endParaRPr lang="zh-CN" altLang="en-US" sz="2800" b="1">
                <a:latin typeface="微软雅黑" panose="020b0503020204020204" charset="-122"/>
                <a:ea typeface="微软雅黑"/>
              </a:endParaRPr>
            </a:p>
          </p:txBody>
        </p:sp>
      </p:grpSp>
      <p:grpSp>
        <p:nvGrpSpPr>
          <p:cNvPr id="29" name="îşľïḓé"/>
          <p:cNvGrpSpPr/>
          <p:nvPr>
            <p:custDataLst>
              <p:tags r:id="rId17"/>
            </p:custDataLst>
          </p:nvPr>
        </p:nvGrpSpPr>
        <p:grpSpPr>
          <a:xfrm flipH="1">
            <a:off x="11129970" y="6341428"/>
            <a:ext cx="528630" cy="0"/>
            <a:chOff x="784958" y="2463718"/>
            <a:chExt cx="528630" cy="0"/>
          </a:xfrm>
        </p:grpSpPr>
        <p:cxnSp>
          <p:nvCxnSpPr>
            <p:cNvPr id="30" name="直接连接符 93"/>
            <p:cNvCxnSpPr/>
            <p:nvPr>
              <p:custDataLst>
                <p:tags r:id="rId18"/>
              </p:custDataLst>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31" name="直接连接符 94"/>
            <p:cNvCxnSpPr/>
            <p:nvPr>
              <p:custDataLst>
                <p:tags r:id="rId19"/>
              </p:custDataLst>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32" name="直接连接符 95"/>
            <p:cNvCxnSpPr/>
            <p:nvPr>
              <p:custDataLst>
                <p:tags r:id="rId20"/>
              </p:custDataLst>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3" name="矩形 32"/>
          <p:cNvSpPr/>
          <p:nvPr>
            <p:custDataLst>
              <p:tags r:id="rId21"/>
            </p:custDataLst>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53"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1000" fill="hold"/>
                                        <p:tgtEl>
                                          <p:spTgt spid="37"/>
                                        </p:tgtEl>
                                        <p:attrNameLst>
                                          <p:attrName>ppt_w</p:attrName>
                                        </p:attrNameLst>
                                      </p:cBhvr>
                                      <p:tavLst>
                                        <p:tav tm="0">
                                          <p:val>
                                            <p:fltVal val="0"/>
                                          </p:val>
                                        </p:tav>
                                        <p:tav tm="100000">
                                          <p:val>
                                            <p:strVal val="#ppt_w"/>
                                          </p:val>
                                        </p:tav>
                                      </p:tavLst>
                                    </p:anim>
                                    <p:anim calcmode="lin" valueType="num">
                                      <p:cBhvr>
                                        <p:cTn id="14" dur="1000" fill="hold"/>
                                        <p:tgtEl>
                                          <p:spTgt spid="37"/>
                                        </p:tgtEl>
                                        <p:attrNameLst>
                                          <p:attrName>ppt_h</p:attrName>
                                        </p:attrNameLst>
                                      </p:cBhvr>
                                      <p:tavLst>
                                        <p:tav tm="0">
                                          <p:val>
                                            <p:fltVal val="0"/>
                                          </p:val>
                                        </p:tav>
                                        <p:tav tm="100000">
                                          <p:val>
                                            <p:strVal val="#ppt_h"/>
                                          </p:val>
                                        </p:tav>
                                      </p:tavLst>
                                    </p:anim>
                                    <p:animEffect transition="in" filter="fade">
                                      <p:cBhvr>
                                        <p:cTn id="15" dur="1000"/>
                                        <p:tgtEl>
                                          <p:spTgt spid="37"/>
                                        </p:tgtEl>
                                      </p:cBhvr>
                                    </p:animEffect>
                                  </p:childTnLst>
                                </p:cTn>
                              </p:par>
                              <p:par>
                                <p:cTn id="16" presetID="22" presetClass="entr" presetSubtype="8"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left)">
                                      <p:cBhvr>
                                        <p:cTn id="1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6" name="任意多边形: 形状 35"/>
          <p:cNvSpPr/>
          <p:nvPr>
            <p:custDataLst>
              <p:tags r:id="rId3"/>
            </p:custDataLst>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cs typeface="+mn-ea"/>
            </a:endParaRPr>
          </a:p>
        </p:txBody>
      </p:sp>
      <p:grpSp>
        <p:nvGrpSpPr>
          <p:cNvPr id="8" name="组合 7"/>
          <p:cNvGrpSpPr/>
          <p:nvPr>
            <p:custDataLst>
              <p:tags r:id="rId4"/>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6"/>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3" name="椭圆 2"/>
              <p:cNvSpPr/>
              <p:nvPr>
                <p:custDataLst>
                  <p:tags r:id="rId7"/>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nvGrpSpPr>
            <p:cNvPr id="5" name="组合 4"/>
            <p:cNvGrpSpPr/>
            <p:nvPr>
              <p:custDataLst>
                <p:tags r:id="rId8"/>
              </p:custDataLst>
            </p:nvPr>
          </p:nvGrpSpPr>
          <p:grpSpPr>
            <a:xfrm>
              <a:off x="18897600" y="-6019800"/>
              <a:ext cx="419100" cy="16916400"/>
              <a:chOff x="-5715000" y="-6019800"/>
              <a:chExt cx="419100" cy="16916400"/>
            </a:xfrm>
          </p:grpSpPr>
          <p:sp>
            <p:nvSpPr>
              <p:cNvPr id="6" name="椭圆 5"/>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7" name="椭圆 6"/>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grpSp>
        <p:nvGrpSpPr>
          <p:cNvPr id="93" name="îşľïḓé"/>
          <p:cNvGrpSpPr/>
          <p:nvPr>
            <p:custDataLst>
              <p:tags r:id="rId11"/>
            </p:custDataLst>
          </p:nvPr>
        </p:nvGrpSpPr>
        <p:grpSpPr>
          <a:xfrm flipH="1">
            <a:off x="11129970" y="6341428"/>
            <a:ext cx="528630" cy="0"/>
            <a:chOff x="784958" y="2463718"/>
            <a:chExt cx="528630" cy="0"/>
          </a:xfrm>
        </p:grpSpPr>
        <p:cxnSp>
          <p:nvCxnSpPr>
            <p:cNvPr id="94" name="直接连接符 93"/>
            <p:cNvCxnSpPr/>
            <p:nvPr>
              <p:custDataLst>
                <p:tags r:id="rId12"/>
              </p:custDataLst>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3"/>
              </p:custDataLst>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4"/>
              </p:custDataLst>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custDataLst>
              <p:tags r:id="rId15"/>
            </p:custDataLst>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a:endParaRPr>
          </a:p>
        </p:txBody>
      </p:sp>
      <p:sp>
        <p:nvSpPr>
          <p:cNvPr id="37" name="文本框 36"/>
          <p:cNvSpPr txBox="1"/>
          <p:nvPr>
            <p:custDataLst>
              <p:tags r:id="rId16"/>
            </p:custDataLst>
          </p:nvPr>
        </p:nvSpPr>
        <p:spPr>
          <a:xfrm>
            <a:off x="866759" y="332218"/>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charset="-122"/>
                <a:ea typeface="微软雅黑"/>
              </a:rPr>
              <a:t>文体知识</a:t>
            </a:r>
            <a:endParaRPr lang="zh-CN" altLang="en-US" sz="2800" b="1" spc="600">
              <a:gradFill>
                <a:gsLst>
                  <a:gs pos="100000">
                    <a:srgbClr val="A11C1C"/>
                  </a:gs>
                  <a:gs pos="0">
                    <a:srgbClr val="C00000"/>
                  </a:gs>
                </a:gsLst>
                <a:lin ang="5400000" scaled="0"/>
              </a:gradFill>
              <a:latin typeface="微软雅黑" panose="020b0503020204020204" charset="-122"/>
              <a:ea typeface="微软雅黑"/>
            </a:endParaRPr>
          </a:p>
        </p:txBody>
      </p:sp>
      <p:grpSp>
        <p:nvGrpSpPr>
          <p:cNvPr id="17" name="组合 16"/>
          <p:cNvGrpSpPr/>
          <p:nvPr>
            <p:custDataLst>
              <p:tags r:id="rId17"/>
            </p:custDataLst>
          </p:nvPr>
        </p:nvGrpSpPr>
        <p:grpSpPr>
          <a:xfrm>
            <a:off x="1013460" y="1452880"/>
            <a:ext cx="9667240" cy="5899785"/>
            <a:chOff x="6107576" y="827459"/>
            <a:chExt cx="5559705" cy="2540774"/>
          </a:xfrm>
        </p:grpSpPr>
        <p:sp>
          <p:nvSpPr>
            <p:cNvPr id="9" name="对话气泡: 圆角矩形 8"/>
            <p:cNvSpPr/>
            <p:nvPr>
              <p:custDataLst>
                <p:tags r:id="rId18"/>
              </p:custDataLst>
            </p:nvPr>
          </p:nvSpPr>
          <p:spPr>
            <a:xfrm>
              <a:off x="6107576" y="827459"/>
              <a:ext cx="5559705" cy="2540774"/>
            </a:xfrm>
            <a:prstGeom prst="wedgeRoundRectCallout">
              <a:avLst>
                <a:gd name="adj1" fmla="val -66608"/>
                <a:gd name="adj2" fmla="val -10561"/>
                <a:gd name="adj3" fmla="val 16667"/>
              </a:avLst>
            </a:pr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微软雅黑" panose="020b0503020204020204" charset="-122"/>
                <a:ea typeface="微软雅黑"/>
              </a:endParaRPr>
            </a:p>
          </p:txBody>
        </p:sp>
        <p:sp>
          <p:nvSpPr>
            <p:cNvPr id="12" name="文本框 11"/>
            <p:cNvSpPr txBox="1"/>
            <p:nvPr>
              <p:custDataLst>
                <p:tags r:id="rId19"/>
              </p:custDataLst>
            </p:nvPr>
          </p:nvSpPr>
          <p:spPr>
            <a:xfrm>
              <a:off x="6469739" y="1663029"/>
              <a:ext cx="4955308" cy="993503"/>
            </a:xfrm>
            <a:prstGeom prst="rect">
              <a:avLst/>
            </a:prstGeom>
            <a:noFill/>
          </p:spPr>
          <p:txBody>
            <a:bodyPr wrap="square" rtlCol="0">
              <a:spAutoFit/>
            </a:bodyPr>
            <a:lstStyle/>
            <a:p>
              <a:pPr algn="just" hangingPunct="0">
                <a:lnSpc>
                  <a:spcPct val="150000"/>
                </a:lnSpc>
              </a:pPr>
              <a:r>
                <a:rPr lang="zh-CN" altLang="en-US" sz="2400">
                  <a:solidFill>
                    <a:schemeClr val="tx1">
                      <a:lumMod val="50000"/>
                      <a:lumOff val="50000"/>
                    </a:schemeClr>
                  </a:solidFill>
                  <a:latin typeface="微软雅黑" panose="020b0503020204020204" charset="-122"/>
                  <a:ea typeface="微软雅黑"/>
                  <a:cs typeface="+mn-ea"/>
                  <a:sym typeface="+mn-lt"/>
                </a:rPr>
                <a:t>开幕词通常要阐明会议或活动的</a:t>
              </a:r>
              <a:r>
                <a:rPr lang="zh-CN" altLang="en-US" sz="2400" b="1">
                  <a:solidFill>
                    <a:srgbClr val="C00000"/>
                  </a:solidFill>
                  <a:latin typeface="微软雅黑" panose="020b0503020204020204" charset="-122"/>
                  <a:ea typeface="微软雅黑"/>
                  <a:sym typeface="+mn-lt"/>
                </a:rPr>
                <a:t>性质、宗旨、任务、要求和议程安排</a:t>
              </a:r>
              <a:r>
                <a:rPr lang="zh-CN" altLang="en-US" sz="2400">
                  <a:solidFill>
                    <a:schemeClr val="tx1">
                      <a:lumMod val="50000"/>
                      <a:lumOff val="50000"/>
                    </a:schemeClr>
                  </a:solidFill>
                  <a:latin typeface="微软雅黑" panose="020b0503020204020204" charset="-122"/>
                  <a:ea typeface="微软雅黑"/>
                  <a:cs typeface="+mn-ea"/>
                  <a:sym typeface="+mn-lt"/>
                </a:rPr>
                <a:t>等，集中体现了大会或活动的指导思想，起着定调的作用，对引导会议或活动朝着既定的正确方向顺利进行，保证会议或活动的圆满成功，有着重要的意义。</a:t>
              </a:r>
              <a:endParaRPr lang="zh-CN" altLang="en-US" sz="2400">
                <a:solidFill>
                  <a:schemeClr val="tx1">
                    <a:lumMod val="50000"/>
                    <a:lumOff val="50000"/>
                  </a:schemeClr>
                </a:solidFill>
                <a:latin typeface="微软雅黑" panose="020b0503020204020204" charset="-122"/>
                <a:ea typeface="微软雅黑"/>
                <a:cs typeface="+mn-ea"/>
                <a:sym typeface="+mn-lt"/>
              </a:endParaRPr>
            </a:p>
          </p:txBody>
        </p:sp>
        <p:sp>
          <p:nvSpPr>
            <p:cNvPr id="13" name="矩形: 圆角 12"/>
            <p:cNvSpPr/>
            <p:nvPr>
              <p:custDataLst>
                <p:tags r:id="rId20"/>
              </p:custDataLst>
            </p:nvPr>
          </p:nvSpPr>
          <p:spPr>
            <a:xfrm>
              <a:off x="6544146" y="963813"/>
              <a:ext cx="1223832" cy="453409"/>
            </a:xfrm>
            <a:prstGeom prst="round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800" b="1">
                  <a:latin typeface="微软雅黑" panose="020b0503020204020204" charset="-122"/>
                  <a:ea typeface="微软雅黑"/>
                </a:rPr>
                <a:t>开幕词</a:t>
              </a:r>
              <a:endParaRPr lang="zh-CN" altLang="en-US" sz="2800" b="1">
                <a:latin typeface="微软雅黑" panose="020b0503020204020204" charset="-122"/>
                <a:ea typeface="微软雅黑"/>
              </a:endParaRPr>
            </a:p>
          </p:txBody>
        </p:sp>
      </p:grpSp>
      <p:sp>
        <p:nvSpPr>
          <p:cNvPr id="23" name="矩形 22"/>
          <p:cNvSpPr/>
          <p:nvPr>
            <p:custDataLst>
              <p:tags r:id="rId21"/>
            </p:custDataLst>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6" name="任意多边形: 形状 35"/>
          <p:cNvSpPr/>
          <p:nvPr>
            <p:custDataLst>
              <p:tags r:id="rId3"/>
            </p:custDataLst>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cs typeface="+mn-ea"/>
            </a:endParaRPr>
          </a:p>
        </p:txBody>
      </p:sp>
      <p:grpSp>
        <p:nvGrpSpPr>
          <p:cNvPr id="8" name="组合 7"/>
          <p:cNvGrpSpPr/>
          <p:nvPr>
            <p:custDataLst>
              <p:tags r:id="rId4"/>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6"/>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3" name="椭圆 2"/>
              <p:cNvSpPr/>
              <p:nvPr>
                <p:custDataLst>
                  <p:tags r:id="rId7"/>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nvGrpSpPr>
            <p:cNvPr id="5" name="组合 4"/>
            <p:cNvGrpSpPr/>
            <p:nvPr>
              <p:custDataLst>
                <p:tags r:id="rId8"/>
              </p:custDataLst>
            </p:nvPr>
          </p:nvGrpSpPr>
          <p:grpSpPr>
            <a:xfrm>
              <a:off x="18897600" y="-6019800"/>
              <a:ext cx="419100" cy="16916400"/>
              <a:chOff x="-5715000" y="-6019800"/>
              <a:chExt cx="419100" cy="16916400"/>
            </a:xfrm>
          </p:grpSpPr>
          <p:sp>
            <p:nvSpPr>
              <p:cNvPr id="6" name="椭圆 5"/>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7" name="椭圆 6"/>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grpSp>
        <p:nvGrpSpPr>
          <p:cNvPr id="93" name="îşľïḓé"/>
          <p:cNvGrpSpPr/>
          <p:nvPr>
            <p:custDataLst>
              <p:tags r:id="rId11"/>
            </p:custDataLst>
          </p:nvPr>
        </p:nvGrpSpPr>
        <p:grpSpPr>
          <a:xfrm flipH="1">
            <a:off x="11129970" y="6341428"/>
            <a:ext cx="528630" cy="0"/>
            <a:chOff x="784958" y="2463718"/>
            <a:chExt cx="528630" cy="0"/>
          </a:xfrm>
        </p:grpSpPr>
        <p:cxnSp>
          <p:nvCxnSpPr>
            <p:cNvPr id="94" name="直接连接符 93"/>
            <p:cNvCxnSpPr/>
            <p:nvPr>
              <p:custDataLst>
                <p:tags r:id="rId12"/>
              </p:custDataLst>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3"/>
              </p:custDataLst>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4"/>
              </p:custDataLst>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custDataLst>
              <p:tags r:id="rId15"/>
            </p:custDataLst>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a:endParaRPr>
          </a:p>
        </p:txBody>
      </p:sp>
      <p:sp>
        <p:nvSpPr>
          <p:cNvPr id="37" name="文本框 36"/>
          <p:cNvSpPr txBox="1"/>
          <p:nvPr>
            <p:custDataLst>
              <p:tags r:id="rId16"/>
            </p:custDataLst>
          </p:nvPr>
        </p:nvSpPr>
        <p:spPr>
          <a:xfrm>
            <a:off x="896112" y="300942"/>
            <a:ext cx="3282285"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charset="-122"/>
                <a:ea typeface="微软雅黑"/>
              </a:rPr>
              <a:t>开幕词的写法</a:t>
            </a:r>
            <a:endParaRPr lang="zh-CN" altLang="en-US" sz="2800" b="1" spc="600">
              <a:gradFill>
                <a:gsLst>
                  <a:gs pos="100000">
                    <a:srgbClr val="A11C1C"/>
                  </a:gs>
                  <a:gs pos="0">
                    <a:srgbClr val="C00000"/>
                  </a:gs>
                </a:gsLst>
                <a:lin ang="5400000" scaled="0"/>
              </a:gradFill>
              <a:latin typeface="微软雅黑" panose="020b0503020204020204" charset="-122"/>
              <a:ea typeface="微软雅黑"/>
            </a:endParaRPr>
          </a:p>
        </p:txBody>
      </p:sp>
      <p:sp>
        <p:nvSpPr>
          <p:cNvPr id="29" name="文本框 28"/>
          <p:cNvSpPr txBox="1"/>
          <p:nvPr>
            <p:custDataLst>
              <p:tags r:id="rId17"/>
            </p:custDataLst>
          </p:nvPr>
        </p:nvSpPr>
        <p:spPr>
          <a:xfrm>
            <a:off x="4374048" y="2110041"/>
            <a:ext cx="7104552" cy="2797048"/>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charset="-122"/>
                <a:ea typeface="微软雅黑"/>
                <a:cs typeface="+mn-ea"/>
                <a:sym typeface="+mn-lt"/>
              </a:rPr>
              <a:t>【</a:t>
            </a:r>
            <a:r>
              <a:rPr lang="zh-CN" altLang="en-US" sz="2400" b="1">
                <a:latin typeface="微软雅黑" panose="020b0503020204020204" charset="-122"/>
                <a:ea typeface="微软雅黑"/>
                <a:cs typeface="+mn-ea"/>
                <a:sym typeface="+mn-lt"/>
              </a:rPr>
              <a:t>技法指引</a:t>
            </a:r>
            <a:r>
              <a:rPr lang="en-US" altLang="zh-CN" sz="2400" b="1">
                <a:latin typeface="微软雅黑" panose="020b0503020204020204" charset="-122"/>
                <a:ea typeface="微软雅黑"/>
                <a:cs typeface="+mn-ea"/>
                <a:sym typeface="+mn-lt"/>
              </a:rPr>
              <a:t>】</a:t>
            </a:r>
            <a:r>
              <a:rPr lang="zh-CN" altLang="en-US" sz="2400">
                <a:latin typeface="微软雅黑" panose="020b0503020204020204" charset="-122"/>
                <a:ea typeface="微软雅黑"/>
                <a:cs typeface="+mn-ea"/>
                <a:sym typeface="+mn-lt"/>
              </a:rPr>
              <a:t>开幕词通常要阐明会议或活动的性质、宗旨、任务、要求和议程安排等，集中体现了大会或活动的指导思想，起着定调的作用，对引导会议或活动朝着既定的正确方向顺利进行，保证会议或活动的圆满成功，有着重要的意义。</a:t>
            </a:r>
            <a:endParaRPr lang="zh-CN" altLang="en-US" sz="2400">
              <a:latin typeface="微软雅黑" panose="020b0503020204020204" charset="-122"/>
              <a:ea typeface="微软雅黑"/>
              <a:cs typeface="+mn-ea"/>
              <a:sym typeface="+mn-lt"/>
            </a:endParaRPr>
          </a:p>
        </p:txBody>
      </p:sp>
      <p:grpSp>
        <p:nvGrpSpPr>
          <p:cNvPr id="13" name="组合 12"/>
          <p:cNvGrpSpPr/>
          <p:nvPr>
            <p:custDataLst>
              <p:tags r:id="rId18"/>
            </p:custDataLst>
          </p:nvPr>
        </p:nvGrpSpPr>
        <p:grpSpPr>
          <a:xfrm>
            <a:off x="489472" y="2061945"/>
            <a:ext cx="3282285" cy="3691642"/>
            <a:chOff x="668766" y="1767182"/>
            <a:chExt cx="4194432" cy="4327001"/>
          </a:xfrm>
        </p:grpSpPr>
        <p:sp>
          <p:nvSpPr>
            <p:cNvPr id="10" name="矩形: 圆角 9"/>
            <p:cNvSpPr/>
            <p:nvPr>
              <p:custDataLst>
                <p:tags r:id="rId19"/>
              </p:custDataLst>
            </p:nvPr>
          </p:nvSpPr>
          <p:spPr>
            <a:xfrm>
              <a:off x="668766" y="1767182"/>
              <a:ext cx="2915322" cy="3689873"/>
            </a:xfrm>
            <a:prstGeom prst="roundRect">
              <a:avLst>
                <a:gd name="adj" fmla="val 4815"/>
              </a:avLst>
            </a:prstGeom>
            <a:blipFill>
              <a:blip r:embed="rId20">
                <a:extLst>
                  <a:ext uri="{28A0092B-C50C-407E-A947-70E740481C1C}">
                    <a14:useLocalDpi xmlns:a14="http://schemas.microsoft.com/office/drawing/2010/main" val="0"/>
                  </a:ext>
                </a:extLst>
              </a:blip>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latin typeface="微软雅黑" panose="020b0503020204020204" charset="-122"/>
                <a:ea typeface="微软雅黑"/>
              </a:endParaRPr>
            </a:p>
          </p:txBody>
        </p:sp>
        <p:sp>
          <p:nvSpPr>
            <p:cNvPr id="31" name="矩形: 圆角 30"/>
            <p:cNvSpPr/>
            <p:nvPr>
              <p:custDataLst>
                <p:tags r:id="rId21"/>
              </p:custDataLst>
            </p:nvPr>
          </p:nvSpPr>
          <p:spPr>
            <a:xfrm>
              <a:off x="2528790" y="3139563"/>
              <a:ext cx="2334408" cy="2954620"/>
            </a:xfrm>
            <a:prstGeom prst="roundRect">
              <a:avLst>
                <a:gd name="adj" fmla="val 4815"/>
              </a:avLst>
            </a:prstGeom>
            <a:blipFill>
              <a:blip r:embed="rId20">
                <a:extLst>
                  <a:ext uri="{28A0092B-C50C-407E-A947-70E740481C1C}">
                    <a14:useLocalDpi xmlns:a14="http://schemas.microsoft.com/office/drawing/2010/main" val="0"/>
                  </a:ext>
                </a:extLst>
              </a:blip>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latin typeface="微软雅黑" panose="020b0503020204020204" charset="-122"/>
                <a:ea typeface="微软雅黑"/>
              </a:endParaRPr>
            </a:p>
          </p:txBody>
        </p:sp>
      </p:grpSp>
      <p:sp>
        <p:nvSpPr>
          <p:cNvPr id="39" name="矩形 38"/>
          <p:cNvSpPr/>
          <p:nvPr>
            <p:custDataLst>
              <p:tags r:id="rId22"/>
            </p:custDataLst>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par>
                          <p:cTn id="19" fill="hold" nodeType="afterGroup">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29"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6" name="任意多边形: 形状 35"/>
          <p:cNvSpPr/>
          <p:nvPr>
            <p:custDataLst>
              <p:tags r:id="rId3"/>
            </p:custDataLst>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cs typeface="+mn-ea"/>
            </a:endParaRPr>
          </a:p>
        </p:txBody>
      </p:sp>
      <p:grpSp>
        <p:nvGrpSpPr>
          <p:cNvPr id="8" name="组合 7"/>
          <p:cNvGrpSpPr/>
          <p:nvPr>
            <p:custDataLst>
              <p:tags r:id="rId4"/>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6"/>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3" name="椭圆 2"/>
              <p:cNvSpPr/>
              <p:nvPr>
                <p:custDataLst>
                  <p:tags r:id="rId7"/>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nvGrpSpPr>
            <p:cNvPr id="5" name="组合 4"/>
            <p:cNvGrpSpPr/>
            <p:nvPr>
              <p:custDataLst>
                <p:tags r:id="rId8"/>
              </p:custDataLst>
            </p:nvPr>
          </p:nvGrpSpPr>
          <p:grpSpPr>
            <a:xfrm>
              <a:off x="18897600" y="-6019800"/>
              <a:ext cx="419100" cy="16916400"/>
              <a:chOff x="-5715000" y="-6019800"/>
              <a:chExt cx="419100" cy="16916400"/>
            </a:xfrm>
          </p:grpSpPr>
          <p:sp>
            <p:nvSpPr>
              <p:cNvPr id="6" name="椭圆 5"/>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7" name="椭圆 6"/>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grpSp>
        <p:nvGrpSpPr>
          <p:cNvPr id="93" name="îşľïḓé"/>
          <p:cNvGrpSpPr/>
          <p:nvPr>
            <p:custDataLst>
              <p:tags r:id="rId11"/>
            </p:custDataLst>
          </p:nvPr>
        </p:nvGrpSpPr>
        <p:grpSpPr>
          <a:xfrm flipH="1">
            <a:off x="11129970" y="6341428"/>
            <a:ext cx="528630" cy="0"/>
            <a:chOff x="784958" y="2463718"/>
            <a:chExt cx="528630" cy="0"/>
          </a:xfrm>
        </p:grpSpPr>
        <p:cxnSp>
          <p:nvCxnSpPr>
            <p:cNvPr id="94" name="直接连接符 93"/>
            <p:cNvCxnSpPr/>
            <p:nvPr>
              <p:custDataLst>
                <p:tags r:id="rId12"/>
              </p:custDataLst>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3"/>
              </p:custDataLst>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4"/>
              </p:custDataLst>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custDataLst>
              <p:tags r:id="rId15"/>
            </p:custDataLst>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a:endParaRPr>
          </a:p>
        </p:txBody>
      </p:sp>
      <p:sp>
        <p:nvSpPr>
          <p:cNvPr id="37" name="文本框 36"/>
          <p:cNvSpPr txBox="1"/>
          <p:nvPr>
            <p:custDataLst>
              <p:tags r:id="rId16"/>
            </p:custDataLst>
          </p:nvPr>
        </p:nvSpPr>
        <p:spPr>
          <a:xfrm>
            <a:off x="930010"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charset="-122"/>
                <a:ea typeface="微软雅黑"/>
              </a:rPr>
              <a:t>格式简介</a:t>
            </a:r>
            <a:endParaRPr lang="zh-CN" altLang="en-US" sz="2800" b="1" spc="600">
              <a:gradFill>
                <a:gsLst>
                  <a:gs pos="100000">
                    <a:srgbClr val="A11C1C"/>
                  </a:gs>
                  <a:gs pos="0">
                    <a:srgbClr val="C00000"/>
                  </a:gs>
                </a:gsLst>
                <a:lin ang="5400000" scaled="0"/>
              </a:gradFill>
              <a:latin typeface="微软雅黑" panose="020b0503020204020204" charset="-122"/>
              <a:ea typeface="微软雅黑"/>
            </a:endParaRPr>
          </a:p>
        </p:txBody>
      </p:sp>
      <p:sp>
        <p:nvSpPr>
          <p:cNvPr id="19" name="文本框 18"/>
          <p:cNvSpPr txBox="1"/>
          <p:nvPr>
            <p:custDataLst>
              <p:tags r:id="rId17"/>
            </p:custDataLst>
          </p:nvPr>
        </p:nvSpPr>
        <p:spPr>
          <a:xfrm>
            <a:off x="4713430" y="1868405"/>
            <a:ext cx="6945170" cy="3351046"/>
          </a:xfrm>
          <a:prstGeom prst="rect">
            <a:avLst/>
          </a:prstGeom>
          <a:noFill/>
        </p:spPr>
        <p:txBody>
          <a:bodyPr wrap="square" rtlCol="0">
            <a:spAutoFit/>
          </a:bodyPr>
          <a:lstStyle/>
          <a:p>
            <a:pPr hangingPunct="0">
              <a:lnSpc>
                <a:spcPct val="150000"/>
              </a:lnSpc>
            </a:pPr>
            <a:r>
              <a:rPr lang="zh-CN" altLang="en-US" sz="2400">
                <a:solidFill>
                  <a:schemeClr val="tx1">
                    <a:lumMod val="50000"/>
                    <a:lumOff val="50000"/>
                  </a:schemeClr>
                </a:solidFill>
                <a:latin typeface="微软雅黑" panose="020b0503020204020204" charset="-122"/>
                <a:ea typeface="微软雅黑"/>
                <a:cs typeface="+mn-ea"/>
                <a:sym typeface="+mn-lt"/>
              </a:rPr>
              <a:t>通常由</a:t>
            </a:r>
            <a:r>
              <a:rPr lang="zh-CN" altLang="en-US" sz="2400" b="1">
                <a:solidFill>
                  <a:srgbClr val="C00000"/>
                </a:solidFill>
                <a:latin typeface="微软雅黑" panose="020b0503020204020204" charset="-122"/>
                <a:ea typeface="微软雅黑"/>
                <a:cs typeface="+mn-ea"/>
                <a:sym typeface="+mn-lt"/>
              </a:rPr>
              <a:t>标题、称谓及正文</a:t>
            </a:r>
            <a:r>
              <a:rPr lang="zh-CN" altLang="en-US" sz="2400">
                <a:solidFill>
                  <a:schemeClr val="tx1">
                    <a:lumMod val="50000"/>
                    <a:lumOff val="50000"/>
                  </a:schemeClr>
                </a:solidFill>
                <a:latin typeface="微软雅黑" panose="020b0503020204020204" charset="-122"/>
                <a:ea typeface="微软雅黑"/>
                <a:cs typeface="+mn-ea"/>
                <a:sym typeface="+mn-lt"/>
              </a:rPr>
              <a:t>三部分组成。</a:t>
            </a:r>
            <a:endParaRPr lang="zh-CN" altLang="en-US" sz="2400">
              <a:solidFill>
                <a:schemeClr val="tx1">
                  <a:lumMod val="50000"/>
                  <a:lumOff val="50000"/>
                </a:schemeClr>
              </a:solidFill>
              <a:latin typeface="微软雅黑" panose="020b0503020204020204" charset="-122"/>
              <a:ea typeface="微软雅黑"/>
              <a:cs typeface="+mn-ea"/>
              <a:sym typeface="+mn-lt"/>
            </a:endParaRPr>
          </a:p>
          <a:p>
            <a:pPr hangingPunct="0">
              <a:lnSpc>
                <a:spcPct val="150000"/>
              </a:lnSpc>
            </a:pPr>
            <a:r>
              <a:rPr lang="en-US" altLang="zh-CN" sz="2400">
                <a:solidFill>
                  <a:schemeClr val="tx1">
                    <a:lumMod val="50000"/>
                    <a:lumOff val="50000"/>
                  </a:schemeClr>
                </a:solidFill>
                <a:latin typeface="微软雅黑" panose="020b0503020204020204" charset="-122"/>
                <a:ea typeface="微软雅黑"/>
                <a:cs typeface="+mn-ea"/>
                <a:sym typeface="+mn-lt"/>
              </a:rPr>
              <a:t>1</a:t>
            </a:r>
            <a:r>
              <a:rPr lang="zh-CN" altLang="en-US" sz="2400">
                <a:solidFill>
                  <a:schemeClr val="tx1">
                    <a:lumMod val="50000"/>
                    <a:lumOff val="50000"/>
                  </a:schemeClr>
                </a:solidFill>
                <a:latin typeface="微软雅黑" panose="020b0503020204020204" charset="-122"/>
                <a:ea typeface="微软雅黑"/>
                <a:cs typeface="+mn-ea"/>
                <a:sym typeface="+mn-lt"/>
              </a:rPr>
              <a:t>、标题通常有三种写法：一是用会议名称作标题；二是前边再加上领导人姓名；三是用提示内容中心或主旨的标题，在后面通常加上副标题。</a:t>
            </a:r>
            <a:endParaRPr lang="zh-CN" altLang="en-US" sz="2400">
              <a:solidFill>
                <a:schemeClr val="tx1">
                  <a:lumMod val="50000"/>
                  <a:lumOff val="50000"/>
                </a:schemeClr>
              </a:solidFill>
              <a:latin typeface="微软雅黑" panose="020b0503020204020204" charset="-122"/>
              <a:ea typeface="微软雅黑"/>
              <a:cs typeface="+mn-ea"/>
              <a:sym typeface="+mn-lt"/>
            </a:endParaRPr>
          </a:p>
          <a:p>
            <a:pPr hangingPunct="0">
              <a:lnSpc>
                <a:spcPct val="150000"/>
              </a:lnSpc>
            </a:pPr>
            <a:r>
              <a:rPr lang="en-US" altLang="zh-CN" sz="2400">
                <a:solidFill>
                  <a:schemeClr val="tx1">
                    <a:lumMod val="50000"/>
                    <a:lumOff val="50000"/>
                  </a:schemeClr>
                </a:solidFill>
                <a:latin typeface="微软雅黑" panose="020b0503020204020204" charset="-122"/>
                <a:ea typeface="微软雅黑"/>
                <a:cs typeface="+mn-ea"/>
                <a:sym typeface="+mn-lt"/>
              </a:rPr>
              <a:t>2</a:t>
            </a:r>
            <a:r>
              <a:rPr lang="zh-CN" altLang="en-US" sz="2400">
                <a:solidFill>
                  <a:schemeClr val="tx1">
                    <a:lumMod val="50000"/>
                    <a:lumOff val="50000"/>
                  </a:schemeClr>
                </a:solidFill>
                <a:latin typeface="微软雅黑" panose="020b0503020204020204" charset="-122"/>
                <a:ea typeface="微软雅黑"/>
                <a:cs typeface="+mn-ea"/>
                <a:sym typeface="+mn-lt"/>
              </a:rPr>
              <a:t>、称谓一般写在标题下行顶格，称呼通常用“同志们”、“朋友们”、“各位代表”等。</a:t>
            </a:r>
            <a:endParaRPr lang="zh-CN" altLang="en-US" sz="2400">
              <a:solidFill>
                <a:schemeClr val="tx1">
                  <a:lumMod val="50000"/>
                  <a:lumOff val="50000"/>
                </a:schemeClr>
              </a:solidFill>
              <a:latin typeface="微软雅黑" panose="020b0503020204020204" charset="-122"/>
              <a:ea typeface="微软雅黑"/>
              <a:cs typeface="+mn-ea"/>
              <a:sym typeface="+mn-lt"/>
            </a:endParaRPr>
          </a:p>
        </p:txBody>
      </p:sp>
      <p:grpSp>
        <p:nvGrpSpPr>
          <p:cNvPr id="14" name="组合 13"/>
          <p:cNvGrpSpPr/>
          <p:nvPr>
            <p:custDataLst>
              <p:tags r:id="rId18"/>
            </p:custDataLst>
          </p:nvPr>
        </p:nvGrpSpPr>
        <p:grpSpPr>
          <a:xfrm>
            <a:off x="713583" y="1739329"/>
            <a:ext cx="3480122" cy="4234094"/>
            <a:chOff x="4355939" y="1633960"/>
            <a:chExt cx="3480122" cy="4234094"/>
          </a:xfrm>
        </p:grpSpPr>
        <p:sp>
          <p:nvSpPr>
            <p:cNvPr id="30" name="椭圆 29"/>
            <p:cNvSpPr/>
            <p:nvPr>
              <p:custDataLst>
                <p:tags r:id="rId19"/>
              </p:custDataLst>
            </p:nvPr>
          </p:nvSpPr>
          <p:spPr>
            <a:xfrm>
              <a:off x="4355939" y="1633960"/>
              <a:ext cx="3480122" cy="3480122"/>
            </a:xfrm>
            <a:prstGeom prst="ellipse">
              <a:avLst/>
            </a:prstGeom>
            <a:gradFill flip="none" rotWithShape="1">
              <a:gsLst>
                <a:gs pos="100000">
                  <a:srgbClr val="A11C1C"/>
                </a:gs>
                <a:gs pos="0">
                  <a:srgbClr val="A11C1C">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12" name="椭圆 11"/>
            <p:cNvSpPr/>
            <p:nvPr>
              <p:custDataLst>
                <p:tags r:id="rId20"/>
              </p:custDataLst>
            </p:nvPr>
          </p:nvSpPr>
          <p:spPr>
            <a:xfrm>
              <a:off x="4765274" y="2043294"/>
              <a:ext cx="2661454" cy="2661454"/>
            </a:xfrm>
            <a:prstGeom prst="ellipse">
              <a:avLst/>
            </a:prstGeom>
            <a:blipFill>
              <a:blip r:embed="rId21">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13" name="矩形 12"/>
            <p:cNvSpPr/>
            <p:nvPr>
              <p:custDataLst>
                <p:tags r:id="rId22"/>
              </p:custDataLst>
            </p:nvPr>
          </p:nvSpPr>
          <p:spPr>
            <a:xfrm>
              <a:off x="4627301" y="5393491"/>
              <a:ext cx="2815222" cy="474563"/>
            </a:xfrm>
            <a:prstGeom prst="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000">
                  <a:latin typeface="微软雅黑" panose="020b0503020204020204" charset="-122"/>
                  <a:ea typeface="微软雅黑"/>
                </a:rPr>
                <a:t>开幕词</a:t>
              </a:r>
              <a:endParaRPr lang="zh-CN" altLang="en-US" sz="2000">
                <a:latin typeface="微软雅黑" panose="020b0503020204020204" charset="-122"/>
                <a:ea typeface="微软雅黑"/>
              </a:endParaRPr>
            </a:p>
          </p:txBody>
        </p:sp>
      </p:grpSp>
      <p:sp>
        <p:nvSpPr>
          <p:cNvPr id="33" name="矩形 32"/>
          <p:cNvSpPr/>
          <p:nvPr>
            <p:custDataLst>
              <p:tags r:id="rId23"/>
            </p:custDataLst>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19"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6" name="任意多边形: 形状 35"/>
          <p:cNvSpPr/>
          <p:nvPr>
            <p:custDataLst>
              <p:tags r:id="rId3"/>
            </p:custDataLst>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cs typeface="+mn-ea"/>
            </a:endParaRPr>
          </a:p>
        </p:txBody>
      </p:sp>
      <p:grpSp>
        <p:nvGrpSpPr>
          <p:cNvPr id="8" name="组合 7"/>
          <p:cNvGrpSpPr/>
          <p:nvPr>
            <p:custDataLst>
              <p:tags r:id="rId4"/>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6"/>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3" name="椭圆 2"/>
              <p:cNvSpPr/>
              <p:nvPr>
                <p:custDataLst>
                  <p:tags r:id="rId7"/>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nvGrpSpPr>
            <p:cNvPr id="5" name="组合 4"/>
            <p:cNvGrpSpPr/>
            <p:nvPr>
              <p:custDataLst>
                <p:tags r:id="rId8"/>
              </p:custDataLst>
            </p:nvPr>
          </p:nvGrpSpPr>
          <p:grpSpPr>
            <a:xfrm>
              <a:off x="18897600" y="-6019800"/>
              <a:ext cx="419100" cy="16916400"/>
              <a:chOff x="-5715000" y="-6019800"/>
              <a:chExt cx="419100" cy="16916400"/>
            </a:xfrm>
          </p:grpSpPr>
          <p:sp>
            <p:nvSpPr>
              <p:cNvPr id="6" name="椭圆 5"/>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7" name="椭圆 6"/>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grpSp>
        <p:nvGrpSpPr>
          <p:cNvPr id="93" name="îşľïḓé"/>
          <p:cNvGrpSpPr/>
          <p:nvPr>
            <p:custDataLst>
              <p:tags r:id="rId11"/>
            </p:custDataLst>
          </p:nvPr>
        </p:nvGrpSpPr>
        <p:grpSpPr>
          <a:xfrm flipH="1">
            <a:off x="11129970" y="6341428"/>
            <a:ext cx="528630" cy="0"/>
            <a:chOff x="784958" y="2463718"/>
            <a:chExt cx="528630" cy="0"/>
          </a:xfrm>
        </p:grpSpPr>
        <p:cxnSp>
          <p:nvCxnSpPr>
            <p:cNvPr id="94" name="直接连接符 93"/>
            <p:cNvCxnSpPr/>
            <p:nvPr>
              <p:custDataLst>
                <p:tags r:id="rId12"/>
              </p:custDataLst>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3"/>
              </p:custDataLst>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4"/>
              </p:custDataLst>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custDataLst>
              <p:tags r:id="rId15"/>
            </p:custDataLst>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a:endParaRPr>
          </a:p>
        </p:txBody>
      </p:sp>
      <p:sp>
        <p:nvSpPr>
          <p:cNvPr id="37" name="文本框 36"/>
          <p:cNvSpPr txBox="1"/>
          <p:nvPr>
            <p:custDataLst>
              <p:tags r:id="rId16"/>
            </p:custDataLst>
          </p:nvPr>
        </p:nvSpPr>
        <p:spPr>
          <a:xfrm>
            <a:off x="930010"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charset="-122"/>
                <a:ea typeface="微软雅黑"/>
              </a:rPr>
              <a:t>格式简介</a:t>
            </a:r>
            <a:endParaRPr lang="zh-CN" altLang="en-US" sz="2800" b="1" spc="600">
              <a:gradFill>
                <a:gsLst>
                  <a:gs pos="100000">
                    <a:srgbClr val="A11C1C"/>
                  </a:gs>
                  <a:gs pos="0">
                    <a:srgbClr val="C00000"/>
                  </a:gs>
                </a:gsLst>
                <a:lin ang="5400000" scaled="0"/>
              </a:gradFill>
              <a:latin typeface="微软雅黑" panose="020b0503020204020204" charset="-122"/>
              <a:ea typeface="微软雅黑"/>
            </a:endParaRPr>
          </a:p>
        </p:txBody>
      </p:sp>
      <p:sp>
        <p:nvSpPr>
          <p:cNvPr id="19" name="文本框 18"/>
          <p:cNvSpPr txBox="1"/>
          <p:nvPr>
            <p:custDataLst>
              <p:tags r:id="rId17"/>
            </p:custDataLst>
          </p:nvPr>
        </p:nvSpPr>
        <p:spPr>
          <a:xfrm>
            <a:off x="4525712" y="971935"/>
            <a:ext cx="7486994" cy="5567037"/>
          </a:xfrm>
          <a:prstGeom prst="rect">
            <a:avLst/>
          </a:prstGeom>
          <a:noFill/>
        </p:spPr>
        <p:txBody>
          <a:bodyPr wrap="square" rtlCol="0">
            <a:spAutoFit/>
          </a:bodyPr>
          <a:lstStyle/>
          <a:p>
            <a:pPr hangingPunct="0">
              <a:lnSpc>
                <a:spcPct val="150000"/>
              </a:lnSpc>
            </a:pPr>
            <a:r>
              <a:rPr lang="en-US" altLang="zh-CN" sz="2400">
                <a:solidFill>
                  <a:schemeClr val="tx1">
                    <a:lumMod val="50000"/>
                    <a:lumOff val="50000"/>
                  </a:schemeClr>
                </a:solidFill>
                <a:latin typeface="微软雅黑" panose="020b0503020204020204" charset="-122"/>
                <a:ea typeface="微软雅黑"/>
                <a:cs typeface="+mn-ea"/>
                <a:sym typeface="+mn-lt"/>
              </a:rPr>
              <a:t>3</a:t>
            </a:r>
            <a:r>
              <a:rPr lang="zh-CN" altLang="en-US" sz="2400">
                <a:solidFill>
                  <a:schemeClr val="tx1">
                    <a:lumMod val="50000"/>
                    <a:lumOff val="50000"/>
                  </a:schemeClr>
                </a:solidFill>
                <a:latin typeface="微软雅黑" panose="020b0503020204020204" charset="-122"/>
                <a:ea typeface="微软雅黑"/>
                <a:cs typeface="+mn-ea"/>
                <a:sym typeface="+mn-lt"/>
              </a:rPr>
              <a:t>、正文一般包括</a:t>
            </a:r>
            <a:r>
              <a:rPr lang="zh-CN" altLang="en-US" sz="2400" b="1">
                <a:solidFill>
                  <a:srgbClr val="C00000"/>
                </a:solidFill>
                <a:latin typeface="微软雅黑" panose="020b0503020204020204" charset="-122"/>
                <a:ea typeface="微软雅黑"/>
                <a:cs typeface="+mn-ea"/>
                <a:sym typeface="+mn-lt"/>
              </a:rPr>
              <a:t>开头、主体和结尾</a:t>
            </a:r>
            <a:r>
              <a:rPr lang="zh-CN" altLang="en-US" sz="2400">
                <a:solidFill>
                  <a:schemeClr val="tx1">
                    <a:lumMod val="50000"/>
                    <a:lumOff val="50000"/>
                  </a:schemeClr>
                </a:solidFill>
                <a:latin typeface="微软雅黑" panose="020b0503020204020204" charset="-122"/>
                <a:ea typeface="微软雅黑"/>
                <a:cs typeface="+mn-ea"/>
                <a:sym typeface="+mn-lt"/>
              </a:rPr>
              <a:t>。开头写宣布开幕之类的话。主体部分一般包括以下内容：会议的筹备和出席会议人员情况；会议召开的背景和意义；会议的性质、目的及主要任务；会议的主要议程及要求；会议的奋斗目标及深远影响等等。但写作中一定要把握会议的性质，郑重阐述会议的特点、意义、要求和希望，对于会议本身的情况如议程等，要概括说明，点到为止；行文则要明快、流畅，评议要坚定有力，充满热情，富于鼓舞力量。最后是结尾，一般都是“祝大会圆满成功”之类。</a:t>
            </a:r>
            <a:endParaRPr lang="zh-CN" altLang="en-US" sz="2400">
              <a:solidFill>
                <a:schemeClr val="tx1">
                  <a:lumMod val="50000"/>
                  <a:lumOff val="50000"/>
                </a:schemeClr>
              </a:solidFill>
              <a:latin typeface="微软雅黑" panose="020b0503020204020204" charset="-122"/>
              <a:ea typeface="微软雅黑"/>
              <a:cs typeface="+mn-ea"/>
              <a:sym typeface="+mn-lt"/>
            </a:endParaRPr>
          </a:p>
        </p:txBody>
      </p:sp>
      <p:grpSp>
        <p:nvGrpSpPr>
          <p:cNvPr id="21" name="组合 20"/>
          <p:cNvGrpSpPr/>
          <p:nvPr>
            <p:custDataLst>
              <p:tags r:id="rId18"/>
            </p:custDataLst>
          </p:nvPr>
        </p:nvGrpSpPr>
        <p:grpSpPr>
          <a:xfrm>
            <a:off x="713583" y="1739329"/>
            <a:ext cx="3480122" cy="4234094"/>
            <a:chOff x="4355939" y="1633960"/>
            <a:chExt cx="3480122" cy="4234094"/>
          </a:xfrm>
        </p:grpSpPr>
        <p:sp>
          <p:nvSpPr>
            <p:cNvPr id="22" name="椭圆 21"/>
            <p:cNvSpPr/>
            <p:nvPr>
              <p:custDataLst>
                <p:tags r:id="rId19"/>
              </p:custDataLst>
            </p:nvPr>
          </p:nvSpPr>
          <p:spPr>
            <a:xfrm>
              <a:off x="4355939" y="1633960"/>
              <a:ext cx="3480122" cy="3480122"/>
            </a:xfrm>
            <a:prstGeom prst="ellipse">
              <a:avLst/>
            </a:prstGeom>
            <a:gradFill flip="none" rotWithShape="1">
              <a:gsLst>
                <a:gs pos="100000">
                  <a:srgbClr val="A11C1C"/>
                </a:gs>
                <a:gs pos="0">
                  <a:srgbClr val="A11C1C">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23" name="椭圆 22"/>
            <p:cNvSpPr/>
            <p:nvPr>
              <p:custDataLst>
                <p:tags r:id="rId20"/>
              </p:custDataLst>
            </p:nvPr>
          </p:nvSpPr>
          <p:spPr>
            <a:xfrm>
              <a:off x="4765274" y="2043294"/>
              <a:ext cx="2661454" cy="2661454"/>
            </a:xfrm>
            <a:prstGeom prst="ellipse">
              <a:avLst/>
            </a:prstGeom>
            <a:blipFill>
              <a:blip r:embed="rId21">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24" name="矩形 23"/>
            <p:cNvSpPr/>
            <p:nvPr>
              <p:custDataLst>
                <p:tags r:id="rId22"/>
              </p:custDataLst>
            </p:nvPr>
          </p:nvSpPr>
          <p:spPr>
            <a:xfrm>
              <a:off x="4627301" y="5393491"/>
              <a:ext cx="2815222" cy="474563"/>
            </a:xfrm>
            <a:prstGeom prst="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000">
                  <a:latin typeface="微软雅黑" panose="020b0503020204020204" charset="-122"/>
                  <a:ea typeface="微软雅黑"/>
                </a:rPr>
                <a:t>开幕词</a:t>
              </a:r>
              <a:endParaRPr lang="zh-CN" altLang="en-US" sz="2000">
                <a:latin typeface="微软雅黑" panose="020b0503020204020204" charset="-122"/>
                <a:ea typeface="微软雅黑"/>
              </a:endParaRPr>
            </a:p>
          </p:txBody>
        </p:sp>
      </p:grpSp>
      <p:sp>
        <p:nvSpPr>
          <p:cNvPr id="25" name="矩形 24"/>
          <p:cNvSpPr/>
          <p:nvPr>
            <p:custDataLst>
              <p:tags r:id="rId23"/>
            </p:custDataLst>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19"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6" name="任意多边形: 形状 35"/>
          <p:cNvSpPr/>
          <p:nvPr>
            <p:custDataLst>
              <p:tags r:id="rId3"/>
            </p:custDataLst>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cs typeface="+mn-ea"/>
            </a:endParaRPr>
          </a:p>
        </p:txBody>
      </p:sp>
      <p:grpSp>
        <p:nvGrpSpPr>
          <p:cNvPr id="8" name="组合 7"/>
          <p:cNvGrpSpPr/>
          <p:nvPr>
            <p:custDataLst>
              <p:tags r:id="rId4"/>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6"/>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3" name="椭圆 2"/>
              <p:cNvSpPr/>
              <p:nvPr>
                <p:custDataLst>
                  <p:tags r:id="rId7"/>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nvGrpSpPr>
            <p:cNvPr id="5" name="组合 4"/>
            <p:cNvGrpSpPr/>
            <p:nvPr>
              <p:custDataLst>
                <p:tags r:id="rId8"/>
              </p:custDataLst>
            </p:nvPr>
          </p:nvGrpSpPr>
          <p:grpSpPr>
            <a:xfrm>
              <a:off x="18897600" y="-6019800"/>
              <a:ext cx="419100" cy="16916400"/>
              <a:chOff x="-5715000" y="-6019800"/>
              <a:chExt cx="419100" cy="16916400"/>
            </a:xfrm>
          </p:grpSpPr>
          <p:sp>
            <p:nvSpPr>
              <p:cNvPr id="6" name="椭圆 5"/>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7" name="椭圆 6"/>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grpSp>
        <p:nvGrpSpPr>
          <p:cNvPr id="93" name="îşľïḓé"/>
          <p:cNvGrpSpPr/>
          <p:nvPr>
            <p:custDataLst>
              <p:tags r:id="rId11"/>
            </p:custDataLst>
          </p:nvPr>
        </p:nvGrpSpPr>
        <p:grpSpPr>
          <a:xfrm flipH="1">
            <a:off x="11129970" y="6341428"/>
            <a:ext cx="528630" cy="0"/>
            <a:chOff x="784958" y="2463718"/>
            <a:chExt cx="528630" cy="0"/>
          </a:xfrm>
        </p:grpSpPr>
        <p:cxnSp>
          <p:nvCxnSpPr>
            <p:cNvPr id="94" name="直接连接符 93"/>
            <p:cNvCxnSpPr/>
            <p:nvPr>
              <p:custDataLst>
                <p:tags r:id="rId12"/>
              </p:custDataLst>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3"/>
              </p:custDataLst>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4"/>
              </p:custDataLst>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custDataLst>
              <p:tags r:id="rId15"/>
            </p:custDataLst>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a:endParaRPr>
          </a:p>
        </p:txBody>
      </p:sp>
      <p:sp>
        <p:nvSpPr>
          <p:cNvPr id="37" name="文本框 36"/>
          <p:cNvSpPr txBox="1"/>
          <p:nvPr>
            <p:custDataLst>
              <p:tags r:id="rId16"/>
            </p:custDataLst>
          </p:nvPr>
        </p:nvSpPr>
        <p:spPr>
          <a:xfrm>
            <a:off x="930010"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charset="-122"/>
                <a:ea typeface="微软雅黑"/>
              </a:rPr>
              <a:t>写作要点</a:t>
            </a:r>
            <a:endParaRPr lang="zh-CN" altLang="en-US" sz="2800" b="1" spc="600">
              <a:gradFill>
                <a:gsLst>
                  <a:gs pos="100000">
                    <a:srgbClr val="A11C1C"/>
                  </a:gs>
                  <a:gs pos="0">
                    <a:srgbClr val="C00000"/>
                  </a:gs>
                </a:gsLst>
                <a:lin ang="5400000" scaled="0"/>
              </a:gradFill>
              <a:latin typeface="微软雅黑" panose="020b0503020204020204" charset="-122"/>
              <a:ea typeface="微软雅黑"/>
            </a:endParaRPr>
          </a:p>
        </p:txBody>
      </p:sp>
      <p:sp>
        <p:nvSpPr>
          <p:cNvPr id="19" name="文本框 18"/>
          <p:cNvSpPr txBox="1"/>
          <p:nvPr>
            <p:custDataLst>
              <p:tags r:id="rId17"/>
            </p:custDataLst>
          </p:nvPr>
        </p:nvSpPr>
        <p:spPr>
          <a:xfrm>
            <a:off x="4603040" y="1507744"/>
            <a:ext cx="7486994" cy="4192879"/>
          </a:xfrm>
          <a:prstGeom prst="rect">
            <a:avLst/>
          </a:prstGeom>
          <a:noFill/>
        </p:spPr>
        <p:txBody>
          <a:bodyPr wrap="square" rtlCol="0">
            <a:spAutoFit/>
          </a:bodyPr>
          <a:lstStyle/>
          <a:p>
            <a:pPr hangingPunct="0">
              <a:lnSpc>
                <a:spcPct val="150000"/>
              </a:lnSpc>
            </a:pPr>
            <a:r>
              <a:rPr lang="zh-CN" altLang="en-US" sz="2000">
                <a:solidFill>
                  <a:schemeClr val="tx1">
                    <a:lumMod val="50000"/>
                    <a:lumOff val="50000"/>
                  </a:schemeClr>
                </a:solidFill>
                <a:latin typeface="微软雅黑" panose="020b0503020204020204" charset="-122"/>
                <a:ea typeface="微软雅黑"/>
                <a:cs typeface="+mn-ea"/>
                <a:sym typeface="+mn-lt"/>
              </a:rPr>
              <a:t>一是</a:t>
            </a:r>
            <a:r>
              <a:rPr lang="zh-CN" altLang="en-US" sz="2000" b="1">
                <a:solidFill>
                  <a:srgbClr val="C00000"/>
                </a:solidFill>
                <a:latin typeface="微软雅黑" panose="020b0503020204020204" charset="-122"/>
                <a:ea typeface="微软雅黑"/>
                <a:cs typeface="+mn-ea"/>
                <a:sym typeface="+mn-lt"/>
              </a:rPr>
              <a:t>简明性</a:t>
            </a:r>
            <a:r>
              <a:rPr lang="zh-CN" altLang="en-US" sz="2000">
                <a:solidFill>
                  <a:schemeClr val="tx1">
                    <a:lumMod val="50000"/>
                    <a:lumOff val="50000"/>
                  </a:schemeClr>
                </a:solidFill>
                <a:latin typeface="微软雅黑" panose="020b0503020204020204" charset="-122"/>
                <a:ea typeface="微软雅黑"/>
                <a:cs typeface="+mn-ea"/>
                <a:sym typeface="+mn-lt"/>
              </a:rPr>
              <a:t>。开幕词要简洁明了、短小精悍，最忌长篇累牍，言不及义，多使用祈使句，表示祝贺和希望；</a:t>
            </a:r>
            <a:endParaRPr lang="zh-CN" altLang="en-US" sz="2000">
              <a:solidFill>
                <a:schemeClr val="tx1">
                  <a:lumMod val="50000"/>
                  <a:lumOff val="50000"/>
                </a:schemeClr>
              </a:solidFill>
              <a:latin typeface="微软雅黑" panose="020b0503020204020204" charset="-122"/>
              <a:ea typeface="微软雅黑"/>
              <a:cs typeface="+mn-ea"/>
              <a:sym typeface="+mn-lt"/>
            </a:endParaRPr>
          </a:p>
          <a:p>
            <a:pPr hangingPunct="0">
              <a:lnSpc>
                <a:spcPct val="150000"/>
              </a:lnSpc>
            </a:pPr>
            <a:r>
              <a:rPr lang="zh-CN" altLang="en-US" sz="2000">
                <a:solidFill>
                  <a:schemeClr val="tx1">
                    <a:lumMod val="50000"/>
                    <a:lumOff val="50000"/>
                  </a:schemeClr>
                </a:solidFill>
                <a:latin typeface="微软雅黑" panose="020b0503020204020204" charset="-122"/>
                <a:ea typeface="微软雅黑"/>
                <a:cs typeface="+mn-ea"/>
                <a:sym typeface="+mn-lt"/>
              </a:rPr>
              <a:t>二是</a:t>
            </a:r>
            <a:r>
              <a:rPr lang="zh-CN" altLang="en-US" sz="2000" b="1">
                <a:solidFill>
                  <a:srgbClr val="C00000"/>
                </a:solidFill>
                <a:latin typeface="微软雅黑" panose="020b0503020204020204" charset="-122"/>
                <a:ea typeface="微软雅黑"/>
                <a:cs typeface="+mn-ea"/>
                <a:sym typeface="+mn-lt"/>
              </a:rPr>
              <a:t>口语化</a:t>
            </a:r>
            <a:r>
              <a:rPr lang="zh-CN" altLang="en-US" sz="2000">
                <a:solidFill>
                  <a:schemeClr val="tx1">
                    <a:lumMod val="50000"/>
                    <a:lumOff val="50000"/>
                  </a:schemeClr>
                </a:solidFill>
                <a:latin typeface="微软雅黑" panose="020b0503020204020204" charset="-122"/>
                <a:ea typeface="微软雅黑"/>
                <a:cs typeface="+mn-ea"/>
                <a:sym typeface="+mn-lt"/>
              </a:rPr>
              <a:t>。它的语言应该通俗、明快、上口。</a:t>
            </a:r>
            <a:endParaRPr lang="zh-CN" altLang="en-US" sz="2000">
              <a:solidFill>
                <a:schemeClr val="tx1">
                  <a:lumMod val="50000"/>
                  <a:lumOff val="50000"/>
                </a:schemeClr>
              </a:solidFill>
              <a:latin typeface="微软雅黑" panose="020b0503020204020204" charset="-122"/>
              <a:ea typeface="微软雅黑"/>
              <a:cs typeface="+mn-ea"/>
              <a:sym typeface="+mn-lt"/>
            </a:endParaRPr>
          </a:p>
          <a:p>
            <a:pPr hangingPunct="0">
              <a:lnSpc>
                <a:spcPct val="150000"/>
              </a:lnSpc>
            </a:pPr>
            <a:r>
              <a:rPr lang="zh-CN" altLang="en-US" sz="2000">
                <a:solidFill>
                  <a:schemeClr val="tx1">
                    <a:lumMod val="50000"/>
                    <a:lumOff val="50000"/>
                  </a:schemeClr>
                </a:solidFill>
                <a:latin typeface="微软雅黑" panose="020b0503020204020204" charset="-122"/>
                <a:ea typeface="微软雅黑"/>
                <a:cs typeface="+mn-ea"/>
                <a:sym typeface="+mn-lt"/>
              </a:rPr>
              <a:t>三是</a:t>
            </a:r>
            <a:r>
              <a:rPr lang="zh-CN" altLang="en-US" sz="2000" b="1">
                <a:solidFill>
                  <a:srgbClr val="C00000"/>
                </a:solidFill>
                <a:latin typeface="微软雅黑" panose="020b0503020204020204" charset="-122"/>
                <a:ea typeface="微软雅黑"/>
                <a:cs typeface="+mn-ea"/>
                <a:sym typeface="+mn-lt"/>
              </a:rPr>
              <a:t>宣告性</a:t>
            </a:r>
            <a:r>
              <a:rPr lang="zh-CN" altLang="en-US" sz="2000">
                <a:solidFill>
                  <a:schemeClr val="tx1">
                    <a:lumMod val="50000"/>
                    <a:lumOff val="50000"/>
                  </a:schemeClr>
                </a:solidFill>
                <a:latin typeface="微软雅黑" panose="020b0503020204020204" charset="-122"/>
                <a:ea typeface="微软雅黑"/>
                <a:cs typeface="+mn-ea"/>
                <a:sym typeface="+mn-lt"/>
              </a:rPr>
              <a:t>。开幕词是会议或者活动的序曲，所以开幕词宣告会议或活动正式开始的特性。</a:t>
            </a:r>
            <a:endParaRPr lang="en-US" altLang="zh-CN" sz="2000">
              <a:solidFill>
                <a:schemeClr val="tx1">
                  <a:lumMod val="50000"/>
                  <a:lumOff val="50000"/>
                </a:schemeClr>
              </a:solidFill>
              <a:latin typeface="微软雅黑" panose="020b0503020204020204" charset="-122"/>
              <a:ea typeface="微软雅黑"/>
              <a:cs typeface="+mn-ea"/>
              <a:sym typeface="+mn-lt"/>
            </a:endParaRPr>
          </a:p>
          <a:p>
            <a:pPr hangingPunct="0">
              <a:lnSpc>
                <a:spcPct val="150000"/>
              </a:lnSpc>
            </a:pPr>
            <a:r>
              <a:rPr lang="zh-CN" altLang="en-US" sz="2000">
                <a:solidFill>
                  <a:schemeClr val="tx1">
                    <a:lumMod val="50000"/>
                    <a:lumOff val="50000"/>
                  </a:schemeClr>
                </a:solidFill>
                <a:latin typeface="微软雅黑" panose="020b0503020204020204" charset="-122"/>
                <a:ea typeface="微软雅黑"/>
                <a:cs typeface="+mn-ea"/>
                <a:sym typeface="+mn-lt"/>
              </a:rPr>
              <a:t>四是</a:t>
            </a:r>
            <a:r>
              <a:rPr lang="zh-CN" altLang="en-US" sz="2000" b="1">
                <a:solidFill>
                  <a:srgbClr val="C00000"/>
                </a:solidFill>
                <a:latin typeface="微软雅黑" panose="020b0503020204020204" charset="-122"/>
                <a:ea typeface="微软雅黑"/>
                <a:cs typeface="+mn-ea"/>
                <a:sym typeface="+mn-lt"/>
              </a:rPr>
              <a:t>引导性</a:t>
            </a:r>
            <a:r>
              <a:rPr lang="zh-CN" altLang="en-US" sz="2000">
                <a:solidFill>
                  <a:schemeClr val="tx1">
                    <a:lumMod val="50000"/>
                    <a:lumOff val="50000"/>
                  </a:schemeClr>
                </a:solidFill>
                <a:latin typeface="微软雅黑" panose="020b0503020204020204" charset="-122"/>
                <a:ea typeface="微软雅黑"/>
                <a:cs typeface="+mn-ea"/>
                <a:sym typeface="+mn-lt"/>
              </a:rPr>
              <a:t>。开幕词一般要阐述会议或活动的宗旨、目的、意义、任务等，这对整个会议或活动的成功举行起着引导作用。</a:t>
            </a:r>
            <a:endParaRPr lang="zh-CN" altLang="en-US" sz="2000">
              <a:solidFill>
                <a:schemeClr val="tx1">
                  <a:lumMod val="50000"/>
                  <a:lumOff val="50000"/>
                </a:schemeClr>
              </a:solidFill>
              <a:latin typeface="微软雅黑" panose="020b0503020204020204" charset="-122"/>
              <a:ea typeface="微软雅黑"/>
              <a:cs typeface="+mn-ea"/>
              <a:sym typeface="+mn-lt"/>
            </a:endParaRPr>
          </a:p>
          <a:p>
            <a:pPr hangingPunct="0">
              <a:lnSpc>
                <a:spcPct val="150000"/>
              </a:lnSpc>
            </a:pPr>
            <a:r>
              <a:rPr lang="zh-CN" altLang="en-US" sz="2000">
                <a:solidFill>
                  <a:schemeClr val="tx1">
                    <a:lumMod val="50000"/>
                    <a:lumOff val="50000"/>
                  </a:schemeClr>
                </a:solidFill>
                <a:latin typeface="微软雅黑" panose="020b0503020204020204" charset="-122"/>
                <a:ea typeface="微软雅黑"/>
                <a:cs typeface="+mn-ea"/>
                <a:sym typeface="+mn-lt"/>
              </a:rPr>
              <a:t>五是</a:t>
            </a:r>
            <a:r>
              <a:rPr lang="zh-CN" altLang="en-US" sz="2000" b="1">
                <a:solidFill>
                  <a:srgbClr val="C00000"/>
                </a:solidFill>
                <a:latin typeface="微软雅黑" panose="020b0503020204020204" charset="-122"/>
                <a:ea typeface="微软雅黑"/>
                <a:cs typeface="+mn-ea"/>
                <a:sym typeface="+mn-lt"/>
              </a:rPr>
              <a:t>鼓动性</a:t>
            </a:r>
            <a:r>
              <a:rPr lang="zh-CN" altLang="en-US" sz="2000">
                <a:solidFill>
                  <a:schemeClr val="tx1">
                    <a:lumMod val="50000"/>
                    <a:lumOff val="50000"/>
                  </a:schemeClr>
                </a:solidFill>
                <a:latin typeface="微软雅黑" panose="020b0503020204020204" charset="-122"/>
                <a:ea typeface="微软雅黑"/>
                <a:cs typeface="+mn-ea"/>
                <a:sym typeface="+mn-lt"/>
              </a:rPr>
              <a:t>。开幕词带着对活动或者活动的良好祝愿，通过介绍会议或活动激励参与者的参与意识，调动其积极性。</a:t>
            </a:r>
            <a:endParaRPr lang="zh-CN" altLang="en-US" sz="2000">
              <a:solidFill>
                <a:schemeClr val="tx1">
                  <a:lumMod val="50000"/>
                  <a:lumOff val="50000"/>
                </a:schemeClr>
              </a:solidFill>
              <a:latin typeface="微软雅黑" panose="020b0503020204020204" charset="-122"/>
              <a:ea typeface="微软雅黑"/>
              <a:cs typeface="+mn-ea"/>
              <a:sym typeface="+mn-lt"/>
            </a:endParaRPr>
          </a:p>
        </p:txBody>
      </p:sp>
      <p:grpSp>
        <p:nvGrpSpPr>
          <p:cNvPr id="21" name="组合 20"/>
          <p:cNvGrpSpPr/>
          <p:nvPr>
            <p:custDataLst>
              <p:tags r:id="rId18"/>
            </p:custDataLst>
          </p:nvPr>
        </p:nvGrpSpPr>
        <p:grpSpPr>
          <a:xfrm>
            <a:off x="713583" y="1739329"/>
            <a:ext cx="3480122" cy="4234094"/>
            <a:chOff x="4355939" y="1633960"/>
            <a:chExt cx="3480122" cy="4234094"/>
          </a:xfrm>
        </p:grpSpPr>
        <p:sp>
          <p:nvSpPr>
            <p:cNvPr id="22" name="椭圆 21"/>
            <p:cNvSpPr/>
            <p:nvPr>
              <p:custDataLst>
                <p:tags r:id="rId19"/>
              </p:custDataLst>
            </p:nvPr>
          </p:nvSpPr>
          <p:spPr>
            <a:xfrm>
              <a:off x="4355939" y="1633960"/>
              <a:ext cx="3480122" cy="3480122"/>
            </a:xfrm>
            <a:prstGeom prst="ellipse">
              <a:avLst/>
            </a:prstGeom>
            <a:gradFill flip="none" rotWithShape="1">
              <a:gsLst>
                <a:gs pos="100000">
                  <a:srgbClr val="A11C1C"/>
                </a:gs>
                <a:gs pos="0">
                  <a:srgbClr val="A11C1C">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23" name="椭圆 22"/>
            <p:cNvSpPr/>
            <p:nvPr>
              <p:custDataLst>
                <p:tags r:id="rId20"/>
              </p:custDataLst>
            </p:nvPr>
          </p:nvSpPr>
          <p:spPr>
            <a:xfrm>
              <a:off x="4765274" y="2043294"/>
              <a:ext cx="2661454" cy="2661454"/>
            </a:xfrm>
            <a:prstGeom prst="ellipse">
              <a:avLst/>
            </a:prstGeom>
            <a:blipFill>
              <a:blip r:embed="rId21">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24" name="矩形 23"/>
            <p:cNvSpPr/>
            <p:nvPr>
              <p:custDataLst>
                <p:tags r:id="rId22"/>
              </p:custDataLst>
            </p:nvPr>
          </p:nvSpPr>
          <p:spPr>
            <a:xfrm>
              <a:off x="4627301" y="5393491"/>
              <a:ext cx="2815222" cy="474563"/>
            </a:xfrm>
            <a:prstGeom prst="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000">
                  <a:latin typeface="微软雅黑" panose="020b0503020204020204" charset="-122"/>
                  <a:ea typeface="微软雅黑"/>
                </a:rPr>
                <a:t>开幕词</a:t>
              </a:r>
              <a:endParaRPr lang="zh-CN" altLang="en-US" sz="2000">
                <a:latin typeface="微软雅黑" panose="020b0503020204020204" charset="-122"/>
                <a:ea typeface="微软雅黑"/>
              </a:endParaRPr>
            </a:p>
          </p:txBody>
        </p:sp>
      </p:grpSp>
      <p:sp>
        <p:nvSpPr>
          <p:cNvPr id="25" name="矩形 24"/>
          <p:cNvSpPr/>
          <p:nvPr>
            <p:custDataLst>
              <p:tags r:id="rId23"/>
            </p:custDataLst>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19"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stretch>
            <a:fillRect/>
          </a:stretch>
        </p:blipFill>
        <p:spPr>
          <a:xfrm>
            <a:off x="2303780" y="972185"/>
            <a:ext cx="6299200" cy="4612005"/>
          </a:xfrm>
          <a:prstGeom prst="rect">
            <a:avLst/>
          </a:prstGeom>
          <a:effectLst>
            <a:softEdge rad="317500"/>
          </a:effectLst>
        </p:spPr>
      </p:pic>
    </p:spTree>
    <p:custDataLst>
      <p:tags r:id="rId5"/>
    </p:custDataLst>
  </p:cSld>
  <p:clrMapOvr>
    <a:masterClrMapping/>
  </p:clrMapOvr>
  <p:transition>
    <p:cut/>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cxnSp>
        <p:nvCxnSpPr>
          <p:cNvPr id="10" name="直接连接符 9"/>
          <p:cNvCxnSpPr/>
          <p:nvPr>
            <p:custDataLst>
              <p:tags r:id="rId3"/>
            </p:custDataLst>
          </p:nvPr>
        </p:nvCxnSpPr>
        <p:spPr>
          <a:xfrm rot="5400000" flipH="1">
            <a:off x="3592039" y="1951685"/>
            <a:ext cx="0" cy="3960000"/>
          </a:xfrm>
          <a:prstGeom prst="line">
            <a:avLst/>
          </a:prstGeom>
          <a:ln w="12700">
            <a:solidFill>
              <a:srgbClr val="F0CC9A"/>
            </a:solidFill>
          </a:ln>
          <a:effectLst>
            <a:outerShdw blurRad="12700" dist="12700" dir="2700000" algn="tl" rotWithShape="0">
              <a:schemeClr val="bg1">
                <a:lumMod val="50000"/>
                <a:alpha val="40000"/>
              </a:schemeClr>
            </a:outerShdw>
          </a:effectLst>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custDataLst>
              <p:tags r:id="rId6"/>
            </p:custDataLst>
          </p:nvPr>
        </p:nvPicPr>
        <p:blipFill>
          <a:blip r:embed="rId4">
            <a:extLst>
              <a:ext uri="{BEBA8EAE-BF5A-486C-A8C5-ECC9F3942E4B}">
                <a14:imgProps xmlns:a14="http://schemas.microsoft.com/office/drawing/2010/main">
                  <a14:imgLayer r:embed="rId5">
                    <a14:imgEffect>
                      <a14:brightnessContrast contrast="-5000"/>
                    </a14:imgEffect>
                  </a14:imgLayer>
                </a14:imgProps>
              </a:ext>
            </a:extLst>
          </a:blip>
          <a:srcRect l="62328"/>
          <a:stretch>
            <a:fillRect/>
          </a:stretch>
        </p:blipFill>
        <p:spPr>
          <a:xfrm>
            <a:off x="543647" y="608965"/>
            <a:ext cx="4593058" cy="6858000"/>
          </a:xfrm>
          <a:prstGeom prst="rect">
            <a:avLst/>
          </a:prstGeom>
          <a:effectLst>
            <a:outerShdw blurRad="50800" dist="38100" dir="2700000" algn="tl" rotWithShape="0">
              <a:prstClr val="black">
                <a:alpha val="40000"/>
              </a:prstClr>
            </a:outerShdw>
          </a:effectLst>
        </p:spPr>
      </p:pic>
      <p:sp>
        <p:nvSpPr>
          <p:cNvPr id="100" name="文本框 99"/>
          <p:cNvSpPr txBox="1"/>
          <p:nvPr>
            <p:custDataLst>
              <p:tags r:id="rId7"/>
            </p:custDataLst>
          </p:nvPr>
        </p:nvSpPr>
        <p:spPr>
          <a:xfrm>
            <a:off x="984885" y="3393440"/>
            <a:ext cx="5883910" cy="1076325"/>
          </a:xfrm>
          <a:prstGeom prst="rect">
            <a:avLst/>
          </a:prstGeom>
          <a:noFill/>
          <a:ln w="9525">
            <a:noFill/>
          </a:ln>
        </p:spPr>
        <p:txBody>
          <a:bodyPr wrap="square">
            <a:spAutoFit/>
          </a:bodyPr>
          <a:lstStyle/>
          <a:p>
            <a:pPr indent="0" fontAlgn="auto">
              <a:lnSpc>
                <a:spcPct val="200000"/>
              </a:lnSpc>
            </a:pPr>
            <a:endParaRPr lang="zh-CN" altLang="en-US" sz="3200" b="1">
              <a:solidFill>
                <a:srgbClr val="FF0000"/>
              </a:solidFill>
              <a:effectLst>
                <a:outerShdw blurRad="38100" dist="38100" dir="2700000" algn="tl">
                  <a:srgbClr val="000000">
                    <a:alpha val="43137"/>
                  </a:srgbClr>
                </a:outerShdw>
              </a:effectLst>
              <a:ea typeface="宋体" panose="02010600030101010101" pitchFamily="2" charset="-122"/>
              <a:cs typeface="Times New Roman" panose="02020603050405020304" pitchFamily="18" charset="0"/>
            </a:endParaRPr>
          </a:p>
        </p:txBody>
      </p:sp>
      <p:sp>
        <p:nvSpPr>
          <p:cNvPr id="3" name="文本框 2"/>
          <p:cNvSpPr txBox="1"/>
          <p:nvPr>
            <p:custDataLst>
              <p:tags r:id="rId8"/>
            </p:custDataLst>
          </p:nvPr>
        </p:nvSpPr>
        <p:spPr>
          <a:xfrm>
            <a:off x="1071245" y="3205480"/>
            <a:ext cx="9166860" cy="1198880"/>
          </a:xfrm>
          <a:prstGeom prst="rect">
            <a:avLst/>
          </a:prstGeom>
          <a:noFill/>
        </p:spPr>
        <p:txBody>
          <a:bodyPr wrap="square" rtlCol="0">
            <a:spAutoFit/>
            <a:scene3d>
              <a:camera prst="orthographicFront"/>
              <a:lightRig rig="threePt" dir="t"/>
            </a:scene3d>
          </a:bodyPr>
          <a:lstStyle/>
          <a:p>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sym typeface="+mn-ea"/>
              </a:rPr>
              <a:t>学以致用</a:t>
            </a:r>
            <a:endPar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华文中宋" panose="02010600040101010101" charset="-122"/>
              <a:ea typeface="华文中宋" panose="02010600040101010101" charset="-122"/>
              <a:sym typeface="+mn-ea"/>
            </a:endParaRPr>
          </a:p>
        </p:txBody>
      </p:sp>
      <p:sp>
        <p:nvSpPr>
          <p:cNvPr id="4" name="文本框 3"/>
          <p:cNvSpPr txBox="1"/>
          <p:nvPr>
            <p:custDataLst>
              <p:tags r:id="rId9"/>
            </p:custDataLst>
          </p:nvPr>
        </p:nvSpPr>
        <p:spPr>
          <a:xfrm>
            <a:off x="4163695" y="2230755"/>
            <a:ext cx="4112895" cy="706755"/>
          </a:xfrm>
          <a:prstGeom prst="rect">
            <a:avLst/>
          </a:prstGeom>
          <a:noFill/>
        </p:spPr>
        <p:txBody>
          <a:bodyPr wrap="square" rtlCol="0">
            <a:spAutoFit/>
          </a:bodyPr>
          <a:lstStyle/>
          <a:p>
            <a:endParaRPr lang="zh-CN" altLang="en-US" sz="4000" b="1">
              <a:effectLst>
                <a:outerShdw blurRad="38100" dist="38100" dir="2700000" algn="tl">
                  <a:srgbClr val="000000">
                    <a:alpha val="43137"/>
                  </a:srgbClr>
                </a:outerShdw>
              </a:effectLst>
            </a:endParaRPr>
          </a:p>
        </p:txBody>
      </p:sp>
      <p:pic>
        <p:nvPicPr>
          <p:cNvPr id="2097152" name="图片 15"/>
          <p:cNvPicPr>
            <a:picLocks noChangeAspect="1"/>
          </p:cNvPicPr>
          <p:nvPr>
            <p:custDataLst>
              <p:tags r:id="rId11"/>
            </p:custDataLst>
          </p:nvPr>
        </p:nvPicPr>
        <p:blipFill>
          <a:blip r:embed="rId10"/>
          <a:srcRect r="2985"/>
          <a:stretch>
            <a:fillRect/>
          </a:stretch>
        </p:blipFill>
        <p:spPr>
          <a:xfrm>
            <a:off x="7439660" y="198755"/>
            <a:ext cx="4460240" cy="21659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stCondLst>
                                    <p:cond delay="0"/>
                                  </p:stCondLst>
                                  <p:childTnLst>
                                    <p:set>
                                      <p:cBhvr>
                                        <p:cTn id="6" dur="1" fill="hold">
                                          <p:stCondLst>
                                            <p:cond delay="0"/>
                                          </p:stCondLst>
                                        </p:cTn>
                                        <p:tgtEl>
                                          <p:spTgt spid="2097152"/>
                                        </p:tgtEl>
                                        <p:attrNameLst>
                                          <p:attrName>style.visibility</p:attrName>
                                        </p:attrNameLst>
                                      </p:cBhvr>
                                      <p:to>
                                        <p:strVal val="visible"/>
                                      </p:to>
                                    </p:set>
                                    <p:animEffect transition="in" filter="fade">
                                      <p:cBhvr>
                                        <p:cTn id="7" dur="750"/>
                                        <p:tgtEl>
                                          <p:spTgt spid="2097152"/>
                                        </p:tgtEl>
                                      </p:cBhvr>
                                    </p:animEffect>
                                    <p:anim calcmode="lin" valueType="num">
                                      <p:cBhvr>
                                        <p:cTn id="8" dur="750" fill="hold"/>
                                        <p:tgtEl>
                                          <p:spTgt spid="2097152"/>
                                        </p:tgtEl>
                                        <p:attrNameLst>
                                          <p:attrName>ppt_x</p:attrName>
                                        </p:attrNameLst>
                                      </p:cBhvr>
                                      <p:tavLst>
                                        <p:tav tm="0">
                                          <p:val>
                                            <p:strVal val="#ppt_x"/>
                                          </p:val>
                                        </p:tav>
                                        <p:tav tm="100000">
                                          <p:val>
                                            <p:strVal val="#ppt_x"/>
                                          </p:val>
                                        </p:tav>
                                      </p:tavLst>
                                    </p:anim>
                                    <p:anim calcmode="lin" valueType="num">
                                      <p:cBhvr>
                                        <p:cTn id="9" dur="750" fill="hold"/>
                                        <p:tgtEl>
                                          <p:spTgt spid="2097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08330" y="582295"/>
            <a:ext cx="10968990" cy="5667375"/>
          </a:xfrm>
        </p:spPr>
        <p:txBody>
          <a:bodyPr>
            <a:normAutofit/>
          </a:bodyPr>
          <a:lstStyle/>
          <a:p>
            <a:r>
              <a:rPr lang="zh-CN" altLang="en-US" b="1">
                <a:effectLst>
                  <a:outerShdw blurRad="38100" dist="38100" dir="2700000" algn="tl">
                    <a:srgbClr val="000000">
                      <a:alpha val="43137"/>
                    </a:srgbClr>
                  </a:outerShdw>
                </a:effectLst>
              </a:rPr>
              <a:t>它山之石可以攻玉。不管是应试作文还是公文写作，经典案例的剖析与借鉴都是快速上手的好方法。讲话稿的写作和所有文章一样都是有结构的，剖析之前，我们先来看看这篇文章标题有什么值得学习借鉴的地方，也就是常说的一级标题。在机关起草材料，稍微大一点的材料，一般都会搭框架，首先整体框架得到了领导的认可，才会继续往下写，要不然很容易被推倒重来。</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这个稿子大标题的亮点在五个很重要，很容易归纳总结，便于传达学习贯彻和宣传报道；另一个，采取“观点+做法”这种格式，这是常用的模板，要熟练掌握。</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一、认识很重要，必须坚持正确政治方向这个关键</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二、发展很重要，必须抓住服务中心工作这个大局</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三、服务很重要，必须突出保障合法权益这个重点</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四、氛围很重要，必须牢牢把握工运这个时代主题</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五、基础很重要，必须注重加强自身建设这个根本</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现在进入正文进行剖析，大家边看分析、边进行思考会收获更多，同时想想如果知道了标题，遮住内容，你会怎么写，多写多对比才有收获！</a:t>
            </a:r>
            <a:endParaRPr lang="zh-CN" altLang="en-US" b="1">
              <a:effectLst>
                <a:outerShdw blurRad="38100" dist="38100" dir="2700000" algn="tl">
                  <a:srgbClr val="000000">
                    <a:alpha val="43137"/>
                  </a:srgbClr>
                </a:outerShdw>
              </a:effectLst>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08330" y="521335"/>
            <a:ext cx="10968990" cy="5728335"/>
          </a:xfrm>
        </p:spPr>
        <p:txBody>
          <a:bodyPr>
            <a:normAutofit/>
          </a:bodyPr>
          <a:lstStyle/>
          <a:p>
            <a:r>
              <a:rPr lang="zh-CN" altLang="en-US" b="1">
                <a:effectLst>
                  <a:outerShdw blurRad="38100" dist="38100" dir="2700000" algn="tl">
                    <a:srgbClr val="000000">
                      <a:alpha val="43137"/>
                    </a:srgbClr>
                  </a:outerShdw>
                </a:effectLst>
              </a:rPr>
              <a:t>同志们：</a:t>
            </a:r>
            <a:endParaRPr lang="zh-CN" altLang="en-US" b="1">
              <a:effectLst>
                <a:outerShdw blurRad="38100" dist="38100" dir="2700000" algn="tl">
                  <a:srgbClr val="000000">
                    <a:alpha val="43137"/>
                  </a:srgbClr>
                </a:outerShdw>
              </a:effectLst>
            </a:endParaRPr>
          </a:p>
          <a:p>
            <a:r>
              <a:rPr lang="en-US" altLang="zh-CN" b="1">
                <a:effectLst>
                  <a:outerShdw blurRad="38100" dist="38100" dir="2700000" algn="tl">
                    <a:srgbClr val="000000">
                      <a:alpha val="43137"/>
                    </a:srgbClr>
                  </a:outerShdw>
                </a:effectLst>
              </a:rPr>
              <a:t>      </a:t>
            </a:r>
            <a:r>
              <a:rPr lang="zh-CN" altLang="en-US" b="1">
                <a:effectLst>
                  <a:outerShdw blurRad="38100" dist="38100" dir="2700000" algn="tl">
                    <a:srgbClr val="000000">
                      <a:alpha val="43137"/>
                    </a:srgbClr>
                  </a:outerShdw>
                </a:effectLst>
              </a:rPr>
              <a:t>今天会议的主要任务是（单刀直入，直奔主题），学习贯彻习近平新时代中国特色社会主义思想和党的十九大精神（这都是常用政治语言，必须牢记于心。比如：要以习近平新时代中国特色社会主义思想为指导，增强“四个意识”、坚定“四个自信”…），（后三句讲会议主要任务）总结去年工作，表彰先进典型，安排部署今年全市工会工作任务。刚才，XX同志作了一个很好的工作报告（在具体发言之前，一般都肯定一下前一个发言人），我都赞同，请大家认真学习领会，抓好贯彻落实。</a:t>
            </a:r>
            <a:endParaRPr lang="zh-CN" altLang="en-US" b="1">
              <a:effectLst>
                <a:outerShdw blurRad="38100" dist="38100" dir="2700000" algn="tl">
                  <a:srgbClr val="000000">
                    <a:alpha val="43137"/>
                  </a:srgbClr>
                </a:outerShdw>
              </a:effectLst>
            </a:endParaRPr>
          </a:p>
          <a:p>
            <a:r>
              <a:rPr lang="en-US" altLang="zh-CN" b="1">
                <a:effectLst>
                  <a:outerShdw blurRad="38100" dist="38100" dir="2700000" algn="tl">
                    <a:srgbClr val="000000">
                      <a:alpha val="43137"/>
                    </a:srgbClr>
                  </a:outerShdw>
                </a:effectLst>
              </a:rPr>
              <a:t>      </a:t>
            </a:r>
            <a:r>
              <a:rPr lang="zh-CN" altLang="en-US" b="1">
                <a:effectLst>
                  <a:outerShdw blurRad="38100" dist="38100" dir="2700000" algn="tl">
                    <a:srgbClr val="000000">
                      <a:alpha val="43137"/>
                    </a:srgbClr>
                  </a:outerShdw>
                </a:effectLst>
              </a:rPr>
              <a:t>过去的一年，全市（全市这个定语有时会漏掉，这个必须要写，除非是中央层面的可以不写）各级工会在服务改革发展上勇于担当，在加强基层基础建设上攻坚克难，在深化维权服务上务求实效，在培植亮点品牌上创先争优，有力地推动了工会工作创新发展（连用4个“在…上…”概括一年的成绩，高度凝练；其次，要注意这4个内容是按重要性排序的，切忌搞错位置），得到了上级工会的充分肯定和社会各界的广泛认可（收尾性的话，也是常用句子）。借此机会（常用连接词），我代表市委向全市各级工会组织和广大工会干部表示衷心的感谢！向受到表彰的先进集体和个人表示热烈的祝贺！并在“三八”国际劳动妇女节来临之际（应景性的话），向全市广大女职工致以亲切的问候！</a:t>
            </a:r>
            <a:endParaRPr lang="zh-CN" altLang="en-US" b="1">
              <a:effectLst>
                <a:outerShdw blurRad="38100" dist="38100" dir="2700000" algn="tl">
                  <a:srgbClr val="000000">
                    <a:alpha val="43137"/>
                  </a:srgbClr>
                </a:outerShdw>
              </a:effectLst>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48920" y="442595"/>
            <a:ext cx="11786870" cy="5807075"/>
          </a:xfrm>
        </p:spPr>
        <p:txBody>
          <a:bodyPr>
            <a:noAutofit/>
          </a:bodyPr>
          <a:lstStyle/>
          <a:p>
            <a:r>
              <a:rPr lang="zh-CN" altLang="en-US" sz="1600" b="1">
                <a:effectLst>
                  <a:outerShdw blurRad="38100" dist="38100" dir="2700000" algn="tl">
                    <a:srgbClr val="000000">
                      <a:alpha val="43137"/>
                    </a:srgbClr>
                  </a:outerShdw>
                </a:effectLst>
              </a:rPr>
              <a:t>下面，我就做好新形势下工会工作，强调（主要领导一般都强调）几点意见（“意见”一词值得研究，其本意是表达对某项事物的看法或者想法，但这个词从领导嘴里出来，此时的意见往往在特定的时间内会发生权力命令效力。作为与会者，赶紧记录要点，转身抓好落实，这是最起码的政治敏感性）：</a:t>
            </a:r>
            <a:endParaRPr lang="zh-CN" altLang="en-US" sz="1600" b="1">
              <a:effectLst>
                <a:outerShdw blurRad="38100" dist="38100" dir="2700000" algn="tl">
                  <a:srgbClr val="000000">
                    <a:alpha val="43137"/>
                  </a:srgbClr>
                </a:outerShdw>
              </a:effectLst>
            </a:endParaRPr>
          </a:p>
          <a:p>
            <a:r>
              <a:rPr lang="zh-CN" altLang="en-US" sz="1600" b="1">
                <a:effectLst>
                  <a:outerShdw blurRad="38100" dist="38100" dir="2700000" algn="tl">
                    <a:srgbClr val="000000">
                      <a:alpha val="43137"/>
                    </a:srgbClr>
                  </a:outerShdw>
                </a:effectLst>
              </a:rPr>
              <a:t>一、认识很重要，必须坚持正确政治方向这个关键（作为书记，第一是讲政治，从政治层面进入比较合适。在领导干部的所有能力中，政治能力是第一位的。必须做到观察分析形势要把握政治要素，筹划推动工作要落实政治要求，处理解决问题要防范政治风险）</a:t>
            </a:r>
            <a:endParaRPr lang="zh-CN" altLang="en-US" sz="1600" b="1">
              <a:effectLst>
                <a:outerShdw blurRad="38100" dist="38100" dir="2700000" algn="tl">
                  <a:srgbClr val="000000">
                    <a:alpha val="43137"/>
                  </a:srgbClr>
                </a:outerShdw>
              </a:effectLst>
            </a:endParaRPr>
          </a:p>
          <a:p>
            <a:r>
              <a:rPr lang="zh-CN" altLang="en-US" sz="1600" b="1">
                <a:effectLst>
                  <a:outerShdw blurRad="38100" dist="38100" dir="2700000" algn="tl">
                    <a:srgbClr val="000000">
                      <a:alpha val="43137"/>
                    </a:srgbClr>
                  </a:outerShdw>
                </a:effectLst>
              </a:rPr>
              <a:t>习总书记说：“工会工作做得好不好、有没有取得明显成效，关键看有没有坚持正确政治方向（始终保持对党中央、习总书记的强烈看齐追随意识，这是引用重要领导人的话来破题）。”在这个问题上，我们必须头脑十分清醒、认识十分深刻、行动十分坚决（三个十分简洁有力），切实把思想和行动统一到总书记系列重要讲话精神上来（常用句子）。</a:t>
            </a:r>
            <a:endParaRPr lang="zh-CN" altLang="en-US" sz="1600" b="1">
              <a:effectLst>
                <a:outerShdw blurRad="38100" dist="38100" dir="2700000" algn="tl">
                  <a:srgbClr val="000000">
                    <a:alpha val="43137"/>
                  </a:srgbClr>
                </a:outerShdw>
              </a:effectLst>
            </a:endParaRPr>
          </a:p>
          <a:p>
            <a:r>
              <a:rPr lang="zh-CN" altLang="en-US" sz="1600" b="1">
                <a:effectLst>
                  <a:outerShdw blurRad="38100" dist="38100" dir="2700000" algn="tl">
                    <a:srgbClr val="000000">
                      <a:alpha val="43137"/>
                    </a:srgbClr>
                  </a:outerShdw>
                </a:effectLst>
              </a:rPr>
              <a:t>（下面三个小标题采用的是两段式，前半段重复主题，后半段合理分解。这是常用标题类型）</a:t>
            </a:r>
            <a:endParaRPr lang="zh-CN" altLang="en-US" sz="1600" b="1">
              <a:effectLst>
                <a:outerShdw blurRad="38100" dist="38100" dir="2700000" algn="tl">
                  <a:srgbClr val="000000">
                    <a:alpha val="43137"/>
                  </a:srgbClr>
                </a:outerShdw>
              </a:effectLst>
            </a:endParaRPr>
          </a:p>
          <a:p>
            <a:r>
              <a:rPr lang="zh-CN" altLang="en-US" sz="1600" b="1">
                <a:effectLst>
                  <a:outerShdw blurRad="38100" dist="38100" dir="2700000" algn="tl">
                    <a:srgbClr val="000000">
                      <a:alpha val="43137"/>
                    </a:srgbClr>
                  </a:outerShdw>
                </a:effectLst>
              </a:rPr>
              <a:t>坚持正确政治方向，这是中国工会鲜明的本质特征。我们党是中国工人阶级的先锋队，工人阶级是我国的领导阶级，中国工会是中国共产党领导的职工自愿结合的工人阶级群众组织（这三句是从工会性质入手的，相当于理清工会工作的逻辑起点）。这三者的性质（从性质出发推导工作原则），决定了我们必须牢牢把握坚持党的领导这个核心、坚持社会主义性质这个根本，巩固和发挥工会组织的政治优势，永葆工会工作的生机与活力。近百年的中国工运史证明（讲讲历史可以增加材料的厚度，从XX系列讲话中可以印证这一点。X总书记思考问题、作出分析、得出结论，一个显著特点就是思接千载、视通万里，坚持把历史、现实、未来贯通起来），坚持正确政治方向，不仅关系工运事业的成败，而且事关党的政权稳固和国家长治久安。</a:t>
            </a:r>
            <a:endParaRPr lang="zh-CN" altLang="en-US" sz="1600" b="1">
              <a:effectLst>
                <a:outerShdw blurRad="38100" dist="38100" dir="2700000" algn="tl">
                  <a:srgbClr val="000000">
                    <a:alpha val="43137"/>
                  </a:srgbClr>
                </a:outerShdw>
              </a:effectLst>
            </a:endParaRPr>
          </a:p>
          <a:p>
            <a:endParaRPr lang="zh-CN" altLang="en-US" sz="1600" b="1">
              <a:effectLst>
                <a:outerShdw blurRad="38100" dist="38100" dir="2700000" algn="tl">
                  <a:srgbClr val="000000">
                    <a:alpha val="43137"/>
                  </a:srgbClr>
                </a:outerShdw>
              </a:effectLst>
            </a:endParaRP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48920" y="442595"/>
            <a:ext cx="11328400" cy="5807075"/>
          </a:xfrm>
        </p:spPr>
        <p:txBody>
          <a:bodyPr>
            <a:noAutofit/>
          </a:bodyPr>
          <a:lstStyle/>
          <a:p>
            <a:r>
              <a:rPr lang="zh-CN" altLang="en-US" b="1">
                <a:effectLst>
                  <a:outerShdw blurRad="38100" dist="38100" dir="2700000" algn="tl">
                    <a:srgbClr val="000000">
                      <a:alpha val="43137"/>
                    </a:srgbClr>
                  </a:outerShdw>
                </a:effectLst>
              </a:rPr>
              <a:t>坚持正确政治方向，这是工会保持战略定力的首要问题（大是大非看定力）。当前，全球经济复苏乏力，一些西方发达国家频频利用所谓人权保护、劳工标准等问题向我国施压（切入点比较大气。如果是今年的稿子的话，肯定要把中美贸易战写进来。写稿子一定要把握地球的脉搏，否则会被领导说不动脑子想事），直接或间接地影响职工思想动态。面对复杂的国际国内形势，必须始终绷紧坚持正确政治方向这根弦，在大是大非面前要始终做到头脑清醒、立场坚定（连用两个始终，比较有力度），使工会所有活动最终都体现到教育引导职工群众自觉坚持党的领导和社会主义制度上来（揭示工会工作的根本目的）。</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坚持正确政治方向，这是工会做好职工群众工作的根本要求。随着改革开放的持续推进（这篇讲话是2018年的，去年又是改革开放40周年），我国职工队伍内部结构更加多元、利益诉求更加多样、思想更加多变（三个更加概括的比较全面，这是所谓的金句，需掌握）。与之相应（转折连词，比如：与此同时都是常用词），劳动关系矛盾频发多发，各种“维权”发生深刻变化（后面问题比前面问题更严重）。我们必须牢牢掌握工作主动权（提要求），一手抓固本强基，一手抓正面引导（两个具体抓手或者说两个具体工作内容），把坚持党的领导和社会主义制度落实到广大职工中去，带领广大职工坚定不移跟党走，巩固和发展党执政的阶级基础和群众基础。</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（这段话主要是讲意义，这是符合书记身份的，书记就是通过讲话来统一思想、指明方向；其次，给主要领导写讲话起点要高，这段讲话是从政治方向入手的）</a:t>
            </a:r>
            <a:endParaRPr lang="zh-CN" altLang="en-US" b="1">
              <a:effectLst>
                <a:outerShdw blurRad="38100" dist="38100" dir="2700000" algn="tl">
                  <a:srgbClr val="000000">
                    <a:alpha val="43137"/>
                  </a:srgbClr>
                </a:outerShdw>
              </a:effectLst>
            </a:endParaRP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08330" y="312420"/>
            <a:ext cx="10968990" cy="5937250"/>
          </a:xfrm>
        </p:spPr>
        <p:txBody>
          <a:bodyPr>
            <a:normAutofit fontScale="90000"/>
          </a:bodyPr>
          <a:lstStyle/>
          <a:p>
            <a:r>
              <a:rPr lang="zh-CN" altLang="en-US" b="1">
                <a:effectLst>
                  <a:outerShdw blurRad="38100" dist="38100" dir="2700000" algn="tl">
                    <a:srgbClr val="000000">
                      <a:alpha val="43137"/>
                    </a:srgbClr>
                  </a:outerShdw>
                </a:effectLst>
              </a:rPr>
              <a:t>二、发展很重要，必须抓住服务中心工作这个大局（一级标题的句式基本一样）</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今年是学习贯彻党的十九大精神的开局之年，也是改革开放40周年（本段标题是服务中心工作，这个破题就是紧紧抓住贯穿全年的大事来着眼），全市各级工会组织要高点站位、胸怀全局，围绕全市中心工作，找准定位，把握机遇，攻坚克难，努力开创工会工作新局面（此处是总写，因为下边要分层展开论述，所以高度凝练即可；其次，这几句话是常用的，需牢记）。</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（下面三个小点分别围绕“新常态、新机遇、新挑战”来阐述的，用词比较准确，尤其新常态具有时代气息。在起草过程中，尽量跟上时代的步伐、中央的提法，有时候把一些词语换一下，也可以令人眼前一亮）</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积极适应发展新常态。市委经济工作会议明确了大力实施“工业强市、开放兴市、产业立市”的发展战略和坚持“一心、两翼、三轮、四基”的发展思路（因为是市委书记讲话，所以引出了市委的发展战略、发展思路。在写作过程中，引用什么内容要符合讲话者的身份），对工会围绕中心、服务大局提出了新的更高要求（常用句），（接下写具体该怎么干，主要从担负使命、统一思想、凝聚力量这三个角度写的，这也是万能意义模板，要灵活套用，在用词上可根据领导的语言风格作以调整）各级工会组织和广大工会干部要积极适应改革发展的形势需要，切实担负起党赋予工人阶级和工会组织的重大历史使命，引导职工群众把思想和行动统一到中央精神和市委、市政府的工作部署上来，把智慧和力量凝聚到推动全面深化改革、加快脱贫攻坚（脱贫攻坚作为三大攻坚战之一，所以点出来了。关键是要紧跟形势任务写即可）和经济发展上来。</a:t>
            </a:r>
            <a:endParaRPr lang="zh-CN" altLang="en-US" b="1">
              <a:effectLst>
                <a:outerShdw blurRad="38100" dist="38100" dir="2700000" algn="tl">
                  <a:srgbClr val="000000">
                    <a:alpha val="43137"/>
                  </a:srgbClr>
                </a:outerShdw>
              </a:effectLst>
            </a:endParaRPr>
          </a:p>
          <a:p>
            <a:endParaRPr lang="zh-CN" altLang="en-US" b="1">
              <a:effectLst>
                <a:outerShdw blurRad="38100" dist="38100" dir="2700000" algn="tl">
                  <a:srgbClr val="000000">
                    <a:alpha val="43137"/>
                  </a:srgbClr>
                </a:outerShdw>
              </a:effectLst>
            </a:endParaRP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08330" y="312420"/>
            <a:ext cx="10968990" cy="5937250"/>
          </a:xfrm>
        </p:spPr>
        <p:txBody>
          <a:bodyPr>
            <a:normAutofit/>
          </a:bodyPr>
          <a:lstStyle/>
          <a:p>
            <a:r>
              <a:rPr lang="zh-CN" altLang="en-US" b="1"/>
              <a:t>准确把握发展新机遇（这个机遇来自市委、市政府为工会创造的条件）。市委、市政府切实加强和改善了对工会工作的领导（总写），在政治原则上把关、具体工作上放手，在干部培训、人员配备、法律援助、技能培训、职业介绍以及经费收缴等方面（详细具体），全力支持，形成了党工共建、齐抓共管的良好格局（效果性的话，常用句）。（提要求）各级工会组织要牢牢把握当前难得的机遇，乘势而上，创造性地开展工作，齐心协力把我市工运事业不断推向前进。</a:t>
            </a:r>
            <a:endParaRPr lang="zh-CN" altLang="en-US" b="1"/>
          </a:p>
          <a:p>
            <a:r>
              <a:rPr lang="zh-CN" altLang="en-US" b="1"/>
              <a:t>沉着应对发展新挑战（这个挑战主要从存在问题入手的）。当前我们面临许多挑战，特别是工作中还存在许多不适应、不符合形势任务要求的瓶颈制约问题。比如，工会组建方式、活动方式还不能完全适应经济社会发展的需要；工会组织的服务方式、服务水平还不能满足广大职工群众的新期待；部分部门单位在工会班子建设、人员配备、机构设置、工作水准等方面还存在一些薄弱环节，工会阵地建设特别是职工之家建设发展不均衡等等（这一段最大的特点是直接写存在什么问题，没有多余的废话；其次，这些问题点的比较到位，起草过程中怎么写问题，写什么问题、把问题写到什么程度，这都是要掂量的。平时要多留意领导在开会、即兴讲话、座谈的只言片语，要掌握在提倡什么、批评什么，否则写出来就不对路）。对这些问题，各级工会要足够重视，认真加以解决。</a:t>
            </a:r>
            <a:endParaRPr lang="zh-CN" altLang="en-US" b="1"/>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78765" y="362585"/>
            <a:ext cx="11298555" cy="5887085"/>
          </a:xfrm>
        </p:spPr>
        <p:txBody>
          <a:bodyPr>
            <a:normAutofit fontScale="80000"/>
          </a:bodyPr>
          <a:lstStyle/>
          <a:p>
            <a:r>
              <a:rPr lang="zh-CN" altLang="en-US" b="1">
                <a:effectLst>
                  <a:outerShdw blurRad="38100" dist="38100" dir="2700000" algn="tl">
                    <a:srgbClr val="000000">
                      <a:alpha val="43137"/>
                    </a:srgbClr>
                  </a:outerShdw>
                </a:effectLst>
              </a:rPr>
              <a:t>三、服务很重要，必须突出保障合法权益这个重点</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工会是“保护工人利益的堡垒”（化用毛主席的话，这也是常用写作手法，引用重要领导的话来破题）。（写作讲究起承转合，第一句是起，下一句往往是承，接着首句往下写）工会要赢得职工群众信赖和支持，必须做好维护职工群众切身利益工作，促进社会公平正义。全市各级工会组织要忠实履行维护职工群众合法权益的基本职责，让改革发展成果更多更公平地惠及广大职工（原话是让改革发展成果更多更公平惠及人民，这里结合对象稍加改动），促进社会和谐稳定。</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（下面三个小标题“重点维权、依法维权、建立格局”，这是层层深入的；其次，这三个小标题其实写得比较一般，只能说把基本意思表达到位了而已）</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突出重点群体、重点领域的维权。（第一句、第二句直接点明重点群体、重点领域的具体内容，指向性很明确，参会人员一听就懂）以一线职工、困难职工、农民工等为重点群体，以劳动就业、技能培训、收入分配、社会保障、安全卫生等广大职工最关心最直接最现实的利益问题、最困难最操心最忧虑的实际问题为重点领域（连用6个最），以“钉钉子”精神为职工群众做好事、办实事、解难事（常用句子，需掌握）。</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坚持依法维权，推动有关法律法规的贯彻落实。积极引导职工群众学法守法用法，依法维护自身权益，依法表达合理诉求。更加注重从制度上解决维护职工群众权益问题，推动政府有关部门、社会各方面特别是广大企业建立健全落实职工合法权益的制度机制，妥善协调劳资关系，引导企业善待职工，引导职工奉献企业（两个引导，防止偏颇）。</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加快建立全方位服务职工的工作格局。（小标题是全方位服务，下面写的过程中主要围绕项目帮扶、人文关怀入手的）深入推进“双联”帮扶工作，促进帮扶中心转型升级。强化项目化帮扶活动，在做响做亮“送温暖”、医疗互助、金秋助学、法律援助、女职工关爱行动等工作品牌的同时，要加强职工人文关怀，拓展服务领域，切实解决好职工群众最关心、最直接的现实问题，满足职工群众多层次需求。</a:t>
            </a:r>
            <a:endParaRPr lang="zh-CN" altLang="en-US" b="1">
              <a:effectLst>
                <a:outerShdw blurRad="38100" dist="38100" dir="2700000" algn="tl">
                  <a:srgbClr val="000000">
                    <a:alpha val="43137"/>
                  </a:srgbClr>
                </a:outerShdw>
              </a:effectLst>
            </a:endParaRP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08330" y="531495"/>
            <a:ext cx="10968990" cy="5718175"/>
          </a:xfrm>
        </p:spPr>
        <p:txBody>
          <a:bodyPr>
            <a:normAutofit fontScale="90000" lnSpcReduction="20000"/>
          </a:bodyPr>
          <a:lstStyle/>
          <a:p>
            <a:r>
              <a:rPr lang="zh-CN" altLang="en-US" b="1">
                <a:effectLst>
                  <a:outerShdw blurRad="38100" dist="38100" dir="2700000" algn="tl">
                    <a:srgbClr val="000000">
                      <a:alpha val="43137"/>
                    </a:srgbClr>
                  </a:outerShdw>
                </a:effectLst>
              </a:rPr>
              <a:t>四、氛围很重要，必须牢牢把握工运这个时代主题</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为实现中华民族伟大复兴的中国梦而奋斗，是我国工人运动的时代主题（紧扣时代要求来写）。全市各级工会组织要始终唱响这一时代主题（承接前一句，并为下一句做铺垫），团结动员广大职工积极投身到全面深化改革、建设美丽XX的主战场中（投身到哪要结合当地实际写、领导关注的写，而不是随便喊口号），为推动全市经济社会持续健康发展建功立业。</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引导更多的职工群众投身改革（更多的职工群众加的比较准确，符合工会实际情况）。职工群众是推动改革发展的生力军（一方面是回应小标题；另一方面是对职工群众的定位），要开展深化劳动竞赛、岗位练兵等活动（写具体活动），引导广大职工群众立足岗位争先创优，通过管理方式的改进，技术改造革新，释放职工的创造活力，推动企业加快发展，促进产业转型升级。</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支持更多的职工群众创新创业。（这一段最大的特点是直接写存在什么问题，没有多余的废话）要充分发挥工会“大学校”作用，着力提升广大职工的技能素质，加强创业就业观念的引导，加大技能培训、创业指导、就业服务力度，加快建设知识型、技能型、创新型的职工队伍。要主动顺应转型升级、科学发展的要求，引导和鼓励职工群众带头创新创业。</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激发更多的职工群众勇于争先。积极培育和践行社会主义核心价值观（总要求），以开展“中国梦·劳动美”主题教育活动为重要载体（具体抓手），突出爱国、敬业、诚信、友善、勤劳、节俭等内容（点出符合实际的内容），坚持典型引路，广泛宣传劳模和行业领军人物典型事迹，引导职工群众争当先进、争创优秀。要搭建服务平台，创造发展机遇，落实各项待遇，增强一线岗位的吸引力，进一步激发广大职工的创造潜能和劳动热情。</a:t>
            </a:r>
            <a:endParaRPr lang="zh-CN" altLang="en-US" b="1">
              <a:effectLst>
                <a:outerShdw blurRad="38100" dist="38100" dir="2700000" algn="tl">
                  <a:srgbClr val="000000">
                    <a:alpha val="43137"/>
                  </a:srgbClr>
                </a:outerShdw>
              </a:effectLst>
            </a:endParaRP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08330" y="412115"/>
            <a:ext cx="10968990" cy="5837555"/>
          </a:xfrm>
        </p:spPr>
        <p:txBody>
          <a:bodyPr>
            <a:normAutofit fontScale="90000"/>
          </a:bodyPr>
          <a:lstStyle/>
          <a:p>
            <a:r>
              <a:rPr lang="zh-CN" altLang="en-US" b="1">
                <a:effectLst>
                  <a:outerShdw blurRad="38100" dist="38100" dir="2700000" algn="tl">
                    <a:srgbClr val="000000">
                      <a:alpha val="43137"/>
                    </a:srgbClr>
                  </a:outerShdw>
                </a:effectLst>
              </a:rPr>
              <a:t>五、基础很重要，必须注重加强自身建设这个根本</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习总书记强调，工会工作更贴近基层、贴近职工群众，更符合职工群众意愿（用领导人的观点破题）。（承接上一句）这要求我们要把群众路线作为工会工作的生命线和根本工作路线，夯实基层，加强服务，筑牢党密切联系职工群众的桥梁纽带。</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在夯实基层上下功夫。（本小段主要从研究课题、适应形势、增强活力这3个方面展开的）要把如何发挥好基层工会作用作为重大课题，集中全会力量，在上半年开展广泛、深入的调查研究（作为工会负责人，会后应该立即部署这项调查任务，形成专题报告报送市委办），真正摸清情况，找准症结，开出“药方”。要适应形势发展，继续抓好工会组建和职工入会工作，做到工会组织全覆盖。要围绕增强基层工会活力，以职工群众满意不满意、工会作用发挥充分不充分为标尺，全面加强和改进基层工会工作（作为书记讲怎么加强和改进工会工作不宜过于具体，过于具体有管得过宽的感觉，不利于分管人员开展工作，所以就点了一下）。</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在改革创新上下功夫（唯改革者进，唯创新者强，唯改革创新者胜）。（本小段是从干部层面、制度层面、职工层面来谈创新的）各级工会干部要增强创新意识，进一步解放思想，破除制约工会工作发展的陈旧观念（干部是组织者、引领者，最需要破除思想障碍，所以放在前面写）。要根据全面深化改革对工会工作提出的新要求（紧贴形势任务写，当前正是改革开放40周年），创新工会的组织体制、运行机制、活动方式，为增强工会组织吸引力凝聚力打下坚实的制度基础。要尊重基层工会和职工群众的首创精神，认真总结推广基层一线的好做法、好经验。</a:t>
            </a:r>
            <a:endParaRPr lang="zh-CN" altLang="en-US" b="1">
              <a:effectLst>
                <a:outerShdw blurRad="38100" dist="38100" dir="2700000" algn="tl">
                  <a:srgbClr val="000000">
                    <a:alpha val="43137"/>
                  </a:srgbClr>
                </a:outerShdw>
              </a:effectLst>
            </a:endParaRPr>
          </a:p>
          <a:p>
            <a:endParaRPr lang="zh-CN" altLang="en-US" b="1">
              <a:effectLst>
                <a:outerShdw blurRad="38100" dist="38100" dir="2700000" algn="tl">
                  <a:srgbClr val="000000">
                    <a:alpha val="43137"/>
                  </a:srgbClr>
                </a:outerShdw>
              </a:effectLst>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2804160" y="2829560"/>
            <a:ext cx="6583680" cy="1198880"/>
          </a:xfrm>
          <a:prstGeom prst="rect">
            <a:avLst/>
          </a:prstGeom>
          <a:noFill/>
          <a:ln>
            <a:noFill/>
          </a:ln>
        </p:spPr>
        <p:txBody>
          <a:bodyPr wrap="none" rtlCol="0" anchor="t">
            <a:spAutoFit/>
          </a:bodyPr>
          <a:lstStyle/>
          <a:p>
            <a:pPr algn="ct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rPr>
              <a:t>文本思路与结构</a:t>
            </a:r>
            <a:endPar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endParaRPr>
          </a:p>
        </p:txBody>
      </p:sp>
    </p:spTree>
    <p:custDataLst>
      <p:tags r:id="rId4"/>
    </p:custDataLst>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08330" y="412115"/>
            <a:ext cx="10968990" cy="5837555"/>
          </a:xfrm>
        </p:spPr>
        <p:txBody>
          <a:bodyPr>
            <a:normAutofit/>
          </a:bodyPr>
          <a:lstStyle/>
          <a:p>
            <a:r>
              <a:rPr lang="zh-CN" altLang="en-US" b="1">
                <a:effectLst>
                  <a:outerShdw blurRad="38100" dist="38100" dir="2700000" algn="tl">
                    <a:srgbClr val="000000">
                      <a:alpha val="43137"/>
                    </a:srgbClr>
                  </a:outerShdw>
                </a:effectLst>
              </a:rPr>
              <a:t>在转变作风上下功夫。加强工会自身建设，必须抓住改进工作作风这个重点，着力解决脱离职工群众的突出问题（直奔当前突出的问题写，注意对标中央关于总工会是如何评价的）。工会干部要围着职工群众转，密切同职工群众的联系，真正融入职工中，把工作做到职工群众中。市总工会要坚持为基层服务，对基层负责，真正做到工作重心下沉、资源配置下沉和组织力量下沉（提出三个下沉具体要求），为基层工会开展工作创造良好条件，让职工群众得到实惠。</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（本段最主要特点，讲的比较宏观，较为原则性地提要求，没有过多过细提要求，要不然分管领导不好讲了）</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同志们，新时代赋予新使命，新起点开启新征程。希望各级工会组织和广大工会干部切实肩负起时代赋予的重任，凝心聚力，扎实工作，团结动员广大职工为全面建成小康社会、建设幸福XX做出新的更大的贡献！（常用的结束语）</a:t>
            </a:r>
            <a:endParaRPr lang="zh-CN" altLang="en-US" b="1">
              <a:effectLst>
                <a:outerShdw blurRad="38100" dist="38100" dir="2700000" algn="tl">
                  <a:srgbClr val="000000">
                    <a:alpha val="43137"/>
                  </a:srgbClr>
                </a:outerShdw>
              </a:effectLst>
            </a:endParaRP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6" name="标题 5"/>
          <p:cNvSpPr>
            <a:spLocks noGrp="1"/>
          </p:cNvSpPr>
          <p:nvPr>
            <p:ph type="title"/>
            <p:custDataLst>
              <p:tags r:id="rId3"/>
            </p:custDataLst>
          </p:nvPr>
        </p:nvSpPr>
        <p:spPr/>
        <p:txBody>
          <a:bodyPr/>
          <a:lstStyle/>
          <a:p>
            <a:endParaRPr lang="zh-CN" altLang="en-US"/>
          </a:p>
        </p:txBody>
      </p:sp>
      <p:sp>
        <p:nvSpPr>
          <p:cNvPr id="4" name="标题 1"/>
          <p:cNvSpPr>
            <a:spLocks noGrp="1"/>
          </p:cNvSpPr>
          <p:nvPr>
            <p:ph idx="1"/>
            <p:custDataLst>
              <p:tags r:id="rId4"/>
            </p:custDataLst>
          </p:nvPr>
        </p:nvSpPr>
        <p:spPr/>
        <p:txBody>
          <a:bodyPr>
            <a:normAutofit/>
          </a:bodyPr>
          <a:lstStyle/>
          <a:p>
            <a:r>
              <a:rPr lang="en-US" altLang="zh-CN" sz="100" smtClean="0">
                <a:solidFill>
                  <a:schemeClr val="bg1"/>
                </a:solidFill>
              </a:rPr>
              <a:t>1.</a:t>
            </a:r>
            <a:r>
              <a:rPr lang="zh-CN" altLang="zh-CN" sz="100" smtClean="0">
                <a:solidFill>
                  <a:schemeClr val="bg1"/>
                </a:solidFill>
              </a:rPr>
              <a:t>文言文</a:t>
            </a:r>
            <a:r>
              <a:rPr lang="zh-CN" altLang="zh-CN" sz="100">
                <a:solidFill>
                  <a:schemeClr val="bg1"/>
                </a:solidFill>
              </a:rPr>
              <a:t>是一种十分讲究形式美的书面语言，古人写文章时，总是从声律、音节、句式等各方面考虑，对文章的语言加以修饰，以使语言尽善尽美。因此文言文中的修辞方式格外丰富，这成为文言语言的鲜明特色，如押韵、对偶、排比等等。这些修辞方式的存在，也为我们给文言文断句提供了方便</a:t>
            </a:r>
            <a:r>
              <a:rPr lang="zh-CN" altLang="zh-CN" sz="100" smtClean="0">
                <a:solidFill>
                  <a:schemeClr val="bg1"/>
                </a:solidFill>
              </a:rPr>
              <a:t>。</a:t>
            </a:r>
            <a:endParaRPr lang="en-US" altLang="zh-CN" sz="100" smtClean="0">
              <a:solidFill>
                <a:schemeClr val="bg1"/>
              </a:solidFill>
            </a:endParaRPr>
          </a:p>
          <a:p>
            <a:r>
              <a:rPr lang="en-US" altLang="zh-CN" sz="100" smtClean="0">
                <a:solidFill>
                  <a:schemeClr val="bg1"/>
                </a:solidFill>
              </a:rPr>
              <a:t>2.</a:t>
            </a:r>
            <a:r>
              <a:rPr lang="zh-CN" altLang="zh-CN" sz="100" smtClean="0">
                <a:solidFill>
                  <a:schemeClr val="bg1"/>
                </a:solidFill>
              </a:rPr>
              <a:t>景物</a:t>
            </a:r>
            <a:r>
              <a:rPr lang="zh-CN" altLang="zh-CN" sz="100">
                <a:solidFill>
                  <a:schemeClr val="bg1"/>
                </a:solidFill>
              </a:rPr>
              <a:t>是情感的载体，我们可以通过景物的冷暖色调或时令色彩等来揣摩作者的情感情绪。明丽绚烂的景色一般表现愉悦的心态，而色彩暗淡的景物往往表达伤感之意。当然也有特例，作者以悲景写乐情或以乐景写悲情，这种情况要结合诗作具体内容来分析</a:t>
            </a:r>
            <a:r>
              <a:rPr lang="zh-CN" altLang="zh-CN" sz="100" smtClean="0">
                <a:solidFill>
                  <a:schemeClr val="bg1"/>
                </a:solidFill>
              </a:rPr>
              <a:t>。</a:t>
            </a:r>
            <a:endParaRPr lang="en-US" altLang="zh-CN" sz="100" smtClean="0">
              <a:solidFill>
                <a:schemeClr val="bg1"/>
              </a:solidFill>
            </a:endParaRPr>
          </a:p>
          <a:p>
            <a:r>
              <a:rPr lang="en-US" altLang="zh-CN" sz="100" smtClean="0">
                <a:solidFill>
                  <a:schemeClr val="bg1"/>
                </a:solidFill>
              </a:rPr>
              <a:t>3.</a:t>
            </a:r>
            <a:r>
              <a:rPr lang="zh-CN" altLang="zh-CN" sz="100" smtClean="0">
                <a:solidFill>
                  <a:schemeClr val="bg1"/>
                </a:solidFill>
              </a:rPr>
              <a:t>景物</a:t>
            </a:r>
            <a:r>
              <a:rPr lang="zh-CN" altLang="zh-CN" sz="100">
                <a:solidFill>
                  <a:schemeClr val="bg1"/>
                </a:solidFill>
              </a:rPr>
              <a:t>也有时令色彩。一般而言，早春之景给人的感觉是充满生机，富有生命力，抒发喜悦、向上的情感；暮春之景衰败纷乱，抒发感伤、惋惜之情；秋冬给人凄凉萧瑟之感，抒发悲哀惆怅之情</a:t>
            </a:r>
            <a:r>
              <a:rPr lang="zh-CN" altLang="zh-CN" sz="100" smtClean="0">
                <a:solidFill>
                  <a:schemeClr val="bg1"/>
                </a:solidFill>
              </a:rPr>
              <a:t>。</a:t>
            </a:r>
            <a:endParaRPr lang="en-US" altLang="zh-CN" sz="100" smtClean="0">
              <a:solidFill>
                <a:schemeClr val="bg1"/>
              </a:solidFill>
            </a:endParaRPr>
          </a:p>
          <a:p>
            <a:r>
              <a:rPr lang="en-US" altLang="zh-CN" sz="100" smtClean="0">
                <a:solidFill>
                  <a:schemeClr val="bg1"/>
                </a:solidFill>
              </a:rPr>
              <a:t>4.</a:t>
            </a:r>
            <a:r>
              <a:rPr lang="zh-CN" altLang="zh-CN" sz="100" smtClean="0">
                <a:solidFill>
                  <a:schemeClr val="bg1"/>
                </a:solidFill>
              </a:rPr>
              <a:t>善于</a:t>
            </a:r>
            <a:r>
              <a:rPr lang="zh-CN" altLang="zh-CN" sz="100">
                <a:solidFill>
                  <a:schemeClr val="bg1"/>
                </a:solidFill>
              </a:rPr>
              <a:t>抓住景物前面的修饰语及后面的动词、形容词，把握景物特征，从特征中捕捉背后的情感特征。</a:t>
            </a:r>
            <a:endParaRPr lang="zh-CN" altLang="zh-CN" sz="100">
              <a:solidFill>
                <a:schemeClr val="bg1"/>
              </a:solidFill>
            </a:endParaRPr>
          </a:p>
          <a:p>
            <a:r>
              <a:rPr lang="en-US" altLang="zh-CN" sz="100" smtClean="0">
                <a:solidFill>
                  <a:schemeClr val="bg1"/>
                </a:solidFill>
              </a:rPr>
              <a:t>5.</a:t>
            </a:r>
            <a:r>
              <a:rPr lang="zh-CN" altLang="zh-CN" sz="100" smtClean="0">
                <a:solidFill>
                  <a:schemeClr val="bg1"/>
                </a:solidFill>
              </a:rPr>
              <a:t>先是</a:t>
            </a:r>
            <a:r>
              <a:rPr lang="zh-CN" altLang="zh-CN" sz="100">
                <a:solidFill>
                  <a:schemeClr val="bg1"/>
                </a:solidFill>
              </a:rPr>
              <a:t>忽然看到临水人家的惊喜，接着写宁静安详的村市给词人带来的一种有所依托的温暖和慰藉。同时，眼前如画的村落，也触发了词人一缕思乡之情</a:t>
            </a:r>
            <a:r>
              <a:rPr lang="zh-CN" altLang="zh-CN" sz="100" smtClean="0">
                <a:solidFill>
                  <a:schemeClr val="bg1"/>
                </a:solidFill>
              </a:rPr>
              <a:t>。</a:t>
            </a:r>
            <a:endParaRPr lang="en-US" altLang="zh-CN" sz="100" smtClean="0">
              <a:solidFill>
                <a:schemeClr val="bg1"/>
              </a:solidFill>
            </a:endParaRPr>
          </a:p>
          <a:p>
            <a:r>
              <a:rPr lang="en-US" altLang="zh-CN" sz="100" smtClean="0">
                <a:solidFill>
                  <a:schemeClr val="bg1"/>
                </a:solidFill>
              </a:rPr>
              <a:t>6.</a:t>
            </a:r>
            <a:r>
              <a:rPr lang="zh-CN" altLang="zh-CN" sz="100" smtClean="0">
                <a:solidFill>
                  <a:schemeClr val="bg1"/>
                </a:solidFill>
              </a:rPr>
              <a:t>该</a:t>
            </a:r>
            <a:r>
              <a:rPr lang="zh-CN" altLang="zh-CN" sz="100">
                <a:solidFill>
                  <a:schemeClr val="bg1"/>
                </a:solidFill>
              </a:rPr>
              <a:t>读书节的标志将爱心、书本和纽带等元素变化组合而成。爱心和书本的寓意是热爱读书、用心读书。心形纽带寓意是以读书为纽带，齐心协力推动学习型城市的创建</a:t>
            </a:r>
            <a:r>
              <a:rPr lang="en-US" altLang="zh-CN" sz="100">
                <a:solidFill>
                  <a:schemeClr val="bg1"/>
                </a:solidFill>
              </a:rPr>
              <a:t>(</a:t>
            </a:r>
            <a:r>
              <a:rPr lang="zh-CN" altLang="zh-CN" sz="100">
                <a:solidFill>
                  <a:schemeClr val="bg1"/>
                </a:solidFill>
              </a:rPr>
              <a:t>齐心协力建构和谐社会</a:t>
            </a:r>
            <a:r>
              <a:rPr lang="en-US" altLang="zh-CN" sz="100">
                <a:solidFill>
                  <a:schemeClr val="bg1"/>
                </a:solidFill>
              </a:rPr>
              <a:t>)</a:t>
            </a:r>
            <a:r>
              <a:rPr lang="zh-CN" altLang="zh-CN" sz="100" smtClean="0">
                <a:solidFill>
                  <a:schemeClr val="bg1"/>
                </a:solidFill>
              </a:rPr>
              <a:t>。</a:t>
            </a:r>
            <a:endParaRPr lang="en-US" altLang="zh-CN" sz="100" smtClean="0">
              <a:solidFill>
                <a:schemeClr val="bg1"/>
              </a:solidFill>
            </a:endParaRPr>
          </a:p>
          <a:p>
            <a:r>
              <a:rPr lang="en-US" altLang="zh-CN" sz="100" smtClean="0">
                <a:solidFill>
                  <a:schemeClr val="bg1"/>
                </a:solidFill>
              </a:rPr>
              <a:t>7.</a:t>
            </a:r>
            <a:r>
              <a:rPr lang="zh-CN" altLang="zh-CN" sz="100" smtClean="0">
                <a:solidFill>
                  <a:schemeClr val="bg1"/>
                </a:solidFill>
              </a:rPr>
              <a:t>对</a:t>
            </a:r>
            <a:r>
              <a:rPr lang="zh-CN" altLang="zh-CN" sz="100">
                <a:solidFill>
                  <a:schemeClr val="bg1"/>
                </a:solidFill>
              </a:rPr>
              <a:t>理想的追求和对人生的悲观经常在他身上发生冲突。在斯特林堡的作品中，尽管人们的命运是悲惨的，但我们仍然能感觉到一种奋发向上的力量，虽然这种努力往往以失败而告终，但这种追求本身，就带有一种震撼人心的悲壮与崇高</a:t>
            </a:r>
            <a:r>
              <a:rPr lang="zh-CN" altLang="zh-CN" sz="100" smtClean="0">
                <a:solidFill>
                  <a:schemeClr val="bg1"/>
                </a:solidFill>
              </a:rPr>
              <a:t>。</a:t>
            </a:r>
            <a:endParaRPr lang="en-US" altLang="zh-CN" sz="100" smtClean="0">
              <a:solidFill>
                <a:schemeClr val="bg1"/>
              </a:solidFill>
            </a:endParaRPr>
          </a:p>
          <a:p>
            <a:r>
              <a:rPr lang="en-US" altLang="zh-CN" sz="100" smtClean="0">
                <a:solidFill>
                  <a:schemeClr val="bg1"/>
                </a:solidFill>
              </a:rPr>
              <a:t>8.</a:t>
            </a:r>
            <a:r>
              <a:rPr lang="zh-CN" altLang="zh-CN" sz="100" smtClean="0">
                <a:solidFill>
                  <a:schemeClr val="bg1"/>
                </a:solidFill>
              </a:rPr>
              <a:t>小说</a:t>
            </a:r>
            <a:r>
              <a:rPr lang="zh-CN" altLang="zh-CN" sz="100">
                <a:solidFill>
                  <a:schemeClr val="bg1"/>
                </a:solidFill>
              </a:rPr>
              <a:t>的结尾，主人公收起那弥足珍贵的半张纸，</a:t>
            </a:r>
            <a:r>
              <a:rPr lang="en-US" altLang="zh-CN" sz="100">
                <a:solidFill>
                  <a:schemeClr val="bg1"/>
                </a:solidFill>
              </a:rPr>
              <a:t>“</a:t>
            </a:r>
            <a:r>
              <a:rPr lang="zh-CN" altLang="zh-CN" sz="100">
                <a:solidFill>
                  <a:schemeClr val="bg1"/>
                </a:solidFill>
              </a:rPr>
              <a:t>走出去时并不是垂头丧气的</a:t>
            </a:r>
            <a:r>
              <a:rPr lang="en-US" altLang="zh-CN" sz="100">
                <a:solidFill>
                  <a:schemeClr val="bg1"/>
                </a:solidFill>
              </a:rPr>
              <a:t>”</a:t>
            </a:r>
            <a:r>
              <a:rPr lang="zh-CN" altLang="zh-CN" sz="100">
                <a:solidFill>
                  <a:schemeClr val="bg1"/>
                </a:solidFill>
              </a:rPr>
              <a:t>，而是</a:t>
            </a:r>
            <a:r>
              <a:rPr lang="en-US" altLang="zh-CN" sz="100">
                <a:solidFill>
                  <a:schemeClr val="bg1"/>
                </a:solidFill>
              </a:rPr>
              <a:t>“</a:t>
            </a:r>
            <a:r>
              <a:rPr lang="zh-CN" altLang="zh-CN" sz="100">
                <a:solidFill>
                  <a:schemeClr val="bg1"/>
                </a:solidFill>
              </a:rPr>
              <a:t>高高地抬起了头</a:t>
            </a:r>
            <a:r>
              <a:rPr lang="en-US" altLang="zh-CN" sz="100">
                <a:solidFill>
                  <a:schemeClr val="bg1"/>
                </a:solidFill>
              </a:rPr>
              <a:t>”</a:t>
            </a:r>
            <a:r>
              <a:rPr lang="zh-CN" altLang="zh-CN" sz="100">
                <a:solidFill>
                  <a:schemeClr val="bg1"/>
                </a:solidFill>
              </a:rPr>
              <a:t>，这告诉我们主人公将以一种更为积极的人生态度，奋然前行，去开拓新的人生。他勇敢地面对命运，承受人生的一切幸与不幸，在生活面前保持着骄傲与快乐的姿态。由此可见，主人公是一位达观而又坚强的人</a:t>
            </a:r>
            <a:r>
              <a:rPr lang="zh-CN" altLang="zh-CN" sz="100" smtClean="0">
                <a:solidFill>
                  <a:schemeClr val="bg1"/>
                </a:solidFill>
              </a:rPr>
              <a:t>。</a:t>
            </a:r>
            <a:endParaRPr lang="zh-CN" altLang="en-US" sz="100">
              <a:solidFill>
                <a:schemeClr val="bg1"/>
              </a:solidFill>
            </a:endParaRPr>
          </a:p>
        </p:txBody>
      </p:sp>
      <p:pic>
        <p:nvPicPr>
          <p:cNvPr id="2" name="图片 1"/>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5" name="矩形 4"/>
          <p:cNvSpPr/>
          <p:nvPr>
            <p:custDataLst>
              <p:tags r:id="rId9"/>
            </p:custDataLst>
          </p:nvPr>
        </p:nvSpPr>
        <p:spPr>
          <a:xfrm>
            <a:off x="2156462" y="2967335"/>
            <a:ext cx="7879080" cy="1015663"/>
          </a:xfrm>
          <a:prstGeom prst="rect">
            <a:avLst/>
          </a:prstGeom>
          <a:noFill/>
        </p:spPr>
        <p:txBody>
          <a:bodyPr wrap="none" lIns="91440" tIns="45720" rIns="91440" bIns="45720">
            <a:spAutoFit/>
          </a:bodyPr>
          <a:lstStyle/>
          <a:p>
            <a:pPr algn="ctr"/>
            <a:r>
              <a:rPr lang="zh-CN" altLang="en-US" sz="6000" b="1" cap="none" spc="0" smtClean="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感谢观看，欢迎指导！</a:t>
            </a:r>
            <a:endParaRPr lang="zh-CN" altLang="en-US" sz="6000" b="1" cap="none" spc="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pic>
        <p:nvPicPr>
          <p:cNvPr id="7" name="New picture" hidden="1"/>
          <p:cNvPicPr/>
          <p:nvPr>
            <p:custDataLst>
              <p:tags r:id="rId11"/>
            </p:custDataLst>
          </p:nvPr>
        </p:nvPicPr>
        <p:blipFill>
          <a:blip r:embed="rId10"/>
          <a:stretch>
            <a:fillRect/>
          </a:stretch>
        </p:blipFill>
        <p:spPr>
          <a:xfrm>
            <a:off x="10617200" y="11938000"/>
            <a:ext cx="342900" cy="444500"/>
          </a:xfrm>
          <a:prstGeom prst="cube">
            <a:avLst/>
          </a:prstGeom>
        </p:spPr>
      </p:pic>
      <p:pic>
        <p:nvPicPr>
          <p:cNvPr id="8" name="New picture"/>
          <p:cNvPicPr/>
          <p:nvPr>
            <p:custDataLst>
              <p:tags r:id="rId13"/>
            </p:custDataLst>
          </p:nvPr>
        </p:nvPicPr>
        <p:blipFill>
          <a:blip r:embed="rId12"/>
          <a:stretch>
            <a:fillRect/>
          </a:stretch>
        </p:blipFill>
        <p:spPr>
          <a:xfrm>
            <a:off x="12369800" y="12573000"/>
            <a:ext cx="317500" cy="241300"/>
          </a:xfrm>
          <a:prstGeom prst="cube">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stretch>
            <a:fillRect/>
          </a:stretch>
        </p:blipFill>
        <p:spPr>
          <a:xfrm>
            <a:off x="-635" y="-1905"/>
            <a:ext cx="12193270" cy="6861175"/>
          </a:xfrm>
          <a:prstGeom prst="rect">
            <a:avLst/>
          </a:prstGeom>
        </p:spPr>
      </p:pic>
      <p:sp>
        <p:nvSpPr>
          <p:cNvPr id="10" name="矩形 9"/>
          <p:cNvSpPr/>
          <p:nvPr>
            <p:custDataLst>
              <p:tags r:id="rId5"/>
            </p:custDataLst>
          </p:nvPr>
        </p:nvSpPr>
        <p:spPr>
          <a:xfrm>
            <a:off x="391215" y="998755"/>
            <a:ext cx="3401114" cy="5291455"/>
          </a:xfrm>
          <a:prstGeom prst="rect">
            <a:avLst/>
          </a:prstGeom>
        </p:spPr>
        <p:txBody>
          <a:bodyPr wrap="square" lIns="121875" tIns="60936" rIns="121875" bIns="60936">
            <a:spAutoFit/>
          </a:bodyPr>
          <a:lstStyle/>
          <a:p>
            <a:pPr indent="457200" algn="just" fontAlgn="auto">
              <a:lnSpc>
                <a:spcPct val="150000"/>
              </a:lnSpc>
              <a:spcAft>
                <a:spcPct val="0"/>
              </a:spcAft>
            </a:pPr>
            <a:r>
              <a:rPr lang="en-US" altLang="zh-CN" sz="2800" b="1" kern="100">
                <a:effectLst>
                  <a:outerShdw blurRad="38100" dist="38100" dir="2700000" algn="tl">
                    <a:srgbClr val="000000">
                      <a:alpha val="43137"/>
                    </a:srgbClr>
                  </a:outerShdw>
                </a:effectLst>
                <a:latin typeface="Times New Roman" panose="02020603050405020304" pitchFamily="18" charset="0"/>
                <a:ea typeface="方正中等线简体" panose="03000509000000000000" pitchFamily="65" charset="-122"/>
                <a:cs typeface="Courier New" panose="02070309020205020404" pitchFamily="49" charset="0"/>
              </a:rPr>
              <a:t>1.本文是毛泽东同志在中国人民政治协商会议第一届全体会议上所致的开幕词。请结合开幕词的结构构成和课文内容补写右面的结构导图。</a:t>
            </a:r>
            <a:endParaRPr lang="en-US" altLang="zh-CN" sz="2800" b="1" kern="100">
              <a:effectLst>
                <a:outerShdw blurRad="38100" dist="38100" dir="2700000" algn="tl">
                  <a:srgbClr val="000000">
                    <a:alpha val="43137"/>
                  </a:srgbClr>
                </a:outerShdw>
              </a:effectLst>
              <a:latin typeface="Times New Roman" panose="02020603050405020304" pitchFamily="18" charset="0"/>
              <a:ea typeface="方正中等线简体" panose="03000509000000000000" pitchFamily="65" charset="-122"/>
              <a:cs typeface="Courier New" panose="02070309020205020404" pitchFamily="49" charset="0"/>
            </a:endParaRPr>
          </a:p>
        </p:txBody>
      </p:sp>
      <p:pic>
        <p:nvPicPr>
          <p:cNvPr id="1026" name="Picture 2"/>
          <p:cNvPicPr>
            <a:picLocks noChangeAspect="1" noChangeArrowheads="1"/>
          </p:cNvPicPr>
          <p:nvPr>
            <p:custDataLst>
              <p:tags r:id="rId7"/>
            </p:custDataLst>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783161" y="1058821"/>
            <a:ext cx="7064646" cy="5682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custDataLst>
              <p:tags r:id="rId8"/>
            </p:custDataLst>
          </p:nvPr>
        </p:nvSpPr>
        <p:spPr>
          <a:xfrm>
            <a:off x="8411001" y="1750634"/>
            <a:ext cx="1706880" cy="396240"/>
          </a:xfrm>
          <a:prstGeom prst="rect">
            <a:avLst/>
          </a:prstGeom>
        </p:spPr>
        <p:txBody>
          <a:bodyPr wrap="none">
            <a:spAutoFit/>
          </a:bodyPr>
          <a:lstStyle/>
          <a:p>
            <a:r>
              <a:rPr lang="en-US" altLang="zh-CN" sz="20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“胜利”基础</a:t>
            </a:r>
            <a:endParaRPr lang="en-US" altLang="zh-CN" sz="20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endParaRPr>
          </a:p>
        </p:txBody>
      </p:sp>
      <p:sp>
        <p:nvSpPr>
          <p:cNvPr id="5" name="矩形 4"/>
          <p:cNvSpPr/>
          <p:nvPr>
            <p:custDataLst>
              <p:tags r:id="rId9"/>
            </p:custDataLst>
          </p:nvPr>
        </p:nvSpPr>
        <p:spPr>
          <a:xfrm>
            <a:off x="7230657" y="3499831"/>
            <a:ext cx="640080" cy="396240"/>
          </a:xfrm>
          <a:prstGeom prst="rect">
            <a:avLst/>
          </a:prstGeom>
        </p:spPr>
        <p:txBody>
          <a:bodyPr wrap="none">
            <a:spAutoFit/>
          </a:bodyPr>
          <a:lstStyle/>
          <a:p>
            <a:r>
              <a:rPr lang="zh-CN" altLang="zh-CN" sz="2000" kern="100" spc="-2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任务</a:t>
            </a:r>
            <a:endParaRPr lang="zh-CN" altLang="zh-CN" sz="2000" kern="100" spc="-2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endParaRPr>
          </a:p>
        </p:txBody>
      </p:sp>
      <p:sp>
        <p:nvSpPr>
          <p:cNvPr id="7" name="矩形 6"/>
          <p:cNvSpPr/>
          <p:nvPr>
            <p:custDataLst>
              <p:tags r:id="rId10"/>
            </p:custDataLst>
          </p:nvPr>
        </p:nvSpPr>
        <p:spPr>
          <a:xfrm>
            <a:off x="7230657" y="4790301"/>
            <a:ext cx="640080" cy="396240"/>
          </a:xfrm>
          <a:prstGeom prst="rect">
            <a:avLst/>
          </a:prstGeom>
        </p:spPr>
        <p:txBody>
          <a:bodyPr wrap="none">
            <a:spAutoFit/>
          </a:bodyPr>
          <a:lstStyle/>
          <a:p>
            <a:r>
              <a:rPr lang="zh-CN" altLang="zh-CN" sz="2000" kern="100" spc="-2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意义</a:t>
            </a:r>
            <a:endParaRPr lang="zh-CN" altLang="zh-CN" sz="2000" kern="100" spc="-2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endParaRPr>
          </a:p>
        </p:txBody>
      </p:sp>
      <p:sp>
        <p:nvSpPr>
          <p:cNvPr id="8" name="矩形 7"/>
          <p:cNvSpPr/>
          <p:nvPr>
            <p:custDataLst>
              <p:tags r:id="rId11"/>
            </p:custDataLst>
          </p:nvPr>
        </p:nvSpPr>
        <p:spPr>
          <a:xfrm>
            <a:off x="8463242" y="4751185"/>
            <a:ext cx="2341880" cy="396240"/>
          </a:xfrm>
          <a:prstGeom prst="rect">
            <a:avLst/>
          </a:prstGeom>
        </p:spPr>
        <p:txBody>
          <a:bodyPr wrap="none">
            <a:spAutoFit/>
          </a:bodyPr>
          <a:lstStyle/>
          <a:p>
            <a:r>
              <a:rPr lang="zh-CN" altLang="zh-CN" sz="2000" kern="100" spc="-3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宣布中国人民站起来了</a:t>
            </a:r>
            <a:endParaRPr lang="zh-CN" altLang="zh-CN" sz="2000" kern="100" spc="-3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endParaRPr>
          </a:p>
        </p:txBody>
      </p:sp>
      <p:sp>
        <p:nvSpPr>
          <p:cNvPr id="15" name="矩形 14"/>
          <p:cNvSpPr/>
          <p:nvPr>
            <p:custDataLst>
              <p:tags r:id="rId12"/>
            </p:custDataLst>
          </p:nvPr>
        </p:nvSpPr>
        <p:spPr>
          <a:xfrm>
            <a:off x="6996447" y="6269886"/>
            <a:ext cx="1452880" cy="396240"/>
          </a:xfrm>
          <a:prstGeom prst="rect">
            <a:avLst/>
          </a:prstGeom>
        </p:spPr>
        <p:txBody>
          <a:bodyPr wrap="none">
            <a:spAutoFit/>
          </a:bodyPr>
          <a:lstStyle/>
          <a:p>
            <a:r>
              <a:rPr lang="zh-CN" altLang="zh-CN" sz="20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悼念和庆贺</a:t>
            </a:r>
            <a:endParaRPr lang="zh-CN" altLang="zh-CN" sz="20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endParaRPr>
          </a:p>
        </p:txBody>
      </p:sp>
      <p:sp>
        <p:nvSpPr>
          <p:cNvPr id="11" name="文本框 10"/>
          <p:cNvSpPr txBox="1"/>
          <p:nvPr>
            <p:custDataLst>
              <p:tags r:id="rId13"/>
            </p:custDataLst>
          </p:nvPr>
        </p:nvSpPr>
        <p:spPr>
          <a:xfrm>
            <a:off x="978196" y="365517"/>
            <a:ext cx="4976667" cy="640080"/>
          </a:xfrm>
          <a:prstGeom prst="rect">
            <a:avLst/>
          </a:prstGeom>
          <a:noFill/>
        </p:spPr>
        <p:txBody>
          <a:bodyPr wrap="square" rtlCol="0">
            <a:spAutoFit/>
          </a:bodyPr>
          <a:lstStyle/>
          <a:p>
            <a:r>
              <a:rPr lang="zh-CN" altLang="en-US" sz="3600" b="1">
                <a:solidFill>
                  <a:srgbClr val="D51F2A"/>
                </a:solidFill>
                <a:latin typeface="微软雅黑" panose="020b0503020204020204" charset="-122"/>
                <a:ea typeface="微软雅黑"/>
                <a:sym typeface="+mn-ea"/>
              </a:rPr>
              <a:t> 理文脉，析结构</a:t>
            </a:r>
            <a:endParaRPr lang="zh-CN" altLang="en-US" sz="3600" b="1">
              <a:solidFill>
                <a:srgbClr val="D51F2A"/>
              </a:solidFill>
              <a:latin typeface="微软雅黑" panose="020b0503020204020204" charset="-122"/>
              <a:ea typeface="微软雅黑"/>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1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61620" y="110490"/>
            <a:ext cx="4010025" cy="583565"/>
          </a:xfrm>
          <a:prstGeom prst="rect">
            <a:avLst/>
          </a:prstGeom>
          <a:solidFill>
            <a:srgbClr val="FFFF00"/>
          </a:solidFill>
        </p:spPr>
        <p:txBody>
          <a:bodyPr wrap="square" rtlCol="0" anchor="t">
            <a:spAutoFit/>
          </a:bodyPr>
          <a:lstStyle/>
          <a:p>
            <a:r>
              <a:rPr lang="zh-CN" altLang="en-US" sz="3200" b="1"/>
              <a:t>   初读——理思路</a:t>
            </a:r>
            <a:endParaRPr lang="zh-CN" altLang="en-US" sz="3200" b="1"/>
          </a:p>
        </p:txBody>
      </p:sp>
      <p:sp>
        <p:nvSpPr>
          <p:cNvPr id="3" name="文本框 2"/>
          <p:cNvSpPr txBox="1"/>
          <p:nvPr>
            <p:custDataLst>
              <p:tags r:id="rId4"/>
            </p:custDataLst>
          </p:nvPr>
        </p:nvSpPr>
        <p:spPr>
          <a:xfrm>
            <a:off x="626745" y="857885"/>
            <a:ext cx="6032500" cy="583565"/>
          </a:xfrm>
          <a:prstGeom prst="rect">
            <a:avLst/>
          </a:prstGeom>
          <a:noFill/>
        </p:spPr>
        <p:txBody>
          <a:bodyPr wrap="square" rtlCol="0" anchor="t">
            <a:spAutoFit/>
          </a:bodyPr>
          <a:lstStyle/>
          <a:p>
            <a:r>
              <a:rPr lang="zh-CN" altLang="en-US" sz="3200"/>
              <a:t>1. 快速浏览，把握文章整体结构。</a:t>
            </a:r>
            <a:endParaRPr lang="zh-CN" altLang="en-US" sz="3200"/>
          </a:p>
        </p:txBody>
      </p:sp>
      <p:sp>
        <p:nvSpPr>
          <p:cNvPr id="4" name="文本框 3"/>
          <p:cNvSpPr txBox="1"/>
          <p:nvPr>
            <p:custDataLst>
              <p:tags r:id="rId5"/>
            </p:custDataLst>
          </p:nvPr>
        </p:nvSpPr>
        <p:spPr>
          <a:xfrm>
            <a:off x="626745" y="1482725"/>
            <a:ext cx="8545830" cy="583565"/>
          </a:xfrm>
          <a:prstGeom prst="rect">
            <a:avLst/>
          </a:prstGeom>
          <a:noFill/>
        </p:spPr>
        <p:txBody>
          <a:bodyPr wrap="square" rtlCol="0" anchor="t">
            <a:spAutoFit/>
          </a:bodyPr>
          <a:lstStyle/>
          <a:p>
            <a:r>
              <a:rPr lang="zh-CN" altLang="en-US" sz="3200"/>
              <a:t>2. 圈点勾画信息，特别是明显的结构标志词语。</a:t>
            </a:r>
            <a:endParaRPr lang="zh-CN" altLang="en-US" sz="3200"/>
          </a:p>
        </p:txBody>
      </p:sp>
      <p:sp>
        <p:nvSpPr>
          <p:cNvPr id="5" name="文本框 4"/>
          <p:cNvSpPr txBox="1"/>
          <p:nvPr>
            <p:custDataLst>
              <p:tags r:id="rId6"/>
            </p:custDataLst>
          </p:nvPr>
        </p:nvSpPr>
        <p:spPr>
          <a:xfrm>
            <a:off x="626745" y="2188845"/>
            <a:ext cx="6031865" cy="583565"/>
          </a:xfrm>
          <a:prstGeom prst="rect">
            <a:avLst/>
          </a:prstGeom>
          <a:noFill/>
        </p:spPr>
        <p:txBody>
          <a:bodyPr wrap="square" rtlCol="0" anchor="t">
            <a:spAutoFit/>
          </a:bodyPr>
          <a:lstStyle/>
          <a:p>
            <a:r>
              <a:rPr lang="zh-CN" altLang="en-US" sz="3200" b="1">
                <a:solidFill>
                  <a:srgbClr val="C00000"/>
                </a:solidFill>
              </a:rPr>
              <a:t>【1】第一段的“现在开幕了”。</a:t>
            </a:r>
            <a:endParaRPr lang="zh-CN" altLang="en-US" sz="3200" b="1">
              <a:solidFill>
                <a:srgbClr val="C00000"/>
              </a:solidFill>
            </a:endParaRPr>
          </a:p>
        </p:txBody>
      </p:sp>
      <p:sp>
        <p:nvSpPr>
          <p:cNvPr id="6" name="文本框 5"/>
          <p:cNvSpPr txBox="1"/>
          <p:nvPr>
            <p:custDataLst>
              <p:tags r:id="rId7"/>
            </p:custDataLst>
          </p:nvPr>
        </p:nvSpPr>
        <p:spPr>
          <a:xfrm>
            <a:off x="626745" y="2947670"/>
            <a:ext cx="10713720" cy="583565"/>
          </a:xfrm>
          <a:prstGeom prst="rect">
            <a:avLst/>
          </a:prstGeom>
          <a:noFill/>
          <a:extLst>
            <a:ext uri="{909E8E84-426E-40DD-AFC4-6F175D3DCCD1}">
              <a14:hiddenFill xmlns:a14="http://schemas.microsoft.com/office/drawing/2010/main">
                <a:solidFill>
                  <a:srgbClr val="92D050"/>
                </a:solidFill>
              </a14:hiddenFill>
            </a:ext>
          </a:extLst>
        </p:spPr>
        <p:txBody>
          <a:bodyPr wrap="square" rtlCol="0" anchor="t">
            <a:spAutoFit/>
          </a:bodyPr>
          <a:lstStyle/>
          <a:p>
            <a:r>
              <a:rPr lang="zh-CN" altLang="en-US" sz="3200" b="1"/>
              <a:t>【2】第三、四段中的“在三年多的时间内”“三年以前”。</a:t>
            </a:r>
            <a:endParaRPr lang="zh-CN" altLang="en-US" sz="3200" b="1"/>
          </a:p>
        </p:txBody>
      </p:sp>
      <p:sp>
        <p:nvSpPr>
          <p:cNvPr id="7" name="文本框 6"/>
          <p:cNvSpPr txBox="1"/>
          <p:nvPr>
            <p:custDataLst>
              <p:tags r:id="rId8"/>
            </p:custDataLst>
          </p:nvPr>
        </p:nvSpPr>
        <p:spPr>
          <a:xfrm>
            <a:off x="626745" y="3609975"/>
            <a:ext cx="9649460" cy="583565"/>
          </a:xfrm>
          <a:prstGeom prst="rect">
            <a:avLst/>
          </a:prstGeom>
          <a:noFill/>
        </p:spPr>
        <p:txBody>
          <a:bodyPr wrap="square" rtlCol="0" anchor="t">
            <a:spAutoFit/>
          </a:bodyPr>
          <a:lstStyle/>
          <a:p>
            <a:r>
              <a:rPr lang="zh-CN" altLang="en-US" sz="3200" b="1">
                <a:solidFill>
                  <a:srgbClr val="7030A0"/>
                </a:solidFill>
              </a:rPr>
              <a:t>【3】第五、六段的“现在”“我们已经站起来了”。</a:t>
            </a:r>
            <a:endParaRPr lang="zh-CN" altLang="en-US" sz="3200" b="1">
              <a:solidFill>
                <a:srgbClr val="7030A0"/>
              </a:solidFill>
            </a:endParaRPr>
          </a:p>
        </p:txBody>
      </p:sp>
      <p:sp>
        <p:nvSpPr>
          <p:cNvPr id="8" name="文本框 7"/>
          <p:cNvSpPr txBox="1"/>
          <p:nvPr>
            <p:custDataLst>
              <p:tags r:id="rId9"/>
            </p:custDataLst>
          </p:nvPr>
        </p:nvSpPr>
        <p:spPr>
          <a:xfrm>
            <a:off x="728345" y="4311015"/>
            <a:ext cx="11099165" cy="521970"/>
          </a:xfrm>
          <a:prstGeom prst="rect">
            <a:avLst/>
          </a:prstGeom>
          <a:noFill/>
          <a:extLst>
            <a:ext uri="{909E8E84-426E-40DD-AFC4-6F175D3DCCD1}">
              <a14:hiddenFill xmlns:a14="http://schemas.microsoft.com/office/drawing/2010/main">
                <a:solidFill>
                  <a:srgbClr val="92D050"/>
                </a:solidFill>
              </a14:hiddenFill>
            </a:ext>
          </a:extLst>
        </p:spPr>
        <p:txBody>
          <a:bodyPr wrap="square" rtlCol="0" anchor="t">
            <a:spAutoFit/>
          </a:bodyPr>
          <a:lstStyle/>
          <a:p>
            <a:r>
              <a:rPr lang="zh-CN" altLang="en-US" sz="2800" b="1">
                <a:solidFill>
                  <a:srgbClr val="C00000"/>
                </a:solidFill>
              </a:rPr>
              <a:t>【4】第七段的“我们的革命工作还没有完结”“我们还要继续努力”。</a:t>
            </a:r>
            <a:endParaRPr lang="zh-CN" altLang="en-US" sz="2800" b="1">
              <a:solidFill>
                <a:srgbClr val="C00000"/>
              </a:solidFill>
            </a:endParaRPr>
          </a:p>
        </p:txBody>
      </p:sp>
      <p:sp>
        <p:nvSpPr>
          <p:cNvPr id="9" name="文本框 8"/>
          <p:cNvSpPr txBox="1"/>
          <p:nvPr>
            <p:custDataLst>
              <p:tags r:id="rId10"/>
            </p:custDataLst>
          </p:nvPr>
        </p:nvSpPr>
        <p:spPr>
          <a:xfrm>
            <a:off x="728345" y="4950460"/>
            <a:ext cx="11099800" cy="1814830"/>
          </a:xfrm>
          <a:prstGeom prst="rect">
            <a:avLst/>
          </a:prstGeom>
          <a:noFill/>
        </p:spPr>
        <p:txBody>
          <a:bodyPr wrap="square" rtlCol="0" anchor="t">
            <a:spAutoFit/>
          </a:bodyPr>
          <a:lstStyle/>
          <a:p>
            <a:r>
              <a:rPr lang="zh-CN" altLang="en-US" sz="2800"/>
              <a:t>【5】第九、十、十一段的“全国规模的经济建设工作业已摆在我们面前”“ 随着经济建设的高潮的到来，不可避免地将要出现一个文化建设的高潮”“ 我们将不但有一个强大的陆军，而且有一个强大的空军和一个强大的海军。”</a:t>
            </a:r>
            <a:endParaRPr lang="zh-CN" altLang="en-US" sz="2800"/>
          </a:p>
        </p:txBody>
      </p:sp>
      <p:pic>
        <p:nvPicPr>
          <p:cNvPr id="10" name="图片 9"/>
          <p:cNvPicPr>
            <a:picLocks noChangeAspect="1"/>
          </p:cNvPicPr>
          <p:nvPr>
            <p:custDataLst>
              <p:tags r:id="rId12"/>
            </p:custDataLst>
          </p:nvPr>
        </p:nvPicPr>
        <p:blipFill>
          <a:blip r:embed="rId11"/>
          <a:stretch>
            <a:fillRect/>
          </a:stretch>
        </p:blipFill>
        <p:spPr>
          <a:xfrm>
            <a:off x="9404985" y="388620"/>
            <a:ext cx="1920875" cy="1677670"/>
          </a:xfrm>
          <a:prstGeom prst="rect">
            <a:avLst/>
          </a:prstGeom>
          <a:effectLst>
            <a:softEdge rad="317500"/>
          </a:effectLst>
        </p:spPr>
      </p:pic>
    </p:spTree>
    <p:custDataLst>
      <p:tags r:id="rId13"/>
    </p:custDataLst>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4"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from="(-#ppt_w/2)" to="(#ppt_x)" calcmode="lin" valueType="num">
                                      <p:cBhvr>
                                        <p:cTn id="28" dur="600" fill="hold">
                                          <p:stCondLst>
                                            <p:cond delay="0"/>
                                          </p:stCondLst>
                                        </p:cTn>
                                        <p:tgtEl>
                                          <p:spTgt spid="5"/>
                                        </p:tgtEl>
                                        <p:attrNameLst>
                                          <p:attrName>ppt_x</p:attrName>
                                        </p:attrNameLst>
                                      </p:cBhvr>
                                    </p:anim>
                                    <p:anim from="0" to="-1.0" calcmode="lin" valueType="num">
                                      <p:cBhvr>
                                        <p:cTn id="29" dur="200" decel="50000" autoRev="1" fill="hold">
                                          <p:stCondLst>
                                            <p:cond delay="600"/>
                                          </p:stCondLst>
                                        </p:cTn>
                                        <p:tgtEl>
                                          <p:spTgt spid="5"/>
                                        </p:tgtEl>
                                        <p:attrNameLst>
                                          <p:attrName>xshear</p:attrName>
                                        </p:attrNameLst>
                                      </p:cBhvr>
                                    </p:anim>
                                    <p:animScale>
                                      <p:cBhvr>
                                        <p:cTn id="30" dur="200" decel="100000" autoRev="1" fill="hold">
                                          <p:stCondLst>
                                            <p:cond delay="600"/>
                                          </p:stCondLst>
                                        </p:cTn>
                                        <p:tgtEl>
                                          <p:spTgt spid="5"/>
                                        </p:tgtEl>
                                      </p:cBhvr>
                                      <p:from x="100000" y="100000"/>
                                      <p:to x="80000" y="100000"/>
                                    </p:animScale>
                                    <p:anim by="(#ppt_h/3+#ppt_w*0.1)" calcmode="lin" valueType="num">
                                      <p:cBhvr additive="sum">
                                        <p:cTn id="31" dur="200" decel="100000" autoRev="1" fill="hold">
                                          <p:stCondLst>
                                            <p:cond delay="600"/>
                                          </p:stCondLst>
                                        </p:cTn>
                                        <p:tgtEl>
                                          <p:spTgt spid="5"/>
                                        </p:tgtEl>
                                        <p:attrNameLst>
                                          <p:attrName>ppt_x</p:attrName>
                                        </p:attrNameLst>
                                      </p:cBhvr>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49" presetClass="entr" presetSubtype="0" decel="10000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 calcmode="lin" valueType="num">
                                      <p:cBhvr>
                                        <p:cTn id="38" dur="500" fill="hold"/>
                                        <p:tgtEl>
                                          <p:spTgt spid="6"/>
                                        </p:tgtEl>
                                        <p:attrNameLst>
                                          <p:attrName>style.rotation</p:attrName>
                                        </p:attrNameLst>
                                      </p:cBhvr>
                                      <p:tavLst>
                                        <p:tav tm="0">
                                          <p:val>
                                            <p:fltVal val="360"/>
                                          </p:val>
                                        </p:tav>
                                        <p:tav tm="100000">
                                          <p:val>
                                            <p:fltVal val="0"/>
                                          </p:val>
                                        </p:tav>
                                      </p:tavLst>
                                    </p:anim>
                                    <p:animEffect transition="in" filter="fade">
                                      <p:cBhvr>
                                        <p:cTn id="39" dur="500"/>
                                        <p:tgtEl>
                                          <p:spTgt spid="6"/>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15" presetClass="entr" presetSubtype="0"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1000" fill="hold"/>
                                        <p:tgtEl>
                                          <p:spTgt spid="7"/>
                                        </p:tgtEl>
                                        <p:attrNameLst>
                                          <p:attrName>ppt_w</p:attrName>
                                        </p:attrNameLst>
                                      </p:cBhvr>
                                      <p:tavLst>
                                        <p:tav tm="0">
                                          <p:val>
                                            <p:fltVal val="0"/>
                                          </p:val>
                                        </p:tav>
                                        <p:tav tm="100000">
                                          <p:val>
                                            <p:strVal val="#ppt_w"/>
                                          </p:val>
                                        </p:tav>
                                      </p:tavLst>
                                    </p:anim>
                                    <p:anim calcmode="lin" valueType="num">
                                      <p:cBhvr>
                                        <p:cTn id="45" dur="1000" fill="hold"/>
                                        <p:tgtEl>
                                          <p:spTgt spid="7"/>
                                        </p:tgtEl>
                                        <p:attrNameLst>
                                          <p:attrName>ppt_h</p:attrName>
                                        </p:attrNameLst>
                                      </p:cBhvr>
                                      <p:tavLst>
                                        <p:tav tm="0">
                                          <p:val>
                                            <p:fltVal val="0"/>
                                          </p:val>
                                        </p:tav>
                                        <p:tav tm="100000">
                                          <p:val>
                                            <p:strVal val="#ppt_h"/>
                                          </p:val>
                                        </p:tav>
                                      </p:tavLst>
                                    </p:anim>
                                    <p:anim calcmode="lin" valueType="num">
                                      <p:cBhvr>
                                        <p:cTn id="46"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15" presetClass="entr" presetSubtype="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1000" fill="hold"/>
                                        <p:tgtEl>
                                          <p:spTgt spid="8"/>
                                        </p:tgtEl>
                                        <p:attrNameLst>
                                          <p:attrName>ppt_w</p:attrName>
                                        </p:attrNameLst>
                                      </p:cBhvr>
                                      <p:tavLst>
                                        <p:tav tm="0">
                                          <p:val>
                                            <p:fltVal val="0"/>
                                          </p:val>
                                        </p:tav>
                                        <p:tav tm="100000">
                                          <p:val>
                                            <p:strVal val="#ppt_w"/>
                                          </p:val>
                                        </p:tav>
                                      </p:tavLst>
                                    </p:anim>
                                    <p:anim calcmode="lin" valueType="num">
                                      <p:cBhvr>
                                        <p:cTn id="53" dur="1000" fill="hold"/>
                                        <p:tgtEl>
                                          <p:spTgt spid="8"/>
                                        </p:tgtEl>
                                        <p:attrNameLst>
                                          <p:attrName>ppt_h</p:attrName>
                                        </p:attrNameLst>
                                      </p:cBhvr>
                                      <p:tavLst>
                                        <p:tav tm="0">
                                          <p:val>
                                            <p:fltVal val="0"/>
                                          </p:val>
                                        </p:tav>
                                        <p:tav tm="100000">
                                          <p:val>
                                            <p:strVal val="#ppt_h"/>
                                          </p:val>
                                        </p:tav>
                                      </p:tavLst>
                                    </p:anim>
                                    <p:anim calcmode="lin" valueType="num">
                                      <p:cBhvr>
                                        <p:cTn id="54"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55"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53" presetClass="entr" presetSubtype="0" fill="hold" grpId="0" nodeType="click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500" fill="hold"/>
                                        <p:tgtEl>
                                          <p:spTgt spid="9"/>
                                        </p:tgtEl>
                                        <p:attrNameLst>
                                          <p:attrName>ppt_w</p:attrName>
                                        </p:attrNameLst>
                                      </p:cBhvr>
                                      <p:tavLst>
                                        <p:tav tm="0">
                                          <p:val>
                                            <p:fltVal val="0"/>
                                          </p:val>
                                        </p:tav>
                                        <p:tav tm="100000">
                                          <p:val>
                                            <p:strVal val="#ppt_w"/>
                                          </p:val>
                                        </p:tav>
                                      </p:tavLst>
                                    </p:anim>
                                    <p:anim calcmode="lin" valueType="num">
                                      <p:cBhvr>
                                        <p:cTn id="61" dur="500" fill="hold"/>
                                        <p:tgtEl>
                                          <p:spTgt spid="9"/>
                                        </p:tgtEl>
                                        <p:attrNameLst>
                                          <p:attrName>ppt_h</p:attrName>
                                        </p:attrNameLst>
                                      </p:cBhvr>
                                      <p:tavLst>
                                        <p:tav tm="0">
                                          <p:val>
                                            <p:fltVal val="0"/>
                                          </p:val>
                                        </p:tav>
                                        <p:tav tm="100000">
                                          <p:val>
                                            <p:strVal val="#ppt_h"/>
                                          </p:val>
                                        </p:tav>
                                      </p:tavLst>
                                    </p:anim>
                                    <p:animEffect transition="in" filter="fade">
                                      <p:cBhvr>
                                        <p:cTn id="6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6" name="任意多边形: 形状 35"/>
          <p:cNvSpPr/>
          <p:nvPr>
            <p:custDataLst>
              <p:tags r:id="rId3"/>
            </p:custDataLst>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cs typeface="+mn-ea"/>
            </a:endParaRPr>
          </a:p>
        </p:txBody>
      </p:sp>
      <p:grpSp>
        <p:nvGrpSpPr>
          <p:cNvPr id="8" name="组合 7"/>
          <p:cNvGrpSpPr/>
          <p:nvPr>
            <p:custDataLst>
              <p:tags r:id="rId4"/>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6"/>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3" name="椭圆 2"/>
              <p:cNvSpPr/>
              <p:nvPr>
                <p:custDataLst>
                  <p:tags r:id="rId7"/>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nvGrpSpPr>
            <p:cNvPr id="5" name="组合 4"/>
            <p:cNvGrpSpPr/>
            <p:nvPr>
              <p:custDataLst>
                <p:tags r:id="rId8"/>
              </p:custDataLst>
            </p:nvPr>
          </p:nvGrpSpPr>
          <p:grpSpPr>
            <a:xfrm>
              <a:off x="18897600" y="-6019800"/>
              <a:ext cx="419100" cy="16916400"/>
              <a:chOff x="-5715000" y="-6019800"/>
              <a:chExt cx="419100" cy="16916400"/>
            </a:xfrm>
          </p:grpSpPr>
          <p:sp>
            <p:nvSpPr>
              <p:cNvPr id="6" name="椭圆 5"/>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7" name="椭圆 6"/>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grpSp>
        <p:nvGrpSpPr>
          <p:cNvPr id="93" name="îşľïḓé"/>
          <p:cNvGrpSpPr/>
          <p:nvPr>
            <p:custDataLst>
              <p:tags r:id="rId11"/>
            </p:custDataLst>
          </p:nvPr>
        </p:nvGrpSpPr>
        <p:grpSpPr>
          <a:xfrm flipH="1">
            <a:off x="11129970" y="6341428"/>
            <a:ext cx="528630" cy="0"/>
            <a:chOff x="784958" y="2463718"/>
            <a:chExt cx="528630" cy="0"/>
          </a:xfrm>
        </p:grpSpPr>
        <p:cxnSp>
          <p:nvCxnSpPr>
            <p:cNvPr id="94" name="直接连接符 93"/>
            <p:cNvCxnSpPr/>
            <p:nvPr>
              <p:custDataLst>
                <p:tags r:id="rId12"/>
              </p:custDataLst>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3"/>
              </p:custDataLst>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4"/>
              </p:custDataLst>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7" name="文本框 36"/>
          <p:cNvSpPr txBox="1"/>
          <p:nvPr>
            <p:custDataLst>
              <p:tags r:id="rId15"/>
            </p:custDataLst>
          </p:nvPr>
        </p:nvSpPr>
        <p:spPr>
          <a:xfrm>
            <a:off x="896112" y="330901"/>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charset="-122"/>
                <a:ea typeface="微软雅黑"/>
              </a:rPr>
              <a:t>初读课文</a:t>
            </a:r>
            <a:endParaRPr lang="zh-CN" altLang="en-US" sz="2800" b="1" spc="600">
              <a:gradFill>
                <a:gsLst>
                  <a:gs pos="100000">
                    <a:srgbClr val="A11C1C"/>
                  </a:gs>
                  <a:gs pos="0">
                    <a:srgbClr val="C00000"/>
                  </a:gs>
                </a:gsLst>
                <a:lin ang="5400000" scaled="0"/>
              </a:gradFill>
              <a:latin typeface="微软雅黑" panose="020b0503020204020204" charset="-122"/>
              <a:ea typeface="微软雅黑"/>
            </a:endParaRPr>
          </a:p>
        </p:txBody>
      </p:sp>
      <p:sp>
        <p:nvSpPr>
          <p:cNvPr id="30" name="文本框 29"/>
          <p:cNvSpPr txBox="1"/>
          <p:nvPr>
            <p:custDataLst>
              <p:tags r:id="rId16"/>
            </p:custDataLst>
          </p:nvPr>
        </p:nvSpPr>
        <p:spPr>
          <a:xfrm>
            <a:off x="250540" y="1374116"/>
            <a:ext cx="11941460" cy="3969385"/>
          </a:xfrm>
          <a:prstGeom prst="rect">
            <a:avLst/>
          </a:prstGeom>
          <a:noFill/>
        </p:spPr>
        <p:txBody>
          <a:bodyPr wrap="square" rtlCol="0">
            <a:spAutoFit/>
          </a:bodyPr>
          <a:lstStyle/>
          <a:p>
            <a:pPr hangingPunct="0">
              <a:lnSpc>
                <a:spcPct val="150000"/>
              </a:lnSpc>
            </a:pPr>
            <a:r>
              <a:rPr lang="en-US" altLang="zh-CN" sz="2400" b="1">
                <a:latin typeface="微软雅黑" panose="020b0503020204020204" charset="-122"/>
                <a:ea typeface="微软雅黑"/>
                <a:cs typeface="+mn-ea"/>
                <a:sym typeface="+mn-lt"/>
              </a:rPr>
              <a:t>2.</a:t>
            </a:r>
            <a:r>
              <a:rPr lang="zh-CN" altLang="en-US" sz="2400" b="1">
                <a:latin typeface="微软雅黑" panose="020b0503020204020204" charset="-122"/>
                <a:ea typeface="微软雅黑"/>
                <a:cs typeface="+mn-ea"/>
                <a:sym typeface="+mn-lt"/>
              </a:rPr>
              <a:t>划分层次，梳理结构</a:t>
            </a:r>
            <a:endParaRPr lang="zh-CN" altLang="en-US" sz="2400" b="1">
              <a:solidFill>
                <a:srgbClr val="C00000"/>
              </a:solidFill>
              <a:latin typeface="微软雅黑" panose="020b0503020204020204" charset="-122"/>
              <a:ea typeface="微软雅黑"/>
              <a:cs typeface="+mn-ea"/>
              <a:sym typeface="+mn-lt"/>
            </a:endParaRPr>
          </a:p>
          <a:p>
            <a:pPr hangingPunct="0">
              <a:lnSpc>
                <a:spcPct val="150000"/>
              </a:lnSpc>
            </a:pPr>
            <a:r>
              <a:rPr lang="zh-CN" altLang="en-US" sz="2400" b="1">
                <a:solidFill>
                  <a:srgbClr val="C00000"/>
                </a:solidFill>
                <a:latin typeface="微软雅黑" panose="020b0503020204020204" charset="-122"/>
                <a:ea typeface="微软雅黑"/>
                <a:cs typeface="+mn-ea"/>
                <a:sym typeface="+mn-lt"/>
              </a:rPr>
              <a:t>一、（</a:t>
            </a:r>
            <a:r>
              <a:rPr lang="en-US" altLang="zh-CN" sz="2400" b="1">
                <a:solidFill>
                  <a:srgbClr val="C00000"/>
                </a:solidFill>
                <a:latin typeface="微软雅黑" panose="020b0503020204020204" charset="-122"/>
                <a:ea typeface="微软雅黑"/>
                <a:cs typeface="+mn-ea"/>
                <a:sym typeface="+mn-lt"/>
              </a:rPr>
              <a:t>1</a:t>
            </a:r>
            <a:r>
              <a:rPr lang="zh-CN" altLang="en-US" sz="2400" b="1">
                <a:solidFill>
                  <a:srgbClr val="C00000"/>
                </a:solidFill>
                <a:latin typeface="微软雅黑" panose="020b0503020204020204" charset="-122"/>
                <a:ea typeface="微软雅黑"/>
                <a:cs typeface="+mn-ea"/>
                <a:sym typeface="+mn-lt"/>
              </a:rPr>
              <a:t>、</a:t>
            </a:r>
            <a:r>
              <a:rPr lang="en-US" altLang="zh-CN" sz="2400" b="1">
                <a:solidFill>
                  <a:srgbClr val="C00000"/>
                </a:solidFill>
                <a:latin typeface="微软雅黑" panose="020b0503020204020204" charset="-122"/>
                <a:ea typeface="微软雅黑"/>
                <a:cs typeface="+mn-ea"/>
                <a:sym typeface="+mn-lt"/>
              </a:rPr>
              <a:t>2</a:t>
            </a:r>
            <a:r>
              <a:rPr lang="zh-CN" altLang="en-US" sz="2400" b="1">
                <a:solidFill>
                  <a:srgbClr val="C00000"/>
                </a:solidFill>
                <a:latin typeface="微软雅黑" panose="020b0503020204020204" charset="-122"/>
                <a:ea typeface="微软雅黑"/>
                <a:cs typeface="+mn-ea"/>
                <a:sym typeface="+mn-lt"/>
              </a:rPr>
              <a:t>）宣布大会开幕，简介与会代表及大会特点。</a:t>
            </a:r>
            <a:endParaRPr lang="zh-CN" altLang="en-US" sz="2400" b="1">
              <a:solidFill>
                <a:srgbClr val="C00000"/>
              </a:solidFill>
              <a:latin typeface="微软雅黑" panose="020b0503020204020204" charset="-122"/>
              <a:ea typeface="微软雅黑"/>
              <a:cs typeface="+mn-ea"/>
              <a:sym typeface="+mn-lt"/>
            </a:endParaRPr>
          </a:p>
          <a:p>
            <a:pPr hangingPunct="0">
              <a:lnSpc>
                <a:spcPct val="150000"/>
              </a:lnSpc>
            </a:pPr>
            <a:r>
              <a:rPr lang="zh-CN" altLang="en-US" sz="2400" b="1">
                <a:solidFill>
                  <a:srgbClr val="C00000"/>
                </a:solidFill>
                <a:latin typeface="微软雅黑" panose="020b0503020204020204" charset="-122"/>
                <a:ea typeface="微软雅黑"/>
                <a:cs typeface="+mn-ea"/>
                <a:sym typeface="+mn-lt"/>
              </a:rPr>
              <a:t>二、（</a:t>
            </a:r>
            <a:r>
              <a:rPr lang="en-US" altLang="zh-CN" sz="2400" b="1">
                <a:solidFill>
                  <a:srgbClr val="C00000"/>
                </a:solidFill>
                <a:latin typeface="微软雅黑" panose="020b0503020204020204" charset="-122"/>
                <a:ea typeface="微软雅黑"/>
                <a:cs typeface="+mn-ea"/>
                <a:sym typeface="+mn-lt"/>
              </a:rPr>
              <a:t>3</a:t>
            </a:r>
            <a:r>
              <a:rPr lang="zh-CN" altLang="en-US" sz="2400" b="1">
                <a:solidFill>
                  <a:srgbClr val="C00000"/>
                </a:solidFill>
                <a:latin typeface="微软雅黑" panose="020b0503020204020204" charset="-122"/>
                <a:ea typeface="微软雅黑"/>
                <a:cs typeface="+mn-ea"/>
                <a:sym typeface="+mn-lt"/>
              </a:rPr>
              <a:t>、</a:t>
            </a:r>
            <a:r>
              <a:rPr lang="en-US" altLang="zh-CN" sz="2400" b="1">
                <a:solidFill>
                  <a:srgbClr val="C00000"/>
                </a:solidFill>
                <a:latin typeface="微软雅黑" panose="020b0503020204020204" charset="-122"/>
                <a:ea typeface="微软雅黑"/>
                <a:cs typeface="+mn-ea"/>
                <a:sym typeface="+mn-lt"/>
              </a:rPr>
              <a:t>4</a:t>
            </a:r>
            <a:r>
              <a:rPr lang="zh-CN" altLang="en-US" sz="2400" b="1">
                <a:solidFill>
                  <a:srgbClr val="C00000"/>
                </a:solidFill>
                <a:latin typeface="微软雅黑" panose="020b0503020204020204" charset="-122"/>
                <a:ea typeface="微软雅黑"/>
                <a:cs typeface="+mn-ea"/>
                <a:sym typeface="+mn-lt"/>
              </a:rPr>
              <a:t>）回顾过去，论证革命胜利的历史必然性。</a:t>
            </a:r>
            <a:endParaRPr lang="zh-CN" altLang="en-US" sz="2400" b="1">
              <a:solidFill>
                <a:srgbClr val="C00000"/>
              </a:solidFill>
              <a:latin typeface="微软雅黑" panose="020b0503020204020204" charset="-122"/>
              <a:ea typeface="微软雅黑"/>
              <a:cs typeface="+mn-ea"/>
              <a:sym typeface="+mn-lt"/>
            </a:endParaRPr>
          </a:p>
          <a:p>
            <a:pPr hangingPunct="0">
              <a:lnSpc>
                <a:spcPct val="150000"/>
              </a:lnSpc>
            </a:pPr>
            <a:r>
              <a:rPr lang="zh-CN" altLang="en-US" sz="2400" b="1">
                <a:solidFill>
                  <a:srgbClr val="C00000"/>
                </a:solidFill>
                <a:latin typeface="微软雅黑" panose="020b0503020204020204" charset="-122"/>
                <a:ea typeface="微软雅黑"/>
                <a:cs typeface="+mn-ea"/>
                <a:sym typeface="+mn-lt"/>
              </a:rPr>
              <a:t>三、（</a:t>
            </a:r>
            <a:r>
              <a:rPr lang="en-US" altLang="zh-CN" sz="2400" b="1">
                <a:solidFill>
                  <a:srgbClr val="C00000"/>
                </a:solidFill>
                <a:latin typeface="微软雅黑" panose="020b0503020204020204" charset="-122"/>
                <a:ea typeface="微软雅黑"/>
                <a:cs typeface="+mn-ea"/>
                <a:sym typeface="+mn-lt"/>
              </a:rPr>
              <a:t>5~8</a:t>
            </a:r>
            <a:r>
              <a:rPr lang="zh-CN" altLang="en-US" sz="2400" b="1">
                <a:solidFill>
                  <a:srgbClr val="C00000"/>
                </a:solidFill>
                <a:latin typeface="微软雅黑" panose="020b0503020204020204" charset="-122"/>
                <a:ea typeface="微软雅黑"/>
                <a:cs typeface="+mn-ea"/>
                <a:sym typeface="+mn-lt"/>
              </a:rPr>
              <a:t>）立足当下，对国家发展大计做出规划：指明会议议程，民族独立与发展，革命心态，发展策略。</a:t>
            </a:r>
            <a:endParaRPr lang="zh-CN" altLang="en-US" sz="2400" b="1">
              <a:solidFill>
                <a:srgbClr val="C00000"/>
              </a:solidFill>
              <a:latin typeface="微软雅黑" panose="020b0503020204020204" charset="-122"/>
              <a:ea typeface="微软雅黑"/>
              <a:cs typeface="+mn-ea"/>
              <a:sym typeface="+mn-lt"/>
            </a:endParaRPr>
          </a:p>
          <a:p>
            <a:pPr hangingPunct="0">
              <a:lnSpc>
                <a:spcPct val="150000"/>
              </a:lnSpc>
            </a:pPr>
            <a:r>
              <a:rPr lang="zh-CN" altLang="en-US" sz="2400" b="1">
                <a:solidFill>
                  <a:srgbClr val="C00000"/>
                </a:solidFill>
                <a:latin typeface="微软雅黑" panose="020b0503020204020204" charset="-122"/>
                <a:ea typeface="微软雅黑"/>
                <a:cs typeface="+mn-ea"/>
                <a:sym typeface="+mn-lt"/>
              </a:rPr>
              <a:t>四、（</a:t>
            </a:r>
            <a:r>
              <a:rPr lang="en-US" altLang="zh-CN" sz="2400" b="1">
                <a:solidFill>
                  <a:srgbClr val="C00000"/>
                </a:solidFill>
                <a:latin typeface="微软雅黑" panose="020b0503020204020204" charset="-122"/>
                <a:ea typeface="微软雅黑"/>
                <a:cs typeface="+mn-ea"/>
                <a:sym typeface="+mn-lt"/>
              </a:rPr>
              <a:t>9~11</a:t>
            </a:r>
            <a:r>
              <a:rPr lang="zh-CN" altLang="en-US" sz="2400" b="1">
                <a:solidFill>
                  <a:srgbClr val="C00000"/>
                </a:solidFill>
                <a:latin typeface="微软雅黑" panose="020b0503020204020204" charset="-122"/>
                <a:ea typeface="微软雅黑"/>
                <a:cs typeface="+mn-ea"/>
                <a:sym typeface="+mn-lt"/>
              </a:rPr>
              <a:t>）展望未来，描绘民族振兴蓝图（经济建设，文化建设，国防建设）。</a:t>
            </a:r>
            <a:endParaRPr lang="zh-CN" altLang="en-US" sz="2400" b="1">
              <a:solidFill>
                <a:srgbClr val="C00000"/>
              </a:solidFill>
              <a:latin typeface="微软雅黑" panose="020b0503020204020204" charset="-122"/>
              <a:ea typeface="微软雅黑"/>
              <a:cs typeface="+mn-ea"/>
              <a:sym typeface="+mn-lt"/>
            </a:endParaRPr>
          </a:p>
          <a:p>
            <a:pPr hangingPunct="0">
              <a:lnSpc>
                <a:spcPct val="150000"/>
              </a:lnSpc>
            </a:pPr>
            <a:r>
              <a:rPr lang="zh-CN" altLang="en-US" sz="2400" b="1">
                <a:solidFill>
                  <a:srgbClr val="C00000"/>
                </a:solidFill>
                <a:latin typeface="微软雅黑" panose="020b0503020204020204" charset="-122"/>
                <a:ea typeface="微软雅黑"/>
                <a:cs typeface="+mn-ea"/>
                <a:sym typeface="+mn-lt"/>
              </a:rPr>
              <a:t>五、（</a:t>
            </a:r>
            <a:r>
              <a:rPr lang="en-US" altLang="zh-CN" sz="2400" b="1">
                <a:solidFill>
                  <a:srgbClr val="C00000"/>
                </a:solidFill>
                <a:latin typeface="微软雅黑" panose="020b0503020204020204" charset="-122"/>
                <a:ea typeface="微软雅黑"/>
                <a:cs typeface="+mn-ea"/>
                <a:sym typeface="+mn-lt"/>
              </a:rPr>
              <a:t>12~16</a:t>
            </a:r>
            <a:r>
              <a:rPr lang="zh-CN" altLang="en-US" sz="2400" b="1">
                <a:solidFill>
                  <a:srgbClr val="C00000"/>
                </a:solidFill>
                <a:latin typeface="微软雅黑" panose="020b0503020204020204" charset="-122"/>
                <a:ea typeface="微软雅黑"/>
                <a:cs typeface="+mn-ea"/>
                <a:sym typeface="+mn-lt"/>
              </a:rPr>
              <a:t>）纪念与祝贺。</a:t>
            </a:r>
            <a:endParaRPr lang="zh-CN" altLang="en-US" sz="2400" b="1">
              <a:solidFill>
                <a:srgbClr val="C00000"/>
              </a:solidFill>
              <a:latin typeface="微软雅黑" panose="020b0503020204020204" charset="-122"/>
              <a:ea typeface="微软雅黑"/>
              <a:cs typeface="+mn-ea"/>
              <a:sym typeface="+mn-lt"/>
            </a:endParaRPr>
          </a:p>
        </p:txBody>
      </p:sp>
      <p:sp>
        <p:nvSpPr>
          <p:cNvPr id="18" name="矩形 17"/>
          <p:cNvSpPr/>
          <p:nvPr>
            <p:custDataLst>
              <p:tags r:id="rId17"/>
            </p:custDataLst>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nodeType="withEffect">
                                  <p:stCondLst>
                                    <p:cond delay="0"/>
                                  </p:stCondLst>
                                  <p:childTnLst>
                                    <p:set>
                                      <p:cBhvr>
                                        <p:cTn id="9" dur="1" fill="hold">
                                          <p:stCondLst>
                                            <p:cond delay="0"/>
                                          </p:stCondLst>
                                        </p:cTn>
                                        <p:tgtEl>
                                          <p:spTgt spid="93"/>
                                        </p:tgtEl>
                                        <p:attrNameLst>
                                          <p:attrName>style.visibility</p:attrName>
                                        </p:attrNameLst>
                                      </p:cBhvr>
                                      <p:to>
                                        <p:strVal val="visible"/>
                                      </p:to>
                                    </p:set>
                                    <p:animEffect transition="in" filter="wipe(left)">
                                      <p:cBhvr>
                                        <p:cTn id="10" dur="500"/>
                                        <p:tgtEl>
                                          <p:spTgt spid="93"/>
                                        </p:tgtEl>
                                      </p:cBhvr>
                                    </p:animEffect>
                                  </p:childTnLst>
                                </p:cTn>
                              </p:par>
                              <p:par>
                                <p:cTn id="11" presetID="53"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1000" fill="hold"/>
                                        <p:tgtEl>
                                          <p:spTgt spid="37"/>
                                        </p:tgtEl>
                                        <p:attrNameLst>
                                          <p:attrName>ppt_w</p:attrName>
                                        </p:attrNameLst>
                                      </p:cBhvr>
                                      <p:tavLst>
                                        <p:tav tm="0">
                                          <p:val>
                                            <p:fltVal val="0"/>
                                          </p:val>
                                        </p:tav>
                                        <p:tav tm="100000">
                                          <p:val>
                                            <p:strVal val="#ppt_w"/>
                                          </p:val>
                                        </p:tav>
                                      </p:tavLst>
                                    </p:anim>
                                    <p:anim calcmode="lin" valueType="num">
                                      <p:cBhvr>
                                        <p:cTn id="14" dur="1000" fill="hold"/>
                                        <p:tgtEl>
                                          <p:spTgt spid="37"/>
                                        </p:tgtEl>
                                        <p:attrNameLst>
                                          <p:attrName>ppt_h</p:attrName>
                                        </p:attrNameLst>
                                      </p:cBhvr>
                                      <p:tavLst>
                                        <p:tav tm="0">
                                          <p:val>
                                            <p:fltVal val="0"/>
                                          </p:val>
                                        </p:tav>
                                        <p:tav tm="100000">
                                          <p:val>
                                            <p:strVal val="#ppt_h"/>
                                          </p:val>
                                        </p:tav>
                                      </p:tavLst>
                                    </p:anim>
                                    <p:animEffect transition="in" filter="fade">
                                      <p:cBhvr>
                                        <p:cTn id="15" dur="1000"/>
                                        <p:tgtEl>
                                          <p:spTgt spid="37"/>
                                        </p:tgtEl>
                                      </p:cBhvr>
                                    </p:animEffect>
                                  </p:childTnLst>
                                </p:cTn>
                              </p:par>
                              <p:par>
                                <p:cTn id="16" presetID="47" presetClass="entr" presetSubtype="0"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1000"/>
                                        <p:tgtEl>
                                          <p:spTgt spid="30"/>
                                        </p:tgtEl>
                                      </p:cBhvr>
                                    </p:animEffect>
                                    <p:anim calcmode="lin" valueType="num">
                                      <p:cBhvr>
                                        <p:cTn id="19" dur="1000" fill="hold"/>
                                        <p:tgtEl>
                                          <p:spTgt spid="30"/>
                                        </p:tgtEl>
                                        <p:attrNameLst>
                                          <p:attrName>ppt_x</p:attrName>
                                        </p:attrNameLst>
                                      </p:cBhvr>
                                      <p:tavLst>
                                        <p:tav tm="0">
                                          <p:val>
                                            <p:strVal val="#ppt_x"/>
                                          </p:val>
                                        </p:tav>
                                        <p:tav tm="100000">
                                          <p:val>
                                            <p:strVal val="#ppt_x"/>
                                          </p:val>
                                        </p:tav>
                                      </p:tavLst>
                                    </p:anim>
                                    <p:anim calcmode="lin" valueType="num">
                                      <p:cBhvr>
                                        <p:cTn id="20" dur="1000" fill="hold"/>
                                        <p:tgtEl>
                                          <p:spTgt spid="30"/>
                                        </p:tgtEl>
                                        <p:attrNameLst>
                                          <p:attrName>ppt_y</p:attrName>
                                        </p:attrNameLst>
                                      </p:cBhvr>
                                      <p:tavLst>
                                        <p:tav tm="0">
                                          <p:val>
                                            <p:strVal val="#ppt_y-.1"/>
                                          </p:val>
                                        </p:tav>
                                        <p:tav tm="100000">
                                          <p:val>
                                            <p:strVal val="#ppt_y"/>
                                          </p:val>
                                        </p:tav>
                                      </p:tavLst>
                                    </p:anim>
                                  </p:childTnLst>
                                </p:cTn>
                              </p:par>
                              <p:par>
                                <p:cTn id="21" presetID="9" presetClass="entr" presetSubtype="0" fill="hold" nodeType="withEffect">
                                  <p:stCondLst>
                                    <p:cond delay="0"/>
                                  </p:stCondLst>
                                  <p:childTnLst>
                                    <p:set>
                                      <p:cBhvr>
                                        <p:cTn id="22" dur="1" fill="hold">
                                          <p:stCondLst>
                                            <p:cond delay="0"/>
                                          </p:stCondLst>
                                        </p:cTn>
                                        <p:tgtEl>
                                          <p:spTgt spid="30">
                                            <p:txEl>
                                              <p:pRg st="1" end="1"/>
                                            </p:txEl>
                                          </p:spTgt>
                                        </p:tgtEl>
                                        <p:attrNameLst>
                                          <p:attrName>style.visibility</p:attrName>
                                        </p:attrNameLst>
                                      </p:cBhvr>
                                      <p:to>
                                        <p:strVal val="visible"/>
                                      </p:to>
                                    </p:set>
                                    <p:animEffect transition="in" filter="dissolve">
                                      <p:cBhvr>
                                        <p:cTn id="23" dur="500"/>
                                        <p:tgtEl>
                                          <p:spTgt spid="30">
                                            <p:txEl>
                                              <p:pRg st="1" end="1"/>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30">
                                            <p:txEl>
                                              <p:pRg st="2" end="2"/>
                                            </p:txEl>
                                          </p:spTgt>
                                        </p:tgtEl>
                                        <p:attrNameLst>
                                          <p:attrName>style.visibility</p:attrName>
                                        </p:attrNameLst>
                                      </p:cBhvr>
                                      <p:to>
                                        <p:strVal val="visible"/>
                                      </p:to>
                                    </p:set>
                                    <p:animEffect transition="in" filter="dissolve">
                                      <p:cBhvr>
                                        <p:cTn id="26" dur="500"/>
                                        <p:tgtEl>
                                          <p:spTgt spid="30">
                                            <p:txEl>
                                              <p:pRg st="2" end="2"/>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30">
                                            <p:txEl>
                                              <p:pRg st="3" end="3"/>
                                            </p:txEl>
                                          </p:spTgt>
                                        </p:tgtEl>
                                        <p:attrNameLst>
                                          <p:attrName>style.visibility</p:attrName>
                                        </p:attrNameLst>
                                      </p:cBhvr>
                                      <p:to>
                                        <p:strVal val="visible"/>
                                      </p:to>
                                    </p:set>
                                    <p:animEffect transition="in" filter="dissolve">
                                      <p:cBhvr>
                                        <p:cTn id="29" dur="500"/>
                                        <p:tgtEl>
                                          <p:spTgt spid="30">
                                            <p:txEl>
                                              <p:pRg st="3" end="3"/>
                                            </p:txEl>
                                          </p:spTgt>
                                        </p:tgtEl>
                                      </p:cBhvr>
                                    </p:animEffect>
                                  </p:childTnLst>
                                </p:cTn>
                              </p:par>
                              <p:par>
                                <p:cTn id="30" presetID="9" presetClass="entr" presetSubtype="0" fill="hold" nodeType="withEffect">
                                  <p:stCondLst>
                                    <p:cond delay="0"/>
                                  </p:stCondLst>
                                  <p:childTnLst>
                                    <p:set>
                                      <p:cBhvr>
                                        <p:cTn id="31" dur="1" fill="hold">
                                          <p:stCondLst>
                                            <p:cond delay="0"/>
                                          </p:stCondLst>
                                        </p:cTn>
                                        <p:tgtEl>
                                          <p:spTgt spid="30">
                                            <p:txEl>
                                              <p:pRg st="4" end="4"/>
                                            </p:txEl>
                                          </p:spTgt>
                                        </p:tgtEl>
                                        <p:attrNameLst>
                                          <p:attrName>style.visibility</p:attrName>
                                        </p:attrNameLst>
                                      </p:cBhvr>
                                      <p:to>
                                        <p:strVal val="visible"/>
                                      </p:to>
                                    </p:set>
                                    <p:animEffect transition="in" filter="dissolve">
                                      <p:cBhvr>
                                        <p:cTn id="32" dur="500"/>
                                        <p:tgtEl>
                                          <p:spTgt spid="30">
                                            <p:txEl>
                                              <p:pRg st="4" end="4"/>
                                            </p:txEl>
                                          </p:spTgt>
                                        </p:tgtEl>
                                      </p:cBhvr>
                                    </p:animEffect>
                                  </p:childTnLst>
                                </p:cTn>
                              </p:par>
                              <p:par>
                                <p:cTn id="33" presetID="9" presetClass="entr" presetSubtype="0" fill="hold" nodeType="withEffect">
                                  <p:stCondLst>
                                    <p:cond delay="0"/>
                                  </p:stCondLst>
                                  <p:childTnLst>
                                    <p:set>
                                      <p:cBhvr>
                                        <p:cTn id="34" dur="1" fill="hold">
                                          <p:stCondLst>
                                            <p:cond delay="0"/>
                                          </p:stCondLst>
                                        </p:cTn>
                                        <p:tgtEl>
                                          <p:spTgt spid="30">
                                            <p:txEl>
                                              <p:pRg st="5" end="5"/>
                                            </p:txEl>
                                          </p:spTgt>
                                        </p:tgtEl>
                                        <p:attrNameLst>
                                          <p:attrName>style.visibility</p:attrName>
                                        </p:attrNameLst>
                                      </p:cBhvr>
                                      <p:to>
                                        <p:strVal val="visible"/>
                                      </p:to>
                                    </p:set>
                                    <p:animEffect transition="in" filter="dissolve">
                                      <p:cBhvr>
                                        <p:cTn id="35" dur="500"/>
                                        <p:tgtEl>
                                          <p:spTgt spid="3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0"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cxnSp>
        <p:nvCxnSpPr>
          <p:cNvPr id="12" name="直接连接符 11"/>
          <p:cNvCxnSpPr/>
          <p:nvPr>
            <p:custDataLst>
              <p:tags r:id="rId3"/>
            </p:custDataLst>
          </p:nvPr>
        </p:nvCxnSpPr>
        <p:spPr>
          <a:xfrm>
            <a:off x="509588" y="4010316"/>
            <a:ext cx="11169268" cy="0"/>
          </a:xfrm>
          <a:prstGeom prst="line">
            <a:avLst/>
          </a:prstGeom>
        </p:spPr>
        <p:style>
          <a:lnRef idx="1">
            <a:schemeClr val="accent3"/>
          </a:lnRef>
          <a:fillRef idx="0">
            <a:schemeClr val="accent3"/>
          </a:fillRef>
          <a:effectRef idx="0">
            <a:schemeClr val="accent3"/>
          </a:effectRef>
          <a:fontRef idx="minor">
            <a:schemeClr val="tx1"/>
          </a:fontRef>
        </p:style>
      </p:cxnSp>
      <p:sp>
        <p:nvSpPr>
          <p:cNvPr id="36" name="任意多边形: 形状 35"/>
          <p:cNvSpPr/>
          <p:nvPr>
            <p:custDataLst>
              <p:tags r:id="rId4"/>
            </p:custDataLst>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cs typeface="+mn-ea"/>
            </a:endParaRPr>
          </a:p>
        </p:txBody>
      </p:sp>
      <p:grpSp>
        <p:nvGrpSpPr>
          <p:cNvPr id="8" name="组合 7"/>
          <p:cNvGrpSpPr/>
          <p:nvPr>
            <p:custDataLst>
              <p:tags r:id="rId5"/>
            </p:custDataLst>
          </p:nvPr>
        </p:nvGrpSpPr>
        <p:grpSpPr>
          <a:xfrm>
            <a:off x="-265471" y="-870076"/>
            <a:ext cx="12722942" cy="8598152"/>
            <a:chOff x="-5715000" y="-6019800"/>
            <a:chExt cx="25031700" cy="16916400"/>
          </a:xfrm>
        </p:grpSpPr>
        <p:grpSp>
          <p:nvGrpSpPr>
            <p:cNvPr id="4" name="组合 3"/>
            <p:cNvGrpSpPr/>
            <p:nvPr>
              <p:custDataLst>
                <p:tags r:id="rId6"/>
              </p:custDataLst>
            </p:nvPr>
          </p:nvGrpSpPr>
          <p:grpSpPr>
            <a:xfrm>
              <a:off x="-5715000" y="-6019800"/>
              <a:ext cx="419100" cy="16916400"/>
              <a:chOff x="-5715000" y="-6019800"/>
              <a:chExt cx="419100" cy="16916400"/>
            </a:xfrm>
          </p:grpSpPr>
          <p:sp>
            <p:nvSpPr>
              <p:cNvPr id="2" name="椭圆 1"/>
              <p:cNvSpPr/>
              <p:nvPr>
                <p:custDataLst>
                  <p:tags r:id="rId7"/>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3" name="椭圆 2"/>
              <p:cNvSpPr/>
              <p:nvPr>
                <p:custDataLst>
                  <p:tags r:id="rId8"/>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nvGrpSpPr>
            <p:cNvPr id="5" name="组合 4"/>
            <p:cNvGrpSpPr/>
            <p:nvPr>
              <p:custDataLst>
                <p:tags r:id="rId9"/>
              </p:custDataLst>
            </p:nvPr>
          </p:nvGrpSpPr>
          <p:grpSpPr>
            <a:xfrm>
              <a:off x="18897600" y="-6019800"/>
              <a:ext cx="419100" cy="16916400"/>
              <a:chOff x="-5715000" y="-6019800"/>
              <a:chExt cx="419100" cy="16916400"/>
            </a:xfrm>
          </p:grpSpPr>
          <p:sp>
            <p:nvSpPr>
              <p:cNvPr id="6" name="椭圆 5"/>
              <p:cNvSpPr/>
              <p:nvPr>
                <p:custDataLst>
                  <p:tags r:id="rId10"/>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sp>
            <p:nvSpPr>
              <p:cNvPr id="7" name="椭圆 6"/>
              <p:cNvSpPr/>
              <p:nvPr>
                <p:custDataLst>
                  <p:tags r:id="rId11"/>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endParaRPr>
              </a:p>
            </p:txBody>
          </p:sp>
        </p:grpSp>
      </p:grpSp>
      <p:grpSp>
        <p:nvGrpSpPr>
          <p:cNvPr id="93" name="îşľïḓé"/>
          <p:cNvGrpSpPr/>
          <p:nvPr>
            <p:custDataLst>
              <p:tags r:id="rId12"/>
            </p:custDataLst>
          </p:nvPr>
        </p:nvGrpSpPr>
        <p:grpSpPr>
          <a:xfrm flipH="1">
            <a:off x="11129970" y="6341428"/>
            <a:ext cx="528630" cy="0"/>
            <a:chOff x="784958" y="2463718"/>
            <a:chExt cx="528630" cy="0"/>
          </a:xfrm>
        </p:grpSpPr>
        <p:cxnSp>
          <p:nvCxnSpPr>
            <p:cNvPr id="94" name="直接连接符 93"/>
            <p:cNvCxnSpPr/>
            <p:nvPr>
              <p:custDataLst>
                <p:tags r:id="rId13"/>
              </p:custDataLst>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4"/>
              </p:custDataLst>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5"/>
              </p:custDataLst>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custDataLst>
              <p:tags r:id="rId16"/>
            </p:custDataLst>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a:endParaRPr>
          </a:p>
        </p:txBody>
      </p:sp>
      <p:sp>
        <p:nvSpPr>
          <p:cNvPr id="37" name="文本框 36"/>
          <p:cNvSpPr txBox="1"/>
          <p:nvPr>
            <p:custDataLst>
              <p:tags r:id="rId17"/>
            </p:custDataLst>
          </p:nvPr>
        </p:nvSpPr>
        <p:spPr>
          <a:xfrm>
            <a:off x="774192" y="230598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charset="-122"/>
                <a:ea typeface="微软雅黑"/>
              </a:rPr>
              <a:t>明晰主旨</a:t>
            </a:r>
            <a:endParaRPr lang="zh-CN" altLang="en-US" sz="2800" b="1" spc="600">
              <a:gradFill>
                <a:gsLst>
                  <a:gs pos="100000">
                    <a:srgbClr val="A11C1C"/>
                  </a:gs>
                  <a:gs pos="0">
                    <a:srgbClr val="C00000"/>
                  </a:gs>
                </a:gsLst>
                <a:lin ang="5400000" scaled="0"/>
              </a:gradFill>
              <a:latin typeface="微软雅黑" panose="020b0503020204020204" charset="-122"/>
              <a:ea typeface="微软雅黑"/>
            </a:endParaRPr>
          </a:p>
        </p:txBody>
      </p:sp>
      <p:sp>
        <p:nvSpPr>
          <p:cNvPr id="24" name="文本框 23"/>
          <p:cNvSpPr txBox="1"/>
          <p:nvPr>
            <p:custDataLst>
              <p:tags r:id="rId18"/>
            </p:custDataLst>
          </p:nvPr>
        </p:nvSpPr>
        <p:spPr>
          <a:xfrm>
            <a:off x="706054" y="4054347"/>
            <a:ext cx="10524408" cy="2243050"/>
          </a:xfrm>
          <a:prstGeom prst="rect">
            <a:avLst/>
          </a:prstGeom>
          <a:noFill/>
        </p:spPr>
        <p:txBody>
          <a:bodyPr wrap="square" rtlCol="0">
            <a:spAutoFit/>
          </a:bodyPr>
          <a:lstStyle/>
          <a:p>
            <a:pPr algn="just" hangingPunct="0">
              <a:lnSpc>
                <a:spcPct val="150000"/>
              </a:lnSpc>
            </a:pPr>
            <a:r>
              <a:rPr lang="zh-CN" altLang="en-US" sz="2400">
                <a:latin typeface="微软雅黑" panose="020b0503020204020204" charset="-122"/>
                <a:ea typeface="微软雅黑"/>
                <a:cs typeface="+mn-ea"/>
                <a:sym typeface="+mn-lt"/>
              </a:rPr>
              <a:t>这篇开幕词，介绍了中国人民政治协商会议的召开背景，回顾了中国人民的斗争历程，道出了召开中国人民政治协商会议的历史必然性。同时，指明了全国人民当前需要注意的问题，并对国家的发展做出规划。本文处处洋溢着人民解放战争胜利的喜悦和豪迈的革命情怀。</a:t>
            </a:r>
            <a:endParaRPr lang="zh-CN" altLang="en-US" sz="2400">
              <a:latin typeface="微软雅黑" panose="020b0503020204020204" charset="-122"/>
              <a:ea typeface="微软雅黑"/>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wipe(left)">
                                      <p:cBhvr>
                                        <p:cTn id="15" dur="500"/>
                                        <p:tgtEl>
                                          <p:spTgt spid="93"/>
                                        </p:tgtEl>
                                      </p:cBhvr>
                                    </p:animEffect>
                                  </p:childTnLst>
                                </p:cTn>
                              </p:par>
                            </p:childTnLst>
                          </p:cTn>
                        </p:par>
                        <p:par>
                          <p:cTn id="16" fill="hold" nodeType="afterGroup">
                            <p:stCondLst>
                              <p:cond delay="1500"/>
                            </p:stCondLst>
                            <p:childTnLst>
                              <p:par>
                                <p:cTn id="17" presetID="53"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nodeType="afterGroup">
                            <p:stCondLst>
                              <p:cond delay="2000"/>
                            </p:stCondLst>
                            <p:childTnLst>
                              <p:par>
                                <p:cTn id="23" presetID="53"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nodeType="afterGroup">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anim calcmode="lin" valueType="num">
                                      <p:cBhvr>
                                        <p:cTn id="32" dur="500" fill="hold"/>
                                        <p:tgtEl>
                                          <p:spTgt spid="24"/>
                                        </p:tgtEl>
                                        <p:attrNameLst>
                                          <p:attrName>ppt_x</p:attrName>
                                        </p:attrNameLst>
                                      </p:cBhvr>
                                      <p:tavLst>
                                        <p:tav tm="0">
                                          <p:val>
                                            <p:strVal val="#ppt_x"/>
                                          </p:val>
                                        </p:tav>
                                        <p:tav tm="100000">
                                          <p:val>
                                            <p:strVal val="#ppt_x"/>
                                          </p:val>
                                        </p:tav>
                                      </p:tavLst>
                                    </p:anim>
                                    <p:anim calcmode="lin" valueType="num">
                                      <p:cBhvr>
                                        <p:cTn id="33"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24" grpId="0"/>
    </p:bldLst>
  </p:timing>
</p:sld>
</file>

<file path=ppt/tags/tag1.xml><?xml version="1.0" encoding="utf-8"?>
<p:tagLst xmlns:p="http://schemas.openxmlformats.org/presentationml/2006/main">
  <p:tag name="AS_UNIQUEID" val="7035"/>
</p:tagLst>
</file>

<file path=ppt/tags/tag10.xml><?xml version="1.0" encoding="utf-8"?>
<p:tagLst xmlns:p="http://schemas.openxmlformats.org/presentationml/2006/main">
  <p:tag name="AS_UNIQUEID" val="704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1141"/>
</p:tagLst>
</file>

<file path=ppt/tags/tag101.xml><?xml version="1.0" encoding="utf-8"?>
<p:tagLst xmlns:p="http://schemas.openxmlformats.org/presentationml/2006/main">
  <p:tag name="ISLIDE.ICON" val="#405095;#407180;"/>
</p:tagLst>
</file>

<file path=ppt/tags/tag102.xml><?xml version="1.0" encoding="utf-8"?>
<p:tagLst xmlns:p="http://schemas.openxmlformats.org/presentationml/2006/main">
  <p:tag name="AS_UNIQUEID" val="7115"/>
</p:tagLst>
</file>

<file path=ppt/tags/tag103.xml><?xml version="1.0" encoding="utf-8"?>
<p:tagLst xmlns:p="http://schemas.openxmlformats.org/presentationml/2006/main">
  <p:tag name="AS_UNIQUEID" val="1358"/>
</p:tagLst>
</file>

<file path=ppt/tags/tag104.xml><?xml version="1.0" encoding="utf-8"?>
<p:tagLst xmlns:p="http://schemas.openxmlformats.org/presentationml/2006/main">
  <p:tag name="KSO_WM_BEAUTIFY_FLAG" val="#wm#"/>
  <p:tag name="KSO_WM_TEMPLATE_CATEGORY" val="custom"/>
  <p:tag name="KSO_WM_TEMPLATE_INDEX" val="20205176"/>
</p:tagLst>
</file>

<file path=ppt/tags/tag105.xml><?xml version="1.0" encoding="utf-8"?>
<p:tagLst xmlns:p="http://schemas.openxmlformats.org/presentationml/2006/main">
  <p:tag name="AS_UNIQUEID" val="7116"/>
</p:tagLst>
</file>

<file path=ppt/tags/tag106.xml><?xml version="1.0" encoding="utf-8"?>
<p:tagLst xmlns:p="http://schemas.openxmlformats.org/presentationml/2006/main">
  <p:tag name="AS_UNIQUEID" val="7117"/>
</p:tagLst>
</file>

<file path=ppt/tags/tag107.xml><?xml version="1.0" encoding="utf-8"?>
<p:tagLst xmlns:p="http://schemas.openxmlformats.org/presentationml/2006/main">
  <p:tag name="KSO_WM_BEAUTIFY_FLAG" val="#wm#"/>
  <p:tag name="KSO_WM_TEMPLATE_CATEGORY" val="custom"/>
  <p:tag name="KSO_WM_TEMPLATE_INDEX" val="20205176"/>
</p:tagLst>
</file>

<file path=ppt/tags/tag108.xml><?xml version="1.0" encoding="utf-8"?>
<p:tagLst xmlns:p="http://schemas.openxmlformats.org/presentationml/2006/main">
  <p:tag name="AS_UNIQUEID" val="7118"/>
</p:tagLst>
</file>

<file path=ppt/tags/tag109.xml><?xml version="1.0" encoding="utf-8"?>
<p:tagLst xmlns:p="http://schemas.openxmlformats.org/presentationml/2006/main">
  <p:tag name="AS_UNIQUEID" val="1473"/>
</p:tagLst>
</file>

<file path=ppt/tags/tag11.xml><?xml version="1.0" encoding="utf-8"?>
<p:tagLst xmlns:p="http://schemas.openxmlformats.org/presentationml/2006/main">
  <p:tag name="AS_UNIQUEID" val="704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1475"/>
</p:tagLst>
</file>

<file path=ppt/tags/tag111.xml><?xml version="1.0" encoding="utf-8"?>
<p:tagLst xmlns:p="http://schemas.openxmlformats.org/presentationml/2006/main">
  <p:tag name="AS_UNIQUEID" val="1476"/>
</p:tagLst>
</file>

<file path=ppt/tags/tag112.xml><?xml version="1.0" encoding="utf-8"?>
<p:tagLst xmlns:p="http://schemas.openxmlformats.org/presentationml/2006/main">
  <p:tag name="AS_UNIQUEID" val="1477"/>
</p:tagLst>
</file>

<file path=ppt/tags/tag113.xml><?xml version="1.0" encoding="utf-8"?>
<p:tagLst xmlns:p="http://schemas.openxmlformats.org/presentationml/2006/main">
  <p:tag name="AS_UNIQUEID" val="1478"/>
</p:tagLst>
</file>

<file path=ppt/tags/tag114.xml><?xml version="1.0" encoding="utf-8"?>
<p:tagLst xmlns:p="http://schemas.openxmlformats.org/presentationml/2006/main">
  <p:tag name="AS_UNIQUEID" val="1479"/>
</p:tagLst>
</file>

<file path=ppt/tags/tag115.xml><?xml version="1.0" encoding="utf-8"?>
<p:tagLst xmlns:p="http://schemas.openxmlformats.org/presentationml/2006/main">
  <p:tag name="AS_UNIQUEID" val="1480"/>
</p:tagLst>
</file>

<file path=ppt/tags/tag116.xml><?xml version="1.0" encoding="utf-8"?>
<p:tagLst xmlns:p="http://schemas.openxmlformats.org/presentationml/2006/main">
  <p:tag name="AS_UNIQUEID" val="1481"/>
</p:tagLst>
</file>

<file path=ppt/tags/tag117.xml><?xml version="1.0" encoding="utf-8"?>
<p:tagLst xmlns:p="http://schemas.openxmlformats.org/presentationml/2006/main">
  <p:tag name="AS_UNIQUEID" val="1482"/>
</p:tagLst>
</file>

<file path=ppt/tags/tag118.xml><?xml version="1.0" encoding="utf-8"?>
<p:tagLst xmlns:p="http://schemas.openxmlformats.org/presentationml/2006/main">
  <p:tag name="AS_UNIQUEID" val="7119"/>
</p:tagLst>
</file>

<file path=ppt/tags/tag119.xml><?xml version="1.0" encoding="utf-8"?>
<p:tagLst xmlns:p="http://schemas.openxmlformats.org/presentationml/2006/main">
  <p:tag name="AS_UNIQUEID" val="1463"/>
</p:tagLst>
</file>

<file path=ppt/tags/tag12.xml><?xml version="1.0" encoding="utf-8"?>
<p:tagLst xmlns:p="http://schemas.openxmlformats.org/presentationml/2006/main">
  <p:tag name="AS_UNIQUEID" val="704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1464"/>
</p:tagLst>
</file>

<file path=ppt/tags/tag121.xml><?xml version="1.0" encoding="utf-8"?>
<p:tagLst xmlns:p="http://schemas.openxmlformats.org/presentationml/2006/main">
  <p:tag name="AS_UNIQUEID" val="1465"/>
</p:tagLst>
</file>

<file path=ppt/tags/tag122.xml><?xml version="1.0" encoding="utf-8"?>
<p:tagLst xmlns:p="http://schemas.openxmlformats.org/presentationml/2006/main">
  <p:tag name="AS_UNIQUEID" val="1466"/>
</p:tagLst>
</file>

<file path=ppt/tags/tag123.xml><?xml version="1.0" encoding="utf-8"?>
<p:tagLst xmlns:p="http://schemas.openxmlformats.org/presentationml/2006/main">
  <p:tag name="AS_UNIQUEID" val="1467"/>
</p:tagLst>
</file>

<file path=ppt/tags/tag124.xml><?xml version="1.0" encoding="utf-8"?>
<p:tagLst xmlns:p="http://schemas.openxmlformats.org/presentationml/2006/main">
  <p:tag name="AS_UNIQUEID" val="1468"/>
</p:tagLst>
</file>

<file path=ppt/tags/tag125.xml><?xml version="1.0" encoding="utf-8"?>
<p:tagLst xmlns:p="http://schemas.openxmlformats.org/presentationml/2006/main">
  <p:tag name="AS_UNIQUEID" val="1469"/>
</p:tagLst>
</file>

<file path=ppt/tags/tag126.xml><?xml version="1.0" encoding="utf-8"?>
<p:tagLst xmlns:p="http://schemas.openxmlformats.org/presentationml/2006/main">
  <p:tag name="AS_UNIQUEID" val="1470"/>
</p:tagLst>
</file>

<file path=ppt/tags/tag127.xml><?xml version="1.0" encoding="utf-8"?>
<p:tagLst xmlns:p="http://schemas.openxmlformats.org/presentationml/2006/main">
  <p:tag name="AS_UNIQUEID" val="1471"/>
</p:tagLst>
</file>

<file path=ppt/tags/tag128.xml><?xml version="1.0" encoding="utf-8"?>
<p:tagLst xmlns:p="http://schemas.openxmlformats.org/presentationml/2006/main">
  <p:tag name="KSO_WM_BEAUTIFY_FLAG" val="#wm#"/>
  <p:tag name="KSO_WM_TEMPLATE_CATEGORY" val="custom"/>
  <p:tag name="KSO_WM_TEMPLATE_INDEX" val="20205176"/>
</p:tagLst>
</file>

<file path=ppt/tags/tag129.xml><?xml version="1.0" encoding="utf-8"?>
<p:tagLst xmlns:p="http://schemas.openxmlformats.org/presentationml/2006/main">
  <p:tag name="AS_UNIQUEID" val="7120"/>
</p:tagLst>
</file>

<file path=ppt/tags/tag13.xml><?xml version="1.0" encoding="utf-8"?>
<p:tagLst xmlns:p="http://schemas.openxmlformats.org/presentationml/2006/main">
  <p:tag name="AS_UNIQUEID" val="7047"/>
</p:tagLst>
</file>

<file path=ppt/tags/tag130.xml><?xml version="1.0" encoding="utf-8"?>
<p:tagLst xmlns:p="http://schemas.openxmlformats.org/presentationml/2006/main">
  <p:tag name="AS_UNIQUEID" val="1510"/>
</p:tagLst>
</file>

<file path=ppt/tags/tag131.xml><?xml version="1.0" encoding="utf-8"?>
<p:tagLst xmlns:p="http://schemas.openxmlformats.org/presentationml/2006/main">
  <p:tag name="AS_UNIQUEID" val="1511"/>
</p:tagLst>
</file>

<file path=ppt/tags/tag132.xml><?xml version="1.0" encoding="utf-8"?>
<p:tagLst xmlns:p="http://schemas.openxmlformats.org/presentationml/2006/main">
  <p:tag name="AS_UNIQUEID" val="1512"/>
</p:tagLst>
</file>

<file path=ppt/tags/tag133.xml><?xml version="1.0" encoding="utf-8"?>
<p:tagLst xmlns:p="http://schemas.openxmlformats.org/presentationml/2006/main">
  <p:tag name="AS_UNIQUEID" val="1513"/>
</p:tagLst>
</file>

<file path=ppt/tags/tag134.xml><?xml version="1.0" encoding="utf-8"?>
<p:tagLst xmlns:p="http://schemas.openxmlformats.org/presentationml/2006/main">
  <p:tag name="AS_UNIQUEID" val="1514"/>
</p:tagLst>
</file>

<file path=ppt/tags/tag135.xml><?xml version="1.0" encoding="utf-8"?>
<p:tagLst xmlns:p="http://schemas.openxmlformats.org/presentationml/2006/main">
  <p:tag name="AS_UNIQUEID" val="1515"/>
</p:tagLst>
</file>

<file path=ppt/tags/tag136.xml><?xml version="1.0" encoding="utf-8"?>
<p:tagLst xmlns:p="http://schemas.openxmlformats.org/presentationml/2006/main">
  <p:tag name="AS_UNIQUEID" val="1516"/>
</p:tagLst>
</file>

<file path=ppt/tags/tag137.xml><?xml version="1.0" encoding="utf-8"?>
<p:tagLst xmlns:p="http://schemas.openxmlformats.org/presentationml/2006/main">
  <p:tag name="AS_UNIQUEID" val="1517"/>
</p:tagLst>
</file>

<file path=ppt/tags/tag138.xml><?xml version="1.0" encoding="utf-8"?>
<p:tagLst xmlns:p="http://schemas.openxmlformats.org/presentationml/2006/main">
  <p:tag name="AS_UNIQUEID" val="1518"/>
</p:tagLst>
</file>

<file path=ppt/tags/tag139.xml><?xml version="1.0" encoding="utf-8"?>
<p:tagLst xmlns:p="http://schemas.openxmlformats.org/presentationml/2006/main">
  <p:tag name="AS_UNIQUEID" val="1519"/>
</p:tagLst>
</file>

<file path=ppt/tags/tag14.xml><?xml version="1.0" encoding="utf-8"?>
<p:tagLst xmlns:p="http://schemas.openxmlformats.org/presentationml/2006/main">
  <p:tag name="AS_UNIQUEID" val="704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1520"/>
</p:tagLst>
</file>

<file path=ppt/tags/tag141.xml><?xml version="1.0" encoding="utf-8"?>
<p:tagLst xmlns:p="http://schemas.openxmlformats.org/presentationml/2006/main">
  <p:tag name="AS_UNIQUEID" val="1521"/>
</p:tagLst>
</file>

<file path=ppt/tags/tag142.xml><?xml version="1.0" encoding="utf-8"?>
<p:tagLst xmlns:p="http://schemas.openxmlformats.org/presentationml/2006/main">
  <p:tag name="AS_UNIQUEID" val="1523"/>
</p:tagLst>
</file>

<file path=ppt/tags/tag143.xml><?xml version="1.0" encoding="utf-8"?>
<p:tagLst xmlns:p="http://schemas.openxmlformats.org/presentationml/2006/main">
  <p:tag name="AS_UNIQUEID" val="1524"/>
</p:tagLst>
</file>

<file path=ppt/tags/tag144.xml><?xml version="1.0" encoding="utf-8"?>
<p:tagLst xmlns:p="http://schemas.openxmlformats.org/presentationml/2006/main">
  <p:tag name="AS_UNIQUEID" val="1525"/>
</p:tagLst>
</file>

<file path=ppt/tags/tag145.xml><?xml version="1.0" encoding="utf-8"?>
<p:tagLst xmlns:p="http://schemas.openxmlformats.org/presentationml/2006/main">
  <p:tag name="AS_UNIQUEID" val="7121"/>
</p:tagLst>
</file>

<file path=ppt/tags/tag146.xml><?xml version="1.0" encoding="utf-8"?>
<p:tagLst xmlns:p="http://schemas.openxmlformats.org/presentationml/2006/main">
  <p:tag name="AS_UNIQUEID" val="1875"/>
</p:tagLst>
</file>

<file path=ppt/tags/tag147.xml><?xml version="1.0" encoding="utf-8"?>
<p:tagLst xmlns:p="http://schemas.openxmlformats.org/presentationml/2006/main">
  <p:tag name="AS_UNIQUEID" val="1876"/>
</p:tagLst>
</file>

<file path=ppt/tags/tag148.xml><?xml version="1.0" encoding="utf-8"?>
<p:tagLst xmlns:p="http://schemas.openxmlformats.org/presentationml/2006/main">
  <p:tag name="AS_UNIQUEID" val="1877"/>
</p:tagLst>
</file>

<file path=ppt/tags/tag149.xml><?xml version="1.0" encoding="utf-8"?>
<p:tagLst xmlns:p="http://schemas.openxmlformats.org/presentationml/2006/main">
  <p:tag name="AS_UNIQUEID" val="1878"/>
</p:tagLst>
</file>

<file path=ppt/tags/tag15.xml><?xml version="1.0" encoding="utf-8"?>
<p:tagLst xmlns:p="http://schemas.openxmlformats.org/presentationml/2006/main">
  <p:tag name="AS_UNIQUEID" val="704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1879"/>
</p:tagLst>
</file>

<file path=ppt/tags/tag151.xml><?xml version="1.0" encoding="utf-8"?>
<p:tagLst xmlns:p="http://schemas.openxmlformats.org/presentationml/2006/main">
  <p:tag name="AS_UNIQUEID" val="1880"/>
</p:tagLst>
</file>

<file path=ppt/tags/tag152.xml><?xml version="1.0" encoding="utf-8"?>
<p:tagLst xmlns:p="http://schemas.openxmlformats.org/presentationml/2006/main">
  <p:tag name="AS_UNIQUEID" val="1881"/>
</p:tagLst>
</file>

<file path=ppt/tags/tag153.xml><?xml version="1.0" encoding="utf-8"?>
<p:tagLst xmlns:p="http://schemas.openxmlformats.org/presentationml/2006/main">
  <p:tag name="AS_UNIQUEID" val="1882"/>
</p:tagLst>
</file>

<file path=ppt/tags/tag154.xml><?xml version="1.0" encoding="utf-8"?>
<p:tagLst xmlns:p="http://schemas.openxmlformats.org/presentationml/2006/main">
  <p:tag name="AS_UNIQUEID" val="1883"/>
</p:tagLst>
</file>

<file path=ppt/tags/tag155.xml><?xml version="1.0" encoding="utf-8"?>
<p:tagLst xmlns:p="http://schemas.openxmlformats.org/presentationml/2006/main">
  <p:tag name="AS_UNIQUEID" val="1884"/>
</p:tagLst>
</file>

<file path=ppt/tags/tag156.xml><?xml version="1.0" encoding="utf-8"?>
<p:tagLst xmlns:p="http://schemas.openxmlformats.org/presentationml/2006/main">
  <p:tag name="AS_UNIQUEID" val="1885"/>
</p:tagLst>
</file>

<file path=ppt/tags/tag157.xml><?xml version="1.0" encoding="utf-8"?>
<p:tagLst xmlns:p="http://schemas.openxmlformats.org/presentationml/2006/main">
  <p:tag name="AS_UNIQUEID" val="1886"/>
</p:tagLst>
</file>

<file path=ppt/tags/tag158.xml><?xml version="1.0" encoding="utf-8"?>
<p:tagLst xmlns:p="http://schemas.openxmlformats.org/presentationml/2006/main">
  <p:tag name="AS_UNIQUEID" val="1887"/>
</p:tagLst>
</file>

<file path=ppt/tags/tag159.xml><?xml version="1.0" encoding="utf-8"?>
<p:tagLst xmlns:p="http://schemas.openxmlformats.org/presentationml/2006/main">
  <p:tag name="AS_UNIQUEID" val="1888"/>
</p:tagLst>
</file>

<file path=ppt/tags/tag16.xml><?xml version="1.0" encoding="utf-8"?>
<p:tagLst xmlns:p="http://schemas.openxmlformats.org/presentationml/2006/main">
  <p:tag name="AS_UNIQUEID" val="705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1889"/>
</p:tagLst>
</file>

<file path=ppt/tags/tag161.xml><?xml version="1.0" encoding="utf-8"?>
<p:tagLst xmlns:p="http://schemas.openxmlformats.org/presentationml/2006/main">
  <p:tag name="AS_UNIQUEID" val="1890"/>
</p:tagLst>
</file>

<file path=ppt/tags/tag162.xml><?xml version="1.0" encoding="utf-8"?>
<p:tagLst xmlns:p="http://schemas.openxmlformats.org/presentationml/2006/main">
  <p:tag name="AS_UNIQUEID" val="7122"/>
</p:tagLst>
</file>

<file path=ppt/tags/tag163.xml><?xml version="1.0" encoding="utf-8"?>
<p:tagLst xmlns:p="http://schemas.openxmlformats.org/presentationml/2006/main">
  <p:tag name="AS_UNIQUEID" val="7123"/>
</p:tagLst>
</file>

<file path=ppt/tags/tag164.xml><?xml version="1.0" encoding="utf-8"?>
<p:tagLst xmlns:p="http://schemas.openxmlformats.org/presentationml/2006/main">
  <p:tag name="KSO_WM_BEAUTIFY_FLAG" val="#wm#"/>
  <p:tag name="KSO_WM_TEMPLATE_CATEGORY" val="custom"/>
  <p:tag name="KSO_WM_TEMPLATE_INDEX" val="20205176"/>
</p:tagLst>
</file>

<file path=ppt/tags/tag165.xml><?xml version="1.0" encoding="utf-8"?>
<p:tagLst xmlns:p="http://schemas.openxmlformats.org/presentationml/2006/main">
  <p:tag name="AS_UNIQUEID" val="7124"/>
</p:tagLst>
</file>

<file path=ppt/tags/tag166.xml><?xml version="1.0" encoding="utf-8"?>
<p:tagLst xmlns:p="http://schemas.openxmlformats.org/presentationml/2006/main">
  <p:tag name="AS_UNIQUEID" val="1484"/>
</p:tagLst>
</file>

<file path=ppt/tags/tag167.xml><?xml version="1.0" encoding="utf-8"?>
<p:tagLst xmlns:p="http://schemas.openxmlformats.org/presentationml/2006/main">
  <p:tag name="AS_UNIQUEID" val="1485"/>
</p:tagLst>
</file>

<file path=ppt/tags/tag168.xml><?xml version="1.0" encoding="utf-8"?>
<p:tagLst xmlns:p="http://schemas.openxmlformats.org/presentationml/2006/main">
  <p:tag name="AS_UNIQUEID" val="1486"/>
</p:tagLst>
</file>

<file path=ppt/tags/tag169.xml><?xml version="1.0" encoding="utf-8"?>
<p:tagLst xmlns:p="http://schemas.openxmlformats.org/presentationml/2006/main">
  <p:tag name="AS_UNIQUEID" val="1487"/>
</p:tagLst>
</file>

<file path=ppt/tags/tag17.xml><?xml version="1.0" encoding="utf-8"?>
<p:tagLst xmlns:p="http://schemas.openxmlformats.org/presentationml/2006/main">
  <p:tag name="AS_UNIQUEID" val="705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1488"/>
</p:tagLst>
</file>

<file path=ppt/tags/tag171.xml><?xml version="1.0" encoding="utf-8"?>
<p:tagLst xmlns:p="http://schemas.openxmlformats.org/presentationml/2006/main">
  <p:tag name="AS_UNIQUEID" val="1489"/>
</p:tagLst>
</file>

<file path=ppt/tags/tag172.xml><?xml version="1.0" encoding="utf-8"?>
<p:tagLst xmlns:p="http://schemas.openxmlformats.org/presentationml/2006/main">
  <p:tag name="AS_UNIQUEID" val="1490"/>
</p:tagLst>
</file>

<file path=ppt/tags/tag173.xml><?xml version="1.0" encoding="utf-8"?>
<p:tagLst xmlns:p="http://schemas.openxmlformats.org/presentationml/2006/main">
  <p:tag name="AS_UNIQUEID" val="1491"/>
</p:tagLst>
</file>

<file path=ppt/tags/tag174.xml><?xml version="1.0" encoding="utf-8"?>
<p:tagLst xmlns:p="http://schemas.openxmlformats.org/presentationml/2006/main">
  <p:tag name="AS_UNIQUEID" val="1492"/>
</p:tagLst>
</file>

<file path=ppt/tags/tag175.xml><?xml version="1.0" encoding="utf-8"?>
<p:tagLst xmlns:p="http://schemas.openxmlformats.org/presentationml/2006/main">
  <p:tag name="AS_UNIQUEID" val="1493"/>
</p:tagLst>
</file>

<file path=ppt/tags/tag176.xml><?xml version="1.0" encoding="utf-8"?>
<p:tagLst xmlns:p="http://schemas.openxmlformats.org/presentationml/2006/main">
  <p:tag name="AS_UNIQUEID" val="1494"/>
</p:tagLst>
</file>

<file path=ppt/tags/tag177.xml><?xml version="1.0" encoding="utf-8"?>
<p:tagLst xmlns:p="http://schemas.openxmlformats.org/presentationml/2006/main">
  <p:tag name="AS_UNIQUEID" val="1495"/>
</p:tagLst>
</file>

<file path=ppt/tags/tag178.xml><?xml version="1.0" encoding="utf-8"?>
<p:tagLst xmlns:p="http://schemas.openxmlformats.org/presentationml/2006/main">
  <p:tag name="AS_UNIQUEID" val="1496"/>
</p:tagLst>
</file>

<file path=ppt/tags/tag179.xml><?xml version="1.0" encoding="utf-8"?>
<p:tagLst xmlns:p="http://schemas.openxmlformats.org/presentationml/2006/main">
  <p:tag name="AS_UNIQUEID" val="1497"/>
</p:tagLst>
</file>

<file path=ppt/tags/tag18.xml><?xml version="1.0" encoding="utf-8"?>
<p:tagLst xmlns:p="http://schemas.openxmlformats.org/presentationml/2006/main">
  <p:tag name="AS_UNIQUEID" val="705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1498"/>
</p:tagLst>
</file>

<file path=ppt/tags/tag181.xml><?xml version="1.0" encoding="utf-8"?>
<p:tagLst xmlns:p="http://schemas.openxmlformats.org/presentationml/2006/main">
  <p:tag name="AS_UNIQUEID" val="1500"/>
</p:tagLst>
</file>

<file path=ppt/tags/tag182.xml><?xml version="1.0" encoding="utf-8"?>
<p:tagLst xmlns:p="http://schemas.openxmlformats.org/presentationml/2006/main">
  <p:tag name="AS_UNIQUEID" val="7125"/>
</p:tagLst>
</file>

<file path=ppt/tags/tag183.xml><?xml version="1.0" encoding="utf-8"?>
<p:tagLst xmlns:p="http://schemas.openxmlformats.org/presentationml/2006/main">
  <p:tag name="AS_UNIQUEID" val="1503"/>
</p:tagLst>
</file>

<file path=ppt/tags/tag184.xml><?xml version="1.0" encoding="utf-8"?>
<p:tagLst xmlns:p="http://schemas.openxmlformats.org/presentationml/2006/main">
  <p:tag name="AS_UNIQUEID" val="1504"/>
</p:tagLst>
</file>

<file path=ppt/tags/tag185.xml><?xml version="1.0" encoding="utf-8"?>
<p:tagLst xmlns:p="http://schemas.openxmlformats.org/presentationml/2006/main">
  <p:tag name="AS_UNIQUEID" val="7126"/>
</p:tagLst>
</file>

<file path=ppt/tags/tag186.xml><?xml version="1.0" encoding="utf-8"?>
<p:tagLst xmlns:p="http://schemas.openxmlformats.org/presentationml/2006/main">
  <p:tag name="AS_UNIQUEID" val="1506"/>
</p:tagLst>
</file>

<file path=ppt/tags/tag187.xml><?xml version="1.0" encoding="utf-8"?>
<p:tagLst xmlns:p="http://schemas.openxmlformats.org/presentationml/2006/main">
  <p:tag name="AS_UNIQUEID" val="1507"/>
</p:tagLst>
</file>

<file path=ppt/tags/tag188.xml><?xml version="1.0" encoding="utf-8"?>
<p:tagLst xmlns:p="http://schemas.openxmlformats.org/presentationml/2006/main">
  <p:tag name="AS_UNIQUEID" val="1508"/>
</p:tagLst>
</file>

<file path=ppt/tags/tag189.xml><?xml version="1.0" encoding="utf-8"?>
<p:tagLst xmlns:p="http://schemas.openxmlformats.org/presentationml/2006/main">
  <p:tag name="AS_UNIQUEID" val="7127"/>
</p:tagLst>
</file>

<file path=ppt/tags/tag19.xml><?xml version="1.0" encoding="utf-8"?>
<p:tagLst xmlns:p="http://schemas.openxmlformats.org/presentationml/2006/main">
  <p:tag name="AS_UNIQUEID" val="7053"/>
</p:tagLst>
</file>

<file path=ppt/tags/tag190.xml><?xml version="1.0" encoding="utf-8"?>
<p:tagLst xmlns:p="http://schemas.openxmlformats.org/presentationml/2006/main">
  <p:tag name="AS_UNIQUEID" val="484"/>
</p:tagLst>
</file>

<file path=ppt/tags/tag191.xml><?xml version="1.0" encoding="utf-8"?>
<p:tagLst xmlns:p="http://schemas.openxmlformats.org/presentationml/2006/main">
  <p:tag name="AS_UNIQUEID" val="485"/>
</p:tagLst>
</file>

<file path=ppt/tags/tag192.xml><?xml version="1.0" encoding="utf-8"?>
<p:tagLst xmlns:p="http://schemas.openxmlformats.org/presentationml/2006/main">
  <p:tag name="KSO_WM_BEAUTIFY_FLAG" val="#wm#"/>
  <p:tag name="KSO_WM_TEMPLATE_CATEGORY" val="custom"/>
  <p:tag name="KSO_WM_TEMPLATE_INDEX" val="20205176"/>
</p:tagLst>
</file>

<file path=ppt/tags/tag193.xml><?xml version="1.0" encoding="utf-8"?>
<p:tagLst xmlns:p="http://schemas.openxmlformats.org/presentationml/2006/main">
  <p:tag name="AS_UNIQUEID" val="7128"/>
</p:tagLst>
</file>

<file path=ppt/tags/tag194.xml><?xml version="1.0" encoding="utf-8"?>
<p:tagLst xmlns:p="http://schemas.openxmlformats.org/presentationml/2006/main">
  <p:tag name="AS_UNIQUEID" val="1662"/>
</p:tagLst>
</file>

<file path=ppt/tags/tag195.xml><?xml version="1.0" encoding="utf-8"?>
<p:tagLst xmlns:p="http://schemas.openxmlformats.org/presentationml/2006/main">
  <p:tag name="AS_UNIQUEID" val="1663"/>
</p:tagLst>
</file>

<file path=ppt/tags/tag196.xml><?xml version="1.0" encoding="utf-8"?>
<p:tagLst xmlns:p="http://schemas.openxmlformats.org/presentationml/2006/main">
  <p:tag name="AS_UNIQUEID" val="1664"/>
</p:tagLst>
</file>

<file path=ppt/tags/tag197.xml><?xml version="1.0" encoding="utf-8"?>
<p:tagLst xmlns:p="http://schemas.openxmlformats.org/presentationml/2006/main">
  <p:tag name="AS_UNIQUEID" val="1665"/>
</p:tagLst>
</file>

<file path=ppt/tags/tag198.xml><?xml version="1.0" encoding="utf-8"?>
<p:tagLst xmlns:p="http://schemas.openxmlformats.org/presentationml/2006/main">
  <p:tag name="AS_UNIQUEID" val="1666"/>
</p:tagLst>
</file>

<file path=ppt/tags/tag199.xml><?xml version="1.0" encoding="utf-8"?>
<p:tagLst xmlns:p="http://schemas.openxmlformats.org/presentationml/2006/main">
  <p:tag name="AS_UNIQUEID" val="1667"/>
</p:tagLst>
</file>

<file path=ppt/tags/tag2.xml><?xml version="1.0" encoding="utf-8"?>
<p:tagLst xmlns:p="http://schemas.openxmlformats.org/presentationml/2006/main">
  <p:tag name="AS_UNIQUEID" val="703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705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1668"/>
</p:tagLst>
</file>

<file path=ppt/tags/tag201.xml><?xml version="1.0" encoding="utf-8"?>
<p:tagLst xmlns:p="http://schemas.openxmlformats.org/presentationml/2006/main">
  <p:tag name="AS_UNIQUEID" val="1669"/>
</p:tagLst>
</file>

<file path=ppt/tags/tag202.xml><?xml version="1.0" encoding="utf-8"?>
<p:tagLst xmlns:p="http://schemas.openxmlformats.org/presentationml/2006/main">
  <p:tag name="AS_UNIQUEID" val="1670"/>
</p:tagLst>
</file>

<file path=ppt/tags/tag203.xml><?xml version="1.0" encoding="utf-8"?>
<p:tagLst xmlns:p="http://schemas.openxmlformats.org/presentationml/2006/main">
  <p:tag name="AS_UNIQUEID" val="1671"/>
</p:tagLst>
</file>

<file path=ppt/tags/tag204.xml><?xml version="1.0" encoding="utf-8"?>
<p:tagLst xmlns:p="http://schemas.openxmlformats.org/presentationml/2006/main">
  <p:tag name="AS_UNIQUEID" val="1672"/>
</p:tagLst>
</file>

<file path=ppt/tags/tag205.xml><?xml version="1.0" encoding="utf-8"?>
<p:tagLst xmlns:p="http://schemas.openxmlformats.org/presentationml/2006/main">
  <p:tag name="AS_UNIQUEID" val="1673"/>
</p:tagLst>
</file>

<file path=ppt/tags/tag206.xml><?xml version="1.0" encoding="utf-8"?>
<p:tagLst xmlns:p="http://schemas.openxmlformats.org/presentationml/2006/main">
  <p:tag name="AS_UNIQUEID" val="1674"/>
</p:tagLst>
</file>

<file path=ppt/tags/tag207.xml><?xml version="1.0" encoding="utf-8"?>
<p:tagLst xmlns:p="http://schemas.openxmlformats.org/presentationml/2006/main">
  <p:tag name="AS_UNIQUEID" val="1675"/>
</p:tagLst>
</file>

<file path=ppt/tags/tag208.xml><?xml version="1.0" encoding="utf-8"?>
<p:tagLst xmlns:p="http://schemas.openxmlformats.org/presentationml/2006/main">
  <p:tag name="AS_UNIQUEID" val="1676"/>
</p:tagLst>
</file>

<file path=ppt/tags/tag209.xml><?xml version="1.0" encoding="utf-8"?>
<p:tagLst xmlns:p="http://schemas.openxmlformats.org/presentationml/2006/main">
  <p:tag name="AS_UNIQUEID" val="1677"/>
</p:tagLst>
</file>

<file path=ppt/tags/tag21.xml><?xml version="1.0" encoding="utf-8"?>
<p:tagLst xmlns:p="http://schemas.openxmlformats.org/presentationml/2006/main">
  <p:tag name="AS_UNIQUEID" val="705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1678"/>
</p:tagLst>
</file>

<file path=ppt/tags/tag211.xml><?xml version="1.0" encoding="utf-8"?>
<p:tagLst xmlns:p="http://schemas.openxmlformats.org/presentationml/2006/main">
  <p:tag name="AS_UNIQUEID" val="1679"/>
</p:tagLst>
</file>

<file path=ppt/tags/tag212.xml><?xml version="1.0" encoding="utf-8"?>
<p:tagLst xmlns:p="http://schemas.openxmlformats.org/presentationml/2006/main">
  <p:tag name="AS_UNIQUEID" val="1680"/>
</p:tagLst>
</file>

<file path=ppt/tags/tag213.xml><?xml version="1.0" encoding="utf-8"?>
<p:tagLst xmlns:p="http://schemas.openxmlformats.org/presentationml/2006/main">
  <p:tag name="AS_UNIQUEID" val="1681"/>
</p:tagLst>
</file>

<file path=ppt/tags/tag214.xml><?xml version="1.0" encoding="utf-8"?>
<p:tagLst xmlns:p="http://schemas.openxmlformats.org/presentationml/2006/main">
  <p:tag name="AS_UNIQUEID" val="7129"/>
</p:tagLst>
</file>

<file path=ppt/tags/tag215.xml><?xml version="1.0" encoding="utf-8"?>
<p:tagLst xmlns:p="http://schemas.openxmlformats.org/presentationml/2006/main">
  <p:tag name="AS_UNIQUEID" val="1683"/>
</p:tagLst>
</file>

<file path=ppt/tags/tag216.xml><?xml version="1.0" encoding="utf-8"?>
<p:tagLst xmlns:p="http://schemas.openxmlformats.org/presentationml/2006/main">
  <p:tag name="AS_UNIQUEID" val="1684"/>
</p:tagLst>
</file>

<file path=ppt/tags/tag217.xml><?xml version="1.0" encoding="utf-8"?>
<p:tagLst xmlns:p="http://schemas.openxmlformats.org/presentationml/2006/main">
  <p:tag name="KSO_WM_BEAUTIFY_FLAG" val="#wm#"/>
  <p:tag name="KSO_WM_TEMPLATE_CATEGORY" val="custom"/>
  <p:tag name="KSO_WM_TEMPLATE_INDEX" val="20205176"/>
</p:tagLst>
</file>

<file path=ppt/tags/tag218.xml><?xml version="1.0" encoding="utf-8"?>
<p:tagLst xmlns:p="http://schemas.openxmlformats.org/presentationml/2006/main">
  <p:tag name="AS_UNIQUEID" val="7130"/>
</p:tagLst>
</file>

<file path=ppt/tags/tag219.xml><?xml version="1.0" encoding="utf-8"?>
<p:tagLst xmlns:p="http://schemas.openxmlformats.org/presentationml/2006/main">
  <p:tag name="AS_UNIQUEID" val="1686"/>
</p:tagLst>
</file>

<file path=ppt/tags/tag22.xml><?xml version="1.0" encoding="utf-8"?>
<p:tagLst xmlns:p="http://schemas.openxmlformats.org/presentationml/2006/main">
  <p:tag name="AS_UNIQUEID" val="705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1687"/>
</p:tagLst>
</file>

<file path=ppt/tags/tag221.xml><?xml version="1.0" encoding="utf-8"?>
<p:tagLst xmlns:p="http://schemas.openxmlformats.org/presentationml/2006/main">
  <p:tag name="KSO_WM_BEAUTIFY_FLAG" val="#wm#"/>
  <p:tag name="KSO_WM_TEMPLATE_CATEGORY" val="custom"/>
  <p:tag name="KSO_WM_TEMPLATE_INDEX" val="20205176"/>
</p:tagLst>
</file>

<file path=ppt/tags/tag222.xml><?xml version="1.0" encoding="utf-8"?>
<p:tagLst xmlns:p="http://schemas.openxmlformats.org/presentationml/2006/main">
  <p:tag name="AS_UNIQUEID" val="7131"/>
</p:tagLst>
</file>

<file path=ppt/tags/tag223.xml><?xml version="1.0" encoding="utf-8"?>
<p:tagLst xmlns:p="http://schemas.openxmlformats.org/presentationml/2006/main">
  <p:tag name="AS_UNIQUEID" val="1689"/>
</p:tagLst>
</file>

<file path=ppt/tags/tag224.xml><?xml version="1.0" encoding="utf-8"?>
<p:tagLst xmlns:p="http://schemas.openxmlformats.org/presentationml/2006/main">
  <p:tag name="AS_UNIQUEID" val="1690"/>
</p:tagLst>
</file>

<file path=ppt/tags/tag225.xml><?xml version="1.0" encoding="utf-8"?>
<p:tagLst xmlns:p="http://schemas.openxmlformats.org/presentationml/2006/main">
  <p:tag name="KSO_WM_BEAUTIFY_FLAG" val="#wm#"/>
  <p:tag name="KSO_WM_TEMPLATE_CATEGORY" val="custom"/>
  <p:tag name="KSO_WM_TEMPLATE_INDEX" val="20205176"/>
</p:tagLst>
</file>

<file path=ppt/tags/tag226.xml><?xml version="1.0" encoding="utf-8"?>
<p:tagLst xmlns:p="http://schemas.openxmlformats.org/presentationml/2006/main">
  <p:tag name="AS_UNIQUEID" val="7132"/>
</p:tagLst>
</file>

<file path=ppt/tags/tag227.xml><?xml version="1.0" encoding="utf-8"?>
<p:tagLst xmlns:p="http://schemas.openxmlformats.org/presentationml/2006/main">
  <p:tag name="AS_UNIQUEID" val="1692"/>
</p:tagLst>
</file>

<file path=ppt/tags/tag228.xml><?xml version="1.0" encoding="utf-8"?>
<p:tagLst xmlns:p="http://schemas.openxmlformats.org/presentationml/2006/main">
  <p:tag name="AS_UNIQUEID" val="1693"/>
</p:tagLst>
</file>

<file path=ppt/tags/tag229.xml><?xml version="1.0" encoding="utf-8"?>
<p:tagLst xmlns:p="http://schemas.openxmlformats.org/presentationml/2006/main">
  <p:tag name="KSO_WM_BEAUTIFY_FLAG" val="#wm#"/>
  <p:tag name="KSO_WM_TEMPLATE_CATEGORY" val="custom"/>
  <p:tag name="KSO_WM_TEMPLATE_INDEX" val="20205176"/>
</p:tagLst>
</file>

<file path=ppt/tags/tag23.xml><?xml version="1.0" encoding="utf-8"?>
<p:tagLst xmlns:p="http://schemas.openxmlformats.org/presentationml/2006/main">
  <p:tag name="AS_UNIQUEID" val="705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7133"/>
</p:tagLst>
</file>

<file path=ppt/tags/tag231.xml><?xml version="1.0" encoding="utf-8"?>
<p:tagLst xmlns:p="http://schemas.openxmlformats.org/presentationml/2006/main">
  <p:tag name="AS_UNIQUEID" val="1695"/>
</p:tagLst>
</file>

<file path=ppt/tags/tag232.xml><?xml version="1.0" encoding="utf-8"?>
<p:tagLst xmlns:p="http://schemas.openxmlformats.org/presentationml/2006/main">
  <p:tag name="AS_UNIQUEID" val="1696"/>
</p:tagLst>
</file>

<file path=ppt/tags/tag233.xml><?xml version="1.0" encoding="utf-8"?>
<p:tagLst xmlns:p="http://schemas.openxmlformats.org/presentationml/2006/main">
  <p:tag name="KSO_WM_BEAUTIFY_FLAG" val="#wm#"/>
  <p:tag name="KSO_WM_TEMPLATE_CATEGORY" val="custom"/>
  <p:tag name="KSO_WM_TEMPLATE_INDEX" val="20205176"/>
</p:tagLst>
</file>

<file path=ppt/tags/tag234.xml><?xml version="1.0" encoding="utf-8"?>
<p:tagLst xmlns:p="http://schemas.openxmlformats.org/presentationml/2006/main">
  <p:tag name="AS_UNIQUEID" val="7134"/>
</p:tagLst>
</file>

<file path=ppt/tags/tag235.xml><?xml version="1.0" encoding="utf-8"?>
<p:tagLst xmlns:p="http://schemas.openxmlformats.org/presentationml/2006/main">
  <p:tag name="AS_UNIQUEID" val="1698"/>
</p:tagLst>
</file>

<file path=ppt/tags/tag236.xml><?xml version="1.0" encoding="utf-8"?>
<p:tagLst xmlns:p="http://schemas.openxmlformats.org/presentationml/2006/main">
  <p:tag name="AS_UNIQUEID" val="1699"/>
</p:tagLst>
</file>

<file path=ppt/tags/tag237.xml><?xml version="1.0" encoding="utf-8"?>
<p:tagLst xmlns:p="http://schemas.openxmlformats.org/presentationml/2006/main">
  <p:tag name="AS_UNIQUEID" val="1700"/>
</p:tagLst>
</file>

<file path=ppt/tags/tag238.xml><?xml version="1.0" encoding="utf-8"?>
<p:tagLst xmlns:p="http://schemas.openxmlformats.org/presentationml/2006/main">
  <p:tag name="AS_UNIQUEID" val="1701"/>
</p:tagLst>
</file>

<file path=ppt/tags/tag239.xml><?xml version="1.0" encoding="utf-8"?>
<p:tagLst xmlns:p="http://schemas.openxmlformats.org/presentationml/2006/main">
  <p:tag name="AS_UNIQUEID" val="1702"/>
</p:tagLst>
</file>

<file path=ppt/tags/tag24.xml><?xml version="1.0" encoding="utf-8"?>
<p:tagLst xmlns:p="http://schemas.openxmlformats.org/presentationml/2006/main">
  <p:tag name="AS_UNIQUEID" val="705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1703"/>
</p:tagLst>
</file>

<file path=ppt/tags/tag241.xml><?xml version="1.0" encoding="utf-8"?>
<p:tagLst xmlns:p="http://schemas.openxmlformats.org/presentationml/2006/main">
  <p:tag name="AS_UNIQUEID" val="1704"/>
</p:tagLst>
</file>

<file path=ppt/tags/tag242.xml><?xml version="1.0" encoding="utf-8"?>
<p:tagLst xmlns:p="http://schemas.openxmlformats.org/presentationml/2006/main">
  <p:tag name="AS_UNIQUEID" val="1705"/>
</p:tagLst>
</file>

<file path=ppt/tags/tag243.xml><?xml version="1.0" encoding="utf-8"?>
<p:tagLst xmlns:p="http://schemas.openxmlformats.org/presentationml/2006/main">
  <p:tag name="AS_UNIQUEID" val="1706"/>
</p:tagLst>
</file>

<file path=ppt/tags/tag244.xml><?xml version="1.0" encoding="utf-8"?>
<p:tagLst xmlns:p="http://schemas.openxmlformats.org/presentationml/2006/main">
  <p:tag name="AS_UNIQUEID" val="1707"/>
</p:tagLst>
</file>

<file path=ppt/tags/tag245.xml><?xml version="1.0" encoding="utf-8"?>
<p:tagLst xmlns:p="http://schemas.openxmlformats.org/presentationml/2006/main">
  <p:tag name="AS_UNIQUEID" val="1708"/>
</p:tagLst>
</file>

<file path=ppt/tags/tag246.xml><?xml version="1.0" encoding="utf-8"?>
<p:tagLst xmlns:p="http://schemas.openxmlformats.org/presentationml/2006/main">
  <p:tag name="AS_UNIQUEID" val="1709"/>
</p:tagLst>
</file>

<file path=ppt/tags/tag247.xml><?xml version="1.0" encoding="utf-8"?>
<p:tagLst xmlns:p="http://schemas.openxmlformats.org/presentationml/2006/main">
  <p:tag name="AS_UNIQUEID" val="1710"/>
</p:tagLst>
</file>

<file path=ppt/tags/tag248.xml><?xml version="1.0" encoding="utf-8"?>
<p:tagLst xmlns:p="http://schemas.openxmlformats.org/presentationml/2006/main">
  <p:tag name="AS_UNIQUEID" val="1711"/>
</p:tagLst>
</file>

<file path=ppt/tags/tag249.xml><?xml version="1.0" encoding="utf-8"?>
<p:tagLst xmlns:p="http://schemas.openxmlformats.org/presentationml/2006/main">
  <p:tag name="AS_UNIQUEID" val="1712"/>
</p:tagLst>
</file>

<file path=ppt/tags/tag25.xml><?xml version="1.0" encoding="utf-8"?>
<p:tagLst xmlns:p="http://schemas.openxmlformats.org/presentationml/2006/main">
  <p:tag name="AS_UNIQUEID" val="705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1713"/>
</p:tagLst>
</file>

<file path=ppt/tags/tag251.xml><?xml version="1.0" encoding="utf-8"?>
<p:tagLst xmlns:p="http://schemas.openxmlformats.org/presentationml/2006/main">
  <p:tag name="AS_UNIQUEID" val="1714"/>
</p:tagLst>
</file>

<file path=ppt/tags/tag252.xml><?xml version="1.0" encoding="utf-8"?>
<p:tagLst xmlns:p="http://schemas.openxmlformats.org/presentationml/2006/main">
  <p:tag name="AS_UNIQUEID" val="1715"/>
</p:tagLst>
</file>

<file path=ppt/tags/tag253.xml><?xml version="1.0" encoding="utf-8"?>
<p:tagLst xmlns:p="http://schemas.openxmlformats.org/presentationml/2006/main">
  <p:tag name="AS_UNIQUEID" val="1716"/>
</p:tagLst>
</file>

<file path=ppt/tags/tag254.xml><?xml version="1.0" encoding="utf-8"?>
<p:tagLst xmlns:p="http://schemas.openxmlformats.org/presentationml/2006/main">
  <p:tag name="AS_UNIQUEID" val="1717"/>
</p:tagLst>
</file>

<file path=ppt/tags/tag255.xml><?xml version="1.0" encoding="utf-8"?>
<p:tagLst xmlns:p="http://schemas.openxmlformats.org/presentationml/2006/main">
  <p:tag name="AS_UNIQUEID" val="7135"/>
</p:tagLst>
</file>

<file path=ppt/tags/tag256.xml><?xml version="1.0" encoding="utf-8"?>
<p:tagLst xmlns:p="http://schemas.openxmlformats.org/presentationml/2006/main">
  <p:tag name="AS_UNIQUEID" val="7136"/>
</p:tagLst>
</file>

<file path=ppt/tags/tag257.xml><?xml version="1.0" encoding="utf-8"?>
<p:tagLst xmlns:p="http://schemas.openxmlformats.org/presentationml/2006/main">
  <p:tag name="KSO_WM_BEAUTIFY_FLAG" val="#wm#"/>
  <p:tag name="KSO_WM_TEMPLATE_CATEGORY" val="custom"/>
  <p:tag name="KSO_WM_TEMPLATE_INDEX" val="20205176"/>
</p:tagLst>
</file>

<file path=ppt/tags/tag258.xml><?xml version="1.0" encoding="utf-8"?>
<p:tagLst xmlns:p="http://schemas.openxmlformats.org/presentationml/2006/main">
  <p:tag name="AS_UNIQUEID" val="7137"/>
</p:tagLst>
</file>

<file path=ppt/tags/tag259.xml><?xml version="1.0" encoding="utf-8"?>
<p:tagLst xmlns:p="http://schemas.openxmlformats.org/presentationml/2006/main">
  <p:tag name="AS_UNIQUEID" val="327"/>
</p:tagLst>
</file>

<file path=ppt/tags/tag26.xml><?xml version="1.0" encoding="utf-8"?>
<p:tagLst xmlns:p="http://schemas.openxmlformats.org/presentationml/2006/main">
  <p:tag name="AS_UNIQUEID" val="7060"/>
</p:tagLst>
</file>

<file path=ppt/tags/tag260.xml><?xml version="1.0" encoding="utf-8"?>
<p:tagLst xmlns:p="http://schemas.openxmlformats.org/presentationml/2006/main">
  <p:tag name="AS_UNIQUEID" val="328"/>
</p:tagLst>
</file>

<file path=ppt/tags/tag261.xml><?xml version="1.0" encoding="utf-8"?>
<p:tagLst xmlns:p="http://schemas.openxmlformats.org/presentationml/2006/main">
  <p:tag name="AS_UNIQUEID" val="7138"/>
</p:tagLst>
</file>

<file path=ppt/tags/tag262.xml><?xml version="1.0" encoding="utf-8"?>
<p:tagLst xmlns:p="http://schemas.openxmlformats.org/presentationml/2006/main">
  <p:tag name="AS_UNIQUEID" val="335"/>
</p:tagLst>
</file>

<file path=ppt/tags/tag263.xml><?xml version="1.0" encoding="utf-8"?>
<p:tagLst xmlns:p="http://schemas.openxmlformats.org/presentationml/2006/main">
  <p:tag name="AS_UNIQUEID" val="336"/>
</p:tagLst>
</file>

<file path=ppt/tags/tag264.xml><?xml version="1.0" encoding="utf-8"?>
<p:tagLst xmlns:p="http://schemas.openxmlformats.org/presentationml/2006/main">
  <p:tag name="AS_UNIQUEID" val="7139"/>
</p:tagLst>
</file>

<file path=ppt/tags/tag265.xml><?xml version="1.0" encoding="utf-8"?>
<p:tagLst xmlns:p="http://schemas.openxmlformats.org/presentationml/2006/main">
  <p:tag name="AS_UNIQUEID" val="342"/>
</p:tagLst>
</file>

<file path=ppt/tags/tag266.xml><?xml version="1.0" encoding="utf-8"?>
<p:tagLst xmlns:p="http://schemas.openxmlformats.org/presentationml/2006/main">
  <p:tag name="AS_UNIQUEID" val="106"/>
</p:tagLst>
</file>

<file path=ppt/tags/tag267.xml><?xml version="1.0" encoding="utf-8"?>
<p:tagLst xmlns:p="http://schemas.openxmlformats.org/presentationml/2006/main">
  <p:tag name="AS_UNIQUEID" val="107"/>
</p:tagLst>
</file>

<file path=ppt/tags/tag268.xml><?xml version="1.0" encoding="utf-8"?>
<p:tagLst xmlns:p="http://schemas.openxmlformats.org/presentationml/2006/main">
  <p:tag name="AS_UNIQUEID" val="7140"/>
</p:tagLst>
</file>

<file path=ppt/tags/tag269.xml><?xml version="1.0" encoding="utf-8"?>
<p:tagLst xmlns:p="http://schemas.openxmlformats.org/presentationml/2006/main">
  <p:tag name="AS_UNIQUEID" val="354"/>
</p:tagLst>
</file>

<file path=ppt/tags/tag27.xml><?xml version="1.0" encoding="utf-8"?>
<p:tagLst xmlns:p="http://schemas.openxmlformats.org/presentationml/2006/main">
  <p:tag name="AS_UNIQUEID" val="706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355"/>
</p:tagLst>
</file>

<file path=ppt/tags/tag271.xml><?xml version="1.0" encoding="utf-8"?>
<p:tagLst xmlns:p="http://schemas.openxmlformats.org/presentationml/2006/main">
  <p:tag name="AS_UNIQUEID" val="356"/>
</p:tagLst>
</file>

<file path=ppt/tags/tag272.xml><?xml version="1.0" encoding="utf-8"?>
<p:tagLst xmlns:p="http://schemas.openxmlformats.org/presentationml/2006/main">
  <p:tag name="AS_UNIQUEID" val="7141"/>
</p:tagLst>
</file>

<file path=ppt/tags/tag273.xml><?xml version="1.0" encoding="utf-8"?>
<p:tagLst xmlns:p="http://schemas.openxmlformats.org/presentationml/2006/main">
  <p:tag name="AS_UNIQUEID" val="363"/>
</p:tagLst>
</file>

<file path=ppt/tags/tag274.xml><?xml version="1.0" encoding="utf-8"?>
<p:tagLst xmlns:p="http://schemas.openxmlformats.org/presentationml/2006/main">
  <p:tag name="AS_UNIQUEID" val="364"/>
</p:tagLst>
</file>

<file path=ppt/tags/tag275.xml><?xml version="1.0" encoding="utf-8"?>
<p:tagLst xmlns:p="http://schemas.openxmlformats.org/presentationml/2006/main">
  <p:tag name="AS_UNIQUEID" val="1001"/>
</p:tagLst>
</file>

<file path=ppt/tags/tag276.xml><?xml version="1.0" encoding="utf-8"?>
<p:tagLst xmlns:p="http://schemas.openxmlformats.org/presentationml/2006/main">
  <p:tag name="AS_UNIQUEID" val="7142"/>
</p:tagLst>
</file>

<file path=ppt/tags/tag277.xml><?xml version="1.0" encoding="utf-8"?>
<p:tagLst xmlns:p="http://schemas.openxmlformats.org/presentationml/2006/main">
  <p:tag name="AS_UNIQUEID" val="370"/>
</p:tagLst>
</file>

<file path=ppt/tags/tag278.xml><?xml version="1.0" encoding="utf-8"?>
<p:tagLst xmlns:p="http://schemas.openxmlformats.org/presentationml/2006/main">
  <p:tag name="AS_UNIQUEID" val="371"/>
</p:tagLst>
</file>

<file path=ppt/tags/tag279.xml><?xml version="1.0" encoding="utf-8"?>
<p:tagLst xmlns:p="http://schemas.openxmlformats.org/presentationml/2006/main">
  <p:tag name="AS_UNIQUEID" val="372"/>
</p:tagLst>
</file>

<file path=ppt/tags/tag28.xml><?xml version="1.0" encoding="utf-8"?>
<p:tagLst xmlns:p="http://schemas.openxmlformats.org/presentationml/2006/main">
  <p:tag name="AS_UNIQUEID" val="706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7143"/>
</p:tagLst>
</file>

<file path=ppt/tags/tag281.xml><?xml version="1.0" encoding="utf-8"?>
<p:tagLst xmlns:p="http://schemas.openxmlformats.org/presentationml/2006/main">
  <p:tag name="AS_UNIQUEID" val="378"/>
</p:tagLst>
</file>

<file path=ppt/tags/tag282.xml><?xml version="1.0" encoding="utf-8"?>
<p:tagLst xmlns:p="http://schemas.openxmlformats.org/presentationml/2006/main">
  <p:tag name="AS_UNIQUEID" val="379"/>
</p:tagLst>
</file>

<file path=ppt/tags/tag283.xml><?xml version="1.0" encoding="utf-8"?>
<p:tagLst xmlns:p="http://schemas.openxmlformats.org/presentationml/2006/main">
  <p:tag name="AS_UNIQUEID" val="380"/>
</p:tagLst>
</file>

<file path=ppt/tags/tag284.xml><?xml version="1.0" encoding="utf-8"?>
<p:tagLst xmlns:p="http://schemas.openxmlformats.org/presentationml/2006/main">
  <p:tag name="AS_UNIQUEID" val="7144"/>
</p:tagLst>
</file>

<file path=ppt/tags/tag285.xml><?xml version="1.0" encoding="utf-8"?>
<p:tagLst xmlns:p="http://schemas.openxmlformats.org/presentationml/2006/main">
  <p:tag name="AS_UNIQUEID" val="386"/>
</p:tagLst>
</file>

<file path=ppt/tags/tag286.xml><?xml version="1.0" encoding="utf-8"?>
<p:tagLst xmlns:p="http://schemas.openxmlformats.org/presentationml/2006/main">
  <p:tag name="AS_UNIQUEID" val="387"/>
</p:tagLst>
</file>

<file path=ppt/tags/tag287.xml><?xml version="1.0" encoding="utf-8"?>
<p:tagLst xmlns:p="http://schemas.openxmlformats.org/presentationml/2006/main">
  <p:tag name="AS_UNIQUEID" val="388"/>
</p:tagLst>
</file>

<file path=ppt/tags/tag288.xml><?xml version="1.0" encoding="utf-8"?>
<p:tagLst xmlns:p="http://schemas.openxmlformats.org/presentationml/2006/main">
  <p:tag name="AS_UNIQUEID" val="7145"/>
</p:tagLst>
</file>

<file path=ppt/tags/tag289.xml><?xml version="1.0" encoding="utf-8"?>
<p:tagLst xmlns:p="http://schemas.openxmlformats.org/presentationml/2006/main">
  <p:tag name="AS_UNIQUEID" val="394"/>
</p:tagLst>
</file>

<file path=ppt/tags/tag29.xml><?xml version="1.0" encoding="utf-8"?>
<p:tagLst xmlns:p="http://schemas.openxmlformats.org/presentationml/2006/main">
  <p:tag name="AS_UNIQUEID" val="706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395"/>
</p:tagLst>
</file>

<file path=ppt/tags/tag291.xml><?xml version="1.0" encoding="utf-8"?>
<p:tagLst xmlns:p="http://schemas.openxmlformats.org/presentationml/2006/main">
  <p:tag name="AS_UNIQUEID" val="396"/>
</p:tagLst>
</file>

<file path=ppt/tags/tag292.xml><?xml version="1.0" encoding="utf-8"?>
<p:tagLst xmlns:p="http://schemas.openxmlformats.org/presentationml/2006/main">
  <p:tag name="AS_UNIQUEID" val="7146"/>
</p:tagLst>
</file>

<file path=ppt/tags/tag293.xml><?xml version="1.0" encoding="utf-8"?>
<p:tagLst xmlns:p="http://schemas.openxmlformats.org/presentationml/2006/main">
  <p:tag name="AS_UNIQUEID" val="402"/>
</p:tagLst>
</file>

<file path=ppt/tags/tag294.xml><?xml version="1.0" encoding="utf-8"?>
<p:tagLst xmlns:p="http://schemas.openxmlformats.org/presentationml/2006/main">
  <p:tag name="AS_UNIQUEID" val="403"/>
</p:tagLst>
</file>

<file path=ppt/tags/tag295.xml><?xml version="1.0" encoding="utf-8"?>
<p:tagLst xmlns:p="http://schemas.openxmlformats.org/presentationml/2006/main">
  <p:tag name="AS_UNIQUEID" val="404"/>
</p:tagLst>
</file>

<file path=ppt/tags/tag296.xml><?xml version="1.0" encoding="utf-8"?>
<p:tagLst xmlns:p="http://schemas.openxmlformats.org/presentationml/2006/main">
  <p:tag name="AS_UNIQUEID" val="7147"/>
</p:tagLst>
</file>

<file path=ppt/tags/tag297.xml><?xml version="1.0" encoding="utf-8"?>
<p:tagLst xmlns:p="http://schemas.openxmlformats.org/presentationml/2006/main">
  <p:tag name="AS_UNIQUEID" val="7148"/>
</p:tagLst>
</file>

<file path=ppt/tags/tag298.xml><?xml version="1.0" encoding="utf-8"?>
<p:tagLst xmlns:p="http://schemas.openxmlformats.org/presentationml/2006/main">
  <p:tag name="AS_UNIQUEID" val="7034"/>
</p:tagLst>
</file>

<file path=ppt/tags/tag299.xml><?xml version="1.0" encoding="utf-8"?>
<p:tagLst xmlns:p="http://schemas.openxmlformats.org/presentationml/2006/main">
  <p:tag name="AS_UNIQUEID" val="7149"/>
</p:tagLst>
</file>

<file path=ppt/tags/tag3.xml><?xml version="1.0" encoding="utf-8"?>
<p:tagLst xmlns:p="http://schemas.openxmlformats.org/presentationml/2006/main">
  <p:tag name="AS_UNIQUEID" val="703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706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7150"/>
</p:tagLst>
</file>

<file path=ppt/tags/tag301.xml><?xml version="1.0" encoding="utf-8"?>
<p:tagLst xmlns:p="http://schemas.openxmlformats.org/presentationml/2006/main">
  <p:tag name="AS_UNIQUEID" val="1285"/>
</p:tagLst>
</file>

<file path=ppt/tags/tag302.xml><?xml version="1.0" encoding="utf-8"?>
<p:tagLst xmlns:p="http://schemas.openxmlformats.org/presentationml/2006/main">
  <p:tag name="AS_UNIQUEID" val="1286"/>
</p:tagLst>
</file>

<file path=ppt/tags/tag303.xml><?xml version="1.0" encoding="utf-8"?>
<p:tagLst xmlns:p="http://schemas.openxmlformats.org/presentationml/2006/main">
  <p:tag name="AS_UNIQUEID" val="1287"/>
</p:tagLst>
</file>

<file path=ppt/tags/tag304.xml><?xml version="1.0" encoding="utf-8"?>
<p:tagLst xmlns:p="http://schemas.openxmlformats.org/presentationml/2006/main">
  <p:tag name="AS_UNIQUEID" val="1288"/>
</p:tagLst>
</file>

<file path=ppt/tags/tag305.xml><?xml version="1.0" encoding="utf-8"?>
<p:tagLst xmlns:p="http://schemas.openxmlformats.org/presentationml/2006/main">
  <p:tag name="AS_UNIQUEID" val="1289"/>
</p:tagLst>
</file>

<file path=ppt/tags/tag306.xml><?xml version="1.0" encoding="utf-8"?>
<p:tagLst xmlns:p="http://schemas.openxmlformats.org/presentationml/2006/main">
  <p:tag name="AS_UNIQUEID" val="1290"/>
</p:tagLst>
</file>

<file path=ppt/tags/tag307.xml><?xml version="1.0" encoding="utf-8"?>
<p:tagLst xmlns:p="http://schemas.openxmlformats.org/presentationml/2006/main">
  <p:tag name="AS_UNIQUEID" val="1291"/>
</p:tagLst>
</file>

<file path=ppt/tags/tag308.xml><?xml version="1.0" encoding="utf-8"?>
<p:tagLst xmlns:p="http://schemas.openxmlformats.org/presentationml/2006/main">
  <p:tag name="AS_UNIQUEID" val="1292"/>
</p:tagLst>
</file>

<file path=ppt/tags/tag309.xml><?xml version="1.0" encoding="utf-8"?>
<p:tagLst xmlns:p="http://schemas.openxmlformats.org/presentationml/2006/main">
  <p:tag name="AS_UNIQUEID" val="1293"/>
</p:tagLst>
</file>

<file path=ppt/tags/tag31.xml><?xml version="1.0" encoding="utf-8"?>
<p:tagLst xmlns:p="http://schemas.openxmlformats.org/presentationml/2006/main">
  <p:tag name="AS_UNIQUEID" val="706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1294"/>
</p:tagLst>
</file>

<file path=ppt/tags/tag311.xml><?xml version="1.0" encoding="utf-8"?>
<p:tagLst xmlns:p="http://schemas.openxmlformats.org/presentationml/2006/main">
  <p:tag name="AS_UNIQUEID" val="1295"/>
</p:tagLst>
</file>

<file path=ppt/tags/tag312.xml><?xml version="1.0" encoding="utf-8"?>
<p:tagLst xmlns:p="http://schemas.openxmlformats.org/presentationml/2006/main">
  <p:tag name="AS_UNIQUEID" val="1296"/>
</p:tagLst>
</file>

<file path=ppt/tags/tag313.xml><?xml version="1.0" encoding="utf-8"?>
<p:tagLst xmlns:p="http://schemas.openxmlformats.org/presentationml/2006/main">
  <p:tag name="AS_UNIQUEID" val="1297"/>
</p:tagLst>
</file>

<file path=ppt/tags/tag314.xml><?xml version="1.0" encoding="utf-8"?>
<p:tagLst xmlns:p="http://schemas.openxmlformats.org/presentationml/2006/main">
  <p:tag name="AS_UNIQUEID" val="1298"/>
</p:tagLst>
</file>

<file path=ppt/tags/tag315.xml><?xml version="1.0" encoding="utf-8"?>
<p:tagLst xmlns:p="http://schemas.openxmlformats.org/presentationml/2006/main">
  <p:tag name="AS_UNIQUEID" val="1302"/>
</p:tagLst>
</file>

<file path=ppt/tags/tag316.xml><?xml version="1.0" encoding="utf-8"?>
<p:tagLst xmlns:p="http://schemas.openxmlformats.org/presentationml/2006/main">
  <p:tag name="AS_UNIQUEID" val="1303"/>
</p:tagLst>
</file>

<file path=ppt/tags/tag317.xml><?xml version="1.0" encoding="utf-8"?>
<p:tagLst xmlns:p="http://schemas.openxmlformats.org/presentationml/2006/main">
  <p:tag name="AS_UNIQUEID" val="1304"/>
</p:tagLst>
</file>

<file path=ppt/tags/tag318.xml><?xml version="1.0" encoding="utf-8"?>
<p:tagLst xmlns:p="http://schemas.openxmlformats.org/presentationml/2006/main">
  <p:tag name="AS_UNIQUEID" val="1305"/>
</p:tagLst>
</file>

<file path=ppt/tags/tag319.xml><?xml version="1.0" encoding="utf-8"?>
<p:tagLst xmlns:p="http://schemas.openxmlformats.org/presentationml/2006/main">
  <p:tag name="AS_UNIQUEID" val="1306"/>
</p:tagLst>
</file>

<file path=ppt/tags/tag32.xml><?xml version="1.0" encoding="utf-8"?>
<p:tagLst xmlns:p="http://schemas.openxmlformats.org/presentationml/2006/main">
  <p:tag name="AS_UNIQUEID" val="706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AS_UNIQUEID" val="7151"/>
</p:tagLst>
</file>

<file path=ppt/tags/tag321.xml><?xml version="1.0" encoding="utf-8"?>
<p:tagLst xmlns:p="http://schemas.openxmlformats.org/presentationml/2006/main">
  <p:tag name="AS_UNIQUEID" val="1308"/>
</p:tagLst>
</file>

<file path=ppt/tags/tag322.xml><?xml version="1.0" encoding="utf-8"?>
<p:tagLst xmlns:p="http://schemas.openxmlformats.org/presentationml/2006/main">
  <p:tag name="AS_UNIQUEID" val="1309"/>
</p:tagLst>
</file>

<file path=ppt/tags/tag323.xml><?xml version="1.0" encoding="utf-8"?>
<p:tagLst xmlns:p="http://schemas.openxmlformats.org/presentationml/2006/main">
  <p:tag name="AS_UNIQUEID" val="1310"/>
</p:tagLst>
</file>

<file path=ppt/tags/tag324.xml><?xml version="1.0" encoding="utf-8"?>
<p:tagLst xmlns:p="http://schemas.openxmlformats.org/presentationml/2006/main">
  <p:tag name="AS_UNIQUEID" val="1311"/>
</p:tagLst>
</file>

<file path=ppt/tags/tag325.xml><?xml version="1.0" encoding="utf-8"?>
<p:tagLst xmlns:p="http://schemas.openxmlformats.org/presentationml/2006/main">
  <p:tag name="AS_UNIQUEID" val="1312"/>
</p:tagLst>
</file>

<file path=ppt/tags/tag326.xml><?xml version="1.0" encoding="utf-8"?>
<p:tagLst xmlns:p="http://schemas.openxmlformats.org/presentationml/2006/main">
  <p:tag name="AS_UNIQUEID" val="1313"/>
</p:tagLst>
</file>

<file path=ppt/tags/tag327.xml><?xml version="1.0" encoding="utf-8"?>
<p:tagLst xmlns:p="http://schemas.openxmlformats.org/presentationml/2006/main">
  <p:tag name="AS_UNIQUEID" val="1314"/>
</p:tagLst>
</file>

<file path=ppt/tags/tag328.xml><?xml version="1.0" encoding="utf-8"?>
<p:tagLst xmlns:p="http://schemas.openxmlformats.org/presentationml/2006/main">
  <p:tag name="AS_UNIQUEID" val="1315"/>
</p:tagLst>
</file>

<file path=ppt/tags/tag329.xml><?xml version="1.0" encoding="utf-8"?>
<p:tagLst xmlns:p="http://schemas.openxmlformats.org/presentationml/2006/main">
  <p:tag name="AS_UNIQUEID" val="1316"/>
</p:tagLst>
</file>

<file path=ppt/tags/tag33.xml><?xml version="1.0" encoding="utf-8"?>
<p:tagLst xmlns:p="http://schemas.openxmlformats.org/presentationml/2006/main">
  <p:tag name="AS_UNIQUEID" val="706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AS_UNIQUEID" val="1317"/>
</p:tagLst>
</file>

<file path=ppt/tags/tag331.xml><?xml version="1.0" encoding="utf-8"?>
<p:tagLst xmlns:p="http://schemas.openxmlformats.org/presentationml/2006/main">
  <p:tag name="AS_UNIQUEID" val="1318"/>
</p:tagLst>
</file>

<file path=ppt/tags/tag332.xml><?xml version="1.0" encoding="utf-8"?>
<p:tagLst xmlns:p="http://schemas.openxmlformats.org/presentationml/2006/main">
  <p:tag name="AS_UNIQUEID" val="1319"/>
</p:tagLst>
</file>

<file path=ppt/tags/tag333.xml><?xml version="1.0" encoding="utf-8"?>
<p:tagLst xmlns:p="http://schemas.openxmlformats.org/presentationml/2006/main">
  <p:tag name="AS_UNIQUEID" val="1320"/>
</p:tagLst>
</file>

<file path=ppt/tags/tag334.xml><?xml version="1.0" encoding="utf-8"?>
<p:tagLst xmlns:p="http://schemas.openxmlformats.org/presentationml/2006/main">
  <p:tag name="AS_UNIQUEID" val="1321"/>
</p:tagLst>
</file>

<file path=ppt/tags/tag335.xml><?xml version="1.0" encoding="utf-8"?>
<p:tagLst xmlns:p="http://schemas.openxmlformats.org/presentationml/2006/main">
  <p:tag name="AS_UNIQUEID" val="1322"/>
</p:tagLst>
</file>

<file path=ppt/tags/tag336.xml><?xml version="1.0" encoding="utf-8"?>
<p:tagLst xmlns:p="http://schemas.openxmlformats.org/presentationml/2006/main">
  <p:tag name="AS_UNIQUEID" val="1323"/>
</p:tagLst>
</file>

<file path=ppt/tags/tag337.xml><?xml version="1.0" encoding="utf-8"?>
<p:tagLst xmlns:p="http://schemas.openxmlformats.org/presentationml/2006/main">
  <p:tag name="AS_UNIQUEID" val="1324"/>
</p:tagLst>
</file>

<file path=ppt/tags/tag338.xml><?xml version="1.0" encoding="utf-8"?>
<p:tagLst xmlns:p="http://schemas.openxmlformats.org/presentationml/2006/main">
  <p:tag name="AS_UNIQUEID" val="1325"/>
</p:tagLst>
</file>

<file path=ppt/tags/tag339.xml><?xml version="1.0" encoding="utf-8"?>
<p:tagLst xmlns:p="http://schemas.openxmlformats.org/presentationml/2006/main">
  <p:tag name="AS_UNIQUEID" val="1329"/>
</p:tagLst>
</file>

<file path=ppt/tags/tag34.xml><?xml version="1.0" encoding="utf-8"?>
<p:tagLst xmlns:p="http://schemas.openxmlformats.org/presentationml/2006/main">
  <p:tag name="AS_UNIQUEID" val="706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AS_UNIQUEID" val="7152"/>
</p:tagLst>
</file>

<file path=ppt/tags/tag341.xml><?xml version="1.0" encoding="utf-8"?>
<p:tagLst xmlns:p="http://schemas.openxmlformats.org/presentationml/2006/main">
  <p:tag name="AS_UNIQUEID" val="1921"/>
</p:tagLst>
</file>

<file path=ppt/tags/tag342.xml><?xml version="1.0" encoding="utf-8"?>
<p:tagLst xmlns:p="http://schemas.openxmlformats.org/presentationml/2006/main">
  <p:tag name="AS_UNIQUEID" val="1922"/>
</p:tagLst>
</file>

<file path=ppt/tags/tag343.xml><?xml version="1.0" encoding="utf-8"?>
<p:tagLst xmlns:p="http://schemas.openxmlformats.org/presentationml/2006/main">
  <p:tag name="AS_UNIQUEID" val="1923"/>
</p:tagLst>
</file>

<file path=ppt/tags/tag344.xml><?xml version="1.0" encoding="utf-8"?>
<p:tagLst xmlns:p="http://schemas.openxmlformats.org/presentationml/2006/main">
  <p:tag name="AS_UNIQUEID" val="1924"/>
</p:tagLst>
</file>

<file path=ppt/tags/tag345.xml><?xml version="1.0" encoding="utf-8"?>
<p:tagLst xmlns:p="http://schemas.openxmlformats.org/presentationml/2006/main">
  <p:tag name="AS_UNIQUEID" val="1925"/>
</p:tagLst>
</file>

<file path=ppt/tags/tag346.xml><?xml version="1.0" encoding="utf-8"?>
<p:tagLst xmlns:p="http://schemas.openxmlformats.org/presentationml/2006/main">
  <p:tag name="AS_UNIQUEID" val="1926"/>
</p:tagLst>
</file>

<file path=ppt/tags/tag347.xml><?xml version="1.0" encoding="utf-8"?>
<p:tagLst xmlns:p="http://schemas.openxmlformats.org/presentationml/2006/main">
  <p:tag name="AS_UNIQUEID" val="1927"/>
</p:tagLst>
</file>

<file path=ppt/tags/tag348.xml><?xml version="1.0" encoding="utf-8"?>
<p:tagLst xmlns:p="http://schemas.openxmlformats.org/presentationml/2006/main">
  <p:tag name="AS_UNIQUEID" val="1928"/>
</p:tagLst>
</file>

<file path=ppt/tags/tag349.xml><?xml version="1.0" encoding="utf-8"?>
<p:tagLst xmlns:p="http://schemas.openxmlformats.org/presentationml/2006/main">
  <p:tag name="AS_UNIQUEID" val="1929"/>
</p:tagLst>
</file>

<file path=ppt/tags/tag35.xml><?xml version="1.0" encoding="utf-8"?>
<p:tagLst xmlns:p="http://schemas.openxmlformats.org/presentationml/2006/main">
  <p:tag name="AS_UNIQUEID" val="7069"/>
</p:tagLst>
</file>

<file path=ppt/tags/tag350.xml><?xml version="1.0" encoding="utf-8"?>
<p:tagLst xmlns:p="http://schemas.openxmlformats.org/presentationml/2006/main">
  <p:tag name="AS_UNIQUEID" val="1930"/>
</p:tagLst>
</file>

<file path=ppt/tags/tag351.xml><?xml version="1.0" encoding="utf-8"?>
<p:tagLst xmlns:p="http://schemas.openxmlformats.org/presentationml/2006/main">
  <p:tag name="AS_UNIQUEID" val="1931"/>
</p:tagLst>
</file>

<file path=ppt/tags/tag352.xml><?xml version="1.0" encoding="utf-8"?>
<p:tagLst xmlns:p="http://schemas.openxmlformats.org/presentationml/2006/main">
  <p:tag name="AS_UNIQUEID" val="1932"/>
</p:tagLst>
</file>

<file path=ppt/tags/tag353.xml><?xml version="1.0" encoding="utf-8"?>
<p:tagLst xmlns:p="http://schemas.openxmlformats.org/presentationml/2006/main">
  <p:tag name="AS_UNIQUEID" val="1933"/>
</p:tagLst>
</file>

<file path=ppt/tags/tag354.xml><?xml version="1.0" encoding="utf-8"?>
<p:tagLst xmlns:p="http://schemas.openxmlformats.org/presentationml/2006/main">
  <p:tag name="AS_UNIQUEID" val="1934"/>
</p:tagLst>
</file>

<file path=ppt/tags/tag355.xml><?xml version="1.0" encoding="utf-8"?>
<p:tagLst xmlns:p="http://schemas.openxmlformats.org/presentationml/2006/main">
  <p:tag name="AS_UNIQUEID" val="1935"/>
</p:tagLst>
</file>

<file path=ppt/tags/tag356.xml><?xml version="1.0" encoding="utf-8"?>
<p:tagLst xmlns:p="http://schemas.openxmlformats.org/presentationml/2006/main">
  <p:tag name="AS_UNIQUEID" val="1936"/>
</p:tagLst>
</file>

<file path=ppt/tags/tag357.xml><?xml version="1.0" encoding="utf-8"?>
<p:tagLst xmlns:p="http://schemas.openxmlformats.org/presentationml/2006/main">
  <p:tag name="AS_UNIQUEID" val="1937"/>
</p:tagLst>
</file>

<file path=ppt/tags/tag358.xml><?xml version="1.0" encoding="utf-8"?>
<p:tagLst xmlns:p="http://schemas.openxmlformats.org/presentationml/2006/main">
  <p:tag name="AS_UNIQUEID" val="1938"/>
</p:tagLst>
</file>

<file path=ppt/tags/tag359.xml><?xml version="1.0" encoding="utf-8"?>
<p:tagLst xmlns:p="http://schemas.openxmlformats.org/presentationml/2006/main">
  <p:tag name="AS_UNIQUEID" val="1939"/>
</p:tagLst>
</file>

<file path=ppt/tags/tag36.xml><?xml version="1.0" encoding="utf-8"?>
<p:tagLst xmlns:p="http://schemas.openxmlformats.org/presentationml/2006/main">
  <p:tag name="AS_UNIQUEID" val="707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0.xml><?xml version="1.0" encoding="utf-8"?>
<p:tagLst xmlns:p="http://schemas.openxmlformats.org/presentationml/2006/main">
  <p:tag name="AS_UNIQUEID" val="7153"/>
</p:tagLst>
</file>

<file path=ppt/tags/tag361.xml><?xml version="1.0" encoding="utf-8"?>
<p:tagLst xmlns:p="http://schemas.openxmlformats.org/presentationml/2006/main">
  <p:tag name="AS_UNIQUEID" val="1941"/>
</p:tagLst>
</file>

<file path=ppt/tags/tag362.xml><?xml version="1.0" encoding="utf-8"?>
<p:tagLst xmlns:p="http://schemas.openxmlformats.org/presentationml/2006/main">
  <p:tag name="AS_UNIQUEID" val="1942"/>
</p:tagLst>
</file>

<file path=ppt/tags/tag363.xml><?xml version="1.0" encoding="utf-8"?>
<p:tagLst xmlns:p="http://schemas.openxmlformats.org/presentationml/2006/main">
  <p:tag name="AS_UNIQUEID" val="1943"/>
</p:tagLst>
</file>

<file path=ppt/tags/tag364.xml><?xml version="1.0" encoding="utf-8"?>
<p:tagLst xmlns:p="http://schemas.openxmlformats.org/presentationml/2006/main">
  <p:tag name="AS_UNIQUEID" val="1944"/>
</p:tagLst>
</file>

<file path=ppt/tags/tag365.xml><?xml version="1.0" encoding="utf-8"?>
<p:tagLst xmlns:p="http://schemas.openxmlformats.org/presentationml/2006/main">
  <p:tag name="AS_UNIQUEID" val="1945"/>
</p:tagLst>
</file>

<file path=ppt/tags/tag366.xml><?xml version="1.0" encoding="utf-8"?>
<p:tagLst xmlns:p="http://schemas.openxmlformats.org/presentationml/2006/main">
  <p:tag name="AS_UNIQUEID" val="1946"/>
</p:tagLst>
</file>

<file path=ppt/tags/tag367.xml><?xml version="1.0" encoding="utf-8"?>
<p:tagLst xmlns:p="http://schemas.openxmlformats.org/presentationml/2006/main">
  <p:tag name="AS_UNIQUEID" val="1947"/>
</p:tagLst>
</file>

<file path=ppt/tags/tag368.xml><?xml version="1.0" encoding="utf-8"?>
<p:tagLst xmlns:p="http://schemas.openxmlformats.org/presentationml/2006/main">
  <p:tag name="AS_UNIQUEID" val="1948"/>
</p:tagLst>
</file>

<file path=ppt/tags/tag369.xml><?xml version="1.0" encoding="utf-8"?>
<p:tagLst xmlns:p="http://schemas.openxmlformats.org/presentationml/2006/main">
  <p:tag name="AS_UNIQUEID" val="1949"/>
</p:tagLst>
</file>

<file path=ppt/tags/tag37.xml><?xml version="1.0" encoding="utf-8"?>
<p:tagLst xmlns:p="http://schemas.openxmlformats.org/presentationml/2006/main">
  <p:tag name="AS_UNIQUEID" val="707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AS_UNIQUEID" val="1950"/>
</p:tagLst>
</file>

<file path=ppt/tags/tag371.xml><?xml version="1.0" encoding="utf-8"?>
<p:tagLst xmlns:p="http://schemas.openxmlformats.org/presentationml/2006/main">
  <p:tag name="AS_UNIQUEID" val="1951"/>
</p:tagLst>
</file>

<file path=ppt/tags/tag372.xml><?xml version="1.0" encoding="utf-8"?>
<p:tagLst xmlns:p="http://schemas.openxmlformats.org/presentationml/2006/main">
  <p:tag name="AS_UNIQUEID" val="1952"/>
</p:tagLst>
</file>

<file path=ppt/tags/tag373.xml><?xml version="1.0" encoding="utf-8"?>
<p:tagLst xmlns:p="http://schemas.openxmlformats.org/presentationml/2006/main">
  <p:tag name="AS_UNIQUEID" val="1953"/>
</p:tagLst>
</file>

<file path=ppt/tags/tag374.xml><?xml version="1.0" encoding="utf-8"?>
<p:tagLst xmlns:p="http://schemas.openxmlformats.org/presentationml/2006/main">
  <p:tag name="AS_UNIQUEID" val="1954"/>
</p:tagLst>
</file>

<file path=ppt/tags/tag375.xml><?xml version="1.0" encoding="utf-8"?>
<p:tagLst xmlns:p="http://schemas.openxmlformats.org/presentationml/2006/main">
  <p:tag name="AS_UNIQUEID" val="1955"/>
</p:tagLst>
</file>

<file path=ppt/tags/tag376.xml><?xml version="1.0" encoding="utf-8"?>
<p:tagLst xmlns:p="http://schemas.openxmlformats.org/presentationml/2006/main">
  <p:tag name="AS_UNIQUEID" val="1956"/>
</p:tagLst>
</file>

<file path=ppt/tags/tag377.xml><?xml version="1.0" encoding="utf-8"?>
<p:tagLst xmlns:p="http://schemas.openxmlformats.org/presentationml/2006/main">
  <p:tag name="AS_UNIQUEID" val="1957"/>
</p:tagLst>
</file>

<file path=ppt/tags/tag378.xml><?xml version="1.0" encoding="utf-8"?>
<p:tagLst xmlns:p="http://schemas.openxmlformats.org/presentationml/2006/main">
  <p:tag name="AS_UNIQUEID" val="1958"/>
</p:tagLst>
</file>

<file path=ppt/tags/tag379.xml><?xml version="1.0" encoding="utf-8"?>
<p:tagLst xmlns:p="http://schemas.openxmlformats.org/presentationml/2006/main">
  <p:tag name="AS_UNIQUEID" val="1959"/>
</p:tagLst>
</file>

<file path=ppt/tags/tag38.xml><?xml version="1.0" encoding="utf-8"?>
<p:tagLst xmlns:p="http://schemas.openxmlformats.org/presentationml/2006/main">
  <p:tag name="AS_UNIQUEID" val="707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p="http://schemas.openxmlformats.org/presentationml/2006/main">
  <p:tag name="AS_UNIQUEID" val="1960"/>
</p:tagLst>
</file>

<file path=ppt/tags/tag381.xml><?xml version="1.0" encoding="utf-8"?>
<p:tagLst xmlns:p="http://schemas.openxmlformats.org/presentationml/2006/main">
  <p:tag name="AS_UNIQUEID" val="7154"/>
</p:tagLst>
</file>

<file path=ppt/tags/tag382.xml><?xml version="1.0" encoding="utf-8"?>
<p:tagLst xmlns:p="http://schemas.openxmlformats.org/presentationml/2006/main">
  <p:tag name="AS_UNIQUEID" val="1962"/>
</p:tagLst>
</file>

<file path=ppt/tags/tag383.xml><?xml version="1.0" encoding="utf-8"?>
<p:tagLst xmlns:p="http://schemas.openxmlformats.org/presentationml/2006/main">
  <p:tag name="AS_UNIQUEID" val="1963"/>
</p:tagLst>
</file>

<file path=ppt/tags/tag384.xml><?xml version="1.0" encoding="utf-8"?>
<p:tagLst xmlns:p="http://schemas.openxmlformats.org/presentationml/2006/main">
  <p:tag name="AS_UNIQUEID" val="1964"/>
</p:tagLst>
</file>

<file path=ppt/tags/tag385.xml><?xml version="1.0" encoding="utf-8"?>
<p:tagLst xmlns:p="http://schemas.openxmlformats.org/presentationml/2006/main">
  <p:tag name="AS_UNIQUEID" val="1965"/>
</p:tagLst>
</file>

<file path=ppt/tags/tag386.xml><?xml version="1.0" encoding="utf-8"?>
<p:tagLst xmlns:p="http://schemas.openxmlformats.org/presentationml/2006/main">
  <p:tag name="AS_UNIQUEID" val="1966"/>
</p:tagLst>
</file>

<file path=ppt/tags/tag387.xml><?xml version="1.0" encoding="utf-8"?>
<p:tagLst xmlns:p="http://schemas.openxmlformats.org/presentationml/2006/main">
  <p:tag name="AS_UNIQUEID" val="1967"/>
</p:tagLst>
</file>

<file path=ppt/tags/tag388.xml><?xml version="1.0" encoding="utf-8"?>
<p:tagLst xmlns:p="http://schemas.openxmlformats.org/presentationml/2006/main">
  <p:tag name="AS_UNIQUEID" val="1968"/>
</p:tagLst>
</file>

<file path=ppt/tags/tag389.xml><?xml version="1.0" encoding="utf-8"?>
<p:tagLst xmlns:p="http://schemas.openxmlformats.org/presentationml/2006/main">
  <p:tag name="AS_UNIQUEID" val="1969"/>
</p:tagLst>
</file>

<file path=ppt/tags/tag39.xml><?xml version="1.0" encoding="utf-8"?>
<p:tagLst xmlns:p="http://schemas.openxmlformats.org/presentationml/2006/main">
  <p:tag name="AS_UNIQUEID" val="707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p="http://schemas.openxmlformats.org/presentationml/2006/main">
  <p:tag name="AS_UNIQUEID" val="1970"/>
</p:tagLst>
</file>

<file path=ppt/tags/tag391.xml><?xml version="1.0" encoding="utf-8"?>
<p:tagLst xmlns:p="http://schemas.openxmlformats.org/presentationml/2006/main">
  <p:tag name="AS_UNIQUEID" val="1971"/>
</p:tagLst>
</file>

<file path=ppt/tags/tag392.xml><?xml version="1.0" encoding="utf-8"?>
<p:tagLst xmlns:p="http://schemas.openxmlformats.org/presentationml/2006/main">
  <p:tag name="AS_UNIQUEID" val="1972"/>
</p:tagLst>
</file>

<file path=ppt/tags/tag393.xml><?xml version="1.0" encoding="utf-8"?>
<p:tagLst xmlns:p="http://schemas.openxmlformats.org/presentationml/2006/main">
  <p:tag name="AS_UNIQUEID" val="1973"/>
</p:tagLst>
</file>

<file path=ppt/tags/tag394.xml><?xml version="1.0" encoding="utf-8"?>
<p:tagLst xmlns:p="http://schemas.openxmlformats.org/presentationml/2006/main">
  <p:tag name="AS_UNIQUEID" val="1974"/>
</p:tagLst>
</file>

<file path=ppt/tags/tag395.xml><?xml version="1.0" encoding="utf-8"?>
<p:tagLst xmlns:p="http://schemas.openxmlformats.org/presentationml/2006/main">
  <p:tag name="AS_UNIQUEID" val="1975"/>
</p:tagLst>
</file>

<file path=ppt/tags/tag396.xml><?xml version="1.0" encoding="utf-8"?>
<p:tagLst xmlns:p="http://schemas.openxmlformats.org/presentationml/2006/main">
  <p:tag name="AS_UNIQUEID" val="1976"/>
</p:tagLst>
</file>

<file path=ppt/tags/tag397.xml><?xml version="1.0" encoding="utf-8"?>
<p:tagLst xmlns:p="http://schemas.openxmlformats.org/presentationml/2006/main">
  <p:tag name="AS_UNIQUEID" val="1977"/>
</p:tagLst>
</file>

<file path=ppt/tags/tag398.xml><?xml version="1.0" encoding="utf-8"?>
<p:tagLst xmlns:p="http://schemas.openxmlformats.org/presentationml/2006/main">
  <p:tag name="AS_UNIQUEID" val="1978"/>
</p:tagLst>
</file>

<file path=ppt/tags/tag399.xml><?xml version="1.0" encoding="utf-8"?>
<p:tagLst xmlns:p="http://schemas.openxmlformats.org/presentationml/2006/main">
  <p:tag name="AS_UNIQUEID" val="1979"/>
</p:tagLst>
</file>

<file path=ppt/tags/tag4.xml><?xml version="1.0" encoding="utf-8"?>
<p:tagLst xmlns:p="http://schemas.openxmlformats.org/presentationml/2006/main">
  <p:tag name="AS_UNIQUEID" val="703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7074"/>
</p:tagLst>
</file>

<file path=ppt/tags/tag400.xml><?xml version="1.0" encoding="utf-8"?>
<p:tagLst xmlns:p="http://schemas.openxmlformats.org/presentationml/2006/main">
  <p:tag name="AS_UNIQUEID" val="1980"/>
</p:tagLst>
</file>

<file path=ppt/tags/tag401.xml><?xml version="1.0" encoding="utf-8"?>
<p:tagLst xmlns:p="http://schemas.openxmlformats.org/presentationml/2006/main">
  <p:tag name="AS_UNIQUEID" val="1981"/>
</p:tagLst>
</file>

<file path=ppt/tags/tag402.xml><?xml version="1.0" encoding="utf-8"?>
<p:tagLst xmlns:p="http://schemas.openxmlformats.org/presentationml/2006/main">
  <p:tag name="AS_UNIQUEID" val="7155"/>
</p:tagLst>
</file>

<file path=ppt/tags/tag403.xml><?xml version="1.0" encoding="utf-8"?>
<p:tagLst xmlns:p="http://schemas.openxmlformats.org/presentationml/2006/main">
  <p:tag name="AS_UNIQUEID" val="1983"/>
</p:tagLst>
</file>

<file path=ppt/tags/tag404.xml><?xml version="1.0" encoding="utf-8"?>
<p:tagLst xmlns:p="http://schemas.openxmlformats.org/presentationml/2006/main">
  <p:tag name="AS_UNIQUEID" val="1984"/>
</p:tagLst>
</file>

<file path=ppt/tags/tag405.xml><?xml version="1.0" encoding="utf-8"?>
<p:tagLst xmlns:p="http://schemas.openxmlformats.org/presentationml/2006/main">
  <p:tag name="AS_UNIQUEID" val="1985"/>
</p:tagLst>
</file>

<file path=ppt/tags/tag406.xml><?xml version="1.0" encoding="utf-8"?>
<p:tagLst xmlns:p="http://schemas.openxmlformats.org/presentationml/2006/main">
  <p:tag name="AS_UNIQUEID" val="1986"/>
</p:tagLst>
</file>

<file path=ppt/tags/tag407.xml><?xml version="1.0" encoding="utf-8"?>
<p:tagLst xmlns:p="http://schemas.openxmlformats.org/presentationml/2006/main">
  <p:tag name="AS_UNIQUEID" val="1987"/>
</p:tagLst>
</file>

<file path=ppt/tags/tag408.xml><?xml version="1.0" encoding="utf-8"?>
<p:tagLst xmlns:p="http://schemas.openxmlformats.org/presentationml/2006/main">
  <p:tag name="AS_UNIQUEID" val="1988"/>
</p:tagLst>
</file>

<file path=ppt/tags/tag409.xml><?xml version="1.0" encoding="utf-8"?>
<p:tagLst xmlns:p="http://schemas.openxmlformats.org/presentationml/2006/main">
  <p:tag name="AS_UNIQUEID" val="1989"/>
</p:tagLst>
</file>

<file path=ppt/tags/tag41.xml><?xml version="1.0" encoding="utf-8"?>
<p:tagLst xmlns:p="http://schemas.openxmlformats.org/presentationml/2006/main">
  <p:tag name="AS_UNIQUEID" val="707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0.xml><?xml version="1.0" encoding="utf-8"?>
<p:tagLst xmlns:p="http://schemas.openxmlformats.org/presentationml/2006/main">
  <p:tag name="AS_UNIQUEID" val="1990"/>
</p:tagLst>
</file>

<file path=ppt/tags/tag411.xml><?xml version="1.0" encoding="utf-8"?>
<p:tagLst xmlns:p="http://schemas.openxmlformats.org/presentationml/2006/main">
  <p:tag name="AS_UNIQUEID" val="1991"/>
</p:tagLst>
</file>

<file path=ppt/tags/tag412.xml><?xml version="1.0" encoding="utf-8"?>
<p:tagLst xmlns:p="http://schemas.openxmlformats.org/presentationml/2006/main">
  <p:tag name="AS_UNIQUEID" val="1992"/>
</p:tagLst>
</file>

<file path=ppt/tags/tag413.xml><?xml version="1.0" encoding="utf-8"?>
<p:tagLst xmlns:p="http://schemas.openxmlformats.org/presentationml/2006/main">
  <p:tag name="AS_UNIQUEID" val="1993"/>
</p:tagLst>
</file>

<file path=ppt/tags/tag414.xml><?xml version="1.0" encoding="utf-8"?>
<p:tagLst xmlns:p="http://schemas.openxmlformats.org/presentationml/2006/main">
  <p:tag name="AS_UNIQUEID" val="1994"/>
</p:tagLst>
</file>

<file path=ppt/tags/tag415.xml><?xml version="1.0" encoding="utf-8"?>
<p:tagLst xmlns:p="http://schemas.openxmlformats.org/presentationml/2006/main">
  <p:tag name="AS_UNIQUEID" val="1995"/>
</p:tagLst>
</file>

<file path=ppt/tags/tag416.xml><?xml version="1.0" encoding="utf-8"?>
<p:tagLst xmlns:p="http://schemas.openxmlformats.org/presentationml/2006/main">
  <p:tag name="AS_UNIQUEID" val="1996"/>
</p:tagLst>
</file>

<file path=ppt/tags/tag417.xml><?xml version="1.0" encoding="utf-8"?>
<p:tagLst xmlns:p="http://schemas.openxmlformats.org/presentationml/2006/main">
  <p:tag name="AS_UNIQUEID" val="1997"/>
</p:tagLst>
</file>

<file path=ppt/tags/tag418.xml><?xml version="1.0" encoding="utf-8"?>
<p:tagLst xmlns:p="http://schemas.openxmlformats.org/presentationml/2006/main">
  <p:tag name="AS_UNIQUEID" val="1998"/>
</p:tagLst>
</file>

<file path=ppt/tags/tag419.xml><?xml version="1.0" encoding="utf-8"?>
<p:tagLst xmlns:p="http://schemas.openxmlformats.org/presentationml/2006/main">
  <p:tag name="AS_UNIQUEID" val="1999"/>
</p:tagLst>
</file>

<file path=ppt/tags/tag42.xml><?xml version="1.0" encoding="utf-8"?>
<p:tagLst xmlns:p="http://schemas.openxmlformats.org/presentationml/2006/main">
  <p:tag name="AS_UNIQUEID" val="7076"/>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0.xml><?xml version="1.0" encoding="utf-8"?>
<p:tagLst xmlns:p="http://schemas.openxmlformats.org/presentationml/2006/main">
  <p:tag name="AS_UNIQUEID" val="2000"/>
</p:tagLst>
</file>

<file path=ppt/tags/tag421.xml><?xml version="1.0" encoding="utf-8"?>
<p:tagLst xmlns:p="http://schemas.openxmlformats.org/presentationml/2006/main">
  <p:tag name="AS_UNIQUEID" val="2001"/>
</p:tagLst>
</file>

<file path=ppt/tags/tag422.xml><?xml version="1.0" encoding="utf-8"?>
<p:tagLst xmlns:p="http://schemas.openxmlformats.org/presentationml/2006/main">
  <p:tag name="AS_UNIQUEID" val="2002"/>
</p:tagLst>
</file>

<file path=ppt/tags/tag423.xml><?xml version="1.0" encoding="utf-8"?>
<p:tagLst xmlns:p="http://schemas.openxmlformats.org/presentationml/2006/main">
  <p:tag name="AS_UNIQUEID" val="7156"/>
</p:tagLst>
</file>

<file path=ppt/tags/tag424.xml><?xml version="1.0" encoding="utf-8"?>
<p:tagLst xmlns:p="http://schemas.openxmlformats.org/presentationml/2006/main">
  <p:tag name="AS_UNIQUEID" val="7157"/>
</p:tagLst>
</file>

<file path=ppt/tags/tag425.xml><?xml version="1.0" encoding="utf-8"?>
<p:tagLst xmlns:p="http://schemas.openxmlformats.org/presentationml/2006/main">
  <p:tag name="AS_UNIQUEID" val="7158"/>
</p:tagLst>
</file>

<file path=ppt/tags/tag426.xml><?xml version="1.0" encoding="utf-8"?>
<p:tagLst xmlns:p="http://schemas.openxmlformats.org/presentationml/2006/main">
  <p:tag name="AS_UNIQUEID" val="7159"/>
</p:tagLst>
</file>

<file path=ppt/tags/tag427.xml><?xml version="1.0" encoding="utf-8"?>
<p:tagLst xmlns:p="http://schemas.openxmlformats.org/presentationml/2006/main">
  <p:tag name="AS_UNIQUEID" val="7160"/>
</p:tagLst>
</file>

<file path=ppt/tags/tag428.xml><?xml version="1.0" encoding="utf-8"?>
<p:tagLst xmlns:p="http://schemas.openxmlformats.org/presentationml/2006/main">
  <p:tag name="AS_UNIQUEID" val="7161"/>
</p:tagLst>
</file>

<file path=ppt/tags/tag429.xml><?xml version="1.0" encoding="utf-8"?>
<p:tagLst xmlns:p="http://schemas.openxmlformats.org/presentationml/2006/main">
  <p:tag name="AS_UNIQUEID" val="7034"/>
</p:tagLst>
</file>

<file path=ppt/tags/tag43.xml><?xml version="1.0" encoding="utf-8"?>
<p:tagLst xmlns:p="http://schemas.openxmlformats.org/presentationml/2006/main">
  <p:tag name="AS_UNIQUEID" val="7077"/>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0.xml><?xml version="1.0" encoding="utf-8"?>
<p:tagLst xmlns:p="http://schemas.openxmlformats.org/presentationml/2006/main">
  <p:tag name="AS_UNIQUEID" val="7162"/>
</p:tagLst>
</file>

<file path=ppt/tags/tag431.xml><?xml version="1.0" encoding="utf-8"?>
<p:tagLst xmlns:p="http://schemas.openxmlformats.org/presentationml/2006/main">
  <p:tag name="AS_UNIQUEID" val="7163"/>
</p:tagLst>
</file>

<file path=ppt/tags/tag432.xml><?xml version="1.0" encoding="utf-8"?>
<p:tagLst xmlns:p="http://schemas.openxmlformats.org/presentationml/2006/main">
  <p:tag name="AS_UNIQUEID" val="7164"/>
</p:tagLst>
</file>

<file path=ppt/tags/tag433.xml><?xml version="1.0" encoding="utf-8"?>
<p:tagLst xmlns:p="http://schemas.openxmlformats.org/presentationml/2006/main">
  <p:tag name="AS_UNIQUEID" val="7165"/>
</p:tagLst>
</file>

<file path=ppt/tags/tag434.xml><?xml version="1.0" encoding="utf-8"?>
<p:tagLst xmlns:p="http://schemas.openxmlformats.org/presentationml/2006/main">
  <p:tag name="AS_UNIQUEID" val="7166"/>
</p:tagLst>
</file>

<file path=ppt/tags/tag435.xml><?xml version="1.0" encoding="utf-8"?>
<p:tagLst xmlns:p="http://schemas.openxmlformats.org/presentationml/2006/main">
  <p:tag name="AS_UNIQUEID" val="7167"/>
</p:tagLst>
</file>

<file path=ppt/tags/tag436.xml><?xml version="1.0" encoding="utf-8"?>
<p:tagLst xmlns:p="http://schemas.openxmlformats.org/presentationml/2006/main">
  <p:tag name="AS_UNIQUEID" val="7168"/>
</p:tagLst>
</file>

<file path=ppt/tags/tag437.xml><?xml version="1.0" encoding="utf-8"?>
<p:tagLst xmlns:p="http://schemas.openxmlformats.org/presentationml/2006/main">
  <p:tag name="AS_UNIQUEID" val="7169"/>
</p:tagLst>
</file>

<file path=ppt/tags/tag438.xml><?xml version="1.0" encoding="utf-8"?>
<p:tagLst xmlns:p="http://schemas.openxmlformats.org/presentationml/2006/main">
  <p:tag name="AS_UNIQUEID" val="7170"/>
</p:tagLst>
</file>

<file path=ppt/tags/tag439.xml><?xml version="1.0" encoding="utf-8"?>
<p:tagLst xmlns:p="http://schemas.openxmlformats.org/presentationml/2006/main">
  <p:tag name="AS_UNIQUEID" val="7171"/>
</p:tagLst>
</file>

<file path=ppt/tags/tag44.xml><?xml version="1.0" encoding="utf-8"?>
<p:tagLst xmlns:p="http://schemas.openxmlformats.org/presentationml/2006/main">
  <p:tag name="AS_UNIQUEID" val="7078"/>
</p:tagLst>
</file>

<file path=ppt/tags/tag440.xml><?xml version="1.0" encoding="utf-8"?>
<p:tagLst xmlns:p="http://schemas.openxmlformats.org/presentationml/2006/main">
  <p:tag name="AS_UNIQUEID" val="7172"/>
</p:tagLst>
</file>

<file path=ppt/tags/tag441.xml><?xml version="1.0" encoding="utf-8"?>
<p:tagLst xmlns:p="http://schemas.openxmlformats.org/presentationml/2006/main">
  <p:tag name="AS_UNIQUEID" val="7173"/>
</p:tagLst>
</file>

<file path=ppt/tags/tag442.xml><?xml version="1.0" encoding="utf-8"?>
<p:tagLst xmlns:p="http://schemas.openxmlformats.org/presentationml/2006/main">
  <p:tag name="AS_UNIQUEID" val="7174"/>
</p:tagLst>
</file>

<file path=ppt/tags/tag443.xml><?xml version="1.0" encoding="utf-8"?>
<p:tagLst xmlns:p="http://schemas.openxmlformats.org/presentationml/2006/main">
  <p:tag name="AS_UNIQUEID" val="7175"/>
</p:tagLst>
</file>

<file path=ppt/tags/tag444.xml><?xml version="1.0" encoding="utf-8"?>
<p:tagLst xmlns:p="http://schemas.openxmlformats.org/presentationml/2006/main">
  <p:tag name="AS_UNIQUEID" val="7176"/>
</p:tagLst>
</file>

<file path=ppt/tags/tag445.xml><?xml version="1.0" encoding="utf-8"?>
<p:tagLst xmlns:p="http://schemas.openxmlformats.org/presentationml/2006/main">
  <p:tag name="AS_UNIQUEID" val="7177"/>
</p:tagLst>
</file>

<file path=ppt/tags/tag446.xml><?xml version="1.0" encoding="utf-8"?>
<p:tagLst xmlns:p="http://schemas.openxmlformats.org/presentationml/2006/main">
  <p:tag name="AS_UNIQUEID" val="7178"/>
</p:tagLst>
</file>

<file path=ppt/tags/tag447.xml><?xml version="1.0" encoding="utf-8"?>
<p:tagLst xmlns:p="http://schemas.openxmlformats.org/presentationml/2006/main">
  <p:tag name="AS_UNIQUEID" val="7179"/>
</p:tagLst>
</file>

<file path=ppt/tags/tag448.xml><?xml version="1.0" encoding="utf-8"?>
<p:tagLst xmlns:p="http://schemas.openxmlformats.org/presentationml/2006/main">
  <p:tag name="AS_UNIQUEID" val="7180"/>
</p:tagLst>
</file>

<file path=ppt/tags/tag449.xml><?xml version="1.0" encoding="utf-8"?>
<p:tagLst xmlns:p="http://schemas.openxmlformats.org/presentationml/2006/main">
  <p:tag name="AS_UNIQUEID" val="7181"/>
</p:tagLst>
</file>

<file path=ppt/tags/tag45.xml><?xml version="1.0" encoding="utf-8"?>
<p:tagLst xmlns:p="http://schemas.openxmlformats.org/presentationml/2006/main">
  <p:tag name="AS_UNIQUEID" val="707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0.xml><?xml version="1.0" encoding="utf-8"?>
<p:tagLst xmlns:p="http://schemas.openxmlformats.org/presentationml/2006/main">
  <p:tag name="AS_UNIQUEID" val="7182"/>
</p:tagLst>
</file>

<file path=ppt/tags/tag451.xml><?xml version="1.0" encoding="utf-8"?>
<p:tagLst xmlns:p="http://schemas.openxmlformats.org/presentationml/2006/main">
  <p:tag name="AS_UNIQUEID" val="294"/>
</p:tagLst>
</file>

<file path=ppt/tags/tag452.xml><?xml version="1.0" encoding="utf-8"?>
<p:tagLst xmlns:p="http://schemas.openxmlformats.org/presentationml/2006/main">
  <p:tag name="AS_UNIQUEID" val="295"/>
</p:tagLst>
</file>

<file path=ppt/tags/tag453.xml><?xml version="1.0" encoding="utf-8"?>
<p:tagLst xmlns:p="http://schemas.openxmlformats.org/presentationml/2006/main">
  <p:tag name="AS_UNIQUEID" val="296"/>
</p:tagLst>
</file>

<file path=ppt/tags/tag454.xml><?xml version="1.0" encoding="utf-8"?>
<p:tagLst xmlns:p="http://schemas.openxmlformats.org/presentationml/2006/main">
  <p:tag name="AS_UNIQUEID" val="297"/>
</p:tagLst>
</file>

<file path=ppt/tags/tag455.xml><?xml version="1.0" encoding="utf-8"?>
<p:tagLst xmlns:p="http://schemas.openxmlformats.org/presentationml/2006/main">
  <p:tag name="AS_UNIQUEID" val="298"/>
</p:tagLst>
</file>

<file path=ppt/tags/tag456.xml><?xml version="1.0" encoding="utf-8"?>
<p:tagLst xmlns:p="http://schemas.openxmlformats.org/presentationml/2006/main">
  <p:tag name="AS_UNIQUEID" val="299"/>
</p:tagLst>
</file>

<file path=ppt/tags/tag457.xml><?xml version="1.0" encoding="utf-8"?>
<p:tagLst xmlns:p="http://schemas.openxmlformats.org/presentationml/2006/main">
  <p:tag name="AS_UNIQUEID" val="7183"/>
</p:tagLst>
</file>

<file path=ppt/tags/tag458.xml><?xml version="1.0" encoding="utf-8"?>
<p:tagLst xmlns:p="http://schemas.openxmlformats.org/presentationml/2006/main">
  <p:tag name="AS_OS" val="Unix 3.10 unknown"/>
  <p:tag name="AS_RELEASE_DATE" val="2020.11.30"/>
  <p:tag name="AS_TITLE" val="Aspose.Slides for Java"/>
  <p:tag name="AS_VERSION" val="20.11"/>
  <p:tag name="COMMONDATA" val="eyJoZGlkIjoiMTlmNDAzOGYzMTJlMTAwYWE4MDExNDBjN2MyZjczYmYifQ=="/>
</p:tagLst>
</file>

<file path=ppt/tags/tag46.xml><?xml version="1.0" encoding="utf-8"?>
<p:tagLst xmlns:p="http://schemas.openxmlformats.org/presentationml/2006/main">
  <p:tag name="AS_UNIQUEID" val="708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AS_UNIQUEID" val="708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AS_UNIQUEID" val="708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AS_UNIQUEID" val="708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AS_UNIQUEID" val="703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708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AS_UNIQUEID" val="7085"/>
</p:tagLst>
</file>

<file path=ppt/tags/tag52.xml><?xml version="1.0" encoding="utf-8"?>
<p:tagLst xmlns:p="http://schemas.openxmlformats.org/presentationml/2006/main">
  <p:tag name="AS_UNIQUEID" val="708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AS_UNIQUEID" val="708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708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AS_UNIQUEID" val="708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709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AS_UNIQUEID" val="7091"/>
</p:tagLst>
</file>

<file path=ppt/tags/tag58.xml><?xml version="1.0" encoding="utf-8"?>
<p:tagLst xmlns:p="http://schemas.openxmlformats.org/presentationml/2006/main">
  <p:tag name="AS_UNIQUEID" val="709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AS_UNIQUEID" val="709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AS_UNIQUEID" val="704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709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709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AS_UNIQUEID" val="7096"/>
</p:tagLst>
</file>

<file path=ppt/tags/tag63.xml><?xml version="1.0" encoding="utf-8"?>
<p:tagLst xmlns:p="http://schemas.openxmlformats.org/presentationml/2006/main">
  <p:tag name="AS_UNIQUEID" val="709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709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709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AS_UNIQUEID" val="710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AS_UNIQUEID" val="710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AS_UNIQUEID" val="7102"/>
</p:tagLst>
</file>

<file path=ppt/tags/tag69.xml><?xml version="1.0" encoding="utf-8"?>
<p:tagLst xmlns:p="http://schemas.openxmlformats.org/presentationml/2006/main">
  <p:tag name="AS_UNIQUEID" val="7103"/>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p="http://schemas.openxmlformats.org/presentationml/2006/main">
  <p:tag name="AS_UNIQUEID" val="7041"/>
</p:tagLst>
</file>

<file path=ppt/tags/tag70.xml><?xml version="1.0" encoding="utf-8"?>
<p:tagLst xmlns:p="http://schemas.openxmlformats.org/presentationml/2006/main">
  <p:tag name="AS_UNIQUEID" val="7104"/>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71.xml><?xml version="1.0" encoding="utf-8"?>
<p:tagLst xmlns:p="http://schemas.openxmlformats.org/presentationml/2006/main">
  <p:tag name="AS_UNIQUEID" val="710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2.xml><?xml version="1.0" encoding="utf-8"?>
<p:tagLst xmlns:p="http://schemas.openxmlformats.org/presentationml/2006/main">
  <p:tag name="AS_UNIQUEID" val="710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3.xml><?xml version="1.0" encoding="utf-8"?>
<p:tagLst xmlns:p="http://schemas.openxmlformats.org/presentationml/2006/main">
  <p:tag name="AS_UNIQUEID" val="710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4.xml><?xml version="1.0" encoding="utf-8"?>
<p:tagLst xmlns:p="http://schemas.openxmlformats.org/presentationml/2006/main">
  <p:tag name="AS_UNIQUEID" val="7108"/>
</p:tagLst>
</file>

<file path=ppt/tags/tag75.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6.xml><?xml version="1.0" encoding="utf-8"?>
<p:tagLst xmlns:p="http://schemas.openxmlformats.org/presentationml/2006/main">
  <p:tag name="AS_UNIQUEID" val="7109"/>
</p:tagLst>
</file>

<file path=ppt/tags/tag77.xml><?xml version="1.0" encoding="utf-8"?>
<p:tagLst xmlns:p="http://schemas.openxmlformats.org/presentationml/2006/main">
  <p:tag name="AS_UNIQUEID" val="120"/>
</p:tagLst>
</file>

<file path=ppt/tags/tag78.xml><?xml version="1.0" encoding="utf-8"?>
<p:tagLst xmlns:p="http://schemas.openxmlformats.org/presentationml/2006/main">
  <p:tag name="AS_UNIQUEID" val="1104"/>
</p:tagLst>
</file>

<file path=ppt/tags/tag79.xml><?xml version="1.0" encoding="utf-8"?>
<p:tagLst xmlns:p="http://schemas.openxmlformats.org/presentationml/2006/main">
  <p:tag name="AS_UNIQUEID" val="7110"/>
</p:tagLst>
</file>

<file path=ppt/tags/tag8.xml><?xml version="1.0" encoding="utf-8"?>
<p:tagLst xmlns:p="http://schemas.openxmlformats.org/presentationml/2006/main">
  <p:tag name="AS_UNIQUEID" val="704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7111"/>
</p:tagLst>
</file>

<file path=ppt/tags/tag81.xml><?xml version="1.0" encoding="utf-8"?>
<p:tagLst xmlns:p="http://schemas.openxmlformats.org/presentationml/2006/main">
  <p:tag name="AS_UNIQUEID" val="7112"/>
</p:tagLst>
</file>

<file path=ppt/tags/tag82.xml><?xml version="1.0" encoding="utf-8"?>
<p:tagLst xmlns:p="http://schemas.openxmlformats.org/presentationml/2006/main">
  <p:tag name="AS_UNIQUEID" val="7113"/>
</p:tagLst>
</file>

<file path=ppt/tags/tag83.xml><?xml version="1.0" encoding="utf-8"?>
<p:tagLst xmlns:p="http://schemas.openxmlformats.org/presentationml/2006/main">
  <p:tag name="KSO_WM_BEAUTIFY_FLAG" val="#wm#"/>
  <p:tag name="KSO_WM_TEMPLATE_CATEGORY" val="custom"/>
  <p:tag name="KSO_WM_TEMPLATE_INDEX" val="20205176"/>
</p:tagLst>
</file>

<file path=ppt/tags/tag84.xml><?xml version="1.0" encoding="utf-8"?>
<p:tagLst xmlns:p="http://schemas.openxmlformats.org/presentationml/2006/main">
  <p:tag name="AS_UNIQUEID" val="7114"/>
</p:tagLst>
</file>

<file path=ppt/tags/tag85.xml><?xml version="1.0" encoding="utf-8"?>
<p:tagLst xmlns:p="http://schemas.openxmlformats.org/presentationml/2006/main">
  <p:tag name="AS_UNIQUEID" val="1126"/>
</p:tagLst>
</file>

<file path=ppt/tags/tag86.xml><?xml version="1.0" encoding="utf-8"?>
<p:tagLst xmlns:p="http://schemas.openxmlformats.org/presentationml/2006/main">
  <p:tag name="AS_UNIQUEID" val="1127"/>
</p:tagLst>
</file>

<file path=ppt/tags/tag87.xml><?xml version="1.0" encoding="utf-8"?>
<p:tagLst xmlns:p="http://schemas.openxmlformats.org/presentationml/2006/main">
  <p:tag name="AS_UNIQUEID" val="1128"/>
</p:tagLst>
</file>

<file path=ppt/tags/tag88.xml><?xml version="1.0" encoding="utf-8"?>
<p:tagLst xmlns:p="http://schemas.openxmlformats.org/presentationml/2006/main">
  <p:tag name="AS_UNIQUEID" val="1129"/>
</p:tagLst>
</file>

<file path=ppt/tags/tag89.xml><?xml version="1.0" encoding="utf-8"?>
<p:tagLst xmlns:p="http://schemas.openxmlformats.org/presentationml/2006/main">
  <p:tag name="AS_UNIQUEID" val="1130"/>
</p:tagLst>
</file>

<file path=ppt/tags/tag9.xml><?xml version="1.0" encoding="utf-8"?>
<p:tagLst xmlns:p="http://schemas.openxmlformats.org/presentationml/2006/main">
  <p:tag name="AS_UNIQUEID" val="704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1131"/>
</p:tagLst>
</file>

<file path=ppt/tags/tag91.xml><?xml version="1.0" encoding="utf-8"?>
<p:tagLst xmlns:p="http://schemas.openxmlformats.org/presentationml/2006/main">
  <p:tag name="AS_UNIQUEID" val="1132"/>
</p:tagLst>
</file>

<file path=ppt/tags/tag92.xml><?xml version="1.0" encoding="utf-8"?>
<p:tagLst xmlns:p="http://schemas.openxmlformats.org/presentationml/2006/main">
  <p:tag name="AS_UNIQUEID" val="1133"/>
</p:tagLst>
</file>

<file path=ppt/tags/tag93.xml><?xml version="1.0" encoding="utf-8"?>
<p:tagLst xmlns:p="http://schemas.openxmlformats.org/presentationml/2006/main">
  <p:tag name="AS_UNIQUEID" val="1134"/>
</p:tagLst>
</file>

<file path=ppt/tags/tag94.xml><?xml version="1.0" encoding="utf-8"?>
<p:tagLst xmlns:p="http://schemas.openxmlformats.org/presentationml/2006/main">
  <p:tag name="AS_UNIQUEID" val="1135"/>
</p:tagLst>
</file>

<file path=ppt/tags/tag95.xml><?xml version="1.0" encoding="utf-8"?>
<p:tagLst xmlns:p="http://schemas.openxmlformats.org/presentationml/2006/main">
  <p:tag name="AS_UNIQUEID" val="1136"/>
</p:tagLst>
</file>

<file path=ppt/tags/tag96.xml><?xml version="1.0" encoding="utf-8"?>
<p:tagLst xmlns:p="http://schemas.openxmlformats.org/presentationml/2006/main">
  <p:tag name="AS_UNIQUEID" val="1137"/>
</p:tagLst>
</file>

<file path=ppt/tags/tag97.xml><?xml version="1.0" encoding="utf-8"?>
<p:tagLst xmlns:p="http://schemas.openxmlformats.org/presentationml/2006/main">
  <p:tag name="AS_UNIQUEID" val="1138"/>
</p:tagLst>
</file>

<file path=ppt/tags/tag98.xml><?xml version="1.0" encoding="utf-8"?>
<p:tagLst xmlns:p="http://schemas.openxmlformats.org/presentationml/2006/main">
  <p:tag name="AS_UNIQUEID" val="1139"/>
</p:tagLst>
</file>

<file path=ppt/tags/tag99.xml><?xml version="1.0" encoding="utf-8"?>
<p:tagLst xmlns:p="http://schemas.openxmlformats.org/presentationml/2006/main">
  <p:tag name="AS_UNIQUEID" val="1140"/>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192</Paragraphs>
  <Slides>51</Slides>
  <Notes>0</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51</vt:i4>
      </vt:variant>
    </vt:vector>
  </HeadingPairs>
  <TitlesOfParts>
    <vt:vector baseType="lpstr" size="64">
      <vt:lpstr>Arial</vt:lpstr>
      <vt:lpstr>微软雅黑</vt:lpstr>
      <vt:lpstr>Wingdings</vt:lpstr>
      <vt:lpstr>华文新魏</vt:lpstr>
      <vt:lpstr>黑体</vt:lpstr>
      <vt:lpstr>楷体</vt:lpstr>
      <vt:lpstr>Times New Roman</vt:lpstr>
      <vt:lpstr>方正中等线简体</vt:lpstr>
      <vt:lpstr>Courier New</vt:lpstr>
      <vt:lpstr>宋体</vt:lpstr>
      <vt:lpstr>方正华隶简体</vt:lpstr>
      <vt:lpstr>华文中宋</vt:lpstr>
      <vt:lpstr>Office 主题​​</vt:lpstr>
      <vt:lpstr>PowerPoint Presentation</vt:lpstr>
      <vt:lpstr>教材典例</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本文围绕着中国人民站起来了写了哪些内容</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考点分析</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2022-08-22T17:04:47.874</cp:lastPrinted>
  <dcterms:created xsi:type="dcterms:W3CDTF">2022-08-22T17:04:47Z</dcterms:created>
  <dcterms:modified xsi:type="dcterms:W3CDTF">2022-08-22T09:04:55Z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