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3"/>
  </p:notesMasterIdLst>
  <p:sldIdLst>
    <p:sldId id="329" r:id="rId3"/>
    <p:sldId id="337" r:id="rId4"/>
    <p:sldId id="294" r:id="rId5"/>
    <p:sldId id="338" r:id="rId6"/>
    <p:sldId id="293" r:id="rId7"/>
    <p:sldId id="333" r:id="rId8"/>
    <p:sldId id="334" r:id="rId9"/>
    <p:sldId id="298" r:id="rId10"/>
    <p:sldId id="260" r:id="rId11"/>
    <p:sldId id="262" r:id="rId12"/>
    <p:sldId id="378" r:id="rId13"/>
    <p:sldId id="394" r:id="rId14"/>
    <p:sldId id="264" r:id="rId15"/>
    <p:sldId id="266" r:id="rId16"/>
    <p:sldId id="270" r:id="rId17"/>
    <p:sldId id="380" r:id="rId18"/>
    <p:sldId id="379" r:id="rId19"/>
    <p:sldId id="393" r:id="rId20"/>
    <p:sldId id="272" r:id="rId21"/>
    <p:sldId id="273" r:id="rId22"/>
    <p:sldId id="381" r:id="rId23"/>
    <p:sldId id="400" r:id="rId24"/>
    <p:sldId id="278" r:id="rId25"/>
    <p:sldId id="274" r:id="rId26"/>
    <p:sldId id="275" r:id="rId27"/>
    <p:sldId id="279" r:id="rId28"/>
    <p:sldId id="280" r:id="rId29"/>
    <p:sldId id="281" r:id="rId30"/>
    <p:sldId id="282" r:id="rId31"/>
    <p:sldId id="292" r:id="rId32"/>
    <p:sldId id="283" r:id="rId33"/>
    <p:sldId id="382" r:id="rId34"/>
    <p:sldId id="384" r:id="rId35"/>
    <p:sldId id="385" r:id="rId36"/>
    <p:sldId id="386" r:id="rId37"/>
    <p:sldId id="284" r:id="rId38"/>
    <p:sldId id="339" r:id="rId39"/>
    <p:sldId id="340" r:id="rId40"/>
    <p:sldId id="300" r:id="rId41"/>
    <p:sldId id="299" r:id="rId42"/>
    <p:sldId id="301" r:id="rId43"/>
    <p:sldId id="302" r:id="rId44"/>
    <p:sldId id="303" r:id="rId45"/>
    <p:sldId id="304" r:id="rId46"/>
    <p:sldId id="395" r:id="rId47"/>
    <p:sldId id="396" r:id="rId48"/>
    <p:sldId id="397" r:id="rId49"/>
    <p:sldId id="398" r:id="rId50"/>
    <p:sldId id="391" r:id="rId51"/>
    <p:sldId id="390" r:id="rId52"/>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Garamond" pitchFamily="18"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Garamond"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Garamond"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Garamond"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Garamond" pitchFamily="18"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Garamond" pitchFamily="18"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Garamond" pitchFamily="18"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Garamond" pitchFamily="18"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Garamond" pitchFamily="18"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FF0066"/>
    <a:srgbClr val="0000FF"/>
    <a:srgbClr val="FF9900"/>
    <a:srgbClr val="FF6600"/>
    <a:srgbClr val="CC0066"/>
    <a:srgbClr val="FFFF00"/>
    <a:srgbClr val="66FF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72" d="100"/>
          <a:sy n="72" d="100"/>
        </p:scale>
        <p:origin x="-954" y="-96"/>
      </p:cViewPr>
      <p:guideLst>
        <p:guide orient="horz" pos="2172"/>
        <p:guide pos="2876"/>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6" Type="http://schemas.openxmlformats.org/officeDocument/2006/relationships/tableStyles" Target="tableStyles.xml"/><Relationship Id="rId55" Type="http://schemas.openxmlformats.org/officeDocument/2006/relationships/viewProps" Target="viewProps.xml"/><Relationship Id="rId54" Type="http://schemas.openxmlformats.org/officeDocument/2006/relationships/presProps" Target="presProps.xml"/><Relationship Id="rId53" Type="http://schemas.openxmlformats.org/officeDocument/2006/relationships/notesMaster" Target="notesMasters/notesMaster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96258" name="页眉占位符 96257"/>
          <p:cNvSpPr>
            <a:spLocks noGrp="1"/>
          </p:cNvSpPr>
          <p:nvPr>
            <p:ph type="hdr" sz="quarter"/>
          </p:nvPr>
        </p:nvSpPr>
        <p:spPr>
          <a:xfrm>
            <a:off x="0" y="0"/>
            <a:ext cx="2971800" cy="457200"/>
          </a:xfrm>
          <a:prstGeom prst="rect">
            <a:avLst/>
          </a:prstGeom>
          <a:noFill/>
          <a:ln w="9525">
            <a:noFill/>
          </a:ln>
        </p:spPr>
        <p:txBody>
          <a:bodyPr/>
          <a:p>
            <a:pPr lvl="0"/>
            <a:endParaRPr lang="zh-CN" altLang="en-US" sz="1200" dirty="0"/>
          </a:p>
        </p:txBody>
      </p:sp>
      <p:sp>
        <p:nvSpPr>
          <p:cNvPr id="96259" name="日期占位符 96258"/>
          <p:cNvSpPr>
            <a:spLocks noGrp="1"/>
          </p:cNvSpPr>
          <p:nvPr>
            <p:ph type="dt" idx="1"/>
          </p:nvPr>
        </p:nvSpPr>
        <p:spPr>
          <a:xfrm>
            <a:off x="3884613" y="0"/>
            <a:ext cx="2971800" cy="457200"/>
          </a:xfrm>
          <a:prstGeom prst="rect">
            <a:avLst/>
          </a:prstGeom>
          <a:noFill/>
          <a:ln w="9525">
            <a:noFill/>
          </a:ln>
        </p:spPr>
        <p:txBody>
          <a:bodyPr/>
          <a:p>
            <a:pPr lvl="0" algn="r"/>
            <a:endParaRPr lang="zh-CN" altLang="en-US" sz="1200" dirty="0"/>
          </a:p>
        </p:txBody>
      </p:sp>
      <p:sp>
        <p:nvSpPr>
          <p:cNvPr id="96260" name="幻灯片图像占位符 96259"/>
          <p:cNvSpPr>
            <a:spLocks noRot="1" noTextEdit="1"/>
          </p:cNvSpPr>
          <p:nvPr>
            <p:ph type="sldImg" idx="2"/>
          </p:nvPr>
        </p:nvSpPr>
        <p:spPr>
          <a:xfrm>
            <a:off x="1143000" y="685800"/>
            <a:ext cx="4572000" cy="3429000"/>
          </a:xfrm>
          <a:prstGeom prst="rect">
            <a:avLst/>
          </a:prstGeom>
          <a:ln w="9525" cap="flat" cmpd="sng">
            <a:solidFill>
              <a:srgbClr val="000000"/>
            </a:solidFill>
            <a:prstDash val="solid"/>
            <a:miter/>
            <a:headEnd type="none" w="med" len="med"/>
            <a:tailEnd type="none" w="med" len="med"/>
          </a:ln>
        </p:spPr>
      </p:sp>
      <p:sp>
        <p:nvSpPr>
          <p:cNvPr id="96261" name="文本占位符 96260"/>
          <p:cNvSpPr>
            <a:spLocks noGrp="1"/>
          </p:cNvSpPr>
          <p:nvPr>
            <p:ph type="body" sz="quarter" idx="3"/>
          </p:nvPr>
        </p:nvSpPr>
        <p:spPr>
          <a:xfrm>
            <a:off x="685800" y="4343400"/>
            <a:ext cx="5486400" cy="4114800"/>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6262" name="页脚占位符 96261"/>
          <p:cNvSpPr>
            <a:spLocks noGrp="1"/>
          </p:cNvSpPr>
          <p:nvPr>
            <p:ph type="ftr" sz="quarter" idx="4"/>
          </p:nvPr>
        </p:nvSpPr>
        <p:spPr>
          <a:xfrm>
            <a:off x="0" y="8685213"/>
            <a:ext cx="2971800" cy="457200"/>
          </a:xfrm>
          <a:prstGeom prst="rect">
            <a:avLst/>
          </a:prstGeom>
          <a:noFill/>
          <a:ln w="9525">
            <a:noFill/>
          </a:ln>
        </p:spPr>
        <p:txBody>
          <a:bodyPr anchor="b"/>
          <a:p>
            <a:pPr lvl="0"/>
            <a:endParaRPr lang="zh-CN" altLang="en-US" sz="1200" dirty="0"/>
          </a:p>
        </p:txBody>
      </p:sp>
      <p:sp>
        <p:nvSpPr>
          <p:cNvPr id="96263" name="灯片编号占位符 96262"/>
          <p:cNvSpPr>
            <a:spLocks noGrp="1"/>
          </p:cNvSpPr>
          <p:nvPr>
            <p:ph type="sldNum" sz="quarter" idx="5"/>
          </p:nvPr>
        </p:nvSpPr>
        <p:spPr>
          <a:xfrm>
            <a:off x="3884613" y="8685213"/>
            <a:ext cx="2971800" cy="457200"/>
          </a:xfrm>
          <a:prstGeom prst="rect">
            <a:avLst/>
          </a:prstGeom>
          <a:noFill/>
          <a:ln w="9525">
            <a:noFill/>
          </a:ln>
        </p:spPr>
        <p:txBody>
          <a:bodyPr anchor="b"/>
          <a:p>
            <a:pPr lvl="0" algn="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f hdr="0" ftr="0" dt="0"/>
  <p:notesStyle>
    <a:lvl1pPr marL="0" lvl="0"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2pPr>
    <a:lvl3pPr marL="914400" lvl="2"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3pPr>
    <a:lvl4pPr marL="1371600" lvl="3"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4pPr>
    <a:lvl5pPr marL="1828800" lvl="4"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5pPr>
    <a:lvl6pPr marL="2286000" lvl="5"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6pPr>
    <a:lvl7pPr marL="2743200" lvl="6"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7pPr>
    <a:lvl8pPr marL="3200400" lvl="7"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8pPr>
    <a:lvl9pPr marL="3657600" lvl="8"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tx1"/>
        </a:solidFill>
        <a:effectLst/>
      </p:bgPr>
    </p:bg>
    <p:spTree>
      <p:nvGrpSpPr>
        <p:cNvPr id="1" name=""/>
        <p:cNvGrpSpPr/>
        <p:nvPr/>
      </p:nvGrpSpPr>
      <p:grpSpPr/>
      <p:grpSp>
        <p:nvGrpSpPr>
          <p:cNvPr id="60418" name="组合 60417"/>
          <p:cNvGrpSpPr/>
          <p:nvPr/>
        </p:nvGrpSpPr>
        <p:grpSpPr>
          <a:xfrm>
            <a:off x="0" y="0"/>
            <a:ext cx="9140825" cy="6850063"/>
            <a:chOff x="0" y="0"/>
            <a:chExt cx="5758" cy="4315"/>
          </a:xfrm>
        </p:grpSpPr>
        <p:grpSp>
          <p:nvGrpSpPr>
            <p:cNvPr id="60419" name="组合 60418"/>
            <p:cNvGrpSpPr/>
            <p:nvPr userDrawn="1"/>
          </p:nvGrpSpPr>
          <p:grpSpPr>
            <a:xfrm>
              <a:off x="1728" y="2230"/>
              <a:ext cx="4027" cy="2085"/>
              <a:chOff x="1728" y="2230"/>
              <a:chExt cx="4027" cy="2085"/>
            </a:xfrm>
          </p:grpSpPr>
          <p:sp>
            <p:nvSpPr>
              <p:cNvPr id="60420" name="任意多边形 60419"/>
              <p:cNvSpPr/>
              <p:nvPr/>
            </p:nvSpPr>
            <p:spPr>
              <a:xfrm>
                <a:off x="1728" y="2644"/>
                <a:ext cx="2882" cy="1671"/>
              </a:xfrm>
              <a:custGeom>
                <a:avLst/>
                <a:gdLst/>
                <a:ahLst/>
                <a:cxnLst/>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tileRect/>
              </a:gradFill>
              <a:ln w="9525">
                <a:noFill/>
              </a:ln>
            </p:spPr>
            <p:txBody>
              <a:bodyPr/>
              <a:p>
                <a:endParaRPr lang="zh-CN" altLang="en-US"/>
              </a:p>
            </p:txBody>
          </p:sp>
          <p:sp>
            <p:nvSpPr>
              <p:cNvPr id="60421" name="任意多边形 60420"/>
              <p:cNvSpPr/>
              <p:nvPr/>
            </p:nvSpPr>
            <p:spPr>
              <a:xfrm>
                <a:off x="4170" y="2671"/>
                <a:ext cx="1259" cy="811"/>
              </a:xfrm>
              <a:custGeom>
                <a:avLst/>
                <a:gdLst/>
                <a:ahLst/>
                <a:cxnLst/>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tileRect/>
              </a:gradFill>
              <a:ln w="9525">
                <a:noFill/>
              </a:ln>
            </p:spPr>
            <p:txBody>
              <a:bodyPr/>
              <a:p>
                <a:endParaRPr lang="zh-CN" altLang="en-US"/>
              </a:p>
            </p:txBody>
          </p:sp>
          <p:sp>
            <p:nvSpPr>
              <p:cNvPr id="60422" name="任意多边形 60421"/>
              <p:cNvSpPr/>
              <p:nvPr/>
            </p:nvSpPr>
            <p:spPr>
              <a:xfrm>
                <a:off x="2900" y="3346"/>
                <a:ext cx="2849" cy="969"/>
              </a:xfrm>
              <a:custGeom>
                <a:avLst/>
                <a:gdLst/>
                <a:ahLst/>
                <a:cxnLst/>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alpha val="100000"/>
                    </a:schemeClr>
                  </a:gs>
                  <a:gs pos="100000">
                    <a:schemeClr val="bg1">
                      <a:alpha val="100000"/>
                    </a:schemeClr>
                  </a:gs>
                </a:gsLst>
                <a:lin ang="5400000" scaled="1"/>
                <a:tileRect/>
              </a:gradFill>
              <a:ln w="9525">
                <a:noFill/>
              </a:ln>
            </p:spPr>
            <p:txBody>
              <a:bodyPr/>
              <a:p>
                <a:endParaRPr lang="zh-CN" altLang="en-US"/>
              </a:p>
            </p:txBody>
          </p:sp>
          <p:sp>
            <p:nvSpPr>
              <p:cNvPr id="60423" name="任意多边形 60422"/>
              <p:cNvSpPr/>
              <p:nvPr/>
            </p:nvSpPr>
            <p:spPr>
              <a:xfrm>
                <a:off x="2748" y="2230"/>
                <a:ext cx="3007" cy="2085"/>
              </a:xfrm>
              <a:custGeom>
                <a:avLst/>
                <a:gdLst/>
                <a:ahLst/>
                <a:cxnLst/>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lnTo>
                      <a:pt x="1427" y="441"/>
                    </a:lnTo>
                    <a:close/>
                  </a:path>
                </a:pathLst>
              </a:custGeom>
              <a:solidFill>
                <a:schemeClr val="bg1"/>
              </a:solidFill>
              <a:ln w="9525">
                <a:noFill/>
              </a:ln>
            </p:spPr>
            <p:txBody>
              <a:bodyPr/>
              <a:p>
                <a:endParaRPr lang="zh-CN" altLang="en-US"/>
              </a:p>
            </p:txBody>
          </p:sp>
          <p:sp>
            <p:nvSpPr>
              <p:cNvPr id="60424" name="任意多边形 60423"/>
              <p:cNvSpPr/>
              <p:nvPr/>
            </p:nvSpPr>
            <p:spPr>
              <a:xfrm>
                <a:off x="4501" y="2317"/>
                <a:ext cx="1248" cy="539"/>
              </a:xfrm>
              <a:custGeom>
                <a:avLst/>
                <a:gdLst/>
                <a:ahLst/>
                <a:cxnLst/>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alpha val="100000"/>
                    </a:schemeClr>
                  </a:gs>
                  <a:gs pos="100000">
                    <a:schemeClr val="bg1">
                      <a:alpha val="100000"/>
                    </a:schemeClr>
                  </a:gs>
                </a:gsLst>
                <a:lin ang="2700000" scaled="1"/>
                <a:tileRect/>
              </a:gradFill>
              <a:ln w="9525">
                <a:noFill/>
              </a:ln>
            </p:spPr>
            <p:txBody>
              <a:bodyPr/>
              <a:p>
                <a:endParaRPr lang="zh-CN" altLang="en-US"/>
              </a:p>
            </p:txBody>
          </p:sp>
        </p:grpSp>
        <p:sp>
          <p:nvSpPr>
            <p:cNvPr id="60425" name="任意多边形 60424"/>
            <p:cNvSpPr/>
            <p:nvPr/>
          </p:nvSpPr>
          <p:spPr>
            <a:xfrm>
              <a:off x="3322" y="1341"/>
              <a:ext cx="1825" cy="1537"/>
            </a:xfrm>
            <a:custGeom>
              <a:avLst/>
              <a:gdLst/>
              <a:ahLst/>
              <a:cxnLst/>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alpha val="100000"/>
                  </a:schemeClr>
                </a:gs>
                <a:gs pos="100000">
                  <a:schemeClr val="bg1">
                    <a:alpha val="100000"/>
                  </a:schemeClr>
                </a:gs>
              </a:gsLst>
              <a:lin ang="2700000" scaled="1"/>
              <a:tileRect/>
            </a:gradFill>
            <a:ln w="9525">
              <a:noFill/>
            </a:ln>
          </p:spPr>
          <p:txBody>
            <a:bodyPr/>
            <a:p>
              <a:endParaRPr lang="zh-CN" altLang="en-US"/>
            </a:p>
          </p:txBody>
        </p:sp>
        <p:sp>
          <p:nvSpPr>
            <p:cNvPr id="60426" name="任意多边形 60425"/>
            <p:cNvSpPr/>
            <p:nvPr/>
          </p:nvSpPr>
          <p:spPr>
            <a:xfrm>
              <a:off x="0" y="0"/>
              <a:ext cx="5758" cy="1776"/>
            </a:xfrm>
            <a:custGeom>
              <a:avLst/>
              <a:gdLst/>
              <a:ahLst/>
              <a:cxnLst/>
              <a:pathLst>
                <a:path w="5740" h="1906">
                  <a:moveTo>
                    <a:pt x="0" y="0"/>
                  </a:moveTo>
                  <a:lnTo>
                    <a:pt x="0" y="1906"/>
                  </a:lnTo>
                  <a:lnTo>
                    <a:pt x="5740" y="1906"/>
                  </a:lnTo>
                  <a:lnTo>
                    <a:pt x="5740" y="0"/>
                  </a:lnTo>
                  <a:lnTo>
                    <a:pt x="0" y="0"/>
                  </a:lnTo>
                  <a:lnTo>
                    <a:pt x="0" y="0"/>
                  </a:lnTo>
                  <a:close/>
                </a:path>
              </a:pathLst>
            </a:custGeom>
            <a:gradFill rotWithShape="0">
              <a:gsLst>
                <a:gs pos="0">
                  <a:schemeClr val="bg2"/>
                </a:gs>
                <a:gs pos="100000">
                  <a:schemeClr val="bg1"/>
                </a:gs>
              </a:gsLst>
              <a:lin ang="5400000" scaled="1"/>
              <a:tileRect/>
            </a:gradFill>
            <a:ln w="9525">
              <a:noFill/>
            </a:ln>
          </p:spPr>
          <p:txBody>
            <a:bodyPr/>
            <a:p>
              <a:endParaRPr lang="zh-CN" altLang="en-US"/>
            </a:p>
          </p:txBody>
        </p:sp>
      </p:grpSp>
      <p:sp>
        <p:nvSpPr>
          <p:cNvPr id="60427" name="标题 60426"/>
          <p:cNvSpPr>
            <a:spLocks noGrp="1"/>
          </p:cNvSpPr>
          <p:nvPr>
            <p:ph type="ctrTitle" sz="quarter"/>
          </p:nvPr>
        </p:nvSpPr>
        <p:spPr>
          <a:xfrm>
            <a:off x="685800" y="1736725"/>
            <a:ext cx="7772400" cy="1920875"/>
          </a:xfrm>
          <a:prstGeom prst="rect">
            <a:avLst/>
          </a:prstGeom>
          <a:noFill/>
          <a:ln w="9525">
            <a:noFill/>
          </a:ln>
        </p:spPr>
        <p:txBody>
          <a:bodyPr anchor="ctr"/>
          <a:lstStyle>
            <a:lvl1pPr lvl="0">
              <a:defRPr sz="6000"/>
            </a:lvl1pPr>
          </a:lstStyle>
          <a:p>
            <a:pPr lvl="0"/>
            <a:r>
              <a:rPr lang="zh-CN" altLang="en-US" dirty="0"/>
              <a:t>单击此处编辑母版标题样式</a:t>
            </a:r>
            <a:endParaRPr lang="zh-CN" altLang="en-US" dirty="0"/>
          </a:p>
        </p:txBody>
      </p:sp>
      <p:sp>
        <p:nvSpPr>
          <p:cNvPr id="60428" name="副标题 60427"/>
          <p:cNvSpPr>
            <a:spLocks noGrp="1"/>
          </p:cNvSpPr>
          <p:nvPr>
            <p:ph type="subTitle" sz="quarter" idx="1"/>
          </p:nvPr>
        </p:nvSpPr>
        <p:spPr>
          <a:xfrm>
            <a:off x="1371600" y="3886200"/>
            <a:ext cx="6400800" cy="1752600"/>
          </a:xfrm>
          <a:prstGeom prst="rect">
            <a:avLst/>
          </a:prstGeom>
          <a:noFill/>
          <a:ln w="9525">
            <a:noFill/>
          </a:ln>
        </p:spPr>
        <p:txBody>
          <a:bodyPr anchor="t"/>
          <a:lstStyle>
            <a:lvl1pPr marL="0" lvl="0" indent="0" algn="ctr">
              <a:buNone/>
              <a:defRPr/>
            </a:lvl1pPr>
            <a:lvl2pPr marL="457200" lvl="1" indent="0" algn="ctr">
              <a:buNone/>
              <a:defRPr/>
            </a:lvl2pPr>
            <a:lvl3pPr marL="914400" lvl="2" indent="0" algn="ctr">
              <a:buNone/>
              <a:defRPr/>
            </a:lvl3pPr>
            <a:lvl4pPr marL="1371600" lvl="3" indent="0" algn="ctr">
              <a:buNone/>
              <a:defRPr/>
            </a:lvl4pPr>
            <a:lvl5pPr marL="1828800" lvl="4" indent="0" algn="ctr">
              <a:buNone/>
              <a:defRPr/>
            </a:lvl5pPr>
          </a:lstStyle>
          <a:p>
            <a:pPr lvl="0"/>
            <a:r>
              <a:rPr lang="zh-CN" altLang="en-US" dirty="0"/>
              <a:t>单击此处编辑母版副标题样式</a:t>
            </a:r>
            <a:endParaRPr lang="zh-CN" altLang="en-US" dirty="0"/>
          </a:p>
        </p:txBody>
      </p:sp>
      <p:sp>
        <p:nvSpPr>
          <p:cNvPr id="60429" name="日期占位符 60428"/>
          <p:cNvSpPr>
            <a:spLocks noGrp="1"/>
          </p:cNvSpPr>
          <p:nvPr>
            <p:ph type="dt" sz="quarter" idx="2"/>
          </p:nvPr>
        </p:nvSpPr>
        <p:spPr>
          <a:xfrm>
            <a:off x="457200" y="6248400"/>
            <a:ext cx="2133600" cy="476250"/>
          </a:xfrm>
          <a:prstGeom prst="rect">
            <a:avLst/>
          </a:prstGeom>
          <a:noFill/>
          <a:ln w="9525">
            <a:noFill/>
          </a:ln>
        </p:spPr>
        <p:txBody>
          <a:bodyPr anchor="b"/>
          <a:lstStyle>
            <a:lvl1pPr>
              <a:defRPr sz="1200"/>
            </a:lvl1pPr>
          </a:lstStyle>
          <a:p>
            <a:endParaRPr lang="zh-CN" altLang="en-US" dirty="0">
              <a:latin typeface="Arial" panose="020B0604020202020204" pitchFamily="34" charset="0"/>
            </a:endParaRPr>
          </a:p>
        </p:txBody>
      </p:sp>
      <p:sp>
        <p:nvSpPr>
          <p:cNvPr id="60430" name="页脚占位符 60429"/>
          <p:cNvSpPr>
            <a:spLocks noGrp="1"/>
          </p:cNvSpPr>
          <p:nvPr>
            <p:ph type="ftr" sz="quarter" idx="3"/>
          </p:nvPr>
        </p:nvSpPr>
        <p:spPr>
          <a:xfrm>
            <a:off x="3124200" y="6251575"/>
            <a:ext cx="2895600" cy="476250"/>
          </a:xfrm>
          <a:prstGeom prst="rect">
            <a:avLst/>
          </a:prstGeom>
          <a:noFill/>
          <a:ln w="9525">
            <a:noFill/>
          </a:ln>
        </p:spPr>
        <p:txBody>
          <a:bodyPr anchor="b"/>
          <a:lstStyle>
            <a:lvl1pPr algn="ctr">
              <a:defRPr sz="1200"/>
            </a:lvl1pPr>
          </a:lstStyle>
          <a:p>
            <a:endParaRPr lang="zh-CN" altLang="en-US" dirty="0">
              <a:latin typeface="Arial" panose="020B0604020202020204" pitchFamily="34" charset="0"/>
            </a:endParaRPr>
          </a:p>
        </p:txBody>
      </p:sp>
      <p:sp>
        <p:nvSpPr>
          <p:cNvPr id="60431" name="灯片编号占位符 60430"/>
          <p:cNvSpPr>
            <a:spLocks noGrp="1"/>
          </p:cNvSpPr>
          <p:nvPr>
            <p:ph type="sldNum" sz="quarter" idx="4"/>
          </p:nvPr>
        </p:nvSpPr>
        <p:spPr>
          <a:xfrm>
            <a:off x="6553200" y="6254750"/>
            <a:ext cx="2133600" cy="476250"/>
          </a:xfrm>
          <a:prstGeom prst="rect">
            <a:avLst/>
          </a:prstGeom>
          <a:noFill/>
          <a:ln w="9525">
            <a:noFill/>
          </a:ln>
        </p:spPr>
        <p:txBody>
          <a:bodyPr anchor="b"/>
          <a:lstStyle>
            <a:lvl1pPr algn="r">
              <a:defRPr sz="1200"/>
            </a:lvl1pPr>
          </a:lstStyle>
          <a:p>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8" name="页脚占位符 7"/>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9" name="灯片编号占位符 8"/>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4" name="页脚占位符 3"/>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3" name="页脚占位符 2"/>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p:sp>
        <p:nvSpPr>
          <p:cNvPr id="59394" name="日期占位符 59393"/>
          <p:cNvSpPr>
            <a:spLocks noGrp="1"/>
          </p:cNvSpPr>
          <p:nvPr>
            <p:ph type="dt" sz="half" idx="2"/>
          </p:nvPr>
        </p:nvSpPr>
        <p:spPr>
          <a:xfrm>
            <a:off x="457200" y="6251575"/>
            <a:ext cx="2133600" cy="476250"/>
          </a:xfrm>
          <a:prstGeom prst="rect">
            <a:avLst/>
          </a:prstGeom>
          <a:noFill/>
          <a:ln w="9525">
            <a:noFill/>
          </a:ln>
        </p:spPr>
        <p:txBody>
          <a:bodyPr anchor="b"/>
          <a:lstStyle>
            <a:lvl1pPr>
              <a:defRPr sz="1200"/>
            </a:lvl1pPr>
          </a:lstStyle>
          <a:p>
            <a:pPr lvl="0"/>
            <a:endParaRPr lang="zh-CN" altLang="en-US" dirty="0">
              <a:latin typeface="Arial" panose="020B0604020202020204" pitchFamily="34" charset="0"/>
            </a:endParaRPr>
          </a:p>
        </p:txBody>
      </p:sp>
      <p:sp>
        <p:nvSpPr>
          <p:cNvPr id="59395" name="灯片编号占位符 59394"/>
          <p:cNvSpPr>
            <a:spLocks noGrp="1"/>
          </p:cNvSpPr>
          <p:nvPr>
            <p:ph type="sldNum" sz="quarter" idx="4"/>
          </p:nvPr>
        </p:nvSpPr>
        <p:spPr>
          <a:xfrm>
            <a:off x="6553200" y="6248400"/>
            <a:ext cx="2133600" cy="476250"/>
          </a:xfrm>
          <a:prstGeom prst="rect">
            <a:avLst/>
          </a:prstGeom>
          <a:noFill/>
          <a:ln w="9525">
            <a:noFill/>
          </a:ln>
        </p:spPr>
        <p:txBody>
          <a:bodyPr anchor="b"/>
          <a:lstStyle>
            <a:lvl1pPr algn="r">
              <a:defRPr sz="1200"/>
            </a:lvl1p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grpSp>
        <p:nvGrpSpPr>
          <p:cNvPr id="59396" name="组合 59395"/>
          <p:cNvGrpSpPr/>
          <p:nvPr/>
        </p:nvGrpSpPr>
        <p:grpSpPr>
          <a:xfrm>
            <a:off x="0" y="0"/>
            <a:ext cx="9140825" cy="6850063"/>
            <a:chOff x="0" y="0"/>
            <a:chExt cx="5758" cy="4315"/>
          </a:xfrm>
        </p:grpSpPr>
        <p:grpSp>
          <p:nvGrpSpPr>
            <p:cNvPr id="59397" name="组合 59396"/>
            <p:cNvGrpSpPr/>
            <p:nvPr userDrawn="1"/>
          </p:nvGrpSpPr>
          <p:grpSpPr>
            <a:xfrm>
              <a:off x="1728" y="2230"/>
              <a:ext cx="4027" cy="2085"/>
              <a:chOff x="1728" y="2230"/>
              <a:chExt cx="4027" cy="2085"/>
            </a:xfrm>
          </p:grpSpPr>
          <p:sp>
            <p:nvSpPr>
              <p:cNvPr id="59398" name="任意多边形 59397"/>
              <p:cNvSpPr/>
              <p:nvPr/>
            </p:nvSpPr>
            <p:spPr>
              <a:xfrm>
                <a:off x="1728" y="2644"/>
                <a:ext cx="2882" cy="1671"/>
              </a:xfrm>
              <a:custGeom>
                <a:avLst/>
                <a:gdLst/>
                <a:ahLst/>
                <a:cxnLst/>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tileRect/>
              </a:gradFill>
              <a:ln w="9525">
                <a:noFill/>
              </a:ln>
            </p:spPr>
            <p:txBody>
              <a:bodyPr/>
              <a:p>
                <a:endParaRPr lang="zh-CN" altLang="en-US"/>
              </a:p>
            </p:txBody>
          </p:sp>
          <p:sp>
            <p:nvSpPr>
              <p:cNvPr id="59399" name="任意多边形 59398"/>
              <p:cNvSpPr/>
              <p:nvPr/>
            </p:nvSpPr>
            <p:spPr>
              <a:xfrm>
                <a:off x="4170" y="2671"/>
                <a:ext cx="1259" cy="811"/>
              </a:xfrm>
              <a:custGeom>
                <a:avLst/>
                <a:gdLst/>
                <a:ahLst/>
                <a:cxnLst/>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tileRect/>
              </a:gradFill>
              <a:ln w="9525">
                <a:noFill/>
              </a:ln>
            </p:spPr>
            <p:txBody>
              <a:bodyPr/>
              <a:p>
                <a:endParaRPr lang="zh-CN" altLang="en-US"/>
              </a:p>
            </p:txBody>
          </p:sp>
          <p:sp>
            <p:nvSpPr>
              <p:cNvPr id="59400" name="任意多边形 59399"/>
              <p:cNvSpPr/>
              <p:nvPr/>
            </p:nvSpPr>
            <p:spPr>
              <a:xfrm>
                <a:off x="2900" y="3346"/>
                <a:ext cx="2849" cy="969"/>
              </a:xfrm>
              <a:custGeom>
                <a:avLst/>
                <a:gdLst/>
                <a:ahLst/>
                <a:cxnLst/>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alpha val="100000"/>
                    </a:schemeClr>
                  </a:gs>
                  <a:gs pos="100000">
                    <a:schemeClr val="bg1">
                      <a:alpha val="100000"/>
                    </a:schemeClr>
                  </a:gs>
                </a:gsLst>
                <a:lin ang="5400000" scaled="1"/>
                <a:tileRect/>
              </a:gradFill>
              <a:ln w="9525">
                <a:noFill/>
              </a:ln>
            </p:spPr>
            <p:txBody>
              <a:bodyPr/>
              <a:p>
                <a:endParaRPr lang="zh-CN" altLang="en-US"/>
              </a:p>
            </p:txBody>
          </p:sp>
          <p:sp>
            <p:nvSpPr>
              <p:cNvPr id="59401" name="任意多边形 59400"/>
              <p:cNvSpPr/>
              <p:nvPr/>
            </p:nvSpPr>
            <p:spPr>
              <a:xfrm>
                <a:off x="2748" y="2230"/>
                <a:ext cx="3007" cy="2085"/>
              </a:xfrm>
              <a:custGeom>
                <a:avLst/>
                <a:gdLst/>
                <a:ahLst/>
                <a:cxnLst/>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lnTo>
                      <a:pt x="1427" y="441"/>
                    </a:lnTo>
                    <a:close/>
                  </a:path>
                </a:pathLst>
              </a:custGeom>
              <a:solidFill>
                <a:schemeClr val="bg1"/>
              </a:solidFill>
              <a:ln w="9525">
                <a:noFill/>
              </a:ln>
            </p:spPr>
            <p:txBody>
              <a:bodyPr/>
              <a:p>
                <a:endParaRPr lang="zh-CN" altLang="en-US"/>
              </a:p>
            </p:txBody>
          </p:sp>
          <p:sp>
            <p:nvSpPr>
              <p:cNvPr id="59402" name="任意多边形 59401"/>
              <p:cNvSpPr/>
              <p:nvPr/>
            </p:nvSpPr>
            <p:spPr>
              <a:xfrm>
                <a:off x="4501" y="2317"/>
                <a:ext cx="1248" cy="539"/>
              </a:xfrm>
              <a:custGeom>
                <a:avLst/>
                <a:gdLst/>
                <a:ahLst/>
                <a:cxnLst/>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alpha val="100000"/>
                    </a:schemeClr>
                  </a:gs>
                  <a:gs pos="100000">
                    <a:schemeClr val="bg1">
                      <a:alpha val="100000"/>
                    </a:schemeClr>
                  </a:gs>
                </a:gsLst>
                <a:lin ang="2700000" scaled="1"/>
                <a:tileRect/>
              </a:gradFill>
              <a:ln w="9525">
                <a:noFill/>
              </a:ln>
            </p:spPr>
            <p:txBody>
              <a:bodyPr/>
              <a:p>
                <a:endParaRPr lang="zh-CN" altLang="en-US"/>
              </a:p>
            </p:txBody>
          </p:sp>
        </p:grpSp>
        <p:sp>
          <p:nvSpPr>
            <p:cNvPr id="59403" name="任意多边形 59402"/>
            <p:cNvSpPr/>
            <p:nvPr/>
          </p:nvSpPr>
          <p:spPr>
            <a:xfrm>
              <a:off x="3322" y="1341"/>
              <a:ext cx="1825" cy="1537"/>
            </a:xfrm>
            <a:custGeom>
              <a:avLst/>
              <a:gdLst/>
              <a:ahLst/>
              <a:cxnLst/>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alpha val="100000"/>
                  </a:schemeClr>
                </a:gs>
                <a:gs pos="100000">
                  <a:schemeClr val="bg1">
                    <a:alpha val="100000"/>
                  </a:schemeClr>
                </a:gs>
              </a:gsLst>
              <a:lin ang="2700000" scaled="1"/>
              <a:tileRect/>
            </a:gradFill>
            <a:ln w="9525">
              <a:noFill/>
            </a:ln>
          </p:spPr>
          <p:txBody>
            <a:bodyPr/>
            <a:p>
              <a:endParaRPr lang="zh-CN" altLang="en-US"/>
            </a:p>
          </p:txBody>
        </p:sp>
        <p:sp>
          <p:nvSpPr>
            <p:cNvPr id="59404" name="任意多边形 59403"/>
            <p:cNvSpPr/>
            <p:nvPr/>
          </p:nvSpPr>
          <p:spPr>
            <a:xfrm>
              <a:off x="0" y="0"/>
              <a:ext cx="5758" cy="1776"/>
            </a:xfrm>
            <a:custGeom>
              <a:avLst/>
              <a:gdLst/>
              <a:ahLst/>
              <a:cxnLst/>
              <a:pathLst>
                <a:path w="5740" h="1906">
                  <a:moveTo>
                    <a:pt x="0" y="0"/>
                  </a:moveTo>
                  <a:lnTo>
                    <a:pt x="0" y="1906"/>
                  </a:lnTo>
                  <a:lnTo>
                    <a:pt x="5740" y="1906"/>
                  </a:lnTo>
                  <a:lnTo>
                    <a:pt x="5740" y="0"/>
                  </a:lnTo>
                  <a:lnTo>
                    <a:pt x="0" y="0"/>
                  </a:lnTo>
                  <a:lnTo>
                    <a:pt x="0" y="0"/>
                  </a:lnTo>
                  <a:close/>
                </a:path>
              </a:pathLst>
            </a:custGeom>
            <a:gradFill rotWithShape="0">
              <a:gsLst>
                <a:gs pos="0">
                  <a:schemeClr val="bg2"/>
                </a:gs>
                <a:gs pos="100000">
                  <a:schemeClr val="bg1"/>
                </a:gs>
              </a:gsLst>
              <a:lin ang="5400000" scaled="1"/>
              <a:tileRect/>
            </a:gradFill>
            <a:ln w="9525">
              <a:noFill/>
            </a:ln>
          </p:spPr>
          <p:txBody>
            <a:bodyPr/>
            <a:p>
              <a:endParaRPr lang="zh-CN" altLang="en-US"/>
            </a:p>
          </p:txBody>
        </p:sp>
      </p:grpSp>
      <p:sp>
        <p:nvSpPr>
          <p:cNvPr id="59405" name="标题 59404"/>
          <p:cNvSpPr>
            <a:spLocks noGrp="1" noRot="1"/>
          </p:cNvSpPr>
          <p:nvPr>
            <p:ph type="title"/>
          </p:nvPr>
        </p:nvSpPr>
        <p:spPr>
          <a:xfrm>
            <a:off x="457200" y="274638"/>
            <a:ext cx="82296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59406" name="页脚占位符 59405"/>
          <p:cNvSpPr>
            <a:spLocks noGrp="1"/>
          </p:cNvSpPr>
          <p:nvPr>
            <p:ph type="ftr" sz="quarter" idx="3"/>
          </p:nvPr>
        </p:nvSpPr>
        <p:spPr>
          <a:xfrm>
            <a:off x="3124200" y="6248400"/>
            <a:ext cx="2895600" cy="476250"/>
          </a:xfrm>
          <a:prstGeom prst="rect">
            <a:avLst/>
          </a:prstGeom>
          <a:noFill/>
          <a:ln w="9525">
            <a:noFill/>
          </a:ln>
        </p:spPr>
        <p:txBody>
          <a:bodyPr anchor="b"/>
          <a:lstStyle>
            <a:lvl1pPr algn="ctr">
              <a:defRPr sz="1200"/>
            </a:lvl1pPr>
          </a:lstStyle>
          <a:p>
            <a:pPr lvl="0"/>
            <a:endParaRPr lang="zh-CN" altLang="en-US" dirty="0">
              <a:latin typeface="Arial" panose="020B0604020202020204" pitchFamily="34" charset="0"/>
            </a:endParaRPr>
          </a:p>
        </p:txBody>
      </p:sp>
      <p:sp>
        <p:nvSpPr>
          <p:cNvPr id="59407" name="文本占位符 59406"/>
          <p:cNvSpPr>
            <a:spLocks noGrp="1"/>
          </p:cNvSpPr>
          <p:nvPr>
            <p:ph type="body" idx="1"/>
          </p:nvPr>
        </p:nvSpPr>
        <p:spPr>
          <a:xfrm>
            <a:off x="457200" y="1600200"/>
            <a:ext cx="8229600" cy="4525963"/>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0" lvl="0" indent="0" algn="ctr" defTabSz="914400" rtl="0" eaLnBrk="1" fontAlgn="base" latinLnBrk="0" hangingPunct="1">
        <a:lnSpc>
          <a:spcPct val="100000"/>
        </a:lnSpc>
        <a:spcBef>
          <a:spcPct val="0"/>
        </a:spcBef>
        <a:spcAft>
          <a:spcPct val="0"/>
        </a:spcAft>
        <a:buNone/>
        <a:defRPr sz="4400" b="1" i="0" u="none" kern="1200" baseline="0">
          <a:solidFill>
            <a:schemeClr val="tx2"/>
          </a:solidFill>
          <a:effectLst>
            <a:outerShdw blurRad="38100" dist="38100" dir="2700000">
              <a:srgbClr val="C0C0C0"/>
            </a:outerShdw>
          </a:effectLst>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3200" b="0" i="0" u="none" kern="1200" baseline="0">
          <a:solidFill>
            <a:schemeClr val="tx1"/>
          </a:solidFill>
          <a:effectLst>
            <a:outerShdw blurRad="38100" dist="38100" dir="2700000">
              <a:srgbClr val="C0C0C0"/>
            </a:outerShdw>
          </a:effectLst>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n"/>
        <a:defRPr sz="2800" b="0" i="0" u="none" kern="1200" baseline="0">
          <a:solidFill>
            <a:schemeClr val="tx1"/>
          </a:solidFill>
          <a:effectLst>
            <a:outerShdw blurRad="38100" dist="38100" dir="2700000">
              <a:srgbClr val="C0C0C0"/>
            </a:outerShdw>
          </a:effectLst>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Char char="n"/>
        <a:defRPr sz="2400" b="0" i="0" u="none" kern="1200" baseline="0">
          <a:solidFill>
            <a:schemeClr val="tx1"/>
          </a:solidFill>
          <a:effectLst>
            <a:outerShdw blurRad="38100" dist="38100" dir="2700000">
              <a:srgbClr val="C0C0C0"/>
            </a:outerShdw>
          </a:effectLst>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n"/>
        <a:defRPr sz="2000" b="0" i="0" u="none" kern="1200" baseline="0">
          <a:solidFill>
            <a:schemeClr val="tx1"/>
          </a:solidFill>
          <a:effectLst>
            <a:outerShdw blurRad="38100" dist="38100" dir="2700000">
              <a:srgbClr val="C0C0C0"/>
            </a:outerShdw>
          </a:effectLst>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000" b="0" i="0" u="none" kern="1200" baseline="0">
          <a:solidFill>
            <a:schemeClr val="tx1"/>
          </a:solidFill>
          <a:effectLst>
            <a:outerShdw blurRad="38100" dist="38100" dir="2700000">
              <a:srgbClr val="C0C0C0"/>
            </a:outerShdw>
          </a:effectLst>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000" b="0" i="0" u="none" kern="1200" baseline="0">
          <a:solidFill>
            <a:schemeClr val="tx1"/>
          </a:solidFill>
          <a:effectLst>
            <a:outerShdw blurRad="38100" dist="38100" dir="2700000">
              <a:srgbClr val="C0C0C0"/>
            </a:outerShdw>
          </a:effectLst>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000" b="0" i="0" u="none" kern="1200" baseline="0">
          <a:solidFill>
            <a:schemeClr val="tx1"/>
          </a:solidFill>
          <a:effectLst>
            <a:outerShdw blurRad="38100" dist="38100" dir="2700000">
              <a:srgbClr val="C0C0C0"/>
            </a:outerShdw>
          </a:effectLst>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000" b="0" i="0" u="none" kern="1200" baseline="0">
          <a:solidFill>
            <a:schemeClr val="tx1"/>
          </a:solidFill>
          <a:effectLst>
            <a:outerShdw blurRad="38100" dist="38100" dir="2700000">
              <a:srgbClr val="C0C0C0"/>
            </a:outerShdw>
          </a:effectLst>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000" b="0" i="0" u="none" kern="1200" baseline="0">
          <a:solidFill>
            <a:schemeClr val="tx1"/>
          </a:solidFill>
          <a:effectLst>
            <a:outerShdw blurRad="38100" dist="38100" dir="2700000">
              <a:srgbClr val="C0C0C0"/>
            </a:outerShdw>
          </a:effectLst>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Garamond"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Garamond"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Garamond"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Garamond" pitchFamily="18"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Garamond" pitchFamily="18"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Garamond" pitchFamily="18"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Garamond" pitchFamily="18"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Garamond" pitchFamily="18"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1.png"/><Relationship Id="rId1" Type="http://schemas.openxmlformats.org/officeDocument/2006/relationships/image" Target="../media/image10.pn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8.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4" name="内容占位符 3"/>
          <p:cNvPicPr>
            <a:picLocks noChangeAspect="1"/>
          </p:cNvPicPr>
          <p:nvPr>
            <p:ph idx="1"/>
          </p:nvPr>
        </p:nvPicPr>
        <p:blipFill>
          <a:blip r:embed="rId1"/>
          <a:srcRect l="90" t="495" r="-90" b="80940"/>
          <a:stretch>
            <a:fillRect/>
          </a:stretch>
        </p:blipFill>
        <p:spPr>
          <a:xfrm>
            <a:off x="9525" y="0"/>
            <a:ext cx="9134475" cy="1350010"/>
          </a:xfrm>
          <a:prstGeom prst="rect">
            <a:avLst/>
          </a:prstGeom>
        </p:spPr>
      </p:pic>
      <p:sp>
        <p:nvSpPr>
          <p:cNvPr id="3" name="文本框 2"/>
          <p:cNvSpPr txBox="1"/>
          <p:nvPr/>
        </p:nvSpPr>
        <p:spPr>
          <a:xfrm>
            <a:off x="113665" y="1350010"/>
            <a:ext cx="8916035" cy="4030980"/>
          </a:xfrm>
          <a:prstGeom prst="rect">
            <a:avLst/>
          </a:prstGeom>
          <a:solidFill>
            <a:schemeClr val="tx1">
              <a:lumMod val="95000"/>
            </a:schemeClr>
          </a:solidFill>
        </p:spPr>
        <p:txBody>
          <a:bodyPr wrap="square" rtlCol="0">
            <a:spAutoFit/>
          </a:bodyPr>
          <a:p>
            <a:r>
              <a:rPr lang="en-US" altLang="zh-CN" sz="3200" b="1">
                <a:solidFill>
                  <a:schemeClr val="bg2"/>
                </a:solidFill>
              </a:rPr>
              <a:t>    </a:t>
            </a:r>
            <a:r>
              <a:rPr lang="zh-CN" altLang="en-US" sz="3200" b="1">
                <a:solidFill>
                  <a:schemeClr val="bg2"/>
                </a:solidFill>
              </a:rPr>
              <a:t>以前，有一位阔少爷，常希望找个漂亮妻子。某天，他收到媒人寄来的提亲信，并描述那女子的样貌﹕“脚不大好头发没有麻子”。阔少爷认为自己将会娶到一位“脚不大，好头发，没有麻子。”的美人，非常高兴。拜堂之日，阔少爷发现其妻属丑女，便找媒人算帐。媒人说﹕“我没有说谎，早就告诉你，这女子‘脚不大好，头发没有，麻子’。”是你自己断错句，怎可怪我呢？</a:t>
            </a:r>
            <a:endParaRPr lang="zh-CN" altLang="en-US" sz="3200" b="1">
              <a:solidFill>
                <a:schemeClr val="bg2"/>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89442" name="矩形 189441"/>
          <p:cNvSpPr/>
          <p:nvPr/>
        </p:nvSpPr>
        <p:spPr>
          <a:xfrm>
            <a:off x="250825" y="549275"/>
            <a:ext cx="8569325" cy="3240088"/>
          </a:xfrm>
          <a:prstGeom prst="rect">
            <a:avLst/>
          </a:prstGeom>
          <a:noFill/>
          <a:ln w="9525">
            <a:noFill/>
          </a:ln>
        </p:spPr>
        <p:txBody>
          <a:bodyPr/>
          <a:lst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3200" u="none" kern="1200" baseline="0">
                <a:solidFill>
                  <a:schemeClr val="tx1"/>
                </a:solidFill>
                <a:effectLst>
                  <a:outerShdw blurRad="38100" dist="38100" dir="2700000">
                    <a:srgbClr val="C0C0C0"/>
                  </a:outerShdw>
                </a:effectLst>
                <a:latin typeface="Garamond" pitchFamily="18"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n"/>
              <a:defRPr sz="2800" b="0" i="0" u="none" kern="1200" baseline="0">
                <a:solidFill>
                  <a:schemeClr val="tx1"/>
                </a:solidFill>
                <a:effectLst>
                  <a:outerShdw blurRad="38100" dist="38100" dir="2700000">
                    <a:srgbClr val="C0C0C0"/>
                  </a:outerShdw>
                </a:effectLst>
                <a:latin typeface="Garamond" pitchFamily="18"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Char char="n"/>
              <a:defRPr sz="2400" b="0" i="0" u="none" kern="1200" baseline="0">
                <a:solidFill>
                  <a:schemeClr val="tx1"/>
                </a:solidFill>
                <a:effectLst>
                  <a:outerShdw blurRad="38100" dist="38100" dir="2700000">
                    <a:srgbClr val="C0C0C0"/>
                  </a:outerShdw>
                </a:effectLst>
                <a:latin typeface="Garamond" pitchFamily="18"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n"/>
              <a:defRPr sz="2000" b="0" i="0" u="none" kern="1200" baseline="0">
                <a:solidFill>
                  <a:schemeClr val="tx1"/>
                </a:solidFill>
                <a:effectLst>
                  <a:outerShdw blurRad="38100" dist="38100" dir="2700000">
                    <a:srgbClr val="C0C0C0"/>
                  </a:outerShdw>
                </a:effectLst>
                <a:latin typeface="Garamond" pitchFamily="18"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000" b="0" i="0" u="none" kern="1200" baseline="0">
                <a:solidFill>
                  <a:schemeClr val="tx1"/>
                </a:solidFill>
                <a:effectLst>
                  <a:outerShdw blurRad="38100" dist="38100" dir="2700000">
                    <a:srgbClr val="C0C0C0"/>
                  </a:outerShdw>
                </a:effectLst>
                <a:latin typeface="Garamond" pitchFamily="18" charset="0"/>
                <a:ea typeface="宋体" panose="02010600030101010101" pitchFamily="2" charset="-122"/>
              </a:defRPr>
            </a:lvl5pPr>
          </a:lstStyle>
          <a:p>
            <a:pPr lvl="0"/>
            <a:r>
              <a:rPr lang="zh-CN" altLang="en-US" sz="4000" b="1" dirty="0">
                <a:solidFill>
                  <a:srgbClr val="0000FF"/>
                </a:solidFill>
                <a:latin typeface="楷体_GB2312" pitchFamily="49" charset="-122"/>
                <a:ea typeface="楷体_GB2312" pitchFamily="49" charset="-122"/>
              </a:rPr>
              <a:t>例</a:t>
            </a:r>
            <a:r>
              <a:rPr lang="en-US" altLang="zh-CN" sz="4000" b="1" dirty="0">
                <a:solidFill>
                  <a:srgbClr val="0000FF"/>
                </a:solidFill>
                <a:latin typeface="楷体_GB2312" pitchFamily="49" charset="-122"/>
                <a:ea typeface="楷体_GB2312" pitchFamily="49" charset="-122"/>
              </a:rPr>
              <a:t>1</a:t>
            </a:r>
            <a:r>
              <a:rPr lang="zh-CN" altLang="en-US" sz="4000" b="1" dirty="0">
                <a:solidFill>
                  <a:srgbClr val="0000FF"/>
                </a:solidFill>
                <a:latin typeface="楷体_GB2312" pitchFamily="49" charset="-122"/>
                <a:ea typeface="楷体_GB2312" pitchFamily="49" charset="-122"/>
              </a:rPr>
              <a:t>、匡 衡 勤 学 而 无 烛 邻 舍 有 烛 而 不 逮 衡 乃 穿 壁 引 其 光 以 光 映 书 而 读 之。</a:t>
            </a:r>
            <a:endParaRPr lang="zh-CN" altLang="en-US" sz="4000" b="1" dirty="0">
              <a:solidFill>
                <a:srgbClr val="0000FF"/>
              </a:solidFill>
              <a:latin typeface="楷体_GB2312" pitchFamily="49" charset="-122"/>
              <a:ea typeface="楷体_GB2312" pitchFamily="49" charset="-122"/>
            </a:endParaRPr>
          </a:p>
        </p:txBody>
      </p:sp>
      <p:sp>
        <p:nvSpPr>
          <p:cNvPr id="189443" name="文本框 189442"/>
          <p:cNvSpPr txBox="1"/>
          <p:nvPr/>
        </p:nvSpPr>
        <p:spPr>
          <a:xfrm>
            <a:off x="611188" y="2997200"/>
            <a:ext cx="8064500" cy="2101850"/>
          </a:xfrm>
          <a:prstGeom prst="rect">
            <a:avLst/>
          </a:prstGeom>
          <a:solidFill>
            <a:schemeClr val="tx1"/>
          </a:solidFill>
          <a:ln w="9525">
            <a:noFill/>
          </a:ln>
        </p:spPr>
        <p:txBody>
          <a:bodyPr>
            <a:spAutoFit/>
          </a:bodyPr>
          <a:p>
            <a:pPr>
              <a:spcBef>
                <a:spcPct val="20000"/>
              </a:spcBef>
              <a:buClr>
                <a:schemeClr val="hlink"/>
              </a:buClr>
              <a:buFont typeface="Wingdings" panose="05000000000000000000" pitchFamily="2" charset="2"/>
              <a:buNone/>
            </a:pPr>
            <a:r>
              <a:rPr lang="zh-CN" altLang="en-US" sz="4400" b="1" dirty="0">
                <a:solidFill>
                  <a:srgbClr val="FF0000"/>
                </a:solidFill>
                <a:latin typeface="楷体_GB2312" pitchFamily="49" charset="-122"/>
                <a:ea typeface="楷体_GB2312" pitchFamily="49" charset="-122"/>
              </a:rPr>
              <a:t>匡衡</a:t>
            </a:r>
            <a:r>
              <a:rPr lang="zh-CN" altLang="en-US" sz="4400" b="1" dirty="0">
                <a:solidFill>
                  <a:srgbClr val="0000FF"/>
                </a:solidFill>
                <a:latin typeface="楷体_GB2312" pitchFamily="49" charset="-122"/>
                <a:ea typeface="楷体_GB2312" pitchFamily="49" charset="-122"/>
              </a:rPr>
              <a:t>勤学而无烛 </a:t>
            </a:r>
            <a:r>
              <a:rPr lang="zh-CN" altLang="en-US" sz="4400" b="1" dirty="0">
                <a:solidFill>
                  <a:srgbClr val="FF0000"/>
                </a:solidFill>
                <a:latin typeface="楷体_GB2312" pitchFamily="49" charset="-122"/>
                <a:ea typeface="楷体_GB2312" pitchFamily="49" charset="-122"/>
              </a:rPr>
              <a:t>邻舍</a:t>
            </a:r>
            <a:r>
              <a:rPr lang="zh-CN" altLang="en-US" sz="4400" b="1" dirty="0">
                <a:solidFill>
                  <a:srgbClr val="0000FF"/>
                </a:solidFill>
                <a:latin typeface="楷体_GB2312" pitchFamily="49" charset="-122"/>
                <a:ea typeface="楷体_GB2312" pitchFamily="49" charset="-122"/>
              </a:rPr>
              <a:t>有烛而不逮 </a:t>
            </a:r>
            <a:r>
              <a:rPr lang="zh-CN" altLang="en-US" sz="4400" b="1" dirty="0">
                <a:solidFill>
                  <a:srgbClr val="FF0000"/>
                </a:solidFill>
                <a:latin typeface="楷体_GB2312" pitchFamily="49" charset="-122"/>
                <a:ea typeface="楷体_GB2312" pitchFamily="49" charset="-122"/>
              </a:rPr>
              <a:t>衡</a:t>
            </a:r>
            <a:r>
              <a:rPr lang="zh-CN" altLang="en-US" sz="4400" b="1" dirty="0">
                <a:solidFill>
                  <a:srgbClr val="0000FF"/>
                </a:solidFill>
                <a:latin typeface="楷体_GB2312" pitchFamily="49" charset="-122"/>
                <a:ea typeface="楷体_GB2312" pitchFamily="49" charset="-122"/>
              </a:rPr>
              <a:t>乃穿壁引其光 以光映书而读之。</a:t>
            </a:r>
            <a:endParaRPr lang="zh-CN" altLang="en-US" sz="4400" b="1" dirty="0">
              <a:solidFill>
                <a:srgbClr val="0000FF"/>
              </a:solidFill>
              <a:latin typeface="楷体_GB2312" pitchFamily="49" charset="-122"/>
              <a:ea typeface="楷体_GB2312" pitchFamily="49" charset="-122"/>
            </a:endParaRPr>
          </a:p>
        </p:txBody>
      </p:sp>
      <p:sp>
        <p:nvSpPr>
          <p:cNvPr id="189445" name="矩形 189444"/>
          <p:cNvSpPr/>
          <p:nvPr/>
        </p:nvSpPr>
        <p:spPr>
          <a:xfrm>
            <a:off x="4643438" y="2924175"/>
            <a:ext cx="576262" cy="914400"/>
          </a:xfrm>
          <a:prstGeom prst="rect">
            <a:avLst/>
          </a:prstGeom>
          <a:noFill/>
          <a:ln w="9525">
            <a:noFill/>
          </a:ln>
        </p:spPr>
        <p:txBody>
          <a:bodyPr>
            <a:spAutoFit/>
          </a:bodyPr>
          <a:p>
            <a:r>
              <a:rPr lang="en-US" altLang="zh-CN" sz="5400" b="1">
                <a:solidFill>
                  <a:srgbClr val="FF0000"/>
                </a:solidFill>
                <a:effectLst>
                  <a:outerShdw blurRad="38100" dist="38100" dir="2700000">
                    <a:srgbClr val="C0C0C0"/>
                  </a:outerShdw>
                </a:effectLst>
                <a:latin typeface="Arial" panose="020B0604020202020204" pitchFamily="34" charset="0"/>
              </a:rPr>
              <a:t>/</a:t>
            </a:r>
            <a:endParaRPr lang="en-US" altLang="zh-CN" sz="5400" b="1">
              <a:solidFill>
                <a:srgbClr val="FF0000"/>
              </a:solidFill>
              <a:effectLst>
                <a:outerShdw blurRad="38100" dist="38100" dir="2700000">
                  <a:srgbClr val="C0C0C0"/>
                </a:outerShdw>
              </a:effectLst>
              <a:latin typeface="Arial" panose="020B0604020202020204" pitchFamily="34" charset="0"/>
            </a:endParaRPr>
          </a:p>
        </p:txBody>
      </p:sp>
      <p:sp>
        <p:nvSpPr>
          <p:cNvPr id="189446" name="矩形 189445"/>
          <p:cNvSpPr/>
          <p:nvPr/>
        </p:nvSpPr>
        <p:spPr>
          <a:xfrm>
            <a:off x="1258888" y="3644900"/>
            <a:ext cx="576262" cy="914400"/>
          </a:xfrm>
          <a:prstGeom prst="rect">
            <a:avLst/>
          </a:prstGeom>
          <a:noFill/>
          <a:ln w="9525">
            <a:noFill/>
          </a:ln>
        </p:spPr>
        <p:txBody>
          <a:bodyPr>
            <a:spAutoFit/>
          </a:bodyPr>
          <a:p>
            <a:r>
              <a:rPr lang="en-US" altLang="zh-CN" sz="5400" b="1">
                <a:solidFill>
                  <a:srgbClr val="FF0000"/>
                </a:solidFill>
                <a:effectLst>
                  <a:outerShdw blurRad="38100" dist="38100" dir="2700000">
                    <a:srgbClr val="C0C0C0"/>
                  </a:outerShdw>
                </a:effectLst>
                <a:latin typeface="Arial" panose="020B0604020202020204" pitchFamily="34" charset="0"/>
              </a:rPr>
              <a:t>/</a:t>
            </a:r>
            <a:endParaRPr lang="en-US" altLang="zh-CN" sz="5400" b="1">
              <a:solidFill>
                <a:srgbClr val="FF0000"/>
              </a:solidFill>
              <a:effectLst>
                <a:outerShdw blurRad="38100" dist="38100" dir="2700000">
                  <a:srgbClr val="C0C0C0"/>
                </a:outerShdw>
              </a:effectLst>
              <a:latin typeface="Arial" panose="020B0604020202020204" pitchFamily="34" charset="0"/>
            </a:endParaRPr>
          </a:p>
        </p:txBody>
      </p:sp>
      <p:sp>
        <p:nvSpPr>
          <p:cNvPr id="189447" name="矩形 189446"/>
          <p:cNvSpPr/>
          <p:nvPr/>
        </p:nvSpPr>
        <p:spPr>
          <a:xfrm>
            <a:off x="5435600" y="3644900"/>
            <a:ext cx="576263" cy="914400"/>
          </a:xfrm>
          <a:prstGeom prst="rect">
            <a:avLst/>
          </a:prstGeom>
          <a:noFill/>
          <a:ln w="9525">
            <a:noFill/>
          </a:ln>
        </p:spPr>
        <p:txBody>
          <a:bodyPr>
            <a:spAutoFit/>
          </a:bodyPr>
          <a:p>
            <a:r>
              <a:rPr lang="en-US" altLang="zh-CN" sz="5400" b="1">
                <a:solidFill>
                  <a:srgbClr val="FF0000"/>
                </a:solidFill>
                <a:effectLst>
                  <a:outerShdw blurRad="38100" dist="38100" dir="2700000">
                    <a:srgbClr val="C0C0C0"/>
                  </a:outerShdw>
                </a:effectLst>
                <a:latin typeface="Arial" panose="020B0604020202020204" pitchFamily="34" charset="0"/>
              </a:rPr>
              <a:t>/</a:t>
            </a:r>
            <a:endParaRPr lang="en-US" altLang="zh-CN" sz="5400" b="1">
              <a:solidFill>
                <a:srgbClr val="FF0000"/>
              </a:solidFill>
              <a:effectLst>
                <a:outerShdw blurRad="38100" dist="38100" dir="2700000">
                  <a:srgbClr val="C0C0C0"/>
                </a:outerShdw>
              </a:effectLst>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9442"/>
                                        </p:tgtEl>
                                        <p:attrNameLst>
                                          <p:attrName>style.visibility</p:attrName>
                                        </p:attrNameLst>
                                      </p:cBhvr>
                                      <p:to>
                                        <p:strVal val="visible"/>
                                      </p:to>
                                    </p:set>
                                    <p:anim calcmode="lin" valueType="num">
                                      <p:cBhvr additive="base">
                                        <p:cTn id="7" dur="500" fill="hold"/>
                                        <p:tgtEl>
                                          <p:spTgt spid="189442"/>
                                        </p:tgtEl>
                                        <p:attrNameLst>
                                          <p:attrName>ppt_x</p:attrName>
                                        </p:attrNameLst>
                                      </p:cBhvr>
                                      <p:tavLst>
                                        <p:tav tm="0">
                                          <p:val>
                                            <p:strVal val="#ppt_x"/>
                                          </p:val>
                                        </p:tav>
                                        <p:tav tm="100000">
                                          <p:val>
                                            <p:strVal val="#ppt_x"/>
                                          </p:val>
                                        </p:tav>
                                      </p:tavLst>
                                    </p:anim>
                                    <p:anim calcmode="lin" valueType="num">
                                      <p:cBhvr additive="base">
                                        <p:cTn id="8" dur="500" fill="hold"/>
                                        <p:tgtEl>
                                          <p:spTgt spid="18944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89443"/>
                                        </p:tgtEl>
                                        <p:attrNameLst>
                                          <p:attrName>style.visibility</p:attrName>
                                        </p:attrNameLst>
                                      </p:cBhvr>
                                      <p:to>
                                        <p:strVal val="visible"/>
                                      </p:to>
                                    </p:set>
                                    <p:anim calcmode="lin" valueType="num">
                                      <p:cBhvr additive="base">
                                        <p:cTn id="13" dur="500" fill="hold"/>
                                        <p:tgtEl>
                                          <p:spTgt spid="189443"/>
                                        </p:tgtEl>
                                        <p:attrNameLst>
                                          <p:attrName>ppt_x</p:attrName>
                                        </p:attrNameLst>
                                      </p:cBhvr>
                                      <p:tavLst>
                                        <p:tav tm="0">
                                          <p:val>
                                            <p:strVal val="#ppt_x"/>
                                          </p:val>
                                        </p:tav>
                                        <p:tav tm="100000">
                                          <p:val>
                                            <p:strVal val="#ppt_x"/>
                                          </p:val>
                                        </p:tav>
                                      </p:tavLst>
                                    </p:anim>
                                    <p:anim calcmode="lin" valueType="num">
                                      <p:cBhvr additive="base">
                                        <p:cTn id="14" dur="500" fill="hold"/>
                                        <p:tgtEl>
                                          <p:spTgt spid="18944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6" fill="hold" grpId="0" nodeType="clickEffect">
                                  <p:stCondLst>
                                    <p:cond delay="0"/>
                                  </p:stCondLst>
                                  <p:childTnLst>
                                    <p:set>
                                      <p:cBhvr>
                                        <p:cTn id="18" dur="1" fill="hold">
                                          <p:stCondLst>
                                            <p:cond delay="0"/>
                                          </p:stCondLst>
                                        </p:cTn>
                                        <p:tgtEl>
                                          <p:spTgt spid="189445"/>
                                        </p:tgtEl>
                                        <p:attrNameLst>
                                          <p:attrName>style.visibility</p:attrName>
                                        </p:attrNameLst>
                                      </p:cBhvr>
                                      <p:to>
                                        <p:strVal val="visible"/>
                                      </p:to>
                                    </p:set>
                                    <p:animEffect transition="in" filter="barn(inHorizontal)">
                                      <p:cBhvr>
                                        <p:cTn id="19" dur="500"/>
                                        <p:tgtEl>
                                          <p:spTgt spid="189445"/>
                                        </p:tgtEl>
                                      </p:cBhvr>
                                    </p:animEffect>
                                  </p:childTnLst>
                                </p:cTn>
                              </p:par>
                              <p:par>
                                <p:cTn id="20" presetID="16" presetClass="entr" presetSubtype="26" fill="hold" grpId="0" nodeType="withEffect">
                                  <p:stCondLst>
                                    <p:cond delay="0"/>
                                  </p:stCondLst>
                                  <p:childTnLst>
                                    <p:set>
                                      <p:cBhvr>
                                        <p:cTn id="21" dur="1" fill="hold">
                                          <p:stCondLst>
                                            <p:cond delay="0"/>
                                          </p:stCondLst>
                                        </p:cTn>
                                        <p:tgtEl>
                                          <p:spTgt spid="189446"/>
                                        </p:tgtEl>
                                        <p:attrNameLst>
                                          <p:attrName>style.visibility</p:attrName>
                                        </p:attrNameLst>
                                      </p:cBhvr>
                                      <p:to>
                                        <p:strVal val="visible"/>
                                      </p:to>
                                    </p:set>
                                    <p:animEffect transition="in" filter="barn(inHorizontal)">
                                      <p:cBhvr>
                                        <p:cTn id="22" dur="500"/>
                                        <p:tgtEl>
                                          <p:spTgt spid="189446"/>
                                        </p:tgtEl>
                                      </p:cBhvr>
                                    </p:animEffect>
                                  </p:childTnLst>
                                </p:cTn>
                              </p:par>
                              <p:par>
                                <p:cTn id="23" presetID="16" presetClass="entr" presetSubtype="26" fill="hold" grpId="0" nodeType="withEffect">
                                  <p:stCondLst>
                                    <p:cond delay="0"/>
                                  </p:stCondLst>
                                  <p:childTnLst>
                                    <p:set>
                                      <p:cBhvr>
                                        <p:cTn id="24" dur="1" fill="hold">
                                          <p:stCondLst>
                                            <p:cond delay="0"/>
                                          </p:stCondLst>
                                        </p:cTn>
                                        <p:tgtEl>
                                          <p:spTgt spid="189447"/>
                                        </p:tgtEl>
                                        <p:attrNameLst>
                                          <p:attrName>style.visibility</p:attrName>
                                        </p:attrNameLst>
                                      </p:cBhvr>
                                      <p:to>
                                        <p:strVal val="visible"/>
                                      </p:to>
                                    </p:set>
                                    <p:animEffect transition="in" filter="barn(inHorizontal)">
                                      <p:cBhvr>
                                        <p:cTn id="25" dur="500"/>
                                        <p:tgtEl>
                                          <p:spTgt spid="1894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9442" grpId="0"/>
      <p:bldP spid="189443" grpId="0" animBg="1"/>
      <p:bldP spid="189445" grpId="0"/>
      <p:bldP spid="189446" grpId="0"/>
      <p:bldP spid="18944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346710" y="201295"/>
            <a:ext cx="2954655" cy="1098550"/>
          </a:xfrm>
          <a:solidFill>
            <a:schemeClr val="tx1"/>
          </a:solidFill>
        </p:spPr>
        <p:txBody>
          <a:bodyPr/>
          <a:p>
            <a:pPr algn="l"/>
            <a:r>
              <a:rPr lang="zh-CN" altLang="en-US" dirty="0">
                <a:solidFill>
                  <a:srgbClr val="FF0000"/>
                </a:solidFill>
                <a:latin typeface="华文中宋" pitchFamily="2" charset="-122"/>
                <a:ea typeface="楷体_GB2312" pitchFamily="49" charset="-122"/>
                <a:sym typeface="+mn-ea"/>
              </a:rPr>
              <a:t>关注点：</a:t>
            </a:r>
            <a:endParaRPr lang="en-US" altLang="zh-CN">
              <a:sym typeface="+mn-ea"/>
            </a:endParaRPr>
          </a:p>
        </p:txBody>
      </p:sp>
      <p:sp>
        <p:nvSpPr>
          <p:cNvPr id="3" name="内容占位符 2"/>
          <p:cNvSpPr>
            <a:spLocks noGrp="1"/>
          </p:cNvSpPr>
          <p:nvPr>
            <p:ph idx="1"/>
          </p:nvPr>
        </p:nvSpPr>
        <p:spPr>
          <a:xfrm>
            <a:off x="102235" y="1299845"/>
            <a:ext cx="8907780" cy="5463540"/>
          </a:xfrm>
          <a:solidFill>
            <a:schemeClr val="accent3">
              <a:lumMod val="20000"/>
              <a:lumOff val="80000"/>
            </a:schemeClr>
          </a:solidFill>
        </p:spPr>
        <p:txBody>
          <a:bodyPr/>
          <a:p>
            <a:r>
              <a:rPr lang="zh-CN" altLang="en-US" b="1">
                <a:solidFill>
                  <a:srgbClr val="FF0000"/>
                </a:solidFill>
              </a:rPr>
              <a:t>人称</a:t>
            </a:r>
            <a:r>
              <a:rPr lang="zh-CN" altLang="en-US" b="1">
                <a:solidFill>
                  <a:schemeClr val="bg2"/>
                </a:solidFill>
              </a:rPr>
              <a:t>：自、吾、尔、汝、余、我、予、彼</a:t>
            </a:r>
            <a:endParaRPr lang="zh-CN" altLang="en-US" b="1">
              <a:solidFill>
                <a:schemeClr val="bg2"/>
              </a:solidFill>
            </a:endParaRPr>
          </a:p>
          <a:p>
            <a:r>
              <a:rPr lang="zh-CN" altLang="en-US" b="1">
                <a:solidFill>
                  <a:srgbClr val="FF0000"/>
                </a:solidFill>
              </a:rPr>
              <a:t>谦称</a:t>
            </a:r>
            <a:r>
              <a:rPr lang="zh-CN" altLang="en-US" b="1">
                <a:solidFill>
                  <a:schemeClr val="bg2"/>
                </a:solidFill>
              </a:rPr>
              <a:t>：寡人、臣、妾、朕、孤</a:t>
            </a:r>
            <a:endParaRPr lang="zh-CN" altLang="en-US" b="1">
              <a:solidFill>
                <a:schemeClr val="bg2"/>
              </a:solidFill>
            </a:endParaRPr>
          </a:p>
          <a:p>
            <a:r>
              <a:rPr lang="zh-CN" altLang="en-US" b="1">
                <a:solidFill>
                  <a:srgbClr val="FF0000"/>
                </a:solidFill>
              </a:rPr>
              <a:t>敬称</a:t>
            </a:r>
            <a:r>
              <a:rPr lang="zh-CN" altLang="en-US" b="1">
                <a:solidFill>
                  <a:schemeClr val="bg2"/>
                </a:solidFill>
              </a:rPr>
              <a:t>：君、公、卿、子、先生、足下</a:t>
            </a:r>
            <a:endParaRPr lang="zh-CN" altLang="en-US" b="1">
              <a:solidFill>
                <a:schemeClr val="bg2"/>
              </a:solidFill>
            </a:endParaRPr>
          </a:p>
          <a:p>
            <a:r>
              <a:rPr lang="zh-CN" altLang="en-US" b="1">
                <a:solidFill>
                  <a:schemeClr val="bg2"/>
                </a:solidFill>
              </a:rPr>
              <a:t>   阅读中，要随时标出文段中的重要的名词，特别是</a:t>
            </a:r>
            <a:r>
              <a:rPr lang="zh-CN" altLang="en-US" b="1">
                <a:solidFill>
                  <a:srgbClr val="FF0000"/>
                </a:solidFill>
              </a:rPr>
              <a:t>专有名词</a:t>
            </a:r>
            <a:r>
              <a:rPr lang="zh-CN" altLang="en-US" b="1">
                <a:solidFill>
                  <a:schemeClr val="bg2"/>
                </a:solidFill>
              </a:rPr>
              <a:t>，如人名、地名、事名、物名、官名、族名、国名、器物名、动物名、植物名、朝代名、官职名等。</a:t>
            </a:r>
            <a:endParaRPr lang="zh-CN" altLang="en-US" b="1">
              <a:solidFill>
                <a:schemeClr val="bg2"/>
              </a:solidFill>
            </a:endParaRPr>
          </a:p>
          <a:p>
            <a:r>
              <a:rPr lang="zh-CN" altLang="en-US" b="1">
                <a:solidFill>
                  <a:schemeClr val="bg2"/>
                </a:solidFill>
              </a:rPr>
              <a:t>这些名词或代词常在句中作主语或宾语，在它们的前后往往要进行断句。</a:t>
            </a:r>
            <a:endParaRPr lang="zh-CN" altLang="en-US" b="1">
              <a:solidFill>
                <a:schemeClr val="bg2"/>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0" y="90805"/>
            <a:ext cx="9143365" cy="6767195"/>
          </a:xfrm>
          <a:solidFill>
            <a:schemeClr val="accent3">
              <a:lumMod val="20000"/>
              <a:lumOff val="80000"/>
            </a:schemeClr>
          </a:solidFill>
        </p:spPr>
        <p:txBody>
          <a:bodyPr/>
          <a:p>
            <a:pPr algn="ctr"/>
            <a:r>
              <a:rPr lang="en-US" altLang="zh-CN" sz="2400" b="1">
                <a:solidFill>
                  <a:schemeClr val="bg2"/>
                </a:solidFill>
                <a:latin typeface="宋体" panose="02010600030101010101" pitchFamily="2" charset="-122"/>
                <a:ea typeface="宋体" panose="02010600030101010101" pitchFamily="2" charset="-122"/>
                <a:cs typeface="宋体" panose="02010600030101010101" pitchFamily="2" charset="-122"/>
              </a:rPr>
              <a:t>                </a:t>
            </a:r>
            <a:r>
              <a:rPr lang="zh-CN" altLang="en-US" sz="2400" b="1">
                <a:solidFill>
                  <a:schemeClr val="bg2"/>
                </a:solidFill>
                <a:latin typeface="宋体" panose="02010600030101010101" pitchFamily="2" charset="-122"/>
                <a:ea typeface="宋体" panose="02010600030101010101" pitchFamily="2" charset="-122"/>
                <a:cs typeface="宋体" panose="02010600030101010101" pitchFamily="2" charset="-122"/>
              </a:rPr>
              <a:t>1．(2016·全国卷Ⅲ)下列对文中画波浪线部分的断句，正确的一项是()</a:t>
            </a:r>
            <a:endParaRPr lang="zh-CN" altLang="en-US" sz="2400" b="1">
              <a:solidFill>
                <a:schemeClr val="bg2"/>
              </a:solidFill>
              <a:latin typeface="宋体" panose="02010600030101010101" pitchFamily="2" charset="-122"/>
              <a:ea typeface="宋体" panose="02010600030101010101" pitchFamily="2" charset="-122"/>
              <a:cs typeface="宋体" panose="02010600030101010101" pitchFamily="2" charset="-122"/>
            </a:endParaRPr>
          </a:p>
          <a:p>
            <a:r>
              <a:rPr lang="zh-CN" altLang="en-US" sz="2400" b="1">
                <a:solidFill>
                  <a:schemeClr val="bg2"/>
                </a:solidFill>
                <a:latin typeface="宋体" panose="02010600030101010101" pitchFamily="2" charset="-122"/>
                <a:ea typeface="宋体" panose="02010600030101010101" pitchFamily="2" charset="-122"/>
                <a:cs typeface="宋体" panose="02010600030101010101" pitchFamily="2" charset="-122"/>
              </a:rPr>
              <a:t>傅珪，字邦瑞，清苑人。成化二十三年进士。改庶吉士。弘治中，授编修，寻兼司经局校书。与修《大明会典》成，迁左中允。武宗立，以东宫恩，进左谕德，充讲官，纂修《孝宗实录》。时词臣不附刘瑾，瑾恶之。</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谓《会典》成于刘健等多所糜费镌与修者官降珪修撰俄以《实录》成进左中允再迁翰林学士历吏部左右侍郎正德六年代费宏为礼部尚书。</a:t>
            </a:r>
            <a:endParaRPr lang="zh-CN" altLang="en-US" sz="2400" b="1">
              <a:solidFill>
                <a:schemeClr val="bg2"/>
              </a:solidFill>
              <a:latin typeface="宋体" panose="02010600030101010101" pitchFamily="2" charset="-122"/>
              <a:ea typeface="宋体" panose="02010600030101010101" pitchFamily="2" charset="-122"/>
              <a:cs typeface="宋体" panose="02010600030101010101" pitchFamily="2" charset="-122"/>
            </a:endParaRPr>
          </a:p>
          <a:p>
            <a:r>
              <a:rPr lang="zh-CN" altLang="en-US" sz="2400" b="1">
                <a:solidFill>
                  <a:schemeClr val="bg2"/>
                </a:solidFill>
                <a:latin typeface="宋体" panose="02010600030101010101" pitchFamily="2" charset="-122"/>
                <a:ea typeface="宋体" panose="02010600030101010101" pitchFamily="2" charset="-122"/>
                <a:cs typeface="宋体" panose="02010600030101010101" pitchFamily="2" charset="-122"/>
              </a:rPr>
              <a:t>A．谓《会典》成于刘健等/多所糜费/镌与修者/官降珪修撰/俄以《实录》成/进左中允/再迁翰林学士/历吏部左/右侍郎/</a:t>
            </a:r>
            <a:endParaRPr lang="zh-CN" altLang="en-US" sz="2400" b="1">
              <a:solidFill>
                <a:schemeClr val="bg2"/>
              </a:solidFill>
              <a:latin typeface="宋体" panose="02010600030101010101" pitchFamily="2" charset="-122"/>
              <a:ea typeface="宋体" panose="02010600030101010101" pitchFamily="2" charset="-122"/>
              <a:cs typeface="宋体" panose="02010600030101010101" pitchFamily="2" charset="-122"/>
            </a:endParaRPr>
          </a:p>
          <a:p>
            <a:r>
              <a:rPr lang="zh-CN" altLang="en-US" sz="2400" b="1">
                <a:solidFill>
                  <a:schemeClr val="bg2"/>
                </a:solidFill>
                <a:latin typeface="宋体" panose="02010600030101010101" pitchFamily="2" charset="-122"/>
                <a:ea typeface="宋体" panose="02010600030101010101" pitchFamily="2" charset="-122"/>
                <a:cs typeface="宋体" panose="02010600030101010101" pitchFamily="2" charset="-122"/>
              </a:rPr>
              <a:t>B．谓《会典》成于刘健等/多所糜费/镌与修者官/降珪修撰/俄以《实录》成/进左中允/再迁翰林学士/历吏部左/右侍郎/</a:t>
            </a:r>
            <a:endParaRPr lang="zh-CN" altLang="en-US" sz="2400" b="1">
              <a:solidFill>
                <a:schemeClr val="bg2"/>
              </a:solidFill>
              <a:latin typeface="宋体" panose="02010600030101010101" pitchFamily="2" charset="-122"/>
              <a:ea typeface="宋体" panose="02010600030101010101" pitchFamily="2" charset="-122"/>
              <a:cs typeface="宋体" panose="02010600030101010101" pitchFamily="2" charset="-122"/>
            </a:endParaRPr>
          </a:p>
          <a:p>
            <a:r>
              <a:rPr lang="zh-CN" altLang="en-US" sz="2400" b="1">
                <a:solidFill>
                  <a:schemeClr val="bg2"/>
                </a:solidFill>
                <a:latin typeface="宋体" panose="02010600030101010101" pitchFamily="2" charset="-122"/>
                <a:ea typeface="宋体" panose="02010600030101010101" pitchFamily="2" charset="-122"/>
                <a:cs typeface="宋体" panose="02010600030101010101" pitchFamily="2" charset="-122"/>
              </a:rPr>
              <a:t>C．谓《会典》成于刘健等/多所糜费/镌与修者官/降珪修撰/俄以《实录》成进/左中允再迁翰林学士/历吏部左/右侍郎/</a:t>
            </a:r>
            <a:endParaRPr lang="zh-CN" altLang="en-US" sz="2400" b="1">
              <a:solidFill>
                <a:schemeClr val="bg2"/>
              </a:solidFill>
              <a:latin typeface="宋体" panose="02010600030101010101" pitchFamily="2" charset="-122"/>
              <a:ea typeface="宋体" panose="02010600030101010101" pitchFamily="2" charset="-122"/>
              <a:cs typeface="宋体" panose="02010600030101010101" pitchFamily="2" charset="-122"/>
            </a:endParaRPr>
          </a:p>
          <a:p>
            <a:r>
              <a:rPr lang="zh-CN" altLang="en-US" sz="2400" b="1">
                <a:solidFill>
                  <a:schemeClr val="bg2"/>
                </a:solidFill>
                <a:latin typeface="宋体" panose="02010600030101010101" pitchFamily="2" charset="-122"/>
                <a:ea typeface="宋体" panose="02010600030101010101" pitchFamily="2" charset="-122"/>
                <a:cs typeface="宋体" panose="02010600030101010101" pitchFamily="2" charset="-122"/>
              </a:rPr>
              <a:t>D．谓《会典》成于刘健等/多所糜费/镌与修者/官降珪修撰/俄以《实录》成进/左中允再迁翰林学士/历吏部左/右侍郎/</a:t>
            </a:r>
            <a:endParaRPr lang="zh-CN" altLang="en-US" sz="2400" b="1">
              <a:solidFill>
                <a:schemeClr val="bg2"/>
              </a:solidFill>
              <a:latin typeface="宋体" panose="02010600030101010101" pitchFamily="2" charset="-122"/>
              <a:ea typeface="宋体" panose="02010600030101010101" pitchFamily="2" charset="-122"/>
              <a:cs typeface="宋体" panose="02010600030101010101" pitchFamily="2" charset="-122"/>
            </a:endParaRPr>
          </a:p>
        </p:txBody>
      </p:sp>
      <p:sp>
        <p:nvSpPr>
          <p:cNvPr id="5" name="标题 4"/>
          <p:cNvSpPr>
            <a:spLocks noGrp="1"/>
          </p:cNvSpPr>
          <p:nvPr>
            <p:ph type="title"/>
          </p:nvPr>
        </p:nvSpPr>
        <p:spPr>
          <a:xfrm>
            <a:off x="728345" y="229870"/>
            <a:ext cx="1929130" cy="467995"/>
          </a:xfrm>
          <a:solidFill>
            <a:schemeClr val="tx1"/>
          </a:solidFill>
        </p:spPr>
        <p:txBody>
          <a:bodyPr/>
          <a:p>
            <a:pPr algn="l"/>
            <a:r>
              <a:rPr lang="zh-CN" altLang="en-US" sz="4000" dirty="0">
                <a:solidFill>
                  <a:srgbClr val="FF0000"/>
                </a:solidFill>
                <a:latin typeface="华文中宋" pitchFamily="2" charset="-122"/>
                <a:ea typeface="楷体_GB2312" pitchFamily="49" charset="-122"/>
                <a:sym typeface="+mn-ea"/>
              </a:rPr>
              <a:t>训练：</a:t>
            </a:r>
            <a:endParaRPr lang="zh-CN" altLang="en-US" sz="4000" dirty="0">
              <a:solidFill>
                <a:srgbClr val="FF0000"/>
              </a:solidFill>
              <a:latin typeface="华文中宋" pitchFamily="2" charset="-122"/>
              <a:ea typeface="楷体_GB2312" pitchFamily="49" charset="-122"/>
              <a:sym typeface="+mn-ea"/>
            </a:endParaRPr>
          </a:p>
        </p:txBody>
      </p:sp>
      <p:sp>
        <p:nvSpPr>
          <p:cNvPr id="6" name="标题 4"/>
          <p:cNvSpPr>
            <a:spLocks noGrp="1"/>
          </p:cNvSpPr>
          <p:nvPr/>
        </p:nvSpPr>
        <p:spPr>
          <a:xfrm>
            <a:off x="191135" y="4107815"/>
            <a:ext cx="537210" cy="467995"/>
          </a:xfrm>
          <a:prstGeom prst="rect">
            <a:avLst/>
          </a:prstGeom>
          <a:solidFill>
            <a:schemeClr val="tx1"/>
          </a:solidFill>
          <a:ln w="9525">
            <a:noFill/>
          </a:ln>
        </p:spPr>
        <p:txBody>
          <a:bodyPr anchor="ctr"/>
          <a:lstStyle>
            <a:lvl1pPr marL="0" lvl="0" indent="0" algn="ctr" defTabSz="914400" rtl="0" eaLnBrk="1" fontAlgn="base" latinLnBrk="0" hangingPunct="1">
              <a:lnSpc>
                <a:spcPct val="100000"/>
              </a:lnSpc>
              <a:spcBef>
                <a:spcPct val="0"/>
              </a:spcBef>
              <a:spcAft>
                <a:spcPct val="0"/>
              </a:spcAft>
              <a:buNone/>
              <a:defRPr sz="4400" b="1" i="0" u="none" kern="1200" baseline="0">
                <a:solidFill>
                  <a:schemeClr val="tx2"/>
                </a:solidFill>
                <a:effectLst>
                  <a:outerShdw blurRad="38100" dist="38100" dir="2700000">
                    <a:srgbClr val="C0C0C0"/>
                  </a:outerShdw>
                </a:effectLst>
                <a:latin typeface="+mj-lt"/>
                <a:ea typeface="+mj-ea"/>
                <a:cs typeface="+mj-cs"/>
              </a:defRPr>
            </a:lvl1pPr>
          </a:lstStyle>
          <a:p>
            <a:pPr algn="l"/>
            <a:r>
              <a:rPr lang="en-US" altLang="zh-CN" sz="4000" dirty="0">
                <a:solidFill>
                  <a:srgbClr val="FF0000"/>
                </a:solidFill>
                <a:latin typeface="华文中宋" pitchFamily="2" charset="-122"/>
                <a:ea typeface="楷体_GB2312" pitchFamily="49" charset="-122"/>
                <a:sym typeface="+mn-ea"/>
              </a:rPr>
              <a:t>B</a:t>
            </a:r>
            <a:endParaRPr lang="en-US" altLang="zh-CN" sz="4000" dirty="0">
              <a:solidFill>
                <a:srgbClr val="FF0000"/>
              </a:solidFill>
              <a:latin typeface="华文中宋" pitchFamily="2" charset="-122"/>
              <a:ea typeface="楷体_GB2312" pitchFamily="49"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3.xml><?xml version="1.0" encoding="utf-8"?>
<p:sld xmlns:a="http://schemas.openxmlformats.org/drawingml/2006/main" xmlns:r="http://schemas.openxmlformats.org/officeDocument/2006/relationships" xmlns:p="http://schemas.openxmlformats.org/presentationml/2006/main" show="0" showMasterSp="0">
  <p:cSld>
    <p:spTree>
      <p:nvGrpSpPr>
        <p:cNvPr id="1" name=""/>
        <p:cNvGrpSpPr/>
        <p:nvPr/>
      </p:nvGrpSpPr>
      <p:grpSpPr/>
      <p:sp>
        <p:nvSpPr>
          <p:cNvPr id="193538" name="文本占位符 193537"/>
          <p:cNvSpPr>
            <a:spLocks noGrp="1"/>
          </p:cNvSpPr>
          <p:nvPr>
            <p:ph type="body" idx="1"/>
          </p:nvPr>
        </p:nvSpPr>
        <p:spPr>
          <a:xfrm>
            <a:off x="250825" y="188913"/>
            <a:ext cx="8569325" cy="3095625"/>
          </a:xfrm>
        </p:spPr>
        <p:txBody>
          <a:bodyPr/>
          <a:p>
            <a:pPr>
              <a:buNone/>
            </a:pPr>
            <a:r>
              <a:rPr lang="en-US" altLang="zh-CN" sz="4000" b="1" dirty="0">
                <a:solidFill>
                  <a:srgbClr val="FF0000"/>
                </a:solidFill>
                <a:effectLst/>
                <a:latin typeface="楷体_GB2312" pitchFamily="49" charset="-122"/>
                <a:ea typeface="楷体_GB2312" pitchFamily="49" charset="-122"/>
              </a:rPr>
              <a:t>     </a:t>
            </a:r>
            <a:r>
              <a:rPr lang="en-US" altLang="zh-CN" sz="4000" b="1" dirty="0">
                <a:solidFill>
                  <a:srgbClr val="0000FF"/>
                </a:solidFill>
                <a:effectLst/>
                <a:latin typeface="楷体_GB2312" pitchFamily="49" charset="-122"/>
                <a:ea typeface="楷体_GB2312" pitchFamily="49" charset="-122"/>
              </a:rPr>
              <a:t>  </a:t>
            </a:r>
            <a:r>
              <a:rPr lang="zh-CN" altLang="en-US" sz="4000" b="1" dirty="0">
                <a:solidFill>
                  <a:srgbClr val="0000FF"/>
                </a:solidFill>
                <a:effectLst/>
                <a:latin typeface="楷体_GB2312" pitchFamily="49" charset="-122"/>
                <a:ea typeface="楷体_GB2312" pitchFamily="49" charset="-122"/>
              </a:rPr>
              <a:t>刻削之道鼻莫如大目莫如小鼻大可小小不可大也目小可大大不可小也举事亦然为其后不可复者也则事寡败矣</a:t>
            </a:r>
            <a:r>
              <a:rPr lang="zh-CN" altLang="en-US" sz="4000" b="1" dirty="0">
                <a:solidFill>
                  <a:srgbClr val="0000FF"/>
                </a:solidFill>
                <a:latin typeface="楷体_GB2312" pitchFamily="49" charset="-122"/>
                <a:ea typeface="楷体_GB2312" pitchFamily="49" charset="-122"/>
              </a:rPr>
              <a:t>。</a:t>
            </a:r>
            <a:endParaRPr lang="zh-CN" altLang="en-US" sz="4000" b="1" dirty="0">
              <a:solidFill>
                <a:srgbClr val="0000FF"/>
              </a:solidFill>
              <a:latin typeface="楷体_GB2312" pitchFamily="49" charset="-122"/>
              <a:ea typeface="楷体_GB2312" pitchFamily="49" charset="-122"/>
            </a:endParaRPr>
          </a:p>
        </p:txBody>
      </p:sp>
      <p:sp>
        <p:nvSpPr>
          <p:cNvPr id="193539" name="文本框 193538"/>
          <p:cNvSpPr txBox="1"/>
          <p:nvPr/>
        </p:nvSpPr>
        <p:spPr>
          <a:xfrm>
            <a:off x="395288" y="2924175"/>
            <a:ext cx="8748712" cy="2771775"/>
          </a:xfrm>
          <a:prstGeom prst="rect">
            <a:avLst/>
          </a:prstGeom>
          <a:solidFill>
            <a:schemeClr val="tx1"/>
          </a:solidFill>
          <a:ln w="9525">
            <a:noFill/>
          </a:ln>
        </p:spPr>
        <p:txBody>
          <a:bodyPr>
            <a:spAutoFit/>
          </a:bodyPr>
          <a:p>
            <a:pPr>
              <a:spcBef>
                <a:spcPct val="20000"/>
              </a:spcBef>
              <a:buClr>
                <a:schemeClr val="hlink"/>
              </a:buClr>
              <a:buFont typeface="Wingdings" panose="05000000000000000000" pitchFamily="2" charset="2"/>
              <a:buNone/>
            </a:pPr>
            <a:r>
              <a:rPr lang="zh-CN" altLang="en-US" sz="4400" b="1" dirty="0">
                <a:solidFill>
                  <a:srgbClr val="0000FF"/>
                </a:solidFill>
                <a:latin typeface="楷体_GB2312" pitchFamily="49" charset="-122"/>
                <a:ea typeface="楷体_GB2312" pitchFamily="49" charset="-122"/>
              </a:rPr>
              <a:t>刻削之道 </a:t>
            </a:r>
            <a:r>
              <a:rPr lang="zh-CN" altLang="en-US" sz="4400" b="1" dirty="0">
                <a:solidFill>
                  <a:srgbClr val="FF0000"/>
                </a:solidFill>
                <a:latin typeface="楷体_GB2312" pitchFamily="49" charset="-122"/>
                <a:ea typeface="楷体_GB2312" pitchFamily="49" charset="-122"/>
              </a:rPr>
              <a:t>鼻</a:t>
            </a:r>
            <a:r>
              <a:rPr lang="zh-CN" altLang="en-US" sz="4400" b="1" dirty="0">
                <a:solidFill>
                  <a:srgbClr val="0000FF"/>
                </a:solidFill>
                <a:latin typeface="楷体_GB2312" pitchFamily="49" charset="-122"/>
                <a:ea typeface="楷体_GB2312" pitchFamily="49" charset="-122"/>
              </a:rPr>
              <a:t>莫如大 </a:t>
            </a:r>
            <a:r>
              <a:rPr lang="zh-CN" altLang="en-US" sz="4400" b="1" dirty="0">
                <a:solidFill>
                  <a:srgbClr val="FF0000"/>
                </a:solidFill>
                <a:latin typeface="楷体_GB2312" pitchFamily="49" charset="-122"/>
                <a:ea typeface="楷体_GB2312" pitchFamily="49" charset="-122"/>
              </a:rPr>
              <a:t>目</a:t>
            </a:r>
            <a:r>
              <a:rPr lang="zh-CN" altLang="en-US" sz="4400" b="1" dirty="0">
                <a:solidFill>
                  <a:srgbClr val="0000FF"/>
                </a:solidFill>
                <a:latin typeface="楷体_GB2312" pitchFamily="49" charset="-122"/>
                <a:ea typeface="楷体_GB2312" pitchFamily="49" charset="-122"/>
              </a:rPr>
              <a:t>莫如小 </a:t>
            </a:r>
            <a:r>
              <a:rPr lang="zh-CN" altLang="en-US" sz="4400" b="1" dirty="0">
                <a:solidFill>
                  <a:srgbClr val="FF0000"/>
                </a:solidFill>
                <a:latin typeface="楷体_GB2312" pitchFamily="49" charset="-122"/>
                <a:ea typeface="楷体_GB2312" pitchFamily="49" charset="-122"/>
              </a:rPr>
              <a:t>鼻</a:t>
            </a:r>
            <a:r>
              <a:rPr lang="zh-CN" altLang="en-US" sz="4400" b="1" dirty="0">
                <a:solidFill>
                  <a:srgbClr val="0000FF"/>
                </a:solidFill>
                <a:latin typeface="楷体_GB2312" pitchFamily="49" charset="-122"/>
                <a:ea typeface="楷体_GB2312" pitchFamily="49" charset="-122"/>
              </a:rPr>
              <a:t>大可小 小不可大也 </a:t>
            </a:r>
            <a:r>
              <a:rPr lang="zh-CN" altLang="en-US" sz="4400" b="1" dirty="0">
                <a:solidFill>
                  <a:srgbClr val="FF0000"/>
                </a:solidFill>
                <a:latin typeface="楷体_GB2312" pitchFamily="49" charset="-122"/>
                <a:ea typeface="楷体_GB2312" pitchFamily="49" charset="-122"/>
              </a:rPr>
              <a:t>目</a:t>
            </a:r>
            <a:r>
              <a:rPr lang="zh-CN" altLang="en-US" sz="4400" b="1" dirty="0">
                <a:solidFill>
                  <a:srgbClr val="0000FF"/>
                </a:solidFill>
                <a:latin typeface="楷体_GB2312" pitchFamily="49" charset="-122"/>
                <a:ea typeface="楷体_GB2312" pitchFamily="49" charset="-122"/>
              </a:rPr>
              <a:t>小可大 大不可小也 </a:t>
            </a:r>
            <a:r>
              <a:rPr lang="zh-CN" altLang="en-US" sz="4400" b="1" dirty="0">
                <a:solidFill>
                  <a:srgbClr val="FF0000"/>
                </a:solidFill>
                <a:latin typeface="楷体_GB2312" pitchFamily="49" charset="-122"/>
                <a:ea typeface="楷体_GB2312" pitchFamily="49" charset="-122"/>
              </a:rPr>
              <a:t>举事</a:t>
            </a:r>
            <a:r>
              <a:rPr lang="zh-CN" altLang="en-US" sz="4400" b="1" dirty="0">
                <a:solidFill>
                  <a:srgbClr val="0000FF"/>
                </a:solidFill>
                <a:latin typeface="楷体_GB2312" pitchFamily="49" charset="-122"/>
                <a:ea typeface="楷体_GB2312" pitchFamily="49" charset="-122"/>
              </a:rPr>
              <a:t>亦然 为其后不可复者也 则</a:t>
            </a:r>
            <a:r>
              <a:rPr lang="zh-CN" altLang="en-US" sz="4400" b="1" dirty="0">
                <a:solidFill>
                  <a:srgbClr val="FF0000"/>
                </a:solidFill>
                <a:latin typeface="楷体_GB2312" pitchFamily="49" charset="-122"/>
                <a:ea typeface="楷体_GB2312" pitchFamily="49" charset="-122"/>
              </a:rPr>
              <a:t>事</a:t>
            </a:r>
            <a:r>
              <a:rPr lang="zh-CN" altLang="en-US" sz="4400" b="1" dirty="0">
                <a:solidFill>
                  <a:srgbClr val="0000FF"/>
                </a:solidFill>
                <a:latin typeface="楷体_GB2312" pitchFamily="49" charset="-122"/>
                <a:ea typeface="楷体_GB2312" pitchFamily="49" charset="-122"/>
              </a:rPr>
              <a:t>寡败矣。</a:t>
            </a:r>
            <a:endParaRPr lang="zh-CN" altLang="en-US" sz="4400" b="1" dirty="0">
              <a:solidFill>
                <a:srgbClr val="0000FF"/>
              </a:solidFill>
              <a:latin typeface="楷体_GB2312" pitchFamily="49" charset="-122"/>
              <a:ea typeface="楷体_GB2312" pitchFamily="49" charset="-122"/>
            </a:endParaRPr>
          </a:p>
        </p:txBody>
      </p:sp>
      <p:sp>
        <p:nvSpPr>
          <p:cNvPr id="193541" name="矩形 193540"/>
          <p:cNvSpPr/>
          <p:nvPr/>
        </p:nvSpPr>
        <p:spPr>
          <a:xfrm>
            <a:off x="2700338" y="2874963"/>
            <a:ext cx="576262" cy="914400"/>
          </a:xfrm>
          <a:prstGeom prst="rect">
            <a:avLst/>
          </a:prstGeom>
          <a:noFill/>
          <a:ln w="9525">
            <a:noFill/>
          </a:ln>
        </p:spPr>
        <p:txBody>
          <a:bodyPr>
            <a:spAutoFit/>
          </a:bodyPr>
          <a:p>
            <a:r>
              <a:rPr lang="en-US" altLang="zh-CN" sz="5400" b="1">
                <a:solidFill>
                  <a:srgbClr val="FF0000"/>
                </a:solidFill>
                <a:effectLst>
                  <a:outerShdw blurRad="38100" dist="38100" dir="2700000">
                    <a:srgbClr val="C0C0C0"/>
                  </a:outerShdw>
                </a:effectLst>
                <a:latin typeface="Arial" panose="020B0604020202020204" pitchFamily="34" charset="0"/>
              </a:rPr>
              <a:t>/</a:t>
            </a:r>
            <a:endParaRPr lang="en-US" altLang="zh-CN" sz="5400" b="1">
              <a:solidFill>
                <a:srgbClr val="FF0000"/>
              </a:solidFill>
              <a:effectLst>
                <a:outerShdw blurRad="38100" dist="38100" dir="2700000">
                  <a:srgbClr val="C0C0C0"/>
                </a:outerShdw>
              </a:effectLst>
              <a:latin typeface="Arial" panose="020B0604020202020204" pitchFamily="34" charset="0"/>
            </a:endParaRPr>
          </a:p>
        </p:txBody>
      </p:sp>
      <p:sp>
        <p:nvSpPr>
          <p:cNvPr id="193542" name="矩形 193541"/>
          <p:cNvSpPr/>
          <p:nvPr/>
        </p:nvSpPr>
        <p:spPr>
          <a:xfrm>
            <a:off x="5219700" y="2852738"/>
            <a:ext cx="576263" cy="914400"/>
          </a:xfrm>
          <a:prstGeom prst="rect">
            <a:avLst/>
          </a:prstGeom>
          <a:noFill/>
          <a:ln w="9525">
            <a:noFill/>
          </a:ln>
        </p:spPr>
        <p:txBody>
          <a:bodyPr>
            <a:spAutoFit/>
          </a:bodyPr>
          <a:p>
            <a:r>
              <a:rPr lang="en-US" altLang="zh-CN" sz="5400" b="1">
                <a:solidFill>
                  <a:srgbClr val="FF0000"/>
                </a:solidFill>
                <a:effectLst>
                  <a:outerShdw blurRad="38100" dist="38100" dir="2700000">
                    <a:srgbClr val="C0C0C0"/>
                  </a:outerShdw>
                </a:effectLst>
                <a:latin typeface="Arial" panose="020B0604020202020204" pitchFamily="34" charset="0"/>
              </a:rPr>
              <a:t>/</a:t>
            </a:r>
            <a:endParaRPr lang="en-US" altLang="zh-CN" sz="5400" b="1">
              <a:solidFill>
                <a:srgbClr val="FF0000"/>
              </a:solidFill>
              <a:effectLst>
                <a:outerShdw blurRad="38100" dist="38100" dir="2700000">
                  <a:srgbClr val="C0C0C0"/>
                </a:outerShdw>
              </a:effectLst>
              <a:latin typeface="Arial" panose="020B0604020202020204" pitchFamily="34" charset="0"/>
            </a:endParaRPr>
          </a:p>
        </p:txBody>
      </p:sp>
      <p:sp>
        <p:nvSpPr>
          <p:cNvPr id="193543" name="矩形 193542"/>
          <p:cNvSpPr/>
          <p:nvPr/>
        </p:nvSpPr>
        <p:spPr>
          <a:xfrm>
            <a:off x="7740650" y="2852738"/>
            <a:ext cx="576263" cy="914400"/>
          </a:xfrm>
          <a:prstGeom prst="rect">
            <a:avLst/>
          </a:prstGeom>
          <a:noFill/>
          <a:ln w="9525">
            <a:noFill/>
          </a:ln>
        </p:spPr>
        <p:txBody>
          <a:bodyPr>
            <a:spAutoFit/>
          </a:bodyPr>
          <a:p>
            <a:r>
              <a:rPr lang="en-US" altLang="zh-CN" sz="5400" b="1">
                <a:solidFill>
                  <a:srgbClr val="FF0000"/>
                </a:solidFill>
                <a:effectLst>
                  <a:outerShdw blurRad="38100" dist="38100" dir="2700000">
                    <a:srgbClr val="C0C0C0"/>
                  </a:outerShdw>
                </a:effectLst>
                <a:latin typeface="Arial" panose="020B0604020202020204" pitchFamily="34" charset="0"/>
              </a:rPr>
              <a:t>/</a:t>
            </a:r>
            <a:endParaRPr lang="en-US" altLang="zh-CN" sz="5400" b="1">
              <a:solidFill>
                <a:srgbClr val="FF0000"/>
              </a:solidFill>
              <a:effectLst>
                <a:outerShdw blurRad="38100" dist="38100" dir="2700000">
                  <a:srgbClr val="C0C0C0"/>
                </a:outerShdw>
              </a:effectLst>
              <a:latin typeface="Arial" panose="020B0604020202020204" pitchFamily="34" charset="0"/>
            </a:endParaRPr>
          </a:p>
        </p:txBody>
      </p:sp>
      <p:sp>
        <p:nvSpPr>
          <p:cNvPr id="193544" name="矩形 193543"/>
          <p:cNvSpPr/>
          <p:nvPr/>
        </p:nvSpPr>
        <p:spPr>
          <a:xfrm>
            <a:off x="2124075" y="3573463"/>
            <a:ext cx="576263" cy="914400"/>
          </a:xfrm>
          <a:prstGeom prst="rect">
            <a:avLst/>
          </a:prstGeom>
          <a:noFill/>
          <a:ln w="9525">
            <a:noFill/>
          </a:ln>
        </p:spPr>
        <p:txBody>
          <a:bodyPr>
            <a:spAutoFit/>
          </a:bodyPr>
          <a:p>
            <a:r>
              <a:rPr lang="en-US" altLang="zh-CN" sz="5400" b="1">
                <a:solidFill>
                  <a:srgbClr val="66FF33"/>
                </a:solidFill>
                <a:effectLst>
                  <a:outerShdw blurRad="38100" dist="38100" dir="2700000">
                    <a:srgbClr val="C0C0C0"/>
                  </a:outerShdw>
                </a:effectLst>
                <a:latin typeface="Arial" panose="020B0604020202020204" pitchFamily="34" charset="0"/>
              </a:rPr>
              <a:t>/</a:t>
            </a:r>
            <a:endParaRPr lang="en-US" altLang="zh-CN" sz="5400" b="1">
              <a:solidFill>
                <a:srgbClr val="66FF33"/>
              </a:solidFill>
              <a:effectLst>
                <a:outerShdw blurRad="38100" dist="38100" dir="2700000">
                  <a:srgbClr val="C0C0C0"/>
                </a:outerShdw>
              </a:effectLst>
              <a:latin typeface="Arial" panose="020B0604020202020204" pitchFamily="34" charset="0"/>
            </a:endParaRPr>
          </a:p>
        </p:txBody>
      </p:sp>
      <p:sp>
        <p:nvSpPr>
          <p:cNvPr id="193545" name="矩形 193544"/>
          <p:cNvSpPr/>
          <p:nvPr/>
        </p:nvSpPr>
        <p:spPr>
          <a:xfrm>
            <a:off x="5292725" y="3500438"/>
            <a:ext cx="576263" cy="914400"/>
          </a:xfrm>
          <a:prstGeom prst="rect">
            <a:avLst/>
          </a:prstGeom>
          <a:noFill/>
          <a:ln w="9525">
            <a:noFill/>
          </a:ln>
        </p:spPr>
        <p:txBody>
          <a:bodyPr>
            <a:spAutoFit/>
          </a:bodyPr>
          <a:p>
            <a:r>
              <a:rPr lang="en-US" altLang="zh-CN" sz="5400" b="1">
                <a:solidFill>
                  <a:srgbClr val="FF0000"/>
                </a:solidFill>
                <a:effectLst>
                  <a:outerShdw blurRad="38100" dist="38100" dir="2700000">
                    <a:srgbClr val="C0C0C0"/>
                  </a:outerShdw>
                </a:effectLst>
                <a:latin typeface="Arial" panose="020B0604020202020204" pitchFamily="34" charset="0"/>
              </a:rPr>
              <a:t>/</a:t>
            </a:r>
            <a:endParaRPr lang="en-US" altLang="zh-CN" sz="5400" b="1">
              <a:solidFill>
                <a:srgbClr val="FF0000"/>
              </a:solidFill>
              <a:effectLst>
                <a:outerShdw blurRad="38100" dist="38100" dir="2700000">
                  <a:srgbClr val="C0C0C0"/>
                </a:outerShdw>
              </a:effectLst>
              <a:latin typeface="Arial" panose="020B0604020202020204" pitchFamily="34" charset="0"/>
            </a:endParaRPr>
          </a:p>
        </p:txBody>
      </p:sp>
      <p:sp>
        <p:nvSpPr>
          <p:cNvPr id="193546" name="矩形 193545"/>
          <p:cNvSpPr/>
          <p:nvPr/>
        </p:nvSpPr>
        <p:spPr>
          <a:xfrm>
            <a:off x="7740650" y="3573463"/>
            <a:ext cx="576263" cy="914400"/>
          </a:xfrm>
          <a:prstGeom prst="rect">
            <a:avLst/>
          </a:prstGeom>
          <a:noFill/>
          <a:ln w="9525">
            <a:noFill/>
          </a:ln>
        </p:spPr>
        <p:txBody>
          <a:bodyPr>
            <a:spAutoFit/>
          </a:bodyPr>
          <a:p>
            <a:r>
              <a:rPr lang="en-US" altLang="zh-CN" sz="5400" b="1">
                <a:solidFill>
                  <a:srgbClr val="66FF33"/>
                </a:solidFill>
                <a:effectLst>
                  <a:outerShdw blurRad="38100" dist="38100" dir="2700000">
                    <a:srgbClr val="C0C0C0"/>
                  </a:outerShdw>
                </a:effectLst>
                <a:latin typeface="Arial" panose="020B0604020202020204" pitchFamily="34" charset="0"/>
              </a:rPr>
              <a:t>/</a:t>
            </a:r>
            <a:endParaRPr lang="en-US" altLang="zh-CN" sz="5400" b="1">
              <a:solidFill>
                <a:srgbClr val="66FF33"/>
              </a:solidFill>
              <a:effectLst>
                <a:outerShdw blurRad="38100" dist="38100" dir="2700000">
                  <a:srgbClr val="C0C0C0"/>
                </a:outerShdw>
              </a:effectLst>
              <a:latin typeface="Arial" panose="020B0604020202020204" pitchFamily="34" charset="0"/>
            </a:endParaRPr>
          </a:p>
        </p:txBody>
      </p:sp>
      <p:sp>
        <p:nvSpPr>
          <p:cNvPr id="193547" name="矩形 193546"/>
          <p:cNvSpPr/>
          <p:nvPr/>
        </p:nvSpPr>
        <p:spPr>
          <a:xfrm>
            <a:off x="2771775" y="4221163"/>
            <a:ext cx="576263" cy="914400"/>
          </a:xfrm>
          <a:prstGeom prst="rect">
            <a:avLst/>
          </a:prstGeom>
          <a:noFill/>
          <a:ln w="9525">
            <a:noFill/>
          </a:ln>
        </p:spPr>
        <p:txBody>
          <a:bodyPr>
            <a:spAutoFit/>
          </a:bodyPr>
          <a:p>
            <a:r>
              <a:rPr lang="en-US" altLang="zh-CN" sz="5400" b="1">
                <a:solidFill>
                  <a:srgbClr val="FF0000"/>
                </a:solidFill>
                <a:effectLst>
                  <a:outerShdw blurRad="38100" dist="38100" dir="2700000">
                    <a:srgbClr val="C0C0C0"/>
                  </a:outerShdw>
                </a:effectLst>
                <a:latin typeface="Arial" panose="020B0604020202020204" pitchFamily="34" charset="0"/>
              </a:rPr>
              <a:t>/</a:t>
            </a:r>
            <a:endParaRPr lang="en-US" altLang="zh-CN" sz="5400" b="1">
              <a:solidFill>
                <a:srgbClr val="FF0000"/>
              </a:solidFill>
              <a:effectLst>
                <a:outerShdw blurRad="38100" dist="38100" dir="2700000">
                  <a:srgbClr val="C0C0C0"/>
                </a:outerShdw>
              </a:effectLst>
              <a:latin typeface="Arial" panose="020B0604020202020204" pitchFamily="34" charset="0"/>
            </a:endParaRPr>
          </a:p>
        </p:txBody>
      </p:sp>
      <p:sp>
        <p:nvSpPr>
          <p:cNvPr id="193548" name="矩形 193547"/>
          <p:cNvSpPr/>
          <p:nvPr/>
        </p:nvSpPr>
        <p:spPr>
          <a:xfrm>
            <a:off x="5219700" y="4221163"/>
            <a:ext cx="576263" cy="914400"/>
          </a:xfrm>
          <a:prstGeom prst="rect">
            <a:avLst/>
          </a:prstGeom>
          <a:noFill/>
          <a:ln w="9525">
            <a:noFill/>
          </a:ln>
        </p:spPr>
        <p:txBody>
          <a:bodyPr>
            <a:spAutoFit/>
          </a:bodyPr>
          <a:p>
            <a:r>
              <a:rPr lang="en-US" altLang="zh-CN" sz="5400" b="1">
                <a:solidFill>
                  <a:srgbClr val="66FF33"/>
                </a:solidFill>
                <a:effectLst>
                  <a:outerShdw blurRad="38100" dist="38100" dir="2700000">
                    <a:srgbClr val="C0C0C0"/>
                  </a:outerShdw>
                </a:effectLst>
                <a:latin typeface="Arial" panose="020B0604020202020204" pitchFamily="34" charset="0"/>
              </a:rPr>
              <a:t>/</a:t>
            </a:r>
            <a:endParaRPr lang="en-US" altLang="zh-CN" sz="5400" b="1">
              <a:solidFill>
                <a:srgbClr val="66FF33"/>
              </a:solidFill>
              <a:effectLst>
                <a:outerShdw blurRad="38100" dist="38100" dir="2700000">
                  <a:srgbClr val="C0C0C0"/>
                </a:outerShdw>
              </a:effectLst>
              <a:latin typeface="Arial" panose="020B0604020202020204" pitchFamily="34" charset="0"/>
            </a:endParaRPr>
          </a:p>
        </p:txBody>
      </p:sp>
      <p:sp>
        <p:nvSpPr>
          <p:cNvPr id="193549" name="矩形 193548"/>
          <p:cNvSpPr/>
          <p:nvPr/>
        </p:nvSpPr>
        <p:spPr>
          <a:xfrm>
            <a:off x="1547813" y="4868863"/>
            <a:ext cx="576262" cy="914400"/>
          </a:xfrm>
          <a:prstGeom prst="rect">
            <a:avLst/>
          </a:prstGeom>
          <a:noFill/>
          <a:ln w="9525">
            <a:noFill/>
          </a:ln>
        </p:spPr>
        <p:txBody>
          <a:bodyPr>
            <a:spAutoFit/>
          </a:bodyPr>
          <a:p>
            <a:r>
              <a:rPr lang="en-US" altLang="zh-CN" sz="5400" b="1">
                <a:solidFill>
                  <a:srgbClr val="FF0000"/>
                </a:solidFill>
                <a:effectLst>
                  <a:outerShdw blurRad="38100" dist="38100" dir="2700000">
                    <a:srgbClr val="C0C0C0"/>
                  </a:outerShdw>
                </a:effectLst>
                <a:latin typeface="Arial" panose="020B0604020202020204" pitchFamily="34" charset="0"/>
              </a:rPr>
              <a:t>/</a:t>
            </a:r>
            <a:endParaRPr lang="en-US" altLang="zh-CN" sz="5400" b="1">
              <a:solidFill>
                <a:srgbClr val="FF0000"/>
              </a:solidFill>
              <a:effectLst>
                <a:outerShdw blurRad="38100" dist="38100" dir="2700000">
                  <a:srgbClr val="C0C0C0"/>
                </a:outerShdw>
              </a:effectLst>
              <a:latin typeface="Arial" panose="020B0604020202020204" pitchFamily="34" charset="0"/>
            </a:endParaRPr>
          </a:p>
        </p:txBody>
      </p:sp>
      <p:sp>
        <p:nvSpPr>
          <p:cNvPr id="193550" name="WordArt 21"/>
          <p:cNvSpPr/>
          <p:nvPr/>
        </p:nvSpPr>
        <p:spPr>
          <a:xfrm>
            <a:off x="107950" y="188913"/>
            <a:ext cx="1439863" cy="642937"/>
          </a:xfrm>
          <a:prstGeom prst="rect">
            <a:avLst/>
          </a:prstGeom>
        </p:spPr>
        <p:txBody>
          <a:bodyPr wrap="none" fromWordArt="1">
            <a:prstTxWarp prst="textPlain">
              <a:avLst>
                <a:gd name="adj" fmla="val 50000"/>
              </a:avLst>
            </a:prstTxWarp>
            <a:normAutofit/>
          </a:bodyPr>
          <a:p>
            <a:pPr algn="ctr"/>
            <a:r>
              <a:rPr lang="zh-CN" altLang="en-US" sz="3600" b="1">
                <a:ln w="12700" cap="flat" cmpd="sng">
                  <a:solidFill>
                    <a:srgbClr val="EAEAEA"/>
                  </a:solidFill>
                  <a:prstDash val="solid"/>
                  <a:headEnd type="none" w="med" len="med"/>
                  <a:tailEnd type="none" w="med" len="med"/>
                </a:ln>
                <a:gradFill rotWithShape="1">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79999"/>
                    </a:srgbClr>
                  </a:outerShdw>
                </a:effectLst>
                <a:latin typeface="楷体_GB2312" charset="0"/>
                <a:ea typeface="楷体_GB2312" charset="0"/>
              </a:rPr>
              <a:t>训练</a:t>
            </a:r>
            <a:endParaRPr lang="zh-CN" altLang="en-US" sz="3600" b="1">
              <a:ln w="12700" cap="flat" cmpd="sng">
                <a:solidFill>
                  <a:srgbClr val="EAEAEA"/>
                </a:solidFill>
                <a:prstDash val="solid"/>
                <a:headEnd type="none" w="med" len="med"/>
                <a:tailEnd type="none" w="med" len="med"/>
              </a:ln>
              <a:gradFill rotWithShape="1">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79999"/>
                  </a:srgbClr>
                </a:outerShdw>
              </a:effectLst>
              <a:latin typeface="楷体_GB2312" charset="0"/>
              <a:ea typeface="楷体_GB2312"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93538">
                                            <p:txEl>
                                              <p:charRg st="0" end="56"/>
                                            </p:txEl>
                                          </p:spTgt>
                                        </p:tgtEl>
                                        <p:attrNameLst>
                                          <p:attrName>style.visibility</p:attrName>
                                        </p:attrNameLst>
                                      </p:cBhvr>
                                      <p:to>
                                        <p:strVal val="visible"/>
                                      </p:to>
                                    </p:set>
                                    <p:anim calcmode="lin" valueType="num">
                                      <p:cBhvr additive="base">
                                        <p:cTn id="7" dur="500" fill="hold"/>
                                        <p:tgtEl>
                                          <p:spTgt spid="193538">
                                            <p:txEl>
                                              <p:charRg st="0" end="56"/>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93538">
                                            <p:txEl>
                                              <p:charRg st="0" end="56"/>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93539"/>
                                        </p:tgtEl>
                                        <p:attrNameLst>
                                          <p:attrName>style.visibility</p:attrName>
                                        </p:attrNameLst>
                                      </p:cBhvr>
                                      <p:to>
                                        <p:strVal val="visible"/>
                                      </p:to>
                                    </p:set>
                                    <p:anim calcmode="lin" valueType="num">
                                      <p:cBhvr additive="base">
                                        <p:cTn id="13" dur="500" fill="hold"/>
                                        <p:tgtEl>
                                          <p:spTgt spid="193539"/>
                                        </p:tgtEl>
                                        <p:attrNameLst>
                                          <p:attrName>ppt_x</p:attrName>
                                        </p:attrNameLst>
                                      </p:cBhvr>
                                      <p:tavLst>
                                        <p:tav tm="0">
                                          <p:val>
                                            <p:strVal val="#ppt_x"/>
                                          </p:val>
                                        </p:tav>
                                        <p:tav tm="100000">
                                          <p:val>
                                            <p:strVal val="#ppt_x"/>
                                          </p:val>
                                        </p:tav>
                                      </p:tavLst>
                                    </p:anim>
                                    <p:anim calcmode="lin" valueType="num">
                                      <p:cBhvr additive="base">
                                        <p:cTn id="14" dur="500" fill="hold"/>
                                        <p:tgtEl>
                                          <p:spTgt spid="19353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6" fill="hold" grpId="0" nodeType="clickEffect">
                                  <p:stCondLst>
                                    <p:cond delay="0"/>
                                  </p:stCondLst>
                                  <p:childTnLst>
                                    <p:set>
                                      <p:cBhvr>
                                        <p:cTn id="18" dur="1" fill="hold">
                                          <p:stCondLst>
                                            <p:cond delay="0"/>
                                          </p:stCondLst>
                                        </p:cTn>
                                        <p:tgtEl>
                                          <p:spTgt spid="193541"/>
                                        </p:tgtEl>
                                        <p:attrNameLst>
                                          <p:attrName>style.visibility</p:attrName>
                                        </p:attrNameLst>
                                      </p:cBhvr>
                                      <p:to>
                                        <p:strVal val="visible"/>
                                      </p:to>
                                    </p:set>
                                    <p:animEffect transition="in" filter="barn(inHorizontal)">
                                      <p:cBhvr>
                                        <p:cTn id="19" dur="500"/>
                                        <p:tgtEl>
                                          <p:spTgt spid="193541"/>
                                        </p:tgtEl>
                                      </p:cBhvr>
                                    </p:animEffect>
                                  </p:childTnLst>
                                </p:cTn>
                              </p:par>
                              <p:par>
                                <p:cTn id="20" presetID="16" presetClass="entr" presetSubtype="26" fill="hold" grpId="0" nodeType="withEffect">
                                  <p:stCondLst>
                                    <p:cond delay="0"/>
                                  </p:stCondLst>
                                  <p:childTnLst>
                                    <p:set>
                                      <p:cBhvr>
                                        <p:cTn id="21" dur="1" fill="hold">
                                          <p:stCondLst>
                                            <p:cond delay="0"/>
                                          </p:stCondLst>
                                        </p:cTn>
                                        <p:tgtEl>
                                          <p:spTgt spid="193542"/>
                                        </p:tgtEl>
                                        <p:attrNameLst>
                                          <p:attrName>style.visibility</p:attrName>
                                        </p:attrNameLst>
                                      </p:cBhvr>
                                      <p:to>
                                        <p:strVal val="visible"/>
                                      </p:to>
                                    </p:set>
                                    <p:animEffect transition="in" filter="barn(inHorizontal)">
                                      <p:cBhvr>
                                        <p:cTn id="22" dur="500"/>
                                        <p:tgtEl>
                                          <p:spTgt spid="193542"/>
                                        </p:tgtEl>
                                      </p:cBhvr>
                                    </p:animEffect>
                                  </p:childTnLst>
                                </p:cTn>
                              </p:par>
                              <p:par>
                                <p:cTn id="23" presetID="16" presetClass="entr" presetSubtype="26" fill="hold" grpId="0" nodeType="withEffect">
                                  <p:stCondLst>
                                    <p:cond delay="0"/>
                                  </p:stCondLst>
                                  <p:childTnLst>
                                    <p:set>
                                      <p:cBhvr>
                                        <p:cTn id="24" dur="1" fill="hold">
                                          <p:stCondLst>
                                            <p:cond delay="0"/>
                                          </p:stCondLst>
                                        </p:cTn>
                                        <p:tgtEl>
                                          <p:spTgt spid="193543"/>
                                        </p:tgtEl>
                                        <p:attrNameLst>
                                          <p:attrName>style.visibility</p:attrName>
                                        </p:attrNameLst>
                                      </p:cBhvr>
                                      <p:to>
                                        <p:strVal val="visible"/>
                                      </p:to>
                                    </p:set>
                                    <p:animEffect transition="in" filter="barn(inHorizontal)">
                                      <p:cBhvr>
                                        <p:cTn id="25" dur="500"/>
                                        <p:tgtEl>
                                          <p:spTgt spid="193543"/>
                                        </p:tgtEl>
                                      </p:cBhvr>
                                    </p:animEffect>
                                  </p:childTnLst>
                                </p:cTn>
                              </p:par>
                              <p:par>
                                <p:cTn id="26" presetID="16" presetClass="entr" presetSubtype="26" fill="hold" grpId="0" nodeType="withEffect">
                                  <p:stCondLst>
                                    <p:cond delay="0"/>
                                  </p:stCondLst>
                                  <p:childTnLst>
                                    <p:set>
                                      <p:cBhvr>
                                        <p:cTn id="27" dur="1" fill="hold">
                                          <p:stCondLst>
                                            <p:cond delay="0"/>
                                          </p:stCondLst>
                                        </p:cTn>
                                        <p:tgtEl>
                                          <p:spTgt spid="193545"/>
                                        </p:tgtEl>
                                        <p:attrNameLst>
                                          <p:attrName>style.visibility</p:attrName>
                                        </p:attrNameLst>
                                      </p:cBhvr>
                                      <p:to>
                                        <p:strVal val="visible"/>
                                      </p:to>
                                    </p:set>
                                    <p:animEffect transition="in" filter="barn(inHorizontal)">
                                      <p:cBhvr>
                                        <p:cTn id="28" dur="500"/>
                                        <p:tgtEl>
                                          <p:spTgt spid="193545"/>
                                        </p:tgtEl>
                                      </p:cBhvr>
                                    </p:animEffect>
                                  </p:childTnLst>
                                </p:cTn>
                              </p:par>
                              <p:par>
                                <p:cTn id="29" presetID="16" presetClass="entr" presetSubtype="26" fill="hold" grpId="0" nodeType="withEffect">
                                  <p:stCondLst>
                                    <p:cond delay="0"/>
                                  </p:stCondLst>
                                  <p:childTnLst>
                                    <p:set>
                                      <p:cBhvr>
                                        <p:cTn id="30" dur="1" fill="hold">
                                          <p:stCondLst>
                                            <p:cond delay="0"/>
                                          </p:stCondLst>
                                        </p:cTn>
                                        <p:tgtEl>
                                          <p:spTgt spid="193547"/>
                                        </p:tgtEl>
                                        <p:attrNameLst>
                                          <p:attrName>style.visibility</p:attrName>
                                        </p:attrNameLst>
                                      </p:cBhvr>
                                      <p:to>
                                        <p:strVal val="visible"/>
                                      </p:to>
                                    </p:set>
                                    <p:animEffect transition="in" filter="barn(inHorizontal)">
                                      <p:cBhvr>
                                        <p:cTn id="31" dur="500"/>
                                        <p:tgtEl>
                                          <p:spTgt spid="193547"/>
                                        </p:tgtEl>
                                      </p:cBhvr>
                                    </p:animEffect>
                                  </p:childTnLst>
                                </p:cTn>
                              </p:par>
                              <p:par>
                                <p:cTn id="32" presetID="16" presetClass="entr" presetSubtype="26" fill="hold" grpId="0" nodeType="withEffect">
                                  <p:stCondLst>
                                    <p:cond delay="0"/>
                                  </p:stCondLst>
                                  <p:childTnLst>
                                    <p:set>
                                      <p:cBhvr>
                                        <p:cTn id="33" dur="1" fill="hold">
                                          <p:stCondLst>
                                            <p:cond delay="0"/>
                                          </p:stCondLst>
                                        </p:cTn>
                                        <p:tgtEl>
                                          <p:spTgt spid="193549"/>
                                        </p:tgtEl>
                                        <p:attrNameLst>
                                          <p:attrName>style.visibility</p:attrName>
                                        </p:attrNameLst>
                                      </p:cBhvr>
                                      <p:to>
                                        <p:strVal val="visible"/>
                                      </p:to>
                                    </p:set>
                                    <p:animEffect transition="in" filter="barn(inHorizontal)">
                                      <p:cBhvr>
                                        <p:cTn id="34" dur="500"/>
                                        <p:tgtEl>
                                          <p:spTgt spid="193549"/>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6" fill="hold" grpId="0" nodeType="clickEffect">
                                  <p:stCondLst>
                                    <p:cond delay="0"/>
                                  </p:stCondLst>
                                  <p:childTnLst>
                                    <p:set>
                                      <p:cBhvr>
                                        <p:cTn id="38" dur="1" fill="hold">
                                          <p:stCondLst>
                                            <p:cond delay="0"/>
                                          </p:stCondLst>
                                        </p:cTn>
                                        <p:tgtEl>
                                          <p:spTgt spid="193544"/>
                                        </p:tgtEl>
                                        <p:attrNameLst>
                                          <p:attrName>style.visibility</p:attrName>
                                        </p:attrNameLst>
                                      </p:cBhvr>
                                      <p:to>
                                        <p:strVal val="visible"/>
                                      </p:to>
                                    </p:set>
                                    <p:animEffect transition="in" filter="barn(inHorizontal)">
                                      <p:cBhvr>
                                        <p:cTn id="39" dur="500"/>
                                        <p:tgtEl>
                                          <p:spTgt spid="193544"/>
                                        </p:tgtEl>
                                      </p:cBhvr>
                                    </p:animEffect>
                                  </p:childTnLst>
                                </p:cTn>
                              </p:par>
                              <p:par>
                                <p:cTn id="40" presetID="16" presetClass="entr" presetSubtype="26" fill="hold" grpId="0" nodeType="withEffect">
                                  <p:stCondLst>
                                    <p:cond delay="0"/>
                                  </p:stCondLst>
                                  <p:childTnLst>
                                    <p:set>
                                      <p:cBhvr>
                                        <p:cTn id="41" dur="1" fill="hold">
                                          <p:stCondLst>
                                            <p:cond delay="0"/>
                                          </p:stCondLst>
                                        </p:cTn>
                                        <p:tgtEl>
                                          <p:spTgt spid="193546"/>
                                        </p:tgtEl>
                                        <p:attrNameLst>
                                          <p:attrName>style.visibility</p:attrName>
                                        </p:attrNameLst>
                                      </p:cBhvr>
                                      <p:to>
                                        <p:strVal val="visible"/>
                                      </p:to>
                                    </p:set>
                                    <p:animEffect transition="in" filter="barn(inHorizontal)">
                                      <p:cBhvr>
                                        <p:cTn id="42" dur="500"/>
                                        <p:tgtEl>
                                          <p:spTgt spid="193546"/>
                                        </p:tgtEl>
                                      </p:cBhvr>
                                    </p:animEffect>
                                  </p:childTnLst>
                                </p:cTn>
                              </p:par>
                              <p:par>
                                <p:cTn id="43" presetID="16" presetClass="entr" presetSubtype="26" fill="hold" grpId="0" nodeType="withEffect">
                                  <p:stCondLst>
                                    <p:cond delay="0"/>
                                  </p:stCondLst>
                                  <p:childTnLst>
                                    <p:set>
                                      <p:cBhvr>
                                        <p:cTn id="44" dur="1" fill="hold">
                                          <p:stCondLst>
                                            <p:cond delay="0"/>
                                          </p:stCondLst>
                                        </p:cTn>
                                        <p:tgtEl>
                                          <p:spTgt spid="193548"/>
                                        </p:tgtEl>
                                        <p:attrNameLst>
                                          <p:attrName>style.visibility</p:attrName>
                                        </p:attrNameLst>
                                      </p:cBhvr>
                                      <p:to>
                                        <p:strVal val="visible"/>
                                      </p:to>
                                    </p:set>
                                    <p:animEffect transition="in" filter="barn(inHorizontal)">
                                      <p:cBhvr>
                                        <p:cTn id="45" dur="500"/>
                                        <p:tgtEl>
                                          <p:spTgt spid="1935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3538" grpId="0" build="p"/>
      <p:bldP spid="193539" grpId="0" animBg="1"/>
      <p:bldP spid="193541" grpId="0"/>
      <p:bldP spid="193542" grpId="0"/>
      <p:bldP spid="193543" grpId="0"/>
      <p:bldP spid="193544" grpId="0"/>
      <p:bldP spid="193545" grpId="0"/>
      <p:bldP spid="193546" grpId="0"/>
      <p:bldP spid="193547" grpId="0"/>
      <p:bldP spid="193548" grpId="0"/>
      <p:bldP spid="193549"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95586" name="标题 195585"/>
          <p:cNvSpPr>
            <a:spLocks noGrp="1" noRot="1"/>
          </p:cNvSpPr>
          <p:nvPr>
            <p:ph type="title"/>
          </p:nvPr>
        </p:nvSpPr>
        <p:spPr>
          <a:xfrm>
            <a:off x="250825" y="0"/>
            <a:ext cx="8569325" cy="762000"/>
          </a:xfrm>
          <a:solidFill>
            <a:schemeClr val="tx1">
              <a:alpha val="100000"/>
            </a:schemeClr>
          </a:solidFill>
          <a:ln>
            <a:solidFill>
              <a:srgbClr val="FF0000">
                <a:alpha val="100000"/>
              </a:srgbClr>
            </a:solidFill>
            <a:miter lim="800000"/>
          </a:ln>
        </p:spPr>
        <p:txBody>
          <a:bodyPr vert="horz" wrap="square" lIns="91440" tIns="45720" rIns="91440" bIns="45720" anchor="ctr"/>
          <a:p>
            <a:r>
              <a:rPr lang="zh-CN" altLang="en-US" sz="4000" dirty="0">
                <a:solidFill>
                  <a:srgbClr val="FF0000"/>
                </a:solidFill>
                <a:latin typeface="楷体_GB2312" pitchFamily="49" charset="-122"/>
                <a:ea typeface="楷体_GB2312" pitchFamily="49" charset="-122"/>
              </a:rPr>
              <a:t>规律二：找虚词，定句读。</a:t>
            </a:r>
            <a:r>
              <a:rPr lang="zh-CN" altLang="en-US" sz="4800" b="0" dirty="0">
                <a:solidFill>
                  <a:schemeClr val="bg1"/>
                </a:solidFill>
                <a:latin typeface="华文中宋" pitchFamily="2" charset="-122"/>
                <a:ea typeface="华文中宋" pitchFamily="2" charset="-122"/>
              </a:rPr>
              <a:t> </a:t>
            </a:r>
            <a:endParaRPr lang="zh-CN" altLang="en-US" sz="4800" b="0">
              <a:solidFill>
                <a:schemeClr val="bg1"/>
              </a:solidFill>
              <a:latin typeface="华文中宋" pitchFamily="2" charset="-122"/>
              <a:ea typeface="华文中宋" pitchFamily="2" charset="-122"/>
            </a:endParaRPr>
          </a:p>
        </p:txBody>
      </p:sp>
      <p:sp>
        <p:nvSpPr>
          <p:cNvPr id="195587" name="文本占位符 195586"/>
          <p:cNvSpPr>
            <a:spLocks noGrp="1"/>
          </p:cNvSpPr>
          <p:nvPr>
            <p:ph type="body" idx="1"/>
          </p:nvPr>
        </p:nvSpPr>
        <p:spPr>
          <a:xfrm>
            <a:off x="250825" y="1552575"/>
            <a:ext cx="8406765" cy="4900930"/>
          </a:xfrm>
          <a:solidFill>
            <a:schemeClr val="tx1">
              <a:alpha val="100000"/>
            </a:schemeClr>
          </a:solidFill>
          <a:ln>
            <a:solidFill>
              <a:srgbClr val="FF0000"/>
            </a:solidFill>
            <a:miter/>
          </a:ln>
        </p:spPr>
        <p:txBody>
          <a:bodyPr/>
          <a:p>
            <a:pPr>
              <a:buNone/>
            </a:pPr>
            <a:r>
              <a:rPr lang="en-US" altLang="zh-CN" sz="3600" dirty="0">
                <a:latin typeface="宋体" panose="02010600030101010101" pitchFamily="2" charset="-122"/>
              </a:rPr>
              <a:t>    </a:t>
            </a:r>
            <a:r>
              <a:rPr lang="zh-CN" altLang="en-US" b="1" dirty="0">
                <a:solidFill>
                  <a:srgbClr val="0000FF"/>
                </a:solidFill>
                <a:latin typeface="楷体_GB2312" pitchFamily="49" charset="-122"/>
                <a:ea typeface="楷体_GB2312" pitchFamily="49" charset="-122"/>
              </a:rPr>
              <a:t>古人的文章没有标点符号，为了明辨句读，虚词就成了重要的标志。尤其是一些语气词和连词的前后往往是该断句的地方。文言文，多用虚词来表达语气或感情。</a:t>
            </a:r>
            <a:endParaRPr lang="zh-CN" altLang="en-US" b="1" dirty="0">
              <a:solidFill>
                <a:srgbClr val="0000FF"/>
              </a:solidFill>
              <a:latin typeface="楷体_GB2312" pitchFamily="49" charset="-122"/>
              <a:ea typeface="楷体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95586"/>
                                        </p:tgtEl>
                                        <p:attrNameLst>
                                          <p:attrName>style.visibility</p:attrName>
                                        </p:attrNameLst>
                                      </p:cBhvr>
                                      <p:to>
                                        <p:strVal val="visible"/>
                                      </p:to>
                                    </p:set>
                                    <p:anim calcmode="lin" valueType="num">
                                      <p:cBhvr additive="base">
                                        <p:cTn id="7" dur="500" fill="hold"/>
                                        <p:tgtEl>
                                          <p:spTgt spid="195586"/>
                                        </p:tgtEl>
                                        <p:attrNameLst>
                                          <p:attrName>ppt_x</p:attrName>
                                        </p:attrNameLst>
                                      </p:cBhvr>
                                      <p:tavLst>
                                        <p:tav tm="0">
                                          <p:val>
                                            <p:strVal val="#ppt_x"/>
                                          </p:val>
                                        </p:tav>
                                        <p:tav tm="100000">
                                          <p:val>
                                            <p:strVal val="#ppt_x"/>
                                          </p:val>
                                        </p:tav>
                                      </p:tavLst>
                                    </p:anim>
                                    <p:anim calcmode="lin" valueType="num">
                                      <p:cBhvr additive="base">
                                        <p:cTn id="8" dur="500" fill="hold"/>
                                        <p:tgtEl>
                                          <p:spTgt spid="19558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95587"/>
                                        </p:tgtEl>
                                        <p:attrNameLst>
                                          <p:attrName>style.visibility</p:attrName>
                                        </p:attrNameLst>
                                      </p:cBhvr>
                                      <p:to>
                                        <p:strVal val="visible"/>
                                      </p:to>
                                    </p:set>
                                    <p:anim calcmode="lin" valueType="num">
                                      <p:cBhvr additive="base">
                                        <p:cTn id="13" dur="500" fill="hold"/>
                                        <p:tgtEl>
                                          <p:spTgt spid="195587"/>
                                        </p:tgtEl>
                                        <p:attrNameLst>
                                          <p:attrName>ppt_x</p:attrName>
                                        </p:attrNameLst>
                                      </p:cBhvr>
                                      <p:tavLst>
                                        <p:tav tm="0">
                                          <p:val>
                                            <p:strVal val="#ppt_x"/>
                                          </p:val>
                                        </p:tav>
                                        <p:tav tm="100000">
                                          <p:val>
                                            <p:strVal val="#ppt_x"/>
                                          </p:val>
                                        </p:tav>
                                      </p:tavLst>
                                    </p:anim>
                                    <p:anim calcmode="lin" valueType="num">
                                      <p:cBhvr additive="base">
                                        <p:cTn id="14" dur="500" fill="hold"/>
                                        <p:tgtEl>
                                          <p:spTgt spid="19558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95587">
                                            <p:txEl>
                                              <p:charRg st="0" end="36"/>
                                            </p:txEl>
                                          </p:spTgt>
                                        </p:tgtEl>
                                        <p:attrNameLst>
                                          <p:attrName>style.visibility</p:attrName>
                                        </p:attrNameLst>
                                      </p:cBhvr>
                                      <p:to>
                                        <p:strVal val="visible"/>
                                      </p:to>
                                    </p:set>
                                    <p:anim calcmode="lin" valueType="num">
                                      <p:cBhvr additive="base">
                                        <p:cTn id="19" dur="500" fill="hold"/>
                                        <p:tgtEl>
                                          <p:spTgt spid="195587">
                                            <p:txEl>
                                              <p:charRg st="0" end="3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95587">
                                            <p:txEl>
                                              <p:charRg st="0" end="3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5586" grpId="0" animBg="1"/>
      <p:bldP spid="195587" grpId="0" animBg="1" build="p"/>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99682" name="文本占位符 199681"/>
          <p:cNvSpPr>
            <a:spLocks noGrp="1"/>
          </p:cNvSpPr>
          <p:nvPr>
            <p:ph type="body" idx="1"/>
          </p:nvPr>
        </p:nvSpPr>
        <p:spPr>
          <a:xfrm>
            <a:off x="250825" y="188913"/>
            <a:ext cx="8642350" cy="3455987"/>
          </a:xfrm>
        </p:spPr>
        <p:txBody>
          <a:bodyPr/>
          <a:p>
            <a:r>
              <a:rPr lang="zh-CN" altLang="en-US" sz="4000" b="1" dirty="0">
                <a:solidFill>
                  <a:srgbClr val="0000FF"/>
                </a:solidFill>
                <a:latin typeface="楷体_GB2312" pitchFamily="49" charset="-122"/>
                <a:ea typeface="楷体_GB2312" pitchFamily="49" charset="-122"/>
              </a:rPr>
              <a:t>例</a:t>
            </a:r>
            <a:r>
              <a:rPr lang="en-US" altLang="zh-CN" sz="4000" b="1" dirty="0">
                <a:solidFill>
                  <a:srgbClr val="0000FF"/>
                </a:solidFill>
                <a:latin typeface="楷体_GB2312" pitchFamily="49" charset="-122"/>
                <a:ea typeface="楷体_GB2312" pitchFamily="49" charset="-122"/>
              </a:rPr>
              <a:t>2</a:t>
            </a:r>
            <a:r>
              <a:rPr lang="zh-CN" altLang="en-US" sz="4000" b="1" dirty="0">
                <a:solidFill>
                  <a:srgbClr val="0000FF"/>
                </a:solidFill>
                <a:latin typeface="楷体_GB2312" pitchFamily="49" charset="-122"/>
                <a:ea typeface="楷体_GB2312" pitchFamily="49" charset="-122"/>
              </a:rPr>
              <a:t>：</a:t>
            </a:r>
            <a:r>
              <a:rPr lang="zh-CN" altLang="en-US" sz="4400" b="1" dirty="0">
                <a:solidFill>
                  <a:srgbClr val="0000FF"/>
                </a:solidFill>
                <a:latin typeface="楷体_GB2312" pitchFamily="49" charset="-122"/>
                <a:ea typeface="楷体_GB2312" pitchFamily="49" charset="-122"/>
              </a:rPr>
              <a:t>天下事有难易乎为之则难者 亦易矣不为则易者亦难矣人之为 学有难易乎为之则难者亦易矣不 为则易者亦难矣</a:t>
            </a:r>
            <a:endParaRPr lang="zh-CN" altLang="en-US" sz="4400" b="1" dirty="0">
              <a:solidFill>
                <a:srgbClr val="0000FF"/>
              </a:solidFill>
              <a:latin typeface="楷体_GB2312" pitchFamily="49" charset="-122"/>
              <a:ea typeface="楷体_GB2312" pitchFamily="49" charset="-122"/>
            </a:endParaRPr>
          </a:p>
        </p:txBody>
      </p:sp>
      <p:sp>
        <p:nvSpPr>
          <p:cNvPr id="199683" name="文本框 199682"/>
          <p:cNvSpPr txBox="1"/>
          <p:nvPr/>
        </p:nvSpPr>
        <p:spPr>
          <a:xfrm>
            <a:off x="611188" y="3068638"/>
            <a:ext cx="8137525" cy="2771775"/>
          </a:xfrm>
          <a:prstGeom prst="rect">
            <a:avLst/>
          </a:prstGeom>
          <a:solidFill>
            <a:schemeClr val="tx1"/>
          </a:solidFill>
          <a:ln w="9525">
            <a:noFill/>
          </a:ln>
        </p:spPr>
        <p:txBody>
          <a:bodyPr>
            <a:spAutoFit/>
          </a:bodyPr>
          <a:p>
            <a:pPr>
              <a:spcBef>
                <a:spcPct val="20000"/>
              </a:spcBef>
              <a:buClr>
                <a:schemeClr val="hlink"/>
              </a:buClr>
              <a:buFont typeface="Wingdings" panose="05000000000000000000" pitchFamily="2" charset="2"/>
              <a:buNone/>
            </a:pPr>
            <a:r>
              <a:rPr lang="zh-CN" altLang="en-US" sz="4400" b="1" dirty="0">
                <a:solidFill>
                  <a:srgbClr val="0000FF"/>
                </a:solidFill>
                <a:latin typeface="楷体_GB2312" pitchFamily="49" charset="-122"/>
                <a:ea typeface="楷体_GB2312" pitchFamily="49" charset="-122"/>
              </a:rPr>
              <a:t>天下事有难易</a:t>
            </a:r>
            <a:r>
              <a:rPr lang="zh-CN" altLang="en-US" sz="4400" b="1" dirty="0">
                <a:solidFill>
                  <a:srgbClr val="FF0000"/>
                </a:solidFill>
                <a:latin typeface="楷体_GB2312" pitchFamily="49" charset="-122"/>
                <a:ea typeface="楷体_GB2312" pitchFamily="49" charset="-122"/>
              </a:rPr>
              <a:t>乎 </a:t>
            </a:r>
            <a:r>
              <a:rPr lang="zh-CN" altLang="en-US" sz="4400" b="1" dirty="0">
                <a:solidFill>
                  <a:srgbClr val="0000FF"/>
                </a:solidFill>
                <a:latin typeface="楷体_GB2312" pitchFamily="49" charset="-122"/>
                <a:ea typeface="楷体_GB2312" pitchFamily="49" charset="-122"/>
              </a:rPr>
              <a:t>为之 </a:t>
            </a:r>
            <a:r>
              <a:rPr lang="zh-CN" altLang="en-US" sz="4400" b="1" dirty="0">
                <a:solidFill>
                  <a:srgbClr val="FF0000"/>
                </a:solidFill>
                <a:latin typeface="楷体_GB2312" pitchFamily="49" charset="-122"/>
                <a:ea typeface="楷体_GB2312" pitchFamily="49" charset="-122"/>
              </a:rPr>
              <a:t>则</a:t>
            </a:r>
            <a:r>
              <a:rPr lang="zh-CN" altLang="en-US" sz="4400" b="1" dirty="0">
                <a:solidFill>
                  <a:srgbClr val="0000FF"/>
                </a:solidFill>
                <a:latin typeface="楷体_GB2312" pitchFamily="49" charset="-122"/>
                <a:ea typeface="楷体_GB2312" pitchFamily="49" charset="-122"/>
              </a:rPr>
              <a:t>难者亦易</a:t>
            </a:r>
            <a:r>
              <a:rPr lang="zh-CN" altLang="en-US" sz="4400" b="1" dirty="0">
                <a:solidFill>
                  <a:srgbClr val="FF0000"/>
                </a:solidFill>
                <a:latin typeface="楷体_GB2312" pitchFamily="49" charset="-122"/>
                <a:ea typeface="楷体_GB2312" pitchFamily="49" charset="-122"/>
              </a:rPr>
              <a:t>矣</a:t>
            </a:r>
            <a:r>
              <a:rPr lang="zh-CN" altLang="en-US" sz="4400" b="1" dirty="0">
                <a:solidFill>
                  <a:srgbClr val="0000FF"/>
                </a:solidFill>
                <a:latin typeface="楷体_GB2312" pitchFamily="49" charset="-122"/>
                <a:ea typeface="楷体_GB2312" pitchFamily="49" charset="-122"/>
              </a:rPr>
              <a:t> 不为 </a:t>
            </a:r>
            <a:r>
              <a:rPr lang="zh-CN" altLang="en-US" sz="4400" b="1" dirty="0">
                <a:solidFill>
                  <a:srgbClr val="FF0000"/>
                </a:solidFill>
                <a:latin typeface="楷体_GB2312" pitchFamily="49" charset="-122"/>
                <a:ea typeface="楷体_GB2312" pitchFamily="49" charset="-122"/>
              </a:rPr>
              <a:t>则</a:t>
            </a:r>
            <a:r>
              <a:rPr lang="zh-CN" altLang="en-US" sz="4400" b="1" dirty="0">
                <a:solidFill>
                  <a:srgbClr val="0000FF"/>
                </a:solidFill>
                <a:latin typeface="楷体_GB2312" pitchFamily="49" charset="-122"/>
                <a:ea typeface="楷体_GB2312" pitchFamily="49" charset="-122"/>
              </a:rPr>
              <a:t>易者亦难</a:t>
            </a:r>
            <a:r>
              <a:rPr lang="zh-CN" altLang="en-US" sz="4400" b="1" dirty="0">
                <a:solidFill>
                  <a:srgbClr val="FF0000"/>
                </a:solidFill>
                <a:latin typeface="楷体_GB2312" pitchFamily="49" charset="-122"/>
                <a:ea typeface="楷体_GB2312" pitchFamily="49" charset="-122"/>
              </a:rPr>
              <a:t>矣 </a:t>
            </a:r>
            <a:r>
              <a:rPr lang="zh-CN" altLang="en-US" sz="4400" b="1" dirty="0">
                <a:solidFill>
                  <a:srgbClr val="0000FF"/>
                </a:solidFill>
                <a:latin typeface="楷体_GB2312" pitchFamily="49" charset="-122"/>
                <a:ea typeface="楷体_GB2312" pitchFamily="49" charset="-122"/>
              </a:rPr>
              <a:t>人之为学有难易</a:t>
            </a:r>
            <a:r>
              <a:rPr lang="zh-CN" altLang="en-US" sz="4400" b="1" dirty="0">
                <a:solidFill>
                  <a:srgbClr val="FF0000"/>
                </a:solidFill>
                <a:latin typeface="楷体_GB2312" pitchFamily="49" charset="-122"/>
                <a:ea typeface="楷体_GB2312" pitchFamily="49" charset="-122"/>
              </a:rPr>
              <a:t>乎 </a:t>
            </a:r>
            <a:r>
              <a:rPr lang="zh-CN" altLang="en-US" sz="4400" b="1" dirty="0">
                <a:solidFill>
                  <a:srgbClr val="0000FF"/>
                </a:solidFill>
                <a:latin typeface="楷体_GB2312" pitchFamily="49" charset="-122"/>
                <a:ea typeface="楷体_GB2312" pitchFamily="49" charset="-122"/>
              </a:rPr>
              <a:t>为之 </a:t>
            </a:r>
            <a:r>
              <a:rPr lang="zh-CN" altLang="en-US" sz="4400" b="1" dirty="0">
                <a:solidFill>
                  <a:srgbClr val="FF0000"/>
                </a:solidFill>
                <a:latin typeface="楷体_GB2312" pitchFamily="49" charset="-122"/>
                <a:ea typeface="楷体_GB2312" pitchFamily="49" charset="-122"/>
              </a:rPr>
              <a:t>则</a:t>
            </a:r>
            <a:r>
              <a:rPr lang="zh-CN" altLang="en-US" sz="4400" b="1" dirty="0">
                <a:solidFill>
                  <a:srgbClr val="0000FF"/>
                </a:solidFill>
                <a:latin typeface="楷体_GB2312" pitchFamily="49" charset="-122"/>
                <a:ea typeface="楷体_GB2312" pitchFamily="49" charset="-122"/>
              </a:rPr>
              <a:t>难者亦易</a:t>
            </a:r>
            <a:r>
              <a:rPr lang="zh-CN" altLang="en-US" sz="4400" b="1" dirty="0">
                <a:solidFill>
                  <a:srgbClr val="FF0000"/>
                </a:solidFill>
                <a:latin typeface="楷体_GB2312" pitchFamily="49" charset="-122"/>
                <a:ea typeface="楷体_GB2312" pitchFamily="49" charset="-122"/>
              </a:rPr>
              <a:t>矣 </a:t>
            </a:r>
            <a:r>
              <a:rPr lang="zh-CN" altLang="en-US" sz="4400" b="1" dirty="0">
                <a:solidFill>
                  <a:srgbClr val="0000FF"/>
                </a:solidFill>
                <a:latin typeface="楷体_GB2312" pitchFamily="49" charset="-122"/>
                <a:ea typeface="楷体_GB2312" pitchFamily="49" charset="-122"/>
              </a:rPr>
              <a:t>不为 </a:t>
            </a:r>
            <a:r>
              <a:rPr lang="zh-CN" altLang="en-US" sz="4400" b="1" dirty="0">
                <a:solidFill>
                  <a:srgbClr val="FF0000"/>
                </a:solidFill>
                <a:latin typeface="楷体_GB2312" pitchFamily="49" charset="-122"/>
                <a:ea typeface="楷体_GB2312" pitchFamily="49" charset="-122"/>
              </a:rPr>
              <a:t>则</a:t>
            </a:r>
            <a:r>
              <a:rPr lang="zh-CN" altLang="en-US" sz="4400" b="1" dirty="0">
                <a:solidFill>
                  <a:srgbClr val="0000FF"/>
                </a:solidFill>
                <a:latin typeface="楷体_GB2312" pitchFamily="49" charset="-122"/>
                <a:ea typeface="楷体_GB2312" pitchFamily="49" charset="-122"/>
              </a:rPr>
              <a:t>易者亦难</a:t>
            </a:r>
            <a:r>
              <a:rPr lang="zh-CN" altLang="en-US" sz="4400" b="1" dirty="0">
                <a:solidFill>
                  <a:srgbClr val="FF0000"/>
                </a:solidFill>
                <a:latin typeface="楷体_GB2312" pitchFamily="49" charset="-122"/>
                <a:ea typeface="楷体_GB2312" pitchFamily="49" charset="-122"/>
              </a:rPr>
              <a:t>矣</a:t>
            </a:r>
            <a:r>
              <a:rPr lang="zh-CN" altLang="en-US" sz="4400" b="1" dirty="0">
                <a:solidFill>
                  <a:srgbClr val="0000FF"/>
                </a:solidFill>
                <a:latin typeface="楷体_GB2312" pitchFamily="49" charset="-122"/>
                <a:ea typeface="楷体_GB2312" pitchFamily="49" charset="-122"/>
              </a:rPr>
              <a:t>。</a:t>
            </a:r>
            <a:endParaRPr lang="zh-CN" altLang="en-US" sz="4400" b="1" dirty="0">
              <a:solidFill>
                <a:srgbClr val="0000FF"/>
              </a:solidFill>
              <a:latin typeface="楷体_GB2312" pitchFamily="49" charset="-122"/>
              <a:ea typeface="楷体_GB2312" pitchFamily="49" charset="-122"/>
            </a:endParaRPr>
          </a:p>
        </p:txBody>
      </p:sp>
      <p:sp>
        <p:nvSpPr>
          <p:cNvPr id="199684" name="矩形 199683"/>
          <p:cNvSpPr/>
          <p:nvPr/>
        </p:nvSpPr>
        <p:spPr>
          <a:xfrm>
            <a:off x="4500563" y="3068638"/>
            <a:ext cx="576262" cy="914400"/>
          </a:xfrm>
          <a:prstGeom prst="rect">
            <a:avLst/>
          </a:prstGeom>
          <a:noFill/>
          <a:ln w="9525">
            <a:noFill/>
          </a:ln>
        </p:spPr>
        <p:txBody>
          <a:bodyPr>
            <a:spAutoFit/>
          </a:bodyPr>
          <a:p>
            <a:r>
              <a:rPr lang="en-US" altLang="zh-CN" sz="5400" b="1">
                <a:solidFill>
                  <a:srgbClr val="FF0000"/>
                </a:solidFill>
                <a:effectLst>
                  <a:outerShdw blurRad="38100" dist="38100" dir="2700000">
                    <a:srgbClr val="C0C0C0"/>
                  </a:outerShdw>
                </a:effectLst>
                <a:latin typeface="Arial" panose="020B0604020202020204" pitchFamily="34" charset="0"/>
              </a:rPr>
              <a:t>/</a:t>
            </a:r>
            <a:endParaRPr lang="en-US" altLang="zh-CN" sz="5400" b="1">
              <a:solidFill>
                <a:srgbClr val="FF0000"/>
              </a:solidFill>
              <a:effectLst>
                <a:outerShdw blurRad="38100" dist="38100" dir="2700000">
                  <a:srgbClr val="C0C0C0"/>
                </a:outerShdw>
              </a:effectLst>
              <a:latin typeface="Arial" panose="020B0604020202020204" pitchFamily="34" charset="0"/>
            </a:endParaRPr>
          </a:p>
        </p:txBody>
      </p:sp>
      <p:sp>
        <p:nvSpPr>
          <p:cNvPr id="199685" name="矩形 199684"/>
          <p:cNvSpPr/>
          <p:nvPr/>
        </p:nvSpPr>
        <p:spPr>
          <a:xfrm>
            <a:off x="1763713" y="3716338"/>
            <a:ext cx="576262" cy="914400"/>
          </a:xfrm>
          <a:prstGeom prst="rect">
            <a:avLst/>
          </a:prstGeom>
          <a:noFill/>
          <a:ln w="9525">
            <a:noFill/>
          </a:ln>
        </p:spPr>
        <p:txBody>
          <a:bodyPr>
            <a:spAutoFit/>
          </a:bodyPr>
          <a:p>
            <a:r>
              <a:rPr lang="en-US" altLang="zh-CN" sz="5400" b="1">
                <a:solidFill>
                  <a:srgbClr val="FF0000"/>
                </a:solidFill>
                <a:effectLst>
                  <a:outerShdw blurRad="38100" dist="38100" dir="2700000">
                    <a:srgbClr val="C0C0C0"/>
                  </a:outerShdw>
                </a:effectLst>
                <a:latin typeface="Arial" panose="020B0604020202020204" pitchFamily="34" charset="0"/>
              </a:rPr>
              <a:t>/</a:t>
            </a:r>
            <a:endParaRPr lang="en-US" altLang="zh-CN" sz="5400" b="1">
              <a:solidFill>
                <a:srgbClr val="FF0000"/>
              </a:solidFill>
              <a:effectLst>
                <a:outerShdw blurRad="38100" dist="38100" dir="2700000">
                  <a:srgbClr val="C0C0C0"/>
                </a:outerShdw>
              </a:effectLst>
              <a:latin typeface="Arial" panose="020B0604020202020204" pitchFamily="34" charset="0"/>
            </a:endParaRPr>
          </a:p>
        </p:txBody>
      </p:sp>
      <p:sp>
        <p:nvSpPr>
          <p:cNvPr id="199686" name="矩形 199685"/>
          <p:cNvSpPr/>
          <p:nvPr/>
        </p:nvSpPr>
        <p:spPr>
          <a:xfrm>
            <a:off x="6732588" y="3716338"/>
            <a:ext cx="576262" cy="914400"/>
          </a:xfrm>
          <a:prstGeom prst="rect">
            <a:avLst/>
          </a:prstGeom>
          <a:noFill/>
          <a:ln w="9525">
            <a:noFill/>
          </a:ln>
        </p:spPr>
        <p:txBody>
          <a:bodyPr>
            <a:spAutoFit/>
          </a:bodyPr>
          <a:p>
            <a:r>
              <a:rPr lang="en-US" altLang="zh-CN" sz="5400" b="1">
                <a:solidFill>
                  <a:srgbClr val="FF0000"/>
                </a:solidFill>
                <a:effectLst>
                  <a:outerShdw blurRad="38100" dist="38100" dir="2700000">
                    <a:srgbClr val="C0C0C0"/>
                  </a:outerShdw>
                </a:effectLst>
                <a:latin typeface="Arial" panose="020B0604020202020204" pitchFamily="34" charset="0"/>
              </a:rPr>
              <a:t>/</a:t>
            </a:r>
            <a:endParaRPr lang="en-US" altLang="zh-CN" sz="5400" b="1">
              <a:solidFill>
                <a:srgbClr val="FF0000"/>
              </a:solidFill>
              <a:effectLst>
                <a:outerShdw blurRad="38100" dist="38100" dir="2700000">
                  <a:srgbClr val="C0C0C0"/>
                </a:outerShdw>
              </a:effectLst>
              <a:latin typeface="Arial" panose="020B0604020202020204" pitchFamily="34" charset="0"/>
            </a:endParaRPr>
          </a:p>
        </p:txBody>
      </p:sp>
      <p:sp>
        <p:nvSpPr>
          <p:cNvPr id="199687" name="矩形 199686"/>
          <p:cNvSpPr/>
          <p:nvPr/>
        </p:nvSpPr>
        <p:spPr>
          <a:xfrm>
            <a:off x="3995738" y="4365625"/>
            <a:ext cx="576262" cy="914400"/>
          </a:xfrm>
          <a:prstGeom prst="rect">
            <a:avLst/>
          </a:prstGeom>
          <a:noFill/>
          <a:ln w="9525">
            <a:noFill/>
          </a:ln>
        </p:spPr>
        <p:txBody>
          <a:bodyPr>
            <a:spAutoFit/>
          </a:bodyPr>
          <a:p>
            <a:r>
              <a:rPr lang="en-US" altLang="zh-CN" sz="5400" b="1">
                <a:solidFill>
                  <a:srgbClr val="FF0000"/>
                </a:solidFill>
                <a:effectLst>
                  <a:outerShdw blurRad="38100" dist="38100" dir="2700000">
                    <a:srgbClr val="C0C0C0"/>
                  </a:outerShdw>
                </a:effectLst>
                <a:latin typeface="Arial" panose="020B0604020202020204" pitchFamily="34" charset="0"/>
              </a:rPr>
              <a:t>/</a:t>
            </a:r>
            <a:endParaRPr lang="en-US" altLang="zh-CN" sz="5400" b="1">
              <a:solidFill>
                <a:srgbClr val="FF0000"/>
              </a:solidFill>
              <a:effectLst>
                <a:outerShdw blurRad="38100" dist="38100" dir="2700000">
                  <a:srgbClr val="C0C0C0"/>
                </a:outerShdw>
              </a:effectLst>
              <a:latin typeface="Arial" panose="020B0604020202020204" pitchFamily="34" charset="0"/>
            </a:endParaRPr>
          </a:p>
        </p:txBody>
      </p:sp>
      <p:sp>
        <p:nvSpPr>
          <p:cNvPr id="199688" name="矩形 199687"/>
          <p:cNvSpPr/>
          <p:nvPr/>
        </p:nvSpPr>
        <p:spPr>
          <a:xfrm>
            <a:off x="1187450" y="5013325"/>
            <a:ext cx="576263" cy="914400"/>
          </a:xfrm>
          <a:prstGeom prst="rect">
            <a:avLst/>
          </a:prstGeom>
          <a:noFill/>
          <a:ln w="9525">
            <a:noFill/>
          </a:ln>
        </p:spPr>
        <p:txBody>
          <a:bodyPr>
            <a:spAutoFit/>
          </a:bodyPr>
          <a:p>
            <a:r>
              <a:rPr lang="en-US" altLang="zh-CN" sz="5400" b="1">
                <a:solidFill>
                  <a:srgbClr val="FF0000"/>
                </a:solidFill>
                <a:effectLst>
                  <a:outerShdw blurRad="38100" dist="38100" dir="2700000">
                    <a:srgbClr val="C0C0C0"/>
                  </a:outerShdw>
                </a:effectLst>
                <a:latin typeface="Arial" panose="020B0604020202020204" pitchFamily="34" charset="0"/>
              </a:rPr>
              <a:t>/</a:t>
            </a:r>
            <a:endParaRPr lang="en-US" altLang="zh-CN" sz="5400" b="1">
              <a:solidFill>
                <a:srgbClr val="FF0000"/>
              </a:solidFill>
              <a:effectLst>
                <a:outerShdw blurRad="38100" dist="38100" dir="2700000">
                  <a:srgbClr val="C0C0C0"/>
                </a:outerShdw>
              </a:effectLst>
              <a:latin typeface="Arial" panose="020B0604020202020204" pitchFamily="34" charset="0"/>
            </a:endParaRPr>
          </a:p>
        </p:txBody>
      </p:sp>
      <p:sp>
        <p:nvSpPr>
          <p:cNvPr id="199689" name="矩形 199688"/>
          <p:cNvSpPr/>
          <p:nvPr/>
        </p:nvSpPr>
        <p:spPr>
          <a:xfrm>
            <a:off x="5940425" y="3019425"/>
            <a:ext cx="576263" cy="914400"/>
          </a:xfrm>
          <a:prstGeom prst="rect">
            <a:avLst/>
          </a:prstGeom>
          <a:noFill/>
          <a:ln w="9525">
            <a:noFill/>
          </a:ln>
        </p:spPr>
        <p:txBody>
          <a:bodyPr>
            <a:spAutoFit/>
          </a:bodyPr>
          <a:p>
            <a:r>
              <a:rPr lang="en-US" altLang="zh-CN" sz="5400" b="1">
                <a:solidFill>
                  <a:srgbClr val="66FF33"/>
                </a:solidFill>
                <a:effectLst>
                  <a:outerShdw blurRad="38100" dist="38100" dir="2700000">
                    <a:srgbClr val="C0C0C0"/>
                  </a:outerShdw>
                </a:effectLst>
                <a:latin typeface="Arial" panose="020B0604020202020204" pitchFamily="34" charset="0"/>
              </a:rPr>
              <a:t>/</a:t>
            </a:r>
            <a:endParaRPr lang="en-US" altLang="zh-CN" sz="5400" b="1">
              <a:solidFill>
                <a:srgbClr val="66FF33"/>
              </a:solidFill>
              <a:effectLst>
                <a:outerShdw blurRad="38100" dist="38100" dir="2700000">
                  <a:srgbClr val="C0C0C0"/>
                </a:outerShdw>
              </a:effectLst>
              <a:latin typeface="Arial" panose="020B0604020202020204" pitchFamily="34" charset="0"/>
            </a:endParaRPr>
          </a:p>
        </p:txBody>
      </p:sp>
      <p:sp>
        <p:nvSpPr>
          <p:cNvPr id="199690" name="矩形 199689"/>
          <p:cNvSpPr/>
          <p:nvPr/>
        </p:nvSpPr>
        <p:spPr>
          <a:xfrm>
            <a:off x="3132138" y="3716338"/>
            <a:ext cx="576262" cy="914400"/>
          </a:xfrm>
          <a:prstGeom prst="rect">
            <a:avLst/>
          </a:prstGeom>
          <a:noFill/>
          <a:ln w="9525">
            <a:noFill/>
          </a:ln>
        </p:spPr>
        <p:txBody>
          <a:bodyPr>
            <a:spAutoFit/>
          </a:bodyPr>
          <a:p>
            <a:r>
              <a:rPr lang="en-US" altLang="zh-CN" sz="5400" b="1">
                <a:solidFill>
                  <a:srgbClr val="66FF33"/>
                </a:solidFill>
                <a:effectLst>
                  <a:outerShdw blurRad="38100" dist="38100" dir="2700000">
                    <a:srgbClr val="C0C0C0"/>
                  </a:outerShdw>
                </a:effectLst>
                <a:latin typeface="Arial" panose="020B0604020202020204" pitchFamily="34" charset="0"/>
              </a:rPr>
              <a:t>/</a:t>
            </a:r>
            <a:endParaRPr lang="en-US" altLang="zh-CN" sz="5400" b="1">
              <a:solidFill>
                <a:srgbClr val="66FF33"/>
              </a:solidFill>
              <a:effectLst>
                <a:outerShdw blurRad="38100" dist="38100" dir="2700000">
                  <a:srgbClr val="C0C0C0"/>
                </a:outerShdw>
              </a:effectLst>
              <a:latin typeface="Arial" panose="020B0604020202020204" pitchFamily="34" charset="0"/>
            </a:endParaRPr>
          </a:p>
        </p:txBody>
      </p:sp>
      <p:sp>
        <p:nvSpPr>
          <p:cNvPr id="199691" name="矩形 199690"/>
          <p:cNvSpPr/>
          <p:nvPr/>
        </p:nvSpPr>
        <p:spPr>
          <a:xfrm>
            <a:off x="5364163" y="4365625"/>
            <a:ext cx="576262" cy="914400"/>
          </a:xfrm>
          <a:prstGeom prst="rect">
            <a:avLst/>
          </a:prstGeom>
          <a:noFill/>
          <a:ln w="9525">
            <a:noFill/>
          </a:ln>
        </p:spPr>
        <p:txBody>
          <a:bodyPr>
            <a:spAutoFit/>
          </a:bodyPr>
          <a:p>
            <a:r>
              <a:rPr lang="en-US" altLang="zh-CN" sz="5400" b="1">
                <a:solidFill>
                  <a:srgbClr val="66FF33"/>
                </a:solidFill>
                <a:effectLst>
                  <a:outerShdw blurRad="38100" dist="38100" dir="2700000">
                    <a:srgbClr val="C0C0C0"/>
                  </a:outerShdw>
                </a:effectLst>
                <a:latin typeface="Arial" panose="020B0604020202020204" pitchFamily="34" charset="0"/>
              </a:rPr>
              <a:t>/</a:t>
            </a:r>
            <a:endParaRPr lang="en-US" altLang="zh-CN" sz="5400" b="1">
              <a:solidFill>
                <a:srgbClr val="66FF33"/>
              </a:solidFill>
              <a:effectLst>
                <a:outerShdw blurRad="38100" dist="38100" dir="2700000">
                  <a:srgbClr val="C0C0C0"/>
                </a:outerShdw>
              </a:effectLst>
              <a:latin typeface="Arial" panose="020B0604020202020204" pitchFamily="34" charset="0"/>
            </a:endParaRPr>
          </a:p>
        </p:txBody>
      </p:sp>
      <p:sp>
        <p:nvSpPr>
          <p:cNvPr id="199692" name="矩形 199691"/>
          <p:cNvSpPr/>
          <p:nvPr/>
        </p:nvSpPr>
        <p:spPr>
          <a:xfrm>
            <a:off x="2555875" y="5013325"/>
            <a:ext cx="576263" cy="914400"/>
          </a:xfrm>
          <a:prstGeom prst="rect">
            <a:avLst/>
          </a:prstGeom>
          <a:noFill/>
          <a:ln w="9525">
            <a:noFill/>
          </a:ln>
        </p:spPr>
        <p:txBody>
          <a:bodyPr>
            <a:spAutoFit/>
          </a:bodyPr>
          <a:p>
            <a:r>
              <a:rPr lang="en-US" altLang="zh-CN" sz="5400" b="1">
                <a:solidFill>
                  <a:srgbClr val="66FF33"/>
                </a:solidFill>
                <a:effectLst>
                  <a:outerShdw blurRad="38100" dist="38100" dir="2700000">
                    <a:srgbClr val="C0C0C0"/>
                  </a:outerShdw>
                </a:effectLst>
                <a:latin typeface="Arial" panose="020B0604020202020204" pitchFamily="34" charset="0"/>
              </a:rPr>
              <a:t>/</a:t>
            </a:r>
            <a:endParaRPr lang="en-US" altLang="zh-CN" sz="5400" b="1">
              <a:solidFill>
                <a:srgbClr val="66FF33"/>
              </a:solidFill>
              <a:effectLst>
                <a:outerShdw blurRad="38100" dist="38100" dir="2700000">
                  <a:srgbClr val="C0C0C0"/>
                </a:outerShdw>
              </a:effectLst>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99682">
                                            <p:txEl>
                                              <p:charRg st="0" end="54"/>
                                            </p:txEl>
                                          </p:spTgt>
                                        </p:tgtEl>
                                        <p:attrNameLst>
                                          <p:attrName>style.visibility</p:attrName>
                                        </p:attrNameLst>
                                      </p:cBhvr>
                                      <p:to>
                                        <p:strVal val="visible"/>
                                      </p:to>
                                    </p:set>
                                    <p:anim calcmode="lin" valueType="num">
                                      <p:cBhvr additive="base">
                                        <p:cTn id="7" dur="500" fill="hold"/>
                                        <p:tgtEl>
                                          <p:spTgt spid="199682">
                                            <p:txEl>
                                              <p:charRg st="0" end="5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99682">
                                            <p:txEl>
                                              <p:charRg st="0" end="54"/>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199683"/>
                                        </p:tgtEl>
                                        <p:attrNameLst>
                                          <p:attrName>style.visibility</p:attrName>
                                        </p:attrNameLst>
                                      </p:cBhvr>
                                      <p:to>
                                        <p:strVal val="visible"/>
                                      </p:to>
                                    </p:set>
                                    <p:animEffect transition="in" filter="diamond(in)">
                                      <p:cBhvr>
                                        <p:cTn id="13" dur="2000"/>
                                        <p:tgtEl>
                                          <p:spTgt spid="199683"/>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6" fill="hold" grpId="0" nodeType="clickEffect">
                                  <p:stCondLst>
                                    <p:cond delay="0"/>
                                  </p:stCondLst>
                                  <p:childTnLst>
                                    <p:set>
                                      <p:cBhvr>
                                        <p:cTn id="17" dur="1" fill="hold">
                                          <p:stCondLst>
                                            <p:cond delay="0"/>
                                          </p:stCondLst>
                                        </p:cTn>
                                        <p:tgtEl>
                                          <p:spTgt spid="199684"/>
                                        </p:tgtEl>
                                        <p:attrNameLst>
                                          <p:attrName>style.visibility</p:attrName>
                                        </p:attrNameLst>
                                      </p:cBhvr>
                                      <p:to>
                                        <p:strVal val="visible"/>
                                      </p:to>
                                    </p:set>
                                    <p:animEffect transition="in" filter="barn(inHorizontal)">
                                      <p:cBhvr>
                                        <p:cTn id="18" dur="500"/>
                                        <p:tgtEl>
                                          <p:spTgt spid="199684"/>
                                        </p:tgtEl>
                                      </p:cBhvr>
                                    </p:animEffect>
                                  </p:childTnLst>
                                </p:cTn>
                              </p:par>
                              <p:par>
                                <p:cTn id="19" presetID="16" presetClass="entr" presetSubtype="26" fill="hold" grpId="0" nodeType="withEffect">
                                  <p:stCondLst>
                                    <p:cond delay="0"/>
                                  </p:stCondLst>
                                  <p:childTnLst>
                                    <p:set>
                                      <p:cBhvr>
                                        <p:cTn id="20" dur="1" fill="hold">
                                          <p:stCondLst>
                                            <p:cond delay="0"/>
                                          </p:stCondLst>
                                        </p:cTn>
                                        <p:tgtEl>
                                          <p:spTgt spid="199685"/>
                                        </p:tgtEl>
                                        <p:attrNameLst>
                                          <p:attrName>style.visibility</p:attrName>
                                        </p:attrNameLst>
                                      </p:cBhvr>
                                      <p:to>
                                        <p:strVal val="visible"/>
                                      </p:to>
                                    </p:set>
                                    <p:animEffect transition="in" filter="barn(inHorizontal)">
                                      <p:cBhvr>
                                        <p:cTn id="21" dur="500"/>
                                        <p:tgtEl>
                                          <p:spTgt spid="199685"/>
                                        </p:tgtEl>
                                      </p:cBhvr>
                                    </p:animEffect>
                                  </p:childTnLst>
                                </p:cTn>
                              </p:par>
                              <p:par>
                                <p:cTn id="22" presetID="16" presetClass="entr" presetSubtype="26" fill="hold" grpId="0" nodeType="withEffect">
                                  <p:stCondLst>
                                    <p:cond delay="0"/>
                                  </p:stCondLst>
                                  <p:childTnLst>
                                    <p:set>
                                      <p:cBhvr>
                                        <p:cTn id="23" dur="1" fill="hold">
                                          <p:stCondLst>
                                            <p:cond delay="0"/>
                                          </p:stCondLst>
                                        </p:cTn>
                                        <p:tgtEl>
                                          <p:spTgt spid="199686"/>
                                        </p:tgtEl>
                                        <p:attrNameLst>
                                          <p:attrName>style.visibility</p:attrName>
                                        </p:attrNameLst>
                                      </p:cBhvr>
                                      <p:to>
                                        <p:strVal val="visible"/>
                                      </p:to>
                                    </p:set>
                                    <p:animEffect transition="in" filter="barn(inHorizontal)">
                                      <p:cBhvr>
                                        <p:cTn id="24" dur="500"/>
                                        <p:tgtEl>
                                          <p:spTgt spid="199686"/>
                                        </p:tgtEl>
                                      </p:cBhvr>
                                    </p:animEffect>
                                  </p:childTnLst>
                                </p:cTn>
                              </p:par>
                              <p:par>
                                <p:cTn id="25" presetID="16" presetClass="entr" presetSubtype="26" fill="hold" grpId="0" nodeType="withEffect">
                                  <p:stCondLst>
                                    <p:cond delay="0"/>
                                  </p:stCondLst>
                                  <p:childTnLst>
                                    <p:set>
                                      <p:cBhvr>
                                        <p:cTn id="26" dur="1" fill="hold">
                                          <p:stCondLst>
                                            <p:cond delay="0"/>
                                          </p:stCondLst>
                                        </p:cTn>
                                        <p:tgtEl>
                                          <p:spTgt spid="199687"/>
                                        </p:tgtEl>
                                        <p:attrNameLst>
                                          <p:attrName>style.visibility</p:attrName>
                                        </p:attrNameLst>
                                      </p:cBhvr>
                                      <p:to>
                                        <p:strVal val="visible"/>
                                      </p:to>
                                    </p:set>
                                    <p:animEffect transition="in" filter="barn(inHorizontal)">
                                      <p:cBhvr>
                                        <p:cTn id="27" dur="500"/>
                                        <p:tgtEl>
                                          <p:spTgt spid="199687"/>
                                        </p:tgtEl>
                                      </p:cBhvr>
                                    </p:animEffect>
                                  </p:childTnLst>
                                </p:cTn>
                              </p:par>
                              <p:par>
                                <p:cTn id="28" presetID="16" presetClass="entr" presetSubtype="26" fill="hold" grpId="0" nodeType="withEffect">
                                  <p:stCondLst>
                                    <p:cond delay="0"/>
                                  </p:stCondLst>
                                  <p:childTnLst>
                                    <p:set>
                                      <p:cBhvr>
                                        <p:cTn id="29" dur="1" fill="hold">
                                          <p:stCondLst>
                                            <p:cond delay="0"/>
                                          </p:stCondLst>
                                        </p:cTn>
                                        <p:tgtEl>
                                          <p:spTgt spid="199688"/>
                                        </p:tgtEl>
                                        <p:attrNameLst>
                                          <p:attrName>style.visibility</p:attrName>
                                        </p:attrNameLst>
                                      </p:cBhvr>
                                      <p:to>
                                        <p:strVal val="visible"/>
                                      </p:to>
                                    </p:set>
                                    <p:animEffect transition="in" filter="barn(inHorizontal)">
                                      <p:cBhvr>
                                        <p:cTn id="30" dur="500"/>
                                        <p:tgtEl>
                                          <p:spTgt spid="199688"/>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26" fill="hold" grpId="1" nodeType="clickEffect">
                                  <p:stCondLst>
                                    <p:cond delay="0"/>
                                  </p:stCondLst>
                                  <p:childTnLst>
                                    <p:set>
                                      <p:cBhvr>
                                        <p:cTn id="34" dur="1" fill="hold">
                                          <p:stCondLst>
                                            <p:cond delay="0"/>
                                          </p:stCondLst>
                                        </p:cTn>
                                        <p:tgtEl>
                                          <p:spTgt spid="199684"/>
                                        </p:tgtEl>
                                        <p:attrNameLst>
                                          <p:attrName>style.visibility</p:attrName>
                                        </p:attrNameLst>
                                      </p:cBhvr>
                                      <p:to>
                                        <p:strVal val="visible"/>
                                      </p:to>
                                    </p:set>
                                    <p:animEffect transition="in" filter="barn(inHorizontal)">
                                      <p:cBhvr>
                                        <p:cTn id="35" dur="500"/>
                                        <p:tgtEl>
                                          <p:spTgt spid="199684"/>
                                        </p:tgtEl>
                                      </p:cBhvr>
                                    </p:animEffect>
                                  </p:childTnLst>
                                </p:cTn>
                              </p:par>
                              <p:par>
                                <p:cTn id="36" presetID="16" presetClass="entr" presetSubtype="26" fill="hold" grpId="1" nodeType="withEffect">
                                  <p:stCondLst>
                                    <p:cond delay="0"/>
                                  </p:stCondLst>
                                  <p:childTnLst>
                                    <p:set>
                                      <p:cBhvr>
                                        <p:cTn id="37" dur="1" fill="hold">
                                          <p:stCondLst>
                                            <p:cond delay="0"/>
                                          </p:stCondLst>
                                        </p:cTn>
                                        <p:tgtEl>
                                          <p:spTgt spid="199685"/>
                                        </p:tgtEl>
                                        <p:attrNameLst>
                                          <p:attrName>style.visibility</p:attrName>
                                        </p:attrNameLst>
                                      </p:cBhvr>
                                      <p:to>
                                        <p:strVal val="visible"/>
                                      </p:to>
                                    </p:set>
                                    <p:animEffect transition="in" filter="barn(inHorizontal)">
                                      <p:cBhvr>
                                        <p:cTn id="38" dur="500"/>
                                        <p:tgtEl>
                                          <p:spTgt spid="199685"/>
                                        </p:tgtEl>
                                      </p:cBhvr>
                                    </p:animEffect>
                                  </p:childTnLst>
                                </p:cTn>
                              </p:par>
                              <p:par>
                                <p:cTn id="39" presetID="16" presetClass="entr" presetSubtype="26" fill="hold" grpId="1" nodeType="withEffect">
                                  <p:stCondLst>
                                    <p:cond delay="0"/>
                                  </p:stCondLst>
                                  <p:childTnLst>
                                    <p:set>
                                      <p:cBhvr>
                                        <p:cTn id="40" dur="1" fill="hold">
                                          <p:stCondLst>
                                            <p:cond delay="0"/>
                                          </p:stCondLst>
                                        </p:cTn>
                                        <p:tgtEl>
                                          <p:spTgt spid="199686"/>
                                        </p:tgtEl>
                                        <p:attrNameLst>
                                          <p:attrName>style.visibility</p:attrName>
                                        </p:attrNameLst>
                                      </p:cBhvr>
                                      <p:to>
                                        <p:strVal val="visible"/>
                                      </p:to>
                                    </p:set>
                                    <p:animEffect transition="in" filter="barn(inHorizontal)">
                                      <p:cBhvr>
                                        <p:cTn id="41" dur="500"/>
                                        <p:tgtEl>
                                          <p:spTgt spid="199686"/>
                                        </p:tgtEl>
                                      </p:cBhvr>
                                    </p:animEffect>
                                  </p:childTnLst>
                                </p:cTn>
                              </p:par>
                              <p:par>
                                <p:cTn id="42" presetID="16" presetClass="entr" presetSubtype="26" fill="hold" grpId="1" nodeType="withEffect">
                                  <p:stCondLst>
                                    <p:cond delay="0"/>
                                  </p:stCondLst>
                                  <p:childTnLst>
                                    <p:set>
                                      <p:cBhvr>
                                        <p:cTn id="43" dur="1" fill="hold">
                                          <p:stCondLst>
                                            <p:cond delay="0"/>
                                          </p:stCondLst>
                                        </p:cTn>
                                        <p:tgtEl>
                                          <p:spTgt spid="199687"/>
                                        </p:tgtEl>
                                        <p:attrNameLst>
                                          <p:attrName>style.visibility</p:attrName>
                                        </p:attrNameLst>
                                      </p:cBhvr>
                                      <p:to>
                                        <p:strVal val="visible"/>
                                      </p:to>
                                    </p:set>
                                    <p:animEffect transition="in" filter="barn(inHorizontal)">
                                      <p:cBhvr>
                                        <p:cTn id="44" dur="500"/>
                                        <p:tgtEl>
                                          <p:spTgt spid="199687"/>
                                        </p:tgtEl>
                                      </p:cBhvr>
                                    </p:animEffect>
                                  </p:childTnLst>
                                </p:cTn>
                              </p:par>
                              <p:par>
                                <p:cTn id="45" presetID="16" presetClass="entr" presetSubtype="26" fill="hold" grpId="1" nodeType="withEffect">
                                  <p:stCondLst>
                                    <p:cond delay="0"/>
                                  </p:stCondLst>
                                  <p:childTnLst>
                                    <p:set>
                                      <p:cBhvr>
                                        <p:cTn id="46" dur="1" fill="hold">
                                          <p:stCondLst>
                                            <p:cond delay="0"/>
                                          </p:stCondLst>
                                        </p:cTn>
                                        <p:tgtEl>
                                          <p:spTgt spid="199688"/>
                                        </p:tgtEl>
                                        <p:attrNameLst>
                                          <p:attrName>style.visibility</p:attrName>
                                        </p:attrNameLst>
                                      </p:cBhvr>
                                      <p:to>
                                        <p:strVal val="visible"/>
                                      </p:to>
                                    </p:set>
                                    <p:animEffect transition="in" filter="barn(inHorizontal)">
                                      <p:cBhvr>
                                        <p:cTn id="47" dur="500"/>
                                        <p:tgtEl>
                                          <p:spTgt spid="199688"/>
                                        </p:tgtEl>
                                      </p:cBhvr>
                                    </p:animEffect>
                                  </p:childTnLst>
                                </p:cTn>
                              </p:par>
                              <p:par>
                                <p:cTn id="48" presetID="16" presetClass="entr" presetSubtype="26" fill="hold" grpId="0" nodeType="withEffect">
                                  <p:stCondLst>
                                    <p:cond delay="0"/>
                                  </p:stCondLst>
                                  <p:childTnLst>
                                    <p:set>
                                      <p:cBhvr>
                                        <p:cTn id="49" dur="1" fill="hold">
                                          <p:stCondLst>
                                            <p:cond delay="0"/>
                                          </p:stCondLst>
                                        </p:cTn>
                                        <p:tgtEl>
                                          <p:spTgt spid="199689"/>
                                        </p:tgtEl>
                                        <p:attrNameLst>
                                          <p:attrName>style.visibility</p:attrName>
                                        </p:attrNameLst>
                                      </p:cBhvr>
                                      <p:to>
                                        <p:strVal val="visible"/>
                                      </p:to>
                                    </p:set>
                                    <p:animEffect transition="in" filter="barn(inHorizontal)">
                                      <p:cBhvr>
                                        <p:cTn id="50" dur="500"/>
                                        <p:tgtEl>
                                          <p:spTgt spid="199689"/>
                                        </p:tgtEl>
                                      </p:cBhvr>
                                    </p:animEffect>
                                  </p:childTnLst>
                                </p:cTn>
                              </p:par>
                              <p:par>
                                <p:cTn id="51" presetID="16" presetClass="entr" presetSubtype="26" fill="hold" grpId="0" nodeType="withEffect">
                                  <p:stCondLst>
                                    <p:cond delay="0"/>
                                  </p:stCondLst>
                                  <p:childTnLst>
                                    <p:set>
                                      <p:cBhvr>
                                        <p:cTn id="52" dur="1" fill="hold">
                                          <p:stCondLst>
                                            <p:cond delay="0"/>
                                          </p:stCondLst>
                                        </p:cTn>
                                        <p:tgtEl>
                                          <p:spTgt spid="199690"/>
                                        </p:tgtEl>
                                        <p:attrNameLst>
                                          <p:attrName>style.visibility</p:attrName>
                                        </p:attrNameLst>
                                      </p:cBhvr>
                                      <p:to>
                                        <p:strVal val="visible"/>
                                      </p:to>
                                    </p:set>
                                    <p:animEffect transition="in" filter="barn(inHorizontal)">
                                      <p:cBhvr>
                                        <p:cTn id="53" dur="500"/>
                                        <p:tgtEl>
                                          <p:spTgt spid="199690"/>
                                        </p:tgtEl>
                                      </p:cBhvr>
                                    </p:animEffect>
                                  </p:childTnLst>
                                </p:cTn>
                              </p:par>
                              <p:par>
                                <p:cTn id="54" presetID="16" presetClass="entr" presetSubtype="26" fill="hold" grpId="0" nodeType="withEffect">
                                  <p:stCondLst>
                                    <p:cond delay="0"/>
                                  </p:stCondLst>
                                  <p:childTnLst>
                                    <p:set>
                                      <p:cBhvr>
                                        <p:cTn id="55" dur="1" fill="hold">
                                          <p:stCondLst>
                                            <p:cond delay="0"/>
                                          </p:stCondLst>
                                        </p:cTn>
                                        <p:tgtEl>
                                          <p:spTgt spid="199691"/>
                                        </p:tgtEl>
                                        <p:attrNameLst>
                                          <p:attrName>style.visibility</p:attrName>
                                        </p:attrNameLst>
                                      </p:cBhvr>
                                      <p:to>
                                        <p:strVal val="visible"/>
                                      </p:to>
                                    </p:set>
                                    <p:animEffect transition="in" filter="barn(inHorizontal)">
                                      <p:cBhvr>
                                        <p:cTn id="56" dur="500"/>
                                        <p:tgtEl>
                                          <p:spTgt spid="199691"/>
                                        </p:tgtEl>
                                      </p:cBhvr>
                                    </p:animEffect>
                                  </p:childTnLst>
                                </p:cTn>
                              </p:par>
                              <p:par>
                                <p:cTn id="57" presetID="16" presetClass="entr" presetSubtype="26" fill="hold" grpId="0" nodeType="withEffect">
                                  <p:stCondLst>
                                    <p:cond delay="0"/>
                                  </p:stCondLst>
                                  <p:childTnLst>
                                    <p:set>
                                      <p:cBhvr>
                                        <p:cTn id="58" dur="1" fill="hold">
                                          <p:stCondLst>
                                            <p:cond delay="0"/>
                                          </p:stCondLst>
                                        </p:cTn>
                                        <p:tgtEl>
                                          <p:spTgt spid="199692"/>
                                        </p:tgtEl>
                                        <p:attrNameLst>
                                          <p:attrName>style.visibility</p:attrName>
                                        </p:attrNameLst>
                                      </p:cBhvr>
                                      <p:to>
                                        <p:strVal val="visible"/>
                                      </p:to>
                                    </p:set>
                                    <p:animEffect transition="in" filter="barn(inHorizontal)">
                                      <p:cBhvr>
                                        <p:cTn id="59" dur="500"/>
                                        <p:tgtEl>
                                          <p:spTgt spid="1996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9682" grpId="0" build="p"/>
      <p:bldP spid="199683" grpId="0" animBg="1"/>
      <p:bldP spid="199684" grpId="0"/>
      <p:bldP spid="199684" grpId="1"/>
      <p:bldP spid="199685" grpId="0"/>
      <p:bldP spid="199685" grpId="1"/>
      <p:bldP spid="199686" grpId="0"/>
      <p:bldP spid="199686" grpId="1"/>
      <p:bldP spid="199687" grpId="0"/>
      <p:bldP spid="199687" grpId="1"/>
      <p:bldP spid="199688" grpId="0"/>
      <p:bldP spid="199688" grpId="1"/>
      <p:bldP spid="199689" grpId="0"/>
      <p:bldP spid="199690" grpId="0"/>
      <p:bldP spid="199691" grpId="0"/>
      <p:bldP spid="19969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244475" y="142875"/>
            <a:ext cx="3467735" cy="863600"/>
          </a:xfrm>
          <a:solidFill>
            <a:schemeClr val="tx1"/>
          </a:solidFill>
        </p:spPr>
        <p:txBody>
          <a:bodyPr/>
          <a:p>
            <a:pPr algn="l"/>
            <a:r>
              <a:rPr lang="zh-CN" altLang="en-US" dirty="0">
                <a:solidFill>
                  <a:srgbClr val="FF0000"/>
                </a:solidFill>
                <a:latin typeface="华文中宋" pitchFamily="2" charset="-122"/>
                <a:ea typeface="楷体_GB2312" pitchFamily="49" charset="-122"/>
                <a:sym typeface="+mn-ea"/>
              </a:rPr>
              <a:t>关注点：</a:t>
            </a:r>
            <a:endParaRPr lang="en-US" altLang="zh-CN">
              <a:sym typeface="+mn-ea"/>
            </a:endParaRPr>
          </a:p>
        </p:txBody>
      </p:sp>
      <p:sp>
        <p:nvSpPr>
          <p:cNvPr id="3" name="内容占位符 2"/>
          <p:cNvSpPr>
            <a:spLocks noGrp="1"/>
          </p:cNvSpPr>
          <p:nvPr>
            <p:ph idx="1"/>
          </p:nvPr>
        </p:nvSpPr>
        <p:spPr>
          <a:xfrm>
            <a:off x="0" y="1006475"/>
            <a:ext cx="9039860" cy="5727065"/>
          </a:xfrm>
          <a:solidFill>
            <a:schemeClr val="accent3">
              <a:lumMod val="20000"/>
              <a:lumOff val="80000"/>
            </a:schemeClr>
          </a:solidFill>
        </p:spPr>
        <p:txBody>
          <a:bodyPr/>
          <a:p>
            <a:r>
              <a:rPr lang="zh-CN" altLang="en-US" b="1">
                <a:solidFill>
                  <a:schemeClr val="bg2"/>
                </a:solidFill>
              </a:rPr>
              <a:t>①</a:t>
            </a:r>
            <a:r>
              <a:rPr lang="zh-CN" altLang="en-US" b="1">
                <a:solidFill>
                  <a:schemeClr val="bg2"/>
                </a:solidFill>
                <a:sym typeface="+mn-ea"/>
              </a:rPr>
              <a:t>句首发语词：夫、盖、至若、若夫、初、唯、斯、今、凡、且、且夫、嗟夫、嗟乎、呜呼、窃、请、敬等常用于一句话的开头，在它们的前面一般要断开。</a:t>
            </a:r>
            <a:endParaRPr lang="zh-CN" altLang="en-US" b="1">
              <a:solidFill>
                <a:schemeClr val="bg2"/>
              </a:solidFill>
            </a:endParaRPr>
          </a:p>
          <a:p>
            <a:r>
              <a:rPr lang="zh-CN" altLang="en-US" b="1">
                <a:solidFill>
                  <a:schemeClr val="bg2"/>
                </a:solidFill>
              </a:rPr>
              <a:t>②</a:t>
            </a:r>
            <a:r>
              <a:rPr lang="zh-CN" altLang="en-US" b="1">
                <a:solidFill>
                  <a:schemeClr val="bg2"/>
                </a:solidFill>
                <a:sym typeface="+mn-ea"/>
              </a:rPr>
              <a:t>句尾词：也、矣、焉、耳、耶、与（欤）、邪（耶）、哉、夫等后可断句。</a:t>
            </a:r>
            <a:endParaRPr lang="zh-CN" altLang="en-US" b="1">
              <a:solidFill>
                <a:schemeClr val="bg2"/>
              </a:solidFill>
            </a:endParaRPr>
          </a:p>
          <a:p>
            <a:r>
              <a:rPr lang="zh-CN" altLang="en-US" b="1">
                <a:solidFill>
                  <a:schemeClr val="bg2"/>
                </a:solidFill>
              </a:rPr>
              <a:t>③句首时间词：如“顷之、俄顷、向之、未几、已而、斯须、既而、俄而、俄、有间”等前可断句。</a:t>
            </a:r>
            <a:endParaRPr lang="zh-CN" altLang="en-US" b="1">
              <a:solidFill>
                <a:schemeClr val="bg2"/>
              </a:solidFill>
            </a:endParaRPr>
          </a:p>
          <a:p>
            <a:endParaRPr lang="zh-CN" altLang="en-US" b="1">
              <a:solidFill>
                <a:schemeClr val="bg2"/>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244475" y="142875"/>
            <a:ext cx="3467735" cy="863600"/>
          </a:xfrm>
          <a:solidFill>
            <a:schemeClr val="tx1"/>
          </a:solidFill>
        </p:spPr>
        <p:txBody>
          <a:bodyPr/>
          <a:p>
            <a:pPr algn="l"/>
            <a:r>
              <a:rPr lang="zh-CN" altLang="en-US" dirty="0">
                <a:solidFill>
                  <a:srgbClr val="FF0000"/>
                </a:solidFill>
                <a:latin typeface="华文中宋" pitchFamily="2" charset="-122"/>
                <a:ea typeface="楷体_GB2312" pitchFamily="49" charset="-122"/>
                <a:sym typeface="+mn-ea"/>
              </a:rPr>
              <a:t>关注点：</a:t>
            </a:r>
            <a:endParaRPr lang="en-US" altLang="zh-CN">
              <a:sym typeface="+mn-ea"/>
            </a:endParaRPr>
          </a:p>
        </p:txBody>
      </p:sp>
      <p:sp>
        <p:nvSpPr>
          <p:cNvPr id="3" name="内容占位符 2"/>
          <p:cNvSpPr>
            <a:spLocks noGrp="1"/>
          </p:cNvSpPr>
          <p:nvPr>
            <p:ph idx="1"/>
          </p:nvPr>
        </p:nvSpPr>
        <p:spPr>
          <a:xfrm>
            <a:off x="0" y="1006475"/>
            <a:ext cx="9039860" cy="5727065"/>
          </a:xfrm>
          <a:solidFill>
            <a:schemeClr val="accent3">
              <a:lumMod val="20000"/>
              <a:lumOff val="80000"/>
            </a:schemeClr>
          </a:solidFill>
        </p:spPr>
        <p:txBody>
          <a:bodyPr/>
          <a:p>
            <a:r>
              <a:rPr lang="zh-CN" altLang="en-US" sz="2800" b="1">
                <a:solidFill>
                  <a:schemeClr val="bg2"/>
                </a:solidFill>
              </a:rPr>
              <a:t>④疑问语气词：何、胡、安、曷、奚、盍、焉、孰、孰与、何如、奈何、如之何、若之何等词或固定结构之后，一般可构成疑问句，只要贯通上下文意，就可断句。</a:t>
            </a:r>
            <a:endParaRPr lang="zh-CN" altLang="en-US" sz="2800" b="1">
              <a:solidFill>
                <a:schemeClr val="bg2"/>
              </a:solidFill>
            </a:endParaRPr>
          </a:p>
          <a:p>
            <a:r>
              <a:rPr lang="zh-CN" altLang="en-US" sz="2800" b="1">
                <a:solidFill>
                  <a:schemeClr val="bg2"/>
                </a:solidFill>
              </a:rPr>
              <a:t>⑤复句中的关联词：虽、虽然、纵、纵使、向使、假使、苟、故、是故、则、然则、或、况、而况、且、若夫、至于、至若、已而、于是、岂、岂非，在它们的前面一般要断开。</a:t>
            </a:r>
            <a:endParaRPr lang="zh-CN" altLang="en-US" sz="2800" b="1">
              <a:solidFill>
                <a:schemeClr val="bg2"/>
              </a:solidFill>
            </a:endParaRPr>
          </a:p>
          <a:p>
            <a:r>
              <a:rPr lang="zh-CN" altLang="en-US" sz="2800" b="1">
                <a:solidFill>
                  <a:schemeClr val="bg2"/>
                </a:solidFill>
              </a:rPr>
              <a:t>⑥其它的如：以、于、为、则、而，往往用于句中，在他们的前后一般就不断句；（“而”表转折而且后面为一个比较长和完整的句子时，“而”前面要断开）。</a:t>
            </a:r>
            <a:endParaRPr lang="zh-CN" altLang="en-US" sz="2800" b="1">
              <a:solidFill>
                <a:schemeClr val="bg2"/>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54978" name="Picture 2" descr="3a3">
            <a:hlinkClick r:id="" action="ppaction://noaction"/>
          </p:cNvPr>
          <p:cNvPicPr>
            <a:picLocks noChangeAspect="1"/>
          </p:cNvPicPr>
          <p:nvPr/>
        </p:nvPicPr>
        <p:blipFill>
          <a:blip r:embed="rId1">
            <a:clrChange>
              <a:clrFrom>
                <a:srgbClr val="E8EADD"/>
              </a:clrFrom>
              <a:clrTo>
                <a:srgbClr val="E8EADD">
                  <a:alpha val="0"/>
                </a:srgbClr>
              </a:clrTo>
            </a:clrChange>
            <a:lum bright="-29999" contrast="14000"/>
          </a:blip>
          <a:srcRect t="42343" r="52180" b="6534"/>
          <a:stretch>
            <a:fillRect/>
          </a:stretch>
        </p:blipFill>
        <p:spPr>
          <a:xfrm>
            <a:off x="6536690" y="5016500"/>
            <a:ext cx="2351405" cy="1841500"/>
          </a:xfrm>
          <a:prstGeom prst="rect">
            <a:avLst/>
          </a:prstGeom>
          <a:noFill/>
          <a:ln w="9525">
            <a:noFill/>
          </a:ln>
        </p:spPr>
      </p:pic>
      <p:sp>
        <p:nvSpPr>
          <p:cNvPr id="29699" name="Text Box 3"/>
          <p:cNvSpPr txBox="1"/>
          <p:nvPr/>
        </p:nvSpPr>
        <p:spPr>
          <a:xfrm>
            <a:off x="0" y="755015"/>
            <a:ext cx="9215755" cy="4261485"/>
          </a:xfrm>
          <a:prstGeom prst="rect">
            <a:avLst/>
          </a:prstGeom>
          <a:solidFill>
            <a:schemeClr val="tx1"/>
          </a:solidFill>
          <a:ln w="9525">
            <a:noFill/>
          </a:ln>
        </p:spPr>
        <p:txBody>
          <a:bodyPr wrap="square">
            <a:spAutoFit/>
          </a:bodyPr>
          <a:p>
            <a:pPr algn="l"/>
            <a:r>
              <a:rPr lang="en-US" sz="2500">
                <a:solidFill>
                  <a:srgbClr val="FF0000"/>
                </a:solidFill>
                <a:latin typeface="黑体" panose="02010609060101010101" pitchFamily="2" charset="-122"/>
                <a:ea typeface="黑体" panose="02010609060101010101" pitchFamily="2" charset="-122"/>
                <a:sym typeface="+mn-ea"/>
              </a:rPr>
              <a:t>           </a:t>
            </a:r>
            <a:r>
              <a:rPr sz="2500">
                <a:solidFill>
                  <a:srgbClr val="FF0000"/>
                </a:solidFill>
                <a:latin typeface="黑体" panose="02010609060101010101" pitchFamily="2" charset="-122"/>
                <a:ea typeface="黑体" panose="02010609060101010101" pitchFamily="2" charset="-122"/>
                <a:sym typeface="+mn-ea"/>
              </a:rPr>
              <a:t>（2019年浙江卷）以子相之诗足无憾于法乃往往屈            法而伸其才其文足尽于才乃往往屈才而就法而又不假年以悲夫然具是不朽矣</a:t>
            </a:r>
            <a:endParaRPr sz="2500">
              <a:solidFill>
                <a:srgbClr val="FF0000"/>
              </a:solidFill>
              <a:latin typeface="黑体" panose="02010609060101010101" pitchFamily="2" charset="-122"/>
              <a:ea typeface="黑体" panose="02010609060101010101" pitchFamily="2" charset="-122"/>
              <a:sym typeface="+mn-ea"/>
            </a:endParaRPr>
          </a:p>
          <a:p>
            <a:r>
              <a:rPr sz="2500">
                <a:solidFill>
                  <a:srgbClr val="FF0000"/>
                </a:solidFill>
                <a:latin typeface="黑体" panose="02010609060101010101" pitchFamily="2" charset="-122"/>
                <a:ea typeface="黑体" panose="02010609060101010101" pitchFamily="2" charset="-122"/>
                <a:sym typeface="+mn-ea"/>
              </a:rPr>
              <a:t> </a:t>
            </a:r>
            <a:r>
              <a:rPr sz="2800">
                <a:solidFill>
                  <a:schemeClr val="bg2"/>
                </a:solidFill>
                <a:latin typeface="黑体" panose="02010609060101010101" pitchFamily="2" charset="-122"/>
                <a:ea typeface="黑体" panose="02010609060101010101" pitchFamily="2" charset="-122"/>
                <a:sym typeface="+mn-ea"/>
              </a:rPr>
              <a:t>以子相之诗/足无憾于法/乃往往屈法而伸其才/其文足尽于才/乃往往屈才而就法/而又不假年以没/悲夫/然具是不朽矣</a:t>
            </a:r>
            <a:endParaRPr sz="2800">
              <a:solidFill>
                <a:schemeClr val="bg2"/>
              </a:solidFill>
              <a:latin typeface="黑体" panose="02010609060101010101" pitchFamily="2" charset="-122"/>
              <a:ea typeface="黑体" panose="02010609060101010101" pitchFamily="2" charset="-122"/>
              <a:sym typeface="+mn-ea"/>
            </a:endParaRPr>
          </a:p>
          <a:p>
            <a:r>
              <a:rPr sz="2800">
                <a:solidFill>
                  <a:schemeClr val="bg2"/>
                </a:solidFill>
                <a:latin typeface="黑体" panose="02010609060101010101" pitchFamily="2" charset="-122"/>
                <a:ea typeface="黑体" panose="02010609060101010101" pitchFamily="2" charset="-122"/>
                <a:sym typeface="+mn-ea"/>
              </a:rPr>
              <a:t>【翻译参考】他认为宗子相的诗歌，完全没有违背常理，却常常改变常理而尽展其才华，他的诗文完全展现了他的才华，竟然经常压抑自己的才华而屈就常理，但寿命不长就去世了，可悲啊，然而他们都永垂不朽了。</a:t>
            </a:r>
            <a:endParaRPr sz="2800">
              <a:solidFill>
                <a:schemeClr val="bg2"/>
              </a:solidFill>
              <a:latin typeface="黑体" panose="02010609060101010101" pitchFamily="2" charset="-122"/>
              <a:ea typeface="黑体" panose="02010609060101010101" pitchFamily="2" charset="-122"/>
              <a:sym typeface="+mn-ea"/>
            </a:endParaRPr>
          </a:p>
        </p:txBody>
      </p:sp>
      <p:sp>
        <p:nvSpPr>
          <p:cNvPr id="254997" name="WordArt 21"/>
          <p:cNvSpPr/>
          <p:nvPr/>
        </p:nvSpPr>
        <p:spPr>
          <a:xfrm>
            <a:off x="174625" y="0"/>
            <a:ext cx="1811020" cy="820420"/>
          </a:xfrm>
          <a:prstGeom prst="rect">
            <a:avLst/>
          </a:prstGeom>
          <a:solidFill>
            <a:schemeClr val="tx1">
              <a:lumMod val="95000"/>
            </a:schemeClr>
          </a:solidFill>
        </p:spPr>
        <p:txBody>
          <a:bodyPr wrap="none" fromWordArt="1">
            <a:prstTxWarp prst="textPlain">
              <a:avLst>
                <a:gd name="adj" fmla="val 50000"/>
              </a:avLst>
            </a:prstTxWarp>
            <a:normAutofit/>
          </a:bodyPr>
          <a:p>
            <a:pPr algn="ctr"/>
            <a:r>
              <a:rPr lang="zh-CN" altLang="en-US" sz="3200" b="1">
                <a:ln w="12700" cap="flat" cmpd="sng">
                  <a:solidFill>
                    <a:srgbClr val="EAEAEA"/>
                  </a:solidFill>
                  <a:prstDash val="solid"/>
                  <a:headEnd type="none" w="med" len="med"/>
                  <a:tailEnd type="none" w="med" len="med"/>
                </a:ln>
                <a:gradFill rotWithShape="1">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79999"/>
                    </a:srgbClr>
                  </a:outerShdw>
                </a:effectLst>
                <a:latin typeface="楷体_GB2312" charset="0"/>
                <a:ea typeface="楷体_GB2312" charset="0"/>
              </a:rPr>
              <a:t>训练</a:t>
            </a:r>
            <a:endParaRPr lang="zh-CN" altLang="en-US" sz="3200" b="1">
              <a:ln w="12700" cap="flat" cmpd="sng">
                <a:solidFill>
                  <a:srgbClr val="EAEAEA"/>
                </a:solidFill>
                <a:prstDash val="solid"/>
                <a:headEnd type="none" w="med" len="med"/>
                <a:tailEnd type="none" w="med" len="med"/>
              </a:ln>
              <a:gradFill rotWithShape="1">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79999"/>
                  </a:srgbClr>
                </a:outerShdw>
              </a:effectLst>
              <a:latin typeface="楷体_GB2312" charset="0"/>
              <a:ea typeface="楷体_GB2312" charset="0"/>
            </a:endParaRPr>
          </a:p>
        </p:txBody>
      </p:sp>
      <p:sp>
        <p:nvSpPr>
          <p:cNvPr id="29719" name="Rectangle 23"/>
          <p:cNvSpPr/>
          <p:nvPr/>
        </p:nvSpPr>
        <p:spPr>
          <a:xfrm>
            <a:off x="174308" y="5109845"/>
            <a:ext cx="5688012" cy="1127125"/>
          </a:xfrm>
          <a:prstGeom prst="rect">
            <a:avLst/>
          </a:prstGeom>
          <a:noFill/>
          <a:ln w="9525">
            <a:noFill/>
          </a:ln>
        </p:spPr>
        <p:txBody>
          <a:bodyPr>
            <a:spAutoFit/>
          </a:bodyPr>
          <a:p>
            <a:r>
              <a:rPr lang="zh-CN" altLang="en-US" sz="3400" b="1" dirty="0">
                <a:solidFill>
                  <a:srgbClr val="FF0000"/>
                </a:solidFill>
                <a:latin typeface="Arial" panose="020B0604020202020204" pitchFamily="34" charset="0"/>
                <a:ea typeface="楷体_GB2312" pitchFamily="49" charset="-122"/>
              </a:rPr>
              <a:t>利用重要虚词可方便快捷地为上段文字断句。</a:t>
            </a:r>
            <a:endParaRPr lang="zh-CN" altLang="en-US" sz="3400" b="1" dirty="0">
              <a:solidFill>
                <a:srgbClr val="FF0000"/>
              </a:solidFill>
              <a:latin typeface="Arial" panose="020B0604020202020204" pitchFamily="34" charset="0"/>
              <a:ea typeface="楷体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9699">
                                            <p:txEl>
                                              <p:pRg st="1" end="1"/>
                                            </p:txEl>
                                          </p:spTgt>
                                        </p:tgtEl>
                                        <p:attrNameLst>
                                          <p:attrName>style.visibility</p:attrName>
                                        </p:attrNameLst>
                                      </p:cBhvr>
                                      <p:to>
                                        <p:strVal val="visible"/>
                                      </p:to>
                                    </p:set>
                                    <p:anim calcmode="lin" valueType="num">
                                      <p:cBhvr additive="base">
                                        <p:cTn id="7" dur="500" fill="hold"/>
                                        <p:tgtEl>
                                          <p:spTgt spid="29699">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9699">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9699">
                                            <p:txEl>
                                              <p:pRg st="2" end="2"/>
                                            </p:txEl>
                                          </p:spTgt>
                                        </p:tgtEl>
                                        <p:attrNameLst>
                                          <p:attrName>style.visibility</p:attrName>
                                        </p:attrNameLst>
                                      </p:cBhvr>
                                      <p:to>
                                        <p:strVal val="visible"/>
                                      </p:to>
                                    </p:set>
                                    <p:anim calcmode="lin" valueType="num">
                                      <p:cBhvr additive="base">
                                        <p:cTn id="11" dur="500" fill="hold"/>
                                        <p:tgtEl>
                                          <p:spTgt spid="29699">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969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29719"/>
                                        </p:tgtEl>
                                        <p:attrNameLst>
                                          <p:attrName>style.visibility</p:attrName>
                                        </p:attrNameLst>
                                      </p:cBhvr>
                                      <p:to>
                                        <p:strVal val="visible"/>
                                      </p:to>
                                    </p:set>
                                    <p:anim calcmode="lin" valueType="num">
                                      <p:cBhvr additive="base">
                                        <p:cTn id="17" dur="500" fill="hold"/>
                                        <p:tgtEl>
                                          <p:spTgt spid="29719"/>
                                        </p:tgtEl>
                                        <p:attrNameLst>
                                          <p:attrName>ppt_x</p:attrName>
                                        </p:attrNameLst>
                                      </p:cBhvr>
                                      <p:tavLst>
                                        <p:tav tm="0">
                                          <p:val>
                                            <p:strVal val="#ppt_x"/>
                                          </p:val>
                                        </p:tav>
                                        <p:tav tm="100000">
                                          <p:val>
                                            <p:strVal val="#ppt_x"/>
                                          </p:val>
                                        </p:tav>
                                      </p:tavLst>
                                    </p:anim>
                                    <p:anim calcmode="lin" valueType="num">
                                      <p:cBhvr additive="base">
                                        <p:cTn id="18" dur="500" fill="hold"/>
                                        <p:tgtEl>
                                          <p:spTgt spid="297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19"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01730" name="标题 201729"/>
          <p:cNvSpPr>
            <a:spLocks noGrp="1" noRot="1"/>
          </p:cNvSpPr>
          <p:nvPr>
            <p:ph type="title"/>
          </p:nvPr>
        </p:nvSpPr>
        <p:spPr>
          <a:xfrm>
            <a:off x="250825" y="260350"/>
            <a:ext cx="8424863" cy="868363"/>
          </a:xfrm>
          <a:solidFill>
            <a:schemeClr val="tx1">
              <a:alpha val="100000"/>
            </a:schemeClr>
          </a:solidFill>
          <a:ln>
            <a:solidFill>
              <a:srgbClr val="FF0000">
                <a:alpha val="100000"/>
              </a:srgbClr>
            </a:solidFill>
            <a:miter lim="800000"/>
          </a:ln>
        </p:spPr>
        <p:txBody>
          <a:bodyPr vert="horz" wrap="square" lIns="91440" tIns="45720" rIns="91440" bIns="45720" anchor="ctr"/>
          <a:p>
            <a:r>
              <a:rPr lang="zh-CN" altLang="en-US" dirty="0">
                <a:solidFill>
                  <a:srgbClr val="FF0000"/>
                </a:solidFill>
                <a:latin typeface="楷体_GB2312" pitchFamily="49" charset="-122"/>
                <a:ea typeface="楷体_GB2312" pitchFamily="49" charset="-122"/>
              </a:rPr>
              <a:t>规律三：察对话，定句读</a:t>
            </a:r>
            <a:r>
              <a:rPr lang="zh-CN" altLang="en-US" sz="4800" b="0" dirty="0">
                <a:solidFill>
                  <a:srgbClr val="FF0000"/>
                </a:solidFill>
                <a:latin typeface="楷体_GB2312" pitchFamily="49" charset="-122"/>
                <a:ea typeface="楷体_GB2312" pitchFamily="49" charset="-122"/>
              </a:rPr>
              <a:t> 。</a:t>
            </a:r>
            <a:endParaRPr lang="zh-CN" altLang="en-US" sz="4800" b="0">
              <a:solidFill>
                <a:srgbClr val="FF0000"/>
              </a:solidFill>
              <a:latin typeface="楷体_GB2312" pitchFamily="49" charset="-122"/>
              <a:ea typeface="楷体_GB2312" pitchFamily="49" charset="-122"/>
            </a:endParaRPr>
          </a:p>
        </p:txBody>
      </p:sp>
      <p:sp>
        <p:nvSpPr>
          <p:cNvPr id="201731" name="文本占位符 201730"/>
          <p:cNvSpPr>
            <a:spLocks noGrp="1"/>
          </p:cNvSpPr>
          <p:nvPr>
            <p:ph type="body" idx="1"/>
          </p:nvPr>
        </p:nvSpPr>
        <p:spPr>
          <a:xfrm>
            <a:off x="250825" y="1628775"/>
            <a:ext cx="8713788" cy="3887788"/>
          </a:xfrm>
          <a:solidFill>
            <a:schemeClr val="tx1">
              <a:alpha val="100000"/>
            </a:schemeClr>
          </a:solidFill>
          <a:ln>
            <a:solidFill>
              <a:srgbClr val="FF0000"/>
            </a:solidFill>
            <a:miter/>
          </a:ln>
        </p:spPr>
        <p:txBody>
          <a:bodyPr/>
          <a:p>
            <a:pPr>
              <a:buNone/>
            </a:pPr>
            <a:r>
              <a:rPr lang="en-US" altLang="zh-CN" dirty="0">
                <a:latin typeface="宋体" panose="02010600030101010101" pitchFamily="2" charset="-122"/>
              </a:rPr>
              <a:t>       </a:t>
            </a:r>
            <a:r>
              <a:rPr lang="zh-CN" altLang="en-US" sz="4400" b="1" dirty="0">
                <a:solidFill>
                  <a:srgbClr val="0000FF"/>
                </a:solidFill>
                <a:latin typeface="楷体_GB2312" pitchFamily="49" charset="-122"/>
                <a:ea typeface="楷体_GB2312" pitchFamily="49" charset="-122"/>
              </a:rPr>
              <a:t>文言文中对话 、引文 常常用</a:t>
            </a:r>
            <a:r>
              <a:rPr lang="zh-CN" altLang="en-US" sz="4400" b="1" dirty="0">
                <a:solidFill>
                  <a:srgbClr val="FF0000"/>
                </a:solidFill>
                <a:latin typeface="楷体_GB2312" pitchFamily="49" charset="-122"/>
                <a:ea typeface="楷体_GB2312" pitchFamily="49" charset="-122"/>
              </a:rPr>
              <a:t>“曰”“云”“问”</a:t>
            </a:r>
            <a:r>
              <a:rPr lang="zh-CN" altLang="en-US" sz="4400" b="1" dirty="0">
                <a:solidFill>
                  <a:srgbClr val="0000FF"/>
                </a:solidFill>
                <a:latin typeface="楷体_GB2312" pitchFamily="49" charset="-122"/>
                <a:ea typeface="楷体_GB2312" pitchFamily="49" charset="-122"/>
              </a:rPr>
              <a:t>等为标志，两人对话，一般在第一次问答出现人名，以后就只“曰”，而把主语省略。</a:t>
            </a:r>
            <a:endParaRPr lang="zh-CN" altLang="en-US" sz="4000" b="1">
              <a:solidFill>
                <a:srgbClr val="0000FF"/>
              </a:solidFill>
              <a:latin typeface="楷体_GB2312" pitchFamily="49" charset="-122"/>
              <a:ea typeface="楷体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1730"/>
                                        </p:tgtEl>
                                        <p:attrNameLst>
                                          <p:attrName>style.visibility</p:attrName>
                                        </p:attrNameLst>
                                      </p:cBhvr>
                                      <p:to>
                                        <p:strVal val="visible"/>
                                      </p:to>
                                    </p:set>
                                    <p:anim calcmode="lin" valueType="num">
                                      <p:cBhvr additive="base">
                                        <p:cTn id="7" dur="500" fill="hold"/>
                                        <p:tgtEl>
                                          <p:spTgt spid="201730"/>
                                        </p:tgtEl>
                                        <p:attrNameLst>
                                          <p:attrName>ppt_x</p:attrName>
                                        </p:attrNameLst>
                                      </p:cBhvr>
                                      <p:tavLst>
                                        <p:tav tm="0">
                                          <p:val>
                                            <p:strVal val="#ppt_x"/>
                                          </p:val>
                                        </p:tav>
                                        <p:tav tm="100000">
                                          <p:val>
                                            <p:strVal val="#ppt_x"/>
                                          </p:val>
                                        </p:tav>
                                      </p:tavLst>
                                    </p:anim>
                                    <p:anim calcmode="lin" valueType="num">
                                      <p:cBhvr additive="base">
                                        <p:cTn id="8" dur="500" fill="hold"/>
                                        <p:tgtEl>
                                          <p:spTgt spid="20173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01731"/>
                                        </p:tgtEl>
                                        <p:attrNameLst>
                                          <p:attrName>style.visibility</p:attrName>
                                        </p:attrNameLst>
                                      </p:cBhvr>
                                      <p:to>
                                        <p:strVal val="visible"/>
                                      </p:to>
                                    </p:set>
                                    <p:anim calcmode="lin" valueType="num">
                                      <p:cBhvr additive="base">
                                        <p:cTn id="13" dur="500" fill="hold"/>
                                        <p:tgtEl>
                                          <p:spTgt spid="201731"/>
                                        </p:tgtEl>
                                        <p:attrNameLst>
                                          <p:attrName>ppt_x</p:attrName>
                                        </p:attrNameLst>
                                      </p:cBhvr>
                                      <p:tavLst>
                                        <p:tav tm="0">
                                          <p:val>
                                            <p:strVal val="#ppt_x"/>
                                          </p:val>
                                        </p:tav>
                                        <p:tav tm="100000">
                                          <p:val>
                                            <p:strVal val="#ppt_x"/>
                                          </p:val>
                                        </p:tav>
                                      </p:tavLst>
                                    </p:anim>
                                    <p:anim calcmode="lin" valueType="num">
                                      <p:cBhvr additive="base">
                                        <p:cTn id="14" dur="500" fill="hold"/>
                                        <p:tgtEl>
                                          <p:spTgt spid="20173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01731">
                                            <p:txEl>
                                              <p:charRg st="0" end="69"/>
                                            </p:txEl>
                                          </p:spTgt>
                                        </p:tgtEl>
                                        <p:attrNameLst>
                                          <p:attrName>style.visibility</p:attrName>
                                        </p:attrNameLst>
                                      </p:cBhvr>
                                      <p:to>
                                        <p:strVal val="visible"/>
                                      </p:to>
                                    </p:set>
                                    <p:anim calcmode="lin" valueType="num">
                                      <p:cBhvr additive="base">
                                        <p:cTn id="19" dur="500" fill="hold"/>
                                        <p:tgtEl>
                                          <p:spTgt spid="201731">
                                            <p:txEl>
                                              <p:charRg st="0" end="69"/>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01731">
                                            <p:txEl>
                                              <p:charRg st="0" end="6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1730" grpId="0" animBg="1"/>
      <p:bldP spid="201731" grpId="0" animBg="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标题 1"/>
          <p:cNvSpPr>
            <a:spLocks noGrp="1"/>
          </p:cNvSpPr>
          <p:nvPr>
            <p:ph type="title"/>
          </p:nvPr>
        </p:nvSpPr>
        <p:spPr/>
        <p:txBody>
          <a:bodyPr vert="horz" wrap="square" lIns="91440" tIns="45720" rIns="91440" bIns="45720" anchor="ctr"/>
          <a:p>
            <a:pPr eaLnBrk="1" hangingPunct="1"/>
            <a:endParaRPr lang="zh-CN" altLang="en-US" dirty="0"/>
          </a:p>
        </p:txBody>
      </p:sp>
      <p:pic>
        <p:nvPicPr>
          <p:cNvPr id="7170" name="内容占位符 3"/>
          <p:cNvPicPr>
            <a:picLocks noGrp="1" noChangeAspect="1"/>
          </p:cNvPicPr>
          <p:nvPr>
            <p:ph idx="1"/>
          </p:nvPr>
        </p:nvPicPr>
        <p:blipFill>
          <a:blip r:embed="rId1"/>
          <a:stretch>
            <a:fillRect/>
          </a:stretch>
        </p:blipFill>
        <p:spPr>
          <a:xfrm>
            <a:off x="73025" y="98425"/>
            <a:ext cx="8988425" cy="6742113"/>
          </a:xfr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02754" name="文本占位符 202753"/>
          <p:cNvSpPr>
            <a:spLocks noGrp="1"/>
          </p:cNvSpPr>
          <p:nvPr>
            <p:ph type="body" idx="1"/>
          </p:nvPr>
        </p:nvSpPr>
        <p:spPr>
          <a:xfrm>
            <a:off x="0" y="0"/>
            <a:ext cx="8987790" cy="3937635"/>
          </a:xfrm>
        </p:spPr>
        <p:txBody>
          <a:bodyPr/>
          <a:p>
            <a:pPr>
              <a:buNone/>
            </a:pPr>
            <a:r>
              <a:rPr lang="zh-CN" altLang="en-US" sz="3600" b="1" dirty="0">
                <a:solidFill>
                  <a:srgbClr val="0000FF"/>
                </a:solidFill>
                <a:latin typeface="楷体_GB2312" pitchFamily="49" charset="-122"/>
                <a:ea typeface="楷体_GB2312" pitchFamily="49" charset="-122"/>
              </a:rPr>
              <a:t>例</a:t>
            </a:r>
            <a:r>
              <a:rPr lang="en-US" altLang="zh-CN" sz="3600" b="1" dirty="0">
                <a:solidFill>
                  <a:srgbClr val="0000FF"/>
                </a:solidFill>
                <a:latin typeface="楷体_GB2312" pitchFamily="49" charset="-122"/>
                <a:ea typeface="楷体_GB2312" pitchFamily="49" charset="-122"/>
              </a:rPr>
              <a:t>3</a:t>
            </a:r>
            <a:r>
              <a:rPr lang="zh-CN" altLang="en-US" sz="3600" b="1" dirty="0">
                <a:solidFill>
                  <a:srgbClr val="0000FF"/>
                </a:solidFill>
                <a:latin typeface="楷体_GB2312" pitchFamily="49" charset="-122"/>
                <a:ea typeface="楷体_GB2312" pitchFamily="49" charset="-122"/>
              </a:rPr>
              <a:t>、上 常 从 容 与 信 言 诸 将 能 不 各 有 差 上 问 曰 如 我 能 将 几 何 信 曰 陛 下 不 过 能 将 十 万 上 曰 于 君 何 如 曰 臣 多 多 而 益 善 耳 笑 曰 多 多 益 善 何 为 为 我 禽 信 曰 陛 下 不 能 将 兵 而 善 将 将 此 乃 信 之 所 以 为 陛 下 禽 也  。</a:t>
            </a:r>
            <a:endParaRPr lang="zh-CN" altLang="en-US" sz="3600" b="1" dirty="0">
              <a:solidFill>
                <a:srgbClr val="0000FF"/>
              </a:solidFill>
              <a:latin typeface="楷体_GB2312" pitchFamily="49" charset="-122"/>
              <a:ea typeface="楷体_GB2312" pitchFamily="49" charset="-122"/>
            </a:endParaRPr>
          </a:p>
        </p:txBody>
      </p:sp>
      <p:pic>
        <p:nvPicPr>
          <p:cNvPr id="2" name="内容占位符 3"/>
          <p:cNvPicPr>
            <a:picLocks noGrp="1" noChangeAspect="1"/>
          </p:cNvPicPr>
          <p:nvPr/>
        </p:nvPicPr>
        <p:blipFill>
          <a:blip r:embed="rId1"/>
          <a:srcRect t="43501"/>
          <a:stretch>
            <a:fillRect/>
          </a:stretch>
        </p:blipFill>
        <p:spPr>
          <a:xfrm>
            <a:off x="-317" y="3937635"/>
            <a:ext cx="8988425" cy="3810000"/>
          </a:xfrm>
          <a:prstGeom prst="rect">
            <a:avLst/>
          </a:prstGeom>
          <a:noFill/>
          <a:ln w="9525">
            <a:noFill/>
          </a:ln>
        </p:spPr>
      </p:pic>
      <p:sp>
        <p:nvSpPr>
          <p:cNvPr id="3" name="文本框 2"/>
          <p:cNvSpPr txBox="1"/>
          <p:nvPr/>
        </p:nvSpPr>
        <p:spPr>
          <a:xfrm>
            <a:off x="144780" y="4175760"/>
            <a:ext cx="1013460" cy="1845310"/>
          </a:xfrm>
          <a:prstGeom prst="rect">
            <a:avLst/>
          </a:prstGeom>
          <a:solidFill>
            <a:schemeClr val="tx1"/>
          </a:solidFill>
        </p:spPr>
        <p:txBody>
          <a:bodyPr vert="eaVert" wrap="square" rtlCol="0">
            <a:spAutoFit/>
          </a:bodyPr>
          <a:p>
            <a:endParaRPr lang="zh-CN" altLang="en-US"/>
          </a:p>
          <a:p>
            <a:endParaRPr lang="zh-CN" altLang="en-US"/>
          </a:p>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2754">
                                            <p:txEl>
                                              <p:charRg st="0" end="168"/>
                                            </p:txEl>
                                          </p:spTgt>
                                        </p:tgtEl>
                                        <p:attrNameLst>
                                          <p:attrName>style.visibility</p:attrName>
                                        </p:attrNameLst>
                                      </p:cBhvr>
                                      <p:to>
                                        <p:strVal val="visible"/>
                                      </p:to>
                                    </p:set>
                                    <p:anim calcmode="lin" valueType="num">
                                      <p:cBhvr additive="base">
                                        <p:cTn id="7" dur="500" fill="hold"/>
                                        <p:tgtEl>
                                          <p:spTgt spid="202754">
                                            <p:txEl>
                                              <p:charRg st="0" end="168"/>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2754">
                                            <p:txEl>
                                              <p:charRg st="0" end="168"/>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xit" presetSubtype="4" fill="hold" grpId="1" nodeType="clickEffect">
                                  <p:stCondLst>
                                    <p:cond delay="0"/>
                                  </p:stCondLst>
                                  <p:childTnLst>
                                    <p:anim calcmode="lin" valueType="num">
                                      <p:cBhvr additive="base">
                                        <p:cTn id="12" dur="500"/>
                                        <p:tgtEl>
                                          <p:spTgt spid="202754">
                                            <p:txEl>
                                              <p:charRg st="0" end="168"/>
                                            </p:txEl>
                                          </p:spTgt>
                                        </p:tgtEl>
                                        <p:attrNameLst>
                                          <p:attrName>ppt_x</p:attrName>
                                        </p:attrNameLst>
                                      </p:cBhvr>
                                      <p:tavLst>
                                        <p:tav tm="0">
                                          <p:val>
                                            <p:strVal val="ppt_x"/>
                                          </p:val>
                                        </p:tav>
                                        <p:tav tm="100000">
                                          <p:val>
                                            <p:strVal val="ppt_x"/>
                                          </p:val>
                                        </p:tav>
                                      </p:tavLst>
                                    </p:anim>
                                    <p:anim calcmode="lin" valueType="num">
                                      <p:cBhvr additive="base">
                                        <p:cTn id="13" dur="500"/>
                                        <p:tgtEl>
                                          <p:spTgt spid="202754">
                                            <p:txEl>
                                              <p:charRg st="0" end="168"/>
                                            </p:txEl>
                                          </p:spTgt>
                                        </p:tgtEl>
                                        <p:attrNameLst>
                                          <p:attrName>ppt_y</p:attrName>
                                        </p:attrNameLst>
                                      </p:cBhvr>
                                      <p:tavLst>
                                        <p:tav tm="0">
                                          <p:val>
                                            <p:strVal val="ppt_y"/>
                                          </p:val>
                                        </p:tav>
                                        <p:tav tm="100000">
                                          <p:val>
                                            <p:strVal val="1+ppt_h/2"/>
                                          </p:val>
                                        </p:tav>
                                      </p:tavLst>
                                    </p:anim>
                                    <p:set>
                                      <p:cBhvr>
                                        <p:cTn id="14" dur="1" fill="hold">
                                          <p:stCondLst>
                                            <p:cond delay="499"/>
                                          </p:stCondLst>
                                        </p:cTn>
                                        <p:tgtEl>
                                          <p:spTgt spid="202754">
                                            <p:txEl>
                                              <p:charRg st="0" end="168"/>
                                            </p:txEl>
                                          </p:spTgt>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2754" grpId="0" build="p"/>
      <p:bldP spid="202754" grpId="1"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5" name="标题 1"/>
          <p:cNvSpPr>
            <a:spLocks noGrp="1"/>
          </p:cNvSpPr>
          <p:nvPr>
            <p:ph type="title"/>
          </p:nvPr>
        </p:nvSpPr>
        <p:spPr/>
        <p:txBody>
          <a:bodyPr vert="horz" wrap="square" lIns="91440" tIns="45720" rIns="91440" bIns="45720" anchor="ctr"/>
          <a:p>
            <a:pPr eaLnBrk="1" hangingPunct="1"/>
            <a:endParaRPr lang="zh-CN" altLang="en-US" dirty="0"/>
          </a:p>
        </p:txBody>
      </p:sp>
      <p:pic>
        <p:nvPicPr>
          <p:cNvPr id="26626" name="内容占位符 3"/>
          <p:cNvPicPr>
            <a:picLocks noGrp="1" noChangeAspect="1"/>
          </p:cNvPicPr>
          <p:nvPr>
            <p:ph idx="1"/>
          </p:nvPr>
        </p:nvPicPr>
        <p:blipFill>
          <a:blip r:embed="rId1"/>
          <a:srcRect b="47853"/>
          <a:stretch>
            <a:fillRect/>
          </a:stretch>
        </p:blipFill>
        <p:spPr>
          <a:xfrm>
            <a:off x="0" y="274955"/>
            <a:ext cx="8988425" cy="3515995"/>
          </a:xfrm>
        </p:spPr>
      </p:pic>
      <p:sp>
        <p:nvSpPr>
          <p:cNvPr id="2" name="标题 1"/>
          <p:cNvSpPr>
            <a:spLocks noGrp="1"/>
          </p:cNvSpPr>
          <p:nvPr/>
        </p:nvSpPr>
        <p:spPr>
          <a:xfrm>
            <a:off x="200660" y="414655"/>
            <a:ext cx="4037965" cy="863600"/>
          </a:xfrm>
          <a:prstGeom prst="rect">
            <a:avLst/>
          </a:prstGeom>
          <a:solidFill>
            <a:schemeClr val="tx1"/>
          </a:solidFill>
          <a:ln w="9525">
            <a:noFill/>
          </a:ln>
        </p:spPr>
        <p:txBody>
          <a:bodyPr anchor="ctr"/>
          <a:lstStyle>
            <a:lvl1pPr marL="0" lvl="0" indent="0" algn="ctr" defTabSz="914400" rtl="0" eaLnBrk="1" fontAlgn="base" latinLnBrk="0" hangingPunct="1">
              <a:lnSpc>
                <a:spcPct val="100000"/>
              </a:lnSpc>
              <a:spcBef>
                <a:spcPct val="0"/>
              </a:spcBef>
              <a:spcAft>
                <a:spcPct val="0"/>
              </a:spcAft>
              <a:buNone/>
              <a:defRPr sz="4400" b="1" i="0" u="none" kern="1200" baseline="0">
                <a:solidFill>
                  <a:schemeClr val="tx2"/>
                </a:solidFill>
                <a:effectLst>
                  <a:outerShdw blurRad="38100" dist="38100" dir="2700000">
                    <a:srgbClr val="C0C0C0"/>
                  </a:outerShdw>
                </a:effectLst>
                <a:latin typeface="+mj-lt"/>
                <a:ea typeface="+mj-ea"/>
                <a:cs typeface="+mj-cs"/>
              </a:defRPr>
            </a:lvl1pPr>
          </a:lstStyle>
          <a:p>
            <a:pPr algn="l"/>
            <a:r>
              <a:rPr lang="zh-CN" altLang="en-US" dirty="0">
                <a:solidFill>
                  <a:srgbClr val="FF0000"/>
                </a:solidFill>
                <a:latin typeface="华文中宋" pitchFamily="2" charset="-122"/>
                <a:ea typeface="楷体_GB2312" pitchFamily="49" charset="-122"/>
                <a:sym typeface="+mn-ea"/>
              </a:rPr>
              <a:t>关注点：</a:t>
            </a:r>
            <a:endParaRPr lang="en-US" altLang="zh-CN">
              <a:sym typeface="+mn-ea"/>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4020" name="文本框 214019"/>
          <p:cNvSpPr txBox="1"/>
          <p:nvPr/>
        </p:nvSpPr>
        <p:spPr>
          <a:xfrm>
            <a:off x="519113" y="31750"/>
            <a:ext cx="8413750" cy="4486275"/>
          </a:xfrm>
          <a:prstGeom prst="rect">
            <a:avLst/>
          </a:prstGeom>
          <a:noFill/>
          <a:ln w="9525">
            <a:noFill/>
          </a:ln>
        </p:spPr>
        <p:txBody>
          <a:bodyPr wrap="none" anchor="t">
            <a:spAutoFit/>
          </a:bodyPr>
          <a:p>
            <a:endParaRPr lang="en-US" altLang="zh-CN" sz="3600" b="1" dirty="0">
              <a:solidFill>
                <a:srgbClr val="FFCC00"/>
              </a:solidFill>
              <a:latin typeface="Garamond" pitchFamily="18" charset="0"/>
            </a:endParaRPr>
          </a:p>
          <a:p>
            <a:r>
              <a:rPr lang="zh-CN" altLang="en-US" sz="3600" b="1" dirty="0">
                <a:solidFill>
                  <a:srgbClr val="0000FF"/>
                </a:solidFill>
                <a:latin typeface="楷体_GB2312" pitchFamily="49" charset="-122"/>
                <a:ea typeface="楷体_GB2312" pitchFamily="49" charset="-122"/>
              </a:rPr>
              <a:t>太宗曾罢朝怒曰会杀此田舍汉文德后问</a:t>
            </a:r>
            <a:endParaRPr lang="zh-CN" altLang="en-US" sz="3600" b="1" dirty="0">
              <a:solidFill>
                <a:srgbClr val="0000FF"/>
              </a:solidFill>
              <a:latin typeface="楷体_GB2312" pitchFamily="49" charset="-122"/>
              <a:ea typeface="楷体_GB2312" pitchFamily="49" charset="-122"/>
            </a:endParaRPr>
          </a:p>
          <a:p>
            <a:r>
              <a:rPr lang="zh-CN" altLang="en-US" sz="3600" b="1" dirty="0">
                <a:solidFill>
                  <a:srgbClr val="0000FF"/>
                </a:solidFill>
                <a:latin typeface="楷体_GB2312" pitchFamily="49" charset="-122"/>
                <a:ea typeface="楷体_GB2312" pitchFamily="49" charset="-122"/>
              </a:rPr>
              <a:t>谁触忤陛下帝曰岂过魏征每廷争辱我使</a:t>
            </a:r>
            <a:endParaRPr lang="zh-CN" altLang="en-US" sz="3600" b="1" dirty="0">
              <a:solidFill>
                <a:srgbClr val="0000FF"/>
              </a:solidFill>
              <a:latin typeface="楷体_GB2312" pitchFamily="49" charset="-122"/>
              <a:ea typeface="楷体_GB2312" pitchFamily="49" charset="-122"/>
            </a:endParaRPr>
          </a:p>
          <a:p>
            <a:r>
              <a:rPr lang="zh-CN" altLang="en-US" sz="3600" b="1" dirty="0">
                <a:solidFill>
                  <a:srgbClr val="0000FF"/>
                </a:solidFill>
                <a:latin typeface="楷体_GB2312" pitchFamily="49" charset="-122"/>
                <a:ea typeface="楷体_GB2312" pitchFamily="49" charset="-122"/>
              </a:rPr>
              <a:t>我常不自得 后退而具朝服立于庭帝惊曰</a:t>
            </a:r>
            <a:endParaRPr lang="zh-CN" altLang="en-US" sz="3600" b="1" dirty="0">
              <a:solidFill>
                <a:srgbClr val="0000FF"/>
              </a:solidFill>
              <a:latin typeface="楷体_GB2312" pitchFamily="49" charset="-122"/>
              <a:ea typeface="楷体_GB2312" pitchFamily="49" charset="-122"/>
            </a:endParaRPr>
          </a:p>
          <a:p>
            <a:r>
              <a:rPr lang="zh-CN" altLang="en-US" sz="3600" b="1" dirty="0">
                <a:solidFill>
                  <a:srgbClr val="0000FF"/>
                </a:solidFill>
                <a:latin typeface="楷体_GB2312" pitchFamily="49" charset="-122"/>
                <a:ea typeface="楷体_GB2312" pitchFamily="49" charset="-122"/>
              </a:rPr>
              <a:t>皇后何为若是对曰妾闻主圣臣忠今陛下圣</a:t>
            </a:r>
            <a:endParaRPr lang="zh-CN" altLang="en-US" sz="3600" b="1" dirty="0">
              <a:solidFill>
                <a:srgbClr val="0000FF"/>
              </a:solidFill>
              <a:latin typeface="楷体_GB2312" pitchFamily="49" charset="-122"/>
              <a:ea typeface="楷体_GB2312" pitchFamily="49" charset="-122"/>
            </a:endParaRPr>
          </a:p>
          <a:p>
            <a:r>
              <a:rPr lang="zh-CN" altLang="en-US" sz="3600" b="1" dirty="0">
                <a:solidFill>
                  <a:srgbClr val="0000FF"/>
                </a:solidFill>
                <a:latin typeface="楷体_GB2312" pitchFamily="49" charset="-122"/>
                <a:ea typeface="楷体_GB2312" pitchFamily="49" charset="-122"/>
              </a:rPr>
              <a:t>明故魏征得直言妾幸备数后宫安敢不贺 </a:t>
            </a:r>
            <a:endParaRPr lang="zh-CN" altLang="en-US" sz="3600" b="1" dirty="0">
              <a:solidFill>
                <a:srgbClr val="0000FF"/>
              </a:solidFill>
              <a:latin typeface="楷体_GB2312" pitchFamily="49" charset="-122"/>
              <a:ea typeface="楷体_GB2312" pitchFamily="49" charset="-122"/>
            </a:endParaRPr>
          </a:p>
          <a:p>
            <a:endParaRPr lang="zh-CN" altLang="en-US" sz="3600" b="1" dirty="0">
              <a:solidFill>
                <a:srgbClr val="0000FF"/>
              </a:solidFill>
              <a:latin typeface="楷体_GB2312" pitchFamily="49" charset="-122"/>
              <a:ea typeface="楷体_GB2312" pitchFamily="49" charset="-122"/>
            </a:endParaRPr>
          </a:p>
          <a:p>
            <a:endParaRPr lang="zh-CN" altLang="en-US" sz="3600" b="1" dirty="0">
              <a:latin typeface="Garamond" pitchFamily="18" charset="0"/>
            </a:endParaRPr>
          </a:p>
        </p:txBody>
      </p:sp>
      <p:sp>
        <p:nvSpPr>
          <p:cNvPr id="214021" name="文本框 214020"/>
          <p:cNvSpPr txBox="1"/>
          <p:nvPr/>
        </p:nvSpPr>
        <p:spPr>
          <a:xfrm>
            <a:off x="250825" y="643255"/>
            <a:ext cx="8893175" cy="4523105"/>
          </a:xfrm>
          <a:prstGeom prst="rect">
            <a:avLst/>
          </a:prstGeom>
          <a:solidFill>
            <a:schemeClr val="tx1"/>
          </a:solidFill>
          <a:ln w="9525">
            <a:noFill/>
          </a:ln>
        </p:spPr>
        <p:txBody>
          <a:bodyPr wrap="square">
            <a:spAutoFit/>
          </a:bodyPr>
          <a:p>
            <a:r>
              <a:rPr lang="zh-CN" altLang="en-US" sz="3600" b="1" dirty="0">
                <a:solidFill>
                  <a:schemeClr val="bg1"/>
                </a:solidFill>
                <a:latin typeface="楷体_GB2312" pitchFamily="49" charset="-122"/>
                <a:ea typeface="楷体_GB2312" pitchFamily="49" charset="-122"/>
              </a:rPr>
              <a:t>太宗曾罢朝怒曰会杀此田舍汉文德后问</a:t>
            </a:r>
            <a:endParaRPr lang="zh-CN" altLang="en-US" sz="3600" b="1" dirty="0">
              <a:solidFill>
                <a:schemeClr val="bg1"/>
              </a:solidFill>
              <a:latin typeface="楷体_GB2312" pitchFamily="49" charset="-122"/>
              <a:ea typeface="楷体_GB2312" pitchFamily="49" charset="-122"/>
            </a:endParaRPr>
          </a:p>
          <a:p>
            <a:r>
              <a:rPr lang="zh-CN" altLang="en-US" sz="3600" b="1" dirty="0">
                <a:solidFill>
                  <a:schemeClr val="bg1"/>
                </a:solidFill>
                <a:latin typeface="楷体_GB2312" pitchFamily="49" charset="-122"/>
                <a:ea typeface="楷体_GB2312" pitchFamily="49" charset="-122"/>
              </a:rPr>
              <a:t>谁触忤陛下帝曰岂过魏征 每廷争辱我 </a:t>
            </a:r>
            <a:endParaRPr lang="zh-CN" altLang="en-US" sz="3600" b="1">
              <a:solidFill>
                <a:schemeClr val="bg1"/>
              </a:solidFill>
              <a:latin typeface="楷体_GB2312" pitchFamily="49" charset="-122"/>
              <a:ea typeface="楷体_GB2312" pitchFamily="49" charset="-122"/>
            </a:endParaRPr>
          </a:p>
          <a:p>
            <a:r>
              <a:rPr lang="zh-CN" altLang="en-US" sz="3600" b="1" dirty="0">
                <a:solidFill>
                  <a:schemeClr val="bg1"/>
                </a:solidFill>
                <a:latin typeface="楷体_GB2312" pitchFamily="49" charset="-122"/>
                <a:ea typeface="楷体_GB2312" pitchFamily="49" charset="-122"/>
              </a:rPr>
              <a:t>使我常不自得后退而具朝服立于庭帝惊</a:t>
            </a:r>
            <a:endParaRPr lang="zh-CN" altLang="en-US" sz="3600" b="1" dirty="0">
              <a:solidFill>
                <a:schemeClr val="bg1"/>
              </a:solidFill>
              <a:latin typeface="楷体_GB2312" pitchFamily="49" charset="-122"/>
              <a:ea typeface="楷体_GB2312" pitchFamily="49" charset="-122"/>
            </a:endParaRPr>
          </a:p>
          <a:p>
            <a:r>
              <a:rPr lang="zh-CN" altLang="en-US" sz="3600" b="1" dirty="0">
                <a:solidFill>
                  <a:schemeClr val="bg1"/>
                </a:solidFill>
                <a:latin typeface="楷体_GB2312" pitchFamily="49" charset="-122"/>
                <a:ea typeface="楷体_GB2312" pitchFamily="49" charset="-122"/>
              </a:rPr>
              <a:t>曰皇后何为若是对曰妾闻主圣臣忠今</a:t>
            </a:r>
            <a:endParaRPr lang="zh-CN" altLang="en-US" sz="3600" b="1" dirty="0">
              <a:solidFill>
                <a:schemeClr val="bg1"/>
              </a:solidFill>
              <a:latin typeface="楷体_GB2312" pitchFamily="49" charset="-122"/>
              <a:ea typeface="楷体_GB2312" pitchFamily="49" charset="-122"/>
            </a:endParaRPr>
          </a:p>
          <a:p>
            <a:r>
              <a:rPr lang="zh-CN" altLang="en-US" sz="3600" b="1" dirty="0">
                <a:solidFill>
                  <a:schemeClr val="bg1"/>
                </a:solidFill>
                <a:latin typeface="楷体_GB2312" pitchFamily="49" charset="-122"/>
                <a:ea typeface="楷体_GB2312" pitchFamily="49" charset="-122"/>
              </a:rPr>
              <a:t>陛下圣明故魏征得直言妾幸备数后宫安</a:t>
            </a:r>
            <a:endParaRPr lang="zh-CN" altLang="en-US" sz="3600" b="1">
              <a:solidFill>
                <a:schemeClr val="bg1"/>
              </a:solidFill>
              <a:latin typeface="楷体_GB2312" pitchFamily="49" charset="-122"/>
              <a:ea typeface="楷体_GB2312" pitchFamily="49" charset="-122"/>
            </a:endParaRPr>
          </a:p>
          <a:p>
            <a:r>
              <a:rPr lang="zh-CN" altLang="en-US" sz="3600" b="1" dirty="0">
                <a:solidFill>
                  <a:schemeClr val="bg1"/>
                </a:solidFill>
                <a:latin typeface="楷体_GB2312" pitchFamily="49" charset="-122"/>
                <a:ea typeface="楷体_GB2312" pitchFamily="49" charset="-122"/>
              </a:rPr>
              <a:t>敢不贺</a:t>
            </a:r>
            <a:endParaRPr lang="zh-CN" altLang="en-US" sz="3600" b="1" dirty="0">
              <a:solidFill>
                <a:schemeClr val="bg1"/>
              </a:solidFill>
              <a:latin typeface="楷体_GB2312" pitchFamily="49" charset="-122"/>
              <a:ea typeface="楷体_GB2312" pitchFamily="49" charset="-122"/>
            </a:endParaRPr>
          </a:p>
          <a:p>
            <a:endParaRPr lang="zh-CN" altLang="en-US" sz="3600" b="1" dirty="0">
              <a:solidFill>
                <a:schemeClr val="bg1"/>
              </a:solidFill>
              <a:latin typeface="楷体_GB2312" pitchFamily="49" charset="-122"/>
              <a:ea typeface="楷体_GB2312" pitchFamily="49" charset="-122"/>
            </a:endParaRPr>
          </a:p>
          <a:p>
            <a:endParaRPr lang="zh-CN" altLang="en-US" sz="3600" b="1" dirty="0">
              <a:solidFill>
                <a:schemeClr val="bg1"/>
              </a:solidFill>
              <a:latin typeface="楷体_GB2312" pitchFamily="49" charset="-122"/>
              <a:ea typeface="楷体_GB2312" pitchFamily="49" charset="-122"/>
            </a:endParaRPr>
          </a:p>
        </p:txBody>
      </p:sp>
      <p:sp>
        <p:nvSpPr>
          <p:cNvPr id="214039" name="WordArt 21"/>
          <p:cNvSpPr/>
          <p:nvPr/>
        </p:nvSpPr>
        <p:spPr>
          <a:xfrm>
            <a:off x="323850" y="0"/>
            <a:ext cx="1439863" cy="642938"/>
          </a:xfrm>
          <a:prstGeom prst="rect">
            <a:avLst/>
          </a:prstGeom>
        </p:spPr>
        <p:txBody>
          <a:bodyPr wrap="none" fromWordArt="1">
            <a:prstTxWarp prst="textPlain">
              <a:avLst>
                <a:gd name="adj" fmla="val 50000"/>
              </a:avLst>
            </a:prstTxWarp>
            <a:normAutofit/>
          </a:bodyPr>
          <a:p>
            <a:pPr algn="ctr"/>
            <a:r>
              <a:rPr lang="zh-CN" altLang="en-US" sz="3600" b="1">
                <a:ln w="12700" cap="flat" cmpd="sng">
                  <a:solidFill>
                    <a:srgbClr val="EAEAEA"/>
                  </a:solidFill>
                  <a:prstDash val="solid"/>
                  <a:headEnd type="none" w="med" len="med"/>
                  <a:tailEnd type="none" w="med" len="med"/>
                </a:ln>
                <a:gradFill rotWithShape="1">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79999"/>
                    </a:srgbClr>
                  </a:outerShdw>
                </a:effectLst>
                <a:latin typeface="楷体_GB2312" charset="0"/>
                <a:ea typeface="楷体_GB2312" charset="0"/>
              </a:rPr>
              <a:t>训练</a:t>
            </a:r>
            <a:endParaRPr lang="zh-CN" altLang="en-US" sz="3600" b="1">
              <a:ln w="12700" cap="flat" cmpd="sng">
                <a:solidFill>
                  <a:srgbClr val="EAEAEA"/>
                </a:solidFill>
                <a:prstDash val="solid"/>
                <a:headEnd type="none" w="med" len="med"/>
                <a:tailEnd type="none" w="med" len="med"/>
              </a:ln>
              <a:gradFill rotWithShape="1">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79999"/>
                  </a:srgbClr>
                </a:outerShdw>
              </a:effectLst>
              <a:latin typeface="楷体_GB2312" charset="0"/>
              <a:ea typeface="楷体_GB2312" charset="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14020" name="文本框 214019"/>
          <p:cNvSpPr txBox="1"/>
          <p:nvPr/>
        </p:nvSpPr>
        <p:spPr>
          <a:xfrm>
            <a:off x="519113" y="31750"/>
            <a:ext cx="8413750" cy="4486275"/>
          </a:xfrm>
          <a:prstGeom prst="rect">
            <a:avLst/>
          </a:prstGeom>
          <a:noFill/>
          <a:ln w="9525">
            <a:noFill/>
          </a:ln>
        </p:spPr>
        <p:txBody>
          <a:bodyPr wrap="none" anchor="t">
            <a:spAutoFit/>
          </a:bodyPr>
          <a:p>
            <a:endParaRPr lang="en-US" altLang="zh-CN" sz="3600" b="1" dirty="0">
              <a:solidFill>
                <a:srgbClr val="FFCC00"/>
              </a:solidFill>
              <a:latin typeface="Garamond" pitchFamily="18" charset="0"/>
            </a:endParaRPr>
          </a:p>
          <a:p>
            <a:r>
              <a:rPr lang="zh-CN" altLang="en-US" sz="3600" b="1" dirty="0">
                <a:solidFill>
                  <a:srgbClr val="0000FF"/>
                </a:solidFill>
                <a:latin typeface="楷体_GB2312" pitchFamily="49" charset="-122"/>
                <a:ea typeface="楷体_GB2312" pitchFamily="49" charset="-122"/>
              </a:rPr>
              <a:t>太宗曾罢朝怒曰会杀此田舍汉文德后问</a:t>
            </a:r>
            <a:endParaRPr lang="zh-CN" altLang="en-US" sz="3600" b="1" dirty="0">
              <a:solidFill>
                <a:srgbClr val="0000FF"/>
              </a:solidFill>
              <a:latin typeface="楷体_GB2312" pitchFamily="49" charset="-122"/>
              <a:ea typeface="楷体_GB2312" pitchFamily="49" charset="-122"/>
            </a:endParaRPr>
          </a:p>
          <a:p>
            <a:r>
              <a:rPr lang="zh-CN" altLang="en-US" sz="3600" b="1" dirty="0">
                <a:solidFill>
                  <a:srgbClr val="0000FF"/>
                </a:solidFill>
                <a:latin typeface="楷体_GB2312" pitchFamily="49" charset="-122"/>
                <a:ea typeface="楷体_GB2312" pitchFamily="49" charset="-122"/>
              </a:rPr>
              <a:t>谁触忤陛下帝曰岂过魏征每廷争辱我使</a:t>
            </a:r>
            <a:endParaRPr lang="zh-CN" altLang="en-US" sz="3600" b="1" dirty="0">
              <a:solidFill>
                <a:srgbClr val="0000FF"/>
              </a:solidFill>
              <a:latin typeface="楷体_GB2312" pitchFamily="49" charset="-122"/>
              <a:ea typeface="楷体_GB2312" pitchFamily="49" charset="-122"/>
            </a:endParaRPr>
          </a:p>
          <a:p>
            <a:r>
              <a:rPr lang="zh-CN" altLang="en-US" sz="3600" b="1" dirty="0">
                <a:solidFill>
                  <a:srgbClr val="0000FF"/>
                </a:solidFill>
                <a:latin typeface="楷体_GB2312" pitchFamily="49" charset="-122"/>
                <a:ea typeface="楷体_GB2312" pitchFamily="49" charset="-122"/>
              </a:rPr>
              <a:t>我常不自得 后退而具朝服立于庭帝惊曰</a:t>
            </a:r>
            <a:endParaRPr lang="zh-CN" altLang="en-US" sz="3600" b="1" dirty="0">
              <a:solidFill>
                <a:srgbClr val="0000FF"/>
              </a:solidFill>
              <a:latin typeface="楷体_GB2312" pitchFamily="49" charset="-122"/>
              <a:ea typeface="楷体_GB2312" pitchFamily="49" charset="-122"/>
            </a:endParaRPr>
          </a:p>
          <a:p>
            <a:r>
              <a:rPr lang="zh-CN" altLang="en-US" sz="3600" b="1" dirty="0">
                <a:solidFill>
                  <a:srgbClr val="0000FF"/>
                </a:solidFill>
                <a:latin typeface="楷体_GB2312" pitchFamily="49" charset="-122"/>
                <a:ea typeface="楷体_GB2312" pitchFamily="49" charset="-122"/>
              </a:rPr>
              <a:t>皇后何为若是对曰妾闻主圣臣忠今陛下圣</a:t>
            </a:r>
            <a:endParaRPr lang="zh-CN" altLang="en-US" sz="3600" b="1" dirty="0">
              <a:solidFill>
                <a:srgbClr val="0000FF"/>
              </a:solidFill>
              <a:latin typeface="楷体_GB2312" pitchFamily="49" charset="-122"/>
              <a:ea typeface="楷体_GB2312" pitchFamily="49" charset="-122"/>
            </a:endParaRPr>
          </a:p>
          <a:p>
            <a:r>
              <a:rPr lang="zh-CN" altLang="en-US" sz="3600" b="1" dirty="0">
                <a:solidFill>
                  <a:srgbClr val="0000FF"/>
                </a:solidFill>
                <a:latin typeface="楷体_GB2312" pitchFamily="49" charset="-122"/>
                <a:ea typeface="楷体_GB2312" pitchFamily="49" charset="-122"/>
              </a:rPr>
              <a:t>明故魏征得直言妾幸备数后宫安敢不贺 </a:t>
            </a:r>
            <a:endParaRPr lang="zh-CN" altLang="en-US" sz="3600" b="1" dirty="0">
              <a:solidFill>
                <a:srgbClr val="0000FF"/>
              </a:solidFill>
              <a:latin typeface="楷体_GB2312" pitchFamily="49" charset="-122"/>
              <a:ea typeface="楷体_GB2312" pitchFamily="49" charset="-122"/>
            </a:endParaRPr>
          </a:p>
          <a:p>
            <a:endParaRPr lang="zh-CN" altLang="en-US" sz="3600" b="1" dirty="0">
              <a:solidFill>
                <a:srgbClr val="0000FF"/>
              </a:solidFill>
              <a:latin typeface="楷体_GB2312" pitchFamily="49" charset="-122"/>
              <a:ea typeface="楷体_GB2312" pitchFamily="49" charset="-122"/>
            </a:endParaRPr>
          </a:p>
          <a:p>
            <a:endParaRPr lang="zh-CN" altLang="en-US" sz="3600" b="1" dirty="0">
              <a:latin typeface="Garamond" pitchFamily="18" charset="0"/>
            </a:endParaRPr>
          </a:p>
        </p:txBody>
      </p:sp>
      <p:sp>
        <p:nvSpPr>
          <p:cNvPr id="214021" name="文本框 214020"/>
          <p:cNvSpPr txBox="1"/>
          <p:nvPr/>
        </p:nvSpPr>
        <p:spPr>
          <a:xfrm>
            <a:off x="250825" y="643255"/>
            <a:ext cx="8893175" cy="4523105"/>
          </a:xfrm>
          <a:prstGeom prst="rect">
            <a:avLst/>
          </a:prstGeom>
          <a:solidFill>
            <a:schemeClr val="tx1"/>
          </a:solidFill>
          <a:ln w="9525">
            <a:noFill/>
          </a:ln>
        </p:spPr>
        <p:txBody>
          <a:bodyPr wrap="square">
            <a:spAutoFit/>
          </a:bodyPr>
          <a:p>
            <a:r>
              <a:rPr lang="zh-CN" altLang="en-US" sz="3600" b="1" dirty="0">
                <a:solidFill>
                  <a:srgbClr val="0000FF"/>
                </a:solidFill>
                <a:latin typeface="楷体_GB2312" pitchFamily="49" charset="-122"/>
                <a:ea typeface="楷体_GB2312" pitchFamily="49" charset="-122"/>
              </a:rPr>
              <a:t>太宗曾罢朝 怒</a:t>
            </a:r>
            <a:r>
              <a:rPr lang="zh-CN" altLang="en-US" sz="3600" b="1" dirty="0">
                <a:solidFill>
                  <a:srgbClr val="FF0000"/>
                </a:solidFill>
                <a:latin typeface="楷体_GB2312" pitchFamily="49" charset="-122"/>
                <a:ea typeface="楷体_GB2312" pitchFamily="49" charset="-122"/>
              </a:rPr>
              <a:t>曰 </a:t>
            </a:r>
            <a:r>
              <a:rPr lang="zh-CN" altLang="en-US" sz="3600" b="1" dirty="0">
                <a:solidFill>
                  <a:srgbClr val="0000FF"/>
                </a:solidFill>
                <a:latin typeface="楷体_GB2312" pitchFamily="49" charset="-122"/>
                <a:ea typeface="楷体_GB2312" pitchFamily="49" charset="-122"/>
              </a:rPr>
              <a:t>会杀此田舍汉 </a:t>
            </a:r>
            <a:r>
              <a:rPr lang="zh-CN" altLang="en-US" sz="3600" b="1" dirty="0">
                <a:solidFill>
                  <a:srgbClr val="FF0000"/>
                </a:solidFill>
                <a:latin typeface="楷体_GB2312" pitchFamily="49" charset="-122"/>
                <a:ea typeface="楷体_GB2312" pitchFamily="49" charset="-122"/>
              </a:rPr>
              <a:t>文德后问</a:t>
            </a:r>
            <a:endParaRPr lang="zh-CN" altLang="en-US" sz="3600" b="1" dirty="0">
              <a:solidFill>
                <a:srgbClr val="FF0000"/>
              </a:solidFill>
              <a:latin typeface="楷体_GB2312" pitchFamily="49" charset="-122"/>
              <a:ea typeface="楷体_GB2312" pitchFamily="49" charset="-122"/>
            </a:endParaRPr>
          </a:p>
          <a:p>
            <a:r>
              <a:rPr lang="zh-CN" altLang="en-US" sz="3600" b="1" dirty="0">
                <a:solidFill>
                  <a:srgbClr val="0000FF"/>
                </a:solidFill>
                <a:latin typeface="楷体_GB2312" pitchFamily="49" charset="-122"/>
                <a:ea typeface="楷体_GB2312" pitchFamily="49" charset="-122"/>
              </a:rPr>
              <a:t> 谁触忤陛下 </a:t>
            </a:r>
            <a:r>
              <a:rPr lang="zh-CN" altLang="en-US" sz="3600" b="1" dirty="0">
                <a:solidFill>
                  <a:srgbClr val="FF0000"/>
                </a:solidFill>
                <a:latin typeface="楷体_GB2312" pitchFamily="49" charset="-122"/>
                <a:ea typeface="楷体_GB2312" pitchFamily="49" charset="-122"/>
              </a:rPr>
              <a:t>帝曰</a:t>
            </a:r>
            <a:r>
              <a:rPr lang="zh-CN" altLang="en-US" sz="3600" b="1" dirty="0">
                <a:solidFill>
                  <a:srgbClr val="0000FF"/>
                </a:solidFill>
                <a:latin typeface="楷体_GB2312" pitchFamily="49" charset="-122"/>
                <a:ea typeface="楷体_GB2312" pitchFamily="49" charset="-122"/>
              </a:rPr>
              <a:t> 岂过魏征 每廷争辱我 </a:t>
            </a:r>
            <a:endParaRPr lang="zh-CN" altLang="en-US" sz="3600" b="1">
              <a:solidFill>
                <a:srgbClr val="0000FF"/>
              </a:solidFill>
              <a:latin typeface="楷体_GB2312" pitchFamily="49" charset="-122"/>
              <a:ea typeface="楷体_GB2312" pitchFamily="49" charset="-122"/>
            </a:endParaRPr>
          </a:p>
          <a:p>
            <a:r>
              <a:rPr lang="zh-CN" altLang="en-US" sz="3600" b="1" dirty="0">
                <a:solidFill>
                  <a:srgbClr val="0000FF"/>
                </a:solidFill>
                <a:latin typeface="楷体_GB2312" pitchFamily="49" charset="-122"/>
                <a:ea typeface="楷体_GB2312" pitchFamily="49" charset="-122"/>
              </a:rPr>
              <a:t>使我常不自得 </a:t>
            </a:r>
            <a:r>
              <a:rPr lang="zh-CN" altLang="en-US" sz="3600" b="1" dirty="0">
                <a:solidFill>
                  <a:srgbClr val="FF0000"/>
                </a:solidFill>
                <a:latin typeface="楷体_GB2312" pitchFamily="49" charset="-122"/>
                <a:ea typeface="楷体_GB2312" pitchFamily="49" charset="-122"/>
              </a:rPr>
              <a:t>后</a:t>
            </a:r>
            <a:r>
              <a:rPr lang="zh-CN" altLang="en-US" sz="3600" b="1" dirty="0">
                <a:solidFill>
                  <a:srgbClr val="0000FF"/>
                </a:solidFill>
                <a:latin typeface="楷体_GB2312" pitchFamily="49" charset="-122"/>
                <a:ea typeface="楷体_GB2312" pitchFamily="49" charset="-122"/>
              </a:rPr>
              <a:t>退而具朝服立于庭 </a:t>
            </a:r>
            <a:r>
              <a:rPr lang="zh-CN" altLang="en-US" sz="3600" b="1" dirty="0">
                <a:solidFill>
                  <a:srgbClr val="FF0000"/>
                </a:solidFill>
                <a:latin typeface="楷体_GB2312" pitchFamily="49" charset="-122"/>
                <a:ea typeface="楷体_GB2312" pitchFamily="49" charset="-122"/>
              </a:rPr>
              <a:t>帝</a:t>
            </a:r>
            <a:r>
              <a:rPr lang="zh-CN" altLang="en-US" sz="3600" b="1" dirty="0">
                <a:solidFill>
                  <a:srgbClr val="0000FF"/>
                </a:solidFill>
                <a:latin typeface="楷体_GB2312" pitchFamily="49" charset="-122"/>
                <a:ea typeface="楷体_GB2312" pitchFamily="49" charset="-122"/>
              </a:rPr>
              <a:t>惊</a:t>
            </a:r>
            <a:endParaRPr lang="zh-CN" altLang="en-US" sz="3600" b="1" dirty="0">
              <a:solidFill>
                <a:srgbClr val="0000FF"/>
              </a:solidFill>
              <a:latin typeface="楷体_GB2312" pitchFamily="49" charset="-122"/>
              <a:ea typeface="楷体_GB2312" pitchFamily="49" charset="-122"/>
            </a:endParaRPr>
          </a:p>
          <a:p>
            <a:r>
              <a:rPr lang="zh-CN" altLang="en-US" sz="3600" b="1" dirty="0">
                <a:solidFill>
                  <a:srgbClr val="FF0000"/>
                </a:solidFill>
                <a:latin typeface="楷体_GB2312" pitchFamily="49" charset="-122"/>
                <a:ea typeface="楷体_GB2312" pitchFamily="49" charset="-122"/>
              </a:rPr>
              <a:t>曰</a:t>
            </a:r>
            <a:r>
              <a:rPr lang="zh-CN" altLang="en-US" sz="3600" b="1" dirty="0">
                <a:solidFill>
                  <a:srgbClr val="0000FF"/>
                </a:solidFill>
                <a:latin typeface="楷体_GB2312" pitchFamily="49" charset="-122"/>
                <a:ea typeface="楷体_GB2312" pitchFamily="49" charset="-122"/>
              </a:rPr>
              <a:t> </a:t>
            </a:r>
            <a:r>
              <a:rPr lang="zh-CN" altLang="en-US" sz="3600" b="1" dirty="0">
                <a:solidFill>
                  <a:srgbClr val="FF0000"/>
                </a:solidFill>
                <a:latin typeface="楷体_GB2312" pitchFamily="49" charset="-122"/>
                <a:ea typeface="楷体_GB2312" pitchFamily="49" charset="-122"/>
              </a:rPr>
              <a:t>皇后</a:t>
            </a:r>
            <a:r>
              <a:rPr lang="zh-CN" altLang="en-US" sz="3600" b="1" dirty="0">
                <a:solidFill>
                  <a:srgbClr val="0000FF"/>
                </a:solidFill>
                <a:latin typeface="楷体_GB2312" pitchFamily="49" charset="-122"/>
                <a:ea typeface="楷体_GB2312" pitchFamily="49" charset="-122"/>
              </a:rPr>
              <a:t>何为若是 对</a:t>
            </a:r>
            <a:r>
              <a:rPr lang="zh-CN" altLang="en-US" sz="3600" b="1" dirty="0">
                <a:solidFill>
                  <a:srgbClr val="FF0000"/>
                </a:solidFill>
                <a:latin typeface="楷体_GB2312" pitchFamily="49" charset="-122"/>
                <a:ea typeface="楷体_GB2312" pitchFamily="49" charset="-122"/>
              </a:rPr>
              <a:t>曰</a:t>
            </a:r>
            <a:r>
              <a:rPr lang="zh-CN" altLang="en-US" sz="3600" b="1" dirty="0">
                <a:solidFill>
                  <a:srgbClr val="0000FF"/>
                </a:solidFill>
                <a:latin typeface="楷体_GB2312" pitchFamily="49" charset="-122"/>
                <a:ea typeface="楷体_GB2312" pitchFamily="49" charset="-122"/>
              </a:rPr>
              <a:t> </a:t>
            </a:r>
            <a:r>
              <a:rPr lang="zh-CN" altLang="en-US" sz="3600" b="1" dirty="0">
                <a:solidFill>
                  <a:srgbClr val="FF0000"/>
                </a:solidFill>
                <a:latin typeface="楷体_GB2312" pitchFamily="49" charset="-122"/>
                <a:ea typeface="楷体_GB2312" pitchFamily="49" charset="-122"/>
              </a:rPr>
              <a:t>妾</a:t>
            </a:r>
            <a:r>
              <a:rPr lang="zh-CN" altLang="en-US" sz="3600" b="1" dirty="0">
                <a:solidFill>
                  <a:srgbClr val="0000FF"/>
                </a:solidFill>
                <a:latin typeface="楷体_GB2312" pitchFamily="49" charset="-122"/>
                <a:ea typeface="楷体_GB2312" pitchFamily="49" charset="-122"/>
              </a:rPr>
              <a:t>闻主圣臣忠 今</a:t>
            </a:r>
            <a:endParaRPr lang="zh-CN" altLang="en-US" sz="3600" b="1" dirty="0">
              <a:solidFill>
                <a:srgbClr val="0000FF"/>
              </a:solidFill>
              <a:latin typeface="楷体_GB2312" pitchFamily="49" charset="-122"/>
              <a:ea typeface="楷体_GB2312" pitchFamily="49" charset="-122"/>
            </a:endParaRPr>
          </a:p>
          <a:p>
            <a:r>
              <a:rPr lang="zh-CN" altLang="en-US" sz="3600" b="1" dirty="0">
                <a:solidFill>
                  <a:srgbClr val="0000FF"/>
                </a:solidFill>
                <a:latin typeface="楷体_GB2312" pitchFamily="49" charset="-122"/>
                <a:ea typeface="楷体_GB2312" pitchFamily="49" charset="-122"/>
              </a:rPr>
              <a:t>陛下圣明 故魏征得直言 </a:t>
            </a:r>
            <a:r>
              <a:rPr lang="zh-CN" altLang="en-US" sz="3600" b="1" dirty="0">
                <a:solidFill>
                  <a:srgbClr val="FF0000"/>
                </a:solidFill>
                <a:latin typeface="楷体_GB2312" pitchFamily="49" charset="-122"/>
                <a:ea typeface="楷体_GB2312" pitchFamily="49" charset="-122"/>
              </a:rPr>
              <a:t>妾</a:t>
            </a:r>
            <a:r>
              <a:rPr lang="zh-CN" altLang="en-US" sz="3600" b="1" dirty="0">
                <a:solidFill>
                  <a:srgbClr val="0000FF"/>
                </a:solidFill>
                <a:latin typeface="楷体_GB2312" pitchFamily="49" charset="-122"/>
                <a:ea typeface="楷体_GB2312" pitchFamily="49" charset="-122"/>
              </a:rPr>
              <a:t>幸备数后宫 安</a:t>
            </a:r>
            <a:endParaRPr lang="zh-CN" altLang="en-US" sz="3600" b="1">
              <a:solidFill>
                <a:srgbClr val="0000FF"/>
              </a:solidFill>
              <a:latin typeface="楷体_GB2312" pitchFamily="49" charset="-122"/>
              <a:ea typeface="楷体_GB2312" pitchFamily="49" charset="-122"/>
            </a:endParaRPr>
          </a:p>
          <a:p>
            <a:r>
              <a:rPr lang="zh-CN" altLang="en-US" sz="3600" b="1" dirty="0">
                <a:solidFill>
                  <a:srgbClr val="0000FF"/>
                </a:solidFill>
                <a:latin typeface="楷体_GB2312" pitchFamily="49" charset="-122"/>
                <a:ea typeface="楷体_GB2312" pitchFamily="49" charset="-122"/>
              </a:rPr>
              <a:t>敢不贺</a:t>
            </a:r>
            <a:endParaRPr lang="zh-CN" altLang="en-US" sz="3600" b="1" dirty="0">
              <a:solidFill>
                <a:srgbClr val="0000FF"/>
              </a:solidFill>
              <a:latin typeface="楷体_GB2312" pitchFamily="49" charset="-122"/>
              <a:ea typeface="楷体_GB2312" pitchFamily="49" charset="-122"/>
            </a:endParaRPr>
          </a:p>
          <a:p>
            <a:endParaRPr lang="zh-CN" altLang="en-US" sz="3600" b="1" dirty="0">
              <a:solidFill>
                <a:srgbClr val="0000FF"/>
              </a:solidFill>
              <a:latin typeface="楷体_GB2312" pitchFamily="49" charset="-122"/>
              <a:ea typeface="楷体_GB2312" pitchFamily="49" charset="-122"/>
            </a:endParaRPr>
          </a:p>
          <a:p>
            <a:endParaRPr lang="zh-CN" altLang="en-US" sz="3600" b="1" dirty="0">
              <a:solidFill>
                <a:srgbClr val="0000FF"/>
              </a:solidFill>
              <a:latin typeface="楷体_GB2312" pitchFamily="49" charset="-122"/>
              <a:ea typeface="楷体_GB2312" pitchFamily="49" charset="-122"/>
            </a:endParaRPr>
          </a:p>
        </p:txBody>
      </p:sp>
      <p:sp>
        <p:nvSpPr>
          <p:cNvPr id="214022" name="矩形 214021"/>
          <p:cNvSpPr/>
          <p:nvPr/>
        </p:nvSpPr>
        <p:spPr>
          <a:xfrm>
            <a:off x="3758565" y="555625"/>
            <a:ext cx="576263" cy="914400"/>
          </a:xfrm>
          <a:prstGeom prst="rect">
            <a:avLst/>
          </a:prstGeom>
          <a:noFill/>
          <a:ln w="9525">
            <a:noFill/>
          </a:ln>
        </p:spPr>
        <p:txBody>
          <a:bodyPr>
            <a:spAutoFit/>
          </a:bodyPr>
          <a:p>
            <a:r>
              <a:rPr lang="en-US" altLang="zh-CN" sz="5400" b="1">
                <a:solidFill>
                  <a:srgbClr val="FF0000"/>
                </a:solidFill>
                <a:effectLst>
                  <a:outerShdw blurRad="38100" dist="38100" dir="2700000">
                    <a:srgbClr val="C0C0C0"/>
                  </a:outerShdw>
                </a:effectLst>
                <a:latin typeface="Arial" panose="020B0604020202020204" pitchFamily="34" charset="0"/>
              </a:rPr>
              <a:t>/</a:t>
            </a:r>
            <a:endParaRPr lang="en-US" altLang="zh-CN" sz="5400" b="1">
              <a:solidFill>
                <a:srgbClr val="FF0000"/>
              </a:solidFill>
              <a:effectLst>
                <a:outerShdw blurRad="38100" dist="38100" dir="2700000">
                  <a:srgbClr val="C0C0C0"/>
                </a:outerShdw>
              </a:effectLst>
              <a:latin typeface="Arial" panose="020B0604020202020204" pitchFamily="34" charset="0"/>
            </a:endParaRPr>
          </a:p>
        </p:txBody>
      </p:sp>
      <p:sp>
        <p:nvSpPr>
          <p:cNvPr id="214023" name="矩形 214022"/>
          <p:cNvSpPr/>
          <p:nvPr/>
        </p:nvSpPr>
        <p:spPr>
          <a:xfrm>
            <a:off x="3058795" y="1557338"/>
            <a:ext cx="576263" cy="914400"/>
          </a:xfrm>
          <a:prstGeom prst="rect">
            <a:avLst/>
          </a:prstGeom>
          <a:noFill/>
          <a:ln w="9525">
            <a:noFill/>
          </a:ln>
        </p:spPr>
        <p:txBody>
          <a:bodyPr>
            <a:spAutoFit/>
          </a:bodyPr>
          <a:p>
            <a:r>
              <a:rPr lang="en-US" altLang="zh-CN" sz="5400" b="1">
                <a:solidFill>
                  <a:srgbClr val="FF0000"/>
                </a:solidFill>
                <a:effectLst>
                  <a:outerShdw blurRad="38100" dist="38100" dir="2700000">
                    <a:srgbClr val="C0C0C0"/>
                  </a:outerShdw>
                </a:effectLst>
                <a:latin typeface="Arial" panose="020B0604020202020204" pitchFamily="34" charset="0"/>
              </a:rPr>
              <a:t>/</a:t>
            </a:r>
            <a:endParaRPr lang="en-US" altLang="zh-CN" sz="5400" b="1">
              <a:solidFill>
                <a:srgbClr val="FF0000"/>
              </a:solidFill>
              <a:effectLst>
                <a:outerShdw blurRad="38100" dist="38100" dir="2700000">
                  <a:srgbClr val="C0C0C0"/>
                </a:outerShdw>
              </a:effectLst>
              <a:latin typeface="Arial" panose="020B0604020202020204" pitchFamily="34" charset="0"/>
            </a:endParaRPr>
          </a:p>
        </p:txBody>
      </p:sp>
      <p:sp>
        <p:nvSpPr>
          <p:cNvPr id="214024" name="矩形 214023"/>
          <p:cNvSpPr/>
          <p:nvPr/>
        </p:nvSpPr>
        <p:spPr>
          <a:xfrm>
            <a:off x="2195830" y="2708275"/>
            <a:ext cx="287020" cy="922020"/>
          </a:xfrm>
          <a:prstGeom prst="rect">
            <a:avLst/>
          </a:prstGeom>
          <a:noFill/>
          <a:ln w="9525">
            <a:noFill/>
          </a:ln>
        </p:spPr>
        <p:txBody>
          <a:bodyPr wrap="square">
            <a:spAutoFit/>
          </a:bodyPr>
          <a:p>
            <a:r>
              <a:rPr lang="en-US" altLang="zh-CN" sz="5400" b="1">
                <a:solidFill>
                  <a:srgbClr val="FF0000"/>
                </a:solidFill>
                <a:effectLst>
                  <a:outerShdw blurRad="38100" dist="38100" dir="2700000">
                    <a:srgbClr val="C0C0C0"/>
                  </a:outerShdw>
                </a:effectLst>
                <a:latin typeface="Arial" panose="020B0604020202020204" pitchFamily="34" charset="0"/>
              </a:rPr>
              <a:t>/</a:t>
            </a:r>
            <a:endParaRPr lang="en-US" altLang="zh-CN" sz="5400" b="1">
              <a:solidFill>
                <a:srgbClr val="FF0000"/>
              </a:solidFill>
              <a:effectLst>
                <a:outerShdw blurRad="38100" dist="38100" dir="2700000">
                  <a:srgbClr val="C0C0C0"/>
                </a:outerShdw>
              </a:effectLst>
              <a:latin typeface="Arial" panose="020B0604020202020204" pitchFamily="34" charset="0"/>
            </a:endParaRPr>
          </a:p>
        </p:txBody>
      </p:sp>
      <p:sp>
        <p:nvSpPr>
          <p:cNvPr id="214025" name="矩形 214024"/>
          <p:cNvSpPr/>
          <p:nvPr/>
        </p:nvSpPr>
        <p:spPr>
          <a:xfrm>
            <a:off x="5077460" y="2637155"/>
            <a:ext cx="315595" cy="922020"/>
          </a:xfrm>
          <a:prstGeom prst="rect">
            <a:avLst/>
          </a:prstGeom>
          <a:noFill/>
          <a:ln w="9525">
            <a:noFill/>
          </a:ln>
        </p:spPr>
        <p:txBody>
          <a:bodyPr wrap="square">
            <a:spAutoFit/>
          </a:bodyPr>
          <a:p>
            <a:r>
              <a:rPr lang="en-US" altLang="zh-CN" sz="5400" b="1">
                <a:solidFill>
                  <a:srgbClr val="FF0000"/>
                </a:solidFill>
                <a:effectLst>
                  <a:outerShdw blurRad="38100" dist="38100" dir="2700000">
                    <a:srgbClr val="C0C0C0"/>
                  </a:outerShdw>
                </a:effectLst>
                <a:latin typeface="Arial" panose="020B0604020202020204" pitchFamily="34" charset="0"/>
              </a:rPr>
              <a:t>/</a:t>
            </a:r>
            <a:endParaRPr lang="en-US" altLang="zh-CN" sz="5400" b="1">
              <a:solidFill>
                <a:srgbClr val="FF0000"/>
              </a:solidFill>
              <a:effectLst>
                <a:outerShdw blurRad="38100" dist="38100" dir="2700000">
                  <a:srgbClr val="C0C0C0"/>
                </a:outerShdw>
              </a:effectLst>
              <a:latin typeface="Arial" panose="020B0604020202020204" pitchFamily="34" charset="0"/>
            </a:endParaRPr>
          </a:p>
        </p:txBody>
      </p:sp>
      <p:sp>
        <p:nvSpPr>
          <p:cNvPr id="214026" name="矩形 214025"/>
          <p:cNvSpPr/>
          <p:nvPr/>
        </p:nvSpPr>
        <p:spPr>
          <a:xfrm>
            <a:off x="323850" y="1168083"/>
            <a:ext cx="576263" cy="914400"/>
          </a:xfrm>
          <a:prstGeom prst="rect">
            <a:avLst/>
          </a:prstGeom>
          <a:noFill/>
          <a:ln w="9525">
            <a:noFill/>
          </a:ln>
        </p:spPr>
        <p:txBody>
          <a:bodyPr>
            <a:spAutoFit/>
          </a:bodyPr>
          <a:p>
            <a:r>
              <a:rPr lang="en-US" altLang="zh-CN" sz="5400" b="1">
                <a:solidFill>
                  <a:srgbClr val="FF0000"/>
                </a:solidFill>
                <a:effectLst>
                  <a:outerShdw blurRad="38100" dist="38100" dir="2700000">
                    <a:srgbClr val="C0C0C0"/>
                  </a:outerShdw>
                </a:effectLst>
                <a:latin typeface="Arial" panose="020B0604020202020204" pitchFamily="34" charset="0"/>
              </a:rPr>
              <a:t>/</a:t>
            </a:r>
            <a:endParaRPr lang="en-US" altLang="zh-CN" sz="5400" b="1">
              <a:solidFill>
                <a:srgbClr val="FF0000"/>
              </a:solidFill>
              <a:effectLst>
                <a:outerShdw blurRad="38100" dist="38100" dir="2700000">
                  <a:srgbClr val="C0C0C0"/>
                </a:outerShdw>
              </a:effectLst>
              <a:latin typeface="Arial" panose="020B0604020202020204" pitchFamily="34" charset="0"/>
            </a:endParaRPr>
          </a:p>
        </p:txBody>
      </p:sp>
      <p:sp>
        <p:nvSpPr>
          <p:cNvPr id="214027" name="矩形 214026"/>
          <p:cNvSpPr/>
          <p:nvPr/>
        </p:nvSpPr>
        <p:spPr>
          <a:xfrm>
            <a:off x="6642735" y="643255"/>
            <a:ext cx="576263" cy="914400"/>
          </a:xfrm>
          <a:prstGeom prst="rect">
            <a:avLst/>
          </a:prstGeom>
          <a:noFill/>
          <a:ln w="9525">
            <a:noFill/>
          </a:ln>
        </p:spPr>
        <p:txBody>
          <a:bodyPr>
            <a:spAutoFit/>
          </a:bodyPr>
          <a:p>
            <a:r>
              <a:rPr lang="en-US" altLang="zh-CN" sz="5400" b="1">
                <a:solidFill>
                  <a:srgbClr val="FF0000"/>
                </a:solidFill>
                <a:effectLst>
                  <a:outerShdw blurRad="38100" dist="38100" dir="2700000">
                    <a:srgbClr val="C0C0C0"/>
                  </a:outerShdw>
                </a:effectLst>
                <a:latin typeface="Arial" panose="020B0604020202020204" pitchFamily="34" charset="0"/>
              </a:rPr>
              <a:t>/</a:t>
            </a:r>
            <a:endParaRPr lang="en-US" altLang="zh-CN" sz="5400" b="1">
              <a:solidFill>
                <a:srgbClr val="FF0000"/>
              </a:solidFill>
              <a:effectLst>
                <a:outerShdw blurRad="38100" dist="38100" dir="2700000">
                  <a:srgbClr val="C0C0C0"/>
                </a:outerShdw>
              </a:effectLst>
              <a:latin typeface="Arial" panose="020B0604020202020204" pitchFamily="34" charset="0"/>
            </a:endParaRPr>
          </a:p>
        </p:txBody>
      </p:sp>
      <p:sp>
        <p:nvSpPr>
          <p:cNvPr id="214028" name="矩形 214027"/>
          <p:cNvSpPr/>
          <p:nvPr/>
        </p:nvSpPr>
        <p:spPr>
          <a:xfrm>
            <a:off x="2815590" y="1065213"/>
            <a:ext cx="576263" cy="914400"/>
          </a:xfrm>
          <a:prstGeom prst="rect">
            <a:avLst/>
          </a:prstGeom>
          <a:noFill/>
          <a:ln w="9525">
            <a:noFill/>
          </a:ln>
        </p:spPr>
        <p:txBody>
          <a:bodyPr>
            <a:spAutoFit/>
          </a:bodyPr>
          <a:p>
            <a:r>
              <a:rPr lang="en-US" altLang="zh-CN" sz="5400" b="1">
                <a:solidFill>
                  <a:srgbClr val="FF0000"/>
                </a:solidFill>
                <a:effectLst>
                  <a:outerShdw blurRad="38100" dist="38100" dir="2700000">
                    <a:srgbClr val="C0C0C0"/>
                  </a:outerShdw>
                </a:effectLst>
                <a:latin typeface="Arial" panose="020B0604020202020204" pitchFamily="34" charset="0"/>
              </a:rPr>
              <a:t>/</a:t>
            </a:r>
            <a:endParaRPr lang="en-US" altLang="zh-CN" sz="5400" b="1">
              <a:solidFill>
                <a:srgbClr val="FF0000"/>
              </a:solidFill>
              <a:effectLst>
                <a:outerShdw blurRad="38100" dist="38100" dir="2700000">
                  <a:srgbClr val="C0C0C0"/>
                </a:outerShdw>
              </a:effectLst>
              <a:latin typeface="Arial" panose="020B0604020202020204" pitchFamily="34" charset="0"/>
            </a:endParaRPr>
          </a:p>
        </p:txBody>
      </p:sp>
      <p:sp>
        <p:nvSpPr>
          <p:cNvPr id="214029" name="矩形 214028"/>
          <p:cNvSpPr/>
          <p:nvPr/>
        </p:nvSpPr>
        <p:spPr>
          <a:xfrm>
            <a:off x="4946015" y="2254250"/>
            <a:ext cx="288290" cy="922020"/>
          </a:xfrm>
          <a:prstGeom prst="rect">
            <a:avLst/>
          </a:prstGeom>
          <a:noFill/>
          <a:ln w="9525">
            <a:noFill/>
          </a:ln>
        </p:spPr>
        <p:txBody>
          <a:bodyPr wrap="square">
            <a:spAutoFit/>
          </a:bodyPr>
          <a:p>
            <a:r>
              <a:rPr lang="en-US" altLang="zh-CN" sz="5400" b="1">
                <a:solidFill>
                  <a:srgbClr val="FF0000"/>
                </a:solidFill>
                <a:effectLst>
                  <a:outerShdw blurRad="38100" dist="38100" dir="2700000">
                    <a:srgbClr val="C0C0C0"/>
                  </a:outerShdw>
                </a:effectLst>
                <a:latin typeface="Arial" panose="020B0604020202020204" pitchFamily="34" charset="0"/>
              </a:rPr>
              <a:t>/</a:t>
            </a:r>
            <a:endParaRPr lang="en-US" altLang="zh-CN" sz="5400" b="1">
              <a:solidFill>
                <a:srgbClr val="FF0000"/>
              </a:solidFill>
              <a:effectLst>
                <a:outerShdw blurRad="38100" dist="38100" dir="2700000">
                  <a:srgbClr val="C0C0C0"/>
                </a:outerShdw>
              </a:effectLst>
              <a:latin typeface="Arial" panose="020B0604020202020204" pitchFamily="34" charset="0"/>
            </a:endParaRPr>
          </a:p>
        </p:txBody>
      </p:sp>
      <p:sp>
        <p:nvSpPr>
          <p:cNvPr id="214030" name="矩形 214029"/>
          <p:cNvSpPr/>
          <p:nvPr/>
        </p:nvSpPr>
        <p:spPr>
          <a:xfrm>
            <a:off x="7812405" y="2254250"/>
            <a:ext cx="576263" cy="914400"/>
          </a:xfrm>
          <a:prstGeom prst="rect">
            <a:avLst/>
          </a:prstGeom>
          <a:noFill/>
          <a:ln w="9525">
            <a:noFill/>
          </a:ln>
        </p:spPr>
        <p:txBody>
          <a:bodyPr>
            <a:spAutoFit/>
          </a:bodyPr>
          <a:p>
            <a:r>
              <a:rPr lang="en-US" altLang="zh-CN" sz="5400" b="1">
                <a:solidFill>
                  <a:srgbClr val="FF0000"/>
                </a:solidFill>
                <a:effectLst>
                  <a:outerShdw blurRad="38100" dist="38100" dir="2700000">
                    <a:srgbClr val="C0C0C0"/>
                  </a:outerShdw>
                </a:effectLst>
                <a:latin typeface="Arial" panose="020B0604020202020204" pitchFamily="34" charset="0"/>
              </a:rPr>
              <a:t>/</a:t>
            </a:r>
            <a:endParaRPr lang="en-US" altLang="zh-CN" sz="5400" b="1">
              <a:solidFill>
                <a:srgbClr val="FF0000"/>
              </a:solidFill>
              <a:effectLst>
                <a:outerShdw blurRad="38100" dist="38100" dir="2700000">
                  <a:srgbClr val="C0C0C0"/>
                </a:outerShdw>
              </a:effectLst>
              <a:latin typeface="Arial" panose="020B0604020202020204" pitchFamily="34" charset="0"/>
            </a:endParaRPr>
          </a:p>
        </p:txBody>
      </p:sp>
      <p:sp>
        <p:nvSpPr>
          <p:cNvPr id="214031" name="矩形 214030"/>
          <p:cNvSpPr/>
          <p:nvPr/>
        </p:nvSpPr>
        <p:spPr>
          <a:xfrm>
            <a:off x="6043930" y="1057910"/>
            <a:ext cx="315595" cy="922020"/>
          </a:xfrm>
          <a:prstGeom prst="rect">
            <a:avLst/>
          </a:prstGeom>
          <a:noFill/>
          <a:ln w="9525">
            <a:noFill/>
          </a:ln>
        </p:spPr>
        <p:txBody>
          <a:bodyPr wrap="square">
            <a:spAutoFit/>
          </a:bodyPr>
          <a:p>
            <a:r>
              <a:rPr lang="en-US" altLang="zh-CN" sz="5400" b="1">
                <a:solidFill>
                  <a:srgbClr val="FF0000"/>
                </a:solidFill>
                <a:effectLst>
                  <a:outerShdw blurRad="38100" dist="38100" dir="2700000">
                    <a:srgbClr val="C0C0C0"/>
                  </a:outerShdw>
                </a:effectLst>
                <a:latin typeface="Arial" panose="020B0604020202020204" pitchFamily="34" charset="0"/>
              </a:rPr>
              <a:t>/</a:t>
            </a:r>
            <a:endParaRPr lang="en-US" altLang="zh-CN" sz="5400" b="1">
              <a:solidFill>
                <a:srgbClr val="FF0000"/>
              </a:solidFill>
              <a:effectLst>
                <a:outerShdw blurRad="38100" dist="38100" dir="2700000">
                  <a:srgbClr val="C0C0C0"/>
                </a:outerShdw>
              </a:effectLst>
              <a:latin typeface="Arial" panose="020B0604020202020204" pitchFamily="34" charset="0"/>
            </a:endParaRPr>
          </a:p>
        </p:txBody>
      </p:sp>
      <p:sp>
        <p:nvSpPr>
          <p:cNvPr id="214032" name="矩形 214031"/>
          <p:cNvSpPr/>
          <p:nvPr/>
        </p:nvSpPr>
        <p:spPr>
          <a:xfrm>
            <a:off x="3758565" y="2075180"/>
            <a:ext cx="761365" cy="922020"/>
          </a:xfrm>
          <a:prstGeom prst="rect">
            <a:avLst/>
          </a:prstGeom>
          <a:noFill/>
          <a:ln w="9525">
            <a:noFill/>
          </a:ln>
        </p:spPr>
        <p:txBody>
          <a:bodyPr wrap="square">
            <a:spAutoFit/>
          </a:bodyPr>
          <a:p>
            <a:r>
              <a:rPr lang="en-US" altLang="zh-CN" sz="5400" b="1">
                <a:solidFill>
                  <a:srgbClr val="FF0000"/>
                </a:solidFill>
                <a:effectLst>
                  <a:outerShdw blurRad="38100" dist="38100" dir="2700000">
                    <a:srgbClr val="C0C0C0"/>
                  </a:outerShdw>
                </a:effectLst>
                <a:latin typeface="Arial" panose="020B0604020202020204" pitchFamily="34" charset="0"/>
              </a:rPr>
              <a:t>/</a:t>
            </a:r>
            <a:endParaRPr lang="en-US" altLang="zh-CN" sz="5400" b="1">
              <a:solidFill>
                <a:srgbClr val="FF0000"/>
              </a:solidFill>
              <a:effectLst>
                <a:outerShdw blurRad="38100" dist="38100" dir="2700000">
                  <a:srgbClr val="C0C0C0"/>
                </a:outerShdw>
              </a:effectLst>
              <a:latin typeface="Arial" panose="020B0604020202020204" pitchFamily="34" charset="0"/>
            </a:endParaRPr>
          </a:p>
        </p:txBody>
      </p:sp>
      <p:sp>
        <p:nvSpPr>
          <p:cNvPr id="214033" name="矩形 214032"/>
          <p:cNvSpPr/>
          <p:nvPr/>
        </p:nvSpPr>
        <p:spPr>
          <a:xfrm>
            <a:off x="7497445" y="1470025"/>
            <a:ext cx="665480" cy="922020"/>
          </a:xfrm>
          <a:prstGeom prst="rect">
            <a:avLst/>
          </a:prstGeom>
          <a:noFill/>
          <a:ln w="9525">
            <a:noFill/>
          </a:ln>
        </p:spPr>
        <p:txBody>
          <a:bodyPr wrap="square">
            <a:spAutoFit/>
          </a:bodyPr>
          <a:p>
            <a:r>
              <a:rPr lang="en-US" altLang="zh-CN" sz="5400" b="1">
                <a:solidFill>
                  <a:srgbClr val="FF0000"/>
                </a:solidFill>
                <a:effectLst>
                  <a:outerShdw blurRad="38100" dist="38100" dir="2700000">
                    <a:srgbClr val="C0C0C0"/>
                  </a:outerShdw>
                </a:effectLst>
                <a:latin typeface="Arial" panose="020B0604020202020204" pitchFamily="34" charset="0"/>
              </a:rPr>
              <a:t>/</a:t>
            </a:r>
            <a:endParaRPr lang="en-US" altLang="zh-CN" sz="5400" b="1">
              <a:solidFill>
                <a:srgbClr val="FF0000"/>
              </a:solidFill>
              <a:effectLst>
                <a:outerShdw blurRad="38100" dist="38100" dir="2700000">
                  <a:srgbClr val="C0C0C0"/>
                </a:outerShdw>
              </a:effectLst>
              <a:latin typeface="Arial" panose="020B0604020202020204" pitchFamily="34" charset="0"/>
            </a:endParaRPr>
          </a:p>
        </p:txBody>
      </p:sp>
      <p:sp>
        <p:nvSpPr>
          <p:cNvPr id="214034" name="矩形 214033"/>
          <p:cNvSpPr/>
          <p:nvPr/>
        </p:nvSpPr>
        <p:spPr>
          <a:xfrm>
            <a:off x="798195" y="2246630"/>
            <a:ext cx="248920" cy="922020"/>
          </a:xfrm>
          <a:prstGeom prst="rect">
            <a:avLst/>
          </a:prstGeom>
          <a:noFill/>
          <a:ln w="9525">
            <a:noFill/>
          </a:ln>
        </p:spPr>
        <p:txBody>
          <a:bodyPr wrap="square">
            <a:spAutoFit/>
          </a:bodyPr>
          <a:p>
            <a:r>
              <a:rPr lang="en-US" altLang="zh-CN" sz="5400" b="1">
                <a:solidFill>
                  <a:srgbClr val="FF0000"/>
                </a:solidFill>
                <a:effectLst>
                  <a:outerShdw blurRad="38100" dist="38100" dir="2700000">
                    <a:srgbClr val="C0C0C0"/>
                  </a:outerShdw>
                </a:effectLst>
                <a:latin typeface="Arial" panose="020B0604020202020204" pitchFamily="34" charset="0"/>
              </a:rPr>
              <a:t>/</a:t>
            </a:r>
            <a:endParaRPr lang="en-US" altLang="zh-CN" sz="5400" b="1">
              <a:solidFill>
                <a:srgbClr val="FF0000"/>
              </a:solidFill>
              <a:effectLst>
                <a:outerShdw blurRad="38100" dist="38100" dir="2700000">
                  <a:srgbClr val="C0C0C0"/>
                </a:outerShdw>
              </a:effectLst>
              <a:latin typeface="Arial" panose="020B0604020202020204" pitchFamily="34" charset="0"/>
            </a:endParaRPr>
          </a:p>
        </p:txBody>
      </p:sp>
      <p:sp>
        <p:nvSpPr>
          <p:cNvPr id="214035" name="矩形 214034"/>
          <p:cNvSpPr/>
          <p:nvPr/>
        </p:nvSpPr>
        <p:spPr>
          <a:xfrm>
            <a:off x="3943350" y="1168400"/>
            <a:ext cx="576263" cy="914400"/>
          </a:xfrm>
          <a:prstGeom prst="rect">
            <a:avLst/>
          </a:prstGeom>
          <a:noFill/>
          <a:ln w="9525">
            <a:noFill/>
          </a:ln>
        </p:spPr>
        <p:txBody>
          <a:bodyPr>
            <a:spAutoFit/>
          </a:bodyPr>
          <a:p>
            <a:r>
              <a:rPr lang="en-US" altLang="zh-CN" sz="5400" b="1">
                <a:solidFill>
                  <a:srgbClr val="FF0000"/>
                </a:solidFill>
                <a:effectLst>
                  <a:outerShdw blurRad="38100" dist="38100" dir="2700000">
                    <a:srgbClr val="C0C0C0"/>
                  </a:outerShdw>
                </a:effectLst>
                <a:latin typeface="Arial" panose="020B0604020202020204" pitchFamily="34" charset="0"/>
              </a:rPr>
              <a:t>/</a:t>
            </a:r>
            <a:endParaRPr lang="en-US" altLang="zh-CN" sz="5400" b="1">
              <a:solidFill>
                <a:srgbClr val="FF0000"/>
              </a:solidFill>
              <a:effectLst>
                <a:outerShdw blurRad="38100" dist="38100" dir="2700000">
                  <a:srgbClr val="C0C0C0"/>
                </a:outerShdw>
              </a:effectLst>
              <a:latin typeface="Arial" panose="020B0604020202020204" pitchFamily="34" charset="0"/>
            </a:endParaRPr>
          </a:p>
        </p:txBody>
      </p:sp>
      <p:sp>
        <p:nvSpPr>
          <p:cNvPr id="214036" name="矩形 214035"/>
          <p:cNvSpPr/>
          <p:nvPr/>
        </p:nvSpPr>
        <p:spPr>
          <a:xfrm>
            <a:off x="8162925" y="2637155"/>
            <a:ext cx="225425" cy="922020"/>
          </a:xfrm>
          <a:prstGeom prst="rect">
            <a:avLst/>
          </a:prstGeom>
          <a:noFill/>
          <a:ln w="9525">
            <a:noFill/>
          </a:ln>
        </p:spPr>
        <p:txBody>
          <a:bodyPr wrap="square">
            <a:spAutoFit/>
          </a:bodyPr>
          <a:p>
            <a:r>
              <a:rPr lang="en-US" altLang="zh-CN" sz="5400" b="1">
                <a:solidFill>
                  <a:srgbClr val="FF0000"/>
                </a:solidFill>
                <a:effectLst>
                  <a:outerShdw blurRad="38100" dist="38100" dir="2700000">
                    <a:srgbClr val="C0C0C0"/>
                  </a:outerShdw>
                </a:effectLst>
                <a:latin typeface="Arial" panose="020B0604020202020204" pitchFamily="34" charset="0"/>
              </a:rPr>
              <a:t>/</a:t>
            </a:r>
            <a:endParaRPr lang="en-US" altLang="zh-CN" sz="5400" b="1">
              <a:solidFill>
                <a:srgbClr val="FF0000"/>
              </a:solidFill>
              <a:effectLst>
                <a:outerShdw blurRad="38100" dist="38100" dir="2700000">
                  <a:srgbClr val="C0C0C0"/>
                </a:outerShdw>
              </a:effectLst>
              <a:latin typeface="Arial" panose="020B0604020202020204" pitchFamily="34" charset="0"/>
            </a:endParaRPr>
          </a:p>
        </p:txBody>
      </p:sp>
      <p:sp>
        <p:nvSpPr>
          <p:cNvPr id="214037" name="矩形 214036"/>
          <p:cNvSpPr/>
          <p:nvPr/>
        </p:nvSpPr>
        <p:spPr>
          <a:xfrm>
            <a:off x="2583815" y="555625"/>
            <a:ext cx="232410" cy="922020"/>
          </a:xfrm>
          <a:prstGeom prst="rect">
            <a:avLst/>
          </a:prstGeom>
          <a:noFill/>
          <a:ln w="9525">
            <a:noFill/>
          </a:ln>
        </p:spPr>
        <p:txBody>
          <a:bodyPr wrap="square">
            <a:spAutoFit/>
          </a:bodyPr>
          <a:p>
            <a:r>
              <a:rPr lang="en-US" altLang="zh-CN" sz="5400" b="1">
                <a:solidFill>
                  <a:srgbClr val="FF0000"/>
                </a:solidFill>
                <a:effectLst>
                  <a:outerShdw blurRad="38100" dist="38100" dir="2700000">
                    <a:srgbClr val="C0C0C0"/>
                  </a:outerShdw>
                </a:effectLst>
                <a:latin typeface="Arial" panose="020B0604020202020204" pitchFamily="34" charset="0"/>
              </a:rPr>
              <a:t>/</a:t>
            </a:r>
            <a:endParaRPr lang="en-US" altLang="zh-CN" sz="5400" b="1">
              <a:solidFill>
                <a:srgbClr val="FF0000"/>
              </a:solidFill>
              <a:effectLst>
                <a:outerShdw blurRad="38100" dist="38100" dir="2700000">
                  <a:srgbClr val="C0C0C0"/>
                </a:outerShdw>
              </a:effectLst>
              <a:latin typeface="Arial" panose="020B0604020202020204" pitchFamily="34" charset="0"/>
            </a:endParaRPr>
          </a:p>
        </p:txBody>
      </p:sp>
      <p:sp>
        <p:nvSpPr>
          <p:cNvPr id="214038" name="矩形 214037"/>
          <p:cNvSpPr/>
          <p:nvPr/>
        </p:nvSpPr>
        <p:spPr>
          <a:xfrm>
            <a:off x="8533765" y="1065530"/>
            <a:ext cx="311785" cy="922020"/>
          </a:xfrm>
          <a:prstGeom prst="rect">
            <a:avLst/>
          </a:prstGeom>
          <a:noFill/>
          <a:ln w="9525">
            <a:noFill/>
          </a:ln>
        </p:spPr>
        <p:txBody>
          <a:bodyPr wrap="square">
            <a:spAutoFit/>
          </a:bodyPr>
          <a:p>
            <a:r>
              <a:rPr lang="en-US" altLang="zh-CN" sz="5400" b="1">
                <a:solidFill>
                  <a:srgbClr val="FF0000"/>
                </a:solidFill>
                <a:effectLst>
                  <a:outerShdw blurRad="38100" dist="38100" dir="2700000">
                    <a:srgbClr val="C0C0C0"/>
                  </a:outerShdw>
                </a:effectLst>
                <a:latin typeface="Arial" panose="020B0604020202020204" pitchFamily="34" charset="0"/>
              </a:rPr>
              <a:t>/</a:t>
            </a:r>
            <a:endParaRPr lang="en-US" altLang="zh-CN" sz="5400" b="1">
              <a:solidFill>
                <a:srgbClr val="FF0000"/>
              </a:solidFill>
              <a:effectLst>
                <a:outerShdw blurRad="38100" dist="38100" dir="2700000">
                  <a:srgbClr val="C0C0C0"/>
                </a:outerShdw>
              </a:effectLst>
              <a:latin typeface="Arial" panose="020B0604020202020204" pitchFamily="34" charset="0"/>
            </a:endParaRPr>
          </a:p>
        </p:txBody>
      </p:sp>
      <p:sp>
        <p:nvSpPr>
          <p:cNvPr id="214039" name="WordArt 21"/>
          <p:cNvSpPr/>
          <p:nvPr/>
        </p:nvSpPr>
        <p:spPr>
          <a:xfrm>
            <a:off x="323850" y="0"/>
            <a:ext cx="1439863" cy="642938"/>
          </a:xfrm>
          <a:prstGeom prst="rect">
            <a:avLst/>
          </a:prstGeom>
        </p:spPr>
        <p:txBody>
          <a:bodyPr wrap="none" fromWordArt="1">
            <a:prstTxWarp prst="textPlain">
              <a:avLst>
                <a:gd name="adj" fmla="val 50000"/>
              </a:avLst>
            </a:prstTxWarp>
            <a:normAutofit/>
          </a:bodyPr>
          <a:p>
            <a:pPr algn="ctr"/>
            <a:r>
              <a:rPr lang="zh-CN" altLang="en-US" sz="3600" b="1">
                <a:ln w="12700" cap="flat" cmpd="sng">
                  <a:solidFill>
                    <a:srgbClr val="EAEAEA"/>
                  </a:solidFill>
                  <a:prstDash val="solid"/>
                  <a:headEnd type="none" w="med" len="med"/>
                  <a:tailEnd type="none" w="med" len="med"/>
                </a:ln>
                <a:gradFill rotWithShape="1">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79999"/>
                    </a:srgbClr>
                  </a:outerShdw>
                </a:effectLst>
                <a:latin typeface="楷体_GB2312" charset="0"/>
                <a:ea typeface="楷体_GB2312" charset="0"/>
              </a:rPr>
              <a:t>训练</a:t>
            </a:r>
            <a:endParaRPr lang="zh-CN" altLang="en-US" sz="3600" b="1">
              <a:ln w="12700" cap="flat" cmpd="sng">
                <a:solidFill>
                  <a:srgbClr val="EAEAEA"/>
                </a:solidFill>
                <a:prstDash val="solid"/>
                <a:headEnd type="none" w="med" len="med"/>
                <a:tailEnd type="none" w="med" len="med"/>
              </a:ln>
              <a:gradFill rotWithShape="1">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79999"/>
                  </a:srgbClr>
                </a:outerShdw>
              </a:effectLst>
              <a:latin typeface="楷体_GB2312" charset="0"/>
              <a:ea typeface="楷体_GB2312"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03778" name="标题 203777"/>
          <p:cNvSpPr>
            <a:spLocks noGrp="1" noRot="1"/>
          </p:cNvSpPr>
          <p:nvPr>
            <p:ph type="title"/>
          </p:nvPr>
        </p:nvSpPr>
        <p:spPr>
          <a:xfrm>
            <a:off x="323850" y="188913"/>
            <a:ext cx="7920038" cy="865187"/>
          </a:xfrm>
          <a:solidFill>
            <a:schemeClr val="tx1">
              <a:alpha val="100000"/>
            </a:schemeClr>
          </a:solidFill>
          <a:ln>
            <a:solidFill>
              <a:srgbClr val="FF0000">
                <a:alpha val="100000"/>
              </a:srgbClr>
            </a:solidFill>
            <a:miter lim="800000"/>
          </a:ln>
        </p:spPr>
        <p:txBody>
          <a:bodyPr vert="horz" wrap="square" lIns="91440" tIns="45720" rIns="91440" bIns="45720" anchor="ctr"/>
          <a:p>
            <a:r>
              <a:rPr lang="zh-CN" altLang="en-US" dirty="0">
                <a:solidFill>
                  <a:srgbClr val="FF0000"/>
                </a:solidFill>
                <a:latin typeface="楷体_GB2312" pitchFamily="49" charset="-122"/>
                <a:ea typeface="楷体_GB2312" pitchFamily="49" charset="-122"/>
              </a:rPr>
              <a:t>规律四</a:t>
            </a:r>
            <a:r>
              <a:rPr lang="en-US" altLang="zh-CN" dirty="0">
                <a:solidFill>
                  <a:srgbClr val="FF0000"/>
                </a:solidFill>
                <a:latin typeface="楷体_GB2312" pitchFamily="49" charset="-122"/>
                <a:ea typeface="楷体_GB2312" pitchFamily="49" charset="-122"/>
              </a:rPr>
              <a:t>:  </a:t>
            </a:r>
            <a:r>
              <a:rPr lang="zh-CN" altLang="en-US" dirty="0">
                <a:solidFill>
                  <a:srgbClr val="FF0000"/>
                </a:solidFill>
                <a:latin typeface="楷体_GB2312" pitchFamily="49" charset="-122"/>
                <a:ea typeface="楷体_GB2312" pitchFamily="49" charset="-122"/>
              </a:rPr>
              <a:t>依修辞，定句读</a:t>
            </a:r>
            <a:endParaRPr lang="zh-CN" altLang="en-US" dirty="0">
              <a:solidFill>
                <a:srgbClr val="FF0000"/>
              </a:solidFill>
              <a:latin typeface="楷体_GB2312" pitchFamily="49" charset="-122"/>
              <a:ea typeface="楷体_GB2312" pitchFamily="49" charset="-122"/>
            </a:endParaRPr>
          </a:p>
        </p:txBody>
      </p:sp>
      <p:sp>
        <p:nvSpPr>
          <p:cNvPr id="203779" name="文本占位符 203778"/>
          <p:cNvSpPr>
            <a:spLocks noGrp="1"/>
          </p:cNvSpPr>
          <p:nvPr>
            <p:ph type="body" idx="1"/>
          </p:nvPr>
        </p:nvSpPr>
        <p:spPr>
          <a:xfrm>
            <a:off x="468313" y="1484313"/>
            <a:ext cx="8064500" cy="3959225"/>
          </a:xfrm>
        </p:spPr>
        <p:txBody>
          <a:bodyPr/>
          <a:p>
            <a:pPr>
              <a:buNone/>
            </a:pPr>
            <a:r>
              <a:rPr lang="en-US" altLang="zh-CN" sz="4800" b="1" dirty="0">
                <a:solidFill>
                  <a:srgbClr val="FFCC00"/>
                </a:solidFill>
                <a:latin typeface="华文细黑" pitchFamily="2" charset="-122"/>
                <a:ea typeface="华文中宋" pitchFamily="2" charset="-122"/>
              </a:rPr>
              <a:t>  </a:t>
            </a:r>
            <a:r>
              <a:rPr lang="zh-CN" altLang="en-US" sz="4800" b="1" dirty="0">
                <a:solidFill>
                  <a:srgbClr val="FF0000"/>
                </a:solidFill>
                <a:latin typeface="华文细黑" pitchFamily="2" charset="-122"/>
                <a:ea typeface="楷体_GB2312" pitchFamily="49" charset="-122"/>
              </a:rPr>
              <a:t>顶真、</a:t>
            </a:r>
            <a:r>
              <a:rPr lang="zh-CN" altLang="en-US" sz="4800" b="1" dirty="0">
                <a:solidFill>
                  <a:srgbClr val="FF0000"/>
                </a:solidFill>
                <a:ea typeface="楷体_GB2312" pitchFamily="49" charset="-122"/>
              </a:rPr>
              <a:t>排比、对偶、反复</a:t>
            </a:r>
            <a:endParaRPr lang="zh-CN" altLang="en-US" sz="4800" b="1" dirty="0">
              <a:solidFill>
                <a:srgbClr val="FF0000"/>
              </a:solidFill>
              <a:ea typeface="楷体_GB2312" pitchFamily="49" charset="-122"/>
            </a:endParaRPr>
          </a:p>
          <a:p>
            <a:pPr>
              <a:buNone/>
            </a:pPr>
            <a:r>
              <a:rPr lang="zh-CN" altLang="en-US" sz="4800" b="1" dirty="0">
                <a:solidFill>
                  <a:srgbClr val="FF0000"/>
                </a:solidFill>
                <a:ea typeface="楷体_GB2312" pitchFamily="49" charset="-122"/>
              </a:rPr>
              <a:t>      </a:t>
            </a:r>
            <a:r>
              <a:rPr lang="zh-CN" altLang="en-US" sz="4800" b="1" dirty="0">
                <a:solidFill>
                  <a:srgbClr val="0000FF"/>
                </a:solidFill>
                <a:ea typeface="楷体_GB2312" pitchFamily="49" charset="-122"/>
              </a:rPr>
              <a:t>是文言文中最常见的修辞方法。这一特点，又为断句提供了方便。</a:t>
            </a:r>
            <a:endParaRPr lang="zh-CN" altLang="en-US" sz="4800" b="1">
              <a:solidFill>
                <a:srgbClr val="0000FF"/>
              </a:solidFill>
              <a:ea typeface="楷体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3778"/>
                                        </p:tgtEl>
                                        <p:attrNameLst>
                                          <p:attrName>style.visibility</p:attrName>
                                        </p:attrNameLst>
                                      </p:cBhvr>
                                      <p:to>
                                        <p:strVal val="visible"/>
                                      </p:to>
                                    </p:set>
                                    <p:anim calcmode="lin" valueType="num">
                                      <p:cBhvr additive="base">
                                        <p:cTn id="7" dur="500" fill="hold"/>
                                        <p:tgtEl>
                                          <p:spTgt spid="203778"/>
                                        </p:tgtEl>
                                        <p:attrNameLst>
                                          <p:attrName>ppt_x</p:attrName>
                                        </p:attrNameLst>
                                      </p:cBhvr>
                                      <p:tavLst>
                                        <p:tav tm="0">
                                          <p:val>
                                            <p:strVal val="#ppt_x"/>
                                          </p:val>
                                        </p:tav>
                                        <p:tav tm="100000">
                                          <p:val>
                                            <p:strVal val="#ppt_x"/>
                                          </p:val>
                                        </p:tav>
                                      </p:tavLst>
                                    </p:anim>
                                    <p:anim calcmode="lin" valueType="num">
                                      <p:cBhvr additive="base">
                                        <p:cTn id="8" dur="500" fill="hold"/>
                                        <p:tgtEl>
                                          <p:spTgt spid="20377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03779">
                                            <p:txEl>
                                              <p:charRg st="0" end="14"/>
                                            </p:txEl>
                                          </p:spTgt>
                                        </p:tgtEl>
                                        <p:attrNameLst>
                                          <p:attrName>style.visibility</p:attrName>
                                        </p:attrNameLst>
                                      </p:cBhvr>
                                      <p:to>
                                        <p:strVal val="visible"/>
                                      </p:to>
                                    </p:set>
                                    <p:anim calcmode="lin" valueType="num">
                                      <p:cBhvr additive="base">
                                        <p:cTn id="13" dur="500" fill="hold"/>
                                        <p:tgtEl>
                                          <p:spTgt spid="203779">
                                            <p:txEl>
                                              <p:charRg st="0" end="1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03779">
                                            <p:txEl>
                                              <p:charRg st="0" end="1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03779">
                                            <p:txEl>
                                              <p:charRg st="14" end="52"/>
                                            </p:txEl>
                                          </p:spTgt>
                                        </p:tgtEl>
                                        <p:attrNameLst>
                                          <p:attrName>style.visibility</p:attrName>
                                        </p:attrNameLst>
                                      </p:cBhvr>
                                      <p:to>
                                        <p:strVal val="visible"/>
                                      </p:to>
                                    </p:set>
                                    <p:anim calcmode="lin" valueType="num">
                                      <p:cBhvr additive="base">
                                        <p:cTn id="19" dur="500" fill="hold"/>
                                        <p:tgtEl>
                                          <p:spTgt spid="203779">
                                            <p:txEl>
                                              <p:charRg st="14" end="5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03779">
                                            <p:txEl>
                                              <p:charRg st="14" end="5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3778" grpId="0" animBg="1"/>
      <p:bldP spid="203779" grpId="0" build="p"/>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04802" name="标题 204801"/>
          <p:cNvSpPr>
            <a:spLocks noGrp="1" noRot="1"/>
          </p:cNvSpPr>
          <p:nvPr>
            <p:ph type="title"/>
          </p:nvPr>
        </p:nvSpPr>
        <p:spPr>
          <a:xfrm>
            <a:off x="395288" y="188913"/>
            <a:ext cx="8208962" cy="914400"/>
          </a:xfrm>
          <a:solidFill>
            <a:schemeClr val="tx1">
              <a:alpha val="100000"/>
            </a:schemeClr>
          </a:solidFill>
          <a:ln>
            <a:solidFill>
              <a:srgbClr val="FF0000">
                <a:alpha val="100000"/>
              </a:srgbClr>
            </a:solidFill>
            <a:miter lim="800000"/>
          </a:ln>
        </p:spPr>
        <p:txBody>
          <a:bodyPr vert="horz" wrap="square" lIns="91440" tIns="45720" rIns="91440" bIns="45720" anchor="ctr"/>
          <a:p>
            <a:r>
              <a:rPr lang="en-US" altLang="zh-CN" sz="4800" dirty="0">
                <a:solidFill>
                  <a:srgbClr val="FF0000"/>
                </a:solidFill>
                <a:latin typeface="楷体_GB2312" pitchFamily="49" charset="-122"/>
                <a:ea typeface="楷体_GB2312" pitchFamily="49" charset="-122"/>
              </a:rPr>
              <a:t>⑴</a:t>
            </a:r>
            <a:r>
              <a:rPr lang="zh-CN" altLang="en-US" sz="4800" dirty="0">
                <a:solidFill>
                  <a:srgbClr val="FF0000"/>
                </a:solidFill>
                <a:latin typeface="楷体_GB2312" pitchFamily="49" charset="-122"/>
                <a:ea typeface="楷体_GB2312" pitchFamily="49" charset="-122"/>
              </a:rPr>
              <a:t>找顶真，定句读</a:t>
            </a:r>
            <a:r>
              <a:rPr lang="zh-CN" altLang="en-US" sz="4800" b="0" dirty="0">
                <a:solidFill>
                  <a:schemeClr val="bg1"/>
                </a:solidFill>
                <a:latin typeface="华文中宋" pitchFamily="2" charset="-122"/>
                <a:ea typeface="华文中宋" pitchFamily="2" charset="-122"/>
              </a:rPr>
              <a:t> </a:t>
            </a:r>
            <a:endParaRPr lang="zh-CN" altLang="en-US" sz="4800" b="0">
              <a:solidFill>
                <a:schemeClr val="bg1"/>
              </a:solidFill>
              <a:latin typeface="华文中宋" pitchFamily="2" charset="-122"/>
              <a:ea typeface="华文中宋" pitchFamily="2" charset="-122"/>
            </a:endParaRPr>
          </a:p>
        </p:txBody>
      </p:sp>
      <p:sp>
        <p:nvSpPr>
          <p:cNvPr id="204803" name="文本占位符 204802"/>
          <p:cNvSpPr>
            <a:spLocks noGrp="1"/>
          </p:cNvSpPr>
          <p:nvPr>
            <p:ph type="body" idx="1"/>
          </p:nvPr>
        </p:nvSpPr>
        <p:spPr>
          <a:xfrm>
            <a:off x="250825" y="1341438"/>
            <a:ext cx="8713788" cy="1871662"/>
          </a:xfrm>
          <a:solidFill>
            <a:schemeClr val="tx1">
              <a:alpha val="100000"/>
            </a:schemeClr>
          </a:solidFill>
          <a:ln>
            <a:solidFill>
              <a:srgbClr val="FF0000"/>
            </a:solidFill>
            <a:miter/>
          </a:ln>
        </p:spPr>
        <p:txBody>
          <a:bodyPr/>
          <a:p>
            <a:pPr>
              <a:lnSpc>
                <a:spcPct val="95000"/>
              </a:lnSpc>
              <a:buNone/>
            </a:pPr>
            <a:r>
              <a:rPr lang="en-US" altLang="zh-CN" dirty="0">
                <a:latin typeface="宋体" panose="02010600030101010101" pitchFamily="2" charset="-122"/>
              </a:rPr>
              <a:t>      </a:t>
            </a:r>
            <a:r>
              <a:rPr lang="zh-CN" altLang="en-US" sz="3600" b="1" dirty="0">
                <a:solidFill>
                  <a:srgbClr val="FF0000"/>
                </a:solidFill>
                <a:latin typeface="楷体_GB2312" pitchFamily="49" charset="-122"/>
                <a:ea typeface="楷体_GB2312" pitchFamily="49" charset="-122"/>
              </a:rPr>
              <a:t>顶真</a:t>
            </a:r>
            <a:r>
              <a:rPr lang="zh-CN" altLang="en-US" sz="3600" b="1" dirty="0">
                <a:solidFill>
                  <a:srgbClr val="0000FF"/>
                </a:solidFill>
                <a:latin typeface="楷体_GB2312" pitchFamily="49" charset="-122"/>
                <a:ea typeface="楷体_GB2312" pitchFamily="49" charset="-122"/>
              </a:rPr>
              <a:t>是文言文中常见的形式。句子前后相承，前一句作宾语的词，在后一句中又作了主语。</a:t>
            </a:r>
            <a:endParaRPr lang="zh-CN" altLang="en-US" sz="3600" b="1" dirty="0">
              <a:solidFill>
                <a:srgbClr val="0000FF"/>
              </a:solidFill>
              <a:latin typeface="楷体_GB2312" pitchFamily="49" charset="-122"/>
              <a:ea typeface="楷体_GB2312" pitchFamily="49" charset="-122"/>
            </a:endParaRPr>
          </a:p>
        </p:txBody>
      </p:sp>
      <p:sp>
        <p:nvSpPr>
          <p:cNvPr id="204804" name="文本框 204803"/>
          <p:cNvSpPr txBox="1"/>
          <p:nvPr/>
        </p:nvSpPr>
        <p:spPr>
          <a:xfrm>
            <a:off x="250825" y="3357563"/>
            <a:ext cx="8497888" cy="1190625"/>
          </a:xfrm>
          <a:prstGeom prst="rect">
            <a:avLst/>
          </a:prstGeom>
          <a:noFill/>
          <a:ln w="9525">
            <a:noFill/>
          </a:ln>
        </p:spPr>
        <p:txBody>
          <a:bodyPr>
            <a:spAutoFit/>
          </a:bodyPr>
          <a:p>
            <a:r>
              <a:rPr lang="zh-CN" altLang="en-US" sz="3600" b="1" dirty="0">
                <a:solidFill>
                  <a:srgbClr val="FF0000"/>
                </a:solidFill>
                <a:latin typeface="楷体_GB2312" pitchFamily="49" charset="-122"/>
                <a:ea typeface="楷体_GB2312" pitchFamily="49" charset="-122"/>
              </a:rPr>
              <a:t>例</a:t>
            </a:r>
            <a:r>
              <a:rPr lang="en-US" altLang="zh-CN" sz="3600" b="1" dirty="0">
                <a:solidFill>
                  <a:srgbClr val="FF0000"/>
                </a:solidFill>
                <a:latin typeface="楷体_GB2312" pitchFamily="49" charset="-122"/>
                <a:ea typeface="楷体_GB2312" pitchFamily="49" charset="-122"/>
              </a:rPr>
              <a:t>4</a:t>
            </a:r>
            <a:r>
              <a:rPr lang="zh-CN" altLang="en-US" sz="3600" b="1" dirty="0">
                <a:solidFill>
                  <a:srgbClr val="FF0000"/>
                </a:solidFill>
                <a:latin typeface="楷体_GB2312" pitchFamily="49" charset="-122"/>
                <a:ea typeface="楷体_GB2312" pitchFamily="49" charset="-122"/>
              </a:rPr>
              <a:t>：</a:t>
            </a:r>
            <a:r>
              <a:rPr lang="zh-CN" altLang="en-US" sz="3600" b="1" dirty="0">
                <a:solidFill>
                  <a:srgbClr val="0000FF"/>
                </a:solidFill>
                <a:latin typeface="楷体_GB2312" pitchFamily="49" charset="-122"/>
                <a:ea typeface="楷体_GB2312" pitchFamily="49" charset="-122"/>
              </a:rPr>
              <a:t>秦王坐章台见相如相如奉璧奏秦王秦王大喜传以示美人及左右左右皆呼万岁。</a:t>
            </a:r>
            <a:endParaRPr lang="zh-CN" altLang="en-US" sz="3600" dirty="0">
              <a:solidFill>
                <a:srgbClr val="0000FF"/>
              </a:solidFill>
              <a:latin typeface="楷体_GB2312" pitchFamily="49" charset="-122"/>
              <a:ea typeface="楷体_GB2312" pitchFamily="49" charset="-122"/>
            </a:endParaRPr>
          </a:p>
        </p:txBody>
      </p:sp>
      <p:sp>
        <p:nvSpPr>
          <p:cNvPr id="204805" name="文本框 204804"/>
          <p:cNvSpPr txBox="1"/>
          <p:nvPr/>
        </p:nvSpPr>
        <p:spPr>
          <a:xfrm>
            <a:off x="322263" y="5118100"/>
            <a:ext cx="8497887" cy="1190625"/>
          </a:xfrm>
          <a:prstGeom prst="rect">
            <a:avLst/>
          </a:prstGeom>
          <a:noFill/>
          <a:ln w="9525">
            <a:noFill/>
          </a:ln>
        </p:spPr>
        <p:txBody>
          <a:bodyPr>
            <a:spAutoFit/>
          </a:bodyPr>
          <a:p>
            <a:r>
              <a:rPr lang="zh-CN" altLang="en-US" sz="3600" b="1" dirty="0">
                <a:solidFill>
                  <a:srgbClr val="0000FF"/>
                </a:solidFill>
                <a:latin typeface="楷体_GB2312" pitchFamily="49" charset="-122"/>
                <a:ea typeface="楷体_GB2312" pitchFamily="49" charset="-122"/>
              </a:rPr>
              <a:t>秦王坐章台见</a:t>
            </a:r>
            <a:r>
              <a:rPr lang="zh-CN" altLang="en-US" sz="3600" b="1" dirty="0">
                <a:solidFill>
                  <a:srgbClr val="FF0000"/>
                </a:solidFill>
                <a:latin typeface="楷体_GB2312" pitchFamily="49" charset="-122"/>
                <a:ea typeface="楷体_GB2312" pitchFamily="49" charset="-122"/>
              </a:rPr>
              <a:t>相如</a:t>
            </a:r>
            <a:r>
              <a:rPr lang="zh-CN" altLang="en-US" sz="3600" b="1" dirty="0">
                <a:solidFill>
                  <a:srgbClr val="0000FF"/>
                </a:solidFill>
                <a:latin typeface="楷体_GB2312" pitchFamily="49" charset="-122"/>
                <a:ea typeface="楷体_GB2312" pitchFamily="49" charset="-122"/>
              </a:rPr>
              <a:t> </a:t>
            </a:r>
            <a:r>
              <a:rPr lang="zh-CN" altLang="en-US" sz="3600" b="1" dirty="0">
                <a:solidFill>
                  <a:srgbClr val="FF0000"/>
                </a:solidFill>
                <a:latin typeface="楷体_GB2312" pitchFamily="49" charset="-122"/>
                <a:ea typeface="楷体_GB2312" pitchFamily="49" charset="-122"/>
              </a:rPr>
              <a:t>相如</a:t>
            </a:r>
            <a:r>
              <a:rPr lang="zh-CN" altLang="en-US" sz="3600" b="1" dirty="0">
                <a:solidFill>
                  <a:srgbClr val="0000FF"/>
                </a:solidFill>
                <a:latin typeface="楷体_GB2312" pitchFamily="49" charset="-122"/>
                <a:ea typeface="楷体_GB2312" pitchFamily="49" charset="-122"/>
              </a:rPr>
              <a:t>奉璧奏</a:t>
            </a:r>
            <a:r>
              <a:rPr lang="zh-CN" altLang="en-US" sz="3600" b="1" dirty="0">
                <a:solidFill>
                  <a:srgbClr val="FF0000"/>
                </a:solidFill>
                <a:latin typeface="楷体_GB2312" pitchFamily="49" charset="-122"/>
                <a:ea typeface="楷体_GB2312" pitchFamily="49" charset="-122"/>
              </a:rPr>
              <a:t>秦王</a:t>
            </a:r>
            <a:r>
              <a:rPr lang="zh-CN" altLang="en-US" sz="3600" b="1" dirty="0">
                <a:solidFill>
                  <a:srgbClr val="0000FF"/>
                </a:solidFill>
                <a:latin typeface="楷体_GB2312" pitchFamily="49" charset="-122"/>
                <a:ea typeface="楷体_GB2312" pitchFamily="49" charset="-122"/>
              </a:rPr>
              <a:t> </a:t>
            </a:r>
            <a:r>
              <a:rPr lang="zh-CN" altLang="en-US" sz="3600" b="1" dirty="0">
                <a:solidFill>
                  <a:srgbClr val="FF0000"/>
                </a:solidFill>
                <a:latin typeface="楷体_GB2312" pitchFamily="49" charset="-122"/>
                <a:ea typeface="楷体_GB2312" pitchFamily="49" charset="-122"/>
              </a:rPr>
              <a:t>秦王</a:t>
            </a:r>
            <a:r>
              <a:rPr lang="zh-CN" altLang="en-US" sz="3600" b="1" dirty="0">
                <a:solidFill>
                  <a:srgbClr val="0000FF"/>
                </a:solidFill>
                <a:latin typeface="楷体_GB2312" pitchFamily="49" charset="-122"/>
                <a:ea typeface="楷体_GB2312" pitchFamily="49" charset="-122"/>
              </a:rPr>
              <a:t>大喜 传以示美人及</a:t>
            </a:r>
            <a:r>
              <a:rPr lang="zh-CN" altLang="en-US" sz="3600" b="1" dirty="0">
                <a:solidFill>
                  <a:srgbClr val="FF0000"/>
                </a:solidFill>
                <a:latin typeface="楷体_GB2312" pitchFamily="49" charset="-122"/>
                <a:ea typeface="楷体_GB2312" pitchFamily="49" charset="-122"/>
              </a:rPr>
              <a:t>左右</a:t>
            </a:r>
            <a:r>
              <a:rPr lang="zh-CN" altLang="en-US" sz="3600" b="1" dirty="0">
                <a:solidFill>
                  <a:srgbClr val="0000FF"/>
                </a:solidFill>
                <a:latin typeface="楷体_GB2312" pitchFamily="49" charset="-122"/>
                <a:ea typeface="楷体_GB2312" pitchFamily="49" charset="-122"/>
              </a:rPr>
              <a:t> </a:t>
            </a:r>
            <a:r>
              <a:rPr lang="zh-CN" altLang="en-US" sz="3600" b="1" dirty="0">
                <a:solidFill>
                  <a:srgbClr val="FF0000"/>
                </a:solidFill>
                <a:latin typeface="楷体_GB2312" pitchFamily="49" charset="-122"/>
                <a:ea typeface="楷体_GB2312" pitchFamily="49" charset="-122"/>
              </a:rPr>
              <a:t>左右</a:t>
            </a:r>
            <a:r>
              <a:rPr lang="zh-CN" altLang="en-US" sz="3600" b="1" dirty="0">
                <a:solidFill>
                  <a:srgbClr val="0000FF"/>
                </a:solidFill>
                <a:latin typeface="楷体_GB2312" pitchFamily="49" charset="-122"/>
                <a:ea typeface="楷体_GB2312" pitchFamily="49" charset="-122"/>
              </a:rPr>
              <a:t>皆呼万岁。</a:t>
            </a:r>
            <a:endParaRPr lang="zh-CN" altLang="en-US" sz="3600" dirty="0">
              <a:solidFill>
                <a:srgbClr val="0000FF"/>
              </a:solidFill>
              <a:latin typeface="楷体_GB2312" pitchFamily="49" charset="-122"/>
              <a:ea typeface="楷体_GB2312" pitchFamily="49" charset="-122"/>
            </a:endParaRPr>
          </a:p>
        </p:txBody>
      </p:sp>
      <p:sp>
        <p:nvSpPr>
          <p:cNvPr id="204806" name="矩形 204805"/>
          <p:cNvSpPr/>
          <p:nvPr/>
        </p:nvSpPr>
        <p:spPr>
          <a:xfrm>
            <a:off x="4067175" y="5035550"/>
            <a:ext cx="576263" cy="914400"/>
          </a:xfrm>
          <a:prstGeom prst="rect">
            <a:avLst/>
          </a:prstGeom>
          <a:noFill/>
          <a:ln w="9525">
            <a:noFill/>
          </a:ln>
        </p:spPr>
        <p:txBody>
          <a:bodyPr>
            <a:spAutoFit/>
          </a:bodyPr>
          <a:p>
            <a:r>
              <a:rPr lang="en-US" altLang="zh-CN" sz="5400" b="1">
                <a:solidFill>
                  <a:srgbClr val="FF0000"/>
                </a:solidFill>
                <a:effectLst>
                  <a:outerShdw blurRad="38100" dist="38100" dir="2700000">
                    <a:srgbClr val="C0C0C0"/>
                  </a:outerShdw>
                </a:effectLst>
                <a:latin typeface="Arial" panose="020B0604020202020204" pitchFamily="34" charset="0"/>
              </a:rPr>
              <a:t>/</a:t>
            </a:r>
            <a:endParaRPr lang="en-US" altLang="zh-CN" sz="5400" b="1">
              <a:solidFill>
                <a:srgbClr val="FF0000"/>
              </a:solidFill>
              <a:effectLst>
                <a:outerShdw blurRad="38100" dist="38100" dir="2700000">
                  <a:srgbClr val="C0C0C0"/>
                </a:outerShdw>
              </a:effectLst>
              <a:latin typeface="Arial" panose="020B0604020202020204" pitchFamily="34" charset="0"/>
            </a:endParaRPr>
          </a:p>
        </p:txBody>
      </p:sp>
      <p:sp>
        <p:nvSpPr>
          <p:cNvPr id="204807" name="矩形 204806"/>
          <p:cNvSpPr/>
          <p:nvPr/>
        </p:nvSpPr>
        <p:spPr>
          <a:xfrm>
            <a:off x="7451725" y="5035550"/>
            <a:ext cx="576263" cy="914400"/>
          </a:xfrm>
          <a:prstGeom prst="rect">
            <a:avLst/>
          </a:prstGeom>
          <a:noFill/>
          <a:ln w="9525">
            <a:noFill/>
          </a:ln>
        </p:spPr>
        <p:txBody>
          <a:bodyPr>
            <a:spAutoFit/>
          </a:bodyPr>
          <a:p>
            <a:r>
              <a:rPr lang="en-US" altLang="zh-CN" sz="5400" b="1">
                <a:solidFill>
                  <a:srgbClr val="FF0000"/>
                </a:solidFill>
                <a:effectLst>
                  <a:outerShdw blurRad="38100" dist="38100" dir="2700000">
                    <a:srgbClr val="C0C0C0"/>
                  </a:outerShdw>
                </a:effectLst>
                <a:latin typeface="Arial" panose="020B0604020202020204" pitchFamily="34" charset="0"/>
              </a:rPr>
              <a:t>/</a:t>
            </a:r>
            <a:endParaRPr lang="en-US" altLang="zh-CN" sz="5400" b="1">
              <a:solidFill>
                <a:srgbClr val="FF0000"/>
              </a:solidFill>
              <a:effectLst>
                <a:outerShdw blurRad="38100" dist="38100" dir="2700000">
                  <a:srgbClr val="C0C0C0"/>
                </a:outerShdw>
              </a:effectLst>
              <a:latin typeface="Arial" panose="020B0604020202020204" pitchFamily="34" charset="0"/>
            </a:endParaRPr>
          </a:p>
        </p:txBody>
      </p:sp>
      <p:sp>
        <p:nvSpPr>
          <p:cNvPr id="204808" name="矩形 204807"/>
          <p:cNvSpPr/>
          <p:nvPr/>
        </p:nvSpPr>
        <p:spPr>
          <a:xfrm>
            <a:off x="5148263" y="5589588"/>
            <a:ext cx="576262" cy="914400"/>
          </a:xfrm>
          <a:prstGeom prst="rect">
            <a:avLst/>
          </a:prstGeom>
          <a:noFill/>
          <a:ln w="9525">
            <a:noFill/>
          </a:ln>
        </p:spPr>
        <p:txBody>
          <a:bodyPr>
            <a:spAutoFit/>
          </a:bodyPr>
          <a:p>
            <a:r>
              <a:rPr lang="en-US" altLang="zh-CN" sz="5400" b="1">
                <a:solidFill>
                  <a:srgbClr val="FF0000"/>
                </a:solidFill>
                <a:effectLst>
                  <a:outerShdw blurRad="38100" dist="38100" dir="2700000">
                    <a:srgbClr val="C0C0C0"/>
                  </a:outerShdw>
                </a:effectLst>
                <a:latin typeface="Arial" panose="020B0604020202020204" pitchFamily="34" charset="0"/>
              </a:rPr>
              <a:t>/</a:t>
            </a:r>
            <a:endParaRPr lang="en-US" altLang="zh-CN" sz="5400" b="1">
              <a:solidFill>
                <a:srgbClr val="FF0000"/>
              </a:solidFill>
              <a:effectLst>
                <a:outerShdw blurRad="38100" dist="38100" dir="2700000">
                  <a:srgbClr val="C0C0C0"/>
                </a:outerShdw>
              </a:effectLst>
              <a:latin typeface="Arial" panose="020B0604020202020204" pitchFamily="34" charset="0"/>
            </a:endParaRPr>
          </a:p>
        </p:txBody>
      </p:sp>
      <p:sp>
        <p:nvSpPr>
          <p:cNvPr id="204809" name="矩形 204808"/>
          <p:cNvSpPr/>
          <p:nvPr/>
        </p:nvSpPr>
        <p:spPr>
          <a:xfrm>
            <a:off x="1258888" y="5589588"/>
            <a:ext cx="576262" cy="914400"/>
          </a:xfrm>
          <a:prstGeom prst="rect">
            <a:avLst/>
          </a:prstGeom>
          <a:noFill/>
          <a:ln w="9525">
            <a:noFill/>
          </a:ln>
        </p:spPr>
        <p:txBody>
          <a:bodyPr>
            <a:spAutoFit/>
          </a:bodyPr>
          <a:p>
            <a:r>
              <a:rPr lang="en-US" altLang="zh-CN" sz="5400" b="1">
                <a:solidFill>
                  <a:srgbClr val="FF0000"/>
                </a:solidFill>
                <a:effectLst>
                  <a:outerShdw blurRad="38100" dist="38100" dir="2700000">
                    <a:srgbClr val="C0C0C0"/>
                  </a:outerShdw>
                </a:effectLst>
                <a:latin typeface="Arial" panose="020B0604020202020204" pitchFamily="34" charset="0"/>
              </a:rPr>
              <a:t>/</a:t>
            </a:r>
            <a:endParaRPr lang="en-US" altLang="zh-CN" sz="5400" b="1">
              <a:solidFill>
                <a:srgbClr val="FF0000"/>
              </a:solidFill>
              <a:effectLst>
                <a:outerShdw blurRad="38100" dist="38100" dir="2700000">
                  <a:srgbClr val="C0C0C0"/>
                </a:outerShdw>
              </a:effectLst>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4802"/>
                                        </p:tgtEl>
                                        <p:attrNameLst>
                                          <p:attrName>style.visibility</p:attrName>
                                        </p:attrNameLst>
                                      </p:cBhvr>
                                      <p:to>
                                        <p:strVal val="visible"/>
                                      </p:to>
                                    </p:set>
                                    <p:anim calcmode="lin" valueType="num">
                                      <p:cBhvr additive="base">
                                        <p:cTn id="7" dur="500" fill="hold"/>
                                        <p:tgtEl>
                                          <p:spTgt spid="204802"/>
                                        </p:tgtEl>
                                        <p:attrNameLst>
                                          <p:attrName>ppt_x</p:attrName>
                                        </p:attrNameLst>
                                      </p:cBhvr>
                                      <p:tavLst>
                                        <p:tav tm="0">
                                          <p:val>
                                            <p:strVal val="#ppt_x"/>
                                          </p:val>
                                        </p:tav>
                                        <p:tav tm="100000">
                                          <p:val>
                                            <p:strVal val="#ppt_x"/>
                                          </p:val>
                                        </p:tav>
                                      </p:tavLst>
                                    </p:anim>
                                    <p:anim calcmode="lin" valueType="num">
                                      <p:cBhvr additive="base">
                                        <p:cTn id="8" dur="500" fill="hold"/>
                                        <p:tgtEl>
                                          <p:spTgt spid="20480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04803"/>
                                        </p:tgtEl>
                                        <p:attrNameLst>
                                          <p:attrName>style.visibility</p:attrName>
                                        </p:attrNameLst>
                                      </p:cBhvr>
                                      <p:to>
                                        <p:strVal val="visible"/>
                                      </p:to>
                                    </p:set>
                                    <p:anim calcmode="lin" valueType="num">
                                      <p:cBhvr additive="base">
                                        <p:cTn id="13" dur="500" fill="hold"/>
                                        <p:tgtEl>
                                          <p:spTgt spid="204803"/>
                                        </p:tgtEl>
                                        <p:attrNameLst>
                                          <p:attrName>ppt_x</p:attrName>
                                        </p:attrNameLst>
                                      </p:cBhvr>
                                      <p:tavLst>
                                        <p:tav tm="0">
                                          <p:val>
                                            <p:strVal val="#ppt_x"/>
                                          </p:val>
                                        </p:tav>
                                        <p:tav tm="100000">
                                          <p:val>
                                            <p:strVal val="#ppt_x"/>
                                          </p:val>
                                        </p:tav>
                                      </p:tavLst>
                                    </p:anim>
                                    <p:anim calcmode="lin" valueType="num">
                                      <p:cBhvr additive="base">
                                        <p:cTn id="14" dur="500" fill="hold"/>
                                        <p:tgtEl>
                                          <p:spTgt spid="20480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04803">
                                            <p:txEl>
                                              <p:charRg st="0" end="47"/>
                                            </p:txEl>
                                          </p:spTgt>
                                        </p:tgtEl>
                                        <p:attrNameLst>
                                          <p:attrName>style.visibility</p:attrName>
                                        </p:attrNameLst>
                                      </p:cBhvr>
                                      <p:to>
                                        <p:strVal val="visible"/>
                                      </p:to>
                                    </p:set>
                                    <p:anim calcmode="lin" valueType="num">
                                      <p:cBhvr additive="base">
                                        <p:cTn id="19" dur="500" fill="hold"/>
                                        <p:tgtEl>
                                          <p:spTgt spid="204803">
                                            <p:txEl>
                                              <p:charRg st="0" end="47"/>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04803">
                                            <p:txEl>
                                              <p:charRg st="0" end="47"/>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04804"/>
                                        </p:tgtEl>
                                        <p:attrNameLst>
                                          <p:attrName>style.visibility</p:attrName>
                                        </p:attrNameLst>
                                      </p:cBhvr>
                                      <p:to>
                                        <p:strVal val="visible"/>
                                      </p:to>
                                    </p:set>
                                    <p:anim calcmode="lin" valueType="num">
                                      <p:cBhvr additive="base">
                                        <p:cTn id="25" dur="500" fill="hold"/>
                                        <p:tgtEl>
                                          <p:spTgt spid="204804"/>
                                        </p:tgtEl>
                                        <p:attrNameLst>
                                          <p:attrName>ppt_x</p:attrName>
                                        </p:attrNameLst>
                                      </p:cBhvr>
                                      <p:tavLst>
                                        <p:tav tm="0">
                                          <p:val>
                                            <p:strVal val="#ppt_x"/>
                                          </p:val>
                                        </p:tav>
                                        <p:tav tm="100000">
                                          <p:val>
                                            <p:strVal val="#ppt_x"/>
                                          </p:val>
                                        </p:tav>
                                      </p:tavLst>
                                    </p:anim>
                                    <p:anim calcmode="lin" valueType="num">
                                      <p:cBhvr additive="base">
                                        <p:cTn id="26" dur="500" fill="hold"/>
                                        <p:tgtEl>
                                          <p:spTgt spid="20480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04805"/>
                                        </p:tgtEl>
                                        <p:attrNameLst>
                                          <p:attrName>style.visibility</p:attrName>
                                        </p:attrNameLst>
                                      </p:cBhvr>
                                      <p:to>
                                        <p:strVal val="visible"/>
                                      </p:to>
                                    </p:set>
                                    <p:anim calcmode="lin" valueType="num">
                                      <p:cBhvr additive="base">
                                        <p:cTn id="31" dur="500" fill="hold"/>
                                        <p:tgtEl>
                                          <p:spTgt spid="204805"/>
                                        </p:tgtEl>
                                        <p:attrNameLst>
                                          <p:attrName>ppt_x</p:attrName>
                                        </p:attrNameLst>
                                      </p:cBhvr>
                                      <p:tavLst>
                                        <p:tav tm="0">
                                          <p:val>
                                            <p:strVal val="#ppt_x"/>
                                          </p:val>
                                        </p:tav>
                                        <p:tav tm="100000">
                                          <p:val>
                                            <p:strVal val="#ppt_x"/>
                                          </p:val>
                                        </p:tav>
                                      </p:tavLst>
                                    </p:anim>
                                    <p:anim calcmode="lin" valueType="num">
                                      <p:cBhvr additive="base">
                                        <p:cTn id="32" dur="500" fill="hold"/>
                                        <p:tgtEl>
                                          <p:spTgt spid="204805"/>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16" presetClass="entr" presetSubtype="26" fill="hold" grpId="0" nodeType="clickEffect">
                                  <p:stCondLst>
                                    <p:cond delay="0"/>
                                  </p:stCondLst>
                                  <p:childTnLst>
                                    <p:set>
                                      <p:cBhvr>
                                        <p:cTn id="36" dur="1" fill="hold">
                                          <p:stCondLst>
                                            <p:cond delay="0"/>
                                          </p:stCondLst>
                                        </p:cTn>
                                        <p:tgtEl>
                                          <p:spTgt spid="204806"/>
                                        </p:tgtEl>
                                        <p:attrNameLst>
                                          <p:attrName>style.visibility</p:attrName>
                                        </p:attrNameLst>
                                      </p:cBhvr>
                                      <p:to>
                                        <p:strVal val="visible"/>
                                      </p:to>
                                    </p:set>
                                    <p:animEffect transition="in" filter="barn(inHorizontal)">
                                      <p:cBhvr>
                                        <p:cTn id="37" dur="500"/>
                                        <p:tgtEl>
                                          <p:spTgt spid="204806"/>
                                        </p:tgtEl>
                                      </p:cBhvr>
                                    </p:animEffect>
                                  </p:childTnLst>
                                </p:cTn>
                              </p:par>
                              <p:par>
                                <p:cTn id="38" presetID="16" presetClass="entr" presetSubtype="26" fill="hold" grpId="0" nodeType="withEffect">
                                  <p:stCondLst>
                                    <p:cond delay="0"/>
                                  </p:stCondLst>
                                  <p:childTnLst>
                                    <p:set>
                                      <p:cBhvr>
                                        <p:cTn id="39" dur="1" fill="hold">
                                          <p:stCondLst>
                                            <p:cond delay="0"/>
                                          </p:stCondLst>
                                        </p:cTn>
                                        <p:tgtEl>
                                          <p:spTgt spid="204807"/>
                                        </p:tgtEl>
                                        <p:attrNameLst>
                                          <p:attrName>style.visibility</p:attrName>
                                        </p:attrNameLst>
                                      </p:cBhvr>
                                      <p:to>
                                        <p:strVal val="visible"/>
                                      </p:to>
                                    </p:set>
                                    <p:animEffect transition="in" filter="barn(inHorizontal)">
                                      <p:cBhvr>
                                        <p:cTn id="40" dur="500"/>
                                        <p:tgtEl>
                                          <p:spTgt spid="204807"/>
                                        </p:tgtEl>
                                      </p:cBhvr>
                                    </p:animEffect>
                                  </p:childTnLst>
                                </p:cTn>
                              </p:par>
                              <p:par>
                                <p:cTn id="41" presetID="16" presetClass="entr" presetSubtype="26" fill="hold" grpId="0" nodeType="withEffect">
                                  <p:stCondLst>
                                    <p:cond delay="0"/>
                                  </p:stCondLst>
                                  <p:childTnLst>
                                    <p:set>
                                      <p:cBhvr>
                                        <p:cTn id="42" dur="1" fill="hold">
                                          <p:stCondLst>
                                            <p:cond delay="0"/>
                                          </p:stCondLst>
                                        </p:cTn>
                                        <p:tgtEl>
                                          <p:spTgt spid="204808"/>
                                        </p:tgtEl>
                                        <p:attrNameLst>
                                          <p:attrName>style.visibility</p:attrName>
                                        </p:attrNameLst>
                                      </p:cBhvr>
                                      <p:to>
                                        <p:strVal val="visible"/>
                                      </p:to>
                                    </p:set>
                                    <p:animEffect transition="in" filter="barn(inHorizontal)">
                                      <p:cBhvr>
                                        <p:cTn id="43" dur="500"/>
                                        <p:tgtEl>
                                          <p:spTgt spid="204808"/>
                                        </p:tgtEl>
                                      </p:cBhvr>
                                    </p:animEffect>
                                  </p:childTnLst>
                                </p:cTn>
                              </p:par>
                            </p:childTnLst>
                          </p:cTn>
                        </p:par>
                      </p:childTnLst>
                    </p:cTn>
                  </p:par>
                  <p:par>
                    <p:cTn id="44" fill="hold">
                      <p:stCondLst>
                        <p:cond delay="indefinite"/>
                      </p:stCondLst>
                      <p:childTnLst>
                        <p:par>
                          <p:cTn id="45" fill="hold">
                            <p:stCondLst>
                              <p:cond delay="0"/>
                            </p:stCondLst>
                            <p:childTnLst>
                              <p:par>
                                <p:cTn id="46" presetID="16" presetClass="entr" presetSubtype="26" fill="hold" grpId="0" nodeType="clickEffect">
                                  <p:stCondLst>
                                    <p:cond delay="0"/>
                                  </p:stCondLst>
                                  <p:childTnLst>
                                    <p:set>
                                      <p:cBhvr>
                                        <p:cTn id="47" dur="1" fill="hold">
                                          <p:stCondLst>
                                            <p:cond delay="0"/>
                                          </p:stCondLst>
                                        </p:cTn>
                                        <p:tgtEl>
                                          <p:spTgt spid="204809"/>
                                        </p:tgtEl>
                                        <p:attrNameLst>
                                          <p:attrName>style.visibility</p:attrName>
                                        </p:attrNameLst>
                                      </p:cBhvr>
                                      <p:to>
                                        <p:strVal val="visible"/>
                                      </p:to>
                                    </p:set>
                                    <p:animEffect transition="in" filter="barn(inHorizontal)">
                                      <p:cBhvr>
                                        <p:cTn id="48" dur="500"/>
                                        <p:tgtEl>
                                          <p:spTgt spid="2048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02" grpId="0" animBg="1"/>
      <p:bldP spid="204803" grpId="0" animBg="1" build="p"/>
      <p:bldP spid="204804" grpId="0"/>
      <p:bldP spid="204805" grpId="0"/>
      <p:bldP spid="204806" grpId="0"/>
      <p:bldP spid="204807" grpId="0"/>
      <p:bldP spid="204808" grpId="0"/>
      <p:bldP spid="204809"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15044" name="文本框 215043"/>
          <p:cNvSpPr txBox="1"/>
          <p:nvPr/>
        </p:nvSpPr>
        <p:spPr>
          <a:xfrm>
            <a:off x="519113" y="409575"/>
            <a:ext cx="184150" cy="366713"/>
          </a:xfrm>
          <a:prstGeom prst="rect">
            <a:avLst/>
          </a:prstGeom>
          <a:noFill/>
          <a:ln w="9525">
            <a:noFill/>
          </a:ln>
        </p:spPr>
        <p:txBody>
          <a:bodyPr wrap="none" anchor="t">
            <a:spAutoFit/>
          </a:bodyPr>
          <a:p>
            <a:endParaRPr dirty="0">
              <a:latin typeface="Garamond" pitchFamily="18" charset="0"/>
            </a:endParaRPr>
          </a:p>
        </p:txBody>
      </p:sp>
      <p:sp>
        <p:nvSpPr>
          <p:cNvPr id="215045" name="文本框 215044"/>
          <p:cNvSpPr txBox="1"/>
          <p:nvPr/>
        </p:nvSpPr>
        <p:spPr>
          <a:xfrm>
            <a:off x="0" y="0"/>
            <a:ext cx="8847138" cy="2530475"/>
          </a:xfrm>
          <a:prstGeom prst="rect">
            <a:avLst/>
          </a:prstGeom>
          <a:noFill/>
          <a:ln w="9525">
            <a:noFill/>
          </a:ln>
        </p:spPr>
        <p:txBody>
          <a:bodyPr wrap="none" anchor="t">
            <a:spAutoFit/>
          </a:bodyPr>
          <a:p>
            <a:endParaRPr lang="en-US" altLang="zh-CN" sz="4000" b="1" dirty="0">
              <a:solidFill>
                <a:srgbClr val="FFCC00"/>
              </a:solidFill>
              <a:latin typeface="Garamond" pitchFamily="18" charset="0"/>
            </a:endParaRPr>
          </a:p>
          <a:p>
            <a:r>
              <a:rPr lang="zh-CN" altLang="en-US" sz="4000" b="1" dirty="0">
                <a:solidFill>
                  <a:srgbClr val="0000FF"/>
                </a:solidFill>
                <a:latin typeface="Garamond" pitchFamily="18" charset="0"/>
                <a:ea typeface="楷体_GB2312" pitchFamily="49" charset="-122"/>
              </a:rPr>
              <a:t>名不正则言不顺言不顺则事不成事不成</a:t>
            </a:r>
            <a:endParaRPr lang="zh-CN" altLang="en-US" sz="4000" b="1" dirty="0">
              <a:solidFill>
                <a:srgbClr val="0000FF"/>
              </a:solidFill>
              <a:latin typeface="Garamond" pitchFamily="18" charset="0"/>
              <a:ea typeface="楷体_GB2312" pitchFamily="49" charset="-122"/>
            </a:endParaRPr>
          </a:p>
          <a:p>
            <a:r>
              <a:rPr lang="zh-CN" altLang="en-US" sz="4000" b="1" dirty="0">
                <a:solidFill>
                  <a:srgbClr val="0000FF"/>
                </a:solidFill>
                <a:latin typeface="Garamond" pitchFamily="18" charset="0"/>
                <a:ea typeface="楷体_GB2312" pitchFamily="49" charset="-122"/>
              </a:rPr>
              <a:t>则礼乐不兴礼乐不兴则刑罚不中刑罚不</a:t>
            </a:r>
            <a:endParaRPr lang="zh-CN" altLang="en-US" sz="4000" b="1" dirty="0">
              <a:solidFill>
                <a:srgbClr val="0000FF"/>
              </a:solidFill>
              <a:latin typeface="Garamond" pitchFamily="18" charset="0"/>
              <a:ea typeface="楷体_GB2312" pitchFamily="49" charset="-122"/>
            </a:endParaRPr>
          </a:p>
          <a:p>
            <a:r>
              <a:rPr lang="zh-CN" altLang="en-US" sz="4000" b="1" dirty="0">
                <a:solidFill>
                  <a:srgbClr val="0000FF"/>
                </a:solidFill>
                <a:latin typeface="Garamond" pitchFamily="18" charset="0"/>
                <a:ea typeface="楷体_GB2312" pitchFamily="49" charset="-122"/>
              </a:rPr>
              <a:t>中则民无所措手足</a:t>
            </a:r>
            <a:endParaRPr lang="zh-CN" altLang="en-US" sz="4000" b="1" dirty="0">
              <a:solidFill>
                <a:srgbClr val="0000FF"/>
              </a:solidFill>
              <a:latin typeface="Garamond" pitchFamily="18" charset="0"/>
              <a:ea typeface="楷体_GB2312" pitchFamily="49" charset="-122"/>
            </a:endParaRPr>
          </a:p>
        </p:txBody>
      </p:sp>
      <p:sp>
        <p:nvSpPr>
          <p:cNvPr id="215046" name="文本框 215045"/>
          <p:cNvSpPr txBox="1"/>
          <p:nvPr/>
        </p:nvSpPr>
        <p:spPr>
          <a:xfrm>
            <a:off x="0" y="2981325"/>
            <a:ext cx="9144000" cy="2530475"/>
          </a:xfrm>
          <a:prstGeom prst="rect">
            <a:avLst/>
          </a:prstGeom>
          <a:noFill/>
          <a:ln w="9525">
            <a:noFill/>
          </a:ln>
        </p:spPr>
        <p:txBody>
          <a:bodyPr>
            <a:spAutoFit/>
          </a:bodyPr>
          <a:p>
            <a:r>
              <a:rPr lang="zh-CN" altLang="en-US" sz="4000" b="1" dirty="0">
                <a:solidFill>
                  <a:srgbClr val="0000FF"/>
                </a:solidFill>
                <a:latin typeface="Garamond" pitchFamily="18" charset="0"/>
                <a:ea typeface="楷体_GB2312" pitchFamily="49" charset="-122"/>
              </a:rPr>
              <a:t>名不正则</a:t>
            </a:r>
            <a:r>
              <a:rPr lang="zh-CN" altLang="en-US" sz="4000" b="1" dirty="0">
                <a:solidFill>
                  <a:srgbClr val="FF0000"/>
                </a:solidFill>
                <a:latin typeface="Garamond" pitchFamily="18" charset="0"/>
                <a:ea typeface="楷体_GB2312" pitchFamily="49" charset="-122"/>
              </a:rPr>
              <a:t>言不顺 言不顺</a:t>
            </a:r>
            <a:r>
              <a:rPr lang="zh-CN" altLang="en-US" sz="4000" b="1" dirty="0">
                <a:solidFill>
                  <a:srgbClr val="0000FF"/>
                </a:solidFill>
                <a:latin typeface="Garamond" pitchFamily="18" charset="0"/>
                <a:ea typeface="楷体_GB2312" pitchFamily="49" charset="-122"/>
              </a:rPr>
              <a:t>则</a:t>
            </a:r>
            <a:r>
              <a:rPr lang="zh-CN" altLang="en-US" sz="4000" b="1" dirty="0">
                <a:solidFill>
                  <a:srgbClr val="FF0000"/>
                </a:solidFill>
                <a:latin typeface="Garamond" pitchFamily="18" charset="0"/>
                <a:ea typeface="楷体_GB2312" pitchFamily="49" charset="-122"/>
              </a:rPr>
              <a:t>事不成 事不</a:t>
            </a:r>
            <a:endParaRPr lang="zh-CN" altLang="en-US" sz="4000" b="1" dirty="0">
              <a:solidFill>
                <a:srgbClr val="FF0000"/>
              </a:solidFill>
              <a:latin typeface="Garamond" pitchFamily="18" charset="0"/>
              <a:ea typeface="楷体_GB2312" pitchFamily="49" charset="-122"/>
            </a:endParaRPr>
          </a:p>
          <a:p>
            <a:r>
              <a:rPr lang="zh-CN" altLang="en-US" sz="4000" b="1" dirty="0">
                <a:solidFill>
                  <a:srgbClr val="FF0000"/>
                </a:solidFill>
                <a:latin typeface="Garamond" pitchFamily="18" charset="0"/>
                <a:ea typeface="楷体_GB2312" pitchFamily="49" charset="-122"/>
              </a:rPr>
              <a:t>成</a:t>
            </a:r>
            <a:r>
              <a:rPr lang="zh-CN" altLang="en-US" sz="4000" b="1" dirty="0">
                <a:solidFill>
                  <a:srgbClr val="0000FF"/>
                </a:solidFill>
                <a:latin typeface="Garamond" pitchFamily="18" charset="0"/>
                <a:ea typeface="楷体_GB2312" pitchFamily="49" charset="-122"/>
              </a:rPr>
              <a:t>则</a:t>
            </a:r>
            <a:r>
              <a:rPr lang="zh-CN" altLang="en-US" sz="4000" b="1" dirty="0">
                <a:solidFill>
                  <a:srgbClr val="FF0000"/>
                </a:solidFill>
                <a:latin typeface="Garamond" pitchFamily="18" charset="0"/>
                <a:ea typeface="楷体_GB2312" pitchFamily="49" charset="-122"/>
              </a:rPr>
              <a:t>礼乐不兴 礼乐不兴</a:t>
            </a:r>
            <a:r>
              <a:rPr lang="zh-CN" altLang="en-US" sz="4000" b="1" dirty="0">
                <a:solidFill>
                  <a:srgbClr val="0000FF"/>
                </a:solidFill>
                <a:latin typeface="Garamond" pitchFamily="18" charset="0"/>
                <a:ea typeface="楷体_GB2312" pitchFamily="49" charset="-122"/>
              </a:rPr>
              <a:t>则</a:t>
            </a:r>
            <a:r>
              <a:rPr lang="zh-CN" altLang="en-US" sz="4000" b="1" dirty="0">
                <a:solidFill>
                  <a:srgbClr val="FF0000"/>
                </a:solidFill>
                <a:latin typeface="Garamond" pitchFamily="18" charset="0"/>
                <a:ea typeface="楷体_GB2312" pitchFamily="49" charset="-122"/>
              </a:rPr>
              <a:t>刑罚不中 刑</a:t>
            </a:r>
            <a:endParaRPr lang="zh-CN" altLang="en-US" sz="4000" b="1" dirty="0">
              <a:solidFill>
                <a:srgbClr val="FF0000"/>
              </a:solidFill>
              <a:latin typeface="Garamond" pitchFamily="18" charset="0"/>
              <a:ea typeface="楷体_GB2312" pitchFamily="49" charset="-122"/>
            </a:endParaRPr>
          </a:p>
          <a:p>
            <a:r>
              <a:rPr lang="zh-CN" altLang="en-US" sz="4000" b="1" dirty="0">
                <a:solidFill>
                  <a:srgbClr val="FF0000"/>
                </a:solidFill>
                <a:latin typeface="Garamond" pitchFamily="18" charset="0"/>
                <a:ea typeface="楷体_GB2312" pitchFamily="49" charset="-122"/>
              </a:rPr>
              <a:t>罚不中</a:t>
            </a:r>
            <a:r>
              <a:rPr lang="zh-CN" altLang="en-US" sz="4000" b="1" dirty="0">
                <a:solidFill>
                  <a:srgbClr val="0000FF"/>
                </a:solidFill>
                <a:latin typeface="Garamond" pitchFamily="18" charset="0"/>
                <a:ea typeface="楷体_GB2312" pitchFamily="49" charset="-122"/>
              </a:rPr>
              <a:t>则民无所措手足</a:t>
            </a:r>
            <a:endParaRPr lang="zh-CN" altLang="en-US" sz="4000" b="1" dirty="0">
              <a:solidFill>
                <a:srgbClr val="0000FF"/>
              </a:solidFill>
              <a:latin typeface="Garamond" pitchFamily="18" charset="0"/>
              <a:ea typeface="楷体_GB2312" pitchFamily="49" charset="-122"/>
            </a:endParaRPr>
          </a:p>
          <a:p>
            <a:endParaRPr lang="zh-CN" altLang="en-US" sz="4000" b="1" dirty="0">
              <a:solidFill>
                <a:srgbClr val="0000FF"/>
              </a:solidFill>
              <a:latin typeface="Garamond" pitchFamily="18" charset="0"/>
              <a:ea typeface="楷体_GB2312" pitchFamily="49" charset="-122"/>
            </a:endParaRPr>
          </a:p>
        </p:txBody>
      </p:sp>
      <p:sp>
        <p:nvSpPr>
          <p:cNvPr id="215047" name="文本框 215046"/>
          <p:cNvSpPr txBox="1"/>
          <p:nvPr/>
        </p:nvSpPr>
        <p:spPr>
          <a:xfrm>
            <a:off x="3543300" y="2924175"/>
            <a:ext cx="452438" cy="701675"/>
          </a:xfrm>
          <a:prstGeom prst="rect">
            <a:avLst/>
          </a:prstGeom>
          <a:noFill/>
          <a:ln w="9525">
            <a:noFill/>
          </a:ln>
        </p:spPr>
        <p:txBody>
          <a:bodyPr>
            <a:spAutoFit/>
          </a:bodyPr>
          <a:p>
            <a:r>
              <a:rPr lang="en-US" altLang="zh-CN" sz="4000" b="1">
                <a:solidFill>
                  <a:srgbClr val="0000FF"/>
                </a:solidFill>
                <a:latin typeface="Garamond" pitchFamily="18" charset="0"/>
              </a:rPr>
              <a:t>/</a:t>
            </a:r>
            <a:endParaRPr lang="en-US" altLang="zh-CN" sz="4000" b="1">
              <a:solidFill>
                <a:srgbClr val="0000FF"/>
              </a:solidFill>
              <a:latin typeface="Garamond" pitchFamily="18" charset="0"/>
            </a:endParaRPr>
          </a:p>
        </p:txBody>
      </p:sp>
      <p:sp>
        <p:nvSpPr>
          <p:cNvPr id="215048" name="文本框 215047"/>
          <p:cNvSpPr txBox="1"/>
          <p:nvPr/>
        </p:nvSpPr>
        <p:spPr>
          <a:xfrm>
            <a:off x="7235825" y="2943225"/>
            <a:ext cx="452438" cy="701675"/>
          </a:xfrm>
          <a:prstGeom prst="rect">
            <a:avLst/>
          </a:prstGeom>
          <a:noFill/>
          <a:ln w="9525">
            <a:noFill/>
          </a:ln>
        </p:spPr>
        <p:txBody>
          <a:bodyPr>
            <a:spAutoFit/>
          </a:bodyPr>
          <a:p>
            <a:r>
              <a:rPr lang="en-US" altLang="zh-CN" sz="4000" b="1">
                <a:solidFill>
                  <a:srgbClr val="0000FF"/>
                </a:solidFill>
                <a:latin typeface="Garamond" pitchFamily="18" charset="0"/>
              </a:rPr>
              <a:t>/</a:t>
            </a:r>
            <a:endParaRPr lang="en-US" altLang="zh-CN" sz="4000" b="1">
              <a:solidFill>
                <a:srgbClr val="0000FF"/>
              </a:solidFill>
              <a:latin typeface="Garamond" pitchFamily="18" charset="0"/>
            </a:endParaRPr>
          </a:p>
        </p:txBody>
      </p:sp>
      <p:sp>
        <p:nvSpPr>
          <p:cNvPr id="215049" name="文本框 215048"/>
          <p:cNvSpPr txBox="1"/>
          <p:nvPr/>
        </p:nvSpPr>
        <p:spPr>
          <a:xfrm>
            <a:off x="2967038" y="3573463"/>
            <a:ext cx="452437" cy="701675"/>
          </a:xfrm>
          <a:prstGeom prst="rect">
            <a:avLst/>
          </a:prstGeom>
          <a:noFill/>
          <a:ln w="9525">
            <a:noFill/>
          </a:ln>
        </p:spPr>
        <p:txBody>
          <a:bodyPr>
            <a:spAutoFit/>
          </a:bodyPr>
          <a:p>
            <a:r>
              <a:rPr lang="en-US" altLang="zh-CN" sz="4000" b="1">
                <a:solidFill>
                  <a:srgbClr val="0000FF"/>
                </a:solidFill>
                <a:latin typeface="Garamond" pitchFamily="18" charset="0"/>
              </a:rPr>
              <a:t>/</a:t>
            </a:r>
            <a:endParaRPr lang="en-US" altLang="zh-CN" sz="4000" b="1">
              <a:solidFill>
                <a:srgbClr val="0000FF"/>
              </a:solidFill>
              <a:latin typeface="Garamond" pitchFamily="18" charset="0"/>
            </a:endParaRPr>
          </a:p>
        </p:txBody>
      </p:sp>
      <p:sp>
        <p:nvSpPr>
          <p:cNvPr id="215050" name="文本框 215049"/>
          <p:cNvSpPr txBox="1"/>
          <p:nvPr/>
        </p:nvSpPr>
        <p:spPr>
          <a:xfrm>
            <a:off x="7720013" y="3573463"/>
            <a:ext cx="452437" cy="701675"/>
          </a:xfrm>
          <a:prstGeom prst="rect">
            <a:avLst/>
          </a:prstGeom>
          <a:noFill/>
          <a:ln w="9525">
            <a:noFill/>
          </a:ln>
        </p:spPr>
        <p:txBody>
          <a:bodyPr>
            <a:spAutoFit/>
          </a:bodyPr>
          <a:p>
            <a:r>
              <a:rPr lang="en-US" altLang="zh-CN" sz="4000" b="1">
                <a:solidFill>
                  <a:srgbClr val="0000FF"/>
                </a:solidFill>
                <a:latin typeface="Garamond" pitchFamily="18" charset="0"/>
              </a:rPr>
              <a:t>/</a:t>
            </a:r>
            <a:endParaRPr lang="en-US" altLang="zh-CN" sz="4000" b="1">
              <a:solidFill>
                <a:srgbClr val="0000FF"/>
              </a:solidFill>
              <a:latin typeface="Garamond" pitchFamily="18" charset="0"/>
            </a:endParaRPr>
          </a:p>
        </p:txBody>
      </p:sp>
      <p:sp>
        <p:nvSpPr>
          <p:cNvPr id="215051" name="WordArt 21"/>
          <p:cNvSpPr/>
          <p:nvPr/>
        </p:nvSpPr>
        <p:spPr>
          <a:xfrm>
            <a:off x="323850" y="0"/>
            <a:ext cx="1439863" cy="642938"/>
          </a:xfrm>
          <a:prstGeom prst="rect">
            <a:avLst/>
          </a:prstGeom>
        </p:spPr>
        <p:txBody>
          <a:bodyPr wrap="none" fromWordArt="1">
            <a:prstTxWarp prst="textPlain">
              <a:avLst>
                <a:gd name="adj" fmla="val 50000"/>
              </a:avLst>
            </a:prstTxWarp>
            <a:normAutofit/>
          </a:bodyPr>
          <a:p>
            <a:pPr algn="ctr"/>
            <a:r>
              <a:rPr lang="zh-CN" altLang="en-US" sz="3600" b="1">
                <a:ln w="12700" cap="flat" cmpd="sng">
                  <a:solidFill>
                    <a:srgbClr val="EAEAEA"/>
                  </a:solidFill>
                  <a:prstDash val="solid"/>
                  <a:headEnd type="none" w="med" len="med"/>
                  <a:tailEnd type="none" w="med" len="med"/>
                </a:ln>
                <a:gradFill rotWithShape="1">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79999"/>
                    </a:srgbClr>
                  </a:outerShdw>
                </a:effectLst>
                <a:latin typeface="楷体_GB2312" charset="0"/>
                <a:ea typeface="楷体_GB2312" charset="0"/>
              </a:rPr>
              <a:t>训练</a:t>
            </a:r>
            <a:endParaRPr lang="zh-CN" altLang="en-US" sz="3600" b="1">
              <a:ln w="12700" cap="flat" cmpd="sng">
                <a:solidFill>
                  <a:srgbClr val="EAEAEA"/>
                </a:solidFill>
                <a:prstDash val="solid"/>
                <a:headEnd type="none" w="med" len="med"/>
                <a:tailEnd type="none" w="med" len="med"/>
              </a:ln>
              <a:gradFill rotWithShape="1">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79999"/>
                  </a:srgbClr>
                </a:outerShdw>
              </a:effectLst>
              <a:latin typeface="楷体_GB2312" charset="0"/>
              <a:ea typeface="楷体_GB2312"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5045"/>
                                        </p:tgtEl>
                                        <p:attrNameLst>
                                          <p:attrName>style.visibility</p:attrName>
                                        </p:attrNameLst>
                                      </p:cBhvr>
                                      <p:to>
                                        <p:strVal val="visible"/>
                                      </p:to>
                                    </p:set>
                                    <p:anim calcmode="lin" valueType="num">
                                      <p:cBhvr additive="base">
                                        <p:cTn id="7" dur="500" fill="hold"/>
                                        <p:tgtEl>
                                          <p:spTgt spid="215045"/>
                                        </p:tgtEl>
                                        <p:attrNameLst>
                                          <p:attrName>ppt_x</p:attrName>
                                        </p:attrNameLst>
                                      </p:cBhvr>
                                      <p:tavLst>
                                        <p:tav tm="0">
                                          <p:val>
                                            <p:strVal val="#ppt_x"/>
                                          </p:val>
                                        </p:tav>
                                        <p:tav tm="100000">
                                          <p:val>
                                            <p:strVal val="#ppt_x"/>
                                          </p:val>
                                        </p:tav>
                                      </p:tavLst>
                                    </p:anim>
                                    <p:anim calcmode="lin" valueType="num">
                                      <p:cBhvr additive="base">
                                        <p:cTn id="8" dur="500" fill="hold"/>
                                        <p:tgtEl>
                                          <p:spTgt spid="21504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15046"/>
                                        </p:tgtEl>
                                        <p:attrNameLst>
                                          <p:attrName>style.visibility</p:attrName>
                                        </p:attrNameLst>
                                      </p:cBhvr>
                                      <p:to>
                                        <p:strVal val="visible"/>
                                      </p:to>
                                    </p:set>
                                    <p:anim calcmode="lin" valueType="num">
                                      <p:cBhvr additive="base">
                                        <p:cTn id="13" dur="500" fill="hold"/>
                                        <p:tgtEl>
                                          <p:spTgt spid="215046"/>
                                        </p:tgtEl>
                                        <p:attrNameLst>
                                          <p:attrName>ppt_x</p:attrName>
                                        </p:attrNameLst>
                                      </p:cBhvr>
                                      <p:tavLst>
                                        <p:tav tm="0">
                                          <p:val>
                                            <p:strVal val="#ppt_x"/>
                                          </p:val>
                                        </p:tav>
                                        <p:tav tm="100000">
                                          <p:val>
                                            <p:strVal val="#ppt_x"/>
                                          </p:val>
                                        </p:tav>
                                      </p:tavLst>
                                    </p:anim>
                                    <p:anim calcmode="lin" valueType="num">
                                      <p:cBhvr additive="base">
                                        <p:cTn id="14" dur="500" fill="hold"/>
                                        <p:tgtEl>
                                          <p:spTgt spid="21504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6" fill="hold" grpId="0" nodeType="clickEffect">
                                  <p:stCondLst>
                                    <p:cond delay="0"/>
                                  </p:stCondLst>
                                  <p:childTnLst>
                                    <p:set>
                                      <p:cBhvr>
                                        <p:cTn id="18" dur="1" fill="hold">
                                          <p:stCondLst>
                                            <p:cond delay="0"/>
                                          </p:stCondLst>
                                        </p:cTn>
                                        <p:tgtEl>
                                          <p:spTgt spid="215047"/>
                                        </p:tgtEl>
                                        <p:attrNameLst>
                                          <p:attrName>style.visibility</p:attrName>
                                        </p:attrNameLst>
                                      </p:cBhvr>
                                      <p:to>
                                        <p:strVal val="visible"/>
                                      </p:to>
                                    </p:set>
                                    <p:animEffect transition="in" filter="barn(inHorizontal)">
                                      <p:cBhvr>
                                        <p:cTn id="19" dur="500"/>
                                        <p:tgtEl>
                                          <p:spTgt spid="215047"/>
                                        </p:tgtEl>
                                      </p:cBhvr>
                                    </p:animEffect>
                                  </p:childTnLst>
                                </p:cTn>
                              </p:par>
                              <p:par>
                                <p:cTn id="20" presetID="16" presetClass="entr" presetSubtype="26" fill="hold" grpId="0" nodeType="withEffect">
                                  <p:stCondLst>
                                    <p:cond delay="0"/>
                                  </p:stCondLst>
                                  <p:childTnLst>
                                    <p:set>
                                      <p:cBhvr>
                                        <p:cTn id="21" dur="1" fill="hold">
                                          <p:stCondLst>
                                            <p:cond delay="0"/>
                                          </p:stCondLst>
                                        </p:cTn>
                                        <p:tgtEl>
                                          <p:spTgt spid="215048"/>
                                        </p:tgtEl>
                                        <p:attrNameLst>
                                          <p:attrName>style.visibility</p:attrName>
                                        </p:attrNameLst>
                                      </p:cBhvr>
                                      <p:to>
                                        <p:strVal val="visible"/>
                                      </p:to>
                                    </p:set>
                                    <p:animEffect transition="in" filter="barn(inHorizontal)">
                                      <p:cBhvr>
                                        <p:cTn id="22" dur="500"/>
                                        <p:tgtEl>
                                          <p:spTgt spid="215048"/>
                                        </p:tgtEl>
                                      </p:cBhvr>
                                    </p:animEffect>
                                  </p:childTnLst>
                                </p:cTn>
                              </p:par>
                              <p:par>
                                <p:cTn id="23" presetID="16" presetClass="entr" presetSubtype="26" fill="hold" grpId="0" nodeType="withEffect">
                                  <p:stCondLst>
                                    <p:cond delay="0"/>
                                  </p:stCondLst>
                                  <p:childTnLst>
                                    <p:set>
                                      <p:cBhvr>
                                        <p:cTn id="24" dur="1" fill="hold">
                                          <p:stCondLst>
                                            <p:cond delay="0"/>
                                          </p:stCondLst>
                                        </p:cTn>
                                        <p:tgtEl>
                                          <p:spTgt spid="215049"/>
                                        </p:tgtEl>
                                        <p:attrNameLst>
                                          <p:attrName>style.visibility</p:attrName>
                                        </p:attrNameLst>
                                      </p:cBhvr>
                                      <p:to>
                                        <p:strVal val="visible"/>
                                      </p:to>
                                    </p:set>
                                    <p:animEffect transition="in" filter="barn(inHorizontal)">
                                      <p:cBhvr>
                                        <p:cTn id="25" dur="500"/>
                                        <p:tgtEl>
                                          <p:spTgt spid="215049"/>
                                        </p:tgtEl>
                                      </p:cBhvr>
                                    </p:animEffect>
                                  </p:childTnLst>
                                </p:cTn>
                              </p:par>
                              <p:par>
                                <p:cTn id="26" presetID="16" presetClass="entr" presetSubtype="26" fill="hold" grpId="0" nodeType="withEffect">
                                  <p:stCondLst>
                                    <p:cond delay="0"/>
                                  </p:stCondLst>
                                  <p:childTnLst>
                                    <p:set>
                                      <p:cBhvr>
                                        <p:cTn id="27" dur="1" fill="hold">
                                          <p:stCondLst>
                                            <p:cond delay="0"/>
                                          </p:stCondLst>
                                        </p:cTn>
                                        <p:tgtEl>
                                          <p:spTgt spid="215050"/>
                                        </p:tgtEl>
                                        <p:attrNameLst>
                                          <p:attrName>style.visibility</p:attrName>
                                        </p:attrNameLst>
                                      </p:cBhvr>
                                      <p:to>
                                        <p:strVal val="visible"/>
                                      </p:to>
                                    </p:set>
                                    <p:animEffect transition="in" filter="barn(inHorizontal)">
                                      <p:cBhvr>
                                        <p:cTn id="28" dur="500"/>
                                        <p:tgtEl>
                                          <p:spTgt spid="215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45" grpId="0"/>
      <p:bldP spid="215046" grpId="0"/>
      <p:bldP spid="215047" grpId="0"/>
      <p:bldP spid="215048" grpId="0"/>
      <p:bldP spid="215049" grpId="0"/>
      <p:bldP spid="215050"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16066" name="标题 216065"/>
          <p:cNvSpPr>
            <a:spLocks noGrp="1" noRot="1"/>
          </p:cNvSpPr>
          <p:nvPr>
            <p:ph type="title"/>
          </p:nvPr>
        </p:nvSpPr>
        <p:spPr>
          <a:xfrm>
            <a:off x="323850" y="188913"/>
            <a:ext cx="8424863" cy="792162"/>
          </a:xfrm>
          <a:solidFill>
            <a:schemeClr val="tx1">
              <a:alpha val="100000"/>
            </a:schemeClr>
          </a:solidFill>
          <a:ln>
            <a:solidFill>
              <a:srgbClr val="FF0000">
                <a:alpha val="100000"/>
              </a:srgbClr>
            </a:solidFill>
            <a:miter lim="800000"/>
          </a:ln>
        </p:spPr>
        <p:txBody>
          <a:bodyPr vert="horz" wrap="square" lIns="91440" tIns="45720" rIns="91440" bIns="45720" anchor="ctr"/>
          <a:p>
            <a:r>
              <a:rPr lang="en-US" altLang="zh-CN" sz="4800" dirty="0">
                <a:solidFill>
                  <a:srgbClr val="FF0000"/>
                </a:solidFill>
                <a:latin typeface="楷体_GB2312" pitchFamily="49" charset="-122"/>
                <a:ea typeface="楷体_GB2312" pitchFamily="49" charset="-122"/>
              </a:rPr>
              <a:t>⑵</a:t>
            </a:r>
            <a:r>
              <a:rPr lang="zh-CN" altLang="en-US" sz="4800" dirty="0">
                <a:solidFill>
                  <a:srgbClr val="FF0000"/>
                </a:solidFill>
                <a:latin typeface="楷体_GB2312" pitchFamily="49" charset="-122"/>
                <a:ea typeface="楷体_GB2312" pitchFamily="49" charset="-122"/>
              </a:rPr>
              <a:t>据排偶，定句读</a:t>
            </a:r>
            <a:r>
              <a:rPr lang="zh-CN" altLang="en-US" sz="4800" b="0" dirty="0">
                <a:solidFill>
                  <a:schemeClr val="bg1"/>
                </a:solidFill>
                <a:latin typeface="华文中宋" pitchFamily="2" charset="-122"/>
                <a:ea typeface="华文中宋" pitchFamily="2" charset="-122"/>
              </a:rPr>
              <a:t> </a:t>
            </a:r>
            <a:endParaRPr lang="zh-CN" altLang="en-US" sz="4800" b="0">
              <a:solidFill>
                <a:schemeClr val="bg1"/>
              </a:solidFill>
              <a:latin typeface="华文中宋" pitchFamily="2" charset="-122"/>
              <a:ea typeface="华文中宋" pitchFamily="2" charset="-122"/>
            </a:endParaRPr>
          </a:p>
        </p:txBody>
      </p:sp>
      <p:sp>
        <p:nvSpPr>
          <p:cNvPr id="216067" name="文本占位符 216066"/>
          <p:cNvSpPr>
            <a:spLocks noGrp="1"/>
          </p:cNvSpPr>
          <p:nvPr>
            <p:ph type="body" idx="1"/>
          </p:nvPr>
        </p:nvSpPr>
        <p:spPr>
          <a:xfrm>
            <a:off x="323850" y="1125538"/>
            <a:ext cx="8424863" cy="5327650"/>
          </a:xfrm>
          <a:solidFill>
            <a:schemeClr val="tx1">
              <a:alpha val="100000"/>
            </a:schemeClr>
          </a:solidFill>
          <a:ln>
            <a:solidFill>
              <a:srgbClr val="FF0000"/>
            </a:solidFill>
            <a:miter/>
          </a:ln>
        </p:spPr>
        <p:txBody>
          <a:bodyPr/>
          <a:p>
            <a:pPr>
              <a:buNone/>
            </a:pPr>
            <a:r>
              <a:rPr lang="en-US" altLang="zh-CN" sz="3600" dirty="0">
                <a:latin typeface="宋体" panose="02010600030101010101" pitchFamily="2" charset="-122"/>
              </a:rPr>
              <a:t>      </a:t>
            </a:r>
            <a:r>
              <a:rPr lang="zh-CN" altLang="en-US" sz="3600" b="1" dirty="0">
                <a:solidFill>
                  <a:srgbClr val="FF0000"/>
                </a:solidFill>
                <a:latin typeface="楷体_GB2312" pitchFamily="49" charset="-122"/>
                <a:ea typeface="楷体_GB2312" pitchFamily="49" charset="-122"/>
              </a:rPr>
              <a:t>排比、对偶</a:t>
            </a:r>
            <a:r>
              <a:rPr lang="zh-CN" altLang="en-US" sz="3600" b="1" dirty="0">
                <a:solidFill>
                  <a:srgbClr val="0000FF"/>
                </a:solidFill>
                <a:latin typeface="楷体_GB2312" pitchFamily="49" charset="-122"/>
                <a:ea typeface="楷体_GB2312" pitchFamily="49" charset="-122"/>
              </a:rPr>
              <a:t>是文言文常见的修辞方法，句式整齐，四六句多，又是文言文的一大特点。这一特点，又为我们断句提供了方便。</a:t>
            </a:r>
            <a:endParaRPr lang="zh-CN" altLang="en-US" sz="3600" b="1" dirty="0">
              <a:solidFill>
                <a:srgbClr val="0000FF"/>
              </a:solidFill>
              <a:latin typeface="楷体_GB2312" pitchFamily="49" charset="-122"/>
              <a:ea typeface="楷体_GB2312" pitchFamily="49" charset="-122"/>
            </a:endParaRPr>
          </a:p>
          <a:p>
            <a:pPr>
              <a:buNone/>
            </a:pPr>
            <a:r>
              <a:rPr lang="zh-CN" altLang="en-US" sz="3400" b="1" dirty="0">
                <a:solidFill>
                  <a:srgbClr val="0000FF"/>
                </a:solidFill>
                <a:latin typeface="楷体_GB2312" pitchFamily="49" charset="-122"/>
                <a:ea typeface="楷体_GB2312" pitchFamily="49" charset="-122"/>
              </a:rPr>
              <a:t>   </a:t>
            </a:r>
            <a:r>
              <a:rPr lang="zh-CN" altLang="en-US" sz="3600" b="1" dirty="0">
                <a:solidFill>
                  <a:srgbClr val="0000FF"/>
                </a:solidFill>
                <a:latin typeface="楷体_GB2312" pitchFamily="49" charset="-122"/>
                <a:ea typeface="楷体_GB2312" pitchFamily="49" charset="-122"/>
              </a:rPr>
              <a:t> 例： </a:t>
            </a:r>
            <a:r>
              <a:rPr lang="zh-CN" altLang="en-US" sz="3600" b="1" dirty="0">
                <a:solidFill>
                  <a:srgbClr val="0000FF"/>
                </a:solidFill>
                <a:latin typeface="楷体_GB2312" pitchFamily="49" charset="-122"/>
                <a:ea typeface="楷体_GB2312" pitchFamily="49" charset="-122"/>
              </a:rPr>
              <a:t>故不积跬步，无以至千里；不积小流，无以成江海。骐骥一跃，不能十步；驽马十驾，功在不舍。锲而舍之，朽木不折；锲而不舍，金石可镂。 </a:t>
            </a:r>
            <a:endParaRPr lang="zh-CN" altLang="en-US" sz="3600" b="1">
              <a:solidFill>
                <a:srgbClr val="0000FF"/>
              </a:solidFill>
              <a:latin typeface="楷体_GB2312" pitchFamily="49" charset="-122"/>
              <a:ea typeface="楷体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6066"/>
                                        </p:tgtEl>
                                        <p:attrNameLst>
                                          <p:attrName>style.visibility</p:attrName>
                                        </p:attrNameLst>
                                      </p:cBhvr>
                                      <p:to>
                                        <p:strVal val="visible"/>
                                      </p:to>
                                    </p:set>
                                    <p:anim calcmode="lin" valueType="num">
                                      <p:cBhvr additive="base">
                                        <p:cTn id="7" dur="500" fill="hold"/>
                                        <p:tgtEl>
                                          <p:spTgt spid="216066"/>
                                        </p:tgtEl>
                                        <p:attrNameLst>
                                          <p:attrName>ppt_x</p:attrName>
                                        </p:attrNameLst>
                                      </p:cBhvr>
                                      <p:tavLst>
                                        <p:tav tm="0">
                                          <p:val>
                                            <p:strVal val="#ppt_x"/>
                                          </p:val>
                                        </p:tav>
                                        <p:tav tm="100000">
                                          <p:val>
                                            <p:strVal val="#ppt_x"/>
                                          </p:val>
                                        </p:tav>
                                      </p:tavLst>
                                    </p:anim>
                                    <p:anim calcmode="lin" valueType="num">
                                      <p:cBhvr additive="base">
                                        <p:cTn id="8" dur="500" fill="hold"/>
                                        <p:tgtEl>
                                          <p:spTgt spid="21606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16067"/>
                                        </p:tgtEl>
                                        <p:attrNameLst>
                                          <p:attrName>style.visibility</p:attrName>
                                        </p:attrNameLst>
                                      </p:cBhvr>
                                      <p:to>
                                        <p:strVal val="visible"/>
                                      </p:to>
                                    </p:set>
                                    <p:anim calcmode="lin" valueType="num">
                                      <p:cBhvr additive="base">
                                        <p:cTn id="13" dur="500" fill="hold"/>
                                        <p:tgtEl>
                                          <p:spTgt spid="216067"/>
                                        </p:tgtEl>
                                        <p:attrNameLst>
                                          <p:attrName>ppt_x</p:attrName>
                                        </p:attrNameLst>
                                      </p:cBhvr>
                                      <p:tavLst>
                                        <p:tav tm="0">
                                          <p:val>
                                            <p:strVal val="#ppt_x"/>
                                          </p:val>
                                        </p:tav>
                                        <p:tav tm="100000">
                                          <p:val>
                                            <p:strVal val="#ppt_x"/>
                                          </p:val>
                                        </p:tav>
                                      </p:tavLst>
                                    </p:anim>
                                    <p:anim calcmode="lin" valueType="num">
                                      <p:cBhvr additive="base">
                                        <p:cTn id="14" dur="500" fill="hold"/>
                                        <p:tgtEl>
                                          <p:spTgt spid="21606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16067">
                                            <p:txEl>
                                              <p:charRg st="0" end="62"/>
                                            </p:txEl>
                                          </p:spTgt>
                                        </p:tgtEl>
                                        <p:attrNameLst>
                                          <p:attrName>style.visibility</p:attrName>
                                        </p:attrNameLst>
                                      </p:cBhvr>
                                      <p:to>
                                        <p:strVal val="visible"/>
                                      </p:to>
                                    </p:set>
                                    <p:anim calcmode="lin" valueType="num">
                                      <p:cBhvr additive="base">
                                        <p:cTn id="19" dur="500" fill="hold"/>
                                        <p:tgtEl>
                                          <p:spTgt spid="216067">
                                            <p:txEl>
                                              <p:charRg st="0" end="6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16067">
                                            <p:txEl>
                                              <p:charRg st="0" end="6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16067">
                                            <p:txEl>
                                              <p:charRg st="62" end="134"/>
                                            </p:txEl>
                                          </p:spTgt>
                                        </p:tgtEl>
                                        <p:attrNameLst>
                                          <p:attrName>style.visibility</p:attrName>
                                        </p:attrNameLst>
                                      </p:cBhvr>
                                      <p:to>
                                        <p:strVal val="visible"/>
                                      </p:to>
                                    </p:set>
                                    <p:anim calcmode="lin" valueType="num">
                                      <p:cBhvr additive="base">
                                        <p:cTn id="25" dur="500" fill="hold"/>
                                        <p:tgtEl>
                                          <p:spTgt spid="216067">
                                            <p:txEl>
                                              <p:charRg st="62" end="13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16067">
                                            <p:txEl>
                                              <p:charRg st="62" end="13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6066" grpId="0" animBg="1"/>
      <p:bldP spid="216067" grpId="0" animBg="1" build="p"/>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17090" name="文本占位符 217089"/>
          <p:cNvSpPr>
            <a:spLocks noGrp="1"/>
          </p:cNvSpPr>
          <p:nvPr>
            <p:ph type="body" idx="1"/>
          </p:nvPr>
        </p:nvSpPr>
        <p:spPr>
          <a:xfrm>
            <a:off x="0" y="0"/>
            <a:ext cx="9144000" cy="3860800"/>
          </a:xfrm>
        </p:spPr>
        <p:txBody>
          <a:bodyPr/>
          <a:p>
            <a:pPr>
              <a:buNone/>
            </a:pPr>
            <a:endParaRPr lang="en-US" altLang="zh-CN" sz="4000" b="1" dirty="0">
              <a:solidFill>
                <a:srgbClr val="FFCC00"/>
              </a:solidFill>
              <a:latin typeface="宋体" panose="02010600030101010101" pitchFamily="2" charset="-122"/>
            </a:endParaRPr>
          </a:p>
          <a:p>
            <a:pPr>
              <a:buNone/>
            </a:pPr>
            <a:r>
              <a:rPr lang="en-US" altLang="zh-CN" sz="3600" b="1" dirty="0">
                <a:solidFill>
                  <a:srgbClr val="FFCC00"/>
                </a:solidFill>
                <a:latin typeface="宋体" panose="02010600030101010101" pitchFamily="2" charset="-122"/>
              </a:rPr>
              <a:t>  </a:t>
            </a:r>
            <a:r>
              <a:rPr lang="zh-CN" altLang="en-US" sz="4000" b="1" dirty="0">
                <a:solidFill>
                  <a:srgbClr val="0000FF"/>
                </a:solidFill>
                <a:latin typeface="楷体_GB2312" pitchFamily="49" charset="-122"/>
                <a:ea typeface="楷体_GB2312" pitchFamily="49" charset="-122"/>
              </a:rPr>
              <a:t>积善多者虽有一恶是为过失未足以亡积恶多者虽有一善是为误中未足以存人君闻此可以悚惧布衣闻此可以改容。</a:t>
            </a:r>
            <a:endParaRPr lang="zh-CN" altLang="en-US" sz="4000" b="1" dirty="0">
              <a:solidFill>
                <a:srgbClr val="0000FF"/>
              </a:solidFill>
              <a:latin typeface="楷体_GB2312" pitchFamily="49" charset="-122"/>
              <a:ea typeface="楷体_GB2312" pitchFamily="49" charset="-122"/>
            </a:endParaRPr>
          </a:p>
        </p:txBody>
      </p:sp>
      <p:sp>
        <p:nvSpPr>
          <p:cNvPr id="217091" name="文本框 217090"/>
          <p:cNvSpPr txBox="1"/>
          <p:nvPr/>
        </p:nvSpPr>
        <p:spPr>
          <a:xfrm>
            <a:off x="684213" y="2852738"/>
            <a:ext cx="8064500" cy="2530475"/>
          </a:xfrm>
          <a:prstGeom prst="rect">
            <a:avLst/>
          </a:prstGeom>
          <a:solidFill>
            <a:schemeClr val="tx1"/>
          </a:solidFill>
          <a:ln w="9525">
            <a:noFill/>
          </a:ln>
        </p:spPr>
        <p:txBody>
          <a:bodyPr>
            <a:spAutoFit/>
          </a:bodyPr>
          <a:p>
            <a:pPr>
              <a:spcBef>
                <a:spcPct val="20000"/>
              </a:spcBef>
              <a:buClr>
                <a:schemeClr val="hlink"/>
              </a:buClr>
              <a:buFont typeface="Wingdings" panose="05000000000000000000" pitchFamily="2" charset="2"/>
              <a:buNone/>
            </a:pPr>
            <a:r>
              <a:rPr lang="zh-CN" altLang="en-US" sz="4000" b="1" dirty="0">
                <a:solidFill>
                  <a:srgbClr val="FF0000"/>
                </a:solidFill>
                <a:latin typeface="楷体_GB2312" pitchFamily="49" charset="-122"/>
                <a:ea typeface="楷体_GB2312" pitchFamily="49" charset="-122"/>
              </a:rPr>
              <a:t>积善</a:t>
            </a:r>
            <a:r>
              <a:rPr lang="zh-CN" altLang="en-US" sz="4000" b="1" dirty="0">
                <a:solidFill>
                  <a:srgbClr val="0000FF"/>
                </a:solidFill>
                <a:latin typeface="楷体_GB2312" pitchFamily="49" charset="-122"/>
                <a:ea typeface="楷体_GB2312" pitchFamily="49" charset="-122"/>
              </a:rPr>
              <a:t>多者 虽有一恶 是为过失 未足以亡 </a:t>
            </a:r>
            <a:r>
              <a:rPr lang="zh-CN" altLang="en-US" sz="4000" b="1" dirty="0">
                <a:solidFill>
                  <a:srgbClr val="FF0000"/>
                </a:solidFill>
                <a:latin typeface="楷体_GB2312" pitchFamily="49" charset="-122"/>
                <a:ea typeface="楷体_GB2312" pitchFamily="49" charset="-122"/>
              </a:rPr>
              <a:t>积恶</a:t>
            </a:r>
            <a:r>
              <a:rPr lang="zh-CN" altLang="en-US" sz="4000" b="1" dirty="0">
                <a:solidFill>
                  <a:srgbClr val="0000FF"/>
                </a:solidFill>
                <a:latin typeface="楷体_GB2312" pitchFamily="49" charset="-122"/>
                <a:ea typeface="楷体_GB2312" pitchFamily="49" charset="-122"/>
              </a:rPr>
              <a:t>多者 虽有一善 是为误中 未足以存 </a:t>
            </a:r>
            <a:r>
              <a:rPr lang="zh-CN" altLang="en-US" sz="4000" b="1" dirty="0">
                <a:solidFill>
                  <a:srgbClr val="FF0000"/>
                </a:solidFill>
                <a:latin typeface="楷体_GB2312" pitchFamily="49" charset="-122"/>
                <a:ea typeface="楷体_GB2312" pitchFamily="49" charset="-122"/>
              </a:rPr>
              <a:t>人君</a:t>
            </a:r>
            <a:r>
              <a:rPr lang="zh-CN" altLang="en-US" sz="4000" b="1" dirty="0">
                <a:solidFill>
                  <a:srgbClr val="0000FF"/>
                </a:solidFill>
                <a:latin typeface="楷体_GB2312" pitchFamily="49" charset="-122"/>
                <a:ea typeface="楷体_GB2312" pitchFamily="49" charset="-122"/>
              </a:rPr>
              <a:t>闻此 可以悚惧 </a:t>
            </a:r>
            <a:r>
              <a:rPr lang="zh-CN" altLang="en-US" sz="4000" b="1" dirty="0">
                <a:solidFill>
                  <a:srgbClr val="FF0000"/>
                </a:solidFill>
                <a:latin typeface="楷体_GB2312" pitchFamily="49" charset="-122"/>
                <a:ea typeface="楷体_GB2312" pitchFamily="49" charset="-122"/>
              </a:rPr>
              <a:t>布衣</a:t>
            </a:r>
            <a:r>
              <a:rPr lang="zh-CN" altLang="en-US" sz="4000" b="1" dirty="0">
                <a:solidFill>
                  <a:srgbClr val="0000FF"/>
                </a:solidFill>
                <a:latin typeface="楷体_GB2312" pitchFamily="49" charset="-122"/>
                <a:ea typeface="楷体_GB2312" pitchFamily="49" charset="-122"/>
              </a:rPr>
              <a:t>闻此 可以改容。</a:t>
            </a:r>
            <a:endParaRPr lang="zh-CN" altLang="en-US" sz="4000" b="1" dirty="0">
              <a:solidFill>
                <a:srgbClr val="0000FF"/>
              </a:solidFill>
              <a:latin typeface="楷体_GB2312" pitchFamily="49" charset="-122"/>
              <a:ea typeface="楷体_GB2312" pitchFamily="49" charset="-122"/>
            </a:endParaRPr>
          </a:p>
        </p:txBody>
      </p:sp>
      <p:sp>
        <p:nvSpPr>
          <p:cNvPr id="217092" name="WordArt 21"/>
          <p:cNvSpPr/>
          <p:nvPr/>
        </p:nvSpPr>
        <p:spPr>
          <a:xfrm>
            <a:off x="323850" y="0"/>
            <a:ext cx="1439863" cy="642938"/>
          </a:xfrm>
          <a:prstGeom prst="rect">
            <a:avLst/>
          </a:prstGeom>
        </p:spPr>
        <p:txBody>
          <a:bodyPr wrap="none" fromWordArt="1">
            <a:prstTxWarp prst="textPlain">
              <a:avLst>
                <a:gd name="adj" fmla="val 50000"/>
              </a:avLst>
            </a:prstTxWarp>
            <a:normAutofit/>
          </a:bodyPr>
          <a:p>
            <a:pPr algn="ctr"/>
            <a:r>
              <a:rPr lang="zh-CN" altLang="en-US" sz="3600" b="1">
                <a:ln w="12700" cap="flat" cmpd="sng">
                  <a:solidFill>
                    <a:srgbClr val="EAEAEA"/>
                  </a:solidFill>
                  <a:prstDash val="solid"/>
                  <a:headEnd type="none" w="med" len="med"/>
                  <a:tailEnd type="none" w="med" len="med"/>
                </a:ln>
                <a:gradFill rotWithShape="1">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79999"/>
                    </a:srgbClr>
                  </a:outerShdw>
                </a:effectLst>
                <a:latin typeface="楷体_GB2312" charset="0"/>
                <a:ea typeface="楷体_GB2312" charset="0"/>
              </a:rPr>
              <a:t>训练</a:t>
            </a:r>
            <a:endParaRPr lang="zh-CN" altLang="en-US" sz="3600" b="1">
              <a:ln w="12700" cap="flat" cmpd="sng">
                <a:solidFill>
                  <a:srgbClr val="EAEAEA"/>
                </a:solidFill>
                <a:prstDash val="solid"/>
                <a:headEnd type="none" w="med" len="med"/>
                <a:tailEnd type="none" w="med" len="med"/>
              </a:ln>
              <a:gradFill rotWithShape="1">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79999"/>
                  </a:srgbClr>
                </a:outerShdw>
              </a:effectLst>
              <a:latin typeface="楷体_GB2312" charset="0"/>
              <a:ea typeface="楷体_GB2312" charset="0"/>
            </a:endParaRPr>
          </a:p>
        </p:txBody>
      </p:sp>
      <p:sp>
        <p:nvSpPr>
          <p:cNvPr id="217093" name="矩形 217092"/>
          <p:cNvSpPr/>
          <p:nvPr/>
        </p:nvSpPr>
        <p:spPr>
          <a:xfrm>
            <a:off x="2700338" y="2781300"/>
            <a:ext cx="576262" cy="914400"/>
          </a:xfrm>
          <a:prstGeom prst="rect">
            <a:avLst/>
          </a:prstGeom>
          <a:noFill/>
          <a:ln w="9525">
            <a:noFill/>
          </a:ln>
        </p:spPr>
        <p:txBody>
          <a:bodyPr>
            <a:spAutoFit/>
          </a:bodyPr>
          <a:p>
            <a:r>
              <a:rPr lang="en-US" altLang="zh-CN" sz="5400" b="1">
                <a:solidFill>
                  <a:srgbClr val="FF0000"/>
                </a:solidFill>
                <a:effectLst>
                  <a:outerShdw blurRad="38100" dist="38100" dir="2700000">
                    <a:srgbClr val="C0C0C0"/>
                  </a:outerShdw>
                </a:effectLst>
                <a:latin typeface="Arial" panose="020B0604020202020204" pitchFamily="34" charset="0"/>
              </a:rPr>
              <a:t>/</a:t>
            </a:r>
            <a:endParaRPr lang="en-US" altLang="zh-CN" sz="5400" b="1">
              <a:solidFill>
                <a:srgbClr val="FF0000"/>
              </a:solidFill>
              <a:effectLst>
                <a:outerShdw blurRad="38100" dist="38100" dir="2700000">
                  <a:srgbClr val="C0C0C0"/>
                </a:outerShdw>
              </a:effectLst>
              <a:latin typeface="Arial" panose="020B0604020202020204" pitchFamily="34" charset="0"/>
            </a:endParaRPr>
          </a:p>
        </p:txBody>
      </p:sp>
      <p:sp>
        <p:nvSpPr>
          <p:cNvPr id="217094" name="矩形 217093"/>
          <p:cNvSpPr/>
          <p:nvPr/>
        </p:nvSpPr>
        <p:spPr>
          <a:xfrm>
            <a:off x="7308850" y="2781300"/>
            <a:ext cx="576263" cy="914400"/>
          </a:xfrm>
          <a:prstGeom prst="rect">
            <a:avLst/>
          </a:prstGeom>
          <a:noFill/>
          <a:ln w="9525">
            <a:noFill/>
          </a:ln>
        </p:spPr>
        <p:txBody>
          <a:bodyPr>
            <a:spAutoFit/>
          </a:bodyPr>
          <a:p>
            <a:r>
              <a:rPr lang="en-US" altLang="zh-CN" sz="5400" b="1">
                <a:solidFill>
                  <a:srgbClr val="FF0000"/>
                </a:solidFill>
                <a:effectLst>
                  <a:outerShdw blurRad="38100" dist="38100" dir="2700000">
                    <a:srgbClr val="C0C0C0"/>
                  </a:outerShdw>
                </a:effectLst>
                <a:latin typeface="Arial" panose="020B0604020202020204" pitchFamily="34" charset="0"/>
              </a:rPr>
              <a:t>/</a:t>
            </a:r>
            <a:endParaRPr lang="en-US" altLang="zh-CN" sz="5400" b="1">
              <a:solidFill>
                <a:srgbClr val="FF0000"/>
              </a:solidFill>
              <a:effectLst>
                <a:outerShdw blurRad="38100" dist="38100" dir="2700000">
                  <a:srgbClr val="C0C0C0"/>
                </a:outerShdw>
              </a:effectLst>
              <a:latin typeface="Arial" panose="020B0604020202020204" pitchFamily="34" charset="0"/>
            </a:endParaRPr>
          </a:p>
        </p:txBody>
      </p:sp>
      <p:sp>
        <p:nvSpPr>
          <p:cNvPr id="217095" name="矩形 217094"/>
          <p:cNvSpPr/>
          <p:nvPr/>
        </p:nvSpPr>
        <p:spPr>
          <a:xfrm>
            <a:off x="5075238" y="2781300"/>
            <a:ext cx="576262" cy="914400"/>
          </a:xfrm>
          <a:prstGeom prst="rect">
            <a:avLst/>
          </a:prstGeom>
          <a:noFill/>
          <a:ln w="9525">
            <a:noFill/>
          </a:ln>
        </p:spPr>
        <p:txBody>
          <a:bodyPr>
            <a:spAutoFit/>
          </a:bodyPr>
          <a:p>
            <a:r>
              <a:rPr lang="en-US" altLang="zh-CN" sz="5400" b="1">
                <a:solidFill>
                  <a:srgbClr val="FF0000"/>
                </a:solidFill>
                <a:effectLst>
                  <a:outerShdw blurRad="38100" dist="38100" dir="2700000">
                    <a:srgbClr val="C0C0C0"/>
                  </a:outerShdw>
                </a:effectLst>
                <a:latin typeface="Arial" panose="020B0604020202020204" pitchFamily="34" charset="0"/>
              </a:rPr>
              <a:t>/</a:t>
            </a:r>
            <a:endParaRPr lang="en-US" altLang="zh-CN" sz="5400" b="1">
              <a:solidFill>
                <a:srgbClr val="FF0000"/>
              </a:solidFill>
              <a:effectLst>
                <a:outerShdw blurRad="38100" dist="38100" dir="2700000">
                  <a:srgbClr val="C0C0C0"/>
                </a:outerShdw>
              </a:effectLst>
              <a:latin typeface="Arial" panose="020B0604020202020204" pitchFamily="34" charset="0"/>
            </a:endParaRPr>
          </a:p>
        </p:txBody>
      </p:sp>
      <p:sp>
        <p:nvSpPr>
          <p:cNvPr id="217096" name="矩形 217095"/>
          <p:cNvSpPr/>
          <p:nvPr/>
        </p:nvSpPr>
        <p:spPr>
          <a:xfrm>
            <a:off x="4500563" y="3357563"/>
            <a:ext cx="576262" cy="914400"/>
          </a:xfrm>
          <a:prstGeom prst="rect">
            <a:avLst/>
          </a:prstGeom>
          <a:noFill/>
          <a:ln w="9525">
            <a:noFill/>
          </a:ln>
        </p:spPr>
        <p:txBody>
          <a:bodyPr>
            <a:spAutoFit/>
          </a:bodyPr>
          <a:p>
            <a:r>
              <a:rPr lang="en-US" altLang="zh-CN" sz="5400" b="1">
                <a:solidFill>
                  <a:srgbClr val="FF0000"/>
                </a:solidFill>
                <a:effectLst>
                  <a:outerShdw blurRad="38100" dist="38100" dir="2700000">
                    <a:srgbClr val="C0C0C0"/>
                  </a:outerShdw>
                </a:effectLst>
                <a:latin typeface="Arial" panose="020B0604020202020204" pitchFamily="34" charset="0"/>
              </a:rPr>
              <a:t>/</a:t>
            </a:r>
            <a:endParaRPr lang="en-US" altLang="zh-CN" sz="5400" b="1">
              <a:solidFill>
                <a:srgbClr val="FF0000"/>
              </a:solidFill>
              <a:effectLst>
                <a:outerShdw blurRad="38100" dist="38100" dir="2700000">
                  <a:srgbClr val="C0C0C0"/>
                </a:outerShdw>
              </a:effectLst>
              <a:latin typeface="Arial" panose="020B0604020202020204" pitchFamily="34" charset="0"/>
            </a:endParaRPr>
          </a:p>
        </p:txBody>
      </p:sp>
      <p:sp>
        <p:nvSpPr>
          <p:cNvPr id="217097" name="矩形 217096"/>
          <p:cNvSpPr/>
          <p:nvPr/>
        </p:nvSpPr>
        <p:spPr>
          <a:xfrm>
            <a:off x="2266950" y="3451225"/>
            <a:ext cx="576263" cy="914400"/>
          </a:xfrm>
          <a:prstGeom prst="rect">
            <a:avLst/>
          </a:prstGeom>
          <a:noFill/>
          <a:ln w="9525">
            <a:noFill/>
          </a:ln>
        </p:spPr>
        <p:txBody>
          <a:bodyPr>
            <a:spAutoFit/>
          </a:bodyPr>
          <a:p>
            <a:r>
              <a:rPr lang="en-US" altLang="zh-CN" sz="5400" b="1">
                <a:solidFill>
                  <a:srgbClr val="FF0000"/>
                </a:solidFill>
                <a:effectLst>
                  <a:outerShdw blurRad="38100" dist="38100" dir="2700000">
                    <a:srgbClr val="C0C0C0"/>
                  </a:outerShdw>
                </a:effectLst>
                <a:latin typeface="Arial" panose="020B0604020202020204" pitchFamily="34" charset="0"/>
              </a:rPr>
              <a:t>/</a:t>
            </a:r>
            <a:endParaRPr lang="en-US" altLang="zh-CN" sz="5400" b="1">
              <a:solidFill>
                <a:srgbClr val="FF0000"/>
              </a:solidFill>
              <a:effectLst>
                <a:outerShdw blurRad="38100" dist="38100" dir="2700000">
                  <a:srgbClr val="C0C0C0"/>
                </a:outerShdw>
              </a:effectLst>
              <a:latin typeface="Arial" panose="020B0604020202020204" pitchFamily="34" charset="0"/>
            </a:endParaRPr>
          </a:p>
        </p:txBody>
      </p:sp>
      <p:sp>
        <p:nvSpPr>
          <p:cNvPr id="217098" name="矩形 217097"/>
          <p:cNvSpPr/>
          <p:nvPr/>
        </p:nvSpPr>
        <p:spPr>
          <a:xfrm>
            <a:off x="1692275" y="4005263"/>
            <a:ext cx="576263" cy="914400"/>
          </a:xfrm>
          <a:prstGeom prst="rect">
            <a:avLst/>
          </a:prstGeom>
          <a:noFill/>
          <a:ln w="9525">
            <a:noFill/>
          </a:ln>
        </p:spPr>
        <p:txBody>
          <a:bodyPr>
            <a:spAutoFit/>
          </a:bodyPr>
          <a:p>
            <a:r>
              <a:rPr lang="en-US" altLang="zh-CN" sz="5400" b="1">
                <a:solidFill>
                  <a:srgbClr val="FF0000"/>
                </a:solidFill>
                <a:effectLst>
                  <a:outerShdw blurRad="38100" dist="38100" dir="2700000">
                    <a:srgbClr val="C0C0C0"/>
                  </a:outerShdw>
                </a:effectLst>
                <a:latin typeface="Arial" panose="020B0604020202020204" pitchFamily="34" charset="0"/>
              </a:rPr>
              <a:t>/</a:t>
            </a:r>
            <a:endParaRPr lang="en-US" altLang="zh-CN" sz="5400" b="1">
              <a:solidFill>
                <a:srgbClr val="FF0000"/>
              </a:solidFill>
              <a:effectLst>
                <a:outerShdw blurRad="38100" dist="38100" dir="2700000">
                  <a:srgbClr val="C0C0C0"/>
                </a:outerShdw>
              </a:effectLst>
              <a:latin typeface="Arial" panose="020B0604020202020204" pitchFamily="34" charset="0"/>
            </a:endParaRPr>
          </a:p>
        </p:txBody>
      </p:sp>
      <p:sp>
        <p:nvSpPr>
          <p:cNvPr id="217099" name="矩形 217098"/>
          <p:cNvSpPr/>
          <p:nvPr/>
        </p:nvSpPr>
        <p:spPr>
          <a:xfrm>
            <a:off x="6875463" y="3429000"/>
            <a:ext cx="576262" cy="914400"/>
          </a:xfrm>
          <a:prstGeom prst="rect">
            <a:avLst/>
          </a:prstGeom>
          <a:noFill/>
          <a:ln w="9525">
            <a:noFill/>
          </a:ln>
        </p:spPr>
        <p:txBody>
          <a:bodyPr>
            <a:spAutoFit/>
          </a:bodyPr>
          <a:p>
            <a:r>
              <a:rPr lang="en-US" altLang="zh-CN" sz="5400" b="1">
                <a:solidFill>
                  <a:srgbClr val="FF0000"/>
                </a:solidFill>
                <a:effectLst>
                  <a:outerShdw blurRad="38100" dist="38100" dir="2700000">
                    <a:srgbClr val="C0C0C0"/>
                  </a:outerShdw>
                </a:effectLst>
                <a:latin typeface="Arial" panose="020B0604020202020204" pitchFamily="34" charset="0"/>
              </a:rPr>
              <a:t>/</a:t>
            </a:r>
            <a:endParaRPr lang="en-US" altLang="zh-CN" sz="5400" b="1">
              <a:solidFill>
                <a:srgbClr val="FF0000"/>
              </a:solidFill>
              <a:effectLst>
                <a:outerShdw blurRad="38100" dist="38100" dir="2700000">
                  <a:srgbClr val="C0C0C0"/>
                </a:outerShdw>
              </a:effectLst>
              <a:latin typeface="Arial" panose="020B0604020202020204" pitchFamily="34" charset="0"/>
            </a:endParaRPr>
          </a:p>
        </p:txBody>
      </p:sp>
      <p:sp>
        <p:nvSpPr>
          <p:cNvPr id="217100" name="矩形 217099"/>
          <p:cNvSpPr/>
          <p:nvPr/>
        </p:nvSpPr>
        <p:spPr>
          <a:xfrm>
            <a:off x="4067175" y="4005263"/>
            <a:ext cx="576263" cy="914400"/>
          </a:xfrm>
          <a:prstGeom prst="rect">
            <a:avLst/>
          </a:prstGeom>
          <a:noFill/>
          <a:ln w="9525">
            <a:noFill/>
          </a:ln>
        </p:spPr>
        <p:txBody>
          <a:bodyPr>
            <a:spAutoFit/>
          </a:bodyPr>
          <a:p>
            <a:r>
              <a:rPr lang="en-US" altLang="zh-CN" sz="5400" b="1">
                <a:solidFill>
                  <a:srgbClr val="FF0000"/>
                </a:solidFill>
                <a:effectLst>
                  <a:outerShdw blurRad="38100" dist="38100" dir="2700000">
                    <a:srgbClr val="C0C0C0"/>
                  </a:outerShdw>
                </a:effectLst>
                <a:latin typeface="Arial" panose="020B0604020202020204" pitchFamily="34" charset="0"/>
              </a:rPr>
              <a:t>/</a:t>
            </a:r>
            <a:endParaRPr lang="en-US" altLang="zh-CN" sz="5400" b="1">
              <a:solidFill>
                <a:srgbClr val="FF0000"/>
              </a:solidFill>
              <a:effectLst>
                <a:outerShdw blurRad="38100" dist="38100" dir="2700000">
                  <a:srgbClr val="C0C0C0"/>
                </a:outerShdw>
              </a:effectLst>
              <a:latin typeface="Arial" panose="020B0604020202020204" pitchFamily="34" charset="0"/>
            </a:endParaRPr>
          </a:p>
        </p:txBody>
      </p:sp>
      <p:sp>
        <p:nvSpPr>
          <p:cNvPr id="217101" name="矩形 217100"/>
          <p:cNvSpPr/>
          <p:nvPr/>
        </p:nvSpPr>
        <p:spPr>
          <a:xfrm>
            <a:off x="6372225" y="4005263"/>
            <a:ext cx="576263" cy="914400"/>
          </a:xfrm>
          <a:prstGeom prst="rect">
            <a:avLst/>
          </a:prstGeom>
          <a:noFill/>
          <a:ln w="9525">
            <a:noFill/>
          </a:ln>
        </p:spPr>
        <p:txBody>
          <a:bodyPr>
            <a:spAutoFit/>
          </a:bodyPr>
          <a:p>
            <a:r>
              <a:rPr lang="en-US" altLang="zh-CN" sz="5400" b="1">
                <a:solidFill>
                  <a:srgbClr val="FF0000"/>
                </a:solidFill>
                <a:effectLst>
                  <a:outerShdw blurRad="38100" dist="38100" dir="2700000">
                    <a:srgbClr val="C0C0C0"/>
                  </a:outerShdw>
                </a:effectLst>
                <a:latin typeface="Arial" panose="020B0604020202020204" pitchFamily="34" charset="0"/>
              </a:rPr>
              <a:t>/</a:t>
            </a:r>
            <a:endParaRPr lang="en-US" altLang="zh-CN" sz="5400" b="1">
              <a:solidFill>
                <a:srgbClr val="FF0000"/>
              </a:solidFill>
              <a:effectLst>
                <a:outerShdw blurRad="38100" dist="38100" dir="2700000">
                  <a:srgbClr val="C0C0C0"/>
                </a:outerShdw>
              </a:effectLst>
              <a:latin typeface="Arial" panose="020B0604020202020204" pitchFamily="34" charset="0"/>
            </a:endParaRPr>
          </a:p>
        </p:txBody>
      </p:sp>
      <p:sp>
        <p:nvSpPr>
          <p:cNvPr id="217102" name="矩形 217101"/>
          <p:cNvSpPr/>
          <p:nvPr/>
        </p:nvSpPr>
        <p:spPr>
          <a:xfrm>
            <a:off x="1187450" y="4581525"/>
            <a:ext cx="576263" cy="914400"/>
          </a:xfrm>
          <a:prstGeom prst="rect">
            <a:avLst/>
          </a:prstGeom>
          <a:noFill/>
          <a:ln w="9525">
            <a:noFill/>
          </a:ln>
        </p:spPr>
        <p:txBody>
          <a:bodyPr>
            <a:spAutoFit/>
          </a:bodyPr>
          <a:p>
            <a:r>
              <a:rPr lang="en-US" altLang="zh-CN" sz="5400" b="1">
                <a:solidFill>
                  <a:srgbClr val="FF0000"/>
                </a:solidFill>
                <a:effectLst>
                  <a:outerShdw blurRad="38100" dist="38100" dir="2700000">
                    <a:srgbClr val="C0C0C0"/>
                  </a:outerShdw>
                </a:effectLst>
                <a:latin typeface="Arial" panose="020B0604020202020204" pitchFamily="34" charset="0"/>
              </a:rPr>
              <a:t>/</a:t>
            </a:r>
            <a:endParaRPr lang="en-US" altLang="zh-CN" sz="5400" b="1">
              <a:solidFill>
                <a:srgbClr val="FF0000"/>
              </a:solidFill>
              <a:effectLst>
                <a:outerShdw blurRad="38100" dist="38100" dir="2700000">
                  <a:srgbClr val="C0C0C0"/>
                </a:outerShdw>
              </a:effectLst>
              <a:latin typeface="Arial" panose="020B0604020202020204" pitchFamily="34" charset="0"/>
            </a:endParaRPr>
          </a:p>
        </p:txBody>
      </p:sp>
      <p:sp>
        <p:nvSpPr>
          <p:cNvPr id="217103" name="矩形 217102"/>
          <p:cNvSpPr/>
          <p:nvPr/>
        </p:nvSpPr>
        <p:spPr>
          <a:xfrm>
            <a:off x="3492500" y="4602163"/>
            <a:ext cx="576263" cy="914400"/>
          </a:xfrm>
          <a:prstGeom prst="rect">
            <a:avLst/>
          </a:prstGeom>
          <a:noFill/>
          <a:ln w="9525">
            <a:noFill/>
          </a:ln>
        </p:spPr>
        <p:txBody>
          <a:bodyPr>
            <a:spAutoFit/>
          </a:bodyPr>
          <a:p>
            <a:r>
              <a:rPr lang="en-US" altLang="zh-CN" sz="5400" b="1">
                <a:solidFill>
                  <a:srgbClr val="FF0000"/>
                </a:solidFill>
                <a:effectLst>
                  <a:outerShdw blurRad="38100" dist="38100" dir="2700000">
                    <a:srgbClr val="C0C0C0"/>
                  </a:outerShdw>
                </a:effectLst>
                <a:latin typeface="Arial" panose="020B0604020202020204" pitchFamily="34" charset="0"/>
              </a:rPr>
              <a:t>/</a:t>
            </a:r>
            <a:endParaRPr lang="en-US" altLang="zh-CN" sz="5400" b="1">
              <a:solidFill>
                <a:srgbClr val="FF0000"/>
              </a:solidFill>
              <a:effectLst>
                <a:outerShdw blurRad="38100" dist="38100" dir="2700000">
                  <a:srgbClr val="C0C0C0"/>
                </a:outerShdw>
              </a:effectLst>
              <a:latin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7090">
                                            <p:txEl>
                                              <p:charRg st="1" end="53"/>
                                            </p:txEl>
                                          </p:spTgt>
                                        </p:tgtEl>
                                        <p:attrNameLst>
                                          <p:attrName>style.visibility</p:attrName>
                                        </p:attrNameLst>
                                      </p:cBhvr>
                                      <p:to>
                                        <p:strVal val="visible"/>
                                      </p:to>
                                    </p:set>
                                    <p:anim calcmode="lin" valueType="num">
                                      <p:cBhvr additive="base">
                                        <p:cTn id="7" dur="500" fill="hold"/>
                                        <p:tgtEl>
                                          <p:spTgt spid="217090">
                                            <p:txEl>
                                              <p:charRg st="1" end="5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17090">
                                            <p:txEl>
                                              <p:charRg st="1" end="53"/>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17091"/>
                                        </p:tgtEl>
                                        <p:attrNameLst>
                                          <p:attrName>style.visibility</p:attrName>
                                        </p:attrNameLst>
                                      </p:cBhvr>
                                      <p:to>
                                        <p:strVal val="visible"/>
                                      </p:to>
                                    </p:set>
                                    <p:anim calcmode="lin" valueType="num">
                                      <p:cBhvr additive="base">
                                        <p:cTn id="13" dur="500" fill="hold"/>
                                        <p:tgtEl>
                                          <p:spTgt spid="217091"/>
                                        </p:tgtEl>
                                        <p:attrNameLst>
                                          <p:attrName>ppt_x</p:attrName>
                                        </p:attrNameLst>
                                      </p:cBhvr>
                                      <p:tavLst>
                                        <p:tav tm="0">
                                          <p:val>
                                            <p:strVal val="#ppt_x"/>
                                          </p:val>
                                        </p:tav>
                                        <p:tav tm="100000">
                                          <p:val>
                                            <p:strVal val="#ppt_x"/>
                                          </p:val>
                                        </p:tav>
                                      </p:tavLst>
                                    </p:anim>
                                    <p:anim calcmode="lin" valueType="num">
                                      <p:cBhvr additive="base">
                                        <p:cTn id="14" dur="500" fill="hold"/>
                                        <p:tgtEl>
                                          <p:spTgt spid="21709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6" fill="hold" grpId="0" nodeType="clickEffect">
                                  <p:stCondLst>
                                    <p:cond delay="0"/>
                                  </p:stCondLst>
                                  <p:childTnLst>
                                    <p:set>
                                      <p:cBhvr>
                                        <p:cTn id="18" dur="1" fill="hold">
                                          <p:stCondLst>
                                            <p:cond delay="0"/>
                                          </p:stCondLst>
                                        </p:cTn>
                                        <p:tgtEl>
                                          <p:spTgt spid="217097"/>
                                        </p:tgtEl>
                                        <p:attrNameLst>
                                          <p:attrName>style.visibility</p:attrName>
                                        </p:attrNameLst>
                                      </p:cBhvr>
                                      <p:to>
                                        <p:strVal val="visible"/>
                                      </p:to>
                                    </p:set>
                                    <p:animEffect transition="in" filter="barn(inHorizontal)">
                                      <p:cBhvr>
                                        <p:cTn id="19" dur="500"/>
                                        <p:tgtEl>
                                          <p:spTgt spid="217097"/>
                                        </p:tgtEl>
                                      </p:cBhvr>
                                    </p:animEffect>
                                  </p:childTnLst>
                                </p:cTn>
                              </p:par>
                              <p:par>
                                <p:cTn id="20" presetID="16" presetClass="entr" presetSubtype="26" fill="hold" grpId="0" nodeType="withEffect">
                                  <p:stCondLst>
                                    <p:cond delay="0"/>
                                  </p:stCondLst>
                                  <p:childTnLst>
                                    <p:set>
                                      <p:cBhvr>
                                        <p:cTn id="21" dur="1" fill="hold">
                                          <p:stCondLst>
                                            <p:cond delay="0"/>
                                          </p:stCondLst>
                                        </p:cTn>
                                        <p:tgtEl>
                                          <p:spTgt spid="217093"/>
                                        </p:tgtEl>
                                        <p:attrNameLst>
                                          <p:attrName>style.visibility</p:attrName>
                                        </p:attrNameLst>
                                      </p:cBhvr>
                                      <p:to>
                                        <p:strVal val="visible"/>
                                      </p:to>
                                    </p:set>
                                    <p:animEffect transition="in" filter="barn(inHorizontal)">
                                      <p:cBhvr>
                                        <p:cTn id="22" dur="500"/>
                                        <p:tgtEl>
                                          <p:spTgt spid="217093"/>
                                        </p:tgtEl>
                                      </p:cBhvr>
                                    </p:animEffect>
                                  </p:childTnLst>
                                </p:cTn>
                              </p:par>
                              <p:par>
                                <p:cTn id="23" presetID="16" presetClass="entr" presetSubtype="26" fill="hold" grpId="0" nodeType="withEffect">
                                  <p:stCondLst>
                                    <p:cond delay="0"/>
                                  </p:stCondLst>
                                  <p:childTnLst>
                                    <p:set>
                                      <p:cBhvr>
                                        <p:cTn id="24" dur="1" fill="hold">
                                          <p:stCondLst>
                                            <p:cond delay="0"/>
                                          </p:stCondLst>
                                        </p:cTn>
                                        <p:tgtEl>
                                          <p:spTgt spid="217096"/>
                                        </p:tgtEl>
                                        <p:attrNameLst>
                                          <p:attrName>style.visibility</p:attrName>
                                        </p:attrNameLst>
                                      </p:cBhvr>
                                      <p:to>
                                        <p:strVal val="visible"/>
                                      </p:to>
                                    </p:set>
                                    <p:animEffect transition="in" filter="barn(inHorizontal)">
                                      <p:cBhvr>
                                        <p:cTn id="25" dur="500"/>
                                        <p:tgtEl>
                                          <p:spTgt spid="217096"/>
                                        </p:tgtEl>
                                      </p:cBhvr>
                                    </p:animEffect>
                                  </p:childTnLst>
                                </p:cTn>
                              </p:par>
                              <p:par>
                                <p:cTn id="26" presetID="16" presetClass="entr" presetSubtype="26" fill="hold" grpId="0" nodeType="withEffect">
                                  <p:stCondLst>
                                    <p:cond delay="0"/>
                                  </p:stCondLst>
                                  <p:childTnLst>
                                    <p:set>
                                      <p:cBhvr>
                                        <p:cTn id="27" dur="1" fill="hold">
                                          <p:stCondLst>
                                            <p:cond delay="0"/>
                                          </p:stCondLst>
                                        </p:cTn>
                                        <p:tgtEl>
                                          <p:spTgt spid="217095"/>
                                        </p:tgtEl>
                                        <p:attrNameLst>
                                          <p:attrName>style.visibility</p:attrName>
                                        </p:attrNameLst>
                                      </p:cBhvr>
                                      <p:to>
                                        <p:strVal val="visible"/>
                                      </p:to>
                                    </p:set>
                                    <p:animEffect transition="in" filter="barn(inHorizontal)">
                                      <p:cBhvr>
                                        <p:cTn id="28" dur="500"/>
                                        <p:tgtEl>
                                          <p:spTgt spid="217095"/>
                                        </p:tgtEl>
                                      </p:cBhvr>
                                    </p:animEffect>
                                  </p:childTnLst>
                                </p:cTn>
                              </p:par>
                              <p:par>
                                <p:cTn id="29" presetID="16" presetClass="entr" presetSubtype="26" fill="hold" grpId="0" nodeType="withEffect">
                                  <p:stCondLst>
                                    <p:cond delay="0"/>
                                  </p:stCondLst>
                                  <p:childTnLst>
                                    <p:set>
                                      <p:cBhvr>
                                        <p:cTn id="30" dur="1" fill="hold">
                                          <p:stCondLst>
                                            <p:cond delay="0"/>
                                          </p:stCondLst>
                                        </p:cTn>
                                        <p:tgtEl>
                                          <p:spTgt spid="217094"/>
                                        </p:tgtEl>
                                        <p:attrNameLst>
                                          <p:attrName>style.visibility</p:attrName>
                                        </p:attrNameLst>
                                      </p:cBhvr>
                                      <p:to>
                                        <p:strVal val="visible"/>
                                      </p:to>
                                    </p:set>
                                    <p:animEffect transition="in" filter="barn(inHorizontal)">
                                      <p:cBhvr>
                                        <p:cTn id="31" dur="500"/>
                                        <p:tgtEl>
                                          <p:spTgt spid="217094"/>
                                        </p:tgtEl>
                                      </p:cBhvr>
                                    </p:animEffect>
                                  </p:childTnLst>
                                </p:cTn>
                              </p:par>
                              <p:par>
                                <p:cTn id="32" presetID="16" presetClass="entr" presetSubtype="26" fill="hold" grpId="0" nodeType="withEffect">
                                  <p:stCondLst>
                                    <p:cond delay="0"/>
                                  </p:stCondLst>
                                  <p:childTnLst>
                                    <p:set>
                                      <p:cBhvr>
                                        <p:cTn id="33" dur="1" fill="hold">
                                          <p:stCondLst>
                                            <p:cond delay="0"/>
                                          </p:stCondLst>
                                        </p:cTn>
                                        <p:tgtEl>
                                          <p:spTgt spid="217099"/>
                                        </p:tgtEl>
                                        <p:attrNameLst>
                                          <p:attrName>style.visibility</p:attrName>
                                        </p:attrNameLst>
                                      </p:cBhvr>
                                      <p:to>
                                        <p:strVal val="visible"/>
                                      </p:to>
                                    </p:set>
                                    <p:animEffect transition="in" filter="barn(inHorizontal)">
                                      <p:cBhvr>
                                        <p:cTn id="34" dur="500"/>
                                        <p:tgtEl>
                                          <p:spTgt spid="217099"/>
                                        </p:tgtEl>
                                      </p:cBhvr>
                                    </p:animEffect>
                                  </p:childTnLst>
                                </p:cTn>
                              </p:par>
                              <p:par>
                                <p:cTn id="35" presetID="16" presetClass="entr" presetSubtype="26" fill="hold" grpId="0" nodeType="withEffect">
                                  <p:stCondLst>
                                    <p:cond delay="0"/>
                                  </p:stCondLst>
                                  <p:childTnLst>
                                    <p:set>
                                      <p:cBhvr>
                                        <p:cTn id="36" dur="1" fill="hold">
                                          <p:stCondLst>
                                            <p:cond delay="0"/>
                                          </p:stCondLst>
                                        </p:cTn>
                                        <p:tgtEl>
                                          <p:spTgt spid="217101"/>
                                        </p:tgtEl>
                                        <p:attrNameLst>
                                          <p:attrName>style.visibility</p:attrName>
                                        </p:attrNameLst>
                                      </p:cBhvr>
                                      <p:to>
                                        <p:strVal val="visible"/>
                                      </p:to>
                                    </p:set>
                                    <p:animEffect transition="in" filter="barn(inHorizontal)">
                                      <p:cBhvr>
                                        <p:cTn id="37" dur="500"/>
                                        <p:tgtEl>
                                          <p:spTgt spid="217101"/>
                                        </p:tgtEl>
                                      </p:cBhvr>
                                    </p:animEffect>
                                  </p:childTnLst>
                                </p:cTn>
                              </p:par>
                              <p:par>
                                <p:cTn id="38" presetID="16" presetClass="entr" presetSubtype="26" fill="hold" grpId="0" nodeType="withEffect">
                                  <p:stCondLst>
                                    <p:cond delay="0"/>
                                  </p:stCondLst>
                                  <p:childTnLst>
                                    <p:set>
                                      <p:cBhvr>
                                        <p:cTn id="39" dur="1" fill="hold">
                                          <p:stCondLst>
                                            <p:cond delay="0"/>
                                          </p:stCondLst>
                                        </p:cTn>
                                        <p:tgtEl>
                                          <p:spTgt spid="217100"/>
                                        </p:tgtEl>
                                        <p:attrNameLst>
                                          <p:attrName>style.visibility</p:attrName>
                                        </p:attrNameLst>
                                      </p:cBhvr>
                                      <p:to>
                                        <p:strVal val="visible"/>
                                      </p:to>
                                    </p:set>
                                    <p:animEffect transition="in" filter="barn(inHorizontal)">
                                      <p:cBhvr>
                                        <p:cTn id="40" dur="500"/>
                                        <p:tgtEl>
                                          <p:spTgt spid="217100"/>
                                        </p:tgtEl>
                                      </p:cBhvr>
                                    </p:animEffect>
                                  </p:childTnLst>
                                </p:cTn>
                              </p:par>
                              <p:par>
                                <p:cTn id="41" presetID="16" presetClass="entr" presetSubtype="26" fill="hold" grpId="0" nodeType="withEffect">
                                  <p:stCondLst>
                                    <p:cond delay="0"/>
                                  </p:stCondLst>
                                  <p:childTnLst>
                                    <p:set>
                                      <p:cBhvr>
                                        <p:cTn id="42" dur="1" fill="hold">
                                          <p:stCondLst>
                                            <p:cond delay="0"/>
                                          </p:stCondLst>
                                        </p:cTn>
                                        <p:tgtEl>
                                          <p:spTgt spid="217098"/>
                                        </p:tgtEl>
                                        <p:attrNameLst>
                                          <p:attrName>style.visibility</p:attrName>
                                        </p:attrNameLst>
                                      </p:cBhvr>
                                      <p:to>
                                        <p:strVal val="visible"/>
                                      </p:to>
                                    </p:set>
                                    <p:animEffect transition="in" filter="barn(inHorizontal)">
                                      <p:cBhvr>
                                        <p:cTn id="43" dur="500"/>
                                        <p:tgtEl>
                                          <p:spTgt spid="217098"/>
                                        </p:tgtEl>
                                      </p:cBhvr>
                                    </p:animEffect>
                                  </p:childTnLst>
                                </p:cTn>
                              </p:par>
                              <p:par>
                                <p:cTn id="44" presetID="16" presetClass="entr" presetSubtype="26" fill="hold" grpId="0" nodeType="withEffect">
                                  <p:stCondLst>
                                    <p:cond delay="0"/>
                                  </p:stCondLst>
                                  <p:childTnLst>
                                    <p:set>
                                      <p:cBhvr>
                                        <p:cTn id="45" dur="1" fill="hold">
                                          <p:stCondLst>
                                            <p:cond delay="0"/>
                                          </p:stCondLst>
                                        </p:cTn>
                                        <p:tgtEl>
                                          <p:spTgt spid="217102"/>
                                        </p:tgtEl>
                                        <p:attrNameLst>
                                          <p:attrName>style.visibility</p:attrName>
                                        </p:attrNameLst>
                                      </p:cBhvr>
                                      <p:to>
                                        <p:strVal val="visible"/>
                                      </p:to>
                                    </p:set>
                                    <p:animEffect transition="in" filter="barn(inHorizontal)">
                                      <p:cBhvr>
                                        <p:cTn id="46" dur="500"/>
                                        <p:tgtEl>
                                          <p:spTgt spid="217102"/>
                                        </p:tgtEl>
                                      </p:cBhvr>
                                    </p:animEffect>
                                  </p:childTnLst>
                                </p:cTn>
                              </p:par>
                              <p:par>
                                <p:cTn id="47" presetID="16" presetClass="entr" presetSubtype="26" fill="hold" grpId="0" nodeType="withEffect">
                                  <p:stCondLst>
                                    <p:cond delay="0"/>
                                  </p:stCondLst>
                                  <p:childTnLst>
                                    <p:set>
                                      <p:cBhvr>
                                        <p:cTn id="48" dur="1" fill="hold">
                                          <p:stCondLst>
                                            <p:cond delay="0"/>
                                          </p:stCondLst>
                                        </p:cTn>
                                        <p:tgtEl>
                                          <p:spTgt spid="217103"/>
                                        </p:tgtEl>
                                        <p:attrNameLst>
                                          <p:attrName>style.visibility</p:attrName>
                                        </p:attrNameLst>
                                      </p:cBhvr>
                                      <p:to>
                                        <p:strVal val="visible"/>
                                      </p:to>
                                    </p:set>
                                    <p:animEffect transition="in" filter="barn(inHorizontal)">
                                      <p:cBhvr>
                                        <p:cTn id="49" dur="500"/>
                                        <p:tgtEl>
                                          <p:spTgt spid="217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7090" grpId="0" build="p"/>
      <p:bldP spid="217091" grpId="0" animBg="1"/>
      <p:bldP spid="217093" grpId="0"/>
      <p:bldP spid="217094" grpId="0"/>
      <p:bldP spid="217095" grpId="0"/>
      <p:bldP spid="217096" grpId="0"/>
      <p:bldP spid="217097" grpId="0"/>
      <p:bldP spid="217098" grpId="0"/>
      <p:bldP spid="217099" grpId="0"/>
      <p:bldP spid="217100" grpId="0"/>
      <p:bldP spid="217101" grpId="0"/>
      <p:bldP spid="217102" grpId="0"/>
      <p:bldP spid="217103"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18114" name="标题 218113"/>
          <p:cNvSpPr>
            <a:spLocks noGrp="1" noRot="1"/>
          </p:cNvSpPr>
          <p:nvPr>
            <p:ph type="title"/>
          </p:nvPr>
        </p:nvSpPr>
        <p:spPr>
          <a:xfrm>
            <a:off x="0" y="0"/>
            <a:ext cx="9144000" cy="1125538"/>
          </a:xfrm>
          <a:solidFill>
            <a:schemeClr val="tx1">
              <a:alpha val="100000"/>
            </a:schemeClr>
          </a:solidFill>
          <a:ln>
            <a:solidFill>
              <a:srgbClr val="FF0000">
                <a:alpha val="100000"/>
              </a:srgbClr>
            </a:solidFill>
            <a:miter lim="800000"/>
          </a:ln>
        </p:spPr>
        <p:txBody>
          <a:bodyPr vert="horz" wrap="square" lIns="91440" tIns="45720" rIns="91440" bIns="45720" anchor="ctr"/>
          <a:p>
            <a:r>
              <a:rPr lang="en-US" altLang="zh-CN" sz="4800" dirty="0">
                <a:solidFill>
                  <a:srgbClr val="FF0000"/>
                </a:solidFill>
                <a:latin typeface="楷体_GB2312" pitchFamily="49" charset="-122"/>
                <a:ea typeface="楷体_GB2312" pitchFamily="49" charset="-122"/>
              </a:rPr>
              <a:t>⑶</a:t>
            </a:r>
            <a:r>
              <a:rPr lang="zh-CN" altLang="en-US" sz="4800" dirty="0">
                <a:solidFill>
                  <a:srgbClr val="FF0000"/>
                </a:solidFill>
                <a:latin typeface="楷体_GB2312" pitchFamily="49" charset="-122"/>
                <a:ea typeface="楷体_GB2312" pitchFamily="49" charset="-122"/>
              </a:rPr>
              <a:t>察反复，定句读</a:t>
            </a:r>
            <a:r>
              <a:rPr lang="zh-CN" altLang="en-US" sz="4000" dirty="0">
                <a:solidFill>
                  <a:srgbClr val="FFCC00"/>
                </a:solidFill>
                <a:latin typeface="宋体" panose="02010600030101010101" pitchFamily="2" charset="-122"/>
              </a:rPr>
              <a:t> </a:t>
            </a:r>
            <a:endParaRPr lang="zh-CN" altLang="en-US" sz="4000" dirty="0">
              <a:solidFill>
                <a:srgbClr val="FFCC00"/>
              </a:solidFill>
              <a:latin typeface="宋体" panose="02010600030101010101" pitchFamily="2" charset="-122"/>
            </a:endParaRPr>
          </a:p>
        </p:txBody>
      </p:sp>
      <p:sp>
        <p:nvSpPr>
          <p:cNvPr id="218115" name="文本占位符 218114"/>
          <p:cNvSpPr>
            <a:spLocks noGrp="1"/>
          </p:cNvSpPr>
          <p:nvPr>
            <p:ph type="body" idx="1"/>
          </p:nvPr>
        </p:nvSpPr>
        <p:spPr>
          <a:xfrm>
            <a:off x="179388" y="1125538"/>
            <a:ext cx="8497887" cy="1512887"/>
          </a:xfrm>
        </p:spPr>
        <p:txBody>
          <a:bodyPr/>
          <a:p>
            <a:pPr>
              <a:buNone/>
            </a:pPr>
            <a:r>
              <a:rPr lang="en-US" altLang="zh-CN" sz="4000" b="1" dirty="0">
                <a:solidFill>
                  <a:srgbClr val="FF0000"/>
                </a:solidFill>
                <a:ea typeface="华文细黑" pitchFamily="2" charset="-122"/>
              </a:rPr>
              <a:t>  </a:t>
            </a:r>
            <a:r>
              <a:rPr lang="zh-CN" altLang="en-US" sz="4000" b="1" dirty="0">
                <a:solidFill>
                  <a:srgbClr val="FF0000"/>
                </a:solidFill>
                <a:ea typeface="楷体_GB2312" pitchFamily="49" charset="-122"/>
              </a:rPr>
              <a:t>反复</a:t>
            </a:r>
            <a:r>
              <a:rPr lang="zh-CN" altLang="en-US" sz="4000" b="1" dirty="0">
                <a:solidFill>
                  <a:srgbClr val="0000FF"/>
                </a:solidFill>
                <a:ea typeface="楷体_GB2312" pitchFamily="49" charset="-122"/>
              </a:rPr>
              <a:t>，特别是</a:t>
            </a:r>
            <a:r>
              <a:rPr lang="zh-CN" altLang="en-US" sz="4000" b="1" dirty="0">
                <a:solidFill>
                  <a:srgbClr val="FF0000"/>
                </a:solidFill>
                <a:ea typeface="楷体_GB2312" pitchFamily="49" charset="-122"/>
              </a:rPr>
              <a:t>间隔反复</a:t>
            </a:r>
            <a:r>
              <a:rPr lang="zh-CN" altLang="en-US" sz="4000" b="1" dirty="0">
                <a:solidFill>
                  <a:srgbClr val="0000FF"/>
                </a:solidFill>
                <a:ea typeface="楷体_GB2312" pitchFamily="49" charset="-122"/>
              </a:rPr>
              <a:t>，在文言文中是相当常见的修辞方法。</a:t>
            </a:r>
            <a:endParaRPr lang="zh-CN" altLang="en-US" sz="4000" b="1" dirty="0">
              <a:solidFill>
                <a:srgbClr val="0000FF"/>
              </a:solidFill>
              <a:ea typeface="楷体_GB2312" pitchFamily="49" charset="-122"/>
            </a:endParaRPr>
          </a:p>
        </p:txBody>
      </p:sp>
      <p:sp>
        <p:nvSpPr>
          <p:cNvPr id="218116" name="文本框 218115"/>
          <p:cNvSpPr txBox="1"/>
          <p:nvPr/>
        </p:nvSpPr>
        <p:spPr>
          <a:xfrm>
            <a:off x="250825" y="2492375"/>
            <a:ext cx="8893175" cy="3629025"/>
          </a:xfrm>
          <a:prstGeom prst="rect">
            <a:avLst/>
          </a:prstGeom>
          <a:noFill/>
          <a:ln w="9525">
            <a:noFill/>
          </a:ln>
        </p:spPr>
        <p:txBody>
          <a:bodyPr>
            <a:spAutoFit/>
          </a:bodyPr>
          <a:p>
            <a:pPr>
              <a:lnSpc>
                <a:spcPct val="90000"/>
              </a:lnSpc>
              <a:spcBef>
                <a:spcPct val="20000"/>
              </a:spcBef>
              <a:buClr>
                <a:schemeClr val="hlink"/>
              </a:buClr>
              <a:buFont typeface="Wingdings" panose="05000000000000000000" pitchFamily="2" charset="2"/>
              <a:buNone/>
            </a:pPr>
            <a:r>
              <a:rPr lang="zh-CN" altLang="en-US" sz="4400" b="1" dirty="0">
                <a:solidFill>
                  <a:srgbClr val="0000FF"/>
                </a:solidFill>
                <a:latin typeface="楷体_GB2312" pitchFamily="49" charset="-122"/>
                <a:ea typeface="楷体_GB2312" pitchFamily="49" charset="-122"/>
              </a:rPr>
              <a:t>例</a:t>
            </a:r>
            <a:r>
              <a:rPr lang="en-US" altLang="zh-CN" sz="4400" b="1">
                <a:solidFill>
                  <a:srgbClr val="0000FF"/>
                </a:solidFill>
                <a:latin typeface="楷体_GB2312" pitchFamily="49" charset="-122"/>
                <a:ea typeface="楷体_GB2312" pitchFamily="49" charset="-122"/>
              </a:rPr>
              <a:t>5</a:t>
            </a:r>
            <a:endParaRPr lang="en-US" altLang="zh-CN" sz="4400" b="1">
              <a:solidFill>
                <a:srgbClr val="0000FF"/>
              </a:solidFill>
              <a:latin typeface="楷体_GB2312" pitchFamily="49" charset="-122"/>
              <a:ea typeface="楷体_GB2312" pitchFamily="49" charset="-122"/>
            </a:endParaRPr>
          </a:p>
          <a:p>
            <a:pPr>
              <a:lnSpc>
                <a:spcPct val="90000"/>
              </a:lnSpc>
              <a:spcBef>
                <a:spcPct val="20000"/>
              </a:spcBef>
              <a:buClr>
                <a:schemeClr val="hlink"/>
              </a:buClr>
              <a:buFont typeface="Wingdings" panose="05000000000000000000" pitchFamily="2" charset="2"/>
              <a:buNone/>
            </a:pPr>
            <a:r>
              <a:rPr lang="en-US" altLang="zh-CN" sz="4400" b="1">
                <a:solidFill>
                  <a:srgbClr val="0000FF"/>
                </a:solidFill>
                <a:latin typeface="楷体_GB2312" pitchFamily="49" charset="-122"/>
                <a:ea typeface="楷体_GB2312" pitchFamily="49" charset="-122"/>
              </a:rPr>
              <a:t>   </a:t>
            </a:r>
            <a:r>
              <a:rPr lang="zh-CN" altLang="en-US" sz="4000" b="1" dirty="0">
                <a:solidFill>
                  <a:srgbClr val="FF0000"/>
                </a:solidFill>
                <a:latin typeface="楷体_GB2312" pitchFamily="49" charset="-122"/>
                <a:ea typeface="楷体_GB2312" pitchFamily="49" charset="-122"/>
              </a:rPr>
              <a:t>向为身死而不受</a:t>
            </a:r>
            <a:r>
              <a:rPr lang="en-US" altLang="zh-CN" sz="4000" b="1">
                <a:solidFill>
                  <a:srgbClr val="0000FF"/>
                </a:solidFill>
                <a:latin typeface="楷体_GB2312" pitchFamily="49" charset="-122"/>
                <a:ea typeface="楷体_GB2312" pitchFamily="49" charset="-122"/>
              </a:rPr>
              <a:t>/</a:t>
            </a:r>
            <a:r>
              <a:rPr lang="zh-CN" altLang="en-US" sz="4000" b="1" dirty="0">
                <a:solidFill>
                  <a:srgbClr val="FF0000"/>
                </a:solidFill>
                <a:latin typeface="楷体_GB2312" pitchFamily="49" charset="-122"/>
                <a:ea typeface="楷体_GB2312" pitchFamily="49" charset="-122"/>
              </a:rPr>
              <a:t>今为</a:t>
            </a:r>
            <a:r>
              <a:rPr lang="zh-CN" altLang="en-US" sz="4000" b="1" dirty="0">
                <a:solidFill>
                  <a:srgbClr val="0000FF"/>
                </a:solidFill>
                <a:latin typeface="楷体_GB2312" pitchFamily="49" charset="-122"/>
                <a:ea typeface="楷体_GB2312" pitchFamily="49" charset="-122"/>
              </a:rPr>
              <a:t>宫室之美</a:t>
            </a:r>
            <a:r>
              <a:rPr lang="zh-CN" altLang="en-US" sz="4000" b="1" dirty="0">
                <a:solidFill>
                  <a:srgbClr val="FF0000"/>
                </a:solidFill>
                <a:latin typeface="楷体_GB2312" pitchFamily="49" charset="-122"/>
                <a:ea typeface="楷体_GB2312" pitchFamily="49" charset="-122"/>
              </a:rPr>
              <a:t>为 之</a:t>
            </a:r>
            <a:r>
              <a:rPr lang="en-US" altLang="zh-CN" sz="4000" b="1">
                <a:solidFill>
                  <a:srgbClr val="0000FF"/>
                </a:solidFill>
                <a:latin typeface="楷体_GB2312" pitchFamily="49" charset="-122"/>
                <a:ea typeface="楷体_GB2312" pitchFamily="49" charset="-122"/>
              </a:rPr>
              <a:t>/</a:t>
            </a:r>
            <a:r>
              <a:rPr lang="zh-CN" altLang="en-US" sz="4000" b="1" dirty="0">
                <a:solidFill>
                  <a:srgbClr val="FF0000"/>
                </a:solidFill>
                <a:latin typeface="楷体_GB2312" pitchFamily="49" charset="-122"/>
                <a:ea typeface="楷体_GB2312" pitchFamily="49" charset="-122"/>
              </a:rPr>
              <a:t>向为身死而不受</a:t>
            </a:r>
            <a:r>
              <a:rPr lang="en-US" altLang="zh-CN" sz="4000" b="1">
                <a:solidFill>
                  <a:srgbClr val="0000FF"/>
                </a:solidFill>
                <a:latin typeface="楷体_GB2312" pitchFamily="49" charset="-122"/>
                <a:ea typeface="楷体_GB2312" pitchFamily="49" charset="-122"/>
              </a:rPr>
              <a:t>/</a:t>
            </a:r>
            <a:r>
              <a:rPr lang="zh-CN" altLang="en-US" sz="4000" b="1" dirty="0">
                <a:solidFill>
                  <a:srgbClr val="FF0000"/>
                </a:solidFill>
                <a:latin typeface="楷体_GB2312" pitchFamily="49" charset="-122"/>
                <a:ea typeface="楷体_GB2312" pitchFamily="49" charset="-122"/>
              </a:rPr>
              <a:t>今为</a:t>
            </a:r>
            <a:r>
              <a:rPr lang="zh-CN" altLang="en-US" sz="4000" b="1" dirty="0">
                <a:solidFill>
                  <a:srgbClr val="0000FF"/>
                </a:solidFill>
                <a:latin typeface="楷体_GB2312" pitchFamily="49" charset="-122"/>
                <a:ea typeface="楷体_GB2312" pitchFamily="49" charset="-122"/>
              </a:rPr>
              <a:t>妻妾之奉</a:t>
            </a:r>
            <a:r>
              <a:rPr lang="zh-CN" altLang="en-US" sz="4000" b="1" dirty="0">
                <a:solidFill>
                  <a:srgbClr val="FF0000"/>
                </a:solidFill>
                <a:latin typeface="楷体_GB2312" pitchFamily="49" charset="-122"/>
                <a:ea typeface="楷体_GB2312" pitchFamily="49" charset="-122"/>
              </a:rPr>
              <a:t>为之</a:t>
            </a:r>
            <a:r>
              <a:rPr lang="zh-CN" altLang="en-US" sz="4000" b="1" dirty="0">
                <a:solidFill>
                  <a:srgbClr val="0000FF"/>
                </a:solidFill>
                <a:latin typeface="楷体_GB2312" pitchFamily="49" charset="-122"/>
                <a:ea typeface="楷体_GB2312" pitchFamily="49" charset="-122"/>
              </a:rPr>
              <a:t> </a:t>
            </a:r>
            <a:r>
              <a:rPr lang="en-US" altLang="zh-CN" sz="4000" b="1">
                <a:solidFill>
                  <a:srgbClr val="0000FF"/>
                </a:solidFill>
                <a:latin typeface="楷体_GB2312" pitchFamily="49" charset="-122"/>
                <a:ea typeface="楷体_GB2312" pitchFamily="49" charset="-122"/>
              </a:rPr>
              <a:t>/</a:t>
            </a:r>
            <a:r>
              <a:rPr lang="zh-CN" altLang="en-US" sz="4000" b="1" dirty="0">
                <a:solidFill>
                  <a:srgbClr val="FF0000"/>
                </a:solidFill>
                <a:latin typeface="楷体_GB2312" pitchFamily="49" charset="-122"/>
                <a:ea typeface="楷体_GB2312" pitchFamily="49" charset="-122"/>
              </a:rPr>
              <a:t>向为身死而不受</a:t>
            </a:r>
            <a:r>
              <a:rPr lang="en-US" altLang="zh-CN" sz="4000" b="1">
                <a:solidFill>
                  <a:srgbClr val="0000FF"/>
                </a:solidFill>
                <a:latin typeface="楷体_GB2312" pitchFamily="49" charset="-122"/>
                <a:ea typeface="楷体_GB2312" pitchFamily="49" charset="-122"/>
              </a:rPr>
              <a:t>/</a:t>
            </a:r>
            <a:r>
              <a:rPr lang="zh-CN" altLang="en-US" sz="4000" b="1" dirty="0">
                <a:solidFill>
                  <a:srgbClr val="FF0000"/>
                </a:solidFill>
                <a:latin typeface="楷体_GB2312" pitchFamily="49" charset="-122"/>
                <a:ea typeface="楷体_GB2312" pitchFamily="49" charset="-122"/>
              </a:rPr>
              <a:t>今为</a:t>
            </a:r>
            <a:r>
              <a:rPr lang="zh-CN" altLang="en-US" sz="4000" b="1" dirty="0">
                <a:solidFill>
                  <a:srgbClr val="0000FF"/>
                </a:solidFill>
                <a:latin typeface="楷体_GB2312" pitchFamily="49" charset="-122"/>
                <a:ea typeface="楷体_GB2312" pitchFamily="49" charset="-122"/>
              </a:rPr>
              <a:t>所识穷乏者得我 而</a:t>
            </a:r>
            <a:r>
              <a:rPr lang="zh-CN" altLang="en-US" sz="4000" b="1" dirty="0">
                <a:solidFill>
                  <a:srgbClr val="FF0000"/>
                </a:solidFill>
                <a:latin typeface="楷体_GB2312" pitchFamily="49" charset="-122"/>
                <a:ea typeface="楷体_GB2312" pitchFamily="49" charset="-122"/>
              </a:rPr>
              <a:t>为之</a:t>
            </a:r>
            <a:r>
              <a:rPr lang="en-US" altLang="zh-CN" sz="4000" b="1" dirty="0">
                <a:solidFill>
                  <a:srgbClr val="0000FF"/>
                </a:solidFill>
                <a:latin typeface="楷体_GB2312" pitchFamily="49" charset="-122"/>
                <a:ea typeface="楷体_GB2312" pitchFamily="49" charset="-122"/>
              </a:rPr>
              <a:t>/</a:t>
            </a:r>
            <a:r>
              <a:rPr lang="zh-CN" altLang="en-US" sz="4000" b="1" dirty="0">
                <a:solidFill>
                  <a:srgbClr val="0000FF"/>
                </a:solidFill>
                <a:latin typeface="楷体_GB2312" pitchFamily="49" charset="-122"/>
                <a:ea typeface="楷体_GB2312" pitchFamily="49" charset="-122"/>
              </a:rPr>
              <a:t>是亦不可以已乎</a:t>
            </a:r>
            <a:r>
              <a:rPr lang="en-US" altLang="zh-CN" sz="4000" b="1" dirty="0">
                <a:solidFill>
                  <a:srgbClr val="0000FF"/>
                </a:solidFill>
                <a:latin typeface="楷体_GB2312" pitchFamily="49" charset="-122"/>
                <a:ea typeface="楷体_GB2312" pitchFamily="49" charset="-122"/>
              </a:rPr>
              <a:t>/</a:t>
            </a:r>
            <a:r>
              <a:rPr lang="zh-CN" altLang="en-US" sz="4000" b="1" dirty="0">
                <a:solidFill>
                  <a:srgbClr val="0000FF"/>
                </a:solidFill>
                <a:latin typeface="楷体_GB2312" pitchFamily="49" charset="-122"/>
                <a:ea typeface="楷体_GB2312" pitchFamily="49" charset="-122"/>
              </a:rPr>
              <a:t>此之谓失其本 心</a:t>
            </a:r>
            <a:r>
              <a:rPr lang="zh-CN" altLang="en-US" sz="4000" dirty="0">
                <a:solidFill>
                  <a:srgbClr val="0000FF"/>
                </a:solidFill>
                <a:latin typeface="楷体_GB2312" pitchFamily="49" charset="-122"/>
                <a:ea typeface="楷体_GB2312" pitchFamily="49" charset="-122"/>
              </a:rPr>
              <a:t> </a:t>
            </a:r>
            <a:endParaRPr lang="zh-CN" altLang="en-US" sz="4000" dirty="0">
              <a:solidFill>
                <a:srgbClr val="0000FF"/>
              </a:solidFill>
              <a:latin typeface="楷体_GB2312" pitchFamily="49" charset="-122"/>
              <a:ea typeface="楷体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18114"/>
                                        </p:tgtEl>
                                        <p:attrNameLst>
                                          <p:attrName>style.visibility</p:attrName>
                                        </p:attrNameLst>
                                      </p:cBhvr>
                                      <p:to>
                                        <p:strVal val="visible"/>
                                      </p:to>
                                    </p:set>
                                    <p:animEffect transition="in" filter="box(in)">
                                      <p:cBhvr>
                                        <p:cTn id="7" dur="500"/>
                                        <p:tgtEl>
                                          <p:spTgt spid="21811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18115">
                                            <p:txEl>
                                              <p:charRg st="0" end="30"/>
                                            </p:txEl>
                                          </p:spTgt>
                                        </p:tgtEl>
                                        <p:attrNameLst>
                                          <p:attrName>style.visibility</p:attrName>
                                        </p:attrNameLst>
                                      </p:cBhvr>
                                      <p:to>
                                        <p:strVal val="visible"/>
                                      </p:to>
                                    </p:set>
                                    <p:animEffect transition="in" filter="blinds(horizontal)">
                                      <p:cBhvr>
                                        <p:cTn id="12" dur="500"/>
                                        <p:tgtEl>
                                          <p:spTgt spid="218115">
                                            <p:txEl>
                                              <p:charRg st="0" end="3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18116"/>
                                        </p:tgtEl>
                                        <p:attrNameLst>
                                          <p:attrName>style.visibility</p:attrName>
                                        </p:attrNameLst>
                                      </p:cBhvr>
                                      <p:to>
                                        <p:strVal val="visible"/>
                                      </p:to>
                                    </p:set>
                                    <p:animEffect transition="in" filter="blinds(horizontal)">
                                      <p:cBhvr>
                                        <p:cTn id="17" dur="500"/>
                                        <p:tgtEl>
                                          <p:spTgt spid="2181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8114" grpId="0" animBg="1"/>
      <p:bldP spid="218115" grpId="0" build="p"/>
      <p:bldP spid="218116"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253954" name="图片 253953" descr="www"/>
          <p:cNvPicPr>
            <a:picLocks noChangeAspect="1"/>
          </p:cNvPicPr>
          <p:nvPr/>
        </p:nvPicPr>
        <p:blipFill>
          <a:blip r:embed="rId1"/>
          <a:stretch>
            <a:fillRect/>
          </a:stretch>
        </p:blipFill>
        <p:spPr>
          <a:xfrm>
            <a:off x="1619250" y="1341438"/>
            <a:ext cx="5329238" cy="3971925"/>
          </a:xfrm>
          <a:prstGeom prst="rect">
            <a:avLst/>
          </a:prstGeom>
          <a:noFill/>
          <a:ln w="9525">
            <a:noFill/>
          </a:ln>
        </p:spPr>
      </p:pic>
      <p:sp>
        <p:nvSpPr>
          <p:cNvPr id="253955" name="矩形 253954"/>
          <p:cNvSpPr/>
          <p:nvPr/>
        </p:nvSpPr>
        <p:spPr>
          <a:xfrm>
            <a:off x="1835150" y="1268413"/>
            <a:ext cx="5262563" cy="1584325"/>
          </a:xfrm>
          <a:prstGeom prst="rect">
            <a:avLst/>
          </a:prstGeom>
        </p:spPr>
        <p:txBody>
          <a:bodyPr wrap="none" fromWordArt="1">
            <a:prstTxWarp prst="textArchUp">
              <a:avLst>
                <a:gd name="adj" fmla="val 10800000"/>
              </a:avLst>
            </a:prstTxWarp>
            <a:normAutofit/>
          </a:bodyPr>
          <a:p>
            <a:pPr algn="ctr"/>
            <a:r>
              <a:rPr lang="zh-CN" altLang="en-US" sz="6000" b="1">
                <a:ln w="9525" cap="flat" cmpd="sng">
                  <a:solidFill>
                    <a:srgbClr val="3333CC"/>
                  </a:solidFill>
                  <a:prstDash val="solid"/>
                  <a:headEnd type="none" w="med" len="med"/>
                  <a:tailEnd type="none" w="med" len="med"/>
                </a:ln>
                <a:solidFill>
                  <a:srgbClr val="0000FF"/>
                </a:solidFill>
                <a:latin typeface="楷体_GB2312" charset="0"/>
                <a:ea typeface="楷体_GB2312" charset="0"/>
              </a:rPr>
              <a:t>文 言 文 断 句</a:t>
            </a:r>
            <a:endParaRPr lang="zh-CN" altLang="en-US" sz="6000" b="1">
              <a:ln w="9525" cap="flat" cmpd="sng">
                <a:solidFill>
                  <a:srgbClr val="3333CC"/>
                </a:solidFill>
                <a:prstDash val="solid"/>
                <a:headEnd type="none" w="med" len="med"/>
                <a:tailEnd type="none" w="med" len="med"/>
              </a:ln>
              <a:solidFill>
                <a:srgbClr val="0000FF"/>
              </a:solidFill>
              <a:latin typeface="楷体_GB2312" charset="0"/>
              <a:ea typeface="楷体_GB2312" charset="0"/>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33474" name="矩形 233473"/>
          <p:cNvSpPr/>
          <p:nvPr/>
        </p:nvSpPr>
        <p:spPr>
          <a:xfrm>
            <a:off x="395288" y="549275"/>
            <a:ext cx="8064500" cy="2289175"/>
          </a:xfrm>
          <a:prstGeom prst="rect">
            <a:avLst/>
          </a:prstGeom>
          <a:noFill/>
          <a:ln w="9525">
            <a:noFill/>
          </a:ln>
        </p:spPr>
        <p:txBody>
          <a:bodyPr>
            <a:spAutoFit/>
          </a:bodyPr>
          <a:p>
            <a:pPr>
              <a:spcBef>
                <a:spcPct val="20000"/>
              </a:spcBef>
              <a:buClr>
                <a:schemeClr val="hlink"/>
              </a:buClr>
              <a:buSzPct val="70000"/>
              <a:buFont typeface="Wingdings" panose="05000000000000000000" pitchFamily="2" charset="2"/>
              <a:buNone/>
            </a:pPr>
            <a:r>
              <a:rPr lang="zh-CN" altLang="en-US" sz="3600" b="1" dirty="0">
                <a:solidFill>
                  <a:srgbClr val="0000FF"/>
                </a:solidFill>
                <a:effectLst>
                  <a:outerShdw blurRad="38100" dist="38100" dir="2700000">
                    <a:srgbClr val="C0C0C0"/>
                  </a:outerShdw>
                </a:effectLst>
                <a:latin typeface="楷体_GB2312" pitchFamily="49" charset="-122"/>
                <a:ea typeface="楷体_GB2312" pitchFamily="49" charset="-122"/>
              </a:rPr>
              <a:t>师旷曰盲臣安敢戏君乎臣闻之少而好学如日出之阳壮而好学如日中之光老而好学如炳烛之明炳烛之明孰与昧行乎平公曰善哉</a:t>
            </a:r>
            <a:endParaRPr lang="zh-CN" altLang="en-US" sz="3600" b="1" dirty="0">
              <a:solidFill>
                <a:srgbClr val="0000FF"/>
              </a:solidFill>
              <a:effectLst>
                <a:outerShdw blurRad="38100" dist="38100" dir="2700000">
                  <a:srgbClr val="C0C0C0"/>
                </a:outerShdw>
              </a:effectLst>
              <a:latin typeface="楷体_GB2312" pitchFamily="49" charset="-122"/>
              <a:ea typeface="楷体_GB2312" pitchFamily="49" charset="-122"/>
            </a:endParaRPr>
          </a:p>
        </p:txBody>
      </p:sp>
      <p:sp>
        <p:nvSpPr>
          <p:cNvPr id="233475" name="文本框 233474"/>
          <p:cNvSpPr txBox="1"/>
          <p:nvPr/>
        </p:nvSpPr>
        <p:spPr>
          <a:xfrm>
            <a:off x="684213" y="2924175"/>
            <a:ext cx="8459787" cy="2838450"/>
          </a:xfrm>
          <a:prstGeom prst="rect">
            <a:avLst/>
          </a:prstGeom>
          <a:noFill/>
          <a:ln w="9525">
            <a:noFill/>
          </a:ln>
        </p:spPr>
        <p:txBody>
          <a:bodyPr>
            <a:spAutoFit/>
          </a:bodyPr>
          <a:p>
            <a:pPr>
              <a:spcBef>
                <a:spcPct val="20000"/>
              </a:spcBef>
              <a:buClr>
                <a:schemeClr val="hlink"/>
              </a:buClr>
              <a:buSzPct val="70000"/>
              <a:buFont typeface="Wingdings" panose="05000000000000000000" pitchFamily="2" charset="2"/>
              <a:buNone/>
            </a:pPr>
            <a:r>
              <a:rPr lang="zh-CN" altLang="en-US" sz="3600" b="1" dirty="0">
                <a:solidFill>
                  <a:srgbClr val="0000FF"/>
                </a:solidFill>
                <a:effectLst>
                  <a:outerShdw blurRad="38100" dist="38100" dir="2700000">
                    <a:srgbClr val="C0C0C0"/>
                  </a:outerShdw>
                </a:effectLst>
                <a:latin typeface="楷体_GB2312" pitchFamily="49" charset="-122"/>
                <a:ea typeface="楷体_GB2312" pitchFamily="49" charset="-122"/>
              </a:rPr>
              <a:t>师旷曰 盲臣安敢戏君乎 臣闻之 少</a:t>
            </a:r>
            <a:r>
              <a:rPr lang="zh-CN" altLang="en-US" sz="3600" b="1" dirty="0">
                <a:solidFill>
                  <a:srgbClr val="FF0000"/>
                </a:solidFill>
                <a:effectLst>
                  <a:outerShdw blurRad="38100" dist="38100" dir="2700000">
                    <a:srgbClr val="C0C0C0"/>
                  </a:outerShdw>
                </a:effectLst>
                <a:latin typeface="楷体_GB2312" pitchFamily="49" charset="-122"/>
                <a:ea typeface="楷体_GB2312" pitchFamily="49" charset="-122"/>
              </a:rPr>
              <a:t>而好学 如日</a:t>
            </a:r>
            <a:r>
              <a:rPr lang="zh-CN" altLang="en-US" sz="3600" b="1" dirty="0">
                <a:solidFill>
                  <a:srgbClr val="0000FF"/>
                </a:solidFill>
                <a:effectLst>
                  <a:outerShdw blurRad="38100" dist="38100" dir="2700000">
                    <a:srgbClr val="C0C0C0"/>
                  </a:outerShdw>
                </a:effectLst>
                <a:latin typeface="楷体_GB2312" pitchFamily="49" charset="-122"/>
                <a:ea typeface="楷体_GB2312" pitchFamily="49" charset="-122"/>
              </a:rPr>
              <a:t>出之阳 壮</a:t>
            </a:r>
            <a:r>
              <a:rPr lang="zh-CN" altLang="en-US" sz="3600" b="1" dirty="0">
                <a:solidFill>
                  <a:srgbClr val="FF0000"/>
                </a:solidFill>
                <a:effectLst>
                  <a:outerShdw blurRad="38100" dist="38100" dir="2700000">
                    <a:srgbClr val="C0C0C0"/>
                  </a:outerShdw>
                </a:effectLst>
                <a:latin typeface="楷体_GB2312" pitchFamily="49" charset="-122"/>
                <a:ea typeface="楷体_GB2312" pitchFamily="49" charset="-122"/>
              </a:rPr>
              <a:t>而好学</a:t>
            </a:r>
            <a:r>
              <a:rPr lang="zh-CN" altLang="en-US" sz="3600" b="1" dirty="0">
                <a:solidFill>
                  <a:srgbClr val="0000FF"/>
                </a:solidFill>
                <a:effectLst>
                  <a:outerShdw blurRad="38100" dist="38100" dir="2700000">
                    <a:srgbClr val="C0C0C0"/>
                  </a:outerShdw>
                </a:effectLst>
                <a:latin typeface="楷体_GB2312" pitchFamily="49" charset="-122"/>
                <a:ea typeface="楷体_GB2312" pitchFamily="49" charset="-122"/>
              </a:rPr>
              <a:t> </a:t>
            </a:r>
            <a:r>
              <a:rPr lang="zh-CN" altLang="en-US" sz="3600" b="1" dirty="0">
                <a:solidFill>
                  <a:srgbClr val="FF0000"/>
                </a:solidFill>
                <a:effectLst>
                  <a:outerShdw blurRad="38100" dist="38100" dir="2700000">
                    <a:srgbClr val="C0C0C0"/>
                  </a:outerShdw>
                </a:effectLst>
                <a:latin typeface="楷体_GB2312" pitchFamily="49" charset="-122"/>
                <a:ea typeface="楷体_GB2312" pitchFamily="49" charset="-122"/>
              </a:rPr>
              <a:t>如日</a:t>
            </a:r>
            <a:r>
              <a:rPr lang="zh-CN" altLang="en-US" sz="3600" b="1" dirty="0">
                <a:solidFill>
                  <a:srgbClr val="0000FF"/>
                </a:solidFill>
                <a:effectLst>
                  <a:outerShdw blurRad="38100" dist="38100" dir="2700000">
                    <a:srgbClr val="C0C0C0"/>
                  </a:outerShdw>
                </a:effectLst>
                <a:latin typeface="楷体_GB2312" pitchFamily="49" charset="-122"/>
                <a:ea typeface="楷体_GB2312" pitchFamily="49" charset="-122"/>
              </a:rPr>
              <a:t>中之光老</a:t>
            </a:r>
            <a:r>
              <a:rPr lang="zh-CN" altLang="en-US" sz="3600" b="1" dirty="0">
                <a:solidFill>
                  <a:srgbClr val="FF0000"/>
                </a:solidFill>
                <a:effectLst>
                  <a:outerShdw blurRad="38100" dist="38100" dir="2700000">
                    <a:srgbClr val="C0C0C0"/>
                  </a:outerShdw>
                </a:effectLst>
                <a:latin typeface="楷体_GB2312" pitchFamily="49" charset="-122"/>
                <a:ea typeface="楷体_GB2312" pitchFamily="49" charset="-122"/>
              </a:rPr>
              <a:t>而好学 如</a:t>
            </a:r>
            <a:r>
              <a:rPr lang="zh-CN" altLang="en-US" sz="3600" b="1" dirty="0">
                <a:solidFill>
                  <a:srgbClr val="0000FF"/>
                </a:solidFill>
                <a:effectLst>
                  <a:outerShdw blurRad="38100" dist="38100" dir="2700000">
                    <a:srgbClr val="C0C0C0"/>
                  </a:outerShdw>
                </a:effectLst>
                <a:latin typeface="楷体_GB2312" pitchFamily="49" charset="-122"/>
                <a:ea typeface="楷体_GB2312" pitchFamily="49" charset="-122"/>
              </a:rPr>
              <a:t>炳烛之明 炳烛之明 孰与昧行乎  平公曰 善哉</a:t>
            </a:r>
            <a:endParaRPr lang="zh-CN" altLang="en-US" sz="3600" b="1">
              <a:solidFill>
                <a:srgbClr val="0000FF"/>
              </a:solidFill>
              <a:effectLst>
                <a:outerShdw blurRad="38100" dist="38100" dir="2700000">
                  <a:srgbClr val="C0C0C0"/>
                </a:outerShdw>
              </a:effectLst>
              <a:latin typeface="楷体_GB2312" pitchFamily="49" charset="-122"/>
              <a:ea typeface="楷体_GB2312" pitchFamily="49" charset="-122"/>
            </a:endParaRPr>
          </a:p>
          <a:p>
            <a:endParaRPr lang="zh-CN" altLang="en-US" sz="3600" b="1" dirty="0">
              <a:solidFill>
                <a:srgbClr val="0000FF"/>
              </a:solidFill>
              <a:effectLst>
                <a:outerShdw blurRad="38100" dist="38100" dir="2700000">
                  <a:srgbClr val="C0C0C0"/>
                </a:outerShdw>
              </a:effectLst>
              <a:latin typeface="楷体_GB2312" pitchFamily="49" charset="-122"/>
              <a:ea typeface="楷体_GB2312" pitchFamily="49" charset="-122"/>
            </a:endParaRPr>
          </a:p>
        </p:txBody>
      </p:sp>
      <p:sp>
        <p:nvSpPr>
          <p:cNvPr id="233476" name="矩形 233475"/>
          <p:cNvSpPr/>
          <p:nvPr/>
        </p:nvSpPr>
        <p:spPr>
          <a:xfrm>
            <a:off x="1187450" y="3357563"/>
            <a:ext cx="576263" cy="914400"/>
          </a:xfrm>
          <a:prstGeom prst="rect">
            <a:avLst/>
          </a:prstGeom>
          <a:noFill/>
          <a:ln w="9525">
            <a:noFill/>
          </a:ln>
        </p:spPr>
        <p:txBody>
          <a:bodyPr>
            <a:spAutoFit/>
          </a:bodyPr>
          <a:p>
            <a:r>
              <a:rPr lang="en-US" altLang="zh-CN" sz="5400" b="1">
                <a:solidFill>
                  <a:srgbClr val="66FF33"/>
                </a:solidFill>
                <a:effectLst>
                  <a:outerShdw blurRad="38100" dist="38100" dir="2700000">
                    <a:srgbClr val="C0C0C0"/>
                  </a:outerShdw>
                </a:effectLst>
                <a:latin typeface="Arial" panose="020B0604020202020204" pitchFamily="34" charset="0"/>
              </a:rPr>
              <a:t>/</a:t>
            </a:r>
            <a:endParaRPr lang="en-US" altLang="zh-CN" sz="5400" b="1">
              <a:solidFill>
                <a:srgbClr val="66FF33"/>
              </a:solidFill>
              <a:effectLst>
                <a:outerShdw blurRad="38100" dist="38100" dir="2700000">
                  <a:srgbClr val="C0C0C0"/>
                </a:outerShdw>
              </a:effectLst>
              <a:latin typeface="Arial" panose="020B0604020202020204" pitchFamily="34" charset="0"/>
            </a:endParaRPr>
          </a:p>
        </p:txBody>
      </p:sp>
      <p:sp>
        <p:nvSpPr>
          <p:cNvPr id="233477" name="矩形 233476"/>
          <p:cNvSpPr/>
          <p:nvPr/>
        </p:nvSpPr>
        <p:spPr>
          <a:xfrm>
            <a:off x="5724525" y="3429000"/>
            <a:ext cx="576263" cy="914400"/>
          </a:xfrm>
          <a:prstGeom prst="rect">
            <a:avLst/>
          </a:prstGeom>
          <a:noFill/>
          <a:ln w="9525">
            <a:noFill/>
          </a:ln>
        </p:spPr>
        <p:txBody>
          <a:bodyPr>
            <a:spAutoFit/>
          </a:bodyPr>
          <a:p>
            <a:r>
              <a:rPr lang="en-US" altLang="zh-CN" sz="5400" b="1">
                <a:solidFill>
                  <a:srgbClr val="66FF33"/>
                </a:solidFill>
                <a:effectLst>
                  <a:outerShdw blurRad="38100" dist="38100" dir="2700000">
                    <a:srgbClr val="C0C0C0"/>
                  </a:outerShdw>
                </a:effectLst>
                <a:latin typeface="Arial" panose="020B0604020202020204" pitchFamily="34" charset="0"/>
              </a:rPr>
              <a:t>/</a:t>
            </a:r>
            <a:endParaRPr lang="en-US" altLang="zh-CN" sz="5400" b="1">
              <a:solidFill>
                <a:srgbClr val="66FF33"/>
              </a:solidFill>
              <a:effectLst>
                <a:outerShdw blurRad="38100" dist="38100" dir="2700000">
                  <a:srgbClr val="C0C0C0"/>
                </a:outerShdw>
              </a:effectLst>
              <a:latin typeface="Arial" panose="020B0604020202020204" pitchFamily="34" charset="0"/>
            </a:endParaRPr>
          </a:p>
        </p:txBody>
      </p:sp>
      <p:sp>
        <p:nvSpPr>
          <p:cNvPr id="233478" name="矩形 233477"/>
          <p:cNvSpPr/>
          <p:nvPr/>
        </p:nvSpPr>
        <p:spPr>
          <a:xfrm>
            <a:off x="2051050" y="3933825"/>
            <a:ext cx="576263" cy="914400"/>
          </a:xfrm>
          <a:prstGeom prst="rect">
            <a:avLst/>
          </a:prstGeom>
          <a:noFill/>
          <a:ln w="9525">
            <a:noFill/>
          </a:ln>
        </p:spPr>
        <p:txBody>
          <a:bodyPr>
            <a:spAutoFit/>
          </a:bodyPr>
          <a:p>
            <a:r>
              <a:rPr lang="en-US" altLang="zh-CN" sz="5400" b="1">
                <a:solidFill>
                  <a:srgbClr val="66FF33"/>
                </a:solidFill>
                <a:effectLst>
                  <a:outerShdw blurRad="38100" dist="38100" dir="2700000">
                    <a:srgbClr val="C0C0C0"/>
                  </a:outerShdw>
                </a:effectLst>
                <a:latin typeface="Arial" panose="020B0604020202020204" pitchFamily="34" charset="0"/>
              </a:rPr>
              <a:t>/</a:t>
            </a:r>
            <a:endParaRPr lang="en-US" altLang="zh-CN" sz="5400" b="1">
              <a:solidFill>
                <a:srgbClr val="66FF33"/>
              </a:solidFill>
              <a:effectLst>
                <a:outerShdw blurRad="38100" dist="38100" dir="2700000">
                  <a:srgbClr val="C0C0C0"/>
                </a:outerShdw>
              </a:effectLst>
              <a:latin typeface="Arial" panose="020B0604020202020204" pitchFamily="34" charset="0"/>
            </a:endParaRPr>
          </a:p>
        </p:txBody>
      </p:sp>
      <p:sp>
        <p:nvSpPr>
          <p:cNvPr id="233479" name="矩形 233478"/>
          <p:cNvSpPr/>
          <p:nvPr/>
        </p:nvSpPr>
        <p:spPr>
          <a:xfrm>
            <a:off x="2051050" y="2852738"/>
            <a:ext cx="576263" cy="914400"/>
          </a:xfrm>
          <a:prstGeom prst="rect">
            <a:avLst/>
          </a:prstGeom>
          <a:noFill/>
          <a:ln w="9525">
            <a:noFill/>
          </a:ln>
        </p:spPr>
        <p:txBody>
          <a:bodyPr>
            <a:spAutoFit/>
          </a:bodyPr>
          <a:p>
            <a:r>
              <a:rPr lang="en-US" altLang="zh-CN" sz="5400" b="1">
                <a:solidFill>
                  <a:srgbClr val="FF0000"/>
                </a:solidFill>
                <a:effectLst>
                  <a:outerShdw blurRad="38100" dist="38100" dir="2700000">
                    <a:srgbClr val="C0C0C0"/>
                  </a:outerShdw>
                </a:effectLst>
                <a:latin typeface="Arial" panose="020B0604020202020204" pitchFamily="34" charset="0"/>
              </a:rPr>
              <a:t>/</a:t>
            </a:r>
            <a:endParaRPr lang="en-US" altLang="zh-CN" sz="5400" b="1">
              <a:solidFill>
                <a:srgbClr val="FF0000"/>
              </a:solidFill>
              <a:effectLst>
                <a:outerShdw blurRad="38100" dist="38100" dir="2700000">
                  <a:srgbClr val="C0C0C0"/>
                </a:outerShdw>
              </a:effectLst>
              <a:latin typeface="Arial" panose="020B0604020202020204" pitchFamily="34" charset="0"/>
            </a:endParaRPr>
          </a:p>
        </p:txBody>
      </p:sp>
      <p:sp>
        <p:nvSpPr>
          <p:cNvPr id="233480" name="矩形 233479"/>
          <p:cNvSpPr/>
          <p:nvPr/>
        </p:nvSpPr>
        <p:spPr>
          <a:xfrm>
            <a:off x="2987675" y="4508500"/>
            <a:ext cx="576263" cy="914400"/>
          </a:xfrm>
          <a:prstGeom prst="rect">
            <a:avLst/>
          </a:prstGeom>
          <a:noFill/>
          <a:ln w="9525">
            <a:noFill/>
          </a:ln>
        </p:spPr>
        <p:txBody>
          <a:bodyPr>
            <a:spAutoFit/>
          </a:bodyPr>
          <a:p>
            <a:r>
              <a:rPr lang="en-US" altLang="zh-CN" sz="5400" b="1">
                <a:solidFill>
                  <a:srgbClr val="FF0000"/>
                </a:solidFill>
                <a:effectLst>
                  <a:outerShdw blurRad="38100" dist="38100" dir="2700000">
                    <a:srgbClr val="C0C0C0"/>
                  </a:outerShdw>
                </a:effectLst>
                <a:latin typeface="Arial" panose="020B0604020202020204" pitchFamily="34" charset="0"/>
              </a:rPr>
              <a:t>/</a:t>
            </a:r>
            <a:endParaRPr lang="en-US" altLang="zh-CN" sz="5400" b="1">
              <a:solidFill>
                <a:srgbClr val="FF0000"/>
              </a:solidFill>
              <a:effectLst>
                <a:outerShdw blurRad="38100" dist="38100" dir="2700000">
                  <a:srgbClr val="C0C0C0"/>
                </a:outerShdw>
              </a:effectLst>
              <a:latin typeface="Arial" panose="020B0604020202020204" pitchFamily="34" charset="0"/>
            </a:endParaRPr>
          </a:p>
        </p:txBody>
      </p:sp>
      <p:sp>
        <p:nvSpPr>
          <p:cNvPr id="233481" name="矩形 233480"/>
          <p:cNvSpPr/>
          <p:nvPr/>
        </p:nvSpPr>
        <p:spPr>
          <a:xfrm>
            <a:off x="5508625" y="2781300"/>
            <a:ext cx="576263" cy="914400"/>
          </a:xfrm>
          <a:prstGeom prst="rect">
            <a:avLst/>
          </a:prstGeom>
          <a:noFill/>
          <a:ln w="9525">
            <a:noFill/>
          </a:ln>
        </p:spPr>
        <p:txBody>
          <a:bodyPr>
            <a:spAutoFit/>
          </a:bodyPr>
          <a:p>
            <a:r>
              <a:rPr lang="en-US" altLang="zh-CN" sz="5400" b="1">
                <a:solidFill>
                  <a:srgbClr val="FF0000"/>
                </a:solidFill>
                <a:effectLst>
                  <a:outerShdw blurRad="38100" dist="38100" dir="2700000">
                    <a:srgbClr val="C0C0C0"/>
                  </a:outerShdw>
                </a:effectLst>
                <a:latin typeface="Arial" panose="020B0604020202020204" pitchFamily="34" charset="0"/>
              </a:rPr>
              <a:t>/</a:t>
            </a:r>
            <a:endParaRPr lang="en-US" altLang="zh-CN" sz="5400" b="1">
              <a:solidFill>
                <a:srgbClr val="FF0000"/>
              </a:solidFill>
              <a:effectLst>
                <a:outerShdw blurRad="38100" dist="38100" dir="2700000">
                  <a:srgbClr val="C0C0C0"/>
                </a:outerShdw>
              </a:effectLst>
              <a:latin typeface="Arial" panose="020B0604020202020204" pitchFamily="34" charset="0"/>
            </a:endParaRPr>
          </a:p>
        </p:txBody>
      </p:sp>
      <p:sp>
        <p:nvSpPr>
          <p:cNvPr id="233482" name="矩形 233481"/>
          <p:cNvSpPr/>
          <p:nvPr/>
        </p:nvSpPr>
        <p:spPr>
          <a:xfrm>
            <a:off x="7092950" y="2781300"/>
            <a:ext cx="576263" cy="914400"/>
          </a:xfrm>
          <a:prstGeom prst="rect">
            <a:avLst/>
          </a:prstGeom>
          <a:noFill/>
          <a:ln w="9525">
            <a:noFill/>
          </a:ln>
        </p:spPr>
        <p:txBody>
          <a:bodyPr>
            <a:spAutoFit/>
          </a:bodyPr>
          <a:p>
            <a:r>
              <a:rPr lang="en-US" altLang="zh-CN" sz="5400" b="1">
                <a:solidFill>
                  <a:srgbClr val="FF0000"/>
                </a:solidFill>
                <a:effectLst>
                  <a:outerShdw blurRad="38100" dist="38100" dir="2700000">
                    <a:srgbClr val="C0C0C0"/>
                  </a:outerShdw>
                </a:effectLst>
                <a:latin typeface="Arial" panose="020B0604020202020204" pitchFamily="34" charset="0"/>
              </a:rPr>
              <a:t>/</a:t>
            </a:r>
            <a:endParaRPr lang="en-US" altLang="zh-CN" sz="5400" b="1">
              <a:solidFill>
                <a:srgbClr val="FF0000"/>
              </a:solidFill>
              <a:effectLst>
                <a:outerShdw blurRad="38100" dist="38100" dir="2700000">
                  <a:srgbClr val="C0C0C0"/>
                </a:outerShdw>
              </a:effectLst>
              <a:latin typeface="Arial" panose="020B0604020202020204" pitchFamily="34" charset="0"/>
            </a:endParaRPr>
          </a:p>
        </p:txBody>
      </p:sp>
      <p:sp>
        <p:nvSpPr>
          <p:cNvPr id="233483" name="矩形 233482"/>
          <p:cNvSpPr/>
          <p:nvPr/>
        </p:nvSpPr>
        <p:spPr>
          <a:xfrm>
            <a:off x="1187450" y="4437063"/>
            <a:ext cx="576263" cy="914400"/>
          </a:xfrm>
          <a:prstGeom prst="rect">
            <a:avLst/>
          </a:prstGeom>
          <a:noFill/>
          <a:ln w="9525">
            <a:noFill/>
          </a:ln>
        </p:spPr>
        <p:txBody>
          <a:bodyPr>
            <a:spAutoFit/>
          </a:bodyPr>
          <a:p>
            <a:r>
              <a:rPr lang="en-US" altLang="zh-CN" sz="5400" b="1">
                <a:solidFill>
                  <a:srgbClr val="FF0000"/>
                </a:solidFill>
                <a:effectLst>
                  <a:outerShdw blurRad="38100" dist="38100" dir="2700000">
                    <a:srgbClr val="C0C0C0"/>
                  </a:outerShdw>
                </a:effectLst>
                <a:latin typeface="Arial" panose="020B0604020202020204" pitchFamily="34" charset="0"/>
              </a:rPr>
              <a:t>/</a:t>
            </a:r>
            <a:endParaRPr lang="en-US" altLang="zh-CN" sz="5400" b="1">
              <a:solidFill>
                <a:srgbClr val="FF0000"/>
              </a:solidFill>
              <a:effectLst>
                <a:outerShdw blurRad="38100" dist="38100" dir="2700000">
                  <a:srgbClr val="C0C0C0"/>
                </a:outerShdw>
              </a:effectLst>
              <a:latin typeface="Arial" panose="020B0604020202020204" pitchFamily="34" charset="0"/>
            </a:endParaRPr>
          </a:p>
        </p:txBody>
      </p:sp>
      <p:sp>
        <p:nvSpPr>
          <p:cNvPr id="233484" name="矩形 233483"/>
          <p:cNvSpPr/>
          <p:nvPr/>
        </p:nvSpPr>
        <p:spPr>
          <a:xfrm>
            <a:off x="4572000" y="3933825"/>
            <a:ext cx="576263" cy="914400"/>
          </a:xfrm>
          <a:prstGeom prst="rect">
            <a:avLst/>
          </a:prstGeom>
          <a:noFill/>
          <a:ln w="9525">
            <a:noFill/>
          </a:ln>
        </p:spPr>
        <p:txBody>
          <a:bodyPr>
            <a:spAutoFit/>
          </a:bodyPr>
          <a:p>
            <a:r>
              <a:rPr lang="en-US" altLang="zh-CN" sz="5400" b="1">
                <a:solidFill>
                  <a:srgbClr val="FF0000"/>
                </a:solidFill>
                <a:effectLst>
                  <a:outerShdw blurRad="38100" dist="38100" dir="2700000">
                    <a:srgbClr val="C0C0C0"/>
                  </a:outerShdw>
                </a:effectLst>
                <a:latin typeface="Arial" panose="020B0604020202020204" pitchFamily="34" charset="0"/>
              </a:rPr>
              <a:t>/</a:t>
            </a:r>
            <a:endParaRPr lang="en-US" altLang="zh-CN" sz="5400" b="1">
              <a:solidFill>
                <a:srgbClr val="FF0000"/>
              </a:solidFill>
              <a:effectLst>
                <a:outerShdw blurRad="38100" dist="38100" dir="2700000">
                  <a:srgbClr val="C0C0C0"/>
                </a:outerShdw>
              </a:effectLst>
              <a:latin typeface="Arial" panose="020B0604020202020204" pitchFamily="34" charset="0"/>
            </a:endParaRPr>
          </a:p>
        </p:txBody>
      </p:sp>
      <p:sp>
        <p:nvSpPr>
          <p:cNvPr id="233485" name="矩形 233484"/>
          <p:cNvSpPr/>
          <p:nvPr/>
        </p:nvSpPr>
        <p:spPr>
          <a:xfrm>
            <a:off x="3635375" y="3429000"/>
            <a:ext cx="576263" cy="914400"/>
          </a:xfrm>
          <a:prstGeom prst="rect">
            <a:avLst/>
          </a:prstGeom>
          <a:noFill/>
          <a:ln w="9525">
            <a:noFill/>
          </a:ln>
        </p:spPr>
        <p:txBody>
          <a:bodyPr>
            <a:spAutoFit/>
          </a:bodyPr>
          <a:p>
            <a:r>
              <a:rPr lang="en-US" altLang="zh-CN" sz="5400" b="1">
                <a:solidFill>
                  <a:srgbClr val="FF0000"/>
                </a:solidFill>
                <a:effectLst>
                  <a:outerShdw blurRad="38100" dist="38100" dir="2700000">
                    <a:srgbClr val="C0C0C0"/>
                  </a:outerShdw>
                </a:effectLst>
                <a:latin typeface="Arial" panose="020B0604020202020204" pitchFamily="34" charset="0"/>
              </a:rPr>
              <a:t>/</a:t>
            </a:r>
            <a:endParaRPr lang="en-US" altLang="zh-CN" sz="5400" b="1">
              <a:solidFill>
                <a:srgbClr val="FF0000"/>
              </a:solidFill>
              <a:effectLst>
                <a:outerShdw blurRad="38100" dist="38100" dir="2700000">
                  <a:srgbClr val="C0C0C0"/>
                </a:outerShdw>
              </a:effectLst>
              <a:latin typeface="Arial" panose="020B0604020202020204" pitchFamily="34" charset="0"/>
            </a:endParaRPr>
          </a:p>
        </p:txBody>
      </p:sp>
      <p:sp>
        <p:nvSpPr>
          <p:cNvPr id="233486" name="矩形 233485"/>
          <p:cNvSpPr/>
          <p:nvPr/>
        </p:nvSpPr>
        <p:spPr>
          <a:xfrm>
            <a:off x="8172450" y="3357563"/>
            <a:ext cx="576263" cy="914400"/>
          </a:xfrm>
          <a:prstGeom prst="rect">
            <a:avLst/>
          </a:prstGeom>
          <a:noFill/>
          <a:ln w="9525">
            <a:noFill/>
          </a:ln>
        </p:spPr>
        <p:txBody>
          <a:bodyPr>
            <a:spAutoFit/>
          </a:bodyPr>
          <a:p>
            <a:r>
              <a:rPr lang="en-US" altLang="zh-CN" sz="5400" b="1">
                <a:solidFill>
                  <a:srgbClr val="FF0000"/>
                </a:solidFill>
                <a:effectLst>
                  <a:outerShdw blurRad="38100" dist="38100" dir="2700000">
                    <a:srgbClr val="C0C0C0"/>
                  </a:outerShdw>
                </a:effectLst>
                <a:latin typeface="Arial" panose="020B0604020202020204" pitchFamily="34" charset="0"/>
              </a:rPr>
              <a:t>/</a:t>
            </a:r>
            <a:endParaRPr lang="en-US" altLang="zh-CN" sz="5400" b="1">
              <a:solidFill>
                <a:srgbClr val="FF0000"/>
              </a:solidFill>
              <a:effectLst>
                <a:outerShdw blurRad="38100" dist="38100" dir="2700000">
                  <a:srgbClr val="C0C0C0"/>
                </a:outerShdw>
              </a:effectLst>
              <a:latin typeface="Arial" panose="020B0604020202020204" pitchFamily="34" charset="0"/>
            </a:endParaRPr>
          </a:p>
        </p:txBody>
      </p:sp>
      <p:sp>
        <p:nvSpPr>
          <p:cNvPr id="233487" name="矩形 233486"/>
          <p:cNvSpPr/>
          <p:nvPr/>
        </p:nvSpPr>
        <p:spPr>
          <a:xfrm>
            <a:off x="6659563" y="3933825"/>
            <a:ext cx="576262" cy="914400"/>
          </a:xfrm>
          <a:prstGeom prst="rect">
            <a:avLst/>
          </a:prstGeom>
          <a:noFill/>
          <a:ln w="9525">
            <a:noFill/>
          </a:ln>
        </p:spPr>
        <p:txBody>
          <a:bodyPr>
            <a:spAutoFit/>
          </a:bodyPr>
          <a:p>
            <a:r>
              <a:rPr lang="en-US" altLang="zh-CN" sz="5400" b="1">
                <a:solidFill>
                  <a:srgbClr val="FF0000"/>
                </a:solidFill>
                <a:effectLst>
                  <a:outerShdw blurRad="38100" dist="38100" dir="2700000">
                    <a:srgbClr val="C0C0C0"/>
                  </a:outerShdw>
                </a:effectLst>
                <a:latin typeface="Arial" panose="020B0604020202020204" pitchFamily="34" charset="0"/>
              </a:rPr>
              <a:t>/</a:t>
            </a:r>
            <a:endParaRPr lang="en-US" altLang="zh-CN" sz="5400" b="1">
              <a:solidFill>
                <a:srgbClr val="FF0000"/>
              </a:solidFill>
              <a:effectLst>
                <a:outerShdw blurRad="38100" dist="38100" dir="2700000">
                  <a:srgbClr val="C0C0C0"/>
                </a:outerShdw>
              </a:effectLst>
              <a:latin typeface="Arial" panose="020B0604020202020204" pitchFamily="34" charset="0"/>
            </a:endParaRPr>
          </a:p>
        </p:txBody>
      </p:sp>
      <p:sp>
        <p:nvSpPr>
          <p:cNvPr id="233488" name="WordArt 21"/>
          <p:cNvSpPr/>
          <p:nvPr/>
        </p:nvSpPr>
        <p:spPr>
          <a:xfrm>
            <a:off x="323850" y="0"/>
            <a:ext cx="1439863" cy="642938"/>
          </a:xfrm>
          <a:prstGeom prst="rect">
            <a:avLst/>
          </a:prstGeom>
        </p:spPr>
        <p:txBody>
          <a:bodyPr wrap="none" fromWordArt="1">
            <a:prstTxWarp prst="textPlain">
              <a:avLst>
                <a:gd name="adj" fmla="val 50000"/>
              </a:avLst>
            </a:prstTxWarp>
            <a:normAutofit/>
          </a:bodyPr>
          <a:p>
            <a:pPr algn="ctr"/>
            <a:r>
              <a:rPr lang="zh-CN" altLang="en-US" sz="3600" b="1">
                <a:ln w="12700" cap="flat" cmpd="sng">
                  <a:solidFill>
                    <a:srgbClr val="EAEAEA"/>
                  </a:solidFill>
                  <a:prstDash val="solid"/>
                  <a:headEnd type="none" w="med" len="med"/>
                  <a:tailEnd type="none" w="med" len="med"/>
                </a:ln>
                <a:gradFill rotWithShape="1">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79999"/>
                    </a:srgbClr>
                  </a:outerShdw>
                </a:effectLst>
                <a:latin typeface="楷体_GB2312" charset="0"/>
                <a:ea typeface="楷体_GB2312" charset="0"/>
              </a:rPr>
              <a:t>训练</a:t>
            </a:r>
            <a:endParaRPr lang="zh-CN" altLang="en-US" sz="3600" b="1">
              <a:ln w="12700" cap="flat" cmpd="sng">
                <a:solidFill>
                  <a:srgbClr val="EAEAEA"/>
                </a:solidFill>
                <a:prstDash val="solid"/>
                <a:headEnd type="none" w="med" len="med"/>
                <a:tailEnd type="none" w="med" len="med"/>
              </a:ln>
              <a:gradFill rotWithShape="1">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79999"/>
                  </a:srgbClr>
                </a:outerShdw>
              </a:effectLst>
              <a:latin typeface="楷体_GB2312" charset="0"/>
              <a:ea typeface="楷体_GB2312"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33474"/>
                                        </p:tgtEl>
                                        <p:attrNameLst>
                                          <p:attrName>style.visibility</p:attrName>
                                        </p:attrNameLst>
                                      </p:cBhvr>
                                      <p:to>
                                        <p:strVal val="visible"/>
                                      </p:to>
                                    </p:set>
                                    <p:anim calcmode="lin" valueType="num">
                                      <p:cBhvr additive="base">
                                        <p:cTn id="7" dur="500" fill="hold"/>
                                        <p:tgtEl>
                                          <p:spTgt spid="233474"/>
                                        </p:tgtEl>
                                        <p:attrNameLst>
                                          <p:attrName>ppt_x</p:attrName>
                                        </p:attrNameLst>
                                      </p:cBhvr>
                                      <p:tavLst>
                                        <p:tav tm="0">
                                          <p:val>
                                            <p:strVal val="#ppt_x"/>
                                          </p:val>
                                        </p:tav>
                                        <p:tav tm="100000">
                                          <p:val>
                                            <p:strVal val="#ppt_x"/>
                                          </p:val>
                                        </p:tav>
                                      </p:tavLst>
                                    </p:anim>
                                    <p:anim calcmode="lin" valueType="num">
                                      <p:cBhvr additive="base">
                                        <p:cTn id="8" dur="500" fill="hold"/>
                                        <p:tgtEl>
                                          <p:spTgt spid="23347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33475"/>
                                        </p:tgtEl>
                                        <p:attrNameLst>
                                          <p:attrName>style.visibility</p:attrName>
                                        </p:attrNameLst>
                                      </p:cBhvr>
                                      <p:to>
                                        <p:strVal val="visible"/>
                                      </p:to>
                                    </p:set>
                                    <p:anim calcmode="lin" valueType="num">
                                      <p:cBhvr additive="base">
                                        <p:cTn id="13" dur="500" fill="hold"/>
                                        <p:tgtEl>
                                          <p:spTgt spid="233475"/>
                                        </p:tgtEl>
                                        <p:attrNameLst>
                                          <p:attrName>ppt_x</p:attrName>
                                        </p:attrNameLst>
                                      </p:cBhvr>
                                      <p:tavLst>
                                        <p:tav tm="0">
                                          <p:val>
                                            <p:strVal val="#ppt_x"/>
                                          </p:val>
                                        </p:tav>
                                        <p:tav tm="100000">
                                          <p:val>
                                            <p:strVal val="#ppt_x"/>
                                          </p:val>
                                        </p:tav>
                                      </p:tavLst>
                                    </p:anim>
                                    <p:anim calcmode="lin" valueType="num">
                                      <p:cBhvr additive="base">
                                        <p:cTn id="14" dur="500" fill="hold"/>
                                        <p:tgtEl>
                                          <p:spTgt spid="23347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6" fill="hold" grpId="0" nodeType="clickEffect">
                                  <p:stCondLst>
                                    <p:cond delay="0"/>
                                  </p:stCondLst>
                                  <p:childTnLst>
                                    <p:set>
                                      <p:cBhvr>
                                        <p:cTn id="18" dur="1" fill="hold">
                                          <p:stCondLst>
                                            <p:cond delay="0"/>
                                          </p:stCondLst>
                                        </p:cTn>
                                        <p:tgtEl>
                                          <p:spTgt spid="233476"/>
                                        </p:tgtEl>
                                        <p:attrNameLst>
                                          <p:attrName>style.visibility</p:attrName>
                                        </p:attrNameLst>
                                      </p:cBhvr>
                                      <p:to>
                                        <p:strVal val="visible"/>
                                      </p:to>
                                    </p:set>
                                    <p:animEffect transition="in" filter="barn(inHorizontal)">
                                      <p:cBhvr>
                                        <p:cTn id="19" dur="500"/>
                                        <p:tgtEl>
                                          <p:spTgt spid="233476"/>
                                        </p:tgtEl>
                                      </p:cBhvr>
                                    </p:animEffect>
                                  </p:childTnLst>
                                </p:cTn>
                              </p:par>
                              <p:par>
                                <p:cTn id="20" presetID="16" presetClass="entr" presetSubtype="26" fill="hold" grpId="0" nodeType="withEffect">
                                  <p:stCondLst>
                                    <p:cond delay="0"/>
                                  </p:stCondLst>
                                  <p:childTnLst>
                                    <p:set>
                                      <p:cBhvr>
                                        <p:cTn id="21" dur="1" fill="hold">
                                          <p:stCondLst>
                                            <p:cond delay="0"/>
                                          </p:stCondLst>
                                        </p:cTn>
                                        <p:tgtEl>
                                          <p:spTgt spid="233477"/>
                                        </p:tgtEl>
                                        <p:attrNameLst>
                                          <p:attrName>style.visibility</p:attrName>
                                        </p:attrNameLst>
                                      </p:cBhvr>
                                      <p:to>
                                        <p:strVal val="visible"/>
                                      </p:to>
                                    </p:set>
                                    <p:animEffect transition="in" filter="barn(inHorizontal)">
                                      <p:cBhvr>
                                        <p:cTn id="22" dur="500"/>
                                        <p:tgtEl>
                                          <p:spTgt spid="233477"/>
                                        </p:tgtEl>
                                      </p:cBhvr>
                                    </p:animEffect>
                                  </p:childTnLst>
                                </p:cTn>
                              </p:par>
                              <p:par>
                                <p:cTn id="23" presetID="16" presetClass="entr" presetSubtype="26" fill="hold" grpId="0" nodeType="withEffect">
                                  <p:stCondLst>
                                    <p:cond delay="0"/>
                                  </p:stCondLst>
                                  <p:childTnLst>
                                    <p:set>
                                      <p:cBhvr>
                                        <p:cTn id="24" dur="1" fill="hold">
                                          <p:stCondLst>
                                            <p:cond delay="0"/>
                                          </p:stCondLst>
                                        </p:cTn>
                                        <p:tgtEl>
                                          <p:spTgt spid="233478"/>
                                        </p:tgtEl>
                                        <p:attrNameLst>
                                          <p:attrName>style.visibility</p:attrName>
                                        </p:attrNameLst>
                                      </p:cBhvr>
                                      <p:to>
                                        <p:strVal val="visible"/>
                                      </p:to>
                                    </p:set>
                                    <p:animEffect transition="in" filter="barn(inHorizontal)">
                                      <p:cBhvr>
                                        <p:cTn id="25" dur="500"/>
                                        <p:tgtEl>
                                          <p:spTgt spid="233478"/>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6" fill="hold" grpId="0" nodeType="clickEffect">
                                  <p:stCondLst>
                                    <p:cond delay="0"/>
                                  </p:stCondLst>
                                  <p:childTnLst>
                                    <p:set>
                                      <p:cBhvr>
                                        <p:cTn id="29" dur="1" fill="hold">
                                          <p:stCondLst>
                                            <p:cond delay="0"/>
                                          </p:stCondLst>
                                        </p:cTn>
                                        <p:tgtEl>
                                          <p:spTgt spid="233479"/>
                                        </p:tgtEl>
                                        <p:attrNameLst>
                                          <p:attrName>style.visibility</p:attrName>
                                        </p:attrNameLst>
                                      </p:cBhvr>
                                      <p:to>
                                        <p:strVal val="visible"/>
                                      </p:to>
                                    </p:set>
                                    <p:animEffect transition="in" filter="barn(inHorizontal)">
                                      <p:cBhvr>
                                        <p:cTn id="30" dur="500"/>
                                        <p:tgtEl>
                                          <p:spTgt spid="233479"/>
                                        </p:tgtEl>
                                      </p:cBhvr>
                                    </p:animEffect>
                                  </p:childTnLst>
                                </p:cTn>
                              </p:par>
                              <p:par>
                                <p:cTn id="31" presetID="16" presetClass="entr" presetSubtype="26" fill="hold" grpId="0" nodeType="withEffect">
                                  <p:stCondLst>
                                    <p:cond delay="0"/>
                                  </p:stCondLst>
                                  <p:childTnLst>
                                    <p:set>
                                      <p:cBhvr>
                                        <p:cTn id="32" dur="1" fill="hold">
                                          <p:stCondLst>
                                            <p:cond delay="0"/>
                                          </p:stCondLst>
                                        </p:cTn>
                                        <p:tgtEl>
                                          <p:spTgt spid="233480"/>
                                        </p:tgtEl>
                                        <p:attrNameLst>
                                          <p:attrName>style.visibility</p:attrName>
                                        </p:attrNameLst>
                                      </p:cBhvr>
                                      <p:to>
                                        <p:strVal val="visible"/>
                                      </p:to>
                                    </p:set>
                                    <p:animEffect transition="in" filter="barn(inHorizontal)">
                                      <p:cBhvr>
                                        <p:cTn id="33" dur="500"/>
                                        <p:tgtEl>
                                          <p:spTgt spid="233480"/>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26" fill="hold" grpId="0" nodeType="clickEffect">
                                  <p:stCondLst>
                                    <p:cond delay="0"/>
                                  </p:stCondLst>
                                  <p:childTnLst>
                                    <p:set>
                                      <p:cBhvr>
                                        <p:cTn id="37" dur="1" fill="hold">
                                          <p:stCondLst>
                                            <p:cond delay="0"/>
                                          </p:stCondLst>
                                        </p:cTn>
                                        <p:tgtEl>
                                          <p:spTgt spid="233481"/>
                                        </p:tgtEl>
                                        <p:attrNameLst>
                                          <p:attrName>style.visibility</p:attrName>
                                        </p:attrNameLst>
                                      </p:cBhvr>
                                      <p:to>
                                        <p:strVal val="visible"/>
                                      </p:to>
                                    </p:set>
                                    <p:animEffect transition="in" filter="barn(inHorizontal)">
                                      <p:cBhvr>
                                        <p:cTn id="38" dur="500"/>
                                        <p:tgtEl>
                                          <p:spTgt spid="233481"/>
                                        </p:tgtEl>
                                      </p:cBhvr>
                                    </p:animEffect>
                                  </p:childTnLst>
                                </p:cTn>
                              </p:par>
                              <p:par>
                                <p:cTn id="39" presetID="16" presetClass="entr" presetSubtype="26" fill="hold" grpId="0" nodeType="withEffect">
                                  <p:stCondLst>
                                    <p:cond delay="0"/>
                                  </p:stCondLst>
                                  <p:childTnLst>
                                    <p:set>
                                      <p:cBhvr>
                                        <p:cTn id="40" dur="1" fill="hold">
                                          <p:stCondLst>
                                            <p:cond delay="0"/>
                                          </p:stCondLst>
                                        </p:cTn>
                                        <p:tgtEl>
                                          <p:spTgt spid="233482"/>
                                        </p:tgtEl>
                                        <p:attrNameLst>
                                          <p:attrName>style.visibility</p:attrName>
                                        </p:attrNameLst>
                                      </p:cBhvr>
                                      <p:to>
                                        <p:strVal val="visible"/>
                                      </p:to>
                                    </p:set>
                                    <p:animEffect transition="in" filter="barn(inHorizontal)">
                                      <p:cBhvr>
                                        <p:cTn id="41" dur="500"/>
                                        <p:tgtEl>
                                          <p:spTgt spid="233482"/>
                                        </p:tgtEl>
                                      </p:cBhvr>
                                    </p:animEffect>
                                  </p:childTnLst>
                                </p:cTn>
                              </p:par>
                              <p:par>
                                <p:cTn id="42" presetID="16" presetClass="entr" presetSubtype="26" fill="hold" grpId="0" nodeType="withEffect">
                                  <p:stCondLst>
                                    <p:cond delay="0"/>
                                  </p:stCondLst>
                                  <p:childTnLst>
                                    <p:set>
                                      <p:cBhvr>
                                        <p:cTn id="43" dur="1" fill="hold">
                                          <p:stCondLst>
                                            <p:cond delay="0"/>
                                          </p:stCondLst>
                                        </p:cTn>
                                        <p:tgtEl>
                                          <p:spTgt spid="233483"/>
                                        </p:tgtEl>
                                        <p:attrNameLst>
                                          <p:attrName>style.visibility</p:attrName>
                                        </p:attrNameLst>
                                      </p:cBhvr>
                                      <p:to>
                                        <p:strVal val="visible"/>
                                      </p:to>
                                    </p:set>
                                    <p:animEffect transition="in" filter="barn(inHorizontal)">
                                      <p:cBhvr>
                                        <p:cTn id="44" dur="500"/>
                                        <p:tgtEl>
                                          <p:spTgt spid="233483"/>
                                        </p:tgtEl>
                                      </p:cBhvr>
                                    </p:animEffect>
                                  </p:childTnLst>
                                </p:cTn>
                              </p:par>
                            </p:childTnLst>
                          </p:cTn>
                        </p:par>
                      </p:childTnLst>
                    </p:cTn>
                  </p:par>
                  <p:par>
                    <p:cTn id="45" fill="hold">
                      <p:stCondLst>
                        <p:cond delay="indefinite"/>
                      </p:stCondLst>
                      <p:childTnLst>
                        <p:par>
                          <p:cTn id="46" fill="hold">
                            <p:stCondLst>
                              <p:cond delay="0"/>
                            </p:stCondLst>
                            <p:childTnLst>
                              <p:par>
                                <p:cTn id="47" presetID="16" presetClass="entr" presetSubtype="26" fill="hold" grpId="0" nodeType="clickEffect">
                                  <p:stCondLst>
                                    <p:cond delay="0"/>
                                  </p:stCondLst>
                                  <p:childTnLst>
                                    <p:set>
                                      <p:cBhvr>
                                        <p:cTn id="48" dur="1" fill="hold">
                                          <p:stCondLst>
                                            <p:cond delay="0"/>
                                          </p:stCondLst>
                                        </p:cTn>
                                        <p:tgtEl>
                                          <p:spTgt spid="233484"/>
                                        </p:tgtEl>
                                        <p:attrNameLst>
                                          <p:attrName>style.visibility</p:attrName>
                                        </p:attrNameLst>
                                      </p:cBhvr>
                                      <p:to>
                                        <p:strVal val="visible"/>
                                      </p:to>
                                    </p:set>
                                    <p:animEffect transition="in" filter="barn(inHorizontal)">
                                      <p:cBhvr>
                                        <p:cTn id="49" dur="500"/>
                                        <p:tgtEl>
                                          <p:spTgt spid="233484"/>
                                        </p:tgtEl>
                                      </p:cBhvr>
                                    </p:animEffect>
                                  </p:childTnLst>
                                </p:cTn>
                              </p:par>
                            </p:childTnLst>
                          </p:cTn>
                        </p:par>
                      </p:childTnLst>
                    </p:cTn>
                  </p:par>
                  <p:par>
                    <p:cTn id="50" fill="hold">
                      <p:stCondLst>
                        <p:cond delay="indefinite"/>
                      </p:stCondLst>
                      <p:childTnLst>
                        <p:par>
                          <p:cTn id="51" fill="hold">
                            <p:stCondLst>
                              <p:cond delay="0"/>
                            </p:stCondLst>
                            <p:childTnLst>
                              <p:par>
                                <p:cTn id="52" presetID="16" presetClass="entr" presetSubtype="26" fill="hold" grpId="0" nodeType="clickEffect">
                                  <p:stCondLst>
                                    <p:cond delay="0"/>
                                  </p:stCondLst>
                                  <p:childTnLst>
                                    <p:set>
                                      <p:cBhvr>
                                        <p:cTn id="53" dur="1" fill="hold">
                                          <p:stCondLst>
                                            <p:cond delay="0"/>
                                          </p:stCondLst>
                                        </p:cTn>
                                        <p:tgtEl>
                                          <p:spTgt spid="233485"/>
                                        </p:tgtEl>
                                        <p:attrNameLst>
                                          <p:attrName>style.visibility</p:attrName>
                                        </p:attrNameLst>
                                      </p:cBhvr>
                                      <p:to>
                                        <p:strVal val="visible"/>
                                      </p:to>
                                    </p:set>
                                    <p:animEffect transition="in" filter="barn(inHorizontal)">
                                      <p:cBhvr>
                                        <p:cTn id="54" dur="500"/>
                                        <p:tgtEl>
                                          <p:spTgt spid="233485"/>
                                        </p:tgtEl>
                                      </p:cBhvr>
                                    </p:animEffect>
                                  </p:childTnLst>
                                </p:cTn>
                              </p:par>
                              <p:par>
                                <p:cTn id="55" presetID="16" presetClass="entr" presetSubtype="26" fill="hold" grpId="0" nodeType="withEffect">
                                  <p:stCondLst>
                                    <p:cond delay="0"/>
                                  </p:stCondLst>
                                  <p:childTnLst>
                                    <p:set>
                                      <p:cBhvr>
                                        <p:cTn id="56" dur="1" fill="hold">
                                          <p:stCondLst>
                                            <p:cond delay="0"/>
                                          </p:stCondLst>
                                        </p:cTn>
                                        <p:tgtEl>
                                          <p:spTgt spid="233486"/>
                                        </p:tgtEl>
                                        <p:attrNameLst>
                                          <p:attrName>style.visibility</p:attrName>
                                        </p:attrNameLst>
                                      </p:cBhvr>
                                      <p:to>
                                        <p:strVal val="visible"/>
                                      </p:to>
                                    </p:set>
                                    <p:animEffect transition="in" filter="barn(inHorizontal)">
                                      <p:cBhvr>
                                        <p:cTn id="57" dur="500"/>
                                        <p:tgtEl>
                                          <p:spTgt spid="233486"/>
                                        </p:tgtEl>
                                      </p:cBhvr>
                                    </p:animEffect>
                                  </p:childTnLst>
                                </p:cTn>
                              </p:par>
                            </p:childTnLst>
                          </p:cTn>
                        </p:par>
                      </p:childTnLst>
                    </p:cTn>
                  </p:par>
                  <p:par>
                    <p:cTn id="58" fill="hold">
                      <p:stCondLst>
                        <p:cond delay="indefinite"/>
                      </p:stCondLst>
                      <p:childTnLst>
                        <p:par>
                          <p:cTn id="59" fill="hold">
                            <p:stCondLst>
                              <p:cond delay="0"/>
                            </p:stCondLst>
                            <p:childTnLst>
                              <p:par>
                                <p:cTn id="60" presetID="16" presetClass="entr" presetSubtype="26" fill="hold" grpId="0" nodeType="clickEffect">
                                  <p:stCondLst>
                                    <p:cond delay="0"/>
                                  </p:stCondLst>
                                  <p:childTnLst>
                                    <p:set>
                                      <p:cBhvr>
                                        <p:cTn id="61" dur="1" fill="hold">
                                          <p:stCondLst>
                                            <p:cond delay="0"/>
                                          </p:stCondLst>
                                        </p:cTn>
                                        <p:tgtEl>
                                          <p:spTgt spid="233487"/>
                                        </p:tgtEl>
                                        <p:attrNameLst>
                                          <p:attrName>style.visibility</p:attrName>
                                        </p:attrNameLst>
                                      </p:cBhvr>
                                      <p:to>
                                        <p:strVal val="visible"/>
                                      </p:to>
                                    </p:set>
                                    <p:animEffect transition="in" filter="barn(inHorizontal)">
                                      <p:cBhvr>
                                        <p:cTn id="62" dur="500"/>
                                        <p:tgtEl>
                                          <p:spTgt spid="2334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3474" grpId="0"/>
      <p:bldP spid="233475" grpId="0"/>
      <p:bldP spid="233476" grpId="0"/>
      <p:bldP spid="233477" grpId="0"/>
      <p:bldP spid="233478" grpId="0"/>
      <p:bldP spid="233479" grpId="0"/>
      <p:bldP spid="233480" grpId="0"/>
      <p:bldP spid="233481" grpId="0"/>
      <p:bldP spid="233482" grpId="0"/>
      <p:bldP spid="233483" grpId="0"/>
      <p:bldP spid="233484" grpId="0"/>
      <p:bldP spid="233485" grpId="0"/>
      <p:bldP spid="233486" grpId="0"/>
      <p:bldP spid="233487"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19138" name="文本框 219137"/>
          <p:cNvSpPr txBox="1"/>
          <p:nvPr/>
        </p:nvSpPr>
        <p:spPr>
          <a:xfrm>
            <a:off x="0" y="1268413"/>
            <a:ext cx="9355138" cy="5035550"/>
          </a:xfrm>
          <a:prstGeom prst="rect">
            <a:avLst/>
          </a:prstGeom>
          <a:noFill/>
          <a:ln w="9525">
            <a:noFill/>
          </a:ln>
        </p:spPr>
        <p:txBody>
          <a:bodyPr wrap="none" anchor="t">
            <a:spAutoFit/>
          </a:bodyPr>
          <a:p>
            <a:r>
              <a:rPr lang="zh-CN" altLang="en-US" sz="3600" b="1" dirty="0">
                <a:solidFill>
                  <a:srgbClr val="0000FF"/>
                </a:solidFill>
                <a:latin typeface="楷体_GB2312" pitchFamily="49" charset="-122"/>
                <a:ea typeface="楷体_GB2312" pitchFamily="49" charset="-122"/>
              </a:rPr>
              <a:t>记住文言文的一些习惯句式，如：</a:t>
            </a:r>
            <a:r>
              <a:rPr lang="zh-CN" altLang="en-US" sz="3600" b="1" dirty="0">
                <a:solidFill>
                  <a:srgbClr val="FF0000"/>
                </a:solidFill>
                <a:latin typeface="楷体_GB2312" pitchFamily="49" charset="-122"/>
                <a:ea typeface="楷体_GB2312" pitchFamily="49" charset="-122"/>
              </a:rPr>
              <a:t>“何</a:t>
            </a:r>
            <a:r>
              <a:rPr lang="en-US" altLang="zh-CN" sz="3600" b="1">
                <a:solidFill>
                  <a:srgbClr val="FF0000"/>
                </a:solidFill>
                <a:latin typeface="Arial" panose="020B0604020202020204" pitchFamily="34" charset="0"/>
                <a:ea typeface="楷体_GB2312" pitchFamily="49" charset="-122"/>
              </a:rPr>
              <a:t>……</a:t>
            </a:r>
            <a:r>
              <a:rPr lang="zh-CN" altLang="en-US" sz="3600" b="1" dirty="0">
                <a:solidFill>
                  <a:srgbClr val="FF0000"/>
                </a:solidFill>
                <a:latin typeface="楷体_GB2312" pitchFamily="49" charset="-122"/>
                <a:ea typeface="楷体_GB2312" pitchFamily="49" charset="-122"/>
              </a:rPr>
              <a:t>之</a:t>
            </a:r>
            <a:endParaRPr lang="zh-CN" altLang="en-US" sz="3600" b="1" dirty="0">
              <a:solidFill>
                <a:srgbClr val="FF0000"/>
              </a:solidFill>
              <a:latin typeface="楷体_GB2312" pitchFamily="49" charset="-122"/>
              <a:ea typeface="楷体_GB2312" pitchFamily="49" charset="-122"/>
            </a:endParaRPr>
          </a:p>
          <a:p>
            <a:r>
              <a:rPr lang="zh-CN" altLang="en-US" sz="3600" b="1" dirty="0">
                <a:solidFill>
                  <a:srgbClr val="FF0000"/>
                </a:solidFill>
                <a:latin typeface="楷体_GB2312" pitchFamily="49" charset="-122"/>
                <a:ea typeface="楷体_GB2312" pitchFamily="49" charset="-122"/>
              </a:rPr>
              <a:t>有”</a:t>
            </a:r>
            <a:r>
              <a:rPr lang="en-US" altLang="zh-CN" sz="3600" b="1" dirty="0">
                <a:solidFill>
                  <a:srgbClr val="0000FF"/>
                </a:solidFill>
                <a:latin typeface="楷体_GB2312" pitchFamily="49" charset="-122"/>
                <a:ea typeface="楷体_GB2312" pitchFamily="49" charset="-122"/>
              </a:rPr>
              <a:t>(</a:t>
            </a:r>
            <a:r>
              <a:rPr lang="zh-CN" altLang="en-US" sz="3600" b="1" dirty="0">
                <a:solidFill>
                  <a:srgbClr val="0000FF"/>
                </a:solidFill>
                <a:latin typeface="楷体_GB2312" pitchFamily="49" charset="-122"/>
                <a:ea typeface="楷体_GB2312" pitchFamily="49" charset="-122"/>
              </a:rPr>
              <a:t>宋何罪之有</a:t>
            </a:r>
            <a:r>
              <a:rPr lang="en-US" altLang="zh-CN" sz="3600" b="1" dirty="0">
                <a:solidFill>
                  <a:srgbClr val="0000FF"/>
                </a:solidFill>
                <a:latin typeface="楷体_GB2312" pitchFamily="49" charset="-122"/>
                <a:ea typeface="楷体_GB2312" pitchFamily="49" charset="-122"/>
              </a:rPr>
              <a:t>?)</a:t>
            </a:r>
            <a:r>
              <a:rPr lang="zh-CN" altLang="en-US" sz="3600" b="1" dirty="0">
                <a:solidFill>
                  <a:srgbClr val="0000FF"/>
                </a:solidFill>
                <a:latin typeface="楷体_GB2312" pitchFamily="49" charset="-122"/>
                <a:ea typeface="楷体_GB2312" pitchFamily="49" charset="-122"/>
              </a:rPr>
              <a:t>；</a:t>
            </a:r>
            <a:r>
              <a:rPr lang="zh-CN" altLang="en-US" sz="3600" b="1" dirty="0">
                <a:solidFill>
                  <a:srgbClr val="FF0000"/>
                </a:solidFill>
                <a:latin typeface="楷体_GB2312" pitchFamily="49" charset="-122"/>
                <a:ea typeface="楷体_GB2312" pitchFamily="49" charset="-122"/>
              </a:rPr>
              <a:t>“如</a:t>
            </a:r>
            <a:r>
              <a:rPr lang="en-US" altLang="zh-CN" sz="3600" b="1">
                <a:solidFill>
                  <a:srgbClr val="FF0000"/>
                </a:solidFill>
                <a:latin typeface="Arial" panose="020B0604020202020204" pitchFamily="34" charset="0"/>
                <a:ea typeface="楷体_GB2312" pitchFamily="49" charset="-122"/>
              </a:rPr>
              <a:t>……</a:t>
            </a:r>
            <a:r>
              <a:rPr lang="zh-CN" altLang="en-US" sz="3600" b="1" dirty="0">
                <a:solidFill>
                  <a:srgbClr val="FF0000"/>
                </a:solidFill>
                <a:latin typeface="楷体_GB2312" pitchFamily="49" charset="-122"/>
                <a:ea typeface="楷体_GB2312" pitchFamily="49" charset="-122"/>
              </a:rPr>
              <a:t>何”</a:t>
            </a:r>
            <a:r>
              <a:rPr lang="zh-CN" altLang="en-US" sz="3600" b="1" dirty="0">
                <a:solidFill>
                  <a:srgbClr val="0000FF"/>
                </a:solidFill>
                <a:latin typeface="楷体_GB2312" pitchFamily="49" charset="-122"/>
                <a:ea typeface="楷体_GB2312" pitchFamily="49" charset="-122"/>
              </a:rPr>
              <a:t>（如太行王</a:t>
            </a:r>
            <a:endParaRPr lang="zh-CN" altLang="en-US" sz="3600" b="1" dirty="0">
              <a:solidFill>
                <a:srgbClr val="0000FF"/>
              </a:solidFill>
              <a:latin typeface="楷体_GB2312" pitchFamily="49" charset="-122"/>
              <a:ea typeface="楷体_GB2312" pitchFamily="49" charset="-122"/>
            </a:endParaRPr>
          </a:p>
          <a:p>
            <a:r>
              <a:rPr lang="zh-CN" altLang="en-US" sz="3600" b="1" dirty="0">
                <a:solidFill>
                  <a:srgbClr val="0000FF"/>
                </a:solidFill>
                <a:latin typeface="楷体_GB2312" pitchFamily="49" charset="-122"/>
                <a:ea typeface="楷体_GB2312" pitchFamily="49" charset="-122"/>
              </a:rPr>
              <a:t>屋何？）；</a:t>
            </a:r>
            <a:r>
              <a:rPr lang="zh-CN" altLang="en-US" sz="3600" b="1" dirty="0">
                <a:solidFill>
                  <a:srgbClr val="FF0000"/>
                </a:solidFill>
                <a:latin typeface="楷体_GB2312" pitchFamily="49" charset="-122"/>
                <a:ea typeface="楷体_GB2312" pitchFamily="49" charset="-122"/>
              </a:rPr>
              <a:t>“唯</a:t>
            </a:r>
            <a:r>
              <a:rPr lang="en-US" altLang="zh-CN" sz="3600" b="1">
                <a:solidFill>
                  <a:srgbClr val="FF0000"/>
                </a:solidFill>
                <a:latin typeface="Arial" panose="020B0604020202020204" pitchFamily="34" charset="0"/>
                <a:ea typeface="楷体_GB2312" pitchFamily="49" charset="-122"/>
              </a:rPr>
              <a:t>……</a:t>
            </a:r>
            <a:r>
              <a:rPr lang="zh-CN" altLang="en-US" sz="3600" b="1" dirty="0">
                <a:solidFill>
                  <a:srgbClr val="FF0000"/>
                </a:solidFill>
                <a:latin typeface="楷体_GB2312" pitchFamily="49" charset="-122"/>
                <a:ea typeface="楷体_GB2312" pitchFamily="49" charset="-122"/>
              </a:rPr>
              <a:t>是</a:t>
            </a:r>
            <a:r>
              <a:rPr lang="en-US" altLang="zh-CN" sz="3600" b="1">
                <a:solidFill>
                  <a:srgbClr val="FF0000"/>
                </a:solidFill>
                <a:latin typeface="Arial" panose="020B0604020202020204" pitchFamily="34" charset="0"/>
                <a:ea typeface="楷体_GB2312" pitchFamily="49" charset="-122"/>
              </a:rPr>
              <a:t>……</a:t>
            </a:r>
            <a:r>
              <a:rPr lang="en-US" altLang="zh-CN" sz="3600" b="1">
                <a:solidFill>
                  <a:srgbClr val="FF0000"/>
                </a:solidFill>
                <a:latin typeface="楷体_GB2312" pitchFamily="49" charset="-122"/>
                <a:ea typeface="楷体_GB2312" pitchFamily="49" charset="-122"/>
              </a:rPr>
              <a:t>”</a:t>
            </a:r>
            <a:r>
              <a:rPr lang="zh-CN" altLang="en-US" sz="3600" b="1" dirty="0">
                <a:solidFill>
                  <a:srgbClr val="0000FF"/>
                </a:solidFill>
                <a:latin typeface="楷体_GB2312" pitchFamily="49" charset="-122"/>
                <a:ea typeface="楷体_GB2312" pitchFamily="49" charset="-122"/>
              </a:rPr>
              <a:t>（唯余马首是瞻）</a:t>
            </a:r>
            <a:endParaRPr lang="zh-CN" altLang="en-US" sz="3600" b="1" dirty="0">
              <a:solidFill>
                <a:srgbClr val="0000FF"/>
              </a:solidFill>
              <a:latin typeface="楷体_GB2312" pitchFamily="49" charset="-122"/>
              <a:ea typeface="楷体_GB2312" pitchFamily="49" charset="-122"/>
            </a:endParaRPr>
          </a:p>
          <a:p>
            <a:r>
              <a:rPr lang="zh-CN" altLang="en-US" sz="3600" b="1" dirty="0">
                <a:solidFill>
                  <a:srgbClr val="0000FF"/>
                </a:solidFill>
                <a:latin typeface="楷体_GB2312" pitchFamily="49" charset="-122"/>
                <a:ea typeface="楷体_GB2312" pitchFamily="49" charset="-122"/>
              </a:rPr>
              <a:t>；</a:t>
            </a:r>
            <a:r>
              <a:rPr lang="zh-CN" altLang="en-US" sz="3600" b="1" dirty="0">
                <a:solidFill>
                  <a:srgbClr val="FF0000"/>
                </a:solidFill>
                <a:latin typeface="楷体_GB2312" pitchFamily="49" charset="-122"/>
                <a:ea typeface="楷体_GB2312" pitchFamily="49" charset="-122"/>
              </a:rPr>
              <a:t>“非唯</a:t>
            </a:r>
            <a:r>
              <a:rPr lang="en-US" altLang="zh-CN" sz="3600" b="1">
                <a:solidFill>
                  <a:srgbClr val="FF0000"/>
                </a:solidFill>
                <a:latin typeface="Arial" panose="020B0604020202020204" pitchFamily="34" charset="0"/>
                <a:ea typeface="楷体_GB2312" pitchFamily="49" charset="-122"/>
              </a:rPr>
              <a:t>……</a:t>
            </a:r>
            <a:r>
              <a:rPr lang="zh-CN" altLang="en-US" sz="3600" b="1" dirty="0">
                <a:solidFill>
                  <a:srgbClr val="FF0000"/>
                </a:solidFill>
                <a:latin typeface="楷体_GB2312" pitchFamily="49" charset="-122"/>
                <a:ea typeface="楷体_GB2312" pitchFamily="49" charset="-122"/>
              </a:rPr>
              <a:t>抑亦</a:t>
            </a:r>
            <a:r>
              <a:rPr lang="en-US" altLang="zh-CN" sz="3600" b="1">
                <a:solidFill>
                  <a:srgbClr val="FF0000"/>
                </a:solidFill>
                <a:latin typeface="Arial" panose="020B0604020202020204" pitchFamily="34" charset="0"/>
                <a:ea typeface="楷体_GB2312" pitchFamily="49" charset="-122"/>
              </a:rPr>
              <a:t>……</a:t>
            </a:r>
            <a:r>
              <a:rPr lang="en-US" altLang="zh-CN" sz="3600" b="1">
                <a:solidFill>
                  <a:srgbClr val="FF0000"/>
                </a:solidFill>
                <a:latin typeface="楷体_GB2312" pitchFamily="49" charset="-122"/>
                <a:ea typeface="楷体_GB2312" pitchFamily="49" charset="-122"/>
              </a:rPr>
              <a:t>”</a:t>
            </a:r>
            <a:r>
              <a:rPr lang="zh-CN" altLang="en-US" sz="3600" b="1" dirty="0">
                <a:solidFill>
                  <a:srgbClr val="0000FF"/>
                </a:solidFill>
                <a:latin typeface="楷体_GB2312" pitchFamily="49" charset="-122"/>
                <a:ea typeface="楷体_GB2312" pitchFamily="49" charset="-122"/>
              </a:rPr>
              <a:t>（非唯天时，抑亦人</a:t>
            </a:r>
            <a:endParaRPr lang="zh-CN" altLang="en-US" sz="3600" b="1" dirty="0">
              <a:solidFill>
                <a:srgbClr val="0000FF"/>
              </a:solidFill>
              <a:latin typeface="楷体_GB2312" pitchFamily="49" charset="-122"/>
              <a:ea typeface="楷体_GB2312" pitchFamily="49" charset="-122"/>
            </a:endParaRPr>
          </a:p>
          <a:p>
            <a:r>
              <a:rPr lang="zh-CN" altLang="en-US" sz="3600" b="1" dirty="0">
                <a:solidFill>
                  <a:srgbClr val="0000FF"/>
                </a:solidFill>
                <a:latin typeface="楷体_GB2312" pitchFamily="49" charset="-122"/>
                <a:ea typeface="楷体_GB2312" pitchFamily="49" charset="-122"/>
              </a:rPr>
              <a:t>谋。）；</a:t>
            </a:r>
            <a:r>
              <a:rPr lang="zh-CN" altLang="en-US" sz="3600" b="1" dirty="0">
                <a:solidFill>
                  <a:srgbClr val="FF0000"/>
                </a:solidFill>
                <a:latin typeface="楷体_GB2312" pitchFamily="49" charset="-122"/>
                <a:ea typeface="楷体_GB2312" pitchFamily="49" charset="-122"/>
              </a:rPr>
              <a:t>“不亦</a:t>
            </a:r>
            <a:r>
              <a:rPr lang="en-US" altLang="zh-CN" sz="3600" b="1">
                <a:solidFill>
                  <a:srgbClr val="FF0000"/>
                </a:solidFill>
                <a:latin typeface="Arial" panose="020B0604020202020204" pitchFamily="34" charset="0"/>
                <a:ea typeface="楷体_GB2312" pitchFamily="49" charset="-122"/>
              </a:rPr>
              <a:t>……</a:t>
            </a:r>
            <a:r>
              <a:rPr lang="zh-CN" altLang="en-US" sz="3600" b="1" dirty="0">
                <a:solidFill>
                  <a:srgbClr val="FF0000"/>
                </a:solidFill>
                <a:latin typeface="楷体_GB2312" pitchFamily="49" charset="-122"/>
                <a:ea typeface="楷体_GB2312" pitchFamily="49" charset="-122"/>
              </a:rPr>
              <a:t>乎”</a:t>
            </a:r>
            <a:r>
              <a:rPr lang="zh-CN" altLang="en-US" sz="3600" b="1" dirty="0">
                <a:solidFill>
                  <a:srgbClr val="0000FF"/>
                </a:solidFill>
                <a:latin typeface="楷体_GB2312" pitchFamily="49" charset="-122"/>
                <a:ea typeface="楷体_GB2312" pitchFamily="49" charset="-122"/>
              </a:rPr>
              <a:t>（不亦说乎？）；</a:t>
            </a:r>
            <a:r>
              <a:rPr lang="zh-CN" altLang="en-US" sz="3600" b="1" dirty="0">
                <a:solidFill>
                  <a:srgbClr val="FF0000"/>
                </a:solidFill>
                <a:latin typeface="楷体_GB2312" pitchFamily="49" charset="-122"/>
                <a:ea typeface="楷体_GB2312" pitchFamily="49" charset="-122"/>
              </a:rPr>
              <a:t>“何</a:t>
            </a:r>
            <a:endParaRPr lang="zh-CN" altLang="en-US" sz="3600" b="1" dirty="0">
              <a:solidFill>
                <a:srgbClr val="FF0000"/>
              </a:solidFill>
              <a:latin typeface="楷体_GB2312" pitchFamily="49" charset="-122"/>
              <a:ea typeface="楷体_GB2312" pitchFamily="49" charset="-122"/>
            </a:endParaRPr>
          </a:p>
          <a:p>
            <a:r>
              <a:rPr lang="en-US" altLang="zh-CN" sz="3600" b="1">
                <a:solidFill>
                  <a:srgbClr val="FF0000"/>
                </a:solidFill>
                <a:latin typeface="Arial" panose="020B0604020202020204" pitchFamily="34" charset="0"/>
                <a:ea typeface="楷体_GB2312" pitchFamily="49" charset="-122"/>
              </a:rPr>
              <a:t>……</a:t>
            </a:r>
            <a:r>
              <a:rPr lang="zh-CN" altLang="en-US" sz="3600" b="1" dirty="0">
                <a:solidFill>
                  <a:srgbClr val="FF0000"/>
                </a:solidFill>
                <a:latin typeface="楷体_GB2312" pitchFamily="49" charset="-122"/>
                <a:ea typeface="楷体_GB2312" pitchFamily="49" charset="-122"/>
              </a:rPr>
              <a:t>之为”</a:t>
            </a:r>
            <a:r>
              <a:rPr lang="zh-CN" altLang="en-US" sz="3600" b="1" dirty="0">
                <a:solidFill>
                  <a:srgbClr val="0000FF"/>
                </a:solidFill>
                <a:latin typeface="楷体_GB2312" pitchFamily="49" charset="-122"/>
                <a:ea typeface="楷体_GB2312" pitchFamily="49" charset="-122"/>
              </a:rPr>
              <a:t>（秦则无礼，何施之为？）；</a:t>
            </a:r>
            <a:r>
              <a:rPr lang="zh-CN" altLang="en-US" sz="3600" b="1" dirty="0">
                <a:solidFill>
                  <a:srgbClr val="FF0000"/>
                </a:solidFill>
                <a:latin typeface="楷体_GB2312" pitchFamily="49" charset="-122"/>
                <a:ea typeface="楷体_GB2312" pitchFamily="49" charset="-122"/>
              </a:rPr>
              <a:t>“无</a:t>
            </a:r>
            <a:endParaRPr lang="zh-CN" altLang="en-US" sz="3600" b="1" dirty="0">
              <a:solidFill>
                <a:srgbClr val="FF0000"/>
              </a:solidFill>
              <a:latin typeface="楷体_GB2312" pitchFamily="49" charset="-122"/>
              <a:ea typeface="楷体_GB2312" pitchFamily="49" charset="-122"/>
            </a:endParaRPr>
          </a:p>
          <a:p>
            <a:r>
              <a:rPr lang="zh-CN" altLang="en-US" sz="3600" b="1" dirty="0">
                <a:solidFill>
                  <a:srgbClr val="FF0000"/>
                </a:solidFill>
                <a:latin typeface="楷体_GB2312" pitchFamily="49" charset="-122"/>
                <a:ea typeface="楷体_GB2312" pitchFamily="49" charset="-122"/>
              </a:rPr>
              <a:t>乃</a:t>
            </a:r>
            <a:r>
              <a:rPr lang="en-US" altLang="zh-CN" sz="3600" b="1">
                <a:solidFill>
                  <a:srgbClr val="FF0000"/>
                </a:solidFill>
                <a:latin typeface="Arial" panose="020B0604020202020204" pitchFamily="34" charset="0"/>
                <a:ea typeface="楷体_GB2312" pitchFamily="49" charset="-122"/>
              </a:rPr>
              <a:t>……</a:t>
            </a:r>
            <a:r>
              <a:rPr lang="zh-CN" altLang="en-US" sz="3600" b="1" dirty="0">
                <a:solidFill>
                  <a:srgbClr val="FF0000"/>
                </a:solidFill>
                <a:latin typeface="楷体_GB2312" pitchFamily="49" charset="-122"/>
                <a:ea typeface="楷体_GB2312" pitchFamily="49" charset="-122"/>
              </a:rPr>
              <a:t>乎</a:t>
            </a:r>
            <a:r>
              <a:rPr lang="zh-CN" altLang="en-US" sz="3600" b="1" dirty="0">
                <a:solidFill>
                  <a:srgbClr val="0000FF"/>
                </a:solidFill>
                <a:latin typeface="楷体_GB2312" pitchFamily="49" charset="-122"/>
                <a:ea typeface="楷体_GB2312" pitchFamily="49" charset="-122"/>
              </a:rPr>
              <a:t>（无乃不可乎？）；</a:t>
            </a:r>
            <a:r>
              <a:rPr lang="zh-CN" altLang="en-US" sz="3600" b="1" dirty="0">
                <a:solidFill>
                  <a:srgbClr val="FF0000"/>
                </a:solidFill>
                <a:latin typeface="楷体_GB2312" pitchFamily="49" charset="-122"/>
                <a:ea typeface="楷体_GB2312" pitchFamily="49" charset="-122"/>
              </a:rPr>
              <a:t>“可得</a:t>
            </a:r>
            <a:r>
              <a:rPr lang="en-US" altLang="zh-CN" sz="3600" b="1">
                <a:solidFill>
                  <a:srgbClr val="FF0000"/>
                </a:solidFill>
                <a:latin typeface="Arial" panose="020B0604020202020204" pitchFamily="34" charset="0"/>
                <a:ea typeface="楷体_GB2312" pitchFamily="49" charset="-122"/>
              </a:rPr>
              <a:t>……</a:t>
            </a:r>
            <a:r>
              <a:rPr lang="zh-CN" altLang="en-US" sz="3600" b="1" dirty="0">
                <a:solidFill>
                  <a:srgbClr val="FF0000"/>
                </a:solidFill>
                <a:latin typeface="楷体_GB2312" pitchFamily="49" charset="-122"/>
                <a:ea typeface="楷体_GB2312" pitchFamily="49" charset="-122"/>
              </a:rPr>
              <a:t>欤”</a:t>
            </a:r>
            <a:endParaRPr lang="zh-CN" altLang="en-US" sz="3600" b="1" dirty="0">
              <a:solidFill>
                <a:srgbClr val="FF0000"/>
              </a:solidFill>
              <a:latin typeface="楷体_GB2312" pitchFamily="49" charset="-122"/>
              <a:ea typeface="楷体_GB2312" pitchFamily="49" charset="-122"/>
            </a:endParaRPr>
          </a:p>
          <a:p>
            <a:r>
              <a:rPr lang="zh-CN" altLang="en-US" sz="3600" b="1" dirty="0">
                <a:solidFill>
                  <a:srgbClr val="0000FF"/>
                </a:solidFill>
                <a:latin typeface="楷体_GB2312" pitchFamily="49" charset="-122"/>
                <a:ea typeface="楷体_GB2312" pitchFamily="49" charset="-122"/>
              </a:rPr>
              <a:t>（可得闻欤？）；</a:t>
            </a:r>
            <a:r>
              <a:rPr lang="zh-CN" altLang="en-US" sz="3600" b="1" dirty="0">
                <a:solidFill>
                  <a:srgbClr val="FF0000"/>
                </a:solidFill>
                <a:latin typeface="楷体_GB2312" pitchFamily="49" charset="-122"/>
                <a:ea typeface="楷体_GB2312" pitchFamily="49" charset="-122"/>
              </a:rPr>
              <a:t>“得无</a:t>
            </a:r>
            <a:r>
              <a:rPr lang="en-US" altLang="zh-CN" sz="3600" b="1">
                <a:solidFill>
                  <a:srgbClr val="FF0000"/>
                </a:solidFill>
                <a:latin typeface="Arial" panose="020B0604020202020204" pitchFamily="34" charset="0"/>
                <a:ea typeface="楷体_GB2312" pitchFamily="49" charset="-122"/>
              </a:rPr>
              <a:t>……</a:t>
            </a:r>
            <a:r>
              <a:rPr lang="zh-CN" altLang="en-US" sz="3600" b="1" dirty="0">
                <a:solidFill>
                  <a:srgbClr val="FF0000"/>
                </a:solidFill>
                <a:latin typeface="楷体_GB2312" pitchFamily="49" charset="-122"/>
                <a:ea typeface="楷体_GB2312" pitchFamily="49" charset="-122"/>
              </a:rPr>
              <a:t>乎”</a:t>
            </a:r>
            <a:r>
              <a:rPr lang="zh-CN" altLang="en-US" sz="3600" b="1" dirty="0">
                <a:solidFill>
                  <a:srgbClr val="0000FF"/>
                </a:solidFill>
                <a:latin typeface="楷体_GB2312" pitchFamily="49" charset="-122"/>
                <a:ea typeface="楷体_GB2312" pitchFamily="49" charset="-122"/>
              </a:rPr>
              <a:t>（得无异乎？</a:t>
            </a:r>
            <a:endParaRPr lang="zh-CN" altLang="en-US" sz="3600" b="1" dirty="0">
              <a:solidFill>
                <a:srgbClr val="0000FF"/>
              </a:solidFill>
              <a:latin typeface="楷体_GB2312" pitchFamily="49" charset="-122"/>
              <a:ea typeface="楷体_GB2312" pitchFamily="49" charset="-122"/>
            </a:endParaRPr>
          </a:p>
          <a:p>
            <a:r>
              <a:rPr lang="zh-CN" altLang="en-US" sz="3600" b="1" dirty="0">
                <a:solidFill>
                  <a:srgbClr val="0000FF"/>
                </a:solidFill>
                <a:latin typeface="楷体_GB2312" pitchFamily="49" charset="-122"/>
                <a:ea typeface="楷体_GB2312" pitchFamily="49" charset="-122"/>
              </a:rPr>
              <a:t>）等，可以帮助断句。</a:t>
            </a:r>
            <a:endParaRPr lang="zh-CN" altLang="en-US" sz="3600" b="1" dirty="0">
              <a:solidFill>
                <a:srgbClr val="0000FF"/>
              </a:solidFill>
              <a:latin typeface="楷体_GB2312" pitchFamily="49" charset="-122"/>
              <a:ea typeface="楷体_GB2312" pitchFamily="49" charset="-122"/>
            </a:endParaRPr>
          </a:p>
        </p:txBody>
      </p:sp>
      <p:sp>
        <p:nvSpPr>
          <p:cNvPr id="219139" name="文本框 219138"/>
          <p:cNvSpPr txBox="1"/>
          <p:nvPr/>
        </p:nvSpPr>
        <p:spPr>
          <a:xfrm>
            <a:off x="735013" y="985838"/>
            <a:ext cx="184150" cy="366712"/>
          </a:xfrm>
          <a:prstGeom prst="rect">
            <a:avLst/>
          </a:prstGeom>
          <a:noFill/>
          <a:ln w="9525">
            <a:noFill/>
          </a:ln>
        </p:spPr>
        <p:txBody>
          <a:bodyPr wrap="none" anchor="t">
            <a:spAutoFit/>
          </a:bodyPr>
          <a:p>
            <a:endParaRPr dirty="0">
              <a:latin typeface="Arial" panose="020B0604020202020204" pitchFamily="34" charset="0"/>
            </a:endParaRPr>
          </a:p>
        </p:txBody>
      </p:sp>
      <p:sp>
        <p:nvSpPr>
          <p:cNvPr id="219140" name="文本框 219139"/>
          <p:cNvSpPr txBox="1"/>
          <p:nvPr/>
        </p:nvSpPr>
        <p:spPr>
          <a:xfrm>
            <a:off x="950913" y="266700"/>
            <a:ext cx="184150" cy="366713"/>
          </a:xfrm>
          <a:prstGeom prst="rect">
            <a:avLst/>
          </a:prstGeom>
          <a:noFill/>
          <a:ln w="9525">
            <a:noFill/>
          </a:ln>
        </p:spPr>
        <p:txBody>
          <a:bodyPr wrap="none" anchor="t">
            <a:spAutoFit/>
          </a:bodyPr>
          <a:p>
            <a:endParaRPr dirty="0">
              <a:latin typeface="Arial" panose="020B0604020202020204" pitchFamily="34" charset="0"/>
            </a:endParaRPr>
          </a:p>
        </p:txBody>
      </p:sp>
      <p:sp>
        <p:nvSpPr>
          <p:cNvPr id="219141" name="文本框 219140"/>
          <p:cNvSpPr txBox="1"/>
          <p:nvPr/>
        </p:nvSpPr>
        <p:spPr>
          <a:xfrm>
            <a:off x="1095375" y="625475"/>
            <a:ext cx="184150" cy="366713"/>
          </a:xfrm>
          <a:prstGeom prst="rect">
            <a:avLst/>
          </a:prstGeom>
          <a:noFill/>
          <a:ln w="9525">
            <a:noFill/>
          </a:ln>
        </p:spPr>
        <p:txBody>
          <a:bodyPr wrap="none" anchor="t">
            <a:spAutoFit/>
          </a:bodyPr>
          <a:p>
            <a:endParaRPr dirty="0">
              <a:latin typeface="Arial" panose="020B0604020202020204" pitchFamily="34" charset="0"/>
            </a:endParaRPr>
          </a:p>
        </p:txBody>
      </p:sp>
      <p:sp>
        <p:nvSpPr>
          <p:cNvPr id="219142" name="矩形 219141"/>
          <p:cNvSpPr>
            <a:spLocks noRot="1"/>
          </p:cNvSpPr>
          <p:nvPr/>
        </p:nvSpPr>
        <p:spPr>
          <a:xfrm>
            <a:off x="0" y="0"/>
            <a:ext cx="9144000" cy="1155700"/>
          </a:xfrm>
          <a:prstGeom prst="rect">
            <a:avLst/>
          </a:prstGeom>
          <a:solidFill>
            <a:schemeClr val="tx1"/>
          </a:solidFill>
          <a:ln w="9525" cap="flat" cmpd="sng">
            <a:solidFill>
              <a:srgbClr val="FF0000"/>
            </a:solidFill>
            <a:prstDash val="solid"/>
            <a:miter/>
            <a:headEnd type="none" w="med" len="med"/>
            <a:tailEnd type="none" w="med" len="med"/>
          </a:ln>
        </p:spPr>
        <p:txBody>
          <a:bodyPr anchor="ctr"/>
          <a:lstStyle>
            <a:lvl1pPr marL="0" lvl="0" indent="0" algn="ctr" defTabSz="914400" rtl="0" eaLnBrk="1" fontAlgn="base" latinLnBrk="0" hangingPunct="1">
              <a:lnSpc>
                <a:spcPct val="100000"/>
              </a:lnSpc>
              <a:spcBef>
                <a:spcPct val="0"/>
              </a:spcBef>
              <a:spcAft>
                <a:spcPct val="0"/>
              </a:spcAft>
              <a:buNone/>
              <a:defRPr sz="6000" b="1" u="none" kern="1200" baseline="0">
                <a:solidFill>
                  <a:schemeClr val="tx2"/>
                </a:solidFill>
                <a:effectLst>
                  <a:outerShdw blurRad="38100" dist="38100" dir="2700000">
                    <a:srgbClr val="C0C0C0"/>
                  </a:outerShdw>
                </a:effectLst>
                <a:latin typeface="Garamond" pitchFamily="18" charset="0"/>
                <a:ea typeface="宋体" panose="02010600030101010101" pitchFamily="2" charset="-122"/>
              </a:defRPr>
            </a:lvl1pPr>
          </a:lstStyle>
          <a:p>
            <a:pPr lvl="0" algn="l"/>
            <a:r>
              <a:rPr lang="en-US" altLang="zh-CN" sz="4000" dirty="0">
                <a:solidFill>
                  <a:srgbClr val="FFCC00"/>
                </a:solidFill>
                <a:latin typeface="华文中宋" pitchFamily="2" charset="-122"/>
                <a:ea typeface="华文中宋" pitchFamily="2" charset="-122"/>
              </a:rPr>
              <a:t>    </a:t>
            </a:r>
            <a:r>
              <a:rPr lang="zh-CN" altLang="en-US" sz="4400" dirty="0">
                <a:solidFill>
                  <a:srgbClr val="FF0000"/>
                </a:solidFill>
                <a:latin typeface="楷体_GB2312" pitchFamily="49" charset="-122"/>
                <a:ea typeface="楷体_GB2312" pitchFamily="49" charset="-122"/>
              </a:rPr>
              <a:t>规律五</a:t>
            </a:r>
            <a:r>
              <a:rPr lang="en-US" altLang="zh-CN" sz="4400" dirty="0">
                <a:solidFill>
                  <a:srgbClr val="FF0000"/>
                </a:solidFill>
                <a:latin typeface="楷体_GB2312" pitchFamily="49" charset="-122"/>
                <a:ea typeface="楷体_GB2312" pitchFamily="49" charset="-122"/>
              </a:rPr>
              <a:t>:  </a:t>
            </a:r>
            <a:r>
              <a:rPr lang="zh-CN" altLang="en-US" sz="4400" dirty="0">
                <a:solidFill>
                  <a:srgbClr val="FF0000"/>
                </a:solidFill>
                <a:latin typeface="楷体_GB2312" pitchFamily="49" charset="-122"/>
                <a:ea typeface="楷体_GB2312" pitchFamily="49" charset="-122"/>
              </a:rPr>
              <a:t>借句式   定句读</a:t>
            </a:r>
            <a:endParaRPr lang="zh-CN" altLang="en-US" sz="4400">
              <a:solidFill>
                <a:srgbClr val="FF0000"/>
              </a:solidFill>
              <a:latin typeface="楷体_GB2312" pitchFamily="49" charset="-122"/>
              <a:ea typeface="楷体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9142"/>
                                        </p:tgtEl>
                                        <p:attrNameLst>
                                          <p:attrName>style.visibility</p:attrName>
                                        </p:attrNameLst>
                                      </p:cBhvr>
                                      <p:to>
                                        <p:strVal val="visible"/>
                                      </p:to>
                                    </p:set>
                                    <p:anim calcmode="lin" valueType="num">
                                      <p:cBhvr additive="base">
                                        <p:cTn id="7" dur="500" fill="hold"/>
                                        <p:tgtEl>
                                          <p:spTgt spid="219142"/>
                                        </p:tgtEl>
                                        <p:attrNameLst>
                                          <p:attrName>ppt_x</p:attrName>
                                        </p:attrNameLst>
                                      </p:cBhvr>
                                      <p:tavLst>
                                        <p:tav tm="0">
                                          <p:val>
                                            <p:strVal val="#ppt_x"/>
                                          </p:val>
                                        </p:tav>
                                        <p:tav tm="100000">
                                          <p:val>
                                            <p:strVal val="#ppt_x"/>
                                          </p:val>
                                        </p:tav>
                                      </p:tavLst>
                                    </p:anim>
                                    <p:anim calcmode="lin" valueType="num">
                                      <p:cBhvr additive="base">
                                        <p:cTn id="8" dur="500" fill="hold"/>
                                        <p:tgtEl>
                                          <p:spTgt spid="21914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19138"/>
                                        </p:tgtEl>
                                        <p:attrNameLst>
                                          <p:attrName>style.visibility</p:attrName>
                                        </p:attrNameLst>
                                      </p:cBhvr>
                                      <p:to>
                                        <p:strVal val="visible"/>
                                      </p:to>
                                    </p:set>
                                    <p:anim calcmode="lin" valueType="num">
                                      <p:cBhvr additive="base">
                                        <p:cTn id="13" dur="500" fill="hold"/>
                                        <p:tgtEl>
                                          <p:spTgt spid="219138"/>
                                        </p:tgtEl>
                                        <p:attrNameLst>
                                          <p:attrName>ppt_x</p:attrName>
                                        </p:attrNameLst>
                                      </p:cBhvr>
                                      <p:tavLst>
                                        <p:tav tm="0">
                                          <p:val>
                                            <p:strVal val="#ppt_x"/>
                                          </p:val>
                                        </p:tav>
                                        <p:tav tm="100000">
                                          <p:val>
                                            <p:strVal val="#ppt_x"/>
                                          </p:val>
                                        </p:tav>
                                      </p:tavLst>
                                    </p:anim>
                                    <p:anim calcmode="lin" valueType="num">
                                      <p:cBhvr additive="base">
                                        <p:cTn id="14" dur="500" fill="hold"/>
                                        <p:tgtEl>
                                          <p:spTgt spid="2191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9138" grpId="0"/>
      <p:bldP spid="219142"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5" name="标题 1"/>
          <p:cNvSpPr>
            <a:spLocks noGrp="1"/>
          </p:cNvSpPr>
          <p:nvPr>
            <p:ph type="title"/>
          </p:nvPr>
        </p:nvSpPr>
        <p:spPr/>
        <p:txBody>
          <a:bodyPr vert="horz" wrap="square" lIns="91440" tIns="45720" rIns="91440" bIns="45720" anchor="ctr"/>
          <a:p>
            <a:pPr eaLnBrk="1" hangingPunct="1"/>
            <a:endParaRPr lang="zh-CN" altLang="en-US" dirty="0"/>
          </a:p>
        </p:txBody>
      </p:sp>
      <p:pic>
        <p:nvPicPr>
          <p:cNvPr id="31746" name="内容占位符 3"/>
          <p:cNvPicPr>
            <a:picLocks noGrp="1" noChangeAspect="1"/>
          </p:cNvPicPr>
          <p:nvPr>
            <p:ph idx="1"/>
          </p:nvPr>
        </p:nvPicPr>
        <p:blipFill>
          <a:blip r:embed="rId1"/>
          <a:srcRect l="2020" t="34536" r="-2020" b="34018"/>
          <a:stretch>
            <a:fillRect/>
          </a:stretch>
        </p:blipFill>
        <p:spPr>
          <a:xfrm>
            <a:off x="78105" y="4737735"/>
            <a:ext cx="8988425" cy="2120265"/>
          </a:xfrm>
        </p:spPr>
      </p:pic>
      <p:pic>
        <p:nvPicPr>
          <p:cNvPr id="32770" name="内容占位符 3"/>
          <p:cNvPicPr>
            <a:picLocks noGrp="1" noChangeAspect="1"/>
          </p:cNvPicPr>
          <p:nvPr/>
        </p:nvPicPr>
        <p:blipFill>
          <a:blip r:embed="rId2"/>
          <a:srcRect t="6621" b="47212"/>
          <a:stretch>
            <a:fillRect/>
          </a:stretch>
        </p:blipFill>
        <p:spPr>
          <a:xfrm>
            <a:off x="77470" y="0"/>
            <a:ext cx="8988425" cy="3112770"/>
          </a:xfrm>
          <a:prstGeom prst="rect">
            <a:avLst/>
          </a:prstGeom>
          <a:noFill/>
          <a:ln w="9525">
            <a:noFill/>
          </a:ln>
        </p:spPr>
      </p:pic>
      <p:sp>
        <p:nvSpPr>
          <p:cNvPr id="2" name="文本框 1"/>
          <p:cNvSpPr txBox="1"/>
          <p:nvPr/>
        </p:nvSpPr>
        <p:spPr>
          <a:xfrm>
            <a:off x="457200" y="0"/>
            <a:ext cx="1989455" cy="645160"/>
          </a:xfrm>
          <a:prstGeom prst="rect">
            <a:avLst/>
          </a:prstGeom>
          <a:solidFill>
            <a:schemeClr val="tx1"/>
          </a:solidFill>
        </p:spPr>
        <p:txBody>
          <a:bodyPr wrap="square" rtlCol="0">
            <a:spAutoFit/>
          </a:bodyPr>
          <a:p>
            <a:endParaRPr lang="zh-CN" altLang="en-US"/>
          </a:p>
          <a:p>
            <a:endParaRPr lang="zh-CN" altLang="en-US"/>
          </a:p>
        </p:txBody>
      </p:sp>
      <p:sp>
        <p:nvSpPr>
          <p:cNvPr id="3" name="文本框 2"/>
          <p:cNvSpPr txBox="1"/>
          <p:nvPr/>
        </p:nvSpPr>
        <p:spPr>
          <a:xfrm>
            <a:off x="236855" y="3112770"/>
            <a:ext cx="8829675" cy="1568450"/>
          </a:xfrm>
          <a:prstGeom prst="rect">
            <a:avLst/>
          </a:prstGeom>
          <a:solidFill>
            <a:schemeClr val="tx1"/>
          </a:solidFill>
        </p:spPr>
        <p:txBody>
          <a:bodyPr wrap="square" rtlCol="0">
            <a:spAutoFit/>
          </a:bodyPr>
          <a:p>
            <a:r>
              <a:rPr lang="zh-CN" altLang="en-US" sz="3200" b="1">
                <a:solidFill>
                  <a:srgbClr val="FF0000"/>
                </a:solidFill>
              </a:rPr>
              <a:t>故不积跬步无以至千里不积小流无以成江海骐骥一跃不能十步驽马十驾功在不舍锲而舍之朽木不折锲而不舍金石可镂</a:t>
            </a:r>
            <a:endParaRPr lang="zh-CN" altLang="en-US" sz="32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1746"/>
                                        </p:tgtEl>
                                        <p:attrNameLst>
                                          <p:attrName>style.visibility</p:attrName>
                                        </p:attrNameLst>
                                      </p:cBhvr>
                                      <p:to>
                                        <p:strVal val="visible"/>
                                      </p:to>
                                    </p:set>
                                    <p:anim calcmode="lin" valueType="num">
                                      <p:cBhvr additive="base">
                                        <p:cTn id="13" dur="500" fill="hold"/>
                                        <p:tgtEl>
                                          <p:spTgt spid="31746"/>
                                        </p:tgtEl>
                                        <p:attrNameLst>
                                          <p:attrName>ppt_x</p:attrName>
                                        </p:attrNameLst>
                                      </p:cBhvr>
                                      <p:tavLst>
                                        <p:tav tm="0">
                                          <p:val>
                                            <p:strVal val="#ppt_x"/>
                                          </p:val>
                                        </p:tav>
                                        <p:tav tm="100000">
                                          <p:val>
                                            <p:strVal val="#ppt_x"/>
                                          </p:val>
                                        </p:tav>
                                      </p:tavLst>
                                    </p:anim>
                                    <p:anim calcmode="lin" valueType="num">
                                      <p:cBhvr additive="base">
                                        <p:cTn id="14" dur="500" fill="hold"/>
                                        <p:tgtEl>
                                          <p:spTgt spid="317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3" name="标题 1"/>
          <p:cNvSpPr>
            <a:spLocks noGrp="1"/>
          </p:cNvSpPr>
          <p:nvPr>
            <p:ph type="title"/>
          </p:nvPr>
        </p:nvSpPr>
        <p:spPr/>
        <p:txBody>
          <a:bodyPr vert="horz" wrap="square" lIns="91440" tIns="45720" rIns="91440" bIns="45720" anchor="ctr"/>
          <a:p>
            <a:pPr eaLnBrk="1" hangingPunct="1"/>
            <a:endParaRPr lang="zh-CN" altLang="en-US" dirty="0"/>
          </a:p>
        </p:txBody>
      </p:sp>
      <p:pic>
        <p:nvPicPr>
          <p:cNvPr id="33794" name="内容占位符 4"/>
          <p:cNvPicPr>
            <a:picLocks noGrp="1" noChangeAspect="1"/>
          </p:cNvPicPr>
          <p:nvPr>
            <p:ph idx="1"/>
          </p:nvPr>
        </p:nvPicPr>
        <p:blipFill>
          <a:blip r:embed="rId1"/>
          <a:stretch>
            <a:fillRect/>
          </a:stretch>
        </p:blipFill>
        <p:spPr>
          <a:xfrm>
            <a:off x="73025" y="98425"/>
            <a:ext cx="8988425" cy="6742113"/>
          </a:xfrm>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7" name="标题 1"/>
          <p:cNvSpPr>
            <a:spLocks noGrp="1"/>
          </p:cNvSpPr>
          <p:nvPr>
            <p:ph type="title"/>
          </p:nvPr>
        </p:nvSpPr>
        <p:spPr/>
        <p:txBody>
          <a:bodyPr vert="horz" wrap="square" lIns="91440" tIns="45720" rIns="91440" bIns="45720" anchor="ctr"/>
          <a:p>
            <a:pPr eaLnBrk="1" hangingPunct="1"/>
            <a:endParaRPr lang="zh-CN" altLang="en-US" dirty="0"/>
          </a:p>
        </p:txBody>
      </p:sp>
      <p:pic>
        <p:nvPicPr>
          <p:cNvPr id="34818" name="内容占位符 3"/>
          <p:cNvPicPr>
            <a:picLocks noGrp="1" noChangeAspect="1"/>
          </p:cNvPicPr>
          <p:nvPr>
            <p:ph idx="1"/>
          </p:nvPr>
        </p:nvPicPr>
        <p:blipFill>
          <a:blip r:embed="rId1"/>
          <a:srcRect b="46083"/>
          <a:stretch>
            <a:fillRect/>
          </a:stretch>
        </p:blipFill>
        <p:spPr>
          <a:xfrm>
            <a:off x="377825" y="0"/>
            <a:ext cx="8623300" cy="3487738"/>
          </a:xfrm>
        </p:spPr>
      </p:pic>
      <p:pic>
        <p:nvPicPr>
          <p:cNvPr id="2" name="内容占位符 3"/>
          <p:cNvPicPr>
            <a:picLocks noGrp="1" noChangeAspect="1"/>
          </p:cNvPicPr>
          <p:nvPr/>
        </p:nvPicPr>
        <p:blipFill>
          <a:blip r:embed="rId1"/>
          <a:srcRect l="-117" t="54181" r="117" b="-137"/>
          <a:stretch>
            <a:fillRect/>
          </a:stretch>
        </p:blipFill>
        <p:spPr>
          <a:xfrm>
            <a:off x="377825" y="3554413"/>
            <a:ext cx="8623300" cy="2973387"/>
          </a:xfrm>
          <a:prstGeom prst="rect">
            <a:avLst/>
          </a:prstGeom>
          <a:noFill/>
          <a:ln w="9525">
            <a:noFill/>
          </a:ln>
        </p:spPr>
      </p:pic>
      <p:sp>
        <p:nvSpPr>
          <p:cNvPr id="3" name="文本框 2"/>
          <p:cNvSpPr txBox="1"/>
          <p:nvPr/>
        </p:nvSpPr>
        <p:spPr>
          <a:xfrm>
            <a:off x="6954520" y="1180465"/>
            <a:ext cx="1579880" cy="922020"/>
          </a:xfrm>
          <a:prstGeom prst="rect">
            <a:avLst/>
          </a:prstGeom>
          <a:solidFill>
            <a:schemeClr val="tx1"/>
          </a:solidFill>
        </p:spPr>
        <p:txBody>
          <a:bodyPr wrap="square" rtlCol="0">
            <a:spAutoFit/>
          </a:bodyPr>
          <a:p>
            <a:endParaRPr lang="zh-CN" altLang="en-US"/>
          </a:p>
          <a:p>
            <a:endParaRPr lang="zh-CN" altLang="en-US"/>
          </a:p>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xit" presetSubtype="4" fill="hold" grpId="0" nodeType="clickEffect">
                                  <p:stCondLst>
                                    <p:cond delay="0"/>
                                  </p:stCondLst>
                                  <p:childTnLst>
                                    <p:animEffect transition="out" filter="wipe(down)">
                                      <p:cBhvr>
                                        <p:cTn id="12" dur="500"/>
                                        <p:tgtEl>
                                          <p:spTgt spid="3"/>
                                        </p:tgtEl>
                                      </p:cBhvr>
                                    </p:animEffect>
                                    <p:set>
                                      <p:cBhvr>
                                        <p:cTn id="13"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1" name="标题 1"/>
          <p:cNvSpPr>
            <a:spLocks noGrp="1"/>
          </p:cNvSpPr>
          <p:nvPr>
            <p:ph type="title"/>
          </p:nvPr>
        </p:nvSpPr>
        <p:spPr/>
        <p:txBody>
          <a:bodyPr vert="horz" wrap="square" lIns="91440" tIns="45720" rIns="91440" bIns="45720" anchor="ctr"/>
          <a:p>
            <a:pPr eaLnBrk="1" hangingPunct="1"/>
            <a:endParaRPr lang="zh-CN" altLang="en-US" dirty="0"/>
          </a:p>
        </p:txBody>
      </p:sp>
      <p:pic>
        <p:nvPicPr>
          <p:cNvPr id="35842" name="内容占位符 3"/>
          <p:cNvPicPr>
            <a:picLocks noGrp="1" noChangeAspect="1"/>
          </p:cNvPicPr>
          <p:nvPr>
            <p:ph idx="1"/>
          </p:nvPr>
        </p:nvPicPr>
        <p:blipFill>
          <a:blip r:embed="rId1"/>
          <a:srcRect l="459" t="1271" r="-459" b="52505"/>
          <a:stretch>
            <a:fillRect/>
          </a:stretch>
        </p:blipFill>
        <p:spPr>
          <a:xfrm>
            <a:off x="76200" y="58738"/>
            <a:ext cx="8990013" cy="3116262"/>
          </a:xfrm>
        </p:spPr>
      </p:pic>
      <p:pic>
        <p:nvPicPr>
          <p:cNvPr id="2" name="内容占位符 3"/>
          <p:cNvPicPr>
            <a:picLocks noGrp="1" noChangeAspect="1"/>
          </p:cNvPicPr>
          <p:nvPr/>
        </p:nvPicPr>
        <p:blipFill>
          <a:blip r:embed="rId1"/>
          <a:srcRect l="403" t="44490" r="-403" b="-490"/>
          <a:stretch>
            <a:fillRect/>
          </a:stretch>
        </p:blipFill>
        <p:spPr>
          <a:xfrm>
            <a:off x="71438" y="3044825"/>
            <a:ext cx="8990012" cy="377507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20162" name="标题 220161"/>
          <p:cNvSpPr/>
          <p:nvPr>
            <p:ph type="title"/>
          </p:nvPr>
        </p:nvSpPr>
        <p:spPr>
          <a:xfrm>
            <a:off x="179388" y="908050"/>
            <a:ext cx="8064500" cy="936625"/>
          </a:xfrm>
          <a:solidFill>
            <a:schemeClr val="tx1">
              <a:alpha val="100000"/>
            </a:schemeClr>
          </a:solidFill>
          <a:ln>
            <a:solidFill>
              <a:srgbClr val="FF0000">
                <a:alpha val="100000"/>
              </a:srgbClr>
            </a:solidFill>
            <a:miter lim="800000"/>
            <a:headEnd w="sm" len="sm"/>
            <a:tailEnd w="sm" len="sm"/>
          </a:ln>
        </p:spPr>
        <p:txBody>
          <a:bodyPr vert="horz" wrap="square" lIns="91440" tIns="45720" rIns="91440" bIns="45720" anchor="ctr"/>
          <a:p>
            <a:r>
              <a:rPr lang="en-US" altLang="zh-CN" dirty="0">
                <a:solidFill>
                  <a:srgbClr val="0000FF"/>
                </a:solidFill>
                <a:latin typeface="楷体_GB2312" pitchFamily="49" charset="-122"/>
                <a:ea typeface="楷体_GB2312" pitchFamily="49" charset="-122"/>
              </a:rPr>
              <a:t>1</a:t>
            </a:r>
            <a:r>
              <a:rPr lang="zh-CN" altLang="en-US" dirty="0">
                <a:solidFill>
                  <a:srgbClr val="0000FF"/>
                </a:solidFill>
                <a:latin typeface="楷体_GB2312" pitchFamily="49" charset="-122"/>
                <a:ea typeface="楷体_GB2312" pitchFamily="49" charset="-122"/>
              </a:rPr>
              <a:t>、找名词（或代词），定句读。</a:t>
            </a:r>
            <a:endParaRPr lang="zh-CN" altLang="en-US" dirty="0">
              <a:solidFill>
                <a:srgbClr val="0000FF"/>
              </a:solidFill>
              <a:latin typeface="楷体_GB2312" pitchFamily="49" charset="-122"/>
              <a:ea typeface="楷体_GB2312" pitchFamily="49" charset="-122"/>
            </a:endParaRPr>
          </a:p>
        </p:txBody>
      </p:sp>
      <p:sp>
        <p:nvSpPr>
          <p:cNvPr id="220163" name="文本占位符 220162"/>
          <p:cNvSpPr>
            <a:spLocks noGrp="1" noRot="1"/>
          </p:cNvSpPr>
          <p:nvPr>
            <p:ph type="body" idx="1"/>
          </p:nvPr>
        </p:nvSpPr>
        <p:spPr>
          <a:xfrm>
            <a:off x="250825" y="1844675"/>
            <a:ext cx="6119813" cy="1008063"/>
          </a:xfrm>
          <a:solidFill>
            <a:schemeClr val="tx1">
              <a:alpha val="100000"/>
            </a:schemeClr>
          </a:solidFill>
          <a:ln>
            <a:solidFill>
              <a:srgbClr val="FF0000">
                <a:alpha val="100000"/>
              </a:srgbClr>
            </a:solidFill>
            <a:miter lim="800000"/>
          </a:ln>
        </p:spPr>
        <p:txBody>
          <a:bodyPr vert="horz" wrap="square" lIns="91440" tIns="45720" rIns="91440" bIns="45720" anchor="ctr"/>
          <a:p>
            <a:pPr marL="0" indent="0">
              <a:spcBef>
                <a:spcPct val="0"/>
              </a:spcBef>
              <a:buClrTx/>
              <a:buNone/>
            </a:pPr>
            <a:r>
              <a:rPr lang="en-US" altLang="zh-CN" sz="4400" b="1" dirty="0">
                <a:solidFill>
                  <a:srgbClr val="0000FF"/>
                </a:solidFill>
                <a:latin typeface="楷体_GB2312" pitchFamily="49" charset="-122"/>
                <a:ea typeface="楷体_GB2312" pitchFamily="49" charset="-122"/>
              </a:rPr>
              <a:t>2</a:t>
            </a:r>
            <a:r>
              <a:rPr lang="zh-CN" altLang="en-US" sz="4400" b="1" dirty="0">
                <a:solidFill>
                  <a:srgbClr val="0000FF"/>
                </a:solidFill>
                <a:latin typeface="楷体_GB2312" pitchFamily="49" charset="-122"/>
                <a:ea typeface="楷体_GB2312" pitchFamily="49" charset="-122"/>
              </a:rPr>
              <a:t>、找虚词，定句读。</a:t>
            </a:r>
            <a:endParaRPr lang="zh-CN" altLang="en-US" sz="4400" b="1">
              <a:solidFill>
                <a:srgbClr val="0000FF"/>
              </a:solidFill>
              <a:latin typeface="楷体_GB2312" pitchFamily="49" charset="-122"/>
              <a:ea typeface="楷体_GB2312" pitchFamily="49" charset="-122"/>
            </a:endParaRPr>
          </a:p>
        </p:txBody>
      </p:sp>
      <p:sp>
        <p:nvSpPr>
          <p:cNvPr id="220164" name="矩形 220163"/>
          <p:cNvSpPr>
            <a:spLocks noRot="1"/>
          </p:cNvSpPr>
          <p:nvPr/>
        </p:nvSpPr>
        <p:spPr>
          <a:xfrm>
            <a:off x="-36512" y="2997200"/>
            <a:ext cx="6119812" cy="868363"/>
          </a:xfrm>
          <a:prstGeom prst="rect">
            <a:avLst/>
          </a:prstGeom>
          <a:solidFill>
            <a:schemeClr val="tx1"/>
          </a:solidFill>
          <a:ln w="9525" cap="flat" cmpd="sng">
            <a:solidFill>
              <a:srgbClr val="FF0000"/>
            </a:solidFill>
            <a:prstDash val="solid"/>
            <a:miter/>
            <a:headEnd type="none" w="med" len="med"/>
            <a:tailEnd type="none" w="med" len="med"/>
          </a:ln>
        </p:spPr>
        <p:txBody>
          <a:bodyPr anchor="ctr"/>
          <a:lstStyle>
            <a:lvl1pPr marL="0" lvl="0" indent="0" algn="ctr" defTabSz="914400" rtl="0" eaLnBrk="1" fontAlgn="base" latinLnBrk="0" hangingPunct="1">
              <a:lnSpc>
                <a:spcPct val="100000"/>
              </a:lnSpc>
              <a:spcBef>
                <a:spcPct val="0"/>
              </a:spcBef>
              <a:spcAft>
                <a:spcPct val="0"/>
              </a:spcAft>
              <a:buNone/>
              <a:defRPr sz="4400" b="1" u="none" kern="1200" baseline="0">
                <a:solidFill>
                  <a:schemeClr val="tx2"/>
                </a:solidFill>
                <a:effectLst>
                  <a:outerShdw blurRad="38100" dist="38100" dir="2700000">
                    <a:srgbClr val="C0C0C0"/>
                  </a:outerShdw>
                </a:effectLst>
                <a:latin typeface="Garamond" pitchFamily="18" charset="0"/>
                <a:ea typeface="宋体" panose="02010600030101010101" pitchFamily="2" charset="-122"/>
              </a:defRPr>
            </a:lvl1pPr>
          </a:lstStyle>
          <a:p>
            <a:pPr lvl="0"/>
            <a:r>
              <a:rPr lang="en-US" altLang="zh-CN" dirty="0">
                <a:solidFill>
                  <a:srgbClr val="0000FF"/>
                </a:solidFill>
                <a:latin typeface="楷体_GB2312" pitchFamily="49" charset="-122"/>
                <a:ea typeface="楷体_GB2312" pitchFamily="49" charset="-122"/>
              </a:rPr>
              <a:t>3</a:t>
            </a:r>
            <a:r>
              <a:rPr lang="zh-CN" altLang="en-US" dirty="0">
                <a:solidFill>
                  <a:srgbClr val="0000FF"/>
                </a:solidFill>
                <a:latin typeface="楷体_GB2312" pitchFamily="49" charset="-122"/>
                <a:ea typeface="楷体_GB2312" pitchFamily="49" charset="-122"/>
              </a:rPr>
              <a:t>、察对话，定句读。</a:t>
            </a:r>
            <a:r>
              <a:rPr lang="zh-CN" altLang="en-US" dirty="0">
                <a:solidFill>
                  <a:schemeClr val="bg1"/>
                </a:solidFill>
              </a:rPr>
              <a:t> </a:t>
            </a:r>
            <a:endParaRPr lang="zh-CN" altLang="en-US">
              <a:solidFill>
                <a:schemeClr val="bg1"/>
              </a:solidFill>
            </a:endParaRPr>
          </a:p>
        </p:txBody>
      </p:sp>
      <p:sp>
        <p:nvSpPr>
          <p:cNvPr id="220165" name="矩形 220164"/>
          <p:cNvSpPr>
            <a:spLocks noRot="1"/>
          </p:cNvSpPr>
          <p:nvPr/>
        </p:nvSpPr>
        <p:spPr>
          <a:xfrm>
            <a:off x="-36512" y="3860800"/>
            <a:ext cx="6119812" cy="865188"/>
          </a:xfrm>
          <a:prstGeom prst="rect">
            <a:avLst/>
          </a:prstGeom>
          <a:solidFill>
            <a:schemeClr val="tx1"/>
          </a:solidFill>
          <a:ln w="9525" cap="flat" cmpd="sng">
            <a:solidFill>
              <a:srgbClr val="FF0000"/>
            </a:solidFill>
            <a:prstDash val="solid"/>
            <a:miter/>
            <a:headEnd type="none" w="med" len="med"/>
            <a:tailEnd type="none" w="med" len="med"/>
          </a:ln>
        </p:spPr>
        <p:txBody>
          <a:bodyPr anchor="ctr"/>
          <a:lstStyle>
            <a:lvl1pPr marL="0" lvl="0" indent="0" algn="ctr" defTabSz="914400" rtl="0" eaLnBrk="1" fontAlgn="base" latinLnBrk="0" hangingPunct="1">
              <a:lnSpc>
                <a:spcPct val="100000"/>
              </a:lnSpc>
              <a:spcBef>
                <a:spcPct val="0"/>
              </a:spcBef>
              <a:spcAft>
                <a:spcPct val="0"/>
              </a:spcAft>
              <a:buNone/>
              <a:defRPr sz="4400" b="1" u="none" kern="1200" baseline="0">
                <a:solidFill>
                  <a:schemeClr val="tx2"/>
                </a:solidFill>
                <a:effectLst>
                  <a:outerShdw blurRad="38100" dist="38100" dir="2700000">
                    <a:srgbClr val="C0C0C0"/>
                  </a:outerShdw>
                </a:effectLst>
                <a:latin typeface="Garamond" pitchFamily="18" charset="0"/>
                <a:ea typeface="宋体" panose="02010600030101010101" pitchFamily="2" charset="-122"/>
              </a:defRPr>
            </a:lvl1pPr>
          </a:lstStyle>
          <a:p>
            <a:pPr lvl="0"/>
            <a:r>
              <a:rPr lang="en-US" altLang="zh-CN" dirty="0">
                <a:solidFill>
                  <a:srgbClr val="0000FF"/>
                </a:solidFill>
                <a:latin typeface="楷体_GB2312" pitchFamily="49" charset="-122"/>
                <a:ea typeface="楷体_GB2312" pitchFamily="49" charset="-122"/>
              </a:rPr>
              <a:t>4</a:t>
            </a:r>
            <a:r>
              <a:rPr lang="zh-CN" altLang="en-US" dirty="0">
                <a:solidFill>
                  <a:srgbClr val="0000FF"/>
                </a:solidFill>
                <a:latin typeface="楷体_GB2312" pitchFamily="49" charset="-122"/>
                <a:ea typeface="楷体_GB2312" pitchFamily="49" charset="-122"/>
              </a:rPr>
              <a:t>、依修辞，定句读。</a:t>
            </a:r>
            <a:endParaRPr lang="zh-CN" altLang="en-US" dirty="0">
              <a:solidFill>
                <a:srgbClr val="0000FF"/>
              </a:solidFill>
              <a:latin typeface="楷体_GB2312" pitchFamily="49" charset="-122"/>
              <a:ea typeface="楷体_GB2312" pitchFamily="49" charset="-122"/>
            </a:endParaRPr>
          </a:p>
        </p:txBody>
      </p:sp>
      <p:sp>
        <p:nvSpPr>
          <p:cNvPr id="220167" name="文本框 220166"/>
          <p:cNvSpPr txBox="1"/>
          <p:nvPr/>
        </p:nvSpPr>
        <p:spPr>
          <a:xfrm>
            <a:off x="0" y="0"/>
            <a:ext cx="9144000" cy="823913"/>
          </a:xfrm>
          <a:prstGeom prst="rect">
            <a:avLst/>
          </a:prstGeom>
          <a:solidFill>
            <a:schemeClr val="tx1"/>
          </a:solidFill>
          <a:ln w="9525">
            <a:noFill/>
          </a:ln>
        </p:spPr>
        <p:txBody>
          <a:bodyPr>
            <a:spAutoFit/>
          </a:bodyPr>
          <a:p>
            <a:pPr>
              <a:spcBef>
                <a:spcPct val="50000"/>
              </a:spcBef>
              <a:buClr>
                <a:schemeClr val="bg1"/>
              </a:buClr>
            </a:pPr>
            <a:r>
              <a:rPr lang="en-US" altLang="zh-CN" sz="4800" b="1" dirty="0">
                <a:solidFill>
                  <a:srgbClr val="FFCC00"/>
                </a:solidFill>
                <a:latin typeface="华文新魏" pitchFamily="2" charset="-122"/>
                <a:ea typeface="华文新魏" pitchFamily="2" charset="-122"/>
              </a:rPr>
              <a:t>    </a:t>
            </a:r>
            <a:r>
              <a:rPr lang="zh-CN" altLang="en-US" sz="4800" b="1" dirty="0">
                <a:solidFill>
                  <a:srgbClr val="FF0000"/>
                </a:solidFill>
                <a:latin typeface="楷体_GB2312" pitchFamily="49" charset="-122"/>
                <a:ea typeface="楷体_GB2312" pitchFamily="49" charset="-122"/>
              </a:rPr>
              <a:t>小结：文言断句的方法     </a:t>
            </a:r>
            <a:endParaRPr lang="zh-CN" altLang="en-US" sz="4800" b="1" dirty="0">
              <a:solidFill>
                <a:srgbClr val="FF0000"/>
              </a:solidFill>
              <a:latin typeface="楷体_GB2312" pitchFamily="49" charset="-122"/>
              <a:ea typeface="楷体_GB2312" pitchFamily="49" charset="-122"/>
            </a:endParaRPr>
          </a:p>
        </p:txBody>
      </p:sp>
      <p:sp>
        <p:nvSpPr>
          <p:cNvPr id="220168" name="文本框 220167"/>
          <p:cNvSpPr txBox="1"/>
          <p:nvPr/>
        </p:nvSpPr>
        <p:spPr>
          <a:xfrm>
            <a:off x="7164388" y="2781300"/>
            <a:ext cx="1366837" cy="3140075"/>
          </a:xfrm>
          <a:prstGeom prst="rect">
            <a:avLst/>
          </a:prstGeom>
          <a:solidFill>
            <a:schemeClr val="tx1"/>
          </a:solidFill>
          <a:ln w="9525">
            <a:noFill/>
          </a:ln>
        </p:spPr>
        <p:txBody>
          <a:bodyPr>
            <a:spAutoFit/>
          </a:bodyPr>
          <a:p>
            <a:pPr>
              <a:spcBef>
                <a:spcPct val="50000"/>
              </a:spcBef>
            </a:pPr>
            <a:r>
              <a:rPr lang="zh-CN" altLang="en-US" sz="4000" b="1" dirty="0">
                <a:solidFill>
                  <a:srgbClr val="FF0000"/>
                </a:solidFill>
                <a:latin typeface="Arial" panose="020B0604020202020204" pitchFamily="34" charset="0"/>
                <a:ea typeface="楷体_GB2312" pitchFamily="49" charset="-122"/>
              </a:rPr>
              <a:t>实际操作中要综合运用</a:t>
            </a:r>
            <a:endParaRPr lang="zh-CN" altLang="en-US" sz="4000" b="1" dirty="0">
              <a:solidFill>
                <a:srgbClr val="FF0000"/>
              </a:solidFill>
              <a:latin typeface="Arial" panose="020B0604020202020204" pitchFamily="34" charset="0"/>
              <a:ea typeface="楷体_GB2312" pitchFamily="49" charset="-122"/>
            </a:endParaRPr>
          </a:p>
        </p:txBody>
      </p:sp>
      <p:sp>
        <p:nvSpPr>
          <p:cNvPr id="220169" name="右箭头 220168"/>
          <p:cNvSpPr/>
          <p:nvPr/>
        </p:nvSpPr>
        <p:spPr>
          <a:xfrm>
            <a:off x="6372225" y="4076700"/>
            <a:ext cx="792163" cy="288925"/>
          </a:xfrm>
          <a:prstGeom prst="rightArrow">
            <a:avLst>
              <a:gd name="adj1" fmla="val 49453"/>
              <a:gd name="adj2" fmla="val 68683"/>
            </a:avLst>
          </a:prstGeom>
          <a:solidFill>
            <a:srgbClr val="FFCC00"/>
          </a:solidFill>
          <a:ln w="9525" cap="flat" cmpd="sng">
            <a:solidFill>
              <a:srgbClr val="FFCC00"/>
            </a:solidFill>
            <a:prstDash val="solid"/>
            <a:miter/>
            <a:headEnd type="none" w="med" len="med"/>
            <a:tailEnd type="none" w="med" len="med"/>
          </a:ln>
        </p:spPr>
        <p:txBody>
          <a:bodyPr wrap="none" anchor="ctr"/>
          <a:p>
            <a:pPr algn="ctr"/>
            <a:endParaRPr dirty="0">
              <a:solidFill>
                <a:srgbClr val="FFCC00"/>
              </a:solidFill>
              <a:latin typeface="Garamond" pitchFamily="18" charset="0"/>
            </a:endParaRPr>
          </a:p>
        </p:txBody>
      </p:sp>
      <p:sp>
        <p:nvSpPr>
          <p:cNvPr id="220170" name="文本框 220169"/>
          <p:cNvSpPr txBox="1"/>
          <p:nvPr/>
        </p:nvSpPr>
        <p:spPr>
          <a:xfrm>
            <a:off x="303213" y="5883275"/>
            <a:ext cx="184150" cy="366713"/>
          </a:xfrm>
          <a:prstGeom prst="rect">
            <a:avLst/>
          </a:prstGeom>
          <a:noFill/>
          <a:ln w="9525">
            <a:noFill/>
          </a:ln>
        </p:spPr>
        <p:txBody>
          <a:bodyPr wrap="none" anchor="t">
            <a:spAutoFit/>
          </a:bodyPr>
          <a:p>
            <a:endParaRPr dirty="0">
              <a:latin typeface="Arial" panose="020B0604020202020204" pitchFamily="34" charset="0"/>
            </a:endParaRPr>
          </a:p>
        </p:txBody>
      </p:sp>
      <p:sp>
        <p:nvSpPr>
          <p:cNvPr id="220171" name="矩形 220170"/>
          <p:cNvSpPr>
            <a:spLocks noRot="1"/>
          </p:cNvSpPr>
          <p:nvPr/>
        </p:nvSpPr>
        <p:spPr>
          <a:xfrm>
            <a:off x="-36512" y="4797425"/>
            <a:ext cx="6121400" cy="895350"/>
          </a:xfrm>
          <a:prstGeom prst="rect">
            <a:avLst/>
          </a:prstGeom>
          <a:solidFill>
            <a:schemeClr val="tx1"/>
          </a:solidFill>
          <a:ln w="9525" cap="flat" cmpd="sng">
            <a:solidFill>
              <a:srgbClr val="FF0000"/>
            </a:solidFill>
            <a:prstDash val="solid"/>
            <a:miter/>
            <a:headEnd type="none" w="med" len="med"/>
            <a:tailEnd type="none" w="med" len="med"/>
          </a:ln>
        </p:spPr>
        <p:txBody>
          <a:bodyPr anchor="ctr"/>
          <a:lstStyle>
            <a:lvl1pPr marL="0" lvl="0" indent="0" algn="ctr" defTabSz="914400" rtl="0" eaLnBrk="1" fontAlgn="base" latinLnBrk="0" hangingPunct="1">
              <a:lnSpc>
                <a:spcPct val="100000"/>
              </a:lnSpc>
              <a:spcBef>
                <a:spcPct val="0"/>
              </a:spcBef>
              <a:spcAft>
                <a:spcPct val="0"/>
              </a:spcAft>
              <a:buNone/>
              <a:defRPr sz="4400" b="1" u="none" kern="1200" baseline="0">
                <a:solidFill>
                  <a:schemeClr val="tx2"/>
                </a:solidFill>
                <a:effectLst>
                  <a:outerShdw blurRad="38100" dist="38100" dir="2700000">
                    <a:srgbClr val="C0C0C0"/>
                  </a:outerShdw>
                </a:effectLst>
                <a:latin typeface="Garamond" pitchFamily="18" charset="0"/>
                <a:ea typeface="宋体" panose="02010600030101010101" pitchFamily="2" charset="-122"/>
              </a:defRPr>
            </a:lvl1pPr>
          </a:lstStyle>
          <a:p>
            <a:pPr lvl="0"/>
            <a:r>
              <a:rPr lang="en-US" altLang="zh-CN" dirty="0">
                <a:solidFill>
                  <a:srgbClr val="0000FF"/>
                </a:solidFill>
                <a:latin typeface="楷体_GB2312" pitchFamily="49" charset="-122"/>
                <a:ea typeface="楷体_GB2312" pitchFamily="49" charset="-122"/>
              </a:rPr>
              <a:t>5</a:t>
            </a:r>
            <a:r>
              <a:rPr lang="zh-CN" altLang="en-US" dirty="0">
                <a:solidFill>
                  <a:srgbClr val="0000FF"/>
                </a:solidFill>
                <a:latin typeface="楷体_GB2312" pitchFamily="49" charset="-122"/>
                <a:ea typeface="楷体_GB2312" pitchFamily="49" charset="-122"/>
              </a:rPr>
              <a:t>、借句式，定句读。</a:t>
            </a:r>
            <a:endParaRPr lang="zh-CN" altLang="en-US">
              <a:solidFill>
                <a:srgbClr val="0000FF"/>
              </a:solidFill>
              <a:latin typeface="楷体_GB2312" pitchFamily="49" charset="-122"/>
              <a:ea typeface="楷体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0167"/>
                                        </p:tgtEl>
                                        <p:attrNameLst>
                                          <p:attrName>style.visibility</p:attrName>
                                        </p:attrNameLst>
                                      </p:cBhvr>
                                      <p:to>
                                        <p:strVal val="visible"/>
                                      </p:to>
                                    </p:set>
                                    <p:anim calcmode="lin" valueType="num">
                                      <p:cBhvr additive="base">
                                        <p:cTn id="7" dur="500" fill="hold"/>
                                        <p:tgtEl>
                                          <p:spTgt spid="220167"/>
                                        </p:tgtEl>
                                        <p:attrNameLst>
                                          <p:attrName>ppt_x</p:attrName>
                                        </p:attrNameLst>
                                      </p:cBhvr>
                                      <p:tavLst>
                                        <p:tav tm="0">
                                          <p:val>
                                            <p:strVal val="#ppt_x"/>
                                          </p:val>
                                        </p:tav>
                                        <p:tav tm="100000">
                                          <p:val>
                                            <p:strVal val="#ppt_x"/>
                                          </p:val>
                                        </p:tav>
                                      </p:tavLst>
                                    </p:anim>
                                    <p:anim calcmode="lin" valueType="num">
                                      <p:cBhvr additive="base">
                                        <p:cTn id="8" dur="500" fill="hold"/>
                                        <p:tgtEl>
                                          <p:spTgt spid="22016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20162"/>
                                        </p:tgtEl>
                                        <p:attrNameLst>
                                          <p:attrName>style.visibility</p:attrName>
                                        </p:attrNameLst>
                                      </p:cBhvr>
                                      <p:to>
                                        <p:strVal val="visible"/>
                                      </p:to>
                                    </p:set>
                                    <p:anim calcmode="lin" valueType="num">
                                      <p:cBhvr additive="base">
                                        <p:cTn id="13" dur="500" fill="hold"/>
                                        <p:tgtEl>
                                          <p:spTgt spid="220162"/>
                                        </p:tgtEl>
                                        <p:attrNameLst>
                                          <p:attrName>ppt_x</p:attrName>
                                        </p:attrNameLst>
                                      </p:cBhvr>
                                      <p:tavLst>
                                        <p:tav tm="0">
                                          <p:val>
                                            <p:strVal val="#ppt_x"/>
                                          </p:val>
                                        </p:tav>
                                        <p:tav tm="100000">
                                          <p:val>
                                            <p:strVal val="#ppt_x"/>
                                          </p:val>
                                        </p:tav>
                                      </p:tavLst>
                                    </p:anim>
                                    <p:anim calcmode="lin" valueType="num">
                                      <p:cBhvr additive="base">
                                        <p:cTn id="14" dur="500" fill="hold"/>
                                        <p:tgtEl>
                                          <p:spTgt spid="22016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20163"/>
                                        </p:tgtEl>
                                        <p:attrNameLst>
                                          <p:attrName>style.visibility</p:attrName>
                                        </p:attrNameLst>
                                      </p:cBhvr>
                                      <p:to>
                                        <p:strVal val="visible"/>
                                      </p:to>
                                    </p:set>
                                    <p:anim calcmode="lin" valueType="num">
                                      <p:cBhvr additive="base">
                                        <p:cTn id="19" dur="500" fill="hold"/>
                                        <p:tgtEl>
                                          <p:spTgt spid="220163"/>
                                        </p:tgtEl>
                                        <p:attrNameLst>
                                          <p:attrName>ppt_x</p:attrName>
                                        </p:attrNameLst>
                                      </p:cBhvr>
                                      <p:tavLst>
                                        <p:tav tm="0">
                                          <p:val>
                                            <p:strVal val="#ppt_x"/>
                                          </p:val>
                                        </p:tav>
                                        <p:tav tm="100000">
                                          <p:val>
                                            <p:strVal val="#ppt_x"/>
                                          </p:val>
                                        </p:tav>
                                      </p:tavLst>
                                    </p:anim>
                                    <p:anim calcmode="lin" valueType="num">
                                      <p:cBhvr additive="base">
                                        <p:cTn id="20" dur="500" fill="hold"/>
                                        <p:tgtEl>
                                          <p:spTgt spid="22016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20163">
                                            <p:txEl>
                                              <p:charRg st="0" end="11"/>
                                            </p:txEl>
                                          </p:spTgt>
                                        </p:tgtEl>
                                        <p:attrNameLst>
                                          <p:attrName>style.visibility</p:attrName>
                                        </p:attrNameLst>
                                      </p:cBhvr>
                                      <p:to>
                                        <p:strVal val="visible"/>
                                      </p:to>
                                    </p:set>
                                    <p:anim calcmode="lin" valueType="num">
                                      <p:cBhvr additive="base">
                                        <p:cTn id="25" dur="500" fill="hold"/>
                                        <p:tgtEl>
                                          <p:spTgt spid="220163">
                                            <p:txEl>
                                              <p:charRg st="0" end="1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20163">
                                            <p:txEl>
                                              <p:charRg st="0" end="11"/>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20164"/>
                                        </p:tgtEl>
                                        <p:attrNameLst>
                                          <p:attrName>style.visibility</p:attrName>
                                        </p:attrNameLst>
                                      </p:cBhvr>
                                      <p:to>
                                        <p:strVal val="visible"/>
                                      </p:to>
                                    </p:set>
                                    <p:anim calcmode="lin" valueType="num">
                                      <p:cBhvr additive="base">
                                        <p:cTn id="31" dur="500" fill="hold"/>
                                        <p:tgtEl>
                                          <p:spTgt spid="220164"/>
                                        </p:tgtEl>
                                        <p:attrNameLst>
                                          <p:attrName>ppt_x</p:attrName>
                                        </p:attrNameLst>
                                      </p:cBhvr>
                                      <p:tavLst>
                                        <p:tav tm="0">
                                          <p:val>
                                            <p:strVal val="#ppt_x"/>
                                          </p:val>
                                        </p:tav>
                                        <p:tav tm="100000">
                                          <p:val>
                                            <p:strVal val="#ppt_x"/>
                                          </p:val>
                                        </p:tav>
                                      </p:tavLst>
                                    </p:anim>
                                    <p:anim calcmode="lin" valueType="num">
                                      <p:cBhvr additive="base">
                                        <p:cTn id="32" dur="500" fill="hold"/>
                                        <p:tgtEl>
                                          <p:spTgt spid="220164"/>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20165"/>
                                        </p:tgtEl>
                                        <p:attrNameLst>
                                          <p:attrName>style.visibility</p:attrName>
                                        </p:attrNameLst>
                                      </p:cBhvr>
                                      <p:to>
                                        <p:strVal val="visible"/>
                                      </p:to>
                                    </p:set>
                                    <p:anim calcmode="lin" valueType="num">
                                      <p:cBhvr additive="base">
                                        <p:cTn id="37" dur="500" fill="hold"/>
                                        <p:tgtEl>
                                          <p:spTgt spid="220165"/>
                                        </p:tgtEl>
                                        <p:attrNameLst>
                                          <p:attrName>ppt_x</p:attrName>
                                        </p:attrNameLst>
                                      </p:cBhvr>
                                      <p:tavLst>
                                        <p:tav tm="0">
                                          <p:val>
                                            <p:strVal val="#ppt_x"/>
                                          </p:val>
                                        </p:tav>
                                        <p:tav tm="100000">
                                          <p:val>
                                            <p:strVal val="#ppt_x"/>
                                          </p:val>
                                        </p:tav>
                                      </p:tavLst>
                                    </p:anim>
                                    <p:anim calcmode="lin" valueType="num">
                                      <p:cBhvr additive="base">
                                        <p:cTn id="38" dur="500" fill="hold"/>
                                        <p:tgtEl>
                                          <p:spTgt spid="220165"/>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20171"/>
                                        </p:tgtEl>
                                        <p:attrNameLst>
                                          <p:attrName>style.visibility</p:attrName>
                                        </p:attrNameLst>
                                      </p:cBhvr>
                                      <p:to>
                                        <p:strVal val="visible"/>
                                      </p:to>
                                    </p:set>
                                    <p:anim calcmode="lin" valueType="num">
                                      <p:cBhvr additive="base">
                                        <p:cTn id="43" dur="500" fill="hold"/>
                                        <p:tgtEl>
                                          <p:spTgt spid="220171"/>
                                        </p:tgtEl>
                                        <p:attrNameLst>
                                          <p:attrName>ppt_x</p:attrName>
                                        </p:attrNameLst>
                                      </p:cBhvr>
                                      <p:tavLst>
                                        <p:tav tm="0">
                                          <p:val>
                                            <p:strVal val="#ppt_x"/>
                                          </p:val>
                                        </p:tav>
                                        <p:tav tm="100000">
                                          <p:val>
                                            <p:strVal val="#ppt_x"/>
                                          </p:val>
                                        </p:tav>
                                      </p:tavLst>
                                    </p:anim>
                                    <p:anim calcmode="lin" valueType="num">
                                      <p:cBhvr additive="base">
                                        <p:cTn id="44" dur="500" fill="hold"/>
                                        <p:tgtEl>
                                          <p:spTgt spid="220171"/>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20169"/>
                                        </p:tgtEl>
                                        <p:attrNameLst>
                                          <p:attrName>style.visibility</p:attrName>
                                        </p:attrNameLst>
                                      </p:cBhvr>
                                      <p:to>
                                        <p:strVal val="visible"/>
                                      </p:to>
                                    </p:set>
                                    <p:anim calcmode="lin" valueType="num">
                                      <p:cBhvr additive="base">
                                        <p:cTn id="49" dur="500" fill="hold"/>
                                        <p:tgtEl>
                                          <p:spTgt spid="220169"/>
                                        </p:tgtEl>
                                        <p:attrNameLst>
                                          <p:attrName>ppt_x</p:attrName>
                                        </p:attrNameLst>
                                      </p:cBhvr>
                                      <p:tavLst>
                                        <p:tav tm="0">
                                          <p:val>
                                            <p:strVal val="#ppt_x"/>
                                          </p:val>
                                        </p:tav>
                                        <p:tav tm="100000">
                                          <p:val>
                                            <p:strVal val="#ppt_x"/>
                                          </p:val>
                                        </p:tav>
                                      </p:tavLst>
                                    </p:anim>
                                    <p:anim calcmode="lin" valueType="num">
                                      <p:cBhvr additive="base">
                                        <p:cTn id="50" dur="500" fill="hold"/>
                                        <p:tgtEl>
                                          <p:spTgt spid="220169"/>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220168"/>
                                        </p:tgtEl>
                                        <p:attrNameLst>
                                          <p:attrName>style.visibility</p:attrName>
                                        </p:attrNameLst>
                                      </p:cBhvr>
                                      <p:to>
                                        <p:strVal val="visible"/>
                                      </p:to>
                                    </p:set>
                                    <p:anim calcmode="lin" valueType="num">
                                      <p:cBhvr additive="base">
                                        <p:cTn id="55" dur="500" fill="hold"/>
                                        <p:tgtEl>
                                          <p:spTgt spid="220168"/>
                                        </p:tgtEl>
                                        <p:attrNameLst>
                                          <p:attrName>ppt_x</p:attrName>
                                        </p:attrNameLst>
                                      </p:cBhvr>
                                      <p:tavLst>
                                        <p:tav tm="0">
                                          <p:val>
                                            <p:strVal val="#ppt_x"/>
                                          </p:val>
                                        </p:tav>
                                        <p:tav tm="100000">
                                          <p:val>
                                            <p:strVal val="#ppt_x"/>
                                          </p:val>
                                        </p:tav>
                                      </p:tavLst>
                                    </p:anim>
                                    <p:anim calcmode="lin" valueType="num">
                                      <p:cBhvr additive="base">
                                        <p:cTn id="56" dur="500" fill="hold"/>
                                        <p:tgtEl>
                                          <p:spTgt spid="22016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0162" grpId="0" animBg="1"/>
      <p:bldP spid="220163" grpId="0" animBg="1" build="p"/>
      <p:bldP spid="220164" grpId="0" animBg="1"/>
      <p:bldP spid="220165" grpId="0" animBg="1"/>
      <p:bldP spid="220167" grpId="0" animBg="1"/>
      <p:bldP spid="220168" grpId="0" animBg="1"/>
      <p:bldP spid="220169" grpId="0" animBg="1"/>
      <p:bldP spid="220171" grpId="0" animBg="1"/>
    </p:bld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37889" name="标题 1"/>
          <p:cNvSpPr>
            <a:spLocks noGrp="1"/>
          </p:cNvSpPr>
          <p:nvPr>
            <p:ph type="title"/>
          </p:nvPr>
        </p:nvSpPr>
        <p:spPr/>
        <p:txBody>
          <a:bodyPr vert="horz" wrap="square" lIns="91440" tIns="45720" rIns="91440" bIns="45720" anchor="ctr"/>
          <a:p>
            <a:pPr eaLnBrk="1" hangingPunct="1"/>
            <a:endParaRPr lang="zh-CN" altLang="en-US" dirty="0"/>
          </a:p>
        </p:txBody>
      </p:sp>
      <p:pic>
        <p:nvPicPr>
          <p:cNvPr id="37890" name="内容占位符 3"/>
          <p:cNvPicPr>
            <a:picLocks noGrp="1" noChangeAspect="1"/>
          </p:cNvPicPr>
          <p:nvPr>
            <p:ph idx="1"/>
          </p:nvPr>
        </p:nvPicPr>
        <p:blipFill>
          <a:blip r:embed="rId1"/>
          <a:stretch>
            <a:fillRect/>
          </a:stretch>
        </p:blipFill>
        <p:spPr>
          <a:xfrm>
            <a:off x="71438" y="77788"/>
            <a:ext cx="8990012" cy="6742112"/>
          </a:xfrm>
        </p:spPr>
      </p:pic>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38913" name="标题 1"/>
          <p:cNvSpPr>
            <a:spLocks noGrp="1"/>
          </p:cNvSpPr>
          <p:nvPr>
            <p:ph type="title"/>
          </p:nvPr>
        </p:nvSpPr>
        <p:spPr/>
        <p:txBody>
          <a:bodyPr vert="horz" wrap="square" lIns="91440" tIns="45720" rIns="91440" bIns="45720" anchor="ctr"/>
          <a:p>
            <a:pPr eaLnBrk="1" hangingPunct="1"/>
            <a:endParaRPr lang="zh-CN" altLang="en-US" dirty="0"/>
          </a:p>
        </p:txBody>
      </p:sp>
      <p:pic>
        <p:nvPicPr>
          <p:cNvPr id="38914" name="内容占位符 3"/>
          <p:cNvPicPr>
            <a:picLocks noGrp="1" noChangeAspect="1"/>
          </p:cNvPicPr>
          <p:nvPr>
            <p:ph idx="1"/>
          </p:nvPr>
        </p:nvPicPr>
        <p:blipFill>
          <a:blip r:embed="rId1"/>
          <a:stretch>
            <a:fillRect/>
          </a:stretch>
        </p:blipFill>
        <p:spPr>
          <a:xfrm>
            <a:off x="71438" y="77788"/>
            <a:ext cx="8990012" cy="6742112"/>
          </a:xfrm>
        </p:spPr>
      </p:pic>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60100" name="WordArt 21"/>
          <p:cNvSpPr/>
          <p:nvPr/>
        </p:nvSpPr>
        <p:spPr>
          <a:xfrm>
            <a:off x="2555875" y="2133600"/>
            <a:ext cx="3600450" cy="1727200"/>
          </a:xfrm>
          <a:prstGeom prst="rect">
            <a:avLst/>
          </a:prstGeom>
        </p:spPr>
        <p:txBody>
          <a:bodyPr wrap="none" fromWordArt="1">
            <a:prstTxWarp prst="textPlain">
              <a:avLst>
                <a:gd name="adj" fmla="val 50000"/>
              </a:avLst>
            </a:prstTxWarp>
            <a:normAutofit/>
          </a:bodyPr>
          <a:p>
            <a:pPr algn="ctr"/>
            <a:r>
              <a:rPr lang="zh-CN" altLang="en-US" sz="3600">
                <a:ln w="12700" cap="flat" cmpd="sng">
                  <a:solidFill>
                    <a:srgbClr val="EAEAEA"/>
                  </a:solidFill>
                  <a:prstDash val="solid"/>
                  <a:headEnd type="none" w="med" len="med"/>
                  <a:tailEnd type="none" w="med" len="med"/>
                </a:ln>
                <a:gradFill rotWithShape="1">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79999"/>
                    </a:srgbClr>
                  </a:outerShdw>
                </a:effectLst>
                <a:latin typeface="华文行楷" charset="0"/>
                <a:ea typeface="华文行楷" charset="0"/>
              </a:rPr>
              <a:t>典型练习</a:t>
            </a:r>
            <a:endParaRPr lang="zh-CN" altLang="en-US" sz="3600">
              <a:ln w="12700" cap="flat" cmpd="sng">
                <a:solidFill>
                  <a:srgbClr val="EAEAEA"/>
                </a:solidFill>
                <a:prstDash val="solid"/>
                <a:headEnd type="none" w="med" len="med"/>
                <a:tailEnd type="none" w="med" len="med"/>
              </a:ln>
              <a:gradFill rotWithShape="1">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79999"/>
                  </a:srgbClr>
                </a:outerShdw>
              </a:effectLst>
              <a:latin typeface="华文行楷" charset="0"/>
              <a:ea typeface="华文行楷"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标题 1"/>
          <p:cNvSpPr>
            <a:spLocks noGrp="1"/>
          </p:cNvSpPr>
          <p:nvPr>
            <p:ph type="title"/>
          </p:nvPr>
        </p:nvSpPr>
        <p:spPr/>
        <p:txBody>
          <a:bodyPr vert="horz" wrap="square" lIns="91440" tIns="45720" rIns="91440" bIns="45720" anchor="ctr"/>
          <a:p>
            <a:pPr eaLnBrk="1" hangingPunct="1"/>
            <a:endParaRPr lang="zh-CN" altLang="en-US" dirty="0"/>
          </a:p>
        </p:txBody>
      </p:sp>
      <p:pic>
        <p:nvPicPr>
          <p:cNvPr id="8194" name="内容占位符 3"/>
          <p:cNvPicPr>
            <a:picLocks noGrp="1" noChangeAspect="1"/>
          </p:cNvPicPr>
          <p:nvPr>
            <p:ph idx="1"/>
          </p:nvPr>
        </p:nvPicPr>
        <p:blipFill>
          <a:blip r:embed="rId1"/>
          <a:stretch>
            <a:fillRect/>
          </a:stretch>
        </p:blipFill>
        <p:spPr>
          <a:xfrm>
            <a:off x="73025" y="98425"/>
            <a:ext cx="8988425" cy="6742113"/>
          </a:xfrm>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59074" name="矩形 259073"/>
          <p:cNvSpPr/>
          <p:nvPr/>
        </p:nvSpPr>
        <p:spPr>
          <a:xfrm>
            <a:off x="0" y="663575"/>
            <a:ext cx="9144000" cy="5451475"/>
          </a:xfrm>
          <a:prstGeom prst="rect">
            <a:avLst/>
          </a:prstGeom>
          <a:noFill/>
          <a:ln w="9525">
            <a:noFill/>
          </a:ln>
        </p:spPr>
        <p:txBody>
          <a:bodyPr>
            <a:spAutoFit/>
          </a:bodyPr>
          <a:p>
            <a:pPr>
              <a:spcBef>
                <a:spcPct val="50000"/>
              </a:spcBef>
            </a:pPr>
            <a:r>
              <a:rPr lang="en-US" altLang="zh-CN" sz="4400" b="1" dirty="0">
                <a:latin typeface="Arial" panose="020B0604020202020204" pitchFamily="34" charset="0"/>
              </a:rPr>
              <a:t>       </a:t>
            </a:r>
            <a:r>
              <a:rPr lang="zh-CN" altLang="en-US" sz="4400" b="1" dirty="0">
                <a:solidFill>
                  <a:srgbClr val="0000FF"/>
                </a:solidFill>
                <a:latin typeface="楷体_GB2312" pitchFamily="49" charset="-122"/>
                <a:ea typeface="楷体_GB2312" pitchFamily="49" charset="-122"/>
              </a:rPr>
              <a:t>陈太丘与友期行期日中过中不至太丘舍去去后乃至元方时年七岁门外戏客问元方尊君在不答曰待君久不至已去友人便怒曰非人哉与人期行相委而去元方曰君与家君期日中日中不至则是无信对子骂父则是无礼友人惭下车引之元方入门不顾.　</a:t>
            </a:r>
            <a:r>
              <a:rPr lang="en-US" altLang="zh-CN" sz="4400" b="1" dirty="0">
                <a:solidFill>
                  <a:srgbClr val="0000FF"/>
                </a:solidFill>
                <a:latin typeface="楷体_GB2312" pitchFamily="49" charset="-122"/>
                <a:ea typeface="楷体_GB2312" pitchFamily="49" charset="-122"/>
              </a:rPr>
              <a:t>  </a:t>
            </a:r>
            <a:r>
              <a:rPr lang="zh-CN" altLang="en-US" sz="4400" b="1" dirty="0">
                <a:solidFill>
                  <a:srgbClr val="0000FF"/>
                </a:solidFill>
                <a:latin typeface="楷体_GB2312" pitchFamily="49" charset="-122"/>
                <a:ea typeface="楷体_GB2312" pitchFamily="49" charset="-122"/>
              </a:rPr>
              <a:t>（选自《世说新语》）</a:t>
            </a:r>
            <a:endParaRPr lang="zh-CN" altLang="en-US" sz="4400" b="1" dirty="0">
              <a:solidFill>
                <a:srgbClr val="0000FF"/>
              </a:solidFill>
              <a:latin typeface="楷体_GB2312" pitchFamily="49" charset="-122"/>
              <a:ea typeface="楷体_GB2312" pitchFamily="49" charset="-122"/>
            </a:endParaRPr>
          </a:p>
        </p:txBody>
      </p:sp>
      <p:sp>
        <p:nvSpPr>
          <p:cNvPr id="259075" name="文本框 259074"/>
          <p:cNvSpPr txBox="1"/>
          <p:nvPr/>
        </p:nvSpPr>
        <p:spPr>
          <a:xfrm>
            <a:off x="487363" y="192088"/>
            <a:ext cx="8548687" cy="792162"/>
          </a:xfrm>
          <a:prstGeom prst="rect">
            <a:avLst/>
          </a:prstGeom>
          <a:noFill/>
          <a:ln w="9525">
            <a:noFill/>
          </a:ln>
        </p:spPr>
        <p:txBody>
          <a:bodyPr>
            <a:spAutoFit/>
          </a:bodyPr>
          <a:p>
            <a:endParaRPr lang="en-US" altLang="zh-CN" sz="2800" b="1">
              <a:latin typeface="Arial" panose="020B0604020202020204" pitchFamily="34" charset="0"/>
            </a:endParaRPr>
          </a:p>
          <a:p>
            <a:endParaRPr lang="en-US" altLang="zh-CN" b="1">
              <a:latin typeface="Arial" panose="020B0604020202020204" pitchFamily="34" charset="0"/>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61122" name="矩形 261121"/>
          <p:cNvSpPr/>
          <p:nvPr/>
        </p:nvSpPr>
        <p:spPr>
          <a:xfrm>
            <a:off x="0" y="1844675"/>
            <a:ext cx="9320213" cy="4419600"/>
          </a:xfrm>
          <a:prstGeom prst="rect">
            <a:avLst/>
          </a:prstGeom>
          <a:noFill/>
          <a:ln w="9525">
            <a:noFill/>
          </a:ln>
        </p:spPr>
        <p:txBody>
          <a:bodyPr>
            <a:spAutoFit/>
          </a:bodyPr>
          <a:p>
            <a:pPr>
              <a:spcBef>
                <a:spcPct val="50000"/>
              </a:spcBef>
            </a:pPr>
            <a:r>
              <a:rPr lang="zh-CN" altLang="en-US" sz="4000" b="1" dirty="0">
                <a:solidFill>
                  <a:srgbClr val="FF0000"/>
                </a:solidFill>
                <a:latin typeface="楷体_GB2312" pitchFamily="49" charset="-122"/>
                <a:ea typeface="楷体_GB2312" pitchFamily="49" charset="-122"/>
              </a:rPr>
              <a:t>陈太丘</a:t>
            </a:r>
            <a:r>
              <a:rPr lang="zh-CN" altLang="en-US" sz="4000" b="1" dirty="0">
                <a:solidFill>
                  <a:srgbClr val="0000FF"/>
                </a:solidFill>
                <a:latin typeface="楷体_GB2312" pitchFamily="49" charset="-122"/>
                <a:ea typeface="楷体_GB2312" pitchFamily="49" charset="-122"/>
              </a:rPr>
              <a:t>与</a:t>
            </a:r>
            <a:r>
              <a:rPr lang="zh-CN" altLang="en-US" sz="4000" b="1" dirty="0">
                <a:solidFill>
                  <a:srgbClr val="FF0000"/>
                </a:solidFill>
                <a:latin typeface="楷体_GB2312" pitchFamily="49" charset="-122"/>
                <a:ea typeface="楷体_GB2312" pitchFamily="49" charset="-122"/>
              </a:rPr>
              <a:t>友</a:t>
            </a:r>
            <a:r>
              <a:rPr lang="zh-CN" altLang="en-US" sz="4000" b="1" dirty="0">
                <a:solidFill>
                  <a:srgbClr val="0000FF"/>
                </a:solidFill>
                <a:latin typeface="楷体_GB2312" pitchFamily="49" charset="-122"/>
                <a:ea typeface="楷体_GB2312" pitchFamily="49" charset="-122"/>
              </a:rPr>
              <a:t>期行期日中过中不至</a:t>
            </a:r>
            <a:r>
              <a:rPr lang="zh-CN" altLang="en-US" sz="4000" b="1" dirty="0">
                <a:solidFill>
                  <a:srgbClr val="FF0000"/>
                </a:solidFill>
                <a:latin typeface="楷体_GB2312" pitchFamily="49" charset="-122"/>
                <a:ea typeface="楷体_GB2312" pitchFamily="49" charset="-122"/>
              </a:rPr>
              <a:t>太丘</a:t>
            </a:r>
            <a:r>
              <a:rPr lang="zh-CN" altLang="en-US" sz="4000" b="1" dirty="0">
                <a:solidFill>
                  <a:srgbClr val="0000FF"/>
                </a:solidFill>
                <a:latin typeface="楷体_GB2312" pitchFamily="49" charset="-122"/>
                <a:ea typeface="楷体_GB2312" pitchFamily="49" charset="-122"/>
              </a:rPr>
              <a:t>舍去去后乃至</a:t>
            </a:r>
            <a:r>
              <a:rPr lang="zh-CN" altLang="en-US" sz="4000" b="1" dirty="0">
                <a:solidFill>
                  <a:srgbClr val="FF0000"/>
                </a:solidFill>
                <a:latin typeface="楷体_GB2312" pitchFamily="49" charset="-122"/>
                <a:ea typeface="楷体_GB2312" pitchFamily="49" charset="-122"/>
              </a:rPr>
              <a:t>元方</a:t>
            </a:r>
            <a:r>
              <a:rPr lang="zh-CN" altLang="en-US" sz="4000" b="1" dirty="0">
                <a:solidFill>
                  <a:srgbClr val="0000FF"/>
                </a:solidFill>
                <a:latin typeface="楷体_GB2312" pitchFamily="49" charset="-122"/>
                <a:ea typeface="楷体_GB2312" pitchFamily="49" charset="-122"/>
              </a:rPr>
              <a:t>时年七岁门外戏客问</a:t>
            </a:r>
            <a:r>
              <a:rPr lang="zh-CN" altLang="en-US" sz="4000" b="1" dirty="0">
                <a:solidFill>
                  <a:srgbClr val="FF0000"/>
                </a:solidFill>
                <a:latin typeface="楷体_GB2312" pitchFamily="49" charset="-122"/>
                <a:ea typeface="楷体_GB2312" pitchFamily="49" charset="-122"/>
              </a:rPr>
              <a:t>元方尊君</a:t>
            </a:r>
            <a:r>
              <a:rPr lang="zh-CN" altLang="en-US" sz="4000" b="1" dirty="0">
                <a:solidFill>
                  <a:srgbClr val="0000FF"/>
                </a:solidFill>
                <a:latin typeface="楷体_GB2312" pitchFamily="49" charset="-122"/>
                <a:ea typeface="楷体_GB2312" pitchFamily="49" charset="-122"/>
              </a:rPr>
              <a:t>在不答曰待君久不至已去</a:t>
            </a:r>
            <a:r>
              <a:rPr lang="zh-CN" altLang="en-US" sz="4000" b="1" dirty="0">
                <a:solidFill>
                  <a:srgbClr val="FF0000"/>
                </a:solidFill>
                <a:latin typeface="楷体_GB2312" pitchFamily="49" charset="-122"/>
                <a:ea typeface="楷体_GB2312" pitchFamily="49" charset="-122"/>
              </a:rPr>
              <a:t>友人</a:t>
            </a:r>
            <a:r>
              <a:rPr lang="zh-CN" altLang="en-US" sz="4000" b="1" dirty="0">
                <a:solidFill>
                  <a:srgbClr val="0000FF"/>
                </a:solidFill>
                <a:latin typeface="楷体_GB2312" pitchFamily="49" charset="-122"/>
                <a:ea typeface="楷体_GB2312" pitchFamily="49" charset="-122"/>
              </a:rPr>
              <a:t>便怒曰非人哉与人期行相委而去</a:t>
            </a:r>
            <a:r>
              <a:rPr lang="zh-CN" altLang="en-US" sz="4000" b="1" dirty="0">
                <a:solidFill>
                  <a:srgbClr val="FF0000"/>
                </a:solidFill>
                <a:latin typeface="楷体_GB2312" pitchFamily="49" charset="-122"/>
                <a:ea typeface="楷体_GB2312" pitchFamily="49" charset="-122"/>
              </a:rPr>
              <a:t>元方</a:t>
            </a:r>
            <a:r>
              <a:rPr lang="zh-CN" altLang="en-US" sz="4000" b="1" dirty="0">
                <a:solidFill>
                  <a:srgbClr val="0000FF"/>
                </a:solidFill>
                <a:latin typeface="楷体_GB2312" pitchFamily="49" charset="-122"/>
                <a:ea typeface="楷体_GB2312" pitchFamily="49" charset="-122"/>
              </a:rPr>
              <a:t>曰</a:t>
            </a:r>
            <a:r>
              <a:rPr lang="zh-CN" altLang="en-US" sz="4000" b="1" dirty="0">
                <a:solidFill>
                  <a:srgbClr val="FF0000"/>
                </a:solidFill>
                <a:latin typeface="楷体_GB2312" pitchFamily="49" charset="-122"/>
                <a:ea typeface="楷体_GB2312" pitchFamily="49" charset="-122"/>
              </a:rPr>
              <a:t>君与家君</a:t>
            </a:r>
            <a:r>
              <a:rPr lang="zh-CN" altLang="en-US" sz="4000" b="1" dirty="0">
                <a:solidFill>
                  <a:srgbClr val="0000FF"/>
                </a:solidFill>
                <a:latin typeface="楷体_GB2312" pitchFamily="49" charset="-122"/>
                <a:ea typeface="楷体_GB2312" pitchFamily="49" charset="-122"/>
              </a:rPr>
              <a:t>期日中日中不至则是无信对子骂父则是无礼</a:t>
            </a:r>
            <a:r>
              <a:rPr lang="zh-CN" altLang="en-US" sz="4000" b="1" dirty="0">
                <a:solidFill>
                  <a:srgbClr val="FF0000"/>
                </a:solidFill>
                <a:latin typeface="楷体_GB2312" pitchFamily="49" charset="-122"/>
                <a:ea typeface="楷体_GB2312" pitchFamily="49" charset="-122"/>
              </a:rPr>
              <a:t>友人</a:t>
            </a:r>
            <a:r>
              <a:rPr lang="zh-CN" altLang="en-US" sz="4000" b="1" dirty="0">
                <a:solidFill>
                  <a:srgbClr val="0000FF"/>
                </a:solidFill>
                <a:latin typeface="楷体_GB2312" pitchFamily="49" charset="-122"/>
                <a:ea typeface="楷体_GB2312" pitchFamily="49" charset="-122"/>
              </a:rPr>
              <a:t>惭下车引之</a:t>
            </a:r>
            <a:r>
              <a:rPr lang="zh-CN" altLang="en-US" sz="4000" b="1" dirty="0">
                <a:solidFill>
                  <a:srgbClr val="FF0000"/>
                </a:solidFill>
                <a:latin typeface="楷体_GB2312" pitchFamily="49" charset="-122"/>
                <a:ea typeface="楷体_GB2312" pitchFamily="49" charset="-122"/>
              </a:rPr>
              <a:t>元方</a:t>
            </a:r>
            <a:r>
              <a:rPr lang="zh-CN" altLang="en-US" sz="4000" b="1" dirty="0">
                <a:solidFill>
                  <a:srgbClr val="0000FF"/>
                </a:solidFill>
                <a:latin typeface="楷体_GB2312" pitchFamily="49" charset="-122"/>
                <a:ea typeface="楷体_GB2312" pitchFamily="49" charset="-122"/>
              </a:rPr>
              <a:t>入门不顾</a:t>
            </a:r>
            <a:r>
              <a:rPr lang="en-US" altLang="zh-CN" sz="4000" b="1">
                <a:latin typeface="楷体_GB2312" pitchFamily="49" charset="-122"/>
                <a:ea typeface="楷体_GB2312" pitchFamily="49" charset="-122"/>
              </a:rPr>
              <a:t>.</a:t>
            </a:r>
            <a:r>
              <a:rPr lang="zh-CN" altLang="en-US" sz="4400" b="1" dirty="0">
                <a:latin typeface="楷体_GB2312" pitchFamily="49" charset="-122"/>
                <a:ea typeface="楷体_GB2312" pitchFamily="49" charset="-122"/>
              </a:rPr>
              <a:t>　</a:t>
            </a:r>
            <a:r>
              <a:rPr lang="en-US" altLang="zh-CN" sz="4400" b="1" dirty="0">
                <a:latin typeface="楷体_GB2312" pitchFamily="49" charset="-122"/>
                <a:ea typeface="楷体_GB2312" pitchFamily="49" charset="-122"/>
              </a:rPr>
              <a:t>       </a:t>
            </a:r>
            <a:r>
              <a:rPr lang="zh-CN" altLang="en-US" sz="3600" b="1" dirty="0">
                <a:solidFill>
                  <a:srgbClr val="0000FF"/>
                </a:solidFill>
                <a:latin typeface="楷体_GB2312" pitchFamily="49" charset="-122"/>
                <a:ea typeface="楷体_GB2312" pitchFamily="49" charset="-122"/>
              </a:rPr>
              <a:t>（选自《世说新语》）</a:t>
            </a:r>
            <a:endParaRPr lang="zh-CN" altLang="en-US" sz="3600" b="1" dirty="0">
              <a:solidFill>
                <a:srgbClr val="0000FF"/>
              </a:solidFill>
              <a:latin typeface="楷体_GB2312" pitchFamily="49" charset="-122"/>
              <a:ea typeface="楷体_GB2312" pitchFamily="49" charset="-122"/>
            </a:endParaRPr>
          </a:p>
        </p:txBody>
      </p:sp>
      <p:sp>
        <p:nvSpPr>
          <p:cNvPr id="261123" name="文本框 261122"/>
          <p:cNvSpPr txBox="1"/>
          <p:nvPr/>
        </p:nvSpPr>
        <p:spPr>
          <a:xfrm>
            <a:off x="7091363" y="1412875"/>
            <a:ext cx="504825" cy="1187450"/>
          </a:xfrm>
          <a:prstGeom prst="rect">
            <a:avLst/>
          </a:prstGeom>
          <a:noFill/>
          <a:ln w="9525">
            <a:noFill/>
          </a:ln>
        </p:spPr>
        <p:txBody>
          <a:bodyPr>
            <a:spAutoFit/>
          </a:bodyPr>
          <a:p>
            <a:endParaRPr lang="zh-CN" altLang="en-US" sz="2800" b="1" dirty="0">
              <a:latin typeface="Arial" panose="020B0604020202020204" pitchFamily="34" charset="0"/>
            </a:endParaRPr>
          </a:p>
          <a:p>
            <a:r>
              <a:rPr lang="en-US" altLang="zh-CN" sz="4400" b="1">
                <a:solidFill>
                  <a:srgbClr val="FF0000"/>
                </a:solidFill>
                <a:latin typeface="Arial" panose="020B0604020202020204" pitchFamily="34" charset="0"/>
              </a:rPr>
              <a:t>/</a:t>
            </a:r>
            <a:endParaRPr lang="en-US" altLang="zh-CN" sz="4400" b="1">
              <a:solidFill>
                <a:srgbClr val="FF0000"/>
              </a:solidFill>
              <a:latin typeface="Arial" panose="020B0604020202020204" pitchFamily="34" charset="0"/>
            </a:endParaRPr>
          </a:p>
        </p:txBody>
      </p:sp>
      <p:sp>
        <p:nvSpPr>
          <p:cNvPr id="261124" name="文本框 261123"/>
          <p:cNvSpPr txBox="1"/>
          <p:nvPr/>
        </p:nvSpPr>
        <p:spPr>
          <a:xfrm>
            <a:off x="2484438" y="2451100"/>
            <a:ext cx="417512" cy="762000"/>
          </a:xfrm>
          <a:prstGeom prst="rect">
            <a:avLst/>
          </a:prstGeom>
          <a:noFill/>
          <a:ln w="9525">
            <a:noFill/>
          </a:ln>
        </p:spPr>
        <p:txBody>
          <a:bodyPr>
            <a:spAutoFit/>
          </a:bodyPr>
          <a:p>
            <a:r>
              <a:rPr lang="en-US" altLang="zh-CN" sz="4400" b="1">
                <a:solidFill>
                  <a:srgbClr val="FF0000"/>
                </a:solidFill>
                <a:latin typeface="Arial" panose="020B0604020202020204" pitchFamily="34" charset="0"/>
              </a:rPr>
              <a:t>/</a:t>
            </a:r>
            <a:endParaRPr lang="en-US" altLang="zh-CN" sz="4400" b="1">
              <a:solidFill>
                <a:srgbClr val="FF0000"/>
              </a:solidFill>
              <a:latin typeface="Arial" panose="020B0604020202020204" pitchFamily="34" charset="0"/>
            </a:endParaRPr>
          </a:p>
        </p:txBody>
      </p:sp>
      <p:sp>
        <p:nvSpPr>
          <p:cNvPr id="261125" name="文本框 261124"/>
          <p:cNvSpPr txBox="1"/>
          <p:nvPr/>
        </p:nvSpPr>
        <p:spPr>
          <a:xfrm>
            <a:off x="400050" y="3068638"/>
            <a:ext cx="571500" cy="762000"/>
          </a:xfrm>
          <a:prstGeom prst="rect">
            <a:avLst/>
          </a:prstGeom>
          <a:noFill/>
          <a:ln w="9525">
            <a:noFill/>
          </a:ln>
        </p:spPr>
        <p:txBody>
          <a:bodyPr>
            <a:spAutoFit/>
          </a:bodyPr>
          <a:p>
            <a:r>
              <a:rPr lang="en-US" altLang="zh-CN" sz="4400" b="1">
                <a:solidFill>
                  <a:srgbClr val="FF0000"/>
                </a:solidFill>
                <a:latin typeface="Arial" panose="020B0604020202020204" pitchFamily="34" charset="0"/>
              </a:rPr>
              <a:t>/</a:t>
            </a:r>
            <a:endParaRPr lang="en-US" altLang="zh-CN" sz="4400" b="1">
              <a:solidFill>
                <a:srgbClr val="FF0000"/>
              </a:solidFill>
              <a:latin typeface="Arial" panose="020B0604020202020204" pitchFamily="34" charset="0"/>
            </a:endParaRPr>
          </a:p>
        </p:txBody>
      </p:sp>
      <p:sp>
        <p:nvSpPr>
          <p:cNvPr id="261126" name="文本框 261125"/>
          <p:cNvSpPr txBox="1"/>
          <p:nvPr/>
        </p:nvSpPr>
        <p:spPr>
          <a:xfrm>
            <a:off x="7073900" y="3068638"/>
            <a:ext cx="811213" cy="762000"/>
          </a:xfrm>
          <a:prstGeom prst="rect">
            <a:avLst/>
          </a:prstGeom>
          <a:noFill/>
          <a:ln w="9525">
            <a:noFill/>
          </a:ln>
        </p:spPr>
        <p:txBody>
          <a:bodyPr>
            <a:spAutoFit/>
          </a:bodyPr>
          <a:p>
            <a:r>
              <a:rPr lang="en-US" altLang="zh-CN" sz="4400" b="1">
                <a:solidFill>
                  <a:srgbClr val="FF0000"/>
                </a:solidFill>
                <a:latin typeface="Arial" panose="020B0604020202020204" pitchFamily="34" charset="0"/>
              </a:rPr>
              <a:t>/</a:t>
            </a:r>
            <a:endParaRPr lang="en-US" altLang="zh-CN" sz="4400" b="1">
              <a:solidFill>
                <a:srgbClr val="FF0000"/>
              </a:solidFill>
              <a:latin typeface="Arial" panose="020B0604020202020204" pitchFamily="34" charset="0"/>
            </a:endParaRPr>
          </a:p>
        </p:txBody>
      </p:sp>
      <p:sp>
        <p:nvSpPr>
          <p:cNvPr id="261127" name="文本框 261126"/>
          <p:cNvSpPr txBox="1"/>
          <p:nvPr/>
        </p:nvSpPr>
        <p:spPr>
          <a:xfrm>
            <a:off x="6011863" y="4868863"/>
            <a:ext cx="1123950" cy="762000"/>
          </a:xfrm>
          <a:prstGeom prst="rect">
            <a:avLst/>
          </a:prstGeom>
          <a:noFill/>
          <a:ln w="9525">
            <a:noFill/>
          </a:ln>
        </p:spPr>
        <p:txBody>
          <a:bodyPr>
            <a:spAutoFit/>
          </a:bodyPr>
          <a:p>
            <a:r>
              <a:rPr lang="en-US" altLang="zh-CN" sz="4400" b="1">
                <a:solidFill>
                  <a:srgbClr val="FF0000"/>
                </a:solidFill>
                <a:latin typeface="Arial" panose="020B0604020202020204" pitchFamily="34" charset="0"/>
              </a:rPr>
              <a:t>/</a:t>
            </a:r>
            <a:endParaRPr lang="en-US" altLang="zh-CN" sz="4400" b="1">
              <a:solidFill>
                <a:srgbClr val="FF0000"/>
              </a:solidFill>
              <a:latin typeface="Arial" panose="020B0604020202020204" pitchFamily="34" charset="0"/>
            </a:endParaRPr>
          </a:p>
        </p:txBody>
      </p:sp>
      <p:sp>
        <p:nvSpPr>
          <p:cNvPr id="261128" name="文本框 261127"/>
          <p:cNvSpPr txBox="1"/>
          <p:nvPr/>
        </p:nvSpPr>
        <p:spPr>
          <a:xfrm>
            <a:off x="6516688" y="3573463"/>
            <a:ext cx="373062" cy="914400"/>
          </a:xfrm>
          <a:prstGeom prst="rect">
            <a:avLst/>
          </a:prstGeom>
          <a:noFill/>
          <a:ln w="9525">
            <a:noFill/>
          </a:ln>
        </p:spPr>
        <p:txBody>
          <a:bodyPr>
            <a:spAutoFit/>
          </a:bodyPr>
          <a:p>
            <a:r>
              <a:rPr lang="en-US" altLang="zh-CN" sz="5400" b="1">
                <a:solidFill>
                  <a:srgbClr val="FF0000"/>
                </a:solidFill>
                <a:latin typeface="Arial" panose="020B0604020202020204" pitchFamily="34" charset="0"/>
              </a:rPr>
              <a:t>/</a:t>
            </a:r>
            <a:endParaRPr lang="en-US" altLang="zh-CN" sz="5400" b="1">
              <a:solidFill>
                <a:srgbClr val="FF0000"/>
              </a:solidFill>
              <a:latin typeface="Arial" panose="020B0604020202020204" pitchFamily="34" charset="0"/>
            </a:endParaRPr>
          </a:p>
        </p:txBody>
      </p:sp>
      <p:sp>
        <p:nvSpPr>
          <p:cNvPr id="261129" name="文本框 261128"/>
          <p:cNvSpPr txBox="1"/>
          <p:nvPr/>
        </p:nvSpPr>
        <p:spPr>
          <a:xfrm>
            <a:off x="2497138" y="4868863"/>
            <a:ext cx="779462" cy="762000"/>
          </a:xfrm>
          <a:prstGeom prst="rect">
            <a:avLst/>
          </a:prstGeom>
          <a:noFill/>
          <a:ln w="9525">
            <a:noFill/>
          </a:ln>
        </p:spPr>
        <p:txBody>
          <a:bodyPr>
            <a:spAutoFit/>
          </a:bodyPr>
          <a:p>
            <a:r>
              <a:rPr lang="en-US" altLang="zh-CN" sz="4400" b="1">
                <a:solidFill>
                  <a:srgbClr val="FF0000"/>
                </a:solidFill>
                <a:latin typeface="Arial" panose="020B0604020202020204" pitchFamily="34" charset="0"/>
              </a:rPr>
              <a:t>/</a:t>
            </a:r>
            <a:endParaRPr lang="en-US" altLang="zh-CN" sz="4400" b="1">
              <a:solidFill>
                <a:srgbClr val="FF0000"/>
              </a:solidFill>
              <a:latin typeface="Arial" panose="020B0604020202020204" pitchFamily="34" charset="0"/>
            </a:endParaRPr>
          </a:p>
        </p:txBody>
      </p:sp>
      <p:sp>
        <p:nvSpPr>
          <p:cNvPr id="261130" name="矩形 261129"/>
          <p:cNvSpPr/>
          <p:nvPr/>
        </p:nvSpPr>
        <p:spPr>
          <a:xfrm>
            <a:off x="179388" y="333375"/>
            <a:ext cx="8064500" cy="936625"/>
          </a:xfrm>
          <a:prstGeom prst="rect">
            <a:avLst/>
          </a:prstGeom>
          <a:solidFill>
            <a:schemeClr val="tx1"/>
          </a:solidFill>
          <a:ln w="9525" cap="flat" cmpd="sng">
            <a:solidFill>
              <a:srgbClr val="FF0000"/>
            </a:solidFill>
            <a:prstDash val="solid"/>
            <a:miter/>
            <a:headEnd type="none" w="sm" len="sm"/>
            <a:tailEnd type="none" w="sm" len="sm"/>
          </a:ln>
        </p:spPr>
        <p:txBody>
          <a:bodyPr anchor="ctr"/>
          <a:lstStyle>
            <a:lvl1pPr marL="0" lvl="0" indent="0" algn="ctr" defTabSz="914400" rtl="0" eaLnBrk="1" fontAlgn="base" latinLnBrk="0" hangingPunct="1">
              <a:lnSpc>
                <a:spcPct val="100000"/>
              </a:lnSpc>
              <a:spcBef>
                <a:spcPct val="0"/>
              </a:spcBef>
              <a:spcAft>
                <a:spcPct val="0"/>
              </a:spcAft>
              <a:buNone/>
              <a:defRPr sz="6000" b="1" u="none" kern="1200" baseline="0">
                <a:solidFill>
                  <a:schemeClr val="tx2"/>
                </a:solidFill>
                <a:effectLst>
                  <a:outerShdw blurRad="38100" dist="38100" dir="2700000">
                    <a:srgbClr val="C0C0C0"/>
                  </a:outerShdw>
                </a:effectLst>
                <a:latin typeface="Garamond" pitchFamily="18" charset="0"/>
                <a:ea typeface="宋体" panose="02010600030101010101" pitchFamily="2" charset="-122"/>
              </a:defRPr>
            </a:lvl1pPr>
          </a:lstStyle>
          <a:p>
            <a:pPr lvl="0"/>
            <a:r>
              <a:rPr lang="en-US" altLang="zh-CN" sz="4000" dirty="0">
                <a:solidFill>
                  <a:srgbClr val="FF0000"/>
                </a:solidFill>
                <a:latin typeface="楷体_GB2312" pitchFamily="49" charset="-122"/>
                <a:ea typeface="楷体_GB2312" pitchFamily="49" charset="-122"/>
              </a:rPr>
              <a:t>1</a:t>
            </a:r>
            <a:r>
              <a:rPr lang="zh-CN" altLang="en-US" sz="4000" dirty="0">
                <a:solidFill>
                  <a:srgbClr val="FF0000"/>
                </a:solidFill>
                <a:latin typeface="楷体_GB2312" pitchFamily="49" charset="-122"/>
                <a:ea typeface="楷体_GB2312" pitchFamily="49" charset="-122"/>
              </a:rPr>
              <a:t>、找名词（或代词），定句读。</a:t>
            </a:r>
            <a:endParaRPr lang="zh-CN" altLang="en-US" sz="4000" dirty="0">
              <a:solidFill>
                <a:srgbClr val="FF0000"/>
              </a:solidFill>
              <a:latin typeface="楷体_GB2312" pitchFamily="49" charset="-122"/>
              <a:ea typeface="楷体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61130"/>
                                        </p:tgtEl>
                                        <p:attrNameLst>
                                          <p:attrName>style.visibility</p:attrName>
                                        </p:attrNameLst>
                                      </p:cBhvr>
                                      <p:to>
                                        <p:strVal val="visible"/>
                                      </p:to>
                                    </p:set>
                                    <p:animEffect transition="in" filter="diamond(in)">
                                      <p:cBhvr>
                                        <p:cTn id="7" dur="2000"/>
                                        <p:tgtEl>
                                          <p:spTgt spid="261130"/>
                                        </p:tgtEl>
                                      </p:cBhvr>
                                    </p:animEffect>
                                  </p:childTnLst>
                                </p:cTn>
                              </p:par>
                            </p:childTnLst>
                          </p:cTn>
                        </p:par>
                      </p:childTnLst>
                    </p:cTn>
                  </p:par>
                  <p:par>
                    <p:cTn id="8" fill="hold">
                      <p:stCondLst>
                        <p:cond delay="indefinite"/>
                      </p:stCondLst>
                      <p:childTnLst>
                        <p:par>
                          <p:cTn id="9" fill="hold">
                            <p:stCondLst>
                              <p:cond delay="0"/>
                            </p:stCondLst>
                            <p:childTnLst>
                              <p:par>
                                <p:cTn id="10" presetID="55" presetClass="entr" presetSubtype="0" fill="hold" grpId="0" nodeType="clickEffect">
                                  <p:stCondLst>
                                    <p:cond delay="0"/>
                                  </p:stCondLst>
                                  <p:childTnLst>
                                    <p:set>
                                      <p:cBhvr>
                                        <p:cTn id="11" dur="1" fill="hold">
                                          <p:stCondLst>
                                            <p:cond delay="0"/>
                                          </p:stCondLst>
                                        </p:cTn>
                                        <p:tgtEl>
                                          <p:spTgt spid="261122"/>
                                        </p:tgtEl>
                                        <p:attrNameLst>
                                          <p:attrName>style.visibility</p:attrName>
                                        </p:attrNameLst>
                                      </p:cBhvr>
                                      <p:to>
                                        <p:strVal val="visible"/>
                                      </p:to>
                                    </p:set>
                                    <p:anim calcmode="lin" valueType="num">
                                      <p:cBhvr>
                                        <p:cTn id="12" dur="1000" fill="hold"/>
                                        <p:tgtEl>
                                          <p:spTgt spid="261122"/>
                                        </p:tgtEl>
                                        <p:attrNameLst>
                                          <p:attrName>ppt_w</p:attrName>
                                        </p:attrNameLst>
                                      </p:cBhvr>
                                      <p:tavLst>
                                        <p:tav tm="0">
                                          <p:val>
                                            <p:strVal val="#ppt_w*0.70"/>
                                          </p:val>
                                        </p:tav>
                                        <p:tav tm="100000">
                                          <p:val>
                                            <p:strVal val="#ppt_w"/>
                                          </p:val>
                                        </p:tav>
                                      </p:tavLst>
                                    </p:anim>
                                    <p:anim calcmode="lin" valueType="num">
                                      <p:cBhvr>
                                        <p:cTn id="13" dur="1000" fill="hold"/>
                                        <p:tgtEl>
                                          <p:spTgt spid="261122"/>
                                        </p:tgtEl>
                                        <p:attrNameLst>
                                          <p:attrName>ppt_h</p:attrName>
                                        </p:attrNameLst>
                                      </p:cBhvr>
                                      <p:tavLst>
                                        <p:tav tm="0">
                                          <p:val>
                                            <p:strVal val="#ppt_h"/>
                                          </p:val>
                                        </p:tav>
                                        <p:tav tm="100000">
                                          <p:val>
                                            <p:strVal val="#ppt_h"/>
                                          </p:val>
                                        </p:tav>
                                      </p:tavLst>
                                    </p:anim>
                                    <p:animEffect transition="in" filter="fade">
                                      <p:cBhvr>
                                        <p:cTn id="14" dur="1000"/>
                                        <p:tgtEl>
                                          <p:spTgt spid="261122"/>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6" fill="hold" grpId="0" nodeType="clickEffect">
                                  <p:stCondLst>
                                    <p:cond delay="0"/>
                                  </p:stCondLst>
                                  <p:childTnLst>
                                    <p:set>
                                      <p:cBhvr>
                                        <p:cTn id="18" dur="1" fill="hold">
                                          <p:stCondLst>
                                            <p:cond delay="0"/>
                                          </p:stCondLst>
                                        </p:cTn>
                                        <p:tgtEl>
                                          <p:spTgt spid="261124"/>
                                        </p:tgtEl>
                                        <p:attrNameLst>
                                          <p:attrName>style.visibility</p:attrName>
                                        </p:attrNameLst>
                                      </p:cBhvr>
                                      <p:to>
                                        <p:strVal val="visible"/>
                                      </p:to>
                                    </p:set>
                                    <p:animEffect transition="in" filter="barn(inHorizontal)">
                                      <p:cBhvr>
                                        <p:cTn id="19" dur="500"/>
                                        <p:tgtEl>
                                          <p:spTgt spid="261124"/>
                                        </p:tgtEl>
                                      </p:cBhvr>
                                    </p:animEffect>
                                  </p:childTnLst>
                                </p:cTn>
                              </p:par>
                              <p:par>
                                <p:cTn id="20" presetID="16" presetClass="entr" presetSubtype="26" fill="hold" grpId="0" nodeType="withEffect">
                                  <p:stCondLst>
                                    <p:cond delay="0"/>
                                  </p:stCondLst>
                                  <p:childTnLst>
                                    <p:set>
                                      <p:cBhvr>
                                        <p:cTn id="21" dur="1" fill="hold">
                                          <p:stCondLst>
                                            <p:cond delay="0"/>
                                          </p:stCondLst>
                                        </p:cTn>
                                        <p:tgtEl>
                                          <p:spTgt spid="261123"/>
                                        </p:tgtEl>
                                        <p:attrNameLst>
                                          <p:attrName>style.visibility</p:attrName>
                                        </p:attrNameLst>
                                      </p:cBhvr>
                                      <p:to>
                                        <p:strVal val="visible"/>
                                      </p:to>
                                    </p:set>
                                    <p:animEffect transition="in" filter="barn(inHorizontal)">
                                      <p:cBhvr>
                                        <p:cTn id="22" dur="500"/>
                                        <p:tgtEl>
                                          <p:spTgt spid="261123"/>
                                        </p:tgtEl>
                                      </p:cBhvr>
                                    </p:animEffect>
                                  </p:childTnLst>
                                </p:cTn>
                              </p:par>
                              <p:par>
                                <p:cTn id="23" presetID="16" presetClass="entr" presetSubtype="26" fill="hold" grpId="0" nodeType="withEffect">
                                  <p:stCondLst>
                                    <p:cond delay="0"/>
                                  </p:stCondLst>
                                  <p:childTnLst>
                                    <p:set>
                                      <p:cBhvr>
                                        <p:cTn id="24" dur="1" fill="hold">
                                          <p:stCondLst>
                                            <p:cond delay="0"/>
                                          </p:stCondLst>
                                        </p:cTn>
                                        <p:tgtEl>
                                          <p:spTgt spid="261126"/>
                                        </p:tgtEl>
                                        <p:attrNameLst>
                                          <p:attrName>style.visibility</p:attrName>
                                        </p:attrNameLst>
                                      </p:cBhvr>
                                      <p:to>
                                        <p:strVal val="visible"/>
                                      </p:to>
                                    </p:set>
                                    <p:animEffect transition="in" filter="barn(inHorizontal)">
                                      <p:cBhvr>
                                        <p:cTn id="25" dur="500"/>
                                        <p:tgtEl>
                                          <p:spTgt spid="261126"/>
                                        </p:tgtEl>
                                      </p:cBhvr>
                                    </p:animEffect>
                                  </p:childTnLst>
                                </p:cTn>
                              </p:par>
                              <p:par>
                                <p:cTn id="26" presetID="16" presetClass="entr" presetSubtype="26" fill="hold" grpId="0" nodeType="withEffect">
                                  <p:stCondLst>
                                    <p:cond delay="0"/>
                                  </p:stCondLst>
                                  <p:childTnLst>
                                    <p:set>
                                      <p:cBhvr>
                                        <p:cTn id="27" dur="1" fill="hold">
                                          <p:stCondLst>
                                            <p:cond delay="0"/>
                                          </p:stCondLst>
                                        </p:cTn>
                                        <p:tgtEl>
                                          <p:spTgt spid="261128"/>
                                        </p:tgtEl>
                                        <p:attrNameLst>
                                          <p:attrName>style.visibility</p:attrName>
                                        </p:attrNameLst>
                                      </p:cBhvr>
                                      <p:to>
                                        <p:strVal val="visible"/>
                                      </p:to>
                                    </p:set>
                                    <p:animEffect transition="in" filter="barn(inHorizontal)">
                                      <p:cBhvr>
                                        <p:cTn id="28" dur="500"/>
                                        <p:tgtEl>
                                          <p:spTgt spid="261128"/>
                                        </p:tgtEl>
                                      </p:cBhvr>
                                    </p:animEffect>
                                  </p:childTnLst>
                                </p:cTn>
                              </p:par>
                              <p:par>
                                <p:cTn id="29" presetID="16" presetClass="entr" presetSubtype="26" fill="hold" grpId="0" nodeType="withEffect">
                                  <p:stCondLst>
                                    <p:cond delay="0"/>
                                  </p:stCondLst>
                                  <p:childTnLst>
                                    <p:set>
                                      <p:cBhvr>
                                        <p:cTn id="30" dur="1" fill="hold">
                                          <p:stCondLst>
                                            <p:cond delay="0"/>
                                          </p:stCondLst>
                                        </p:cTn>
                                        <p:tgtEl>
                                          <p:spTgt spid="261129"/>
                                        </p:tgtEl>
                                        <p:attrNameLst>
                                          <p:attrName>style.visibility</p:attrName>
                                        </p:attrNameLst>
                                      </p:cBhvr>
                                      <p:to>
                                        <p:strVal val="visible"/>
                                      </p:to>
                                    </p:set>
                                    <p:animEffect transition="in" filter="barn(inHorizontal)">
                                      <p:cBhvr>
                                        <p:cTn id="31" dur="500"/>
                                        <p:tgtEl>
                                          <p:spTgt spid="261129"/>
                                        </p:tgtEl>
                                      </p:cBhvr>
                                    </p:animEffect>
                                  </p:childTnLst>
                                </p:cTn>
                              </p:par>
                              <p:par>
                                <p:cTn id="32" presetID="16" presetClass="entr" presetSubtype="26" fill="hold" grpId="0" nodeType="withEffect">
                                  <p:stCondLst>
                                    <p:cond delay="0"/>
                                  </p:stCondLst>
                                  <p:childTnLst>
                                    <p:set>
                                      <p:cBhvr>
                                        <p:cTn id="33" dur="1" fill="hold">
                                          <p:stCondLst>
                                            <p:cond delay="0"/>
                                          </p:stCondLst>
                                        </p:cTn>
                                        <p:tgtEl>
                                          <p:spTgt spid="261127"/>
                                        </p:tgtEl>
                                        <p:attrNameLst>
                                          <p:attrName>style.visibility</p:attrName>
                                        </p:attrNameLst>
                                      </p:cBhvr>
                                      <p:to>
                                        <p:strVal val="visible"/>
                                      </p:to>
                                    </p:set>
                                    <p:animEffect transition="in" filter="barn(inHorizontal)">
                                      <p:cBhvr>
                                        <p:cTn id="34" dur="500"/>
                                        <p:tgtEl>
                                          <p:spTgt spid="261127"/>
                                        </p:tgtEl>
                                      </p:cBhvr>
                                    </p:animEffect>
                                  </p:childTnLst>
                                </p:cTn>
                              </p:par>
                              <p:par>
                                <p:cTn id="35" presetID="16" presetClass="entr" presetSubtype="26" fill="hold" grpId="0" nodeType="withEffect">
                                  <p:stCondLst>
                                    <p:cond delay="0"/>
                                  </p:stCondLst>
                                  <p:childTnLst>
                                    <p:set>
                                      <p:cBhvr>
                                        <p:cTn id="36" dur="1" fill="hold">
                                          <p:stCondLst>
                                            <p:cond delay="0"/>
                                          </p:stCondLst>
                                        </p:cTn>
                                        <p:tgtEl>
                                          <p:spTgt spid="261125"/>
                                        </p:tgtEl>
                                        <p:attrNameLst>
                                          <p:attrName>style.visibility</p:attrName>
                                        </p:attrNameLst>
                                      </p:cBhvr>
                                      <p:to>
                                        <p:strVal val="visible"/>
                                      </p:to>
                                    </p:set>
                                    <p:animEffect transition="in" filter="barn(inHorizontal)">
                                      <p:cBhvr>
                                        <p:cTn id="37" dur="500"/>
                                        <p:tgtEl>
                                          <p:spTgt spid="2611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1122" grpId="0"/>
      <p:bldP spid="261123" grpId="0"/>
      <p:bldP spid="261124" grpId="0"/>
      <p:bldP spid="261125" grpId="0"/>
      <p:bldP spid="261126" grpId="0"/>
      <p:bldP spid="261127" grpId="0"/>
      <p:bldP spid="261128" grpId="0"/>
      <p:bldP spid="261129" grpId="0"/>
      <p:bldP spid="261130" grpId="0" animBg="1"/>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63170" name="矩形 263169"/>
          <p:cNvSpPr/>
          <p:nvPr/>
        </p:nvSpPr>
        <p:spPr>
          <a:xfrm>
            <a:off x="0" y="1844675"/>
            <a:ext cx="9320213" cy="4419600"/>
          </a:xfrm>
          <a:prstGeom prst="rect">
            <a:avLst/>
          </a:prstGeom>
          <a:noFill/>
          <a:ln w="9525">
            <a:noFill/>
          </a:ln>
        </p:spPr>
        <p:txBody>
          <a:bodyPr>
            <a:spAutoFit/>
          </a:bodyPr>
          <a:p>
            <a:pPr>
              <a:spcBef>
                <a:spcPct val="50000"/>
              </a:spcBef>
            </a:pPr>
            <a:r>
              <a:rPr lang="zh-CN" altLang="en-US" sz="4000" b="1" dirty="0">
                <a:solidFill>
                  <a:srgbClr val="FF0000"/>
                </a:solidFill>
                <a:latin typeface="楷体_GB2312" pitchFamily="49" charset="-122"/>
                <a:ea typeface="楷体_GB2312" pitchFamily="49" charset="-122"/>
              </a:rPr>
              <a:t>陈太丘</a:t>
            </a:r>
            <a:r>
              <a:rPr lang="zh-CN" altLang="en-US" sz="4000" b="1" dirty="0">
                <a:solidFill>
                  <a:srgbClr val="0000FF"/>
                </a:solidFill>
                <a:latin typeface="楷体_GB2312" pitchFamily="49" charset="-122"/>
                <a:ea typeface="楷体_GB2312" pitchFamily="49" charset="-122"/>
              </a:rPr>
              <a:t>与</a:t>
            </a:r>
            <a:r>
              <a:rPr lang="zh-CN" altLang="en-US" sz="4000" b="1" dirty="0">
                <a:solidFill>
                  <a:srgbClr val="FF0000"/>
                </a:solidFill>
                <a:latin typeface="楷体_GB2312" pitchFamily="49" charset="-122"/>
                <a:ea typeface="楷体_GB2312" pitchFamily="49" charset="-122"/>
              </a:rPr>
              <a:t>友</a:t>
            </a:r>
            <a:r>
              <a:rPr lang="zh-CN" altLang="en-US" sz="4000" b="1" dirty="0">
                <a:solidFill>
                  <a:srgbClr val="0000FF"/>
                </a:solidFill>
                <a:latin typeface="楷体_GB2312" pitchFamily="49" charset="-122"/>
                <a:ea typeface="楷体_GB2312" pitchFamily="49" charset="-122"/>
              </a:rPr>
              <a:t>期行期日中过中不至</a:t>
            </a:r>
            <a:r>
              <a:rPr lang="zh-CN" altLang="en-US" sz="4000" b="1" dirty="0">
                <a:solidFill>
                  <a:srgbClr val="FF0000"/>
                </a:solidFill>
                <a:latin typeface="楷体_GB2312" pitchFamily="49" charset="-122"/>
                <a:ea typeface="楷体_GB2312" pitchFamily="49" charset="-122"/>
              </a:rPr>
              <a:t>太丘</a:t>
            </a:r>
            <a:r>
              <a:rPr lang="zh-CN" altLang="en-US" sz="4000" b="1" dirty="0">
                <a:solidFill>
                  <a:srgbClr val="0000FF"/>
                </a:solidFill>
                <a:latin typeface="楷体_GB2312" pitchFamily="49" charset="-122"/>
                <a:ea typeface="楷体_GB2312" pitchFamily="49" charset="-122"/>
              </a:rPr>
              <a:t>舍去去后乃至</a:t>
            </a:r>
            <a:r>
              <a:rPr lang="zh-CN" altLang="en-US" sz="4000" b="1" dirty="0">
                <a:solidFill>
                  <a:srgbClr val="FF0000"/>
                </a:solidFill>
                <a:latin typeface="楷体_GB2312" pitchFamily="49" charset="-122"/>
                <a:ea typeface="楷体_GB2312" pitchFamily="49" charset="-122"/>
              </a:rPr>
              <a:t>元方</a:t>
            </a:r>
            <a:r>
              <a:rPr lang="zh-CN" altLang="en-US" sz="4000" b="1" dirty="0">
                <a:solidFill>
                  <a:srgbClr val="0000FF"/>
                </a:solidFill>
                <a:latin typeface="楷体_GB2312" pitchFamily="49" charset="-122"/>
                <a:ea typeface="楷体_GB2312" pitchFamily="49" charset="-122"/>
              </a:rPr>
              <a:t>时年七岁门外戏客问</a:t>
            </a:r>
            <a:r>
              <a:rPr lang="zh-CN" altLang="en-US" sz="4000" b="1" dirty="0">
                <a:solidFill>
                  <a:srgbClr val="FF0000"/>
                </a:solidFill>
                <a:latin typeface="楷体_GB2312" pitchFamily="49" charset="-122"/>
                <a:ea typeface="楷体_GB2312" pitchFamily="49" charset="-122"/>
              </a:rPr>
              <a:t>元方尊君</a:t>
            </a:r>
            <a:r>
              <a:rPr lang="zh-CN" altLang="en-US" sz="4000" b="1" dirty="0">
                <a:solidFill>
                  <a:srgbClr val="0000FF"/>
                </a:solidFill>
                <a:latin typeface="楷体_GB2312" pitchFamily="49" charset="-122"/>
                <a:ea typeface="楷体_GB2312" pitchFamily="49" charset="-122"/>
              </a:rPr>
              <a:t>在不答曰待君久不至已去</a:t>
            </a:r>
            <a:r>
              <a:rPr lang="zh-CN" altLang="en-US" sz="4000" b="1" dirty="0">
                <a:solidFill>
                  <a:srgbClr val="FF0000"/>
                </a:solidFill>
                <a:latin typeface="楷体_GB2312" pitchFamily="49" charset="-122"/>
                <a:ea typeface="楷体_GB2312" pitchFamily="49" charset="-122"/>
              </a:rPr>
              <a:t>友人</a:t>
            </a:r>
            <a:r>
              <a:rPr lang="zh-CN" altLang="en-US" sz="4000" b="1" dirty="0">
                <a:solidFill>
                  <a:srgbClr val="0000FF"/>
                </a:solidFill>
                <a:latin typeface="楷体_GB2312" pitchFamily="49" charset="-122"/>
                <a:ea typeface="楷体_GB2312" pitchFamily="49" charset="-122"/>
              </a:rPr>
              <a:t>便怒曰非人</a:t>
            </a:r>
            <a:r>
              <a:rPr lang="zh-CN" altLang="en-US" sz="4000" b="1" dirty="0">
                <a:solidFill>
                  <a:srgbClr val="00FF00"/>
                </a:solidFill>
                <a:latin typeface="楷体_GB2312" pitchFamily="49" charset="-122"/>
                <a:ea typeface="楷体_GB2312" pitchFamily="49" charset="-122"/>
              </a:rPr>
              <a:t>哉</a:t>
            </a:r>
            <a:r>
              <a:rPr lang="zh-CN" altLang="en-US" sz="4000" b="1" dirty="0">
                <a:solidFill>
                  <a:srgbClr val="0000FF"/>
                </a:solidFill>
                <a:latin typeface="楷体_GB2312" pitchFamily="49" charset="-122"/>
                <a:ea typeface="楷体_GB2312" pitchFamily="49" charset="-122"/>
              </a:rPr>
              <a:t>与人期行相委而去</a:t>
            </a:r>
            <a:r>
              <a:rPr lang="zh-CN" altLang="en-US" sz="4000" b="1" dirty="0">
                <a:solidFill>
                  <a:srgbClr val="FF0000"/>
                </a:solidFill>
                <a:latin typeface="楷体_GB2312" pitchFamily="49" charset="-122"/>
                <a:ea typeface="楷体_GB2312" pitchFamily="49" charset="-122"/>
              </a:rPr>
              <a:t>元方</a:t>
            </a:r>
            <a:r>
              <a:rPr lang="zh-CN" altLang="en-US" sz="4000" b="1" dirty="0">
                <a:solidFill>
                  <a:srgbClr val="0000FF"/>
                </a:solidFill>
                <a:latin typeface="楷体_GB2312" pitchFamily="49" charset="-122"/>
                <a:ea typeface="楷体_GB2312" pitchFamily="49" charset="-122"/>
              </a:rPr>
              <a:t>曰</a:t>
            </a:r>
            <a:r>
              <a:rPr lang="zh-CN" altLang="en-US" sz="4000" b="1" dirty="0">
                <a:solidFill>
                  <a:srgbClr val="FF0000"/>
                </a:solidFill>
                <a:latin typeface="楷体_GB2312" pitchFamily="49" charset="-122"/>
                <a:ea typeface="楷体_GB2312" pitchFamily="49" charset="-122"/>
              </a:rPr>
              <a:t>君与家君</a:t>
            </a:r>
            <a:r>
              <a:rPr lang="zh-CN" altLang="en-US" sz="4000" b="1" dirty="0">
                <a:solidFill>
                  <a:srgbClr val="0000FF"/>
                </a:solidFill>
                <a:latin typeface="楷体_GB2312" pitchFamily="49" charset="-122"/>
                <a:ea typeface="楷体_GB2312" pitchFamily="49" charset="-122"/>
              </a:rPr>
              <a:t>期日中日中不至则是无信对子骂父则是无礼</a:t>
            </a:r>
            <a:r>
              <a:rPr lang="zh-CN" altLang="en-US" sz="4000" b="1" dirty="0">
                <a:solidFill>
                  <a:srgbClr val="FF0000"/>
                </a:solidFill>
                <a:latin typeface="楷体_GB2312" pitchFamily="49" charset="-122"/>
                <a:ea typeface="楷体_GB2312" pitchFamily="49" charset="-122"/>
              </a:rPr>
              <a:t>友人</a:t>
            </a:r>
            <a:r>
              <a:rPr lang="zh-CN" altLang="en-US" sz="4000" b="1" dirty="0">
                <a:solidFill>
                  <a:srgbClr val="0000FF"/>
                </a:solidFill>
                <a:latin typeface="楷体_GB2312" pitchFamily="49" charset="-122"/>
                <a:ea typeface="楷体_GB2312" pitchFamily="49" charset="-122"/>
              </a:rPr>
              <a:t>惭下车引之</a:t>
            </a:r>
            <a:r>
              <a:rPr lang="zh-CN" altLang="en-US" sz="4000" b="1" dirty="0">
                <a:solidFill>
                  <a:srgbClr val="FF0000"/>
                </a:solidFill>
                <a:latin typeface="楷体_GB2312" pitchFamily="49" charset="-122"/>
                <a:ea typeface="楷体_GB2312" pitchFamily="49" charset="-122"/>
              </a:rPr>
              <a:t>元方</a:t>
            </a:r>
            <a:r>
              <a:rPr lang="zh-CN" altLang="en-US" sz="4000" b="1" dirty="0">
                <a:solidFill>
                  <a:srgbClr val="0000FF"/>
                </a:solidFill>
                <a:latin typeface="楷体_GB2312" pitchFamily="49" charset="-122"/>
                <a:ea typeface="楷体_GB2312" pitchFamily="49" charset="-122"/>
              </a:rPr>
              <a:t>入门不顾</a:t>
            </a:r>
            <a:r>
              <a:rPr lang="en-US" altLang="zh-CN" sz="4000" b="1">
                <a:latin typeface="楷体_GB2312" pitchFamily="49" charset="-122"/>
                <a:ea typeface="楷体_GB2312" pitchFamily="49" charset="-122"/>
              </a:rPr>
              <a:t>.</a:t>
            </a:r>
            <a:r>
              <a:rPr lang="zh-CN" altLang="en-US" sz="4400" b="1" dirty="0">
                <a:latin typeface="楷体_GB2312" pitchFamily="49" charset="-122"/>
                <a:ea typeface="楷体_GB2312" pitchFamily="49" charset="-122"/>
              </a:rPr>
              <a:t>　</a:t>
            </a:r>
            <a:r>
              <a:rPr lang="en-US" altLang="zh-CN" sz="4400" b="1" dirty="0">
                <a:latin typeface="楷体_GB2312" pitchFamily="49" charset="-122"/>
                <a:ea typeface="楷体_GB2312" pitchFamily="49" charset="-122"/>
              </a:rPr>
              <a:t>       </a:t>
            </a:r>
            <a:r>
              <a:rPr lang="zh-CN" altLang="en-US" sz="3600" b="1" dirty="0">
                <a:solidFill>
                  <a:srgbClr val="0000FF"/>
                </a:solidFill>
                <a:latin typeface="楷体_GB2312" pitchFamily="49" charset="-122"/>
                <a:ea typeface="楷体_GB2312" pitchFamily="49" charset="-122"/>
              </a:rPr>
              <a:t>（选自《世说新语》）</a:t>
            </a:r>
            <a:endParaRPr lang="zh-CN" altLang="en-US" sz="3600" b="1" dirty="0">
              <a:solidFill>
                <a:srgbClr val="0000FF"/>
              </a:solidFill>
              <a:latin typeface="楷体_GB2312" pitchFamily="49" charset="-122"/>
              <a:ea typeface="楷体_GB2312" pitchFamily="49" charset="-122"/>
            </a:endParaRPr>
          </a:p>
        </p:txBody>
      </p:sp>
      <p:sp>
        <p:nvSpPr>
          <p:cNvPr id="263171" name="文本框 263170"/>
          <p:cNvSpPr txBox="1"/>
          <p:nvPr/>
        </p:nvSpPr>
        <p:spPr>
          <a:xfrm>
            <a:off x="7019925" y="1412875"/>
            <a:ext cx="504825" cy="1187450"/>
          </a:xfrm>
          <a:prstGeom prst="rect">
            <a:avLst/>
          </a:prstGeom>
          <a:noFill/>
          <a:ln w="9525">
            <a:noFill/>
          </a:ln>
        </p:spPr>
        <p:txBody>
          <a:bodyPr>
            <a:spAutoFit/>
          </a:bodyPr>
          <a:p>
            <a:endParaRPr lang="zh-CN" altLang="en-US" sz="2800" b="1" dirty="0">
              <a:latin typeface="Arial" panose="020B0604020202020204" pitchFamily="34" charset="0"/>
            </a:endParaRPr>
          </a:p>
          <a:p>
            <a:r>
              <a:rPr lang="en-US" altLang="zh-CN" sz="4400" b="1">
                <a:solidFill>
                  <a:srgbClr val="FF0000"/>
                </a:solidFill>
                <a:latin typeface="Arial" panose="020B0604020202020204" pitchFamily="34" charset="0"/>
              </a:rPr>
              <a:t>/</a:t>
            </a:r>
            <a:endParaRPr lang="en-US" altLang="zh-CN" sz="4400" b="1">
              <a:solidFill>
                <a:srgbClr val="FF0000"/>
              </a:solidFill>
              <a:latin typeface="Arial" panose="020B0604020202020204" pitchFamily="34" charset="0"/>
            </a:endParaRPr>
          </a:p>
        </p:txBody>
      </p:sp>
      <p:sp>
        <p:nvSpPr>
          <p:cNvPr id="263172" name="文本框 263171"/>
          <p:cNvSpPr txBox="1"/>
          <p:nvPr/>
        </p:nvSpPr>
        <p:spPr>
          <a:xfrm>
            <a:off x="2484438" y="2451100"/>
            <a:ext cx="417512" cy="762000"/>
          </a:xfrm>
          <a:prstGeom prst="rect">
            <a:avLst/>
          </a:prstGeom>
          <a:noFill/>
          <a:ln w="9525">
            <a:noFill/>
          </a:ln>
        </p:spPr>
        <p:txBody>
          <a:bodyPr>
            <a:spAutoFit/>
          </a:bodyPr>
          <a:p>
            <a:r>
              <a:rPr lang="en-US" altLang="zh-CN" sz="4400" b="1">
                <a:solidFill>
                  <a:srgbClr val="FF0000"/>
                </a:solidFill>
                <a:latin typeface="Arial" panose="020B0604020202020204" pitchFamily="34" charset="0"/>
              </a:rPr>
              <a:t>/</a:t>
            </a:r>
            <a:endParaRPr lang="en-US" altLang="zh-CN" sz="4400" b="1">
              <a:solidFill>
                <a:srgbClr val="FF0000"/>
              </a:solidFill>
              <a:latin typeface="Arial" panose="020B0604020202020204" pitchFamily="34" charset="0"/>
            </a:endParaRPr>
          </a:p>
        </p:txBody>
      </p:sp>
      <p:sp>
        <p:nvSpPr>
          <p:cNvPr id="263173" name="文本框 263172"/>
          <p:cNvSpPr txBox="1"/>
          <p:nvPr/>
        </p:nvSpPr>
        <p:spPr>
          <a:xfrm>
            <a:off x="400050" y="3068638"/>
            <a:ext cx="571500" cy="762000"/>
          </a:xfrm>
          <a:prstGeom prst="rect">
            <a:avLst/>
          </a:prstGeom>
          <a:noFill/>
          <a:ln w="9525">
            <a:noFill/>
          </a:ln>
        </p:spPr>
        <p:txBody>
          <a:bodyPr>
            <a:spAutoFit/>
          </a:bodyPr>
          <a:p>
            <a:r>
              <a:rPr lang="en-US" altLang="zh-CN" sz="4400" b="1">
                <a:solidFill>
                  <a:srgbClr val="FF0000"/>
                </a:solidFill>
                <a:latin typeface="Arial" panose="020B0604020202020204" pitchFamily="34" charset="0"/>
              </a:rPr>
              <a:t>/</a:t>
            </a:r>
            <a:endParaRPr lang="en-US" altLang="zh-CN" sz="4400" b="1">
              <a:solidFill>
                <a:srgbClr val="FF0000"/>
              </a:solidFill>
              <a:latin typeface="Arial" panose="020B0604020202020204" pitchFamily="34" charset="0"/>
            </a:endParaRPr>
          </a:p>
        </p:txBody>
      </p:sp>
      <p:sp>
        <p:nvSpPr>
          <p:cNvPr id="263174" name="文本框 263173"/>
          <p:cNvSpPr txBox="1"/>
          <p:nvPr/>
        </p:nvSpPr>
        <p:spPr>
          <a:xfrm>
            <a:off x="7073900" y="3068638"/>
            <a:ext cx="811213" cy="762000"/>
          </a:xfrm>
          <a:prstGeom prst="rect">
            <a:avLst/>
          </a:prstGeom>
          <a:noFill/>
          <a:ln w="9525">
            <a:noFill/>
          </a:ln>
        </p:spPr>
        <p:txBody>
          <a:bodyPr>
            <a:spAutoFit/>
          </a:bodyPr>
          <a:p>
            <a:r>
              <a:rPr lang="en-US" altLang="zh-CN" sz="4400" b="1">
                <a:solidFill>
                  <a:srgbClr val="FF0000"/>
                </a:solidFill>
                <a:latin typeface="Arial" panose="020B0604020202020204" pitchFamily="34" charset="0"/>
              </a:rPr>
              <a:t>/</a:t>
            </a:r>
            <a:endParaRPr lang="en-US" altLang="zh-CN" sz="4400" b="1">
              <a:solidFill>
                <a:srgbClr val="FF0000"/>
              </a:solidFill>
              <a:latin typeface="Arial" panose="020B0604020202020204" pitchFamily="34" charset="0"/>
            </a:endParaRPr>
          </a:p>
        </p:txBody>
      </p:sp>
      <p:sp>
        <p:nvSpPr>
          <p:cNvPr id="263175" name="文本框 263174"/>
          <p:cNvSpPr txBox="1"/>
          <p:nvPr/>
        </p:nvSpPr>
        <p:spPr>
          <a:xfrm>
            <a:off x="6011863" y="4868863"/>
            <a:ext cx="1123950" cy="762000"/>
          </a:xfrm>
          <a:prstGeom prst="rect">
            <a:avLst/>
          </a:prstGeom>
          <a:noFill/>
          <a:ln w="9525">
            <a:noFill/>
          </a:ln>
        </p:spPr>
        <p:txBody>
          <a:bodyPr>
            <a:spAutoFit/>
          </a:bodyPr>
          <a:p>
            <a:r>
              <a:rPr lang="en-US" altLang="zh-CN" sz="4400" b="1">
                <a:solidFill>
                  <a:srgbClr val="FF0000"/>
                </a:solidFill>
                <a:latin typeface="Arial" panose="020B0604020202020204" pitchFamily="34" charset="0"/>
              </a:rPr>
              <a:t>/</a:t>
            </a:r>
            <a:endParaRPr lang="en-US" altLang="zh-CN" sz="4400" b="1">
              <a:solidFill>
                <a:srgbClr val="FF0000"/>
              </a:solidFill>
              <a:latin typeface="Arial" panose="020B0604020202020204" pitchFamily="34" charset="0"/>
            </a:endParaRPr>
          </a:p>
        </p:txBody>
      </p:sp>
      <p:sp>
        <p:nvSpPr>
          <p:cNvPr id="263176" name="文本框 263175"/>
          <p:cNvSpPr txBox="1"/>
          <p:nvPr/>
        </p:nvSpPr>
        <p:spPr>
          <a:xfrm>
            <a:off x="6516688" y="3573463"/>
            <a:ext cx="373062" cy="914400"/>
          </a:xfrm>
          <a:prstGeom prst="rect">
            <a:avLst/>
          </a:prstGeom>
          <a:noFill/>
          <a:ln w="9525">
            <a:noFill/>
          </a:ln>
        </p:spPr>
        <p:txBody>
          <a:bodyPr>
            <a:spAutoFit/>
          </a:bodyPr>
          <a:p>
            <a:r>
              <a:rPr lang="en-US" altLang="zh-CN" sz="5400" b="1">
                <a:solidFill>
                  <a:srgbClr val="FF0000"/>
                </a:solidFill>
                <a:latin typeface="Arial" panose="020B0604020202020204" pitchFamily="34" charset="0"/>
              </a:rPr>
              <a:t>/</a:t>
            </a:r>
            <a:endParaRPr lang="en-US" altLang="zh-CN" sz="5400" b="1">
              <a:solidFill>
                <a:srgbClr val="FF0000"/>
              </a:solidFill>
              <a:latin typeface="Arial" panose="020B0604020202020204" pitchFamily="34" charset="0"/>
            </a:endParaRPr>
          </a:p>
        </p:txBody>
      </p:sp>
      <p:sp>
        <p:nvSpPr>
          <p:cNvPr id="263177" name="文本框 263176"/>
          <p:cNvSpPr txBox="1"/>
          <p:nvPr/>
        </p:nvSpPr>
        <p:spPr>
          <a:xfrm>
            <a:off x="2497138" y="4868863"/>
            <a:ext cx="779462" cy="762000"/>
          </a:xfrm>
          <a:prstGeom prst="rect">
            <a:avLst/>
          </a:prstGeom>
          <a:noFill/>
          <a:ln w="9525">
            <a:noFill/>
          </a:ln>
        </p:spPr>
        <p:txBody>
          <a:bodyPr>
            <a:spAutoFit/>
          </a:bodyPr>
          <a:p>
            <a:r>
              <a:rPr lang="en-US" altLang="zh-CN" sz="4400" b="1">
                <a:solidFill>
                  <a:srgbClr val="FF0000"/>
                </a:solidFill>
                <a:latin typeface="Arial" panose="020B0604020202020204" pitchFamily="34" charset="0"/>
              </a:rPr>
              <a:t>/</a:t>
            </a:r>
            <a:endParaRPr lang="en-US" altLang="zh-CN" sz="4400" b="1">
              <a:solidFill>
                <a:srgbClr val="FF0000"/>
              </a:solidFill>
              <a:latin typeface="Arial" panose="020B0604020202020204" pitchFamily="34" charset="0"/>
            </a:endParaRPr>
          </a:p>
        </p:txBody>
      </p:sp>
      <p:sp>
        <p:nvSpPr>
          <p:cNvPr id="263179" name="矩形 263178"/>
          <p:cNvSpPr>
            <a:spLocks noRot="1"/>
          </p:cNvSpPr>
          <p:nvPr/>
        </p:nvSpPr>
        <p:spPr>
          <a:xfrm>
            <a:off x="684213" y="404813"/>
            <a:ext cx="6119812" cy="1008062"/>
          </a:xfrm>
          <a:prstGeom prst="rect">
            <a:avLst/>
          </a:prstGeom>
          <a:solidFill>
            <a:schemeClr val="tx1"/>
          </a:solidFill>
          <a:ln w="9525" cap="flat" cmpd="sng">
            <a:solidFill>
              <a:srgbClr val="FF0000"/>
            </a:solidFill>
            <a:prstDash val="solid"/>
            <a:miter/>
            <a:headEnd type="none" w="med" len="med"/>
            <a:tailEnd type="none" w="med" len="med"/>
          </a:ln>
        </p:spPr>
        <p:txBody>
          <a:bodyPr anchor="ctr"/>
          <a:lstStyle>
            <a:lvl1pPr marL="0" lvl="0" indent="0" algn="ctr"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sz="3200" u="none" kern="1200" baseline="0">
                <a:solidFill>
                  <a:schemeClr val="tx1"/>
                </a:solidFill>
                <a:effectLst>
                  <a:outerShdw blurRad="38100" dist="38100" dir="2700000">
                    <a:srgbClr val="C0C0C0"/>
                  </a:outerShdw>
                </a:effectLst>
                <a:latin typeface="Garamond" pitchFamily="18" charset="0"/>
                <a:ea typeface="宋体" panose="02010600030101010101" pitchFamily="2" charset="-122"/>
              </a:defRPr>
            </a:lvl1pPr>
            <a:lvl2pPr marL="457200" lvl="1" indent="0" algn="ctr"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None/>
              <a:defRPr sz="2800" b="0" i="0" u="none" kern="1200" baseline="0">
                <a:solidFill>
                  <a:schemeClr val="tx1"/>
                </a:solidFill>
                <a:effectLst>
                  <a:outerShdw blurRad="38100" dist="38100" dir="2700000">
                    <a:srgbClr val="C0C0C0"/>
                  </a:outerShdw>
                </a:effectLst>
                <a:latin typeface="Garamond" pitchFamily="18" charset="0"/>
                <a:ea typeface="宋体" panose="02010600030101010101" pitchFamily="2" charset="-122"/>
              </a:defRPr>
            </a:lvl2pPr>
            <a:lvl3pPr marL="914400" lvl="2" indent="0" algn="ctr"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None/>
              <a:defRPr sz="2400" b="0" i="0" u="none" kern="1200" baseline="0">
                <a:solidFill>
                  <a:schemeClr val="tx1"/>
                </a:solidFill>
                <a:effectLst>
                  <a:outerShdw blurRad="38100" dist="38100" dir="2700000">
                    <a:srgbClr val="C0C0C0"/>
                  </a:outerShdw>
                </a:effectLst>
                <a:latin typeface="Garamond" pitchFamily="18" charset="0"/>
                <a:ea typeface="宋体" panose="02010600030101010101" pitchFamily="2" charset="-122"/>
              </a:defRPr>
            </a:lvl3pPr>
            <a:lvl4pPr marL="1371600" lvl="3" indent="0" algn="ctr"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None/>
              <a:defRPr sz="2000" b="0" i="0" u="none" kern="1200" baseline="0">
                <a:solidFill>
                  <a:schemeClr val="tx1"/>
                </a:solidFill>
                <a:effectLst>
                  <a:outerShdw blurRad="38100" dist="38100" dir="2700000">
                    <a:srgbClr val="C0C0C0"/>
                  </a:outerShdw>
                </a:effectLst>
                <a:latin typeface="Garamond" pitchFamily="18" charset="0"/>
                <a:ea typeface="宋体" panose="02010600030101010101" pitchFamily="2" charset="-122"/>
              </a:defRPr>
            </a:lvl4pPr>
            <a:lvl5pPr marL="1828800" lvl="4" indent="0" algn="ctr"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sz="2000" b="0" i="0" u="none" kern="1200" baseline="0">
                <a:solidFill>
                  <a:schemeClr val="tx1"/>
                </a:solidFill>
                <a:effectLst>
                  <a:outerShdw blurRad="38100" dist="38100" dir="2700000">
                    <a:srgbClr val="C0C0C0"/>
                  </a:outerShdw>
                </a:effectLst>
                <a:latin typeface="Garamond" pitchFamily="18" charset="0"/>
                <a:ea typeface="宋体" panose="02010600030101010101" pitchFamily="2" charset="-122"/>
              </a:defRPr>
            </a:lvl5pPr>
          </a:lstStyle>
          <a:p>
            <a:pPr lvl="0">
              <a:spcBef>
                <a:spcPct val="0"/>
              </a:spcBef>
              <a:buClrTx/>
              <a:buNone/>
            </a:pPr>
            <a:r>
              <a:rPr lang="en-US" altLang="zh-CN" sz="4000" b="1" dirty="0">
                <a:solidFill>
                  <a:srgbClr val="FF0000"/>
                </a:solidFill>
                <a:latin typeface="楷体_GB2312" pitchFamily="49" charset="-122"/>
                <a:ea typeface="楷体_GB2312" pitchFamily="49" charset="-122"/>
              </a:rPr>
              <a:t>2</a:t>
            </a:r>
            <a:r>
              <a:rPr lang="zh-CN" altLang="en-US" sz="4000" b="1" dirty="0">
                <a:solidFill>
                  <a:srgbClr val="FF0000"/>
                </a:solidFill>
                <a:latin typeface="楷体_GB2312" pitchFamily="49" charset="-122"/>
                <a:ea typeface="楷体_GB2312" pitchFamily="49" charset="-122"/>
              </a:rPr>
              <a:t>、找虚词，定句读。</a:t>
            </a:r>
            <a:endParaRPr lang="zh-CN" altLang="en-US" sz="4000" b="1">
              <a:solidFill>
                <a:srgbClr val="FF0000"/>
              </a:solidFill>
              <a:latin typeface="楷体_GB2312" pitchFamily="49" charset="-122"/>
              <a:ea typeface="楷体_GB2312" pitchFamily="49" charset="-122"/>
            </a:endParaRPr>
          </a:p>
        </p:txBody>
      </p:sp>
      <p:sp>
        <p:nvSpPr>
          <p:cNvPr id="263180" name="文本框 263179"/>
          <p:cNvSpPr txBox="1"/>
          <p:nvPr/>
        </p:nvSpPr>
        <p:spPr>
          <a:xfrm>
            <a:off x="2511425" y="3716338"/>
            <a:ext cx="1123950" cy="762000"/>
          </a:xfrm>
          <a:prstGeom prst="rect">
            <a:avLst/>
          </a:prstGeom>
          <a:noFill/>
          <a:ln w="9525">
            <a:noFill/>
          </a:ln>
        </p:spPr>
        <p:txBody>
          <a:bodyPr>
            <a:spAutoFit/>
          </a:bodyPr>
          <a:p>
            <a:r>
              <a:rPr lang="en-US" altLang="zh-CN" sz="4400" b="1">
                <a:solidFill>
                  <a:srgbClr val="FF0000"/>
                </a:solidFill>
                <a:latin typeface="Arial" panose="020B0604020202020204" pitchFamily="34" charset="0"/>
              </a:rPr>
              <a:t>/</a:t>
            </a:r>
            <a:endParaRPr lang="en-US" altLang="zh-CN" sz="4400" b="1">
              <a:solidFill>
                <a:srgbClr val="FF0000"/>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63179"/>
                                        </p:tgtEl>
                                        <p:attrNameLst>
                                          <p:attrName>style.visibility</p:attrName>
                                        </p:attrNameLst>
                                      </p:cBhvr>
                                      <p:to>
                                        <p:strVal val="visible"/>
                                      </p:to>
                                    </p:set>
                                    <p:animEffect transition="in" filter="diamond(in)">
                                      <p:cBhvr>
                                        <p:cTn id="7" dur="2000"/>
                                        <p:tgtEl>
                                          <p:spTgt spid="263179"/>
                                        </p:tgtEl>
                                      </p:cBhvr>
                                    </p:animEffect>
                                  </p:childTnLst>
                                </p:cTn>
                              </p:par>
                            </p:childTnLst>
                          </p:cTn>
                        </p:par>
                      </p:childTnLst>
                    </p:cTn>
                  </p:par>
                  <p:par>
                    <p:cTn id="8" fill="hold">
                      <p:stCondLst>
                        <p:cond delay="indefinite"/>
                      </p:stCondLst>
                      <p:childTnLst>
                        <p:par>
                          <p:cTn id="9" fill="hold">
                            <p:stCondLst>
                              <p:cond delay="0"/>
                            </p:stCondLst>
                            <p:childTnLst>
                              <p:par>
                                <p:cTn id="10" presetID="55" presetClass="entr" presetSubtype="0" fill="hold" grpId="0" nodeType="clickEffect">
                                  <p:stCondLst>
                                    <p:cond delay="0"/>
                                  </p:stCondLst>
                                  <p:childTnLst>
                                    <p:set>
                                      <p:cBhvr>
                                        <p:cTn id="11" dur="1" fill="hold">
                                          <p:stCondLst>
                                            <p:cond delay="0"/>
                                          </p:stCondLst>
                                        </p:cTn>
                                        <p:tgtEl>
                                          <p:spTgt spid="263170"/>
                                        </p:tgtEl>
                                        <p:attrNameLst>
                                          <p:attrName>style.visibility</p:attrName>
                                        </p:attrNameLst>
                                      </p:cBhvr>
                                      <p:to>
                                        <p:strVal val="visible"/>
                                      </p:to>
                                    </p:set>
                                    <p:anim calcmode="lin" valueType="num">
                                      <p:cBhvr>
                                        <p:cTn id="12" dur="1000" fill="hold"/>
                                        <p:tgtEl>
                                          <p:spTgt spid="263170"/>
                                        </p:tgtEl>
                                        <p:attrNameLst>
                                          <p:attrName>ppt_w</p:attrName>
                                        </p:attrNameLst>
                                      </p:cBhvr>
                                      <p:tavLst>
                                        <p:tav tm="0">
                                          <p:val>
                                            <p:strVal val="#ppt_w*0.70"/>
                                          </p:val>
                                        </p:tav>
                                        <p:tav tm="100000">
                                          <p:val>
                                            <p:strVal val="#ppt_w"/>
                                          </p:val>
                                        </p:tav>
                                      </p:tavLst>
                                    </p:anim>
                                    <p:anim calcmode="lin" valueType="num">
                                      <p:cBhvr>
                                        <p:cTn id="13" dur="1000" fill="hold"/>
                                        <p:tgtEl>
                                          <p:spTgt spid="263170"/>
                                        </p:tgtEl>
                                        <p:attrNameLst>
                                          <p:attrName>ppt_h</p:attrName>
                                        </p:attrNameLst>
                                      </p:cBhvr>
                                      <p:tavLst>
                                        <p:tav tm="0">
                                          <p:val>
                                            <p:strVal val="#ppt_h"/>
                                          </p:val>
                                        </p:tav>
                                        <p:tav tm="100000">
                                          <p:val>
                                            <p:strVal val="#ppt_h"/>
                                          </p:val>
                                        </p:tav>
                                      </p:tavLst>
                                    </p:anim>
                                    <p:animEffect transition="in" filter="fade">
                                      <p:cBhvr>
                                        <p:cTn id="14" dur="1000"/>
                                        <p:tgtEl>
                                          <p:spTgt spid="263170"/>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6" fill="hold" grpId="0" nodeType="clickEffect">
                                  <p:stCondLst>
                                    <p:cond delay="0"/>
                                  </p:stCondLst>
                                  <p:childTnLst>
                                    <p:set>
                                      <p:cBhvr>
                                        <p:cTn id="18" dur="1" fill="hold">
                                          <p:stCondLst>
                                            <p:cond delay="0"/>
                                          </p:stCondLst>
                                        </p:cTn>
                                        <p:tgtEl>
                                          <p:spTgt spid="263171"/>
                                        </p:tgtEl>
                                        <p:attrNameLst>
                                          <p:attrName>style.visibility</p:attrName>
                                        </p:attrNameLst>
                                      </p:cBhvr>
                                      <p:to>
                                        <p:strVal val="visible"/>
                                      </p:to>
                                    </p:set>
                                    <p:animEffect transition="in" filter="barn(inHorizontal)">
                                      <p:cBhvr>
                                        <p:cTn id="19" dur="500"/>
                                        <p:tgtEl>
                                          <p:spTgt spid="263171"/>
                                        </p:tgtEl>
                                      </p:cBhvr>
                                    </p:animEffect>
                                  </p:childTnLst>
                                </p:cTn>
                              </p:par>
                              <p:par>
                                <p:cTn id="20" presetID="16" presetClass="entr" presetSubtype="26" fill="hold" grpId="0" nodeType="withEffect">
                                  <p:stCondLst>
                                    <p:cond delay="0"/>
                                  </p:stCondLst>
                                  <p:childTnLst>
                                    <p:set>
                                      <p:cBhvr>
                                        <p:cTn id="21" dur="1" fill="hold">
                                          <p:stCondLst>
                                            <p:cond delay="0"/>
                                          </p:stCondLst>
                                        </p:cTn>
                                        <p:tgtEl>
                                          <p:spTgt spid="263172"/>
                                        </p:tgtEl>
                                        <p:attrNameLst>
                                          <p:attrName>style.visibility</p:attrName>
                                        </p:attrNameLst>
                                      </p:cBhvr>
                                      <p:to>
                                        <p:strVal val="visible"/>
                                      </p:to>
                                    </p:set>
                                    <p:animEffect transition="in" filter="barn(inHorizontal)">
                                      <p:cBhvr>
                                        <p:cTn id="22" dur="500"/>
                                        <p:tgtEl>
                                          <p:spTgt spid="263172"/>
                                        </p:tgtEl>
                                      </p:cBhvr>
                                    </p:animEffect>
                                  </p:childTnLst>
                                </p:cTn>
                              </p:par>
                              <p:par>
                                <p:cTn id="23" presetID="16" presetClass="entr" presetSubtype="26" fill="hold" grpId="0" nodeType="withEffect">
                                  <p:stCondLst>
                                    <p:cond delay="0"/>
                                  </p:stCondLst>
                                  <p:childTnLst>
                                    <p:set>
                                      <p:cBhvr>
                                        <p:cTn id="24" dur="1" fill="hold">
                                          <p:stCondLst>
                                            <p:cond delay="0"/>
                                          </p:stCondLst>
                                        </p:cTn>
                                        <p:tgtEl>
                                          <p:spTgt spid="263173"/>
                                        </p:tgtEl>
                                        <p:attrNameLst>
                                          <p:attrName>style.visibility</p:attrName>
                                        </p:attrNameLst>
                                      </p:cBhvr>
                                      <p:to>
                                        <p:strVal val="visible"/>
                                      </p:to>
                                    </p:set>
                                    <p:animEffect transition="in" filter="barn(inHorizontal)">
                                      <p:cBhvr>
                                        <p:cTn id="25" dur="500"/>
                                        <p:tgtEl>
                                          <p:spTgt spid="263173"/>
                                        </p:tgtEl>
                                      </p:cBhvr>
                                    </p:animEffect>
                                  </p:childTnLst>
                                </p:cTn>
                              </p:par>
                              <p:par>
                                <p:cTn id="26" presetID="16" presetClass="entr" presetSubtype="26" fill="hold" grpId="0" nodeType="withEffect">
                                  <p:stCondLst>
                                    <p:cond delay="0"/>
                                  </p:stCondLst>
                                  <p:childTnLst>
                                    <p:set>
                                      <p:cBhvr>
                                        <p:cTn id="27" dur="1" fill="hold">
                                          <p:stCondLst>
                                            <p:cond delay="0"/>
                                          </p:stCondLst>
                                        </p:cTn>
                                        <p:tgtEl>
                                          <p:spTgt spid="263174"/>
                                        </p:tgtEl>
                                        <p:attrNameLst>
                                          <p:attrName>style.visibility</p:attrName>
                                        </p:attrNameLst>
                                      </p:cBhvr>
                                      <p:to>
                                        <p:strVal val="visible"/>
                                      </p:to>
                                    </p:set>
                                    <p:animEffect transition="in" filter="barn(inHorizontal)">
                                      <p:cBhvr>
                                        <p:cTn id="28" dur="500"/>
                                        <p:tgtEl>
                                          <p:spTgt spid="263174"/>
                                        </p:tgtEl>
                                      </p:cBhvr>
                                    </p:animEffect>
                                  </p:childTnLst>
                                </p:cTn>
                              </p:par>
                              <p:par>
                                <p:cTn id="29" presetID="16" presetClass="entr" presetSubtype="26" fill="hold" grpId="0" nodeType="withEffect">
                                  <p:stCondLst>
                                    <p:cond delay="0"/>
                                  </p:stCondLst>
                                  <p:childTnLst>
                                    <p:set>
                                      <p:cBhvr>
                                        <p:cTn id="30" dur="1" fill="hold">
                                          <p:stCondLst>
                                            <p:cond delay="0"/>
                                          </p:stCondLst>
                                        </p:cTn>
                                        <p:tgtEl>
                                          <p:spTgt spid="263176"/>
                                        </p:tgtEl>
                                        <p:attrNameLst>
                                          <p:attrName>style.visibility</p:attrName>
                                        </p:attrNameLst>
                                      </p:cBhvr>
                                      <p:to>
                                        <p:strVal val="visible"/>
                                      </p:to>
                                    </p:set>
                                    <p:animEffect transition="in" filter="barn(inHorizontal)">
                                      <p:cBhvr>
                                        <p:cTn id="31" dur="500"/>
                                        <p:tgtEl>
                                          <p:spTgt spid="263176"/>
                                        </p:tgtEl>
                                      </p:cBhvr>
                                    </p:animEffect>
                                  </p:childTnLst>
                                </p:cTn>
                              </p:par>
                              <p:par>
                                <p:cTn id="32" presetID="16" presetClass="entr" presetSubtype="26" fill="hold" grpId="0" nodeType="withEffect">
                                  <p:stCondLst>
                                    <p:cond delay="0"/>
                                  </p:stCondLst>
                                  <p:childTnLst>
                                    <p:set>
                                      <p:cBhvr>
                                        <p:cTn id="33" dur="1" fill="hold">
                                          <p:stCondLst>
                                            <p:cond delay="0"/>
                                          </p:stCondLst>
                                        </p:cTn>
                                        <p:tgtEl>
                                          <p:spTgt spid="263177"/>
                                        </p:tgtEl>
                                        <p:attrNameLst>
                                          <p:attrName>style.visibility</p:attrName>
                                        </p:attrNameLst>
                                      </p:cBhvr>
                                      <p:to>
                                        <p:strVal val="visible"/>
                                      </p:to>
                                    </p:set>
                                    <p:animEffect transition="in" filter="barn(inHorizontal)">
                                      <p:cBhvr>
                                        <p:cTn id="34" dur="500"/>
                                        <p:tgtEl>
                                          <p:spTgt spid="263177"/>
                                        </p:tgtEl>
                                      </p:cBhvr>
                                    </p:animEffect>
                                  </p:childTnLst>
                                </p:cTn>
                              </p:par>
                              <p:par>
                                <p:cTn id="35" presetID="16" presetClass="entr" presetSubtype="26" fill="hold" grpId="0" nodeType="withEffect">
                                  <p:stCondLst>
                                    <p:cond delay="0"/>
                                  </p:stCondLst>
                                  <p:childTnLst>
                                    <p:set>
                                      <p:cBhvr>
                                        <p:cTn id="36" dur="1" fill="hold">
                                          <p:stCondLst>
                                            <p:cond delay="0"/>
                                          </p:stCondLst>
                                        </p:cTn>
                                        <p:tgtEl>
                                          <p:spTgt spid="263175"/>
                                        </p:tgtEl>
                                        <p:attrNameLst>
                                          <p:attrName>style.visibility</p:attrName>
                                        </p:attrNameLst>
                                      </p:cBhvr>
                                      <p:to>
                                        <p:strVal val="visible"/>
                                      </p:to>
                                    </p:set>
                                    <p:animEffect transition="in" filter="barn(inHorizontal)">
                                      <p:cBhvr>
                                        <p:cTn id="37" dur="500"/>
                                        <p:tgtEl>
                                          <p:spTgt spid="263175"/>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6" fill="hold" grpId="0" nodeType="clickEffect">
                                  <p:stCondLst>
                                    <p:cond delay="0"/>
                                  </p:stCondLst>
                                  <p:childTnLst>
                                    <p:set>
                                      <p:cBhvr>
                                        <p:cTn id="41" dur="1" fill="hold">
                                          <p:stCondLst>
                                            <p:cond delay="0"/>
                                          </p:stCondLst>
                                        </p:cTn>
                                        <p:tgtEl>
                                          <p:spTgt spid="263180"/>
                                        </p:tgtEl>
                                        <p:attrNameLst>
                                          <p:attrName>style.visibility</p:attrName>
                                        </p:attrNameLst>
                                      </p:cBhvr>
                                      <p:to>
                                        <p:strVal val="visible"/>
                                      </p:to>
                                    </p:set>
                                    <p:animEffect transition="in" filter="barn(inHorizontal)">
                                      <p:cBhvr>
                                        <p:cTn id="42" dur="500"/>
                                        <p:tgtEl>
                                          <p:spTgt spid="2631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3170" grpId="0"/>
      <p:bldP spid="263171" grpId="0"/>
      <p:bldP spid="263172" grpId="0"/>
      <p:bldP spid="263173" grpId="0"/>
      <p:bldP spid="263174" grpId="0"/>
      <p:bldP spid="263175" grpId="0"/>
      <p:bldP spid="263176" grpId="0"/>
      <p:bldP spid="263177" grpId="0"/>
      <p:bldP spid="263179" grpId="0" animBg="1"/>
      <p:bldP spid="263180" grpId="0"/>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64194" name="矩形 264193"/>
          <p:cNvSpPr/>
          <p:nvPr/>
        </p:nvSpPr>
        <p:spPr>
          <a:xfrm>
            <a:off x="0" y="1844675"/>
            <a:ext cx="9320213" cy="4419600"/>
          </a:xfrm>
          <a:prstGeom prst="rect">
            <a:avLst/>
          </a:prstGeom>
          <a:noFill/>
          <a:ln w="9525">
            <a:noFill/>
          </a:ln>
        </p:spPr>
        <p:txBody>
          <a:bodyPr>
            <a:spAutoFit/>
          </a:bodyPr>
          <a:p>
            <a:pPr>
              <a:spcBef>
                <a:spcPct val="50000"/>
              </a:spcBef>
            </a:pPr>
            <a:r>
              <a:rPr lang="zh-CN" altLang="en-US" sz="4000" b="1" dirty="0">
                <a:solidFill>
                  <a:srgbClr val="FF0000"/>
                </a:solidFill>
                <a:latin typeface="楷体_GB2312" pitchFamily="49" charset="-122"/>
                <a:ea typeface="楷体_GB2312" pitchFamily="49" charset="-122"/>
              </a:rPr>
              <a:t>陈太丘</a:t>
            </a:r>
            <a:r>
              <a:rPr lang="zh-CN" altLang="en-US" sz="4000" b="1" dirty="0">
                <a:solidFill>
                  <a:srgbClr val="0000FF"/>
                </a:solidFill>
                <a:latin typeface="楷体_GB2312" pitchFamily="49" charset="-122"/>
                <a:ea typeface="楷体_GB2312" pitchFamily="49" charset="-122"/>
              </a:rPr>
              <a:t>与</a:t>
            </a:r>
            <a:r>
              <a:rPr lang="zh-CN" altLang="en-US" sz="4000" b="1" dirty="0">
                <a:solidFill>
                  <a:srgbClr val="FF0000"/>
                </a:solidFill>
                <a:latin typeface="楷体_GB2312" pitchFamily="49" charset="-122"/>
                <a:ea typeface="楷体_GB2312" pitchFamily="49" charset="-122"/>
              </a:rPr>
              <a:t>友</a:t>
            </a:r>
            <a:r>
              <a:rPr lang="zh-CN" altLang="en-US" sz="4000" b="1" dirty="0">
                <a:solidFill>
                  <a:srgbClr val="0000FF"/>
                </a:solidFill>
                <a:latin typeface="楷体_GB2312" pitchFamily="49" charset="-122"/>
                <a:ea typeface="楷体_GB2312" pitchFamily="49" charset="-122"/>
              </a:rPr>
              <a:t>期行期日中过中不至</a:t>
            </a:r>
            <a:r>
              <a:rPr lang="zh-CN" altLang="en-US" sz="4000" b="1" dirty="0">
                <a:solidFill>
                  <a:srgbClr val="FF0000"/>
                </a:solidFill>
                <a:latin typeface="楷体_GB2312" pitchFamily="49" charset="-122"/>
                <a:ea typeface="楷体_GB2312" pitchFamily="49" charset="-122"/>
              </a:rPr>
              <a:t>太丘</a:t>
            </a:r>
            <a:r>
              <a:rPr lang="zh-CN" altLang="en-US" sz="4000" b="1" dirty="0">
                <a:solidFill>
                  <a:srgbClr val="0000FF"/>
                </a:solidFill>
                <a:latin typeface="楷体_GB2312" pitchFamily="49" charset="-122"/>
                <a:ea typeface="楷体_GB2312" pitchFamily="49" charset="-122"/>
              </a:rPr>
              <a:t>舍去去后乃至</a:t>
            </a:r>
            <a:r>
              <a:rPr lang="zh-CN" altLang="en-US" sz="4000" b="1" dirty="0">
                <a:solidFill>
                  <a:srgbClr val="FF0000"/>
                </a:solidFill>
                <a:latin typeface="楷体_GB2312" pitchFamily="49" charset="-122"/>
                <a:ea typeface="楷体_GB2312" pitchFamily="49" charset="-122"/>
              </a:rPr>
              <a:t>元方</a:t>
            </a:r>
            <a:r>
              <a:rPr lang="zh-CN" altLang="en-US" sz="4000" b="1" dirty="0">
                <a:solidFill>
                  <a:srgbClr val="0000FF"/>
                </a:solidFill>
                <a:latin typeface="楷体_GB2312" pitchFamily="49" charset="-122"/>
                <a:ea typeface="楷体_GB2312" pitchFamily="49" charset="-122"/>
              </a:rPr>
              <a:t>时年七岁门外戏</a:t>
            </a:r>
            <a:r>
              <a:rPr lang="zh-CN" altLang="en-US" sz="4000" b="1" dirty="0">
                <a:solidFill>
                  <a:schemeClr val="bg2"/>
                </a:solidFill>
                <a:latin typeface="楷体_GB2312" pitchFamily="49" charset="-122"/>
                <a:ea typeface="楷体_GB2312" pitchFamily="49" charset="-122"/>
              </a:rPr>
              <a:t>客问</a:t>
            </a:r>
            <a:r>
              <a:rPr lang="zh-CN" altLang="en-US" sz="4000" b="1" dirty="0">
                <a:solidFill>
                  <a:srgbClr val="FF0000"/>
                </a:solidFill>
                <a:latin typeface="楷体_GB2312" pitchFamily="49" charset="-122"/>
                <a:ea typeface="楷体_GB2312" pitchFamily="49" charset="-122"/>
              </a:rPr>
              <a:t>元方尊君</a:t>
            </a:r>
            <a:r>
              <a:rPr lang="zh-CN" altLang="en-US" sz="4000" b="1" dirty="0">
                <a:solidFill>
                  <a:srgbClr val="0000FF"/>
                </a:solidFill>
                <a:latin typeface="楷体_GB2312" pitchFamily="49" charset="-122"/>
                <a:ea typeface="楷体_GB2312" pitchFamily="49" charset="-122"/>
              </a:rPr>
              <a:t>在不</a:t>
            </a:r>
            <a:r>
              <a:rPr lang="zh-CN" altLang="en-US" sz="4000" b="1" dirty="0">
                <a:solidFill>
                  <a:schemeClr val="bg2"/>
                </a:solidFill>
                <a:latin typeface="楷体_GB2312" pitchFamily="49" charset="-122"/>
                <a:ea typeface="楷体_GB2312" pitchFamily="49" charset="-122"/>
              </a:rPr>
              <a:t>答曰</a:t>
            </a:r>
            <a:r>
              <a:rPr lang="zh-CN" altLang="en-US" sz="4000" b="1" dirty="0">
                <a:solidFill>
                  <a:srgbClr val="0000FF"/>
                </a:solidFill>
                <a:latin typeface="楷体_GB2312" pitchFamily="49" charset="-122"/>
                <a:ea typeface="楷体_GB2312" pitchFamily="49" charset="-122"/>
              </a:rPr>
              <a:t>待君久不至已去</a:t>
            </a:r>
            <a:r>
              <a:rPr lang="zh-CN" altLang="en-US" sz="4000" b="1" dirty="0">
                <a:solidFill>
                  <a:srgbClr val="FF0000"/>
                </a:solidFill>
                <a:latin typeface="楷体_GB2312" pitchFamily="49" charset="-122"/>
                <a:ea typeface="楷体_GB2312" pitchFamily="49" charset="-122"/>
              </a:rPr>
              <a:t>友人</a:t>
            </a:r>
            <a:r>
              <a:rPr lang="zh-CN" altLang="en-US" sz="4000" b="1" dirty="0">
                <a:solidFill>
                  <a:srgbClr val="0000FF"/>
                </a:solidFill>
                <a:latin typeface="楷体_GB2312" pitchFamily="49" charset="-122"/>
                <a:ea typeface="楷体_GB2312" pitchFamily="49" charset="-122"/>
              </a:rPr>
              <a:t>便</a:t>
            </a:r>
            <a:r>
              <a:rPr lang="zh-CN" altLang="en-US" sz="4000" b="1" dirty="0">
                <a:solidFill>
                  <a:schemeClr val="bg2"/>
                </a:solidFill>
                <a:latin typeface="楷体_GB2312" pitchFamily="49" charset="-122"/>
                <a:ea typeface="楷体_GB2312" pitchFamily="49" charset="-122"/>
              </a:rPr>
              <a:t>怒曰</a:t>
            </a:r>
            <a:r>
              <a:rPr lang="zh-CN" altLang="en-US" sz="4000" b="1" dirty="0">
                <a:solidFill>
                  <a:srgbClr val="0000FF"/>
                </a:solidFill>
                <a:latin typeface="楷体_GB2312" pitchFamily="49" charset="-122"/>
                <a:ea typeface="楷体_GB2312" pitchFamily="49" charset="-122"/>
              </a:rPr>
              <a:t>非人</a:t>
            </a:r>
            <a:r>
              <a:rPr lang="zh-CN" altLang="en-US" sz="4000" b="1" dirty="0">
                <a:solidFill>
                  <a:srgbClr val="00FF00"/>
                </a:solidFill>
                <a:latin typeface="楷体_GB2312" pitchFamily="49" charset="-122"/>
                <a:ea typeface="楷体_GB2312" pitchFamily="49" charset="-122"/>
              </a:rPr>
              <a:t>哉</a:t>
            </a:r>
            <a:r>
              <a:rPr lang="zh-CN" altLang="en-US" sz="4000" b="1" dirty="0">
                <a:solidFill>
                  <a:srgbClr val="0000FF"/>
                </a:solidFill>
                <a:latin typeface="楷体_GB2312" pitchFamily="49" charset="-122"/>
                <a:ea typeface="楷体_GB2312" pitchFamily="49" charset="-122"/>
              </a:rPr>
              <a:t>与人期行相委而去</a:t>
            </a:r>
            <a:r>
              <a:rPr lang="zh-CN" altLang="en-US" sz="4000" b="1" dirty="0">
                <a:solidFill>
                  <a:srgbClr val="FF0000"/>
                </a:solidFill>
                <a:latin typeface="楷体_GB2312" pitchFamily="49" charset="-122"/>
                <a:ea typeface="楷体_GB2312" pitchFamily="49" charset="-122"/>
              </a:rPr>
              <a:t>元方</a:t>
            </a:r>
            <a:r>
              <a:rPr lang="zh-CN" altLang="en-US" sz="4000" b="1" dirty="0">
                <a:solidFill>
                  <a:schemeClr val="bg2"/>
                </a:solidFill>
                <a:latin typeface="楷体_GB2312" pitchFamily="49" charset="-122"/>
                <a:ea typeface="楷体_GB2312" pitchFamily="49" charset="-122"/>
              </a:rPr>
              <a:t>曰</a:t>
            </a:r>
            <a:r>
              <a:rPr lang="zh-CN" altLang="en-US" sz="4000" b="1" dirty="0">
                <a:solidFill>
                  <a:srgbClr val="FF0000"/>
                </a:solidFill>
                <a:latin typeface="楷体_GB2312" pitchFamily="49" charset="-122"/>
                <a:ea typeface="楷体_GB2312" pitchFamily="49" charset="-122"/>
              </a:rPr>
              <a:t>君与家君</a:t>
            </a:r>
            <a:r>
              <a:rPr lang="zh-CN" altLang="en-US" sz="4000" b="1" dirty="0">
                <a:solidFill>
                  <a:srgbClr val="0000FF"/>
                </a:solidFill>
                <a:latin typeface="楷体_GB2312" pitchFamily="49" charset="-122"/>
                <a:ea typeface="楷体_GB2312" pitchFamily="49" charset="-122"/>
              </a:rPr>
              <a:t>期日中日中不至则是无信对子骂父则是无礼</a:t>
            </a:r>
            <a:r>
              <a:rPr lang="zh-CN" altLang="en-US" sz="4000" b="1" dirty="0">
                <a:solidFill>
                  <a:srgbClr val="FF0000"/>
                </a:solidFill>
                <a:latin typeface="楷体_GB2312" pitchFamily="49" charset="-122"/>
                <a:ea typeface="楷体_GB2312" pitchFamily="49" charset="-122"/>
              </a:rPr>
              <a:t>友人</a:t>
            </a:r>
            <a:r>
              <a:rPr lang="zh-CN" altLang="en-US" sz="4000" b="1" dirty="0">
                <a:solidFill>
                  <a:srgbClr val="0000FF"/>
                </a:solidFill>
                <a:latin typeface="楷体_GB2312" pitchFamily="49" charset="-122"/>
                <a:ea typeface="楷体_GB2312" pitchFamily="49" charset="-122"/>
              </a:rPr>
              <a:t>惭下车引之</a:t>
            </a:r>
            <a:r>
              <a:rPr lang="zh-CN" altLang="en-US" sz="4000" b="1" dirty="0">
                <a:solidFill>
                  <a:srgbClr val="FF0000"/>
                </a:solidFill>
                <a:latin typeface="楷体_GB2312" pitchFamily="49" charset="-122"/>
                <a:ea typeface="楷体_GB2312" pitchFamily="49" charset="-122"/>
              </a:rPr>
              <a:t>元方</a:t>
            </a:r>
            <a:r>
              <a:rPr lang="zh-CN" altLang="en-US" sz="4000" b="1" dirty="0">
                <a:solidFill>
                  <a:srgbClr val="0000FF"/>
                </a:solidFill>
                <a:latin typeface="楷体_GB2312" pitchFamily="49" charset="-122"/>
                <a:ea typeface="楷体_GB2312" pitchFamily="49" charset="-122"/>
              </a:rPr>
              <a:t>入门不顾</a:t>
            </a:r>
            <a:r>
              <a:rPr lang="en-US" altLang="zh-CN" sz="4000" b="1">
                <a:latin typeface="楷体_GB2312" pitchFamily="49" charset="-122"/>
                <a:ea typeface="楷体_GB2312" pitchFamily="49" charset="-122"/>
              </a:rPr>
              <a:t>.</a:t>
            </a:r>
            <a:r>
              <a:rPr lang="zh-CN" altLang="en-US" sz="4400" b="1" dirty="0">
                <a:latin typeface="楷体_GB2312" pitchFamily="49" charset="-122"/>
                <a:ea typeface="楷体_GB2312" pitchFamily="49" charset="-122"/>
              </a:rPr>
              <a:t>　</a:t>
            </a:r>
            <a:r>
              <a:rPr lang="en-US" altLang="zh-CN" sz="4400" b="1" dirty="0">
                <a:latin typeface="楷体_GB2312" pitchFamily="49" charset="-122"/>
                <a:ea typeface="楷体_GB2312" pitchFamily="49" charset="-122"/>
              </a:rPr>
              <a:t>       </a:t>
            </a:r>
            <a:r>
              <a:rPr lang="zh-CN" altLang="en-US" sz="3600" b="1" dirty="0">
                <a:solidFill>
                  <a:srgbClr val="0000FF"/>
                </a:solidFill>
                <a:latin typeface="楷体_GB2312" pitchFamily="49" charset="-122"/>
                <a:ea typeface="楷体_GB2312" pitchFamily="49" charset="-122"/>
              </a:rPr>
              <a:t>（选自《世说新语》）</a:t>
            </a:r>
            <a:endParaRPr lang="zh-CN" altLang="en-US" sz="3600" b="1" dirty="0">
              <a:solidFill>
                <a:srgbClr val="0000FF"/>
              </a:solidFill>
              <a:latin typeface="楷体_GB2312" pitchFamily="49" charset="-122"/>
              <a:ea typeface="楷体_GB2312" pitchFamily="49" charset="-122"/>
            </a:endParaRPr>
          </a:p>
        </p:txBody>
      </p:sp>
      <p:sp>
        <p:nvSpPr>
          <p:cNvPr id="264195" name="文本框 264194"/>
          <p:cNvSpPr txBox="1"/>
          <p:nvPr/>
        </p:nvSpPr>
        <p:spPr>
          <a:xfrm>
            <a:off x="7019925" y="1412875"/>
            <a:ext cx="504825" cy="1187450"/>
          </a:xfrm>
          <a:prstGeom prst="rect">
            <a:avLst/>
          </a:prstGeom>
          <a:noFill/>
          <a:ln w="9525">
            <a:noFill/>
          </a:ln>
        </p:spPr>
        <p:txBody>
          <a:bodyPr>
            <a:spAutoFit/>
          </a:bodyPr>
          <a:p>
            <a:endParaRPr lang="zh-CN" altLang="en-US" sz="2800" b="1" dirty="0">
              <a:latin typeface="Arial" panose="020B0604020202020204" pitchFamily="34" charset="0"/>
            </a:endParaRPr>
          </a:p>
          <a:p>
            <a:r>
              <a:rPr lang="en-US" altLang="zh-CN" sz="4400" b="1">
                <a:solidFill>
                  <a:srgbClr val="FF0000"/>
                </a:solidFill>
                <a:latin typeface="Arial" panose="020B0604020202020204" pitchFamily="34" charset="0"/>
              </a:rPr>
              <a:t>/</a:t>
            </a:r>
            <a:endParaRPr lang="en-US" altLang="zh-CN" sz="4400" b="1">
              <a:solidFill>
                <a:srgbClr val="FF0000"/>
              </a:solidFill>
              <a:latin typeface="Arial" panose="020B0604020202020204" pitchFamily="34" charset="0"/>
            </a:endParaRPr>
          </a:p>
        </p:txBody>
      </p:sp>
      <p:sp>
        <p:nvSpPr>
          <p:cNvPr id="264196" name="文本框 264195"/>
          <p:cNvSpPr txBox="1"/>
          <p:nvPr/>
        </p:nvSpPr>
        <p:spPr>
          <a:xfrm>
            <a:off x="2484438" y="2451100"/>
            <a:ext cx="417512" cy="762000"/>
          </a:xfrm>
          <a:prstGeom prst="rect">
            <a:avLst/>
          </a:prstGeom>
          <a:noFill/>
          <a:ln w="9525">
            <a:noFill/>
          </a:ln>
        </p:spPr>
        <p:txBody>
          <a:bodyPr>
            <a:spAutoFit/>
          </a:bodyPr>
          <a:p>
            <a:r>
              <a:rPr lang="en-US" altLang="zh-CN" sz="4400" b="1">
                <a:solidFill>
                  <a:srgbClr val="FF0000"/>
                </a:solidFill>
                <a:latin typeface="Arial" panose="020B0604020202020204" pitchFamily="34" charset="0"/>
              </a:rPr>
              <a:t>/</a:t>
            </a:r>
            <a:endParaRPr lang="en-US" altLang="zh-CN" sz="4400" b="1">
              <a:solidFill>
                <a:srgbClr val="FF0000"/>
              </a:solidFill>
              <a:latin typeface="Arial" panose="020B0604020202020204" pitchFamily="34" charset="0"/>
            </a:endParaRPr>
          </a:p>
        </p:txBody>
      </p:sp>
      <p:sp>
        <p:nvSpPr>
          <p:cNvPr id="264197" name="文本框 264196"/>
          <p:cNvSpPr txBox="1"/>
          <p:nvPr/>
        </p:nvSpPr>
        <p:spPr>
          <a:xfrm>
            <a:off x="400050" y="3068638"/>
            <a:ext cx="571500" cy="762000"/>
          </a:xfrm>
          <a:prstGeom prst="rect">
            <a:avLst/>
          </a:prstGeom>
          <a:noFill/>
          <a:ln w="9525">
            <a:noFill/>
          </a:ln>
        </p:spPr>
        <p:txBody>
          <a:bodyPr>
            <a:spAutoFit/>
          </a:bodyPr>
          <a:p>
            <a:r>
              <a:rPr lang="en-US" altLang="zh-CN" sz="4400" b="1">
                <a:solidFill>
                  <a:srgbClr val="FF0000"/>
                </a:solidFill>
                <a:latin typeface="Arial" panose="020B0604020202020204" pitchFamily="34" charset="0"/>
              </a:rPr>
              <a:t>/</a:t>
            </a:r>
            <a:endParaRPr lang="en-US" altLang="zh-CN" sz="4400" b="1">
              <a:solidFill>
                <a:srgbClr val="FF0000"/>
              </a:solidFill>
              <a:latin typeface="Arial" panose="020B0604020202020204" pitchFamily="34" charset="0"/>
            </a:endParaRPr>
          </a:p>
        </p:txBody>
      </p:sp>
      <p:sp>
        <p:nvSpPr>
          <p:cNvPr id="264198" name="文本框 264197"/>
          <p:cNvSpPr txBox="1"/>
          <p:nvPr/>
        </p:nvSpPr>
        <p:spPr>
          <a:xfrm>
            <a:off x="7073900" y="3068638"/>
            <a:ext cx="811213" cy="762000"/>
          </a:xfrm>
          <a:prstGeom prst="rect">
            <a:avLst/>
          </a:prstGeom>
          <a:noFill/>
          <a:ln w="9525">
            <a:noFill/>
          </a:ln>
        </p:spPr>
        <p:txBody>
          <a:bodyPr>
            <a:spAutoFit/>
          </a:bodyPr>
          <a:p>
            <a:r>
              <a:rPr lang="en-US" altLang="zh-CN" sz="4400" b="1">
                <a:solidFill>
                  <a:srgbClr val="FF0000"/>
                </a:solidFill>
                <a:latin typeface="Arial" panose="020B0604020202020204" pitchFamily="34" charset="0"/>
              </a:rPr>
              <a:t>/</a:t>
            </a:r>
            <a:endParaRPr lang="en-US" altLang="zh-CN" sz="4400" b="1">
              <a:solidFill>
                <a:srgbClr val="FF0000"/>
              </a:solidFill>
              <a:latin typeface="Arial" panose="020B0604020202020204" pitchFamily="34" charset="0"/>
            </a:endParaRPr>
          </a:p>
        </p:txBody>
      </p:sp>
      <p:sp>
        <p:nvSpPr>
          <p:cNvPr id="264199" name="文本框 264198"/>
          <p:cNvSpPr txBox="1"/>
          <p:nvPr/>
        </p:nvSpPr>
        <p:spPr>
          <a:xfrm>
            <a:off x="6011863" y="4868863"/>
            <a:ext cx="1123950" cy="762000"/>
          </a:xfrm>
          <a:prstGeom prst="rect">
            <a:avLst/>
          </a:prstGeom>
          <a:noFill/>
          <a:ln w="9525">
            <a:noFill/>
          </a:ln>
        </p:spPr>
        <p:txBody>
          <a:bodyPr>
            <a:spAutoFit/>
          </a:bodyPr>
          <a:p>
            <a:r>
              <a:rPr lang="en-US" altLang="zh-CN" sz="4400" b="1">
                <a:solidFill>
                  <a:srgbClr val="FF0000"/>
                </a:solidFill>
                <a:latin typeface="Arial" panose="020B0604020202020204" pitchFamily="34" charset="0"/>
              </a:rPr>
              <a:t>/</a:t>
            </a:r>
            <a:endParaRPr lang="en-US" altLang="zh-CN" sz="4400" b="1">
              <a:solidFill>
                <a:srgbClr val="FF0000"/>
              </a:solidFill>
              <a:latin typeface="Arial" panose="020B0604020202020204" pitchFamily="34" charset="0"/>
            </a:endParaRPr>
          </a:p>
        </p:txBody>
      </p:sp>
      <p:sp>
        <p:nvSpPr>
          <p:cNvPr id="264200" name="文本框 264199"/>
          <p:cNvSpPr txBox="1"/>
          <p:nvPr/>
        </p:nvSpPr>
        <p:spPr>
          <a:xfrm>
            <a:off x="6516688" y="3573463"/>
            <a:ext cx="373062" cy="914400"/>
          </a:xfrm>
          <a:prstGeom prst="rect">
            <a:avLst/>
          </a:prstGeom>
          <a:noFill/>
          <a:ln w="9525">
            <a:noFill/>
          </a:ln>
        </p:spPr>
        <p:txBody>
          <a:bodyPr>
            <a:spAutoFit/>
          </a:bodyPr>
          <a:p>
            <a:r>
              <a:rPr lang="en-US" altLang="zh-CN" sz="5400" b="1">
                <a:solidFill>
                  <a:srgbClr val="FF0000"/>
                </a:solidFill>
                <a:latin typeface="Arial" panose="020B0604020202020204" pitchFamily="34" charset="0"/>
              </a:rPr>
              <a:t>/</a:t>
            </a:r>
            <a:endParaRPr lang="en-US" altLang="zh-CN" sz="5400" b="1">
              <a:solidFill>
                <a:srgbClr val="FF0000"/>
              </a:solidFill>
              <a:latin typeface="Arial" panose="020B0604020202020204" pitchFamily="34" charset="0"/>
            </a:endParaRPr>
          </a:p>
        </p:txBody>
      </p:sp>
      <p:sp>
        <p:nvSpPr>
          <p:cNvPr id="264201" name="文本框 264200"/>
          <p:cNvSpPr txBox="1"/>
          <p:nvPr/>
        </p:nvSpPr>
        <p:spPr>
          <a:xfrm>
            <a:off x="2497138" y="4868863"/>
            <a:ext cx="779462" cy="762000"/>
          </a:xfrm>
          <a:prstGeom prst="rect">
            <a:avLst/>
          </a:prstGeom>
          <a:noFill/>
          <a:ln w="9525">
            <a:noFill/>
          </a:ln>
        </p:spPr>
        <p:txBody>
          <a:bodyPr>
            <a:spAutoFit/>
          </a:bodyPr>
          <a:p>
            <a:r>
              <a:rPr lang="en-US" altLang="zh-CN" sz="4400" b="1">
                <a:solidFill>
                  <a:srgbClr val="FF0000"/>
                </a:solidFill>
                <a:latin typeface="Arial" panose="020B0604020202020204" pitchFamily="34" charset="0"/>
              </a:rPr>
              <a:t>/</a:t>
            </a:r>
            <a:endParaRPr lang="en-US" altLang="zh-CN" sz="4400" b="1">
              <a:solidFill>
                <a:srgbClr val="FF0000"/>
              </a:solidFill>
              <a:latin typeface="Arial" panose="020B0604020202020204" pitchFamily="34" charset="0"/>
            </a:endParaRPr>
          </a:p>
        </p:txBody>
      </p:sp>
      <p:sp>
        <p:nvSpPr>
          <p:cNvPr id="264202" name="矩形 264201"/>
          <p:cNvSpPr>
            <a:spLocks noRot="1"/>
          </p:cNvSpPr>
          <p:nvPr/>
        </p:nvSpPr>
        <p:spPr>
          <a:xfrm>
            <a:off x="611188" y="404813"/>
            <a:ext cx="6119812" cy="1008062"/>
          </a:xfrm>
          <a:prstGeom prst="rect">
            <a:avLst/>
          </a:prstGeom>
          <a:solidFill>
            <a:schemeClr val="tx1"/>
          </a:solidFill>
          <a:ln w="9525" cap="flat" cmpd="sng">
            <a:solidFill>
              <a:srgbClr val="FF0000"/>
            </a:solidFill>
            <a:prstDash val="solid"/>
            <a:miter/>
            <a:headEnd type="none" w="med" len="med"/>
            <a:tailEnd type="none" w="med" len="med"/>
          </a:ln>
        </p:spPr>
        <p:txBody>
          <a:bodyPr anchor="ctr"/>
          <a:lstStyle>
            <a:lvl1pPr marL="0" lvl="0" indent="0" algn="ctr"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sz="3200" u="none" kern="1200" baseline="0">
                <a:solidFill>
                  <a:schemeClr val="tx1"/>
                </a:solidFill>
                <a:effectLst>
                  <a:outerShdw blurRad="38100" dist="38100" dir="2700000">
                    <a:srgbClr val="C0C0C0"/>
                  </a:outerShdw>
                </a:effectLst>
                <a:latin typeface="Garamond" pitchFamily="18" charset="0"/>
                <a:ea typeface="宋体" panose="02010600030101010101" pitchFamily="2" charset="-122"/>
              </a:defRPr>
            </a:lvl1pPr>
            <a:lvl2pPr marL="457200" lvl="1" indent="0" algn="ctr"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None/>
              <a:defRPr sz="2800" b="0" i="0" u="none" kern="1200" baseline="0">
                <a:solidFill>
                  <a:schemeClr val="tx1"/>
                </a:solidFill>
                <a:effectLst>
                  <a:outerShdw blurRad="38100" dist="38100" dir="2700000">
                    <a:srgbClr val="C0C0C0"/>
                  </a:outerShdw>
                </a:effectLst>
                <a:latin typeface="Garamond" pitchFamily="18" charset="0"/>
                <a:ea typeface="宋体" panose="02010600030101010101" pitchFamily="2" charset="-122"/>
              </a:defRPr>
            </a:lvl2pPr>
            <a:lvl3pPr marL="914400" lvl="2" indent="0" algn="ctr"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None/>
              <a:defRPr sz="2400" b="0" i="0" u="none" kern="1200" baseline="0">
                <a:solidFill>
                  <a:schemeClr val="tx1"/>
                </a:solidFill>
                <a:effectLst>
                  <a:outerShdw blurRad="38100" dist="38100" dir="2700000">
                    <a:srgbClr val="C0C0C0"/>
                  </a:outerShdw>
                </a:effectLst>
                <a:latin typeface="Garamond" pitchFamily="18" charset="0"/>
                <a:ea typeface="宋体" panose="02010600030101010101" pitchFamily="2" charset="-122"/>
              </a:defRPr>
            </a:lvl3pPr>
            <a:lvl4pPr marL="1371600" lvl="3" indent="0" algn="ctr"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None/>
              <a:defRPr sz="2000" b="0" i="0" u="none" kern="1200" baseline="0">
                <a:solidFill>
                  <a:schemeClr val="tx1"/>
                </a:solidFill>
                <a:effectLst>
                  <a:outerShdw blurRad="38100" dist="38100" dir="2700000">
                    <a:srgbClr val="C0C0C0"/>
                  </a:outerShdw>
                </a:effectLst>
                <a:latin typeface="Garamond" pitchFamily="18" charset="0"/>
                <a:ea typeface="宋体" panose="02010600030101010101" pitchFamily="2" charset="-122"/>
              </a:defRPr>
            </a:lvl4pPr>
            <a:lvl5pPr marL="1828800" lvl="4" indent="0" algn="ctr"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sz="2000" b="0" i="0" u="none" kern="1200" baseline="0">
                <a:solidFill>
                  <a:schemeClr val="tx1"/>
                </a:solidFill>
                <a:effectLst>
                  <a:outerShdw blurRad="38100" dist="38100" dir="2700000">
                    <a:srgbClr val="C0C0C0"/>
                  </a:outerShdw>
                </a:effectLst>
                <a:latin typeface="Garamond" pitchFamily="18" charset="0"/>
                <a:ea typeface="宋体" panose="02010600030101010101" pitchFamily="2" charset="-122"/>
              </a:defRPr>
            </a:lvl5pPr>
          </a:lstStyle>
          <a:p>
            <a:pPr lvl="0">
              <a:spcBef>
                <a:spcPct val="0"/>
              </a:spcBef>
              <a:buClrTx/>
              <a:buNone/>
            </a:pPr>
            <a:r>
              <a:rPr lang="en-US" altLang="zh-CN" sz="4000" b="1" dirty="0">
                <a:solidFill>
                  <a:srgbClr val="FF0000"/>
                </a:solidFill>
                <a:latin typeface="楷体_GB2312" pitchFamily="49" charset="-122"/>
                <a:ea typeface="楷体_GB2312" pitchFamily="49" charset="-122"/>
              </a:rPr>
              <a:t>3</a:t>
            </a:r>
            <a:r>
              <a:rPr lang="zh-CN" altLang="en-US" sz="4000" b="1" dirty="0">
                <a:solidFill>
                  <a:srgbClr val="FF0000"/>
                </a:solidFill>
                <a:latin typeface="楷体_GB2312" pitchFamily="49" charset="-122"/>
                <a:ea typeface="楷体_GB2312" pitchFamily="49" charset="-122"/>
              </a:rPr>
              <a:t>、察对话，定句读。</a:t>
            </a:r>
            <a:endParaRPr lang="zh-CN" altLang="en-US" sz="4000" b="1">
              <a:solidFill>
                <a:srgbClr val="FF0000"/>
              </a:solidFill>
              <a:latin typeface="楷体_GB2312" pitchFamily="49" charset="-122"/>
              <a:ea typeface="楷体_GB2312" pitchFamily="49" charset="-122"/>
            </a:endParaRPr>
          </a:p>
        </p:txBody>
      </p:sp>
      <p:sp>
        <p:nvSpPr>
          <p:cNvPr id="264203" name="文本框 264202"/>
          <p:cNvSpPr txBox="1"/>
          <p:nvPr/>
        </p:nvSpPr>
        <p:spPr>
          <a:xfrm>
            <a:off x="2511425" y="3716338"/>
            <a:ext cx="1123950" cy="762000"/>
          </a:xfrm>
          <a:prstGeom prst="rect">
            <a:avLst/>
          </a:prstGeom>
          <a:noFill/>
          <a:ln w="9525">
            <a:noFill/>
          </a:ln>
        </p:spPr>
        <p:txBody>
          <a:bodyPr>
            <a:spAutoFit/>
          </a:bodyPr>
          <a:p>
            <a:r>
              <a:rPr lang="en-US" altLang="zh-CN" sz="4400" b="1">
                <a:solidFill>
                  <a:srgbClr val="FF0000"/>
                </a:solidFill>
                <a:latin typeface="Arial" panose="020B0604020202020204" pitchFamily="34" charset="0"/>
              </a:rPr>
              <a:t>/</a:t>
            </a:r>
            <a:endParaRPr lang="en-US" altLang="zh-CN" sz="4400" b="1">
              <a:solidFill>
                <a:srgbClr val="FF0000"/>
              </a:solidFill>
              <a:latin typeface="Arial" panose="020B0604020202020204" pitchFamily="34" charset="0"/>
            </a:endParaRPr>
          </a:p>
        </p:txBody>
      </p:sp>
      <p:sp>
        <p:nvSpPr>
          <p:cNvPr id="264204" name="矩形 264203"/>
          <p:cNvSpPr/>
          <p:nvPr/>
        </p:nvSpPr>
        <p:spPr>
          <a:xfrm>
            <a:off x="8099425" y="2349500"/>
            <a:ext cx="576263" cy="914400"/>
          </a:xfrm>
          <a:prstGeom prst="rect">
            <a:avLst/>
          </a:prstGeom>
          <a:noFill/>
          <a:ln w="9525">
            <a:noFill/>
          </a:ln>
        </p:spPr>
        <p:txBody>
          <a:bodyPr>
            <a:spAutoFit/>
          </a:bodyPr>
          <a:p>
            <a:r>
              <a:rPr lang="en-US" altLang="zh-CN" sz="5400" b="1">
                <a:solidFill>
                  <a:srgbClr val="FF0000"/>
                </a:solidFill>
                <a:effectLst>
                  <a:outerShdw blurRad="38100" dist="38100" dir="2700000">
                    <a:srgbClr val="C0C0C0"/>
                  </a:outerShdw>
                </a:effectLst>
                <a:latin typeface="Arial" panose="020B0604020202020204" pitchFamily="34" charset="0"/>
              </a:rPr>
              <a:t>/</a:t>
            </a:r>
            <a:endParaRPr lang="en-US" altLang="zh-CN" sz="5400" b="1">
              <a:solidFill>
                <a:srgbClr val="FF0000"/>
              </a:solidFill>
              <a:effectLst>
                <a:outerShdw blurRad="38100" dist="38100" dir="2700000">
                  <a:srgbClr val="C0C0C0"/>
                </a:outerShdw>
              </a:effectLst>
              <a:latin typeface="Arial" panose="020B0604020202020204" pitchFamily="34" charset="0"/>
            </a:endParaRPr>
          </a:p>
        </p:txBody>
      </p:sp>
      <p:sp>
        <p:nvSpPr>
          <p:cNvPr id="264205" name="矩形 264204"/>
          <p:cNvSpPr/>
          <p:nvPr/>
        </p:nvSpPr>
        <p:spPr>
          <a:xfrm>
            <a:off x="3490913" y="2997200"/>
            <a:ext cx="576262" cy="914400"/>
          </a:xfrm>
          <a:prstGeom prst="rect">
            <a:avLst/>
          </a:prstGeom>
          <a:noFill/>
          <a:ln w="9525">
            <a:noFill/>
          </a:ln>
        </p:spPr>
        <p:txBody>
          <a:bodyPr>
            <a:spAutoFit/>
          </a:bodyPr>
          <a:p>
            <a:r>
              <a:rPr lang="en-US" altLang="zh-CN" sz="5400" b="1">
                <a:solidFill>
                  <a:srgbClr val="FF0000"/>
                </a:solidFill>
                <a:effectLst>
                  <a:outerShdw blurRad="38100" dist="38100" dir="2700000">
                    <a:srgbClr val="C0C0C0"/>
                  </a:outerShdw>
                </a:effectLst>
                <a:latin typeface="Arial" panose="020B0604020202020204" pitchFamily="34" charset="0"/>
              </a:rPr>
              <a:t>/</a:t>
            </a:r>
            <a:endParaRPr lang="en-US" altLang="zh-CN" sz="5400" b="1">
              <a:solidFill>
                <a:srgbClr val="FF0000"/>
              </a:solidFill>
              <a:effectLst>
                <a:outerShdw blurRad="38100" dist="38100" dir="2700000">
                  <a:srgbClr val="C0C0C0"/>
                </a:outerShdw>
              </a:effectLst>
              <a:latin typeface="Arial" panose="020B0604020202020204" pitchFamily="34" charset="0"/>
            </a:endParaRPr>
          </a:p>
        </p:txBody>
      </p:sp>
      <p:sp>
        <p:nvSpPr>
          <p:cNvPr id="264206" name="矩形 264205"/>
          <p:cNvSpPr/>
          <p:nvPr/>
        </p:nvSpPr>
        <p:spPr>
          <a:xfrm>
            <a:off x="900113" y="3644900"/>
            <a:ext cx="576262" cy="914400"/>
          </a:xfrm>
          <a:prstGeom prst="rect">
            <a:avLst/>
          </a:prstGeom>
          <a:noFill/>
          <a:ln w="9525">
            <a:noFill/>
          </a:ln>
        </p:spPr>
        <p:txBody>
          <a:bodyPr>
            <a:spAutoFit/>
          </a:bodyPr>
          <a:p>
            <a:r>
              <a:rPr lang="en-US" altLang="zh-CN" sz="5400" b="1">
                <a:solidFill>
                  <a:srgbClr val="FF0000"/>
                </a:solidFill>
                <a:effectLst>
                  <a:outerShdw blurRad="38100" dist="38100" dir="2700000">
                    <a:srgbClr val="C0C0C0"/>
                  </a:outerShdw>
                </a:effectLst>
                <a:latin typeface="Arial" panose="020B0604020202020204" pitchFamily="34" charset="0"/>
              </a:rPr>
              <a:t>/</a:t>
            </a:r>
            <a:endParaRPr lang="en-US" altLang="zh-CN" sz="5400" b="1">
              <a:solidFill>
                <a:srgbClr val="FF0000"/>
              </a:solidFill>
              <a:effectLst>
                <a:outerShdw blurRad="38100" dist="38100" dir="2700000">
                  <a:srgbClr val="C0C0C0"/>
                </a:outerShdw>
              </a:effectLst>
              <a:latin typeface="Arial" panose="020B0604020202020204" pitchFamily="34" charset="0"/>
            </a:endParaRPr>
          </a:p>
        </p:txBody>
      </p:sp>
      <p:sp>
        <p:nvSpPr>
          <p:cNvPr id="264207" name="矩形 264206"/>
          <p:cNvSpPr/>
          <p:nvPr/>
        </p:nvSpPr>
        <p:spPr>
          <a:xfrm>
            <a:off x="8027988" y="3667125"/>
            <a:ext cx="576262" cy="914400"/>
          </a:xfrm>
          <a:prstGeom prst="rect">
            <a:avLst/>
          </a:prstGeom>
          <a:noFill/>
          <a:ln w="9525">
            <a:noFill/>
          </a:ln>
        </p:spPr>
        <p:txBody>
          <a:bodyPr>
            <a:spAutoFit/>
          </a:bodyPr>
          <a:p>
            <a:r>
              <a:rPr lang="en-US" altLang="zh-CN" sz="5400" b="1">
                <a:solidFill>
                  <a:srgbClr val="FF0000"/>
                </a:solidFill>
                <a:effectLst>
                  <a:outerShdw blurRad="38100" dist="38100" dir="2700000">
                    <a:srgbClr val="C0C0C0"/>
                  </a:outerShdw>
                </a:effectLst>
                <a:latin typeface="Arial" panose="020B0604020202020204" pitchFamily="34" charset="0"/>
              </a:rPr>
              <a:t>/</a:t>
            </a:r>
            <a:endParaRPr lang="en-US" altLang="zh-CN" sz="5400" b="1">
              <a:solidFill>
                <a:srgbClr val="FF0000"/>
              </a:solidFill>
              <a:effectLst>
                <a:outerShdw blurRad="38100" dist="38100" dir="2700000">
                  <a:srgbClr val="C0C0C0"/>
                </a:outerShdw>
              </a:effectLst>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64202"/>
                                        </p:tgtEl>
                                        <p:attrNameLst>
                                          <p:attrName>style.visibility</p:attrName>
                                        </p:attrNameLst>
                                      </p:cBhvr>
                                      <p:to>
                                        <p:strVal val="visible"/>
                                      </p:to>
                                    </p:set>
                                    <p:animEffect transition="in" filter="diamond(in)">
                                      <p:cBhvr>
                                        <p:cTn id="7" dur="2000"/>
                                        <p:tgtEl>
                                          <p:spTgt spid="264202"/>
                                        </p:tgtEl>
                                      </p:cBhvr>
                                    </p:animEffect>
                                  </p:childTnLst>
                                </p:cTn>
                              </p:par>
                            </p:childTnLst>
                          </p:cTn>
                        </p:par>
                      </p:childTnLst>
                    </p:cTn>
                  </p:par>
                  <p:par>
                    <p:cTn id="8" fill="hold">
                      <p:stCondLst>
                        <p:cond delay="indefinite"/>
                      </p:stCondLst>
                      <p:childTnLst>
                        <p:par>
                          <p:cTn id="9" fill="hold">
                            <p:stCondLst>
                              <p:cond delay="0"/>
                            </p:stCondLst>
                            <p:childTnLst>
                              <p:par>
                                <p:cTn id="10" presetID="55" presetClass="entr" presetSubtype="0" fill="hold" grpId="0" nodeType="clickEffect">
                                  <p:stCondLst>
                                    <p:cond delay="0"/>
                                  </p:stCondLst>
                                  <p:childTnLst>
                                    <p:set>
                                      <p:cBhvr>
                                        <p:cTn id="11" dur="1" fill="hold">
                                          <p:stCondLst>
                                            <p:cond delay="0"/>
                                          </p:stCondLst>
                                        </p:cTn>
                                        <p:tgtEl>
                                          <p:spTgt spid="264194"/>
                                        </p:tgtEl>
                                        <p:attrNameLst>
                                          <p:attrName>style.visibility</p:attrName>
                                        </p:attrNameLst>
                                      </p:cBhvr>
                                      <p:to>
                                        <p:strVal val="visible"/>
                                      </p:to>
                                    </p:set>
                                    <p:anim calcmode="lin" valueType="num">
                                      <p:cBhvr>
                                        <p:cTn id="12" dur="1000" fill="hold"/>
                                        <p:tgtEl>
                                          <p:spTgt spid="264194"/>
                                        </p:tgtEl>
                                        <p:attrNameLst>
                                          <p:attrName>ppt_w</p:attrName>
                                        </p:attrNameLst>
                                      </p:cBhvr>
                                      <p:tavLst>
                                        <p:tav tm="0">
                                          <p:val>
                                            <p:strVal val="#ppt_w*0.70"/>
                                          </p:val>
                                        </p:tav>
                                        <p:tav tm="100000">
                                          <p:val>
                                            <p:strVal val="#ppt_w"/>
                                          </p:val>
                                        </p:tav>
                                      </p:tavLst>
                                    </p:anim>
                                    <p:anim calcmode="lin" valueType="num">
                                      <p:cBhvr>
                                        <p:cTn id="13" dur="1000" fill="hold"/>
                                        <p:tgtEl>
                                          <p:spTgt spid="264194"/>
                                        </p:tgtEl>
                                        <p:attrNameLst>
                                          <p:attrName>ppt_h</p:attrName>
                                        </p:attrNameLst>
                                      </p:cBhvr>
                                      <p:tavLst>
                                        <p:tav tm="0">
                                          <p:val>
                                            <p:strVal val="#ppt_h"/>
                                          </p:val>
                                        </p:tav>
                                        <p:tav tm="100000">
                                          <p:val>
                                            <p:strVal val="#ppt_h"/>
                                          </p:val>
                                        </p:tav>
                                      </p:tavLst>
                                    </p:anim>
                                    <p:animEffect transition="in" filter="fade">
                                      <p:cBhvr>
                                        <p:cTn id="14" dur="1000"/>
                                        <p:tgtEl>
                                          <p:spTgt spid="264194"/>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6" fill="hold" grpId="0" nodeType="clickEffect">
                                  <p:stCondLst>
                                    <p:cond delay="0"/>
                                  </p:stCondLst>
                                  <p:childTnLst>
                                    <p:set>
                                      <p:cBhvr>
                                        <p:cTn id="18" dur="1" fill="hold">
                                          <p:stCondLst>
                                            <p:cond delay="0"/>
                                          </p:stCondLst>
                                        </p:cTn>
                                        <p:tgtEl>
                                          <p:spTgt spid="264195"/>
                                        </p:tgtEl>
                                        <p:attrNameLst>
                                          <p:attrName>style.visibility</p:attrName>
                                        </p:attrNameLst>
                                      </p:cBhvr>
                                      <p:to>
                                        <p:strVal val="visible"/>
                                      </p:to>
                                    </p:set>
                                    <p:animEffect transition="in" filter="barn(inHorizontal)">
                                      <p:cBhvr>
                                        <p:cTn id="19" dur="500"/>
                                        <p:tgtEl>
                                          <p:spTgt spid="264195"/>
                                        </p:tgtEl>
                                      </p:cBhvr>
                                    </p:animEffect>
                                  </p:childTnLst>
                                </p:cTn>
                              </p:par>
                              <p:par>
                                <p:cTn id="20" presetID="16" presetClass="entr" presetSubtype="26" fill="hold" grpId="0" nodeType="withEffect">
                                  <p:stCondLst>
                                    <p:cond delay="0"/>
                                  </p:stCondLst>
                                  <p:childTnLst>
                                    <p:set>
                                      <p:cBhvr>
                                        <p:cTn id="21" dur="1" fill="hold">
                                          <p:stCondLst>
                                            <p:cond delay="0"/>
                                          </p:stCondLst>
                                        </p:cTn>
                                        <p:tgtEl>
                                          <p:spTgt spid="264196"/>
                                        </p:tgtEl>
                                        <p:attrNameLst>
                                          <p:attrName>style.visibility</p:attrName>
                                        </p:attrNameLst>
                                      </p:cBhvr>
                                      <p:to>
                                        <p:strVal val="visible"/>
                                      </p:to>
                                    </p:set>
                                    <p:animEffect transition="in" filter="barn(inHorizontal)">
                                      <p:cBhvr>
                                        <p:cTn id="22" dur="500"/>
                                        <p:tgtEl>
                                          <p:spTgt spid="264196"/>
                                        </p:tgtEl>
                                      </p:cBhvr>
                                    </p:animEffect>
                                  </p:childTnLst>
                                </p:cTn>
                              </p:par>
                              <p:par>
                                <p:cTn id="23" presetID="16" presetClass="entr" presetSubtype="26" fill="hold" grpId="0" nodeType="withEffect">
                                  <p:stCondLst>
                                    <p:cond delay="0"/>
                                  </p:stCondLst>
                                  <p:childTnLst>
                                    <p:set>
                                      <p:cBhvr>
                                        <p:cTn id="24" dur="1" fill="hold">
                                          <p:stCondLst>
                                            <p:cond delay="0"/>
                                          </p:stCondLst>
                                        </p:cTn>
                                        <p:tgtEl>
                                          <p:spTgt spid="264197"/>
                                        </p:tgtEl>
                                        <p:attrNameLst>
                                          <p:attrName>style.visibility</p:attrName>
                                        </p:attrNameLst>
                                      </p:cBhvr>
                                      <p:to>
                                        <p:strVal val="visible"/>
                                      </p:to>
                                    </p:set>
                                    <p:animEffect transition="in" filter="barn(inHorizontal)">
                                      <p:cBhvr>
                                        <p:cTn id="25" dur="500"/>
                                        <p:tgtEl>
                                          <p:spTgt spid="264197"/>
                                        </p:tgtEl>
                                      </p:cBhvr>
                                    </p:animEffect>
                                  </p:childTnLst>
                                </p:cTn>
                              </p:par>
                              <p:par>
                                <p:cTn id="26" presetID="16" presetClass="entr" presetSubtype="26" fill="hold" grpId="0" nodeType="withEffect">
                                  <p:stCondLst>
                                    <p:cond delay="0"/>
                                  </p:stCondLst>
                                  <p:childTnLst>
                                    <p:set>
                                      <p:cBhvr>
                                        <p:cTn id="27" dur="1" fill="hold">
                                          <p:stCondLst>
                                            <p:cond delay="0"/>
                                          </p:stCondLst>
                                        </p:cTn>
                                        <p:tgtEl>
                                          <p:spTgt spid="264198"/>
                                        </p:tgtEl>
                                        <p:attrNameLst>
                                          <p:attrName>style.visibility</p:attrName>
                                        </p:attrNameLst>
                                      </p:cBhvr>
                                      <p:to>
                                        <p:strVal val="visible"/>
                                      </p:to>
                                    </p:set>
                                    <p:animEffect transition="in" filter="barn(inHorizontal)">
                                      <p:cBhvr>
                                        <p:cTn id="28" dur="500"/>
                                        <p:tgtEl>
                                          <p:spTgt spid="264198"/>
                                        </p:tgtEl>
                                      </p:cBhvr>
                                    </p:animEffect>
                                  </p:childTnLst>
                                </p:cTn>
                              </p:par>
                              <p:par>
                                <p:cTn id="29" presetID="16" presetClass="entr" presetSubtype="26" fill="hold" grpId="0" nodeType="withEffect">
                                  <p:stCondLst>
                                    <p:cond delay="0"/>
                                  </p:stCondLst>
                                  <p:childTnLst>
                                    <p:set>
                                      <p:cBhvr>
                                        <p:cTn id="30" dur="1" fill="hold">
                                          <p:stCondLst>
                                            <p:cond delay="0"/>
                                          </p:stCondLst>
                                        </p:cTn>
                                        <p:tgtEl>
                                          <p:spTgt spid="264200"/>
                                        </p:tgtEl>
                                        <p:attrNameLst>
                                          <p:attrName>style.visibility</p:attrName>
                                        </p:attrNameLst>
                                      </p:cBhvr>
                                      <p:to>
                                        <p:strVal val="visible"/>
                                      </p:to>
                                    </p:set>
                                    <p:animEffect transition="in" filter="barn(inHorizontal)">
                                      <p:cBhvr>
                                        <p:cTn id="31" dur="500"/>
                                        <p:tgtEl>
                                          <p:spTgt spid="264200"/>
                                        </p:tgtEl>
                                      </p:cBhvr>
                                    </p:animEffect>
                                  </p:childTnLst>
                                </p:cTn>
                              </p:par>
                              <p:par>
                                <p:cTn id="32" presetID="16" presetClass="entr" presetSubtype="26" fill="hold" grpId="0" nodeType="withEffect">
                                  <p:stCondLst>
                                    <p:cond delay="0"/>
                                  </p:stCondLst>
                                  <p:childTnLst>
                                    <p:set>
                                      <p:cBhvr>
                                        <p:cTn id="33" dur="1" fill="hold">
                                          <p:stCondLst>
                                            <p:cond delay="0"/>
                                          </p:stCondLst>
                                        </p:cTn>
                                        <p:tgtEl>
                                          <p:spTgt spid="264201"/>
                                        </p:tgtEl>
                                        <p:attrNameLst>
                                          <p:attrName>style.visibility</p:attrName>
                                        </p:attrNameLst>
                                      </p:cBhvr>
                                      <p:to>
                                        <p:strVal val="visible"/>
                                      </p:to>
                                    </p:set>
                                    <p:animEffect transition="in" filter="barn(inHorizontal)">
                                      <p:cBhvr>
                                        <p:cTn id="34" dur="500"/>
                                        <p:tgtEl>
                                          <p:spTgt spid="264201"/>
                                        </p:tgtEl>
                                      </p:cBhvr>
                                    </p:animEffect>
                                  </p:childTnLst>
                                </p:cTn>
                              </p:par>
                              <p:par>
                                <p:cTn id="35" presetID="16" presetClass="entr" presetSubtype="26" fill="hold" grpId="0" nodeType="withEffect">
                                  <p:stCondLst>
                                    <p:cond delay="0"/>
                                  </p:stCondLst>
                                  <p:childTnLst>
                                    <p:set>
                                      <p:cBhvr>
                                        <p:cTn id="36" dur="1" fill="hold">
                                          <p:stCondLst>
                                            <p:cond delay="0"/>
                                          </p:stCondLst>
                                        </p:cTn>
                                        <p:tgtEl>
                                          <p:spTgt spid="264199"/>
                                        </p:tgtEl>
                                        <p:attrNameLst>
                                          <p:attrName>style.visibility</p:attrName>
                                        </p:attrNameLst>
                                      </p:cBhvr>
                                      <p:to>
                                        <p:strVal val="visible"/>
                                      </p:to>
                                    </p:set>
                                    <p:animEffect transition="in" filter="barn(inHorizontal)">
                                      <p:cBhvr>
                                        <p:cTn id="37" dur="500"/>
                                        <p:tgtEl>
                                          <p:spTgt spid="264199"/>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6" fill="hold" grpId="0" nodeType="clickEffect">
                                  <p:stCondLst>
                                    <p:cond delay="0"/>
                                  </p:stCondLst>
                                  <p:childTnLst>
                                    <p:set>
                                      <p:cBhvr>
                                        <p:cTn id="41" dur="1" fill="hold">
                                          <p:stCondLst>
                                            <p:cond delay="0"/>
                                          </p:stCondLst>
                                        </p:cTn>
                                        <p:tgtEl>
                                          <p:spTgt spid="264203"/>
                                        </p:tgtEl>
                                        <p:attrNameLst>
                                          <p:attrName>style.visibility</p:attrName>
                                        </p:attrNameLst>
                                      </p:cBhvr>
                                      <p:to>
                                        <p:strVal val="visible"/>
                                      </p:to>
                                    </p:set>
                                    <p:animEffect transition="in" filter="barn(inHorizontal)">
                                      <p:cBhvr>
                                        <p:cTn id="42" dur="500"/>
                                        <p:tgtEl>
                                          <p:spTgt spid="264203"/>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6" fill="hold" grpId="0" nodeType="clickEffect">
                                  <p:stCondLst>
                                    <p:cond delay="0"/>
                                  </p:stCondLst>
                                  <p:childTnLst>
                                    <p:set>
                                      <p:cBhvr>
                                        <p:cTn id="46" dur="1" fill="hold">
                                          <p:stCondLst>
                                            <p:cond delay="0"/>
                                          </p:stCondLst>
                                        </p:cTn>
                                        <p:tgtEl>
                                          <p:spTgt spid="264204"/>
                                        </p:tgtEl>
                                        <p:attrNameLst>
                                          <p:attrName>style.visibility</p:attrName>
                                        </p:attrNameLst>
                                      </p:cBhvr>
                                      <p:to>
                                        <p:strVal val="visible"/>
                                      </p:to>
                                    </p:set>
                                    <p:animEffect transition="in" filter="barn(inHorizontal)">
                                      <p:cBhvr>
                                        <p:cTn id="47" dur="500"/>
                                        <p:tgtEl>
                                          <p:spTgt spid="264204"/>
                                        </p:tgtEl>
                                      </p:cBhvr>
                                    </p:animEffect>
                                  </p:childTnLst>
                                </p:cTn>
                              </p:par>
                              <p:par>
                                <p:cTn id="48" presetID="16" presetClass="entr" presetSubtype="26" fill="hold" grpId="0" nodeType="withEffect">
                                  <p:stCondLst>
                                    <p:cond delay="0"/>
                                  </p:stCondLst>
                                  <p:childTnLst>
                                    <p:set>
                                      <p:cBhvr>
                                        <p:cTn id="49" dur="1" fill="hold">
                                          <p:stCondLst>
                                            <p:cond delay="0"/>
                                          </p:stCondLst>
                                        </p:cTn>
                                        <p:tgtEl>
                                          <p:spTgt spid="264205"/>
                                        </p:tgtEl>
                                        <p:attrNameLst>
                                          <p:attrName>style.visibility</p:attrName>
                                        </p:attrNameLst>
                                      </p:cBhvr>
                                      <p:to>
                                        <p:strVal val="visible"/>
                                      </p:to>
                                    </p:set>
                                    <p:animEffect transition="in" filter="barn(inHorizontal)">
                                      <p:cBhvr>
                                        <p:cTn id="50" dur="500"/>
                                        <p:tgtEl>
                                          <p:spTgt spid="264205"/>
                                        </p:tgtEl>
                                      </p:cBhvr>
                                    </p:animEffect>
                                  </p:childTnLst>
                                </p:cTn>
                              </p:par>
                              <p:par>
                                <p:cTn id="51" presetID="16" presetClass="entr" presetSubtype="26" fill="hold" grpId="0" nodeType="withEffect">
                                  <p:stCondLst>
                                    <p:cond delay="0"/>
                                  </p:stCondLst>
                                  <p:childTnLst>
                                    <p:set>
                                      <p:cBhvr>
                                        <p:cTn id="52" dur="1" fill="hold">
                                          <p:stCondLst>
                                            <p:cond delay="0"/>
                                          </p:stCondLst>
                                        </p:cTn>
                                        <p:tgtEl>
                                          <p:spTgt spid="264206"/>
                                        </p:tgtEl>
                                        <p:attrNameLst>
                                          <p:attrName>style.visibility</p:attrName>
                                        </p:attrNameLst>
                                      </p:cBhvr>
                                      <p:to>
                                        <p:strVal val="visible"/>
                                      </p:to>
                                    </p:set>
                                    <p:animEffect transition="in" filter="barn(inHorizontal)">
                                      <p:cBhvr>
                                        <p:cTn id="53" dur="500"/>
                                        <p:tgtEl>
                                          <p:spTgt spid="264206"/>
                                        </p:tgtEl>
                                      </p:cBhvr>
                                    </p:animEffect>
                                  </p:childTnLst>
                                </p:cTn>
                              </p:par>
                              <p:par>
                                <p:cTn id="54" presetID="16" presetClass="entr" presetSubtype="26" fill="hold" grpId="0" nodeType="withEffect">
                                  <p:stCondLst>
                                    <p:cond delay="0"/>
                                  </p:stCondLst>
                                  <p:childTnLst>
                                    <p:set>
                                      <p:cBhvr>
                                        <p:cTn id="55" dur="1" fill="hold">
                                          <p:stCondLst>
                                            <p:cond delay="0"/>
                                          </p:stCondLst>
                                        </p:cTn>
                                        <p:tgtEl>
                                          <p:spTgt spid="264207"/>
                                        </p:tgtEl>
                                        <p:attrNameLst>
                                          <p:attrName>style.visibility</p:attrName>
                                        </p:attrNameLst>
                                      </p:cBhvr>
                                      <p:to>
                                        <p:strVal val="visible"/>
                                      </p:to>
                                    </p:set>
                                    <p:animEffect transition="in" filter="barn(inHorizontal)">
                                      <p:cBhvr>
                                        <p:cTn id="56" dur="500"/>
                                        <p:tgtEl>
                                          <p:spTgt spid="2642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4194" grpId="0"/>
      <p:bldP spid="264195" grpId="0"/>
      <p:bldP spid="264196" grpId="0"/>
      <p:bldP spid="264197" grpId="0"/>
      <p:bldP spid="264198" grpId="0"/>
      <p:bldP spid="264199" grpId="0"/>
      <p:bldP spid="264200" grpId="0"/>
      <p:bldP spid="264201" grpId="0"/>
      <p:bldP spid="264202" grpId="0" animBg="1"/>
      <p:bldP spid="264203" grpId="0"/>
      <p:bldP spid="264204" grpId="0"/>
      <p:bldP spid="264205" grpId="0"/>
      <p:bldP spid="264206" grpId="0"/>
      <p:bldP spid="264207" grpId="0"/>
    </p:bld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65218" name="矩形 265217"/>
          <p:cNvSpPr/>
          <p:nvPr/>
        </p:nvSpPr>
        <p:spPr>
          <a:xfrm>
            <a:off x="0" y="1844675"/>
            <a:ext cx="9320213" cy="4419600"/>
          </a:xfrm>
          <a:prstGeom prst="rect">
            <a:avLst/>
          </a:prstGeom>
          <a:noFill/>
          <a:ln w="9525">
            <a:noFill/>
          </a:ln>
        </p:spPr>
        <p:txBody>
          <a:bodyPr>
            <a:spAutoFit/>
          </a:bodyPr>
          <a:p>
            <a:pPr>
              <a:spcBef>
                <a:spcPct val="50000"/>
              </a:spcBef>
            </a:pPr>
            <a:r>
              <a:rPr lang="zh-CN" altLang="en-US" sz="4000" b="1" dirty="0">
                <a:solidFill>
                  <a:srgbClr val="FF0000"/>
                </a:solidFill>
                <a:latin typeface="楷体_GB2312" pitchFamily="49" charset="-122"/>
                <a:ea typeface="楷体_GB2312" pitchFamily="49" charset="-122"/>
              </a:rPr>
              <a:t>陈太丘</a:t>
            </a:r>
            <a:r>
              <a:rPr lang="zh-CN" altLang="en-US" sz="4000" b="1" dirty="0">
                <a:solidFill>
                  <a:srgbClr val="0000FF"/>
                </a:solidFill>
                <a:latin typeface="楷体_GB2312" pitchFamily="49" charset="-122"/>
                <a:ea typeface="楷体_GB2312" pitchFamily="49" charset="-122"/>
              </a:rPr>
              <a:t>与</a:t>
            </a:r>
            <a:r>
              <a:rPr lang="zh-CN" altLang="en-US" sz="4000" b="1" dirty="0">
                <a:solidFill>
                  <a:srgbClr val="FF0000"/>
                </a:solidFill>
                <a:latin typeface="楷体_GB2312" pitchFamily="49" charset="-122"/>
                <a:ea typeface="楷体_GB2312" pitchFamily="49" charset="-122"/>
              </a:rPr>
              <a:t>友</a:t>
            </a:r>
            <a:r>
              <a:rPr lang="zh-CN" altLang="en-US" sz="4000" b="1" dirty="0">
                <a:solidFill>
                  <a:srgbClr val="FF0066"/>
                </a:solidFill>
                <a:latin typeface="楷体_GB2312" pitchFamily="49" charset="-122"/>
                <a:ea typeface="楷体_GB2312" pitchFamily="49" charset="-122"/>
              </a:rPr>
              <a:t>期行期日中</a:t>
            </a:r>
            <a:r>
              <a:rPr lang="zh-CN" altLang="en-US" sz="4000" b="1" dirty="0">
                <a:solidFill>
                  <a:srgbClr val="0000FF"/>
                </a:solidFill>
                <a:latin typeface="楷体_GB2312" pitchFamily="49" charset="-122"/>
                <a:ea typeface="楷体_GB2312" pitchFamily="49" charset="-122"/>
              </a:rPr>
              <a:t>过中不至</a:t>
            </a:r>
            <a:r>
              <a:rPr lang="zh-CN" altLang="en-US" sz="4000" b="1" dirty="0">
                <a:solidFill>
                  <a:srgbClr val="FF0000"/>
                </a:solidFill>
                <a:latin typeface="楷体_GB2312" pitchFamily="49" charset="-122"/>
                <a:ea typeface="楷体_GB2312" pitchFamily="49" charset="-122"/>
              </a:rPr>
              <a:t>太丘</a:t>
            </a:r>
            <a:r>
              <a:rPr lang="zh-CN" altLang="en-US" sz="4000" b="1" dirty="0">
                <a:solidFill>
                  <a:srgbClr val="0000FF"/>
                </a:solidFill>
                <a:latin typeface="楷体_GB2312" pitchFamily="49" charset="-122"/>
                <a:ea typeface="楷体_GB2312" pitchFamily="49" charset="-122"/>
              </a:rPr>
              <a:t>舍</a:t>
            </a:r>
            <a:r>
              <a:rPr lang="zh-CN" altLang="en-US" sz="4000" b="1" dirty="0">
                <a:solidFill>
                  <a:srgbClr val="FF0066"/>
                </a:solidFill>
                <a:latin typeface="楷体_GB2312" pitchFamily="49" charset="-122"/>
                <a:ea typeface="楷体_GB2312" pitchFamily="49" charset="-122"/>
              </a:rPr>
              <a:t>去去</a:t>
            </a:r>
            <a:r>
              <a:rPr lang="zh-CN" altLang="en-US" sz="4000" b="1" dirty="0">
                <a:solidFill>
                  <a:srgbClr val="0000FF"/>
                </a:solidFill>
                <a:latin typeface="楷体_GB2312" pitchFamily="49" charset="-122"/>
                <a:ea typeface="楷体_GB2312" pitchFamily="49" charset="-122"/>
              </a:rPr>
              <a:t>后乃至</a:t>
            </a:r>
            <a:r>
              <a:rPr lang="zh-CN" altLang="en-US" sz="4000" b="1" dirty="0">
                <a:solidFill>
                  <a:srgbClr val="FF0000"/>
                </a:solidFill>
                <a:latin typeface="楷体_GB2312" pitchFamily="49" charset="-122"/>
                <a:ea typeface="楷体_GB2312" pitchFamily="49" charset="-122"/>
              </a:rPr>
              <a:t>元方</a:t>
            </a:r>
            <a:r>
              <a:rPr lang="zh-CN" altLang="en-US" sz="4000" b="1" dirty="0">
                <a:solidFill>
                  <a:srgbClr val="0000FF"/>
                </a:solidFill>
                <a:latin typeface="楷体_GB2312" pitchFamily="49" charset="-122"/>
                <a:ea typeface="楷体_GB2312" pitchFamily="49" charset="-122"/>
              </a:rPr>
              <a:t>时年七岁门外戏</a:t>
            </a:r>
            <a:r>
              <a:rPr lang="zh-CN" altLang="en-US" sz="4000" b="1" dirty="0">
                <a:solidFill>
                  <a:schemeClr val="bg2"/>
                </a:solidFill>
                <a:latin typeface="楷体_GB2312" pitchFamily="49" charset="-122"/>
                <a:ea typeface="楷体_GB2312" pitchFamily="49" charset="-122"/>
              </a:rPr>
              <a:t>客问</a:t>
            </a:r>
            <a:r>
              <a:rPr lang="zh-CN" altLang="en-US" sz="4000" b="1" dirty="0">
                <a:solidFill>
                  <a:srgbClr val="FF0000"/>
                </a:solidFill>
                <a:latin typeface="楷体_GB2312" pitchFamily="49" charset="-122"/>
                <a:ea typeface="楷体_GB2312" pitchFamily="49" charset="-122"/>
              </a:rPr>
              <a:t>元方尊君</a:t>
            </a:r>
            <a:r>
              <a:rPr lang="zh-CN" altLang="en-US" sz="4000" b="1" dirty="0">
                <a:solidFill>
                  <a:srgbClr val="0000FF"/>
                </a:solidFill>
                <a:latin typeface="楷体_GB2312" pitchFamily="49" charset="-122"/>
                <a:ea typeface="楷体_GB2312" pitchFamily="49" charset="-122"/>
              </a:rPr>
              <a:t>在不</a:t>
            </a:r>
            <a:r>
              <a:rPr lang="zh-CN" altLang="en-US" sz="4000" b="1" dirty="0">
                <a:solidFill>
                  <a:schemeClr val="bg2"/>
                </a:solidFill>
                <a:latin typeface="楷体_GB2312" pitchFamily="49" charset="-122"/>
                <a:ea typeface="楷体_GB2312" pitchFamily="49" charset="-122"/>
              </a:rPr>
              <a:t>答曰</a:t>
            </a:r>
            <a:r>
              <a:rPr lang="zh-CN" altLang="en-US" sz="4000" b="1" dirty="0">
                <a:solidFill>
                  <a:srgbClr val="0000FF"/>
                </a:solidFill>
                <a:latin typeface="楷体_GB2312" pitchFamily="49" charset="-122"/>
                <a:ea typeface="楷体_GB2312" pitchFamily="49" charset="-122"/>
              </a:rPr>
              <a:t>待君久不至已去</a:t>
            </a:r>
            <a:r>
              <a:rPr lang="zh-CN" altLang="en-US" sz="4000" b="1" dirty="0">
                <a:solidFill>
                  <a:srgbClr val="FF0000"/>
                </a:solidFill>
                <a:latin typeface="楷体_GB2312" pitchFamily="49" charset="-122"/>
                <a:ea typeface="楷体_GB2312" pitchFamily="49" charset="-122"/>
              </a:rPr>
              <a:t>友人</a:t>
            </a:r>
            <a:r>
              <a:rPr lang="zh-CN" altLang="en-US" sz="4000" b="1" dirty="0">
                <a:solidFill>
                  <a:srgbClr val="0000FF"/>
                </a:solidFill>
                <a:latin typeface="楷体_GB2312" pitchFamily="49" charset="-122"/>
                <a:ea typeface="楷体_GB2312" pitchFamily="49" charset="-122"/>
              </a:rPr>
              <a:t>便</a:t>
            </a:r>
            <a:r>
              <a:rPr lang="zh-CN" altLang="en-US" sz="4000" b="1" dirty="0">
                <a:solidFill>
                  <a:schemeClr val="bg2"/>
                </a:solidFill>
                <a:latin typeface="楷体_GB2312" pitchFamily="49" charset="-122"/>
                <a:ea typeface="楷体_GB2312" pitchFamily="49" charset="-122"/>
              </a:rPr>
              <a:t>怒曰</a:t>
            </a:r>
            <a:r>
              <a:rPr lang="zh-CN" altLang="en-US" sz="4000" b="1" dirty="0">
                <a:solidFill>
                  <a:srgbClr val="0000FF"/>
                </a:solidFill>
                <a:latin typeface="楷体_GB2312" pitchFamily="49" charset="-122"/>
                <a:ea typeface="楷体_GB2312" pitchFamily="49" charset="-122"/>
              </a:rPr>
              <a:t>非人</a:t>
            </a:r>
            <a:r>
              <a:rPr lang="zh-CN" altLang="en-US" sz="4000" b="1" dirty="0">
                <a:solidFill>
                  <a:srgbClr val="00FF00"/>
                </a:solidFill>
                <a:latin typeface="楷体_GB2312" pitchFamily="49" charset="-122"/>
                <a:ea typeface="楷体_GB2312" pitchFamily="49" charset="-122"/>
              </a:rPr>
              <a:t>哉</a:t>
            </a:r>
            <a:r>
              <a:rPr lang="zh-CN" altLang="en-US" sz="4000" b="1" dirty="0">
                <a:solidFill>
                  <a:srgbClr val="0000FF"/>
                </a:solidFill>
                <a:latin typeface="楷体_GB2312" pitchFamily="49" charset="-122"/>
                <a:ea typeface="楷体_GB2312" pitchFamily="49" charset="-122"/>
              </a:rPr>
              <a:t>与人期行相委而去</a:t>
            </a:r>
            <a:r>
              <a:rPr lang="zh-CN" altLang="en-US" sz="4000" b="1" dirty="0">
                <a:solidFill>
                  <a:srgbClr val="FF0000"/>
                </a:solidFill>
                <a:latin typeface="楷体_GB2312" pitchFamily="49" charset="-122"/>
                <a:ea typeface="楷体_GB2312" pitchFamily="49" charset="-122"/>
              </a:rPr>
              <a:t>元方</a:t>
            </a:r>
            <a:r>
              <a:rPr lang="zh-CN" altLang="en-US" sz="4000" b="1" dirty="0">
                <a:solidFill>
                  <a:schemeClr val="bg2"/>
                </a:solidFill>
                <a:latin typeface="楷体_GB2312" pitchFamily="49" charset="-122"/>
                <a:ea typeface="楷体_GB2312" pitchFamily="49" charset="-122"/>
              </a:rPr>
              <a:t>曰</a:t>
            </a:r>
            <a:r>
              <a:rPr lang="zh-CN" altLang="en-US" sz="4000" b="1" dirty="0">
                <a:solidFill>
                  <a:srgbClr val="FF0000"/>
                </a:solidFill>
                <a:latin typeface="楷体_GB2312" pitchFamily="49" charset="-122"/>
                <a:ea typeface="楷体_GB2312" pitchFamily="49" charset="-122"/>
              </a:rPr>
              <a:t>君与家君</a:t>
            </a:r>
            <a:r>
              <a:rPr lang="zh-CN" altLang="en-US" sz="4000" b="1" dirty="0">
                <a:solidFill>
                  <a:srgbClr val="0000FF"/>
                </a:solidFill>
                <a:latin typeface="楷体_GB2312" pitchFamily="49" charset="-122"/>
                <a:ea typeface="楷体_GB2312" pitchFamily="49" charset="-122"/>
              </a:rPr>
              <a:t>期</a:t>
            </a:r>
            <a:r>
              <a:rPr lang="zh-CN" altLang="en-US" sz="4000" b="1" dirty="0">
                <a:solidFill>
                  <a:srgbClr val="FF0066"/>
                </a:solidFill>
                <a:latin typeface="楷体_GB2312" pitchFamily="49" charset="-122"/>
                <a:ea typeface="楷体_GB2312" pitchFamily="49" charset="-122"/>
              </a:rPr>
              <a:t>日中日中</a:t>
            </a:r>
            <a:r>
              <a:rPr lang="zh-CN" altLang="en-US" sz="4000" b="1" dirty="0">
                <a:solidFill>
                  <a:srgbClr val="0000FF"/>
                </a:solidFill>
                <a:latin typeface="楷体_GB2312" pitchFamily="49" charset="-122"/>
                <a:ea typeface="楷体_GB2312" pitchFamily="49" charset="-122"/>
              </a:rPr>
              <a:t>不至则</a:t>
            </a:r>
            <a:r>
              <a:rPr lang="zh-CN" altLang="en-US" sz="4000" b="1" dirty="0">
                <a:solidFill>
                  <a:srgbClr val="FF0066"/>
                </a:solidFill>
                <a:latin typeface="楷体_GB2312" pitchFamily="49" charset="-122"/>
                <a:ea typeface="楷体_GB2312" pitchFamily="49" charset="-122"/>
              </a:rPr>
              <a:t>是无信</a:t>
            </a:r>
            <a:r>
              <a:rPr lang="zh-CN" altLang="en-US" sz="4000" b="1" dirty="0">
                <a:solidFill>
                  <a:srgbClr val="0000FF"/>
                </a:solidFill>
                <a:latin typeface="楷体_GB2312" pitchFamily="49" charset="-122"/>
                <a:ea typeface="楷体_GB2312" pitchFamily="49" charset="-122"/>
              </a:rPr>
              <a:t>对子骂父则</a:t>
            </a:r>
            <a:r>
              <a:rPr lang="zh-CN" altLang="en-US" sz="4000" b="1" dirty="0">
                <a:solidFill>
                  <a:srgbClr val="FF0066"/>
                </a:solidFill>
                <a:latin typeface="楷体_GB2312" pitchFamily="49" charset="-122"/>
                <a:ea typeface="楷体_GB2312" pitchFamily="49" charset="-122"/>
              </a:rPr>
              <a:t>是无礼</a:t>
            </a:r>
            <a:r>
              <a:rPr lang="zh-CN" altLang="en-US" sz="4000" b="1" dirty="0">
                <a:solidFill>
                  <a:srgbClr val="FF0000"/>
                </a:solidFill>
                <a:latin typeface="楷体_GB2312" pitchFamily="49" charset="-122"/>
                <a:ea typeface="楷体_GB2312" pitchFamily="49" charset="-122"/>
              </a:rPr>
              <a:t>友人</a:t>
            </a:r>
            <a:r>
              <a:rPr lang="zh-CN" altLang="en-US" sz="4000" b="1" dirty="0">
                <a:solidFill>
                  <a:srgbClr val="0000FF"/>
                </a:solidFill>
                <a:latin typeface="楷体_GB2312" pitchFamily="49" charset="-122"/>
                <a:ea typeface="楷体_GB2312" pitchFamily="49" charset="-122"/>
              </a:rPr>
              <a:t>惭下车引之</a:t>
            </a:r>
            <a:r>
              <a:rPr lang="zh-CN" altLang="en-US" sz="4000" b="1" dirty="0">
                <a:solidFill>
                  <a:srgbClr val="FF0000"/>
                </a:solidFill>
                <a:latin typeface="楷体_GB2312" pitchFamily="49" charset="-122"/>
                <a:ea typeface="楷体_GB2312" pitchFamily="49" charset="-122"/>
              </a:rPr>
              <a:t>元方</a:t>
            </a:r>
            <a:r>
              <a:rPr lang="zh-CN" altLang="en-US" sz="4000" b="1" dirty="0">
                <a:solidFill>
                  <a:srgbClr val="0000FF"/>
                </a:solidFill>
                <a:latin typeface="楷体_GB2312" pitchFamily="49" charset="-122"/>
                <a:ea typeface="楷体_GB2312" pitchFamily="49" charset="-122"/>
              </a:rPr>
              <a:t>入门不顾</a:t>
            </a:r>
            <a:r>
              <a:rPr lang="en-US" altLang="zh-CN" sz="4000" b="1">
                <a:latin typeface="楷体_GB2312" pitchFamily="49" charset="-122"/>
                <a:ea typeface="楷体_GB2312" pitchFamily="49" charset="-122"/>
              </a:rPr>
              <a:t>.</a:t>
            </a:r>
            <a:r>
              <a:rPr lang="zh-CN" altLang="en-US" sz="4400" b="1" dirty="0">
                <a:latin typeface="楷体_GB2312" pitchFamily="49" charset="-122"/>
                <a:ea typeface="楷体_GB2312" pitchFamily="49" charset="-122"/>
              </a:rPr>
              <a:t>　</a:t>
            </a:r>
            <a:r>
              <a:rPr lang="en-US" altLang="zh-CN" sz="4400" b="1" dirty="0">
                <a:latin typeface="楷体_GB2312" pitchFamily="49" charset="-122"/>
                <a:ea typeface="楷体_GB2312" pitchFamily="49" charset="-122"/>
              </a:rPr>
              <a:t>       </a:t>
            </a:r>
            <a:r>
              <a:rPr lang="zh-CN" altLang="en-US" sz="3600" b="1" dirty="0">
                <a:solidFill>
                  <a:srgbClr val="0000FF"/>
                </a:solidFill>
                <a:latin typeface="楷体_GB2312" pitchFamily="49" charset="-122"/>
                <a:ea typeface="楷体_GB2312" pitchFamily="49" charset="-122"/>
              </a:rPr>
              <a:t>（选自《世说新语》）</a:t>
            </a:r>
            <a:endParaRPr lang="zh-CN" altLang="en-US" sz="3600" b="1" dirty="0">
              <a:solidFill>
                <a:srgbClr val="0000FF"/>
              </a:solidFill>
              <a:latin typeface="楷体_GB2312" pitchFamily="49" charset="-122"/>
              <a:ea typeface="楷体_GB2312" pitchFamily="49" charset="-122"/>
            </a:endParaRPr>
          </a:p>
        </p:txBody>
      </p:sp>
      <p:sp>
        <p:nvSpPr>
          <p:cNvPr id="265219" name="文本框 265218"/>
          <p:cNvSpPr txBox="1"/>
          <p:nvPr/>
        </p:nvSpPr>
        <p:spPr>
          <a:xfrm>
            <a:off x="7019925" y="1412875"/>
            <a:ext cx="504825" cy="1187450"/>
          </a:xfrm>
          <a:prstGeom prst="rect">
            <a:avLst/>
          </a:prstGeom>
          <a:noFill/>
          <a:ln w="9525">
            <a:noFill/>
          </a:ln>
        </p:spPr>
        <p:txBody>
          <a:bodyPr>
            <a:spAutoFit/>
          </a:bodyPr>
          <a:p>
            <a:endParaRPr lang="zh-CN" altLang="en-US" sz="2800" b="1" dirty="0">
              <a:latin typeface="Arial" panose="020B0604020202020204" pitchFamily="34" charset="0"/>
            </a:endParaRPr>
          </a:p>
          <a:p>
            <a:r>
              <a:rPr lang="en-US" altLang="zh-CN" sz="4400" b="1">
                <a:solidFill>
                  <a:srgbClr val="FF0000"/>
                </a:solidFill>
                <a:latin typeface="Arial" panose="020B0604020202020204" pitchFamily="34" charset="0"/>
              </a:rPr>
              <a:t>/</a:t>
            </a:r>
            <a:endParaRPr lang="en-US" altLang="zh-CN" sz="4400" b="1">
              <a:solidFill>
                <a:srgbClr val="FF0000"/>
              </a:solidFill>
              <a:latin typeface="Arial" panose="020B0604020202020204" pitchFamily="34" charset="0"/>
            </a:endParaRPr>
          </a:p>
        </p:txBody>
      </p:sp>
      <p:sp>
        <p:nvSpPr>
          <p:cNvPr id="265220" name="文本框 265219"/>
          <p:cNvSpPr txBox="1"/>
          <p:nvPr/>
        </p:nvSpPr>
        <p:spPr>
          <a:xfrm>
            <a:off x="2484438" y="2451100"/>
            <a:ext cx="417512" cy="762000"/>
          </a:xfrm>
          <a:prstGeom prst="rect">
            <a:avLst/>
          </a:prstGeom>
          <a:noFill/>
          <a:ln w="9525">
            <a:noFill/>
          </a:ln>
        </p:spPr>
        <p:txBody>
          <a:bodyPr>
            <a:spAutoFit/>
          </a:bodyPr>
          <a:p>
            <a:r>
              <a:rPr lang="en-US" altLang="zh-CN" sz="4400" b="1">
                <a:solidFill>
                  <a:srgbClr val="FF0000"/>
                </a:solidFill>
                <a:latin typeface="Arial" panose="020B0604020202020204" pitchFamily="34" charset="0"/>
              </a:rPr>
              <a:t>/</a:t>
            </a:r>
            <a:endParaRPr lang="en-US" altLang="zh-CN" sz="4400" b="1">
              <a:solidFill>
                <a:srgbClr val="FF0000"/>
              </a:solidFill>
              <a:latin typeface="Arial" panose="020B0604020202020204" pitchFamily="34" charset="0"/>
            </a:endParaRPr>
          </a:p>
        </p:txBody>
      </p:sp>
      <p:sp>
        <p:nvSpPr>
          <p:cNvPr id="265221" name="文本框 265220"/>
          <p:cNvSpPr txBox="1"/>
          <p:nvPr/>
        </p:nvSpPr>
        <p:spPr>
          <a:xfrm>
            <a:off x="400050" y="3068638"/>
            <a:ext cx="571500" cy="762000"/>
          </a:xfrm>
          <a:prstGeom prst="rect">
            <a:avLst/>
          </a:prstGeom>
          <a:noFill/>
          <a:ln w="9525">
            <a:noFill/>
          </a:ln>
        </p:spPr>
        <p:txBody>
          <a:bodyPr>
            <a:spAutoFit/>
          </a:bodyPr>
          <a:p>
            <a:r>
              <a:rPr lang="en-US" altLang="zh-CN" sz="4400" b="1">
                <a:solidFill>
                  <a:srgbClr val="FF0000"/>
                </a:solidFill>
                <a:latin typeface="Arial" panose="020B0604020202020204" pitchFamily="34" charset="0"/>
              </a:rPr>
              <a:t>/</a:t>
            </a:r>
            <a:endParaRPr lang="en-US" altLang="zh-CN" sz="4400" b="1">
              <a:solidFill>
                <a:srgbClr val="FF0000"/>
              </a:solidFill>
              <a:latin typeface="Arial" panose="020B0604020202020204" pitchFamily="34" charset="0"/>
            </a:endParaRPr>
          </a:p>
        </p:txBody>
      </p:sp>
      <p:sp>
        <p:nvSpPr>
          <p:cNvPr id="265222" name="文本框 265221"/>
          <p:cNvSpPr txBox="1"/>
          <p:nvPr/>
        </p:nvSpPr>
        <p:spPr>
          <a:xfrm>
            <a:off x="7073900" y="3068638"/>
            <a:ext cx="811213" cy="762000"/>
          </a:xfrm>
          <a:prstGeom prst="rect">
            <a:avLst/>
          </a:prstGeom>
          <a:noFill/>
          <a:ln w="9525">
            <a:noFill/>
          </a:ln>
        </p:spPr>
        <p:txBody>
          <a:bodyPr>
            <a:spAutoFit/>
          </a:bodyPr>
          <a:p>
            <a:r>
              <a:rPr lang="en-US" altLang="zh-CN" sz="4400" b="1">
                <a:solidFill>
                  <a:srgbClr val="FF0000"/>
                </a:solidFill>
                <a:latin typeface="Arial" panose="020B0604020202020204" pitchFamily="34" charset="0"/>
              </a:rPr>
              <a:t>/</a:t>
            </a:r>
            <a:endParaRPr lang="en-US" altLang="zh-CN" sz="4400" b="1">
              <a:solidFill>
                <a:srgbClr val="FF0000"/>
              </a:solidFill>
              <a:latin typeface="Arial" panose="020B0604020202020204" pitchFamily="34" charset="0"/>
            </a:endParaRPr>
          </a:p>
        </p:txBody>
      </p:sp>
      <p:sp>
        <p:nvSpPr>
          <p:cNvPr id="265223" name="文本框 265222"/>
          <p:cNvSpPr txBox="1"/>
          <p:nvPr/>
        </p:nvSpPr>
        <p:spPr>
          <a:xfrm>
            <a:off x="6011863" y="4868863"/>
            <a:ext cx="1123950" cy="762000"/>
          </a:xfrm>
          <a:prstGeom prst="rect">
            <a:avLst/>
          </a:prstGeom>
          <a:noFill/>
          <a:ln w="9525">
            <a:noFill/>
          </a:ln>
        </p:spPr>
        <p:txBody>
          <a:bodyPr>
            <a:spAutoFit/>
          </a:bodyPr>
          <a:p>
            <a:r>
              <a:rPr lang="en-US" altLang="zh-CN" sz="4400" b="1">
                <a:solidFill>
                  <a:srgbClr val="FF0000"/>
                </a:solidFill>
                <a:latin typeface="Arial" panose="020B0604020202020204" pitchFamily="34" charset="0"/>
              </a:rPr>
              <a:t>/</a:t>
            </a:r>
            <a:endParaRPr lang="en-US" altLang="zh-CN" sz="4400" b="1">
              <a:solidFill>
                <a:srgbClr val="FF0000"/>
              </a:solidFill>
              <a:latin typeface="Arial" panose="020B0604020202020204" pitchFamily="34" charset="0"/>
            </a:endParaRPr>
          </a:p>
        </p:txBody>
      </p:sp>
      <p:sp>
        <p:nvSpPr>
          <p:cNvPr id="265224" name="文本框 265223"/>
          <p:cNvSpPr txBox="1"/>
          <p:nvPr/>
        </p:nvSpPr>
        <p:spPr>
          <a:xfrm>
            <a:off x="6516688" y="3573463"/>
            <a:ext cx="373062" cy="914400"/>
          </a:xfrm>
          <a:prstGeom prst="rect">
            <a:avLst/>
          </a:prstGeom>
          <a:noFill/>
          <a:ln w="9525">
            <a:noFill/>
          </a:ln>
        </p:spPr>
        <p:txBody>
          <a:bodyPr>
            <a:spAutoFit/>
          </a:bodyPr>
          <a:p>
            <a:r>
              <a:rPr lang="en-US" altLang="zh-CN" sz="5400" b="1">
                <a:solidFill>
                  <a:srgbClr val="FF0000"/>
                </a:solidFill>
                <a:latin typeface="Arial" panose="020B0604020202020204" pitchFamily="34" charset="0"/>
              </a:rPr>
              <a:t>/</a:t>
            </a:r>
            <a:endParaRPr lang="en-US" altLang="zh-CN" sz="5400" b="1">
              <a:solidFill>
                <a:srgbClr val="FF0000"/>
              </a:solidFill>
              <a:latin typeface="Arial" panose="020B0604020202020204" pitchFamily="34" charset="0"/>
            </a:endParaRPr>
          </a:p>
        </p:txBody>
      </p:sp>
      <p:sp>
        <p:nvSpPr>
          <p:cNvPr id="265225" name="文本框 265224"/>
          <p:cNvSpPr txBox="1"/>
          <p:nvPr/>
        </p:nvSpPr>
        <p:spPr>
          <a:xfrm>
            <a:off x="2497138" y="4868863"/>
            <a:ext cx="779462" cy="762000"/>
          </a:xfrm>
          <a:prstGeom prst="rect">
            <a:avLst/>
          </a:prstGeom>
          <a:noFill/>
          <a:ln w="9525">
            <a:noFill/>
          </a:ln>
        </p:spPr>
        <p:txBody>
          <a:bodyPr>
            <a:spAutoFit/>
          </a:bodyPr>
          <a:p>
            <a:r>
              <a:rPr lang="en-US" altLang="zh-CN" sz="4400" b="1">
                <a:solidFill>
                  <a:srgbClr val="FF0000"/>
                </a:solidFill>
                <a:latin typeface="Arial" panose="020B0604020202020204" pitchFamily="34" charset="0"/>
              </a:rPr>
              <a:t>/</a:t>
            </a:r>
            <a:endParaRPr lang="en-US" altLang="zh-CN" sz="4400" b="1">
              <a:solidFill>
                <a:srgbClr val="FF0000"/>
              </a:solidFill>
              <a:latin typeface="Arial" panose="020B0604020202020204" pitchFamily="34" charset="0"/>
            </a:endParaRPr>
          </a:p>
        </p:txBody>
      </p:sp>
      <p:sp>
        <p:nvSpPr>
          <p:cNvPr id="265226" name="矩形 265225"/>
          <p:cNvSpPr>
            <a:spLocks noRot="1"/>
          </p:cNvSpPr>
          <p:nvPr/>
        </p:nvSpPr>
        <p:spPr>
          <a:xfrm>
            <a:off x="611188" y="404813"/>
            <a:ext cx="6119812" cy="1008062"/>
          </a:xfrm>
          <a:prstGeom prst="rect">
            <a:avLst/>
          </a:prstGeom>
          <a:solidFill>
            <a:schemeClr val="tx1"/>
          </a:solidFill>
          <a:ln w="9525" cap="flat" cmpd="sng">
            <a:solidFill>
              <a:srgbClr val="FF0000"/>
            </a:solidFill>
            <a:prstDash val="solid"/>
            <a:miter/>
            <a:headEnd type="none" w="med" len="med"/>
            <a:tailEnd type="none" w="med" len="med"/>
          </a:ln>
        </p:spPr>
        <p:txBody>
          <a:bodyPr anchor="ctr"/>
          <a:lstStyle>
            <a:lvl1pPr marL="0" lvl="0" indent="0" algn="ctr"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sz="3200" u="none" kern="1200" baseline="0">
                <a:solidFill>
                  <a:schemeClr val="tx1"/>
                </a:solidFill>
                <a:effectLst>
                  <a:outerShdw blurRad="38100" dist="38100" dir="2700000">
                    <a:srgbClr val="C0C0C0"/>
                  </a:outerShdw>
                </a:effectLst>
                <a:latin typeface="Garamond" pitchFamily="18" charset="0"/>
                <a:ea typeface="宋体" panose="02010600030101010101" pitchFamily="2" charset="-122"/>
              </a:defRPr>
            </a:lvl1pPr>
            <a:lvl2pPr marL="457200" lvl="1" indent="0" algn="ctr"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None/>
              <a:defRPr sz="2800" b="0" i="0" u="none" kern="1200" baseline="0">
                <a:solidFill>
                  <a:schemeClr val="tx1"/>
                </a:solidFill>
                <a:effectLst>
                  <a:outerShdw blurRad="38100" dist="38100" dir="2700000">
                    <a:srgbClr val="C0C0C0"/>
                  </a:outerShdw>
                </a:effectLst>
                <a:latin typeface="Garamond" pitchFamily="18" charset="0"/>
                <a:ea typeface="宋体" panose="02010600030101010101" pitchFamily="2" charset="-122"/>
              </a:defRPr>
            </a:lvl2pPr>
            <a:lvl3pPr marL="914400" lvl="2" indent="0" algn="ctr"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None/>
              <a:defRPr sz="2400" b="0" i="0" u="none" kern="1200" baseline="0">
                <a:solidFill>
                  <a:schemeClr val="tx1"/>
                </a:solidFill>
                <a:effectLst>
                  <a:outerShdw blurRad="38100" dist="38100" dir="2700000">
                    <a:srgbClr val="C0C0C0"/>
                  </a:outerShdw>
                </a:effectLst>
                <a:latin typeface="Garamond" pitchFamily="18" charset="0"/>
                <a:ea typeface="宋体" panose="02010600030101010101" pitchFamily="2" charset="-122"/>
              </a:defRPr>
            </a:lvl3pPr>
            <a:lvl4pPr marL="1371600" lvl="3" indent="0" algn="ctr"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None/>
              <a:defRPr sz="2000" b="0" i="0" u="none" kern="1200" baseline="0">
                <a:solidFill>
                  <a:schemeClr val="tx1"/>
                </a:solidFill>
                <a:effectLst>
                  <a:outerShdw blurRad="38100" dist="38100" dir="2700000">
                    <a:srgbClr val="C0C0C0"/>
                  </a:outerShdw>
                </a:effectLst>
                <a:latin typeface="Garamond" pitchFamily="18" charset="0"/>
                <a:ea typeface="宋体" panose="02010600030101010101" pitchFamily="2" charset="-122"/>
              </a:defRPr>
            </a:lvl4pPr>
            <a:lvl5pPr marL="1828800" lvl="4" indent="0" algn="ctr"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sz="2000" b="0" i="0" u="none" kern="1200" baseline="0">
                <a:solidFill>
                  <a:schemeClr val="tx1"/>
                </a:solidFill>
                <a:effectLst>
                  <a:outerShdw blurRad="38100" dist="38100" dir="2700000">
                    <a:srgbClr val="C0C0C0"/>
                  </a:outerShdw>
                </a:effectLst>
                <a:latin typeface="Garamond" pitchFamily="18" charset="0"/>
                <a:ea typeface="宋体" panose="02010600030101010101" pitchFamily="2" charset="-122"/>
              </a:defRPr>
            </a:lvl5pPr>
          </a:lstStyle>
          <a:p>
            <a:pPr lvl="0">
              <a:spcBef>
                <a:spcPct val="0"/>
              </a:spcBef>
              <a:buClrTx/>
              <a:buNone/>
            </a:pPr>
            <a:r>
              <a:rPr lang="en-US" altLang="zh-CN" sz="4000" b="1" dirty="0">
                <a:solidFill>
                  <a:srgbClr val="FF0000"/>
                </a:solidFill>
                <a:latin typeface="楷体_GB2312" pitchFamily="49" charset="-122"/>
                <a:ea typeface="楷体_GB2312" pitchFamily="49" charset="-122"/>
              </a:rPr>
              <a:t>4</a:t>
            </a:r>
            <a:r>
              <a:rPr lang="zh-CN" altLang="en-US" sz="4000" b="1" dirty="0">
                <a:solidFill>
                  <a:srgbClr val="FF0000"/>
                </a:solidFill>
                <a:latin typeface="楷体_GB2312" pitchFamily="49" charset="-122"/>
                <a:ea typeface="楷体_GB2312" pitchFamily="49" charset="-122"/>
              </a:rPr>
              <a:t>、依修辞，定句读。</a:t>
            </a:r>
            <a:endParaRPr lang="zh-CN" altLang="en-US" sz="4000" b="1">
              <a:solidFill>
                <a:srgbClr val="FF0000"/>
              </a:solidFill>
              <a:latin typeface="楷体_GB2312" pitchFamily="49" charset="-122"/>
              <a:ea typeface="楷体_GB2312" pitchFamily="49" charset="-122"/>
            </a:endParaRPr>
          </a:p>
        </p:txBody>
      </p:sp>
      <p:sp>
        <p:nvSpPr>
          <p:cNvPr id="265227" name="文本框 265226"/>
          <p:cNvSpPr txBox="1"/>
          <p:nvPr/>
        </p:nvSpPr>
        <p:spPr>
          <a:xfrm>
            <a:off x="2511425" y="3716338"/>
            <a:ext cx="1123950" cy="762000"/>
          </a:xfrm>
          <a:prstGeom prst="rect">
            <a:avLst/>
          </a:prstGeom>
          <a:noFill/>
          <a:ln w="9525">
            <a:noFill/>
          </a:ln>
        </p:spPr>
        <p:txBody>
          <a:bodyPr>
            <a:spAutoFit/>
          </a:bodyPr>
          <a:p>
            <a:r>
              <a:rPr lang="en-US" altLang="zh-CN" sz="4400" b="1">
                <a:solidFill>
                  <a:srgbClr val="FF0000"/>
                </a:solidFill>
                <a:latin typeface="Arial" panose="020B0604020202020204" pitchFamily="34" charset="0"/>
              </a:rPr>
              <a:t>/</a:t>
            </a:r>
            <a:endParaRPr lang="en-US" altLang="zh-CN" sz="4400" b="1">
              <a:solidFill>
                <a:srgbClr val="FF0000"/>
              </a:solidFill>
              <a:latin typeface="Arial" panose="020B0604020202020204" pitchFamily="34" charset="0"/>
            </a:endParaRPr>
          </a:p>
        </p:txBody>
      </p:sp>
      <p:sp>
        <p:nvSpPr>
          <p:cNvPr id="265228" name="矩形 265227"/>
          <p:cNvSpPr/>
          <p:nvPr/>
        </p:nvSpPr>
        <p:spPr>
          <a:xfrm>
            <a:off x="7019925" y="2420938"/>
            <a:ext cx="576263" cy="914400"/>
          </a:xfrm>
          <a:prstGeom prst="rect">
            <a:avLst/>
          </a:prstGeom>
          <a:noFill/>
          <a:ln w="9525">
            <a:noFill/>
          </a:ln>
        </p:spPr>
        <p:txBody>
          <a:bodyPr>
            <a:spAutoFit/>
          </a:bodyPr>
          <a:p>
            <a:r>
              <a:rPr lang="en-US" altLang="zh-CN" sz="5400" b="1">
                <a:solidFill>
                  <a:srgbClr val="FF0000"/>
                </a:solidFill>
                <a:effectLst>
                  <a:outerShdw blurRad="38100" dist="38100" dir="2700000">
                    <a:srgbClr val="C0C0C0"/>
                  </a:outerShdw>
                </a:effectLst>
                <a:latin typeface="Arial" panose="020B0604020202020204" pitchFamily="34" charset="0"/>
              </a:rPr>
              <a:t>/</a:t>
            </a:r>
            <a:endParaRPr lang="en-US" altLang="zh-CN" sz="5400" b="1">
              <a:solidFill>
                <a:srgbClr val="FF0000"/>
              </a:solidFill>
              <a:effectLst>
                <a:outerShdw blurRad="38100" dist="38100" dir="2700000">
                  <a:srgbClr val="C0C0C0"/>
                </a:outerShdw>
              </a:effectLst>
              <a:latin typeface="Arial" panose="020B0604020202020204" pitchFamily="34" charset="0"/>
            </a:endParaRPr>
          </a:p>
        </p:txBody>
      </p:sp>
      <p:sp>
        <p:nvSpPr>
          <p:cNvPr id="265229" name="矩形 265228"/>
          <p:cNvSpPr/>
          <p:nvPr/>
        </p:nvSpPr>
        <p:spPr>
          <a:xfrm>
            <a:off x="3490913" y="2997200"/>
            <a:ext cx="576262" cy="914400"/>
          </a:xfrm>
          <a:prstGeom prst="rect">
            <a:avLst/>
          </a:prstGeom>
          <a:noFill/>
          <a:ln w="9525">
            <a:noFill/>
          </a:ln>
        </p:spPr>
        <p:txBody>
          <a:bodyPr>
            <a:spAutoFit/>
          </a:bodyPr>
          <a:p>
            <a:r>
              <a:rPr lang="en-US" altLang="zh-CN" sz="5400" b="1">
                <a:solidFill>
                  <a:srgbClr val="FF0000"/>
                </a:solidFill>
                <a:effectLst>
                  <a:outerShdw blurRad="38100" dist="38100" dir="2700000">
                    <a:srgbClr val="C0C0C0"/>
                  </a:outerShdw>
                </a:effectLst>
                <a:latin typeface="Arial" panose="020B0604020202020204" pitchFamily="34" charset="0"/>
              </a:rPr>
              <a:t>/</a:t>
            </a:r>
            <a:endParaRPr lang="en-US" altLang="zh-CN" sz="5400" b="1">
              <a:solidFill>
                <a:srgbClr val="FF0000"/>
              </a:solidFill>
              <a:effectLst>
                <a:outerShdw blurRad="38100" dist="38100" dir="2700000">
                  <a:srgbClr val="C0C0C0"/>
                </a:outerShdw>
              </a:effectLst>
              <a:latin typeface="Arial" panose="020B0604020202020204" pitchFamily="34" charset="0"/>
            </a:endParaRPr>
          </a:p>
        </p:txBody>
      </p:sp>
      <p:sp>
        <p:nvSpPr>
          <p:cNvPr id="265230" name="矩形 265229"/>
          <p:cNvSpPr/>
          <p:nvPr/>
        </p:nvSpPr>
        <p:spPr>
          <a:xfrm>
            <a:off x="900113" y="3644900"/>
            <a:ext cx="576262" cy="914400"/>
          </a:xfrm>
          <a:prstGeom prst="rect">
            <a:avLst/>
          </a:prstGeom>
          <a:noFill/>
          <a:ln w="9525">
            <a:noFill/>
          </a:ln>
        </p:spPr>
        <p:txBody>
          <a:bodyPr>
            <a:spAutoFit/>
          </a:bodyPr>
          <a:p>
            <a:r>
              <a:rPr lang="en-US" altLang="zh-CN" sz="5400" b="1">
                <a:solidFill>
                  <a:srgbClr val="FF0000"/>
                </a:solidFill>
                <a:effectLst>
                  <a:outerShdw blurRad="38100" dist="38100" dir="2700000">
                    <a:srgbClr val="C0C0C0"/>
                  </a:outerShdw>
                </a:effectLst>
                <a:latin typeface="Arial" panose="020B0604020202020204" pitchFamily="34" charset="0"/>
              </a:rPr>
              <a:t>/</a:t>
            </a:r>
            <a:endParaRPr lang="en-US" altLang="zh-CN" sz="5400" b="1">
              <a:solidFill>
                <a:srgbClr val="FF0000"/>
              </a:solidFill>
              <a:effectLst>
                <a:outerShdw blurRad="38100" dist="38100" dir="2700000">
                  <a:srgbClr val="C0C0C0"/>
                </a:outerShdw>
              </a:effectLst>
              <a:latin typeface="Arial" panose="020B0604020202020204" pitchFamily="34" charset="0"/>
            </a:endParaRPr>
          </a:p>
        </p:txBody>
      </p:sp>
      <p:sp>
        <p:nvSpPr>
          <p:cNvPr id="265231" name="矩形 265230"/>
          <p:cNvSpPr/>
          <p:nvPr/>
        </p:nvSpPr>
        <p:spPr>
          <a:xfrm>
            <a:off x="8027988" y="3667125"/>
            <a:ext cx="576262" cy="914400"/>
          </a:xfrm>
          <a:prstGeom prst="rect">
            <a:avLst/>
          </a:prstGeom>
          <a:noFill/>
          <a:ln w="9525">
            <a:noFill/>
          </a:ln>
        </p:spPr>
        <p:txBody>
          <a:bodyPr>
            <a:spAutoFit/>
          </a:bodyPr>
          <a:p>
            <a:r>
              <a:rPr lang="en-US" altLang="zh-CN" sz="5400" b="1">
                <a:solidFill>
                  <a:srgbClr val="FF0000"/>
                </a:solidFill>
                <a:effectLst>
                  <a:outerShdw blurRad="38100" dist="38100" dir="2700000">
                    <a:srgbClr val="C0C0C0"/>
                  </a:outerShdw>
                </a:effectLst>
                <a:latin typeface="Arial" panose="020B0604020202020204" pitchFamily="34" charset="0"/>
              </a:rPr>
              <a:t>/</a:t>
            </a:r>
            <a:endParaRPr lang="en-US" altLang="zh-CN" sz="5400" b="1">
              <a:solidFill>
                <a:srgbClr val="FF0000"/>
              </a:solidFill>
              <a:effectLst>
                <a:outerShdw blurRad="38100" dist="38100" dir="2700000">
                  <a:srgbClr val="C0C0C0"/>
                </a:outerShdw>
              </a:effectLst>
              <a:latin typeface="Arial" panose="020B0604020202020204" pitchFamily="34" charset="0"/>
            </a:endParaRPr>
          </a:p>
        </p:txBody>
      </p:sp>
      <p:sp>
        <p:nvSpPr>
          <p:cNvPr id="265232" name="文本框 265231"/>
          <p:cNvSpPr txBox="1"/>
          <p:nvPr/>
        </p:nvSpPr>
        <p:spPr>
          <a:xfrm>
            <a:off x="3419475" y="1557338"/>
            <a:ext cx="360363" cy="1433512"/>
          </a:xfrm>
          <a:prstGeom prst="rect">
            <a:avLst/>
          </a:prstGeom>
          <a:noFill/>
          <a:ln w="9525">
            <a:noFill/>
          </a:ln>
        </p:spPr>
        <p:txBody>
          <a:bodyPr>
            <a:spAutoFit/>
          </a:bodyPr>
          <a:p>
            <a:r>
              <a:rPr lang="en-US" altLang="zh-CN" sz="8800">
                <a:solidFill>
                  <a:srgbClr val="FF0000"/>
                </a:solidFill>
                <a:latin typeface="Arial" panose="020B0604020202020204" pitchFamily="34" charset="0"/>
              </a:rPr>
              <a:t>/</a:t>
            </a:r>
            <a:endParaRPr lang="en-US" altLang="zh-CN" sz="8800">
              <a:solidFill>
                <a:srgbClr val="FF0000"/>
              </a:solidFill>
              <a:latin typeface="Arial" panose="020B0604020202020204" pitchFamily="34" charset="0"/>
            </a:endParaRPr>
          </a:p>
        </p:txBody>
      </p:sp>
      <p:sp>
        <p:nvSpPr>
          <p:cNvPr id="265233" name="文本框 265232"/>
          <p:cNvSpPr txBox="1"/>
          <p:nvPr/>
        </p:nvSpPr>
        <p:spPr>
          <a:xfrm>
            <a:off x="2916238" y="4005263"/>
            <a:ext cx="360362" cy="1433512"/>
          </a:xfrm>
          <a:prstGeom prst="rect">
            <a:avLst/>
          </a:prstGeom>
          <a:noFill/>
          <a:ln w="9525">
            <a:noFill/>
          </a:ln>
        </p:spPr>
        <p:txBody>
          <a:bodyPr>
            <a:spAutoFit/>
          </a:bodyPr>
          <a:p>
            <a:r>
              <a:rPr lang="en-US" altLang="zh-CN" sz="8800">
                <a:solidFill>
                  <a:srgbClr val="FF0000"/>
                </a:solidFill>
                <a:latin typeface="Arial" panose="020B0604020202020204" pitchFamily="34" charset="0"/>
              </a:rPr>
              <a:t>/</a:t>
            </a:r>
            <a:endParaRPr lang="en-US" altLang="zh-CN" sz="8800">
              <a:solidFill>
                <a:srgbClr val="FF0000"/>
              </a:solidFill>
              <a:latin typeface="Arial" panose="020B0604020202020204" pitchFamily="34" charset="0"/>
            </a:endParaRPr>
          </a:p>
        </p:txBody>
      </p:sp>
      <p:sp>
        <p:nvSpPr>
          <p:cNvPr id="265234" name="文本框 265233"/>
          <p:cNvSpPr txBox="1"/>
          <p:nvPr/>
        </p:nvSpPr>
        <p:spPr>
          <a:xfrm>
            <a:off x="7019925" y="4005263"/>
            <a:ext cx="360363" cy="1433512"/>
          </a:xfrm>
          <a:prstGeom prst="rect">
            <a:avLst/>
          </a:prstGeom>
          <a:noFill/>
          <a:ln w="9525">
            <a:noFill/>
          </a:ln>
        </p:spPr>
        <p:txBody>
          <a:bodyPr>
            <a:spAutoFit/>
          </a:bodyPr>
          <a:p>
            <a:r>
              <a:rPr lang="en-US" altLang="zh-CN" sz="8800">
                <a:solidFill>
                  <a:srgbClr val="FF0000"/>
                </a:solidFill>
                <a:latin typeface="Arial" panose="020B0604020202020204" pitchFamily="34" charset="0"/>
              </a:rPr>
              <a:t>/</a:t>
            </a:r>
            <a:endParaRPr lang="en-US" altLang="zh-CN" sz="8800">
              <a:solidFill>
                <a:srgbClr val="FF0000"/>
              </a:solidFill>
              <a:latin typeface="Arial" panose="020B0604020202020204" pitchFamily="34" charset="0"/>
            </a:endParaRPr>
          </a:p>
        </p:txBody>
      </p:sp>
      <p:sp>
        <p:nvSpPr>
          <p:cNvPr id="265235" name="文本框 265234"/>
          <p:cNvSpPr txBox="1"/>
          <p:nvPr/>
        </p:nvSpPr>
        <p:spPr>
          <a:xfrm>
            <a:off x="4932363" y="1490663"/>
            <a:ext cx="360362" cy="1433512"/>
          </a:xfrm>
          <a:prstGeom prst="rect">
            <a:avLst/>
          </a:prstGeom>
          <a:noFill/>
          <a:ln w="9525">
            <a:noFill/>
          </a:ln>
        </p:spPr>
        <p:txBody>
          <a:bodyPr>
            <a:spAutoFit/>
          </a:bodyPr>
          <a:p>
            <a:r>
              <a:rPr lang="en-US" altLang="zh-CN" sz="8800">
                <a:solidFill>
                  <a:srgbClr val="FF0000"/>
                </a:solidFill>
                <a:latin typeface="Arial" panose="020B0604020202020204" pitchFamily="34" charset="0"/>
              </a:rPr>
              <a:t>/</a:t>
            </a:r>
            <a:endParaRPr lang="en-US" altLang="zh-CN" sz="8800">
              <a:solidFill>
                <a:srgbClr val="FF0000"/>
              </a:solidFill>
              <a:latin typeface="Arial" panose="020B0604020202020204" pitchFamily="34" charset="0"/>
            </a:endParaRPr>
          </a:p>
        </p:txBody>
      </p:sp>
      <p:sp>
        <p:nvSpPr>
          <p:cNvPr id="265236" name="文本框 265235"/>
          <p:cNvSpPr txBox="1"/>
          <p:nvPr/>
        </p:nvSpPr>
        <p:spPr>
          <a:xfrm>
            <a:off x="323850" y="2276475"/>
            <a:ext cx="360363" cy="1433513"/>
          </a:xfrm>
          <a:prstGeom prst="rect">
            <a:avLst/>
          </a:prstGeom>
          <a:noFill/>
          <a:ln w="9525">
            <a:noFill/>
          </a:ln>
        </p:spPr>
        <p:txBody>
          <a:bodyPr>
            <a:spAutoFit/>
          </a:bodyPr>
          <a:p>
            <a:r>
              <a:rPr lang="en-US" altLang="zh-CN" sz="8800">
                <a:solidFill>
                  <a:srgbClr val="FF0000"/>
                </a:solidFill>
                <a:latin typeface="Arial" panose="020B0604020202020204" pitchFamily="34" charset="0"/>
              </a:rPr>
              <a:t>/</a:t>
            </a:r>
            <a:endParaRPr lang="en-US" altLang="zh-CN" sz="8800">
              <a:solidFill>
                <a:srgbClr val="FF0000"/>
              </a:solidFill>
              <a:latin typeface="Arial" panose="020B0604020202020204" pitchFamily="34" charset="0"/>
            </a:endParaRPr>
          </a:p>
        </p:txBody>
      </p:sp>
      <p:sp>
        <p:nvSpPr>
          <p:cNvPr id="265237" name="矩形 265236"/>
          <p:cNvSpPr/>
          <p:nvPr/>
        </p:nvSpPr>
        <p:spPr>
          <a:xfrm>
            <a:off x="5508625" y="2420938"/>
            <a:ext cx="576263" cy="914400"/>
          </a:xfrm>
          <a:prstGeom prst="rect">
            <a:avLst/>
          </a:prstGeom>
          <a:noFill/>
          <a:ln w="9525">
            <a:noFill/>
          </a:ln>
        </p:spPr>
        <p:txBody>
          <a:bodyPr>
            <a:spAutoFit/>
          </a:bodyPr>
          <a:p>
            <a:r>
              <a:rPr lang="en-US" altLang="zh-CN" sz="5400" b="1">
                <a:solidFill>
                  <a:srgbClr val="FF0000"/>
                </a:solidFill>
                <a:effectLst>
                  <a:outerShdw blurRad="38100" dist="38100" dir="2700000">
                    <a:srgbClr val="C0C0C0"/>
                  </a:outerShdw>
                </a:effectLst>
                <a:latin typeface="Arial" panose="020B0604020202020204" pitchFamily="34" charset="0"/>
              </a:rPr>
              <a:t>/</a:t>
            </a:r>
            <a:endParaRPr lang="en-US" altLang="zh-CN" sz="5400" b="1">
              <a:solidFill>
                <a:srgbClr val="FF0000"/>
              </a:solidFill>
              <a:effectLst>
                <a:outerShdw blurRad="38100" dist="38100" dir="2700000">
                  <a:srgbClr val="C0C0C0"/>
                </a:outerShdw>
              </a:effectLst>
              <a:latin typeface="Arial" panose="020B0604020202020204" pitchFamily="34" charset="0"/>
            </a:endParaRPr>
          </a:p>
        </p:txBody>
      </p:sp>
      <p:sp>
        <p:nvSpPr>
          <p:cNvPr id="265239" name="矩形 265238"/>
          <p:cNvSpPr/>
          <p:nvPr/>
        </p:nvSpPr>
        <p:spPr>
          <a:xfrm>
            <a:off x="2482850" y="2997200"/>
            <a:ext cx="576263" cy="914400"/>
          </a:xfrm>
          <a:prstGeom prst="rect">
            <a:avLst/>
          </a:prstGeom>
          <a:noFill/>
          <a:ln w="9525">
            <a:noFill/>
          </a:ln>
        </p:spPr>
        <p:txBody>
          <a:bodyPr>
            <a:spAutoFit/>
          </a:bodyPr>
          <a:p>
            <a:r>
              <a:rPr lang="en-US" altLang="zh-CN" sz="5400" b="1">
                <a:solidFill>
                  <a:srgbClr val="FF0000"/>
                </a:solidFill>
                <a:effectLst>
                  <a:outerShdw blurRad="38100" dist="38100" dir="2700000">
                    <a:srgbClr val="C0C0C0"/>
                  </a:outerShdw>
                </a:effectLst>
                <a:latin typeface="Arial" panose="020B0604020202020204" pitchFamily="34" charset="0"/>
              </a:rPr>
              <a:t>/</a:t>
            </a:r>
            <a:endParaRPr lang="en-US" altLang="zh-CN" sz="5400" b="1">
              <a:solidFill>
                <a:srgbClr val="FF0000"/>
              </a:solidFill>
              <a:effectLst>
                <a:outerShdw blurRad="38100" dist="38100" dir="2700000">
                  <a:srgbClr val="C0C0C0"/>
                </a:outerShdw>
              </a:effectLst>
              <a:latin typeface="Arial" panose="020B0604020202020204" pitchFamily="34" charset="0"/>
            </a:endParaRPr>
          </a:p>
        </p:txBody>
      </p:sp>
      <p:sp>
        <p:nvSpPr>
          <p:cNvPr id="265240" name="矩形 265239"/>
          <p:cNvSpPr/>
          <p:nvPr/>
        </p:nvSpPr>
        <p:spPr>
          <a:xfrm>
            <a:off x="6011863" y="2997200"/>
            <a:ext cx="576262" cy="914400"/>
          </a:xfrm>
          <a:prstGeom prst="rect">
            <a:avLst/>
          </a:prstGeom>
          <a:noFill/>
          <a:ln w="9525">
            <a:noFill/>
          </a:ln>
        </p:spPr>
        <p:txBody>
          <a:bodyPr>
            <a:spAutoFit/>
          </a:bodyPr>
          <a:p>
            <a:r>
              <a:rPr lang="en-US" altLang="zh-CN" sz="5400" b="1">
                <a:solidFill>
                  <a:srgbClr val="FF0000"/>
                </a:solidFill>
                <a:effectLst>
                  <a:outerShdw blurRad="38100" dist="38100" dir="2700000">
                    <a:srgbClr val="C0C0C0"/>
                  </a:outerShdw>
                </a:effectLst>
                <a:latin typeface="Arial" panose="020B0604020202020204" pitchFamily="34" charset="0"/>
              </a:rPr>
              <a:t>/</a:t>
            </a:r>
            <a:endParaRPr lang="en-US" altLang="zh-CN" sz="5400" b="1">
              <a:solidFill>
                <a:srgbClr val="FF0000"/>
              </a:solidFill>
              <a:effectLst>
                <a:outerShdw blurRad="38100" dist="38100" dir="2700000">
                  <a:srgbClr val="C0C0C0"/>
                </a:outerShdw>
              </a:effectLst>
              <a:latin typeface="Arial" panose="020B0604020202020204" pitchFamily="34" charset="0"/>
            </a:endParaRPr>
          </a:p>
        </p:txBody>
      </p:sp>
      <p:sp>
        <p:nvSpPr>
          <p:cNvPr id="265241" name="矩形 265240"/>
          <p:cNvSpPr/>
          <p:nvPr/>
        </p:nvSpPr>
        <p:spPr>
          <a:xfrm>
            <a:off x="4500563" y="3573463"/>
            <a:ext cx="576262" cy="914400"/>
          </a:xfrm>
          <a:prstGeom prst="rect">
            <a:avLst/>
          </a:prstGeom>
          <a:noFill/>
          <a:ln w="9525">
            <a:noFill/>
          </a:ln>
        </p:spPr>
        <p:txBody>
          <a:bodyPr>
            <a:spAutoFit/>
          </a:bodyPr>
          <a:p>
            <a:r>
              <a:rPr lang="en-US" altLang="zh-CN" sz="5400" b="1">
                <a:solidFill>
                  <a:srgbClr val="FF0000"/>
                </a:solidFill>
                <a:effectLst>
                  <a:outerShdw blurRad="38100" dist="38100" dir="2700000">
                    <a:srgbClr val="C0C0C0"/>
                  </a:outerShdw>
                </a:effectLst>
                <a:latin typeface="Arial" panose="020B0604020202020204" pitchFamily="34" charset="0"/>
              </a:rPr>
              <a:t>/</a:t>
            </a:r>
            <a:endParaRPr lang="en-US" altLang="zh-CN" sz="5400" b="1">
              <a:solidFill>
                <a:srgbClr val="FF0000"/>
              </a:solidFill>
              <a:effectLst>
                <a:outerShdw blurRad="38100" dist="38100" dir="2700000">
                  <a:srgbClr val="C0C0C0"/>
                </a:outerShdw>
              </a:effectLst>
              <a:latin typeface="Arial" panose="020B0604020202020204" pitchFamily="34" charset="0"/>
            </a:endParaRPr>
          </a:p>
        </p:txBody>
      </p:sp>
      <p:sp>
        <p:nvSpPr>
          <p:cNvPr id="265242" name="矩形 265241"/>
          <p:cNvSpPr/>
          <p:nvPr/>
        </p:nvSpPr>
        <p:spPr>
          <a:xfrm>
            <a:off x="395288" y="4797425"/>
            <a:ext cx="576262" cy="914400"/>
          </a:xfrm>
          <a:prstGeom prst="rect">
            <a:avLst/>
          </a:prstGeom>
          <a:noFill/>
          <a:ln w="9525">
            <a:noFill/>
          </a:ln>
        </p:spPr>
        <p:txBody>
          <a:bodyPr>
            <a:spAutoFit/>
          </a:bodyPr>
          <a:p>
            <a:r>
              <a:rPr lang="en-US" altLang="zh-CN" sz="5400" b="1">
                <a:solidFill>
                  <a:srgbClr val="FF0000"/>
                </a:solidFill>
                <a:effectLst>
                  <a:outerShdw blurRad="38100" dist="38100" dir="2700000">
                    <a:srgbClr val="C0C0C0"/>
                  </a:outerShdw>
                </a:effectLst>
                <a:latin typeface="Arial" panose="020B0604020202020204" pitchFamily="34" charset="0"/>
              </a:rPr>
              <a:t>/</a:t>
            </a:r>
            <a:endParaRPr lang="en-US" altLang="zh-CN" sz="5400" b="1">
              <a:solidFill>
                <a:srgbClr val="FF0000"/>
              </a:solidFill>
              <a:effectLst>
                <a:outerShdw blurRad="38100" dist="38100" dir="2700000">
                  <a:srgbClr val="C0C0C0"/>
                </a:outerShdw>
              </a:effectLst>
              <a:latin typeface="Arial" panose="020B0604020202020204" pitchFamily="34" charset="0"/>
            </a:endParaRPr>
          </a:p>
        </p:txBody>
      </p:sp>
      <p:sp>
        <p:nvSpPr>
          <p:cNvPr id="265243" name="矩形 265242"/>
          <p:cNvSpPr/>
          <p:nvPr/>
        </p:nvSpPr>
        <p:spPr>
          <a:xfrm>
            <a:off x="3995738" y="4868863"/>
            <a:ext cx="576262" cy="914400"/>
          </a:xfrm>
          <a:prstGeom prst="rect">
            <a:avLst/>
          </a:prstGeom>
          <a:noFill/>
          <a:ln w="9525">
            <a:noFill/>
          </a:ln>
        </p:spPr>
        <p:txBody>
          <a:bodyPr>
            <a:spAutoFit/>
          </a:bodyPr>
          <a:p>
            <a:r>
              <a:rPr lang="en-US" altLang="zh-CN" sz="5400" b="1">
                <a:solidFill>
                  <a:srgbClr val="FF0000"/>
                </a:solidFill>
                <a:effectLst>
                  <a:outerShdw blurRad="38100" dist="38100" dir="2700000">
                    <a:srgbClr val="C0C0C0"/>
                  </a:outerShdw>
                </a:effectLst>
                <a:latin typeface="Arial" panose="020B0604020202020204" pitchFamily="34" charset="0"/>
              </a:rPr>
              <a:t>/</a:t>
            </a:r>
            <a:endParaRPr lang="en-US" altLang="zh-CN" sz="5400" b="1">
              <a:solidFill>
                <a:srgbClr val="FF0000"/>
              </a:solidFill>
              <a:effectLst>
                <a:outerShdw blurRad="38100" dist="38100" dir="2700000">
                  <a:srgbClr val="C0C0C0"/>
                </a:outerShdw>
              </a:effectLst>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65226"/>
                                        </p:tgtEl>
                                        <p:attrNameLst>
                                          <p:attrName>style.visibility</p:attrName>
                                        </p:attrNameLst>
                                      </p:cBhvr>
                                      <p:to>
                                        <p:strVal val="visible"/>
                                      </p:to>
                                    </p:set>
                                    <p:animEffect transition="in" filter="diamond(in)">
                                      <p:cBhvr>
                                        <p:cTn id="7" dur="2000"/>
                                        <p:tgtEl>
                                          <p:spTgt spid="265226"/>
                                        </p:tgtEl>
                                      </p:cBhvr>
                                    </p:animEffect>
                                  </p:childTnLst>
                                </p:cTn>
                              </p:par>
                            </p:childTnLst>
                          </p:cTn>
                        </p:par>
                      </p:childTnLst>
                    </p:cTn>
                  </p:par>
                  <p:par>
                    <p:cTn id="8" fill="hold">
                      <p:stCondLst>
                        <p:cond delay="indefinite"/>
                      </p:stCondLst>
                      <p:childTnLst>
                        <p:par>
                          <p:cTn id="9" fill="hold">
                            <p:stCondLst>
                              <p:cond delay="0"/>
                            </p:stCondLst>
                            <p:childTnLst>
                              <p:par>
                                <p:cTn id="10" presetID="55" presetClass="entr" presetSubtype="0" fill="hold" grpId="0" nodeType="clickEffect">
                                  <p:stCondLst>
                                    <p:cond delay="0"/>
                                  </p:stCondLst>
                                  <p:childTnLst>
                                    <p:set>
                                      <p:cBhvr>
                                        <p:cTn id="11" dur="1" fill="hold">
                                          <p:stCondLst>
                                            <p:cond delay="0"/>
                                          </p:stCondLst>
                                        </p:cTn>
                                        <p:tgtEl>
                                          <p:spTgt spid="265218"/>
                                        </p:tgtEl>
                                        <p:attrNameLst>
                                          <p:attrName>style.visibility</p:attrName>
                                        </p:attrNameLst>
                                      </p:cBhvr>
                                      <p:to>
                                        <p:strVal val="visible"/>
                                      </p:to>
                                    </p:set>
                                    <p:anim calcmode="lin" valueType="num">
                                      <p:cBhvr>
                                        <p:cTn id="12" dur="1000" fill="hold"/>
                                        <p:tgtEl>
                                          <p:spTgt spid="265218"/>
                                        </p:tgtEl>
                                        <p:attrNameLst>
                                          <p:attrName>ppt_w</p:attrName>
                                        </p:attrNameLst>
                                      </p:cBhvr>
                                      <p:tavLst>
                                        <p:tav tm="0">
                                          <p:val>
                                            <p:strVal val="#ppt_w*0.70"/>
                                          </p:val>
                                        </p:tav>
                                        <p:tav tm="100000">
                                          <p:val>
                                            <p:strVal val="#ppt_w"/>
                                          </p:val>
                                        </p:tav>
                                      </p:tavLst>
                                    </p:anim>
                                    <p:anim calcmode="lin" valueType="num">
                                      <p:cBhvr>
                                        <p:cTn id="13" dur="1000" fill="hold"/>
                                        <p:tgtEl>
                                          <p:spTgt spid="265218"/>
                                        </p:tgtEl>
                                        <p:attrNameLst>
                                          <p:attrName>ppt_h</p:attrName>
                                        </p:attrNameLst>
                                      </p:cBhvr>
                                      <p:tavLst>
                                        <p:tav tm="0">
                                          <p:val>
                                            <p:strVal val="#ppt_h"/>
                                          </p:val>
                                        </p:tav>
                                        <p:tav tm="100000">
                                          <p:val>
                                            <p:strVal val="#ppt_h"/>
                                          </p:val>
                                        </p:tav>
                                      </p:tavLst>
                                    </p:anim>
                                    <p:animEffect transition="in" filter="fade">
                                      <p:cBhvr>
                                        <p:cTn id="14" dur="1000"/>
                                        <p:tgtEl>
                                          <p:spTgt spid="265218"/>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6" fill="hold" grpId="0" nodeType="clickEffect">
                                  <p:stCondLst>
                                    <p:cond delay="0"/>
                                  </p:stCondLst>
                                  <p:childTnLst>
                                    <p:set>
                                      <p:cBhvr>
                                        <p:cTn id="18" dur="1" fill="hold">
                                          <p:stCondLst>
                                            <p:cond delay="0"/>
                                          </p:stCondLst>
                                        </p:cTn>
                                        <p:tgtEl>
                                          <p:spTgt spid="265219"/>
                                        </p:tgtEl>
                                        <p:attrNameLst>
                                          <p:attrName>style.visibility</p:attrName>
                                        </p:attrNameLst>
                                      </p:cBhvr>
                                      <p:to>
                                        <p:strVal val="visible"/>
                                      </p:to>
                                    </p:set>
                                    <p:animEffect transition="in" filter="barn(inHorizontal)">
                                      <p:cBhvr>
                                        <p:cTn id="19" dur="500"/>
                                        <p:tgtEl>
                                          <p:spTgt spid="265219"/>
                                        </p:tgtEl>
                                      </p:cBhvr>
                                    </p:animEffect>
                                  </p:childTnLst>
                                </p:cTn>
                              </p:par>
                              <p:par>
                                <p:cTn id="20" presetID="16" presetClass="entr" presetSubtype="26" fill="hold" grpId="0" nodeType="withEffect">
                                  <p:stCondLst>
                                    <p:cond delay="0"/>
                                  </p:stCondLst>
                                  <p:childTnLst>
                                    <p:set>
                                      <p:cBhvr>
                                        <p:cTn id="21" dur="1" fill="hold">
                                          <p:stCondLst>
                                            <p:cond delay="0"/>
                                          </p:stCondLst>
                                        </p:cTn>
                                        <p:tgtEl>
                                          <p:spTgt spid="265220"/>
                                        </p:tgtEl>
                                        <p:attrNameLst>
                                          <p:attrName>style.visibility</p:attrName>
                                        </p:attrNameLst>
                                      </p:cBhvr>
                                      <p:to>
                                        <p:strVal val="visible"/>
                                      </p:to>
                                    </p:set>
                                    <p:animEffect transition="in" filter="barn(inHorizontal)">
                                      <p:cBhvr>
                                        <p:cTn id="22" dur="500"/>
                                        <p:tgtEl>
                                          <p:spTgt spid="265220"/>
                                        </p:tgtEl>
                                      </p:cBhvr>
                                    </p:animEffect>
                                  </p:childTnLst>
                                </p:cTn>
                              </p:par>
                              <p:par>
                                <p:cTn id="23" presetID="16" presetClass="entr" presetSubtype="26" fill="hold" grpId="0" nodeType="withEffect">
                                  <p:stCondLst>
                                    <p:cond delay="0"/>
                                  </p:stCondLst>
                                  <p:childTnLst>
                                    <p:set>
                                      <p:cBhvr>
                                        <p:cTn id="24" dur="1" fill="hold">
                                          <p:stCondLst>
                                            <p:cond delay="0"/>
                                          </p:stCondLst>
                                        </p:cTn>
                                        <p:tgtEl>
                                          <p:spTgt spid="265221"/>
                                        </p:tgtEl>
                                        <p:attrNameLst>
                                          <p:attrName>style.visibility</p:attrName>
                                        </p:attrNameLst>
                                      </p:cBhvr>
                                      <p:to>
                                        <p:strVal val="visible"/>
                                      </p:to>
                                    </p:set>
                                    <p:animEffect transition="in" filter="barn(inHorizontal)">
                                      <p:cBhvr>
                                        <p:cTn id="25" dur="500"/>
                                        <p:tgtEl>
                                          <p:spTgt spid="265221"/>
                                        </p:tgtEl>
                                      </p:cBhvr>
                                    </p:animEffect>
                                  </p:childTnLst>
                                </p:cTn>
                              </p:par>
                              <p:par>
                                <p:cTn id="26" presetID="16" presetClass="entr" presetSubtype="26" fill="hold" grpId="0" nodeType="withEffect">
                                  <p:stCondLst>
                                    <p:cond delay="0"/>
                                  </p:stCondLst>
                                  <p:childTnLst>
                                    <p:set>
                                      <p:cBhvr>
                                        <p:cTn id="27" dur="1" fill="hold">
                                          <p:stCondLst>
                                            <p:cond delay="0"/>
                                          </p:stCondLst>
                                        </p:cTn>
                                        <p:tgtEl>
                                          <p:spTgt spid="265222"/>
                                        </p:tgtEl>
                                        <p:attrNameLst>
                                          <p:attrName>style.visibility</p:attrName>
                                        </p:attrNameLst>
                                      </p:cBhvr>
                                      <p:to>
                                        <p:strVal val="visible"/>
                                      </p:to>
                                    </p:set>
                                    <p:animEffect transition="in" filter="barn(inHorizontal)">
                                      <p:cBhvr>
                                        <p:cTn id="28" dur="500"/>
                                        <p:tgtEl>
                                          <p:spTgt spid="265222"/>
                                        </p:tgtEl>
                                      </p:cBhvr>
                                    </p:animEffect>
                                  </p:childTnLst>
                                </p:cTn>
                              </p:par>
                              <p:par>
                                <p:cTn id="29" presetID="16" presetClass="entr" presetSubtype="26" fill="hold" grpId="0" nodeType="withEffect">
                                  <p:stCondLst>
                                    <p:cond delay="0"/>
                                  </p:stCondLst>
                                  <p:childTnLst>
                                    <p:set>
                                      <p:cBhvr>
                                        <p:cTn id="30" dur="1" fill="hold">
                                          <p:stCondLst>
                                            <p:cond delay="0"/>
                                          </p:stCondLst>
                                        </p:cTn>
                                        <p:tgtEl>
                                          <p:spTgt spid="265224"/>
                                        </p:tgtEl>
                                        <p:attrNameLst>
                                          <p:attrName>style.visibility</p:attrName>
                                        </p:attrNameLst>
                                      </p:cBhvr>
                                      <p:to>
                                        <p:strVal val="visible"/>
                                      </p:to>
                                    </p:set>
                                    <p:animEffect transition="in" filter="barn(inHorizontal)">
                                      <p:cBhvr>
                                        <p:cTn id="31" dur="500"/>
                                        <p:tgtEl>
                                          <p:spTgt spid="265224"/>
                                        </p:tgtEl>
                                      </p:cBhvr>
                                    </p:animEffect>
                                  </p:childTnLst>
                                </p:cTn>
                              </p:par>
                              <p:par>
                                <p:cTn id="32" presetID="16" presetClass="entr" presetSubtype="26" fill="hold" grpId="0" nodeType="withEffect">
                                  <p:stCondLst>
                                    <p:cond delay="0"/>
                                  </p:stCondLst>
                                  <p:childTnLst>
                                    <p:set>
                                      <p:cBhvr>
                                        <p:cTn id="33" dur="1" fill="hold">
                                          <p:stCondLst>
                                            <p:cond delay="0"/>
                                          </p:stCondLst>
                                        </p:cTn>
                                        <p:tgtEl>
                                          <p:spTgt spid="265225"/>
                                        </p:tgtEl>
                                        <p:attrNameLst>
                                          <p:attrName>style.visibility</p:attrName>
                                        </p:attrNameLst>
                                      </p:cBhvr>
                                      <p:to>
                                        <p:strVal val="visible"/>
                                      </p:to>
                                    </p:set>
                                    <p:animEffect transition="in" filter="barn(inHorizontal)">
                                      <p:cBhvr>
                                        <p:cTn id="34" dur="500"/>
                                        <p:tgtEl>
                                          <p:spTgt spid="265225"/>
                                        </p:tgtEl>
                                      </p:cBhvr>
                                    </p:animEffect>
                                  </p:childTnLst>
                                </p:cTn>
                              </p:par>
                              <p:par>
                                <p:cTn id="35" presetID="16" presetClass="entr" presetSubtype="26" fill="hold" grpId="0" nodeType="withEffect">
                                  <p:stCondLst>
                                    <p:cond delay="0"/>
                                  </p:stCondLst>
                                  <p:childTnLst>
                                    <p:set>
                                      <p:cBhvr>
                                        <p:cTn id="36" dur="1" fill="hold">
                                          <p:stCondLst>
                                            <p:cond delay="0"/>
                                          </p:stCondLst>
                                        </p:cTn>
                                        <p:tgtEl>
                                          <p:spTgt spid="265223"/>
                                        </p:tgtEl>
                                        <p:attrNameLst>
                                          <p:attrName>style.visibility</p:attrName>
                                        </p:attrNameLst>
                                      </p:cBhvr>
                                      <p:to>
                                        <p:strVal val="visible"/>
                                      </p:to>
                                    </p:set>
                                    <p:animEffect transition="in" filter="barn(inHorizontal)">
                                      <p:cBhvr>
                                        <p:cTn id="37" dur="500"/>
                                        <p:tgtEl>
                                          <p:spTgt spid="265223"/>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6" fill="hold" grpId="0" nodeType="clickEffect">
                                  <p:stCondLst>
                                    <p:cond delay="0"/>
                                  </p:stCondLst>
                                  <p:childTnLst>
                                    <p:set>
                                      <p:cBhvr>
                                        <p:cTn id="41" dur="1" fill="hold">
                                          <p:stCondLst>
                                            <p:cond delay="0"/>
                                          </p:stCondLst>
                                        </p:cTn>
                                        <p:tgtEl>
                                          <p:spTgt spid="265227"/>
                                        </p:tgtEl>
                                        <p:attrNameLst>
                                          <p:attrName>style.visibility</p:attrName>
                                        </p:attrNameLst>
                                      </p:cBhvr>
                                      <p:to>
                                        <p:strVal val="visible"/>
                                      </p:to>
                                    </p:set>
                                    <p:animEffect transition="in" filter="barn(inHorizontal)">
                                      <p:cBhvr>
                                        <p:cTn id="42" dur="500"/>
                                        <p:tgtEl>
                                          <p:spTgt spid="265227"/>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6" fill="hold" grpId="0" nodeType="clickEffect">
                                  <p:stCondLst>
                                    <p:cond delay="0"/>
                                  </p:stCondLst>
                                  <p:childTnLst>
                                    <p:set>
                                      <p:cBhvr>
                                        <p:cTn id="46" dur="1" fill="hold">
                                          <p:stCondLst>
                                            <p:cond delay="0"/>
                                          </p:stCondLst>
                                        </p:cTn>
                                        <p:tgtEl>
                                          <p:spTgt spid="265228"/>
                                        </p:tgtEl>
                                        <p:attrNameLst>
                                          <p:attrName>style.visibility</p:attrName>
                                        </p:attrNameLst>
                                      </p:cBhvr>
                                      <p:to>
                                        <p:strVal val="visible"/>
                                      </p:to>
                                    </p:set>
                                    <p:animEffect transition="in" filter="barn(inHorizontal)">
                                      <p:cBhvr>
                                        <p:cTn id="47" dur="500"/>
                                        <p:tgtEl>
                                          <p:spTgt spid="265228"/>
                                        </p:tgtEl>
                                      </p:cBhvr>
                                    </p:animEffect>
                                  </p:childTnLst>
                                </p:cTn>
                              </p:par>
                              <p:par>
                                <p:cTn id="48" presetID="16" presetClass="entr" presetSubtype="26" fill="hold" grpId="0" nodeType="withEffect">
                                  <p:stCondLst>
                                    <p:cond delay="0"/>
                                  </p:stCondLst>
                                  <p:childTnLst>
                                    <p:set>
                                      <p:cBhvr>
                                        <p:cTn id="49" dur="1" fill="hold">
                                          <p:stCondLst>
                                            <p:cond delay="0"/>
                                          </p:stCondLst>
                                        </p:cTn>
                                        <p:tgtEl>
                                          <p:spTgt spid="265229"/>
                                        </p:tgtEl>
                                        <p:attrNameLst>
                                          <p:attrName>style.visibility</p:attrName>
                                        </p:attrNameLst>
                                      </p:cBhvr>
                                      <p:to>
                                        <p:strVal val="visible"/>
                                      </p:to>
                                    </p:set>
                                    <p:animEffect transition="in" filter="barn(inHorizontal)">
                                      <p:cBhvr>
                                        <p:cTn id="50" dur="500"/>
                                        <p:tgtEl>
                                          <p:spTgt spid="265229"/>
                                        </p:tgtEl>
                                      </p:cBhvr>
                                    </p:animEffect>
                                  </p:childTnLst>
                                </p:cTn>
                              </p:par>
                              <p:par>
                                <p:cTn id="51" presetID="16" presetClass="entr" presetSubtype="26" fill="hold" grpId="0" nodeType="withEffect">
                                  <p:stCondLst>
                                    <p:cond delay="0"/>
                                  </p:stCondLst>
                                  <p:childTnLst>
                                    <p:set>
                                      <p:cBhvr>
                                        <p:cTn id="52" dur="1" fill="hold">
                                          <p:stCondLst>
                                            <p:cond delay="0"/>
                                          </p:stCondLst>
                                        </p:cTn>
                                        <p:tgtEl>
                                          <p:spTgt spid="265230"/>
                                        </p:tgtEl>
                                        <p:attrNameLst>
                                          <p:attrName>style.visibility</p:attrName>
                                        </p:attrNameLst>
                                      </p:cBhvr>
                                      <p:to>
                                        <p:strVal val="visible"/>
                                      </p:to>
                                    </p:set>
                                    <p:animEffect transition="in" filter="barn(inHorizontal)">
                                      <p:cBhvr>
                                        <p:cTn id="53" dur="500"/>
                                        <p:tgtEl>
                                          <p:spTgt spid="265230"/>
                                        </p:tgtEl>
                                      </p:cBhvr>
                                    </p:animEffect>
                                  </p:childTnLst>
                                </p:cTn>
                              </p:par>
                              <p:par>
                                <p:cTn id="54" presetID="16" presetClass="entr" presetSubtype="26" fill="hold" grpId="0" nodeType="withEffect">
                                  <p:stCondLst>
                                    <p:cond delay="0"/>
                                  </p:stCondLst>
                                  <p:childTnLst>
                                    <p:set>
                                      <p:cBhvr>
                                        <p:cTn id="55" dur="1" fill="hold">
                                          <p:stCondLst>
                                            <p:cond delay="0"/>
                                          </p:stCondLst>
                                        </p:cTn>
                                        <p:tgtEl>
                                          <p:spTgt spid="265231"/>
                                        </p:tgtEl>
                                        <p:attrNameLst>
                                          <p:attrName>style.visibility</p:attrName>
                                        </p:attrNameLst>
                                      </p:cBhvr>
                                      <p:to>
                                        <p:strVal val="visible"/>
                                      </p:to>
                                    </p:set>
                                    <p:animEffect transition="in" filter="barn(inHorizontal)">
                                      <p:cBhvr>
                                        <p:cTn id="56" dur="500"/>
                                        <p:tgtEl>
                                          <p:spTgt spid="265231"/>
                                        </p:tgtEl>
                                      </p:cBhvr>
                                    </p:animEffect>
                                  </p:childTnLst>
                                </p:cTn>
                              </p:par>
                            </p:childTnLst>
                          </p:cTn>
                        </p:par>
                      </p:childTnLst>
                    </p:cTn>
                  </p:par>
                  <p:par>
                    <p:cTn id="57" fill="hold">
                      <p:stCondLst>
                        <p:cond delay="indefinite"/>
                      </p:stCondLst>
                      <p:childTnLst>
                        <p:par>
                          <p:cTn id="58" fill="hold">
                            <p:stCondLst>
                              <p:cond delay="0"/>
                            </p:stCondLst>
                            <p:childTnLst>
                              <p:par>
                                <p:cTn id="59" presetID="16" presetClass="entr" presetSubtype="26" fill="hold" grpId="0" nodeType="clickEffect">
                                  <p:stCondLst>
                                    <p:cond delay="0"/>
                                  </p:stCondLst>
                                  <p:childTnLst>
                                    <p:set>
                                      <p:cBhvr>
                                        <p:cTn id="60" dur="1" fill="hold">
                                          <p:stCondLst>
                                            <p:cond delay="0"/>
                                          </p:stCondLst>
                                        </p:cTn>
                                        <p:tgtEl>
                                          <p:spTgt spid="265232"/>
                                        </p:tgtEl>
                                        <p:attrNameLst>
                                          <p:attrName>style.visibility</p:attrName>
                                        </p:attrNameLst>
                                      </p:cBhvr>
                                      <p:to>
                                        <p:strVal val="visible"/>
                                      </p:to>
                                    </p:set>
                                    <p:animEffect transition="in" filter="barn(inHorizontal)">
                                      <p:cBhvr>
                                        <p:cTn id="61" dur="500"/>
                                        <p:tgtEl>
                                          <p:spTgt spid="265232"/>
                                        </p:tgtEl>
                                      </p:cBhvr>
                                    </p:animEffect>
                                  </p:childTnLst>
                                </p:cTn>
                              </p:par>
                              <p:par>
                                <p:cTn id="62" presetID="16" presetClass="entr" presetSubtype="26" fill="hold" grpId="0" nodeType="withEffect">
                                  <p:stCondLst>
                                    <p:cond delay="0"/>
                                  </p:stCondLst>
                                  <p:childTnLst>
                                    <p:set>
                                      <p:cBhvr>
                                        <p:cTn id="63" dur="1" fill="hold">
                                          <p:stCondLst>
                                            <p:cond delay="0"/>
                                          </p:stCondLst>
                                        </p:cTn>
                                        <p:tgtEl>
                                          <p:spTgt spid="265235"/>
                                        </p:tgtEl>
                                        <p:attrNameLst>
                                          <p:attrName>style.visibility</p:attrName>
                                        </p:attrNameLst>
                                      </p:cBhvr>
                                      <p:to>
                                        <p:strVal val="visible"/>
                                      </p:to>
                                    </p:set>
                                    <p:animEffect transition="in" filter="barn(inHorizontal)">
                                      <p:cBhvr>
                                        <p:cTn id="64" dur="500"/>
                                        <p:tgtEl>
                                          <p:spTgt spid="265235"/>
                                        </p:tgtEl>
                                      </p:cBhvr>
                                    </p:animEffect>
                                  </p:childTnLst>
                                </p:cTn>
                              </p:par>
                              <p:par>
                                <p:cTn id="65" presetID="16" presetClass="entr" presetSubtype="26" fill="hold" grpId="0" nodeType="withEffect">
                                  <p:stCondLst>
                                    <p:cond delay="0"/>
                                  </p:stCondLst>
                                  <p:childTnLst>
                                    <p:set>
                                      <p:cBhvr>
                                        <p:cTn id="66" dur="1" fill="hold">
                                          <p:stCondLst>
                                            <p:cond delay="0"/>
                                          </p:stCondLst>
                                        </p:cTn>
                                        <p:tgtEl>
                                          <p:spTgt spid="265236"/>
                                        </p:tgtEl>
                                        <p:attrNameLst>
                                          <p:attrName>style.visibility</p:attrName>
                                        </p:attrNameLst>
                                      </p:cBhvr>
                                      <p:to>
                                        <p:strVal val="visible"/>
                                      </p:to>
                                    </p:set>
                                    <p:animEffect transition="in" filter="barn(inHorizontal)">
                                      <p:cBhvr>
                                        <p:cTn id="67" dur="500"/>
                                        <p:tgtEl>
                                          <p:spTgt spid="265236"/>
                                        </p:tgtEl>
                                      </p:cBhvr>
                                    </p:animEffect>
                                  </p:childTnLst>
                                </p:cTn>
                              </p:par>
                              <p:par>
                                <p:cTn id="68" presetID="16" presetClass="entr" presetSubtype="26" fill="hold" grpId="0" nodeType="withEffect">
                                  <p:stCondLst>
                                    <p:cond delay="0"/>
                                  </p:stCondLst>
                                  <p:childTnLst>
                                    <p:set>
                                      <p:cBhvr>
                                        <p:cTn id="69" dur="1" fill="hold">
                                          <p:stCondLst>
                                            <p:cond delay="0"/>
                                          </p:stCondLst>
                                        </p:cTn>
                                        <p:tgtEl>
                                          <p:spTgt spid="265233"/>
                                        </p:tgtEl>
                                        <p:attrNameLst>
                                          <p:attrName>style.visibility</p:attrName>
                                        </p:attrNameLst>
                                      </p:cBhvr>
                                      <p:to>
                                        <p:strVal val="visible"/>
                                      </p:to>
                                    </p:set>
                                    <p:animEffect transition="in" filter="barn(inHorizontal)">
                                      <p:cBhvr>
                                        <p:cTn id="70" dur="500"/>
                                        <p:tgtEl>
                                          <p:spTgt spid="265233"/>
                                        </p:tgtEl>
                                      </p:cBhvr>
                                    </p:animEffect>
                                  </p:childTnLst>
                                </p:cTn>
                              </p:par>
                              <p:par>
                                <p:cTn id="71" presetID="16" presetClass="entr" presetSubtype="26" fill="hold" grpId="0" nodeType="withEffect">
                                  <p:stCondLst>
                                    <p:cond delay="0"/>
                                  </p:stCondLst>
                                  <p:childTnLst>
                                    <p:set>
                                      <p:cBhvr>
                                        <p:cTn id="72" dur="1" fill="hold">
                                          <p:stCondLst>
                                            <p:cond delay="0"/>
                                          </p:stCondLst>
                                        </p:cTn>
                                        <p:tgtEl>
                                          <p:spTgt spid="265234"/>
                                        </p:tgtEl>
                                        <p:attrNameLst>
                                          <p:attrName>style.visibility</p:attrName>
                                        </p:attrNameLst>
                                      </p:cBhvr>
                                      <p:to>
                                        <p:strVal val="visible"/>
                                      </p:to>
                                    </p:set>
                                    <p:animEffect transition="in" filter="barn(inHorizontal)">
                                      <p:cBhvr>
                                        <p:cTn id="73" dur="500"/>
                                        <p:tgtEl>
                                          <p:spTgt spid="265234"/>
                                        </p:tgtEl>
                                      </p:cBhvr>
                                    </p:animEffect>
                                  </p:childTnLst>
                                </p:cTn>
                              </p:par>
                            </p:childTnLst>
                          </p:cTn>
                        </p:par>
                      </p:childTnLst>
                    </p:cTn>
                  </p:par>
                  <p:par>
                    <p:cTn id="74" fill="hold">
                      <p:stCondLst>
                        <p:cond delay="indefinite"/>
                      </p:stCondLst>
                      <p:childTnLst>
                        <p:par>
                          <p:cTn id="75" fill="hold">
                            <p:stCondLst>
                              <p:cond delay="0"/>
                            </p:stCondLst>
                            <p:childTnLst>
                              <p:par>
                                <p:cTn id="76" presetID="16" presetClass="entr" presetSubtype="26" fill="hold" grpId="0" nodeType="clickEffect">
                                  <p:stCondLst>
                                    <p:cond delay="0"/>
                                  </p:stCondLst>
                                  <p:childTnLst>
                                    <p:set>
                                      <p:cBhvr>
                                        <p:cTn id="77" dur="1" fill="hold">
                                          <p:stCondLst>
                                            <p:cond delay="0"/>
                                          </p:stCondLst>
                                        </p:cTn>
                                        <p:tgtEl>
                                          <p:spTgt spid="265237"/>
                                        </p:tgtEl>
                                        <p:attrNameLst>
                                          <p:attrName>style.visibility</p:attrName>
                                        </p:attrNameLst>
                                      </p:cBhvr>
                                      <p:to>
                                        <p:strVal val="visible"/>
                                      </p:to>
                                    </p:set>
                                    <p:animEffect transition="in" filter="barn(inHorizontal)">
                                      <p:cBhvr>
                                        <p:cTn id="78" dur="500"/>
                                        <p:tgtEl>
                                          <p:spTgt spid="265237"/>
                                        </p:tgtEl>
                                      </p:cBhvr>
                                    </p:animEffect>
                                  </p:childTnLst>
                                </p:cTn>
                              </p:par>
                            </p:childTnLst>
                          </p:cTn>
                        </p:par>
                      </p:childTnLst>
                    </p:cTn>
                  </p:par>
                  <p:par>
                    <p:cTn id="79" fill="hold">
                      <p:stCondLst>
                        <p:cond delay="indefinite"/>
                      </p:stCondLst>
                      <p:childTnLst>
                        <p:par>
                          <p:cTn id="80" fill="hold">
                            <p:stCondLst>
                              <p:cond delay="0"/>
                            </p:stCondLst>
                            <p:childTnLst>
                              <p:par>
                                <p:cTn id="81" presetID="16" presetClass="entr" presetSubtype="26" fill="hold" grpId="0" nodeType="clickEffect">
                                  <p:stCondLst>
                                    <p:cond delay="0"/>
                                  </p:stCondLst>
                                  <p:childTnLst>
                                    <p:set>
                                      <p:cBhvr>
                                        <p:cTn id="82" dur="1" fill="hold">
                                          <p:stCondLst>
                                            <p:cond delay="0"/>
                                          </p:stCondLst>
                                        </p:cTn>
                                        <p:tgtEl>
                                          <p:spTgt spid="265239"/>
                                        </p:tgtEl>
                                        <p:attrNameLst>
                                          <p:attrName>style.visibility</p:attrName>
                                        </p:attrNameLst>
                                      </p:cBhvr>
                                      <p:to>
                                        <p:strVal val="visible"/>
                                      </p:to>
                                    </p:set>
                                    <p:animEffect transition="in" filter="barn(inHorizontal)">
                                      <p:cBhvr>
                                        <p:cTn id="83" dur="500"/>
                                        <p:tgtEl>
                                          <p:spTgt spid="265239"/>
                                        </p:tgtEl>
                                      </p:cBhvr>
                                    </p:animEffect>
                                  </p:childTnLst>
                                </p:cTn>
                              </p:par>
                            </p:childTnLst>
                          </p:cTn>
                        </p:par>
                      </p:childTnLst>
                    </p:cTn>
                  </p:par>
                  <p:par>
                    <p:cTn id="84" fill="hold">
                      <p:stCondLst>
                        <p:cond delay="indefinite"/>
                      </p:stCondLst>
                      <p:childTnLst>
                        <p:par>
                          <p:cTn id="85" fill="hold">
                            <p:stCondLst>
                              <p:cond delay="0"/>
                            </p:stCondLst>
                            <p:childTnLst>
                              <p:par>
                                <p:cTn id="86" presetID="16" presetClass="entr" presetSubtype="26" fill="hold" grpId="0" nodeType="clickEffect">
                                  <p:stCondLst>
                                    <p:cond delay="0"/>
                                  </p:stCondLst>
                                  <p:childTnLst>
                                    <p:set>
                                      <p:cBhvr>
                                        <p:cTn id="87" dur="1" fill="hold">
                                          <p:stCondLst>
                                            <p:cond delay="0"/>
                                          </p:stCondLst>
                                        </p:cTn>
                                        <p:tgtEl>
                                          <p:spTgt spid="265240"/>
                                        </p:tgtEl>
                                        <p:attrNameLst>
                                          <p:attrName>style.visibility</p:attrName>
                                        </p:attrNameLst>
                                      </p:cBhvr>
                                      <p:to>
                                        <p:strVal val="visible"/>
                                      </p:to>
                                    </p:set>
                                    <p:animEffect transition="in" filter="barn(inHorizontal)">
                                      <p:cBhvr>
                                        <p:cTn id="88" dur="500"/>
                                        <p:tgtEl>
                                          <p:spTgt spid="265240"/>
                                        </p:tgtEl>
                                      </p:cBhvr>
                                    </p:animEffect>
                                  </p:childTnLst>
                                </p:cTn>
                              </p:par>
                            </p:childTnLst>
                          </p:cTn>
                        </p:par>
                      </p:childTnLst>
                    </p:cTn>
                  </p:par>
                  <p:par>
                    <p:cTn id="89" fill="hold">
                      <p:stCondLst>
                        <p:cond delay="indefinite"/>
                      </p:stCondLst>
                      <p:childTnLst>
                        <p:par>
                          <p:cTn id="90" fill="hold">
                            <p:stCondLst>
                              <p:cond delay="0"/>
                            </p:stCondLst>
                            <p:childTnLst>
                              <p:par>
                                <p:cTn id="91" presetID="16" presetClass="entr" presetSubtype="26" fill="hold" grpId="0" nodeType="clickEffect">
                                  <p:stCondLst>
                                    <p:cond delay="0"/>
                                  </p:stCondLst>
                                  <p:childTnLst>
                                    <p:set>
                                      <p:cBhvr>
                                        <p:cTn id="92" dur="1" fill="hold">
                                          <p:stCondLst>
                                            <p:cond delay="0"/>
                                          </p:stCondLst>
                                        </p:cTn>
                                        <p:tgtEl>
                                          <p:spTgt spid="265241"/>
                                        </p:tgtEl>
                                        <p:attrNameLst>
                                          <p:attrName>style.visibility</p:attrName>
                                        </p:attrNameLst>
                                      </p:cBhvr>
                                      <p:to>
                                        <p:strVal val="visible"/>
                                      </p:to>
                                    </p:set>
                                    <p:animEffect transition="in" filter="barn(inHorizontal)">
                                      <p:cBhvr>
                                        <p:cTn id="93" dur="500"/>
                                        <p:tgtEl>
                                          <p:spTgt spid="265241"/>
                                        </p:tgtEl>
                                      </p:cBhvr>
                                    </p:animEffect>
                                  </p:childTnLst>
                                </p:cTn>
                              </p:par>
                            </p:childTnLst>
                          </p:cTn>
                        </p:par>
                      </p:childTnLst>
                    </p:cTn>
                  </p:par>
                  <p:par>
                    <p:cTn id="94" fill="hold">
                      <p:stCondLst>
                        <p:cond delay="indefinite"/>
                      </p:stCondLst>
                      <p:childTnLst>
                        <p:par>
                          <p:cTn id="95" fill="hold">
                            <p:stCondLst>
                              <p:cond delay="0"/>
                            </p:stCondLst>
                            <p:childTnLst>
                              <p:par>
                                <p:cTn id="96" presetID="16" presetClass="entr" presetSubtype="26" fill="hold" grpId="0" nodeType="clickEffect">
                                  <p:stCondLst>
                                    <p:cond delay="0"/>
                                  </p:stCondLst>
                                  <p:childTnLst>
                                    <p:set>
                                      <p:cBhvr>
                                        <p:cTn id="97" dur="1" fill="hold">
                                          <p:stCondLst>
                                            <p:cond delay="0"/>
                                          </p:stCondLst>
                                        </p:cTn>
                                        <p:tgtEl>
                                          <p:spTgt spid="265242"/>
                                        </p:tgtEl>
                                        <p:attrNameLst>
                                          <p:attrName>style.visibility</p:attrName>
                                        </p:attrNameLst>
                                      </p:cBhvr>
                                      <p:to>
                                        <p:strVal val="visible"/>
                                      </p:to>
                                    </p:set>
                                    <p:animEffect transition="in" filter="barn(inHorizontal)">
                                      <p:cBhvr>
                                        <p:cTn id="98" dur="500"/>
                                        <p:tgtEl>
                                          <p:spTgt spid="265242"/>
                                        </p:tgtEl>
                                      </p:cBhvr>
                                    </p:animEffect>
                                  </p:childTnLst>
                                </p:cTn>
                              </p:par>
                            </p:childTnLst>
                          </p:cTn>
                        </p:par>
                      </p:childTnLst>
                    </p:cTn>
                  </p:par>
                  <p:par>
                    <p:cTn id="99" fill="hold">
                      <p:stCondLst>
                        <p:cond delay="indefinite"/>
                      </p:stCondLst>
                      <p:childTnLst>
                        <p:par>
                          <p:cTn id="100" fill="hold">
                            <p:stCondLst>
                              <p:cond delay="0"/>
                            </p:stCondLst>
                            <p:childTnLst>
                              <p:par>
                                <p:cTn id="101" presetID="16" presetClass="entr" presetSubtype="26" fill="hold" grpId="0" nodeType="clickEffect">
                                  <p:stCondLst>
                                    <p:cond delay="0"/>
                                  </p:stCondLst>
                                  <p:childTnLst>
                                    <p:set>
                                      <p:cBhvr>
                                        <p:cTn id="102" dur="1" fill="hold">
                                          <p:stCondLst>
                                            <p:cond delay="0"/>
                                          </p:stCondLst>
                                        </p:cTn>
                                        <p:tgtEl>
                                          <p:spTgt spid="265243"/>
                                        </p:tgtEl>
                                        <p:attrNameLst>
                                          <p:attrName>style.visibility</p:attrName>
                                        </p:attrNameLst>
                                      </p:cBhvr>
                                      <p:to>
                                        <p:strVal val="visible"/>
                                      </p:to>
                                    </p:set>
                                    <p:animEffect transition="in" filter="barn(inHorizontal)">
                                      <p:cBhvr>
                                        <p:cTn id="103" dur="500"/>
                                        <p:tgtEl>
                                          <p:spTgt spid="2652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5218" grpId="0"/>
      <p:bldP spid="265219" grpId="0"/>
      <p:bldP spid="265220" grpId="0"/>
      <p:bldP spid="265221" grpId="0"/>
      <p:bldP spid="265222" grpId="0"/>
      <p:bldP spid="265223" grpId="0"/>
      <p:bldP spid="265224" grpId="0"/>
      <p:bldP spid="265225" grpId="0"/>
      <p:bldP spid="265226" grpId="0" animBg="1"/>
      <p:bldP spid="265227" grpId="0"/>
      <p:bldP spid="265228" grpId="0"/>
      <p:bldP spid="265229" grpId="0"/>
      <p:bldP spid="265230" grpId="0"/>
      <p:bldP spid="265231" grpId="0"/>
      <p:bldP spid="265232" grpId="0"/>
      <p:bldP spid="265233" grpId="0"/>
      <p:bldP spid="265234" grpId="0"/>
      <p:bldP spid="265235" grpId="0"/>
      <p:bldP spid="265236" grpId="0"/>
      <p:bldP spid="265237" grpId="0"/>
      <p:bldP spid="265239" grpId="0"/>
      <p:bldP spid="265240" grpId="0"/>
      <p:bldP spid="265241" grpId="0"/>
      <p:bldP spid="265242" grpId="0"/>
      <p:bldP spid="265243"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0" y="90805"/>
            <a:ext cx="9143365" cy="6767195"/>
          </a:xfrm>
          <a:solidFill>
            <a:schemeClr val="accent3">
              <a:lumMod val="20000"/>
              <a:lumOff val="80000"/>
            </a:schemeClr>
          </a:solidFill>
        </p:spPr>
        <p:txBody>
          <a:bodyPr/>
          <a:p>
            <a:pPr algn="ctr"/>
            <a:r>
              <a:rPr lang="en-US" altLang="zh-CN" sz="2400" b="1">
                <a:solidFill>
                  <a:schemeClr val="bg2"/>
                </a:solidFill>
                <a:latin typeface="宋体" panose="02010600030101010101" pitchFamily="2" charset="-122"/>
                <a:ea typeface="宋体" panose="02010600030101010101" pitchFamily="2" charset="-122"/>
                <a:cs typeface="宋体" panose="02010600030101010101" pitchFamily="2" charset="-122"/>
              </a:rPr>
              <a:t>                </a:t>
            </a:r>
            <a:r>
              <a:rPr lang="zh-CN" altLang="en-US" sz="2400" b="1">
                <a:solidFill>
                  <a:schemeClr val="bg2"/>
                </a:solidFill>
                <a:latin typeface="宋体" panose="02010600030101010101" pitchFamily="2" charset="-122"/>
                <a:ea typeface="宋体" panose="02010600030101010101" pitchFamily="2" charset="-122"/>
                <a:cs typeface="宋体" panose="02010600030101010101" pitchFamily="2" charset="-122"/>
              </a:rPr>
              <a:t>(2017·全国卷Ⅲ)阅读下面的文言文，完成后面的题目。</a:t>
            </a:r>
            <a:endParaRPr lang="zh-CN" altLang="en-US" sz="2400" b="1">
              <a:solidFill>
                <a:schemeClr val="bg2"/>
              </a:solidFill>
              <a:latin typeface="宋体" panose="02010600030101010101" pitchFamily="2" charset="-122"/>
              <a:ea typeface="宋体" panose="02010600030101010101" pitchFamily="2" charset="-122"/>
              <a:cs typeface="宋体" panose="02010600030101010101" pitchFamily="2" charset="-122"/>
            </a:endParaRPr>
          </a:p>
          <a:p>
            <a:pPr algn="l"/>
            <a:r>
              <a:rPr lang="zh-CN" altLang="en-US" sz="2400" b="1">
                <a:solidFill>
                  <a:schemeClr val="bg2"/>
                </a:solidFill>
                <a:latin typeface="宋体" panose="02010600030101010101" pitchFamily="2" charset="-122"/>
                <a:ea typeface="宋体" panose="02010600030101010101" pitchFamily="2" charset="-122"/>
                <a:cs typeface="宋体" panose="02010600030101010101" pitchFamily="2" charset="-122"/>
              </a:rPr>
              <a:t>许将字冲元，福州闽人。举进士第一。神宗召对，除集贤校理、同知礼院，编修中书条例。初选人调拟先南曹次考功综核无法吏得缘文为奸选者又不得诉长吏将奏罢南曹辟公舍以待来诉者士无留难契丹以兵二十万压代州境，遣使请代地，岁聘之使不敢行，以命将。</a:t>
            </a:r>
            <a:endParaRPr lang="zh-CN" altLang="en-US" sz="2400" b="1">
              <a:solidFill>
                <a:schemeClr val="bg2"/>
              </a:solidFill>
              <a:latin typeface="宋体" panose="02010600030101010101" pitchFamily="2" charset="-122"/>
              <a:ea typeface="宋体" panose="02010600030101010101" pitchFamily="2" charset="-122"/>
              <a:cs typeface="宋体" panose="02010600030101010101" pitchFamily="2" charset="-122"/>
            </a:endParaRPr>
          </a:p>
          <a:p>
            <a:pPr algn="l"/>
            <a:r>
              <a:rPr lang="zh-CN" altLang="en-US" sz="2400" b="1">
                <a:solidFill>
                  <a:schemeClr val="bg2"/>
                </a:solidFill>
                <a:latin typeface="宋体" panose="02010600030101010101" pitchFamily="2" charset="-122"/>
                <a:ea typeface="宋体" panose="02010600030101010101" pitchFamily="2" charset="-122"/>
                <a:cs typeface="宋体" panose="02010600030101010101" pitchFamily="2" charset="-122"/>
              </a:rPr>
              <a:t>下列对文中画波浪线部分的断句，正确的一项是(  )</a:t>
            </a:r>
            <a:endParaRPr lang="zh-CN" altLang="en-US" sz="2400" b="1">
              <a:solidFill>
                <a:schemeClr val="bg2"/>
              </a:solidFill>
              <a:latin typeface="宋体" panose="02010600030101010101" pitchFamily="2" charset="-122"/>
              <a:ea typeface="宋体" panose="02010600030101010101" pitchFamily="2" charset="-122"/>
              <a:cs typeface="宋体" panose="02010600030101010101" pitchFamily="2" charset="-122"/>
            </a:endParaRPr>
          </a:p>
          <a:p>
            <a:pPr algn="ctr"/>
            <a:r>
              <a:rPr lang="zh-CN" altLang="en-US" sz="2400" b="1">
                <a:solidFill>
                  <a:schemeClr val="bg2"/>
                </a:solidFill>
                <a:latin typeface="宋体" panose="02010600030101010101" pitchFamily="2" charset="-122"/>
                <a:ea typeface="宋体" panose="02010600030101010101" pitchFamily="2" charset="-122"/>
                <a:cs typeface="宋体" panose="02010600030101010101" pitchFamily="2" charset="-122"/>
              </a:rPr>
              <a:t>A．初/选人调拟/先南曹/次考功/综核无法/吏得缘文为奸选者/又不得诉长吏/将奏罢南曹/辟公舍以待来诉者/士无留难/</a:t>
            </a:r>
            <a:endParaRPr lang="zh-CN" altLang="en-US" sz="2400" b="1">
              <a:solidFill>
                <a:schemeClr val="bg2"/>
              </a:solidFill>
              <a:latin typeface="宋体" panose="02010600030101010101" pitchFamily="2" charset="-122"/>
              <a:ea typeface="宋体" panose="02010600030101010101" pitchFamily="2" charset="-122"/>
              <a:cs typeface="宋体" panose="02010600030101010101" pitchFamily="2" charset="-122"/>
            </a:endParaRPr>
          </a:p>
          <a:p>
            <a:pPr algn="ctr"/>
            <a:r>
              <a:rPr lang="zh-CN" altLang="en-US" sz="2400" b="1">
                <a:solidFill>
                  <a:schemeClr val="bg2"/>
                </a:solidFill>
                <a:latin typeface="宋体" panose="02010600030101010101" pitchFamily="2" charset="-122"/>
                <a:ea typeface="宋体" panose="02010600030101010101" pitchFamily="2" charset="-122"/>
                <a:cs typeface="宋体" panose="02010600030101010101" pitchFamily="2" charset="-122"/>
              </a:rPr>
              <a:t>B．初选人调拟/先南曹/次考功/综核无法/吏得缘文为奸选者/又不得诉长吏/将奏罢南曹/辟公舍以待来诉者/士无留难/</a:t>
            </a:r>
            <a:endParaRPr lang="zh-CN" altLang="en-US" sz="2400" b="1">
              <a:solidFill>
                <a:schemeClr val="bg2"/>
              </a:solidFill>
              <a:latin typeface="宋体" panose="02010600030101010101" pitchFamily="2" charset="-122"/>
              <a:ea typeface="宋体" panose="02010600030101010101" pitchFamily="2" charset="-122"/>
              <a:cs typeface="宋体" panose="02010600030101010101" pitchFamily="2" charset="-122"/>
            </a:endParaRPr>
          </a:p>
          <a:p>
            <a:pPr algn="ctr"/>
            <a:r>
              <a:rPr lang="zh-CN" altLang="en-US" sz="2400" b="1">
                <a:solidFill>
                  <a:schemeClr val="bg2"/>
                </a:solidFill>
                <a:latin typeface="宋体" panose="02010600030101010101" pitchFamily="2" charset="-122"/>
                <a:ea typeface="宋体" panose="02010600030101010101" pitchFamily="2" charset="-122"/>
                <a:cs typeface="宋体" panose="02010600030101010101" pitchFamily="2" charset="-122"/>
              </a:rPr>
              <a:t>C．初选人调拟/先南曹/次考功/综核无法/吏得缘文为奸/选者又不得诉长吏/将奏罢南曹/辟公舍以待来诉者/士无留难/</a:t>
            </a:r>
            <a:endParaRPr lang="zh-CN" altLang="en-US" sz="2400" b="1">
              <a:solidFill>
                <a:schemeClr val="bg2"/>
              </a:solidFill>
              <a:latin typeface="宋体" panose="02010600030101010101" pitchFamily="2" charset="-122"/>
              <a:ea typeface="宋体" panose="02010600030101010101" pitchFamily="2" charset="-122"/>
              <a:cs typeface="宋体" panose="02010600030101010101" pitchFamily="2" charset="-122"/>
            </a:endParaRPr>
          </a:p>
          <a:p>
            <a:pPr algn="ctr"/>
            <a:r>
              <a:rPr lang="zh-CN" altLang="en-US" sz="2400" b="1">
                <a:solidFill>
                  <a:schemeClr val="bg2"/>
                </a:solidFill>
                <a:latin typeface="宋体" panose="02010600030101010101" pitchFamily="2" charset="-122"/>
                <a:ea typeface="宋体" panose="02010600030101010101" pitchFamily="2" charset="-122"/>
                <a:cs typeface="宋体" panose="02010600030101010101" pitchFamily="2" charset="-122"/>
              </a:rPr>
              <a:t>D．初/选人调拟/先南曹/次考功/综核无法/吏得缘文为奸/选者又不得诉长吏/将奏罢南曹/辟公舍以待来诉者/士无留难/</a:t>
            </a:r>
            <a:endParaRPr lang="zh-CN" altLang="en-US" sz="2400" b="1">
              <a:solidFill>
                <a:schemeClr val="bg2"/>
              </a:solidFill>
              <a:latin typeface="宋体" panose="02010600030101010101" pitchFamily="2" charset="-122"/>
              <a:ea typeface="宋体" panose="02010600030101010101" pitchFamily="2" charset="-122"/>
              <a:cs typeface="宋体" panose="02010600030101010101" pitchFamily="2" charset="-122"/>
            </a:endParaRPr>
          </a:p>
        </p:txBody>
      </p:sp>
      <p:sp>
        <p:nvSpPr>
          <p:cNvPr id="5" name="标题 4"/>
          <p:cNvSpPr>
            <a:spLocks noGrp="1"/>
          </p:cNvSpPr>
          <p:nvPr>
            <p:ph type="title"/>
          </p:nvPr>
        </p:nvSpPr>
        <p:spPr>
          <a:xfrm>
            <a:off x="406400" y="215265"/>
            <a:ext cx="1929130" cy="467995"/>
          </a:xfrm>
          <a:solidFill>
            <a:schemeClr val="tx1"/>
          </a:solidFill>
        </p:spPr>
        <p:txBody>
          <a:bodyPr/>
          <a:p>
            <a:pPr algn="l"/>
            <a:r>
              <a:rPr lang="zh-CN" altLang="en-US" sz="3200" dirty="0">
                <a:solidFill>
                  <a:srgbClr val="FF0000"/>
                </a:solidFill>
                <a:latin typeface="华文中宋" pitchFamily="2" charset="-122"/>
                <a:ea typeface="楷体_GB2312" pitchFamily="49" charset="-122"/>
                <a:sym typeface="+mn-ea"/>
              </a:rPr>
              <a:t>高考真题：</a:t>
            </a:r>
            <a:endParaRPr lang="zh-CN" altLang="en-US" sz="3200" dirty="0">
              <a:solidFill>
                <a:srgbClr val="FF0000"/>
              </a:solidFill>
              <a:latin typeface="华文中宋" pitchFamily="2" charset="-122"/>
              <a:ea typeface="楷体_GB2312" pitchFamily="49" charset="-122"/>
              <a:sym typeface="+mn-ea"/>
            </a:endParaRPr>
          </a:p>
        </p:txBody>
      </p:sp>
      <p:sp>
        <p:nvSpPr>
          <p:cNvPr id="6" name="标题 4"/>
          <p:cNvSpPr>
            <a:spLocks noGrp="1"/>
          </p:cNvSpPr>
          <p:nvPr/>
        </p:nvSpPr>
        <p:spPr>
          <a:xfrm>
            <a:off x="191135" y="5778500"/>
            <a:ext cx="537210" cy="467995"/>
          </a:xfrm>
          <a:prstGeom prst="rect">
            <a:avLst/>
          </a:prstGeom>
          <a:solidFill>
            <a:schemeClr val="tx1"/>
          </a:solidFill>
          <a:ln w="9525">
            <a:noFill/>
          </a:ln>
        </p:spPr>
        <p:txBody>
          <a:bodyPr anchor="ctr"/>
          <a:lstStyle>
            <a:lvl1pPr marL="0" lvl="0" indent="0" algn="ctr" defTabSz="914400" rtl="0" eaLnBrk="1" fontAlgn="base" latinLnBrk="0" hangingPunct="1">
              <a:lnSpc>
                <a:spcPct val="100000"/>
              </a:lnSpc>
              <a:spcBef>
                <a:spcPct val="0"/>
              </a:spcBef>
              <a:spcAft>
                <a:spcPct val="0"/>
              </a:spcAft>
              <a:buNone/>
              <a:defRPr sz="4400" b="1" i="0" u="none" kern="1200" baseline="0">
                <a:solidFill>
                  <a:schemeClr val="tx2"/>
                </a:solidFill>
                <a:effectLst>
                  <a:outerShdw blurRad="38100" dist="38100" dir="2700000">
                    <a:srgbClr val="C0C0C0"/>
                  </a:outerShdw>
                </a:effectLst>
                <a:latin typeface="+mj-lt"/>
                <a:ea typeface="+mj-ea"/>
                <a:cs typeface="+mj-cs"/>
              </a:defRPr>
            </a:lvl1pPr>
          </a:lstStyle>
          <a:p>
            <a:pPr algn="l"/>
            <a:r>
              <a:rPr lang="en-US" altLang="zh-CN" sz="4000" dirty="0">
                <a:solidFill>
                  <a:srgbClr val="FF0000"/>
                </a:solidFill>
                <a:latin typeface="华文中宋" pitchFamily="2" charset="-122"/>
                <a:ea typeface="楷体_GB2312" pitchFamily="49" charset="-122"/>
                <a:sym typeface="+mn-ea"/>
              </a:rPr>
              <a:t>D</a:t>
            </a:r>
            <a:endParaRPr lang="en-US" altLang="zh-CN" sz="4000" dirty="0">
              <a:solidFill>
                <a:srgbClr val="FF0000"/>
              </a:solidFill>
              <a:latin typeface="华文中宋" pitchFamily="2" charset="-122"/>
              <a:ea typeface="楷体_GB2312" pitchFamily="49"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anim calcmode="lin" valueType="num">
                                      <p:cBhvr additive="base">
                                        <p:cTn id="1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3" end="3"/>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anim calcmode="lin" valueType="num">
                                      <p:cBhvr additive="base">
                                        <p:cTn id="1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4" end="4"/>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 calcmode="lin" valueType="num">
                                      <p:cBhvr additive="base">
                                        <p:cTn id="1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5" end="5"/>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anim calcmode="lin" valueType="num">
                                      <p:cBhvr additive="base">
                                        <p:cTn id="2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additive="base">
                                        <p:cTn id="29" dur="500" fill="hold"/>
                                        <p:tgtEl>
                                          <p:spTgt spid="6"/>
                                        </p:tgtEl>
                                        <p:attrNameLst>
                                          <p:attrName>ppt_x</p:attrName>
                                        </p:attrNameLst>
                                      </p:cBhvr>
                                      <p:tavLst>
                                        <p:tav tm="0">
                                          <p:val>
                                            <p:strVal val="#ppt_x"/>
                                          </p:val>
                                        </p:tav>
                                        <p:tav tm="100000">
                                          <p:val>
                                            <p:strVal val="#ppt_x"/>
                                          </p:val>
                                        </p:tav>
                                      </p:tavLst>
                                    </p:anim>
                                    <p:anim calcmode="lin" valueType="num">
                                      <p:cBhvr additive="base">
                                        <p:cTn id="3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0" y="90805"/>
            <a:ext cx="9143365" cy="6767195"/>
          </a:xfrm>
          <a:solidFill>
            <a:schemeClr val="accent3">
              <a:lumMod val="20000"/>
              <a:lumOff val="80000"/>
            </a:schemeClr>
          </a:solidFill>
        </p:spPr>
        <p:txBody>
          <a:bodyPr/>
          <a:p>
            <a:pPr algn="l"/>
            <a:r>
              <a:rPr lang="en-US" altLang="zh-CN" sz="2400" b="1">
                <a:solidFill>
                  <a:schemeClr val="bg2"/>
                </a:solidFill>
                <a:latin typeface="宋体" panose="02010600030101010101" pitchFamily="2" charset="-122"/>
                <a:ea typeface="宋体" panose="02010600030101010101" pitchFamily="2" charset="-122"/>
                <a:cs typeface="宋体" panose="02010600030101010101" pitchFamily="2" charset="-122"/>
              </a:rPr>
              <a:t>                </a:t>
            </a:r>
            <a:r>
              <a:rPr lang="zh-CN" altLang="en-US" sz="2400" b="1">
                <a:solidFill>
                  <a:schemeClr val="bg2"/>
                </a:solidFill>
                <a:latin typeface="宋体" panose="02010600030101010101" pitchFamily="2" charset="-122"/>
                <a:ea typeface="宋体" panose="02010600030101010101" pitchFamily="2" charset="-122"/>
                <a:cs typeface="宋体" panose="02010600030101010101" pitchFamily="2" charset="-122"/>
              </a:rPr>
              <a:t>【2019年高考新课标Ⅰ卷】</a:t>
            </a:r>
            <a:endParaRPr lang="zh-CN" altLang="en-US" sz="2400" b="1">
              <a:solidFill>
                <a:schemeClr val="bg2"/>
              </a:solidFill>
              <a:latin typeface="宋体" panose="02010600030101010101" pitchFamily="2" charset="-122"/>
              <a:ea typeface="宋体" panose="02010600030101010101" pitchFamily="2" charset="-122"/>
              <a:cs typeface="宋体" panose="02010600030101010101" pitchFamily="2" charset="-122"/>
            </a:endParaRPr>
          </a:p>
          <a:p>
            <a:pPr algn="ctr"/>
            <a:r>
              <a:rPr lang="zh-CN" altLang="en-US" sz="2400" b="1">
                <a:solidFill>
                  <a:schemeClr val="bg2"/>
                </a:solidFill>
                <a:latin typeface="宋体" panose="02010600030101010101" pitchFamily="2" charset="-122"/>
                <a:ea typeface="宋体" panose="02010600030101010101" pitchFamily="2" charset="-122"/>
                <a:cs typeface="宋体" panose="02010600030101010101" pitchFamily="2" charset="-122"/>
              </a:rPr>
              <a:t>       阅读下面的文言文，完成10～13题。</a:t>
            </a:r>
            <a:endParaRPr lang="zh-CN" altLang="en-US" sz="2400" b="1">
              <a:solidFill>
                <a:schemeClr val="bg2"/>
              </a:solidFill>
              <a:latin typeface="宋体" panose="02010600030101010101" pitchFamily="2" charset="-122"/>
              <a:ea typeface="宋体" panose="02010600030101010101" pitchFamily="2" charset="-122"/>
              <a:cs typeface="宋体" panose="02010600030101010101" pitchFamily="2" charset="-122"/>
            </a:endParaRPr>
          </a:p>
          <a:p>
            <a:pPr algn="l"/>
            <a:r>
              <a:rPr lang="zh-CN" altLang="en-US" sz="2400" b="1">
                <a:solidFill>
                  <a:schemeClr val="bg2"/>
                </a:solidFill>
                <a:latin typeface="宋体" panose="02010600030101010101" pitchFamily="2" charset="-122"/>
                <a:ea typeface="宋体" panose="02010600030101010101" pitchFamily="2" charset="-122"/>
                <a:cs typeface="宋体" panose="02010600030101010101" pitchFamily="2" charset="-122"/>
              </a:rPr>
              <a:t>贾生名谊洛阳人也年十八以能诵诗属书闻于郡中吴廷尉为河南守闻其秀才召置门下甚幸爱 孝文皇帝初立，闻河南守吴公治平为天下第一，故与李斯同邑而常学事焉，乃征为廷尉。</a:t>
            </a:r>
            <a:endParaRPr lang="zh-CN" altLang="en-US" sz="2400" b="1">
              <a:solidFill>
                <a:schemeClr val="bg2"/>
              </a:solidFill>
              <a:latin typeface="宋体" panose="02010600030101010101" pitchFamily="2" charset="-122"/>
              <a:ea typeface="宋体" panose="02010600030101010101" pitchFamily="2" charset="-122"/>
              <a:cs typeface="宋体" panose="02010600030101010101" pitchFamily="2" charset="-122"/>
            </a:endParaRPr>
          </a:p>
          <a:p>
            <a:pPr algn="l"/>
            <a:r>
              <a:rPr lang="zh-CN" altLang="en-US" sz="2400" b="1">
                <a:solidFill>
                  <a:schemeClr val="bg2"/>
                </a:solidFill>
                <a:latin typeface="宋体" panose="02010600030101010101" pitchFamily="2" charset="-122"/>
                <a:ea typeface="宋体" panose="02010600030101010101" pitchFamily="2" charset="-122"/>
                <a:cs typeface="宋体" panose="02010600030101010101" pitchFamily="2" charset="-122"/>
              </a:rPr>
              <a:t>下列对文中画波浪线部分的断句，正确的一项是(  )</a:t>
            </a:r>
            <a:endParaRPr lang="zh-CN" altLang="en-US" sz="2400" b="1">
              <a:solidFill>
                <a:schemeClr val="bg2"/>
              </a:solidFill>
              <a:latin typeface="宋体" panose="02010600030101010101" pitchFamily="2" charset="-122"/>
              <a:ea typeface="宋体" panose="02010600030101010101" pitchFamily="2" charset="-122"/>
              <a:cs typeface="宋体" panose="02010600030101010101" pitchFamily="2" charset="-122"/>
            </a:endParaRPr>
          </a:p>
          <a:p>
            <a:pPr algn="l"/>
            <a:r>
              <a:rPr lang="zh-CN" altLang="en-US" sz="2400" b="1">
                <a:solidFill>
                  <a:schemeClr val="bg2"/>
                </a:solidFill>
                <a:latin typeface="宋体" panose="02010600030101010101" pitchFamily="2" charset="-122"/>
                <a:ea typeface="宋体" panose="02010600030101010101" pitchFamily="2" charset="-122"/>
                <a:cs typeface="宋体" panose="02010600030101010101" pitchFamily="2" charset="-122"/>
              </a:rPr>
              <a:t>10．下列对文中画被浪线部分的断句，正确的一项是（3分）</a:t>
            </a:r>
            <a:endParaRPr lang="zh-CN" altLang="en-US" sz="2400" b="1">
              <a:solidFill>
                <a:schemeClr val="bg2"/>
              </a:solidFill>
              <a:latin typeface="宋体" panose="02010600030101010101" pitchFamily="2" charset="-122"/>
              <a:ea typeface="宋体" panose="02010600030101010101" pitchFamily="2" charset="-122"/>
              <a:cs typeface="宋体" panose="02010600030101010101" pitchFamily="2" charset="-122"/>
            </a:endParaRPr>
          </a:p>
          <a:p>
            <a:pPr algn="l"/>
            <a:r>
              <a:rPr lang="zh-CN" altLang="en-US" sz="2400" b="1">
                <a:solidFill>
                  <a:schemeClr val="bg2"/>
                </a:solidFill>
                <a:latin typeface="宋体" panose="02010600030101010101" pitchFamily="2" charset="-122"/>
                <a:ea typeface="宋体" panose="02010600030101010101" pitchFamily="2" charset="-122"/>
                <a:cs typeface="宋体" panose="02010600030101010101" pitchFamily="2" charset="-122"/>
              </a:rPr>
              <a:t>A．贾生名谊/洛阳人也/年十八/以能诵诗属书闻于郡中吴廷尉/为河南守/闻其秀才/召置门下/甚幸爱/</a:t>
            </a:r>
            <a:endParaRPr lang="zh-CN" altLang="en-US" sz="2400" b="1">
              <a:solidFill>
                <a:schemeClr val="bg2"/>
              </a:solidFill>
              <a:latin typeface="宋体" panose="02010600030101010101" pitchFamily="2" charset="-122"/>
              <a:ea typeface="宋体" panose="02010600030101010101" pitchFamily="2" charset="-122"/>
              <a:cs typeface="宋体" panose="02010600030101010101" pitchFamily="2" charset="-122"/>
            </a:endParaRPr>
          </a:p>
          <a:p>
            <a:pPr algn="l"/>
            <a:r>
              <a:rPr lang="zh-CN" altLang="en-US" sz="2400" b="1">
                <a:solidFill>
                  <a:schemeClr val="bg2"/>
                </a:solidFill>
                <a:latin typeface="宋体" panose="02010600030101010101" pitchFamily="2" charset="-122"/>
                <a:ea typeface="宋体" panose="02010600030101010101" pitchFamily="2" charset="-122"/>
                <a:cs typeface="宋体" panose="02010600030101010101" pitchFamily="2" charset="-122"/>
              </a:rPr>
              <a:t>B．贾生名谊/洛阳人也/年十八/以能诵诗属书闻于郡中/吴廷尉为河南守/闻其秀才/召置/门下甚幸爱/</a:t>
            </a:r>
            <a:endParaRPr lang="zh-CN" altLang="en-US" sz="2400" b="1">
              <a:solidFill>
                <a:schemeClr val="bg2"/>
              </a:solidFill>
              <a:latin typeface="宋体" panose="02010600030101010101" pitchFamily="2" charset="-122"/>
              <a:ea typeface="宋体" panose="02010600030101010101" pitchFamily="2" charset="-122"/>
              <a:cs typeface="宋体" panose="02010600030101010101" pitchFamily="2" charset="-122"/>
            </a:endParaRPr>
          </a:p>
          <a:p>
            <a:pPr algn="l"/>
            <a:r>
              <a:rPr lang="zh-CN" altLang="en-US" sz="2400" b="1">
                <a:solidFill>
                  <a:schemeClr val="bg2"/>
                </a:solidFill>
                <a:latin typeface="宋体" panose="02010600030101010101" pitchFamily="2" charset="-122"/>
                <a:ea typeface="宋体" panose="02010600030101010101" pitchFamily="2" charset="-122"/>
                <a:cs typeface="宋体" panose="02010600030101010101" pitchFamily="2" charset="-122"/>
              </a:rPr>
              <a:t>C．贾生名谊/洛阳人也/年十八/以能诵诗属书闻于郡中/吴廷尉为河南守/闻其秀才/召置门下/甚幸爱/</a:t>
            </a:r>
            <a:endParaRPr lang="zh-CN" altLang="en-US" sz="2400" b="1">
              <a:solidFill>
                <a:schemeClr val="bg2"/>
              </a:solidFill>
              <a:latin typeface="宋体" panose="02010600030101010101" pitchFamily="2" charset="-122"/>
              <a:ea typeface="宋体" panose="02010600030101010101" pitchFamily="2" charset="-122"/>
              <a:cs typeface="宋体" panose="02010600030101010101" pitchFamily="2" charset="-122"/>
            </a:endParaRPr>
          </a:p>
          <a:p>
            <a:pPr algn="l"/>
            <a:r>
              <a:rPr lang="zh-CN" altLang="en-US" sz="2400" b="1">
                <a:solidFill>
                  <a:schemeClr val="bg2"/>
                </a:solidFill>
                <a:latin typeface="宋体" panose="02010600030101010101" pitchFamily="2" charset="-122"/>
                <a:ea typeface="宋体" panose="02010600030101010101" pitchFamily="2" charset="-122"/>
                <a:cs typeface="宋体" panose="02010600030101010101" pitchFamily="2" charset="-122"/>
              </a:rPr>
              <a:t>D．贾生名谊/洛阳人也/年十八/以能诵诗属书闻/于郡中吴廷尉为河南守/闻其秀才/召置门下/甚幸爱/</a:t>
            </a:r>
            <a:endParaRPr lang="zh-CN" altLang="en-US" sz="2400" b="1">
              <a:solidFill>
                <a:schemeClr val="bg2"/>
              </a:solidFill>
              <a:latin typeface="宋体" panose="02010600030101010101" pitchFamily="2" charset="-122"/>
              <a:ea typeface="宋体" panose="02010600030101010101" pitchFamily="2" charset="-122"/>
              <a:cs typeface="宋体" panose="02010600030101010101" pitchFamily="2" charset="-122"/>
            </a:endParaRPr>
          </a:p>
        </p:txBody>
      </p:sp>
      <p:sp>
        <p:nvSpPr>
          <p:cNvPr id="5" name="标题 4"/>
          <p:cNvSpPr>
            <a:spLocks noGrp="1"/>
          </p:cNvSpPr>
          <p:nvPr>
            <p:ph type="title"/>
          </p:nvPr>
        </p:nvSpPr>
        <p:spPr>
          <a:xfrm>
            <a:off x="728345" y="229870"/>
            <a:ext cx="1929130" cy="467995"/>
          </a:xfrm>
          <a:solidFill>
            <a:schemeClr val="tx1"/>
          </a:solidFill>
        </p:spPr>
        <p:txBody>
          <a:bodyPr/>
          <a:p>
            <a:pPr algn="l"/>
            <a:r>
              <a:rPr lang="zh-CN" altLang="en-US" sz="4000" dirty="0">
                <a:solidFill>
                  <a:srgbClr val="FF0000"/>
                </a:solidFill>
                <a:latin typeface="华文中宋" pitchFamily="2" charset="-122"/>
                <a:ea typeface="楷体_GB2312" pitchFamily="49" charset="-122"/>
                <a:sym typeface="+mn-ea"/>
              </a:rPr>
              <a:t>训练：</a:t>
            </a:r>
            <a:endParaRPr lang="zh-CN" altLang="en-US" sz="4000" dirty="0">
              <a:solidFill>
                <a:srgbClr val="FF0000"/>
              </a:solidFill>
              <a:latin typeface="华文中宋" pitchFamily="2" charset="-122"/>
              <a:ea typeface="楷体_GB2312" pitchFamily="49" charset="-122"/>
              <a:sym typeface="+mn-ea"/>
            </a:endParaRPr>
          </a:p>
        </p:txBody>
      </p:sp>
      <p:sp>
        <p:nvSpPr>
          <p:cNvPr id="6" name="标题 4"/>
          <p:cNvSpPr>
            <a:spLocks noGrp="1"/>
          </p:cNvSpPr>
          <p:nvPr/>
        </p:nvSpPr>
        <p:spPr>
          <a:xfrm>
            <a:off x="191135" y="4664710"/>
            <a:ext cx="537210" cy="467995"/>
          </a:xfrm>
          <a:prstGeom prst="rect">
            <a:avLst/>
          </a:prstGeom>
          <a:solidFill>
            <a:schemeClr val="tx1"/>
          </a:solidFill>
          <a:ln w="9525">
            <a:noFill/>
          </a:ln>
        </p:spPr>
        <p:txBody>
          <a:bodyPr anchor="ctr"/>
          <a:lstStyle>
            <a:lvl1pPr marL="0" lvl="0" indent="0" algn="ctr" defTabSz="914400" rtl="0" eaLnBrk="1" fontAlgn="base" latinLnBrk="0" hangingPunct="1">
              <a:lnSpc>
                <a:spcPct val="100000"/>
              </a:lnSpc>
              <a:spcBef>
                <a:spcPct val="0"/>
              </a:spcBef>
              <a:spcAft>
                <a:spcPct val="0"/>
              </a:spcAft>
              <a:buNone/>
              <a:defRPr sz="4400" b="1" i="0" u="none" kern="1200" baseline="0">
                <a:solidFill>
                  <a:schemeClr val="tx2"/>
                </a:solidFill>
                <a:effectLst>
                  <a:outerShdw blurRad="38100" dist="38100" dir="2700000">
                    <a:srgbClr val="C0C0C0"/>
                  </a:outerShdw>
                </a:effectLst>
                <a:latin typeface="+mj-lt"/>
                <a:ea typeface="+mj-ea"/>
                <a:cs typeface="+mj-cs"/>
              </a:defRPr>
            </a:lvl1pPr>
          </a:lstStyle>
          <a:p>
            <a:pPr algn="l"/>
            <a:r>
              <a:rPr lang="en-US" altLang="zh-CN" sz="4000" dirty="0">
                <a:solidFill>
                  <a:srgbClr val="FF0000"/>
                </a:solidFill>
                <a:latin typeface="华文中宋" pitchFamily="2" charset="-122"/>
                <a:ea typeface="楷体_GB2312" pitchFamily="49" charset="-122"/>
                <a:sym typeface="+mn-ea"/>
              </a:rPr>
              <a:t>C</a:t>
            </a:r>
            <a:endParaRPr lang="en-US" altLang="zh-CN" sz="4000" dirty="0">
              <a:solidFill>
                <a:srgbClr val="FF0000"/>
              </a:solidFill>
              <a:latin typeface="华文中宋" pitchFamily="2" charset="-122"/>
              <a:ea typeface="楷体_GB2312" pitchFamily="49" charset="-122"/>
              <a:sym typeface="+mn-ea"/>
            </a:endParaRPr>
          </a:p>
        </p:txBody>
      </p:sp>
      <p:sp>
        <p:nvSpPr>
          <p:cNvPr id="2" name="标题 4"/>
          <p:cNvSpPr>
            <a:spLocks noGrp="1"/>
          </p:cNvSpPr>
          <p:nvPr/>
        </p:nvSpPr>
        <p:spPr>
          <a:xfrm>
            <a:off x="406400" y="215265"/>
            <a:ext cx="1929130" cy="467995"/>
          </a:xfrm>
          <a:prstGeom prst="rect">
            <a:avLst/>
          </a:prstGeom>
          <a:solidFill>
            <a:schemeClr val="tx1"/>
          </a:solidFill>
          <a:ln w="9525">
            <a:noFill/>
          </a:ln>
        </p:spPr>
        <p:txBody>
          <a:bodyPr anchor="ctr"/>
          <a:lstStyle>
            <a:lvl1pPr marL="0" lvl="0" indent="0" algn="ctr" defTabSz="914400" rtl="0" eaLnBrk="1" fontAlgn="base" latinLnBrk="0" hangingPunct="1">
              <a:lnSpc>
                <a:spcPct val="100000"/>
              </a:lnSpc>
              <a:spcBef>
                <a:spcPct val="0"/>
              </a:spcBef>
              <a:spcAft>
                <a:spcPct val="0"/>
              </a:spcAft>
              <a:buNone/>
              <a:defRPr sz="4400" b="1" i="0" u="none" kern="1200" baseline="0">
                <a:solidFill>
                  <a:schemeClr val="tx2"/>
                </a:solidFill>
                <a:effectLst>
                  <a:outerShdw blurRad="38100" dist="38100" dir="2700000">
                    <a:srgbClr val="C0C0C0"/>
                  </a:outerShdw>
                </a:effectLst>
                <a:latin typeface="+mj-lt"/>
                <a:ea typeface="+mj-ea"/>
                <a:cs typeface="+mj-cs"/>
              </a:defRPr>
            </a:lvl1pPr>
          </a:lstStyle>
          <a:p>
            <a:pPr algn="l"/>
            <a:r>
              <a:rPr lang="zh-CN" altLang="en-US" sz="3200" dirty="0">
                <a:solidFill>
                  <a:srgbClr val="FF0000"/>
                </a:solidFill>
                <a:latin typeface="华文中宋" pitchFamily="2" charset="-122"/>
                <a:ea typeface="楷体_GB2312" pitchFamily="49" charset="-122"/>
                <a:sym typeface="+mn-ea"/>
              </a:rPr>
              <a:t>高考真题：</a:t>
            </a:r>
            <a:endParaRPr lang="zh-CN" altLang="en-US" sz="3200" dirty="0">
              <a:solidFill>
                <a:srgbClr val="FF0000"/>
              </a:solidFill>
              <a:latin typeface="华文中宋" pitchFamily="2" charset="-122"/>
              <a:ea typeface="楷体_GB2312" pitchFamily="49"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 calcmode="lin" valueType="num">
                                      <p:cBhvr additive="base">
                                        <p:cTn id="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4" end="4"/>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anim calcmode="lin" valueType="num">
                                      <p:cBhvr additive="base">
                                        <p:cTn id="1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5" end="5"/>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anim calcmode="lin" valueType="num">
                                      <p:cBhvr additive="base">
                                        <p:cTn id="15"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6" end="6"/>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anim calcmode="lin" valueType="num">
                                      <p:cBhvr additive="base">
                                        <p:cTn id="1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7" end="7"/>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anim calcmode="lin" valueType="num">
                                      <p:cBhvr additive="base">
                                        <p:cTn id="23"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additive="base">
                                        <p:cTn id="29" dur="500" fill="hold"/>
                                        <p:tgtEl>
                                          <p:spTgt spid="6"/>
                                        </p:tgtEl>
                                        <p:attrNameLst>
                                          <p:attrName>ppt_x</p:attrName>
                                        </p:attrNameLst>
                                      </p:cBhvr>
                                      <p:tavLst>
                                        <p:tav tm="0">
                                          <p:val>
                                            <p:strVal val="#ppt_x"/>
                                          </p:val>
                                        </p:tav>
                                        <p:tav tm="100000">
                                          <p:val>
                                            <p:strVal val="#ppt_x"/>
                                          </p:val>
                                        </p:tav>
                                      </p:tavLst>
                                    </p:anim>
                                    <p:anim calcmode="lin" valueType="num">
                                      <p:cBhvr additive="base">
                                        <p:cTn id="3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0" y="90805"/>
            <a:ext cx="9143365" cy="6767195"/>
          </a:xfrm>
          <a:solidFill>
            <a:schemeClr val="accent3">
              <a:lumMod val="20000"/>
              <a:lumOff val="80000"/>
            </a:schemeClr>
          </a:solidFill>
        </p:spPr>
        <p:txBody>
          <a:bodyPr/>
          <a:p>
            <a:pPr algn="l"/>
            <a:r>
              <a:rPr lang="en-US" altLang="zh-CN" sz="2400" b="1">
                <a:solidFill>
                  <a:schemeClr val="bg2"/>
                </a:solidFill>
                <a:latin typeface="宋体" panose="02010600030101010101" pitchFamily="2" charset="-122"/>
                <a:ea typeface="宋体" panose="02010600030101010101" pitchFamily="2" charset="-122"/>
                <a:cs typeface="宋体" panose="02010600030101010101" pitchFamily="2" charset="-122"/>
              </a:rPr>
              <a:t>                </a:t>
            </a:r>
            <a:r>
              <a:rPr lang="zh-CN" altLang="en-US" sz="2400" b="1">
                <a:solidFill>
                  <a:schemeClr val="bg2"/>
                </a:solidFill>
                <a:latin typeface="宋体" panose="02010600030101010101" pitchFamily="2" charset="-122"/>
                <a:ea typeface="宋体" panose="02010600030101010101" pitchFamily="2" charset="-122"/>
                <a:cs typeface="宋体" panose="02010600030101010101" pitchFamily="2" charset="-122"/>
              </a:rPr>
              <a:t>【2019年高考新课标Ⅱ卷】</a:t>
            </a:r>
            <a:endParaRPr lang="zh-CN" altLang="en-US" sz="2400" b="1">
              <a:solidFill>
                <a:schemeClr val="bg2"/>
              </a:solidFill>
              <a:latin typeface="宋体" panose="02010600030101010101" pitchFamily="2" charset="-122"/>
              <a:ea typeface="宋体" panose="02010600030101010101" pitchFamily="2" charset="-122"/>
              <a:cs typeface="宋体" panose="02010600030101010101" pitchFamily="2" charset="-122"/>
            </a:endParaRPr>
          </a:p>
          <a:p>
            <a:pPr algn="l"/>
            <a:r>
              <a:rPr lang="zh-CN" altLang="en-US" sz="2400" b="1">
                <a:solidFill>
                  <a:schemeClr val="bg2"/>
                </a:solidFill>
                <a:latin typeface="宋体" panose="02010600030101010101" pitchFamily="2" charset="-122"/>
                <a:ea typeface="宋体" panose="02010600030101010101" pitchFamily="2" charset="-122"/>
                <a:cs typeface="宋体" panose="02010600030101010101" pitchFamily="2" charset="-122"/>
              </a:rPr>
              <a:t>商君者，卫之诸庶孽公子也，名鞅，姓公孙氏，其祖本姬姓也，鞅少好刑名之学，事魏相公叔座。公叔座知其贤，未及进。会座病魏惠王亲往问病公叔曰公孙鞅年虽少有奇才愿王举国而听之王即不听用鞅必杀之无令出境</a:t>
            </a:r>
            <a:endParaRPr lang="zh-CN" altLang="en-US" sz="2400" b="1">
              <a:solidFill>
                <a:schemeClr val="bg2"/>
              </a:solidFill>
              <a:latin typeface="宋体" panose="02010600030101010101" pitchFamily="2" charset="-122"/>
              <a:ea typeface="宋体" panose="02010600030101010101" pitchFamily="2" charset="-122"/>
              <a:cs typeface="宋体" panose="02010600030101010101" pitchFamily="2" charset="-122"/>
            </a:endParaRPr>
          </a:p>
          <a:p>
            <a:pPr algn="l"/>
            <a:r>
              <a:rPr lang="zh-CN" altLang="en-US" sz="2400" b="1">
                <a:solidFill>
                  <a:schemeClr val="bg2"/>
                </a:solidFill>
                <a:latin typeface="宋体" panose="02010600030101010101" pitchFamily="2" charset="-122"/>
                <a:ea typeface="宋体" panose="02010600030101010101" pitchFamily="2" charset="-122"/>
                <a:cs typeface="宋体" panose="02010600030101010101" pitchFamily="2" charset="-122"/>
              </a:rPr>
              <a:t>下列对文中画波浪线部分的断句，正确的一项是(  )</a:t>
            </a:r>
            <a:endParaRPr lang="zh-CN" altLang="en-US" sz="2400" b="1">
              <a:solidFill>
                <a:schemeClr val="bg2"/>
              </a:solidFill>
              <a:latin typeface="宋体" panose="02010600030101010101" pitchFamily="2" charset="-122"/>
              <a:ea typeface="宋体" panose="02010600030101010101" pitchFamily="2" charset="-122"/>
              <a:cs typeface="宋体" panose="02010600030101010101" pitchFamily="2" charset="-122"/>
            </a:endParaRPr>
          </a:p>
          <a:p>
            <a:pPr algn="l"/>
            <a:r>
              <a:rPr lang="zh-CN" altLang="en-US" sz="2400" b="1">
                <a:solidFill>
                  <a:schemeClr val="bg2"/>
                </a:solidFill>
                <a:latin typeface="宋体" panose="02010600030101010101" pitchFamily="2" charset="-122"/>
                <a:ea typeface="宋体" panose="02010600030101010101" pitchFamily="2" charset="-122"/>
                <a:cs typeface="宋体" panose="02010600030101010101" pitchFamily="2" charset="-122"/>
              </a:rPr>
              <a:t>10．下列对文中画波浪线部分的断句，正确的一项是（3分）</a:t>
            </a:r>
            <a:endParaRPr lang="zh-CN" altLang="en-US" sz="2400" b="1">
              <a:solidFill>
                <a:schemeClr val="bg2"/>
              </a:solidFill>
              <a:latin typeface="宋体" panose="02010600030101010101" pitchFamily="2" charset="-122"/>
              <a:ea typeface="宋体" panose="02010600030101010101" pitchFamily="2" charset="-122"/>
              <a:cs typeface="宋体" panose="02010600030101010101" pitchFamily="2" charset="-122"/>
            </a:endParaRPr>
          </a:p>
          <a:p>
            <a:pPr algn="l"/>
            <a:r>
              <a:rPr lang="zh-CN" altLang="en-US" sz="2400" b="1">
                <a:solidFill>
                  <a:schemeClr val="bg2"/>
                </a:solidFill>
                <a:latin typeface="宋体" panose="02010600030101010101" pitchFamily="2" charset="-122"/>
                <a:ea typeface="宋体" panose="02010600030101010101" pitchFamily="2" charset="-122"/>
                <a:cs typeface="宋体" panose="02010600030101010101" pitchFamily="2" charset="-122"/>
              </a:rPr>
              <a:t>A．会座病/魏惠王亲往问病/公叔曰/公孙鞅年虽少有/奇才/愿王举国而听之/王即不听用鞅/必杀之/无令出境/</a:t>
            </a:r>
            <a:endParaRPr lang="zh-CN" altLang="en-US" sz="2400" b="1">
              <a:solidFill>
                <a:schemeClr val="bg2"/>
              </a:solidFill>
              <a:latin typeface="宋体" panose="02010600030101010101" pitchFamily="2" charset="-122"/>
              <a:ea typeface="宋体" panose="02010600030101010101" pitchFamily="2" charset="-122"/>
              <a:cs typeface="宋体" panose="02010600030101010101" pitchFamily="2" charset="-122"/>
            </a:endParaRPr>
          </a:p>
          <a:p>
            <a:pPr algn="l"/>
            <a:r>
              <a:rPr lang="zh-CN" altLang="en-US" sz="2400" b="1">
                <a:solidFill>
                  <a:schemeClr val="bg2"/>
                </a:solidFill>
                <a:latin typeface="宋体" panose="02010600030101010101" pitchFamily="2" charset="-122"/>
                <a:ea typeface="宋体" panose="02010600030101010101" pitchFamily="2" charset="-122"/>
                <a:cs typeface="宋体" panose="02010600030101010101" pitchFamily="2" charset="-122"/>
              </a:rPr>
              <a:t>B．会座病/魏惠王亲往问病/公叔曰/公孙鞅年虽少/有奇才/愿王举国而听之/王即不听用鞅/必杀之/无令出境/</a:t>
            </a:r>
            <a:endParaRPr lang="zh-CN" altLang="en-US" sz="2400" b="1">
              <a:solidFill>
                <a:schemeClr val="bg2"/>
              </a:solidFill>
              <a:latin typeface="宋体" panose="02010600030101010101" pitchFamily="2" charset="-122"/>
              <a:ea typeface="宋体" panose="02010600030101010101" pitchFamily="2" charset="-122"/>
              <a:cs typeface="宋体" panose="02010600030101010101" pitchFamily="2" charset="-122"/>
            </a:endParaRPr>
          </a:p>
          <a:p>
            <a:pPr algn="l"/>
            <a:r>
              <a:rPr lang="zh-CN" altLang="en-US" sz="2400" b="1">
                <a:solidFill>
                  <a:schemeClr val="bg2"/>
                </a:solidFill>
                <a:latin typeface="宋体" panose="02010600030101010101" pitchFamily="2" charset="-122"/>
                <a:ea typeface="宋体" panose="02010600030101010101" pitchFamily="2" charset="-122"/>
                <a:cs typeface="宋体" panose="02010600030101010101" pitchFamily="2" charset="-122"/>
              </a:rPr>
              <a:t>C．会座病/魏惠王亲往问病/公叔曰/公孙鞅年虽少/有奇才/愿王举国而听之/王即不听/用鞅必杀之/无令出境/</a:t>
            </a:r>
            <a:endParaRPr lang="zh-CN" altLang="en-US" sz="2400" b="1">
              <a:solidFill>
                <a:schemeClr val="bg2"/>
              </a:solidFill>
              <a:latin typeface="宋体" panose="02010600030101010101" pitchFamily="2" charset="-122"/>
              <a:ea typeface="宋体" panose="02010600030101010101" pitchFamily="2" charset="-122"/>
              <a:cs typeface="宋体" panose="02010600030101010101" pitchFamily="2" charset="-122"/>
            </a:endParaRPr>
          </a:p>
          <a:p>
            <a:pPr algn="l"/>
            <a:r>
              <a:rPr lang="zh-CN" altLang="en-US" sz="2400" b="1">
                <a:solidFill>
                  <a:schemeClr val="bg2"/>
                </a:solidFill>
                <a:latin typeface="宋体" panose="02010600030101010101" pitchFamily="2" charset="-122"/>
                <a:ea typeface="宋体" panose="02010600030101010101" pitchFamily="2" charset="-122"/>
                <a:cs typeface="宋体" panose="02010600030101010101" pitchFamily="2" charset="-122"/>
              </a:rPr>
              <a:t>D．会座病/魏惠王亲往问病/公叔曰/公孙鞅年虽少/有奇才/愿王举国/而听之/王即不听用鞅/必杀之/无令出境/</a:t>
            </a:r>
            <a:endParaRPr lang="zh-CN" altLang="en-US" sz="2400" b="1">
              <a:solidFill>
                <a:schemeClr val="bg2"/>
              </a:solidFill>
              <a:latin typeface="宋体" panose="02010600030101010101" pitchFamily="2" charset="-122"/>
              <a:ea typeface="宋体" panose="02010600030101010101" pitchFamily="2" charset="-122"/>
              <a:cs typeface="宋体" panose="02010600030101010101" pitchFamily="2" charset="-122"/>
            </a:endParaRPr>
          </a:p>
        </p:txBody>
      </p:sp>
      <p:sp>
        <p:nvSpPr>
          <p:cNvPr id="5" name="标题 4"/>
          <p:cNvSpPr>
            <a:spLocks noGrp="1"/>
          </p:cNvSpPr>
          <p:nvPr>
            <p:ph type="title"/>
          </p:nvPr>
        </p:nvSpPr>
        <p:spPr>
          <a:xfrm>
            <a:off x="361950" y="90805"/>
            <a:ext cx="1929130" cy="467995"/>
          </a:xfrm>
          <a:solidFill>
            <a:schemeClr val="tx1"/>
          </a:solidFill>
        </p:spPr>
        <p:txBody>
          <a:bodyPr/>
          <a:p>
            <a:pPr algn="l"/>
            <a:r>
              <a:rPr lang="zh-CN" altLang="en-US" sz="4000" dirty="0">
                <a:solidFill>
                  <a:srgbClr val="FF0000"/>
                </a:solidFill>
                <a:latin typeface="华文中宋" pitchFamily="2" charset="-122"/>
                <a:ea typeface="楷体_GB2312" pitchFamily="49" charset="-122"/>
                <a:sym typeface="+mn-ea"/>
              </a:rPr>
              <a:t>训练：</a:t>
            </a:r>
            <a:endParaRPr lang="zh-CN" altLang="en-US" sz="4000" dirty="0">
              <a:solidFill>
                <a:srgbClr val="FF0000"/>
              </a:solidFill>
              <a:latin typeface="华文中宋" pitchFamily="2" charset="-122"/>
              <a:ea typeface="楷体_GB2312" pitchFamily="49" charset="-122"/>
              <a:sym typeface="+mn-ea"/>
            </a:endParaRPr>
          </a:p>
        </p:txBody>
      </p:sp>
      <p:sp>
        <p:nvSpPr>
          <p:cNvPr id="6" name="标题 4"/>
          <p:cNvSpPr>
            <a:spLocks noGrp="1"/>
          </p:cNvSpPr>
          <p:nvPr/>
        </p:nvSpPr>
        <p:spPr>
          <a:xfrm>
            <a:off x="191135" y="3712210"/>
            <a:ext cx="537210" cy="467995"/>
          </a:xfrm>
          <a:prstGeom prst="rect">
            <a:avLst/>
          </a:prstGeom>
          <a:solidFill>
            <a:schemeClr val="tx1"/>
          </a:solidFill>
          <a:ln w="9525">
            <a:noFill/>
          </a:ln>
        </p:spPr>
        <p:txBody>
          <a:bodyPr anchor="ctr"/>
          <a:lstStyle>
            <a:lvl1pPr marL="0" lvl="0" indent="0" algn="ctr" defTabSz="914400" rtl="0" eaLnBrk="1" fontAlgn="base" latinLnBrk="0" hangingPunct="1">
              <a:lnSpc>
                <a:spcPct val="100000"/>
              </a:lnSpc>
              <a:spcBef>
                <a:spcPct val="0"/>
              </a:spcBef>
              <a:spcAft>
                <a:spcPct val="0"/>
              </a:spcAft>
              <a:buNone/>
              <a:defRPr sz="4400" b="1" i="0" u="none" kern="1200" baseline="0">
                <a:solidFill>
                  <a:schemeClr val="tx2"/>
                </a:solidFill>
                <a:effectLst>
                  <a:outerShdw blurRad="38100" dist="38100" dir="2700000">
                    <a:srgbClr val="C0C0C0"/>
                  </a:outerShdw>
                </a:effectLst>
                <a:latin typeface="+mj-lt"/>
                <a:ea typeface="+mj-ea"/>
                <a:cs typeface="+mj-cs"/>
              </a:defRPr>
            </a:lvl1pPr>
          </a:lstStyle>
          <a:p>
            <a:pPr algn="l"/>
            <a:r>
              <a:rPr lang="en-US" altLang="zh-CN" sz="4000" dirty="0">
                <a:solidFill>
                  <a:srgbClr val="FF0000"/>
                </a:solidFill>
                <a:latin typeface="华文中宋" pitchFamily="2" charset="-122"/>
                <a:ea typeface="楷体_GB2312" pitchFamily="49" charset="-122"/>
                <a:sym typeface="+mn-ea"/>
              </a:rPr>
              <a:t>B</a:t>
            </a:r>
            <a:endParaRPr lang="en-US" altLang="zh-CN" sz="4000" dirty="0">
              <a:solidFill>
                <a:srgbClr val="FF0000"/>
              </a:solidFill>
              <a:latin typeface="华文中宋" pitchFamily="2" charset="-122"/>
              <a:ea typeface="楷体_GB2312" pitchFamily="49" charset="-122"/>
              <a:sym typeface="+mn-ea"/>
            </a:endParaRPr>
          </a:p>
        </p:txBody>
      </p:sp>
      <p:sp>
        <p:nvSpPr>
          <p:cNvPr id="2" name="标题 4"/>
          <p:cNvSpPr>
            <a:spLocks noGrp="1"/>
          </p:cNvSpPr>
          <p:nvPr/>
        </p:nvSpPr>
        <p:spPr>
          <a:xfrm>
            <a:off x="361950" y="90805"/>
            <a:ext cx="1929130" cy="467995"/>
          </a:xfrm>
          <a:prstGeom prst="rect">
            <a:avLst/>
          </a:prstGeom>
          <a:solidFill>
            <a:schemeClr val="tx1"/>
          </a:solidFill>
          <a:ln w="9525">
            <a:noFill/>
          </a:ln>
        </p:spPr>
        <p:txBody>
          <a:bodyPr anchor="ctr"/>
          <a:lstStyle>
            <a:lvl1pPr marL="0" lvl="0" indent="0" algn="ctr" defTabSz="914400" rtl="0" eaLnBrk="1" fontAlgn="base" latinLnBrk="0" hangingPunct="1">
              <a:lnSpc>
                <a:spcPct val="100000"/>
              </a:lnSpc>
              <a:spcBef>
                <a:spcPct val="0"/>
              </a:spcBef>
              <a:spcAft>
                <a:spcPct val="0"/>
              </a:spcAft>
              <a:buNone/>
              <a:defRPr sz="4400" b="1" i="0" u="none" kern="1200" baseline="0">
                <a:solidFill>
                  <a:schemeClr val="tx2"/>
                </a:solidFill>
                <a:effectLst>
                  <a:outerShdw blurRad="38100" dist="38100" dir="2700000">
                    <a:srgbClr val="C0C0C0"/>
                  </a:outerShdw>
                </a:effectLst>
                <a:latin typeface="+mj-lt"/>
                <a:ea typeface="+mj-ea"/>
                <a:cs typeface="+mj-cs"/>
              </a:defRPr>
            </a:lvl1pPr>
          </a:lstStyle>
          <a:p>
            <a:pPr algn="l"/>
            <a:r>
              <a:rPr lang="zh-CN" altLang="en-US" sz="3200" dirty="0">
                <a:solidFill>
                  <a:srgbClr val="FF0000"/>
                </a:solidFill>
                <a:latin typeface="华文中宋" pitchFamily="2" charset="-122"/>
                <a:ea typeface="楷体_GB2312" pitchFamily="49" charset="-122"/>
                <a:sym typeface="+mn-ea"/>
              </a:rPr>
              <a:t>高考真题：</a:t>
            </a:r>
            <a:endParaRPr lang="zh-CN" altLang="en-US" sz="3200" dirty="0">
              <a:solidFill>
                <a:srgbClr val="FF0000"/>
              </a:solidFill>
              <a:latin typeface="华文中宋" pitchFamily="2" charset="-122"/>
              <a:ea typeface="楷体_GB2312" pitchFamily="49"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anim calcmode="lin" valueType="num">
                                      <p:cBhvr additive="base">
                                        <p:cTn id="1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3" end="3"/>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anim calcmode="lin" valueType="num">
                                      <p:cBhvr additive="base">
                                        <p:cTn id="1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4" end="4"/>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 calcmode="lin" valueType="num">
                                      <p:cBhvr additive="base">
                                        <p:cTn id="1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5" end="5"/>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anim calcmode="lin" valueType="num">
                                      <p:cBhvr additive="base">
                                        <p:cTn id="2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6" end="6"/>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anim calcmode="lin" valueType="num">
                                      <p:cBhvr additive="base">
                                        <p:cTn id="27"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additive="base">
                                        <p:cTn id="33" dur="500" fill="hold"/>
                                        <p:tgtEl>
                                          <p:spTgt spid="6"/>
                                        </p:tgtEl>
                                        <p:attrNameLst>
                                          <p:attrName>ppt_x</p:attrName>
                                        </p:attrNameLst>
                                      </p:cBhvr>
                                      <p:tavLst>
                                        <p:tav tm="0">
                                          <p:val>
                                            <p:strVal val="#ppt_x"/>
                                          </p:val>
                                        </p:tav>
                                        <p:tav tm="100000">
                                          <p:val>
                                            <p:strVal val="#ppt_x"/>
                                          </p:val>
                                        </p:tav>
                                      </p:tavLst>
                                    </p:anim>
                                    <p:anim calcmode="lin" valueType="num">
                                      <p:cBhvr additive="base">
                                        <p:cTn id="3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0" y="90805"/>
            <a:ext cx="9143365" cy="6767195"/>
          </a:xfrm>
          <a:solidFill>
            <a:schemeClr val="accent3">
              <a:lumMod val="20000"/>
              <a:lumOff val="80000"/>
            </a:schemeClr>
          </a:solidFill>
        </p:spPr>
        <p:txBody>
          <a:bodyPr/>
          <a:p>
            <a:pPr algn="l"/>
            <a:r>
              <a:rPr lang="en-US" altLang="zh-CN" sz="2400" b="1">
                <a:solidFill>
                  <a:schemeClr val="bg2"/>
                </a:solidFill>
                <a:latin typeface="宋体" panose="02010600030101010101" pitchFamily="2" charset="-122"/>
                <a:ea typeface="宋体" panose="02010600030101010101" pitchFamily="2" charset="-122"/>
                <a:cs typeface="宋体" panose="02010600030101010101" pitchFamily="2" charset="-122"/>
              </a:rPr>
              <a:t>                </a:t>
            </a:r>
            <a:r>
              <a:rPr lang="zh-CN" altLang="en-US" sz="2400" b="1">
                <a:solidFill>
                  <a:schemeClr val="bg2"/>
                </a:solidFill>
                <a:latin typeface="宋体" panose="02010600030101010101" pitchFamily="2" charset="-122"/>
                <a:ea typeface="宋体" panose="02010600030101010101" pitchFamily="2" charset="-122"/>
                <a:cs typeface="宋体" panose="02010600030101010101" pitchFamily="2" charset="-122"/>
              </a:rPr>
              <a:t>【2019年高考新课标Ⅲ卷】</a:t>
            </a:r>
            <a:endParaRPr lang="zh-CN" altLang="en-US" sz="2400" b="1">
              <a:solidFill>
                <a:schemeClr val="bg2"/>
              </a:solidFill>
              <a:latin typeface="宋体" panose="02010600030101010101" pitchFamily="2" charset="-122"/>
              <a:ea typeface="宋体" panose="02010600030101010101" pitchFamily="2" charset="-122"/>
              <a:cs typeface="宋体" panose="02010600030101010101" pitchFamily="2" charset="-122"/>
            </a:endParaRPr>
          </a:p>
          <a:p>
            <a:pPr algn="l"/>
            <a:r>
              <a:rPr lang="zh-CN" altLang="en-US" sz="2400" b="1">
                <a:solidFill>
                  <a:schemeClr val="bg2"/>
                </a:solidFill>
                <a:latin typeface="宋体" panose="02010600030101010101" pitchFamily="2" charset="-122"/>
                <a:ea typeface="宋体" panose="02010600030101010101" pitchFamily="2" charset="-122"/>
                <a:cs typeface="宋体" panose="02010600030101010101" pitchFamily="2" charset="-122"/>
              </a:rPr>
              <a:t>阅读下面的文言文，完成10～13题。</a:t>
            </a:r>
            <a:endParaRPr lang="zh-CN" altLang="en-US" sz="2400" b="1">
              <a:solidFill>
                <a:schemeClr val="bg2"/>
              </a:solidFill>
              <a:latin typeface="宋体" panose="02010600030101010101" pitchFamily="2" charset="-122"/>
              <a:ea typeface="宋体" panose="02010600030101010101" pitchFamily="2" charset="-122"/>
              <a:cs typeface="宋体" panose="02010600030101010101" pitchFamily="2" charset="-122"/>
            </a:endParaRPr>
          </a:p>
          <a:p>
            <a:pPr algn="l"/>
            <a:r>
              <a:rPr lang="zh-CN" altLang="en-US" sz="2400" b="1">
                <a:solidFill>
                  <a:schemeClr val="bg2"/>
                </a:solidFill>
                <a:latin typeface="宋体" panose="02010600030101010101" pitchFamily="2" charset="-122"/>
                <a:ea typeface="宋体" panose="02010600030101010101" pitchFamily="2" charset="-122"/>
                <a:cs typeface="宋体" panose="02010600030101010101" pitchFamily="2" charset="-122"/>
              </a:rPr>
              <a:t>吴起者，卫人也，事鲁君。齐人攻鲁，将而攻齐，大破之。鲁人或曰夫鲁小国而有战胜之名则诸侯图鲁矣且鲁卫兄弟之国也而君用起则是弃卫鲁君疑之谢吴起 吴起于是闻魏文侯贤，欲事之。下列对文中画波浪线部分的断句，正确的一项是(  )</a:t>
            </a:r>
            <a:endParaRPr lang="zh-CN" altLang="en-US" sz="2400" b="1">
              <a:solidFill>
                <a:schemeClr val="bg2"/>
              </a:solidFill>
              <a:latin typeface="宋体" panose="02010600030101010101" pitchFamily="2" charset="-122"/>
              <a:ea typeface="宋体" panose="02010600030101010101" pitchFamily="2" charset="-122"/>
              <a:cs typeface="宋体" panose="02010600030101010101" pitchFamily="2" charset="-122"/>
            </a:endParaRPr>
          </a:p>
          <a:p>
            <a:pPr algn="l"/>
            <a:r>
              <a:rPr lang="zh-CN" altLang="en-US" sz="2400" b="1">
                <a:solidFill>
                  <a:schemeClr val="bg2"/>
                </a:solidFill>
                <a:latin typeface="宋体" panose="02010600030101010101" pitchFamily="2" charset="-122"/>
                <a:ea typeface="宋体" panose="02010600030101010101" pitchFamily="2" charset="-122"/>
                <a:cs typeface="宋体" panose="02010600030101010101" pitchFamily="2" charset="-122"/>
              </a:rPr>
              <a:t>10．下列对文中画波浪线部分的断句，正确的一项是（3分）</a:t>
            </a:r>
            <a:endParaRPr lang="zh-CN" altLang="en-US" sz="2400" b="1">
              <a:solidFill>
                <a:schemeClr val="bg2"/>
              </a:solidFill>
              <a:latin typeface="宋体" panose="02010600030101010101" pitchFamily="2" charset="-122"/>
              <a:ea typeface="宋体" panose="02010600030101010101" pitchFamily="2" charset="-122"/>
              <a:cs typeface="宋体" panose="02010600030101010101" pitchFamily="2" charset="-122"/>
            </a:endParaRPr>
          </a:p>
          <a:p>
            <a:pPr algn="l"/>
            <a:r>
              <a:rPr lang="zh-CN" altLang="en-US" sz="2400" b="1">
                <a:solidFill>
                  <a:schemeClr val="bg2"/>
                </a:solidFill>
                <a:latin typeface="宋体" panose="02010600030101010101" pitchFamily="2" charset="-122"/>
                <a:ea typeface="宋体" panose="02010600030101010101" pitchFamily="2" charset="-122"/>
                <a:cs typeface="宋体" panose="02010600030101010101" pitchFamily="2" charset="-122"/>
              </a:rPr>
              <a:t>A．鲁人或曰/夫鲁小国/而有战胜之名/则诸侯图鲁矣/且鲁卫兄弟之国也/而君用起/则是弃卫鲁/君疑之/谢吴起</a:t>
            </a:r>
            <a:endParaRPr lang="zh-CN" altLang="en-US" sz="2400" b="1">
              <a:solidFill>
                <a:schemeClr val="bg2"/>
              </a:solidFill>
              <a:latin typeface="宋体" panose="02010600030101010101" pitchFamily="2" charset="-122"/>
              <a:ea typeface="宋体" panose="02010600030101010101" pitchFamily="2" charset="-122"/>
              <a:cs typeface="宋体" panose="02010600030101010101" pitchFamily="2" charset="-122"/>
            </a:endParaRPr>
          </a:p>
          <a:p>
            <a:pPr algn="l"/>
            <a:r>
              <a:rPr lang="zh-CN" altLang="en-US" sz="2400" b="1">
                <a:solidFill>
                  <a:schemeClr val="bg2"/>
                </a:solidFill>
                <a:latin typeface="宋体" panose="02010600030101010101" pitchFamily="2" charset="-122"/>
                <a:ea typeface="宋体" panose="02010600030101010101" pitchFamily="2" charset="-122"/>
                <a:cs typeface="宋体" panose="02010600030101010101" pitchFamily="2" charset="-122"/>
              </a:rPr>
              <a:t>B．鲁人或曰/夫鲁小国/而有战胜之名/则诸侯图鲁矣/且鲁卫兄弟之国也/而君用起/则是弃卫/鲁君疑之/谢吴起</a:t>
            </a:r>
            <a:endParaRPr lang="zh-CN" altLang="en-US" sz="2400" b="1">
              <a:solidFill>
                <a:schemeClr val="bg2"/>
              </a:solidFill>
              <a:latin typeface="宋体" panose="02010600030101010101" pitchFamily="2" charset="-122"/>
              <a:ea typeface="宋体" panose="02010600030101010101" pitchFamily="2" charset="-122"/>
              <a:cs typeface="宋体" panose="02010600030101010101" pitchFamily="2" charset="-122"/>
            </a:endParaRPr>
          </a:p>
          <a:p>
            <a:pPr algn="l"/>
            <a:r>
              <a:rPr lang="zh-CN" altLang="en-US" sz="2400" b="1">
                <a:solidFill>
                  <a:schemeClr val="bg2"/>
                </a:solidFill>
                <a:latin typeface="宋体" panose="02010600030101010101" pitchFamily="2" charset="-122"/>
                <a:ea typeface="宋体" panose="02010600030101010101" pitchFamily="2" charset="-122"/>
                <a:cs typeface="宋体" panose="02010600030101010101" pitchFamily="2" charset="-122"/>
              </a:rPr>
              <a:t>C．鲁人或曰/夫鲁小国/而有战胜之名/则诸侯图鲁矣/且鲁卫兄弟之国也/而君用起则是/弃卫/鲁君疑之/谢吴起</a:t>
            </a:r>
            <a:endParaRPr lang="zh-CN" altLang="en-US" sz="2400" b="1">
              <a:solidFill>
                <a:schemeClr val="bg2"/>
              </a:solidFill>
              <a:latin typeface="宋体" panose="02010600030101010101" pitchFamily="2" charset="-122"/>
              <a:ea typeface="宋体" panose="02010600030101010101" pitchFamily="2" charset="-122"/>
              <a:cs typeface="宋体" panose="02010600030101010101" pitchFamily="2" charset="-122"/>
            </a:endParaRPr>
          </a:p>
          <a:p>
            <a:pPr algn="l"/>
            <a:r>
              <a:rPr lang="zh-CN" altLang="en-US" sz="2400" b="1">
                <a:solidFill>
                  <a:schemeClr val="bg2"/>
                </a:solidFill>
                <a:latin typeface="宋体" panose="02010600030101010101" pitchFamily="2" charset="-122"/>
                <a:ea typeface="宋体" panose="02010600030101010101" pitchFamily="2" charset="-122"/>
                <a:cs typeface="宋体" panose="02010600030101010101" pitchFamily="2" charset="-122"/>
              </a:rPr>
              <a:t>D．鲁人或曰/夫鲁小国/而有战胜之/名则诸侯图鲁矣/且鲁卫兄弟之国也/而君用起/则是弃卫/鲁君疑之/谢吴起</a:t>
            </a:r>
            <a:endParaRPr lang="zh-CN" altLang="en-US" sz="2400" b="1">
              <a:solidFill>
                <a:schemeClr val="bg2"/>
              </a:solidFill>
              <a:latin typeface="宋体" panose="02010600030101010101" pitchFamily="2" charset="-122"/>
              <a:ea typeface="宋体" panose="02010600030101010101" pitchFamily="2" charset="-122"/>
              <a:cs typeface="宋体" panose="02010600030101010101" pitchFamily="2" charset="-122"/>
            </a:endParaRPr>
          </a:p>
        </p:txBody>
      </p:sp>
      <p:sp>
        <p:nvSpPr>
          <p:cNvPr id="5" name="标题 4"/>
          <p:cNvSpPr>
            <a:spLocks noGrp="1"/>
          </p:cNvSpPr>
          <p:nvPr>
            <p:ph type="title"/>
          </p:nvPr>
        </p:nvSpPr>
        <p:spPr>
          <a:xfrm>
            <a:off x="728345" y="90805"/>
            <a:ext cx="1929130" cy="467995"/>
          </a:xfrm>
          <a:solidFill>
            <a:schemeClr val="tx1"/>
          </a:solidFill>
        </p:spPr>
        <p:txBody>
          <a:bodyPr/>
          <a:p>
            <a:pPr algn="l"/>
            <a:r>
              <a:rPr lang="zh-CN" altLang="en-US" sz="4000" dirty="0">
                <a:solidFill>
                  <a:srgbClr val="FF0000"/>
                </a:solidFill>
                <a:latin typeface="华文中宋" pitchFamily="2" charset="-122"/>
                <a:ea typeface="楷体_GB2312" pitchFamily="49" charset="-122"/>
                <a:sym typeface="+mn-ea"/>
              </a:rPr>
              <a:t>训练：</a:t>
            </a:r>
            <a:endParaRPr lang="zh-CN" altLang="en-US" sz="4000" dirty="0">
              <a:solidFill>
                <a:srgbClr val="FF0000"/>
              </a:solidFill>
              <a:latin typeface="华文中宋" pitchFamily="2" charset="-122"/>
              <a:ea typeface="楷体_GB2312" pitchFamily="49" charset="-122"/>
              <a:sym typeface="+mn-ea"/>
            </a:endParaRPr>
          </a:p>
        </p:txBody>
      </p:sp>
      <p:sp>
        <p:nvSpPr>
          <p:cNvPr id="6" name="标题 4"/>
          <p:cNvSpPr>
            <a:spLocks noGrp="1"/>
          </p:cNvSpPr>
          <p:nvPr/>
        </p:nvSpPr>
        <p:spPr>
          <a:xfrm>
            <a:off x="191135" y="3712210"/>
            <a:ext cx="537210" cy="467995"/>
          </a:xfrm>
          <a:prstGeom prst="rect">
            <a:avLst/>
          </a:prstGeom>
          <a:solidFill>
            <a:schemeClr val="tx1"/>
          </a:solidFill>
          <a:ln w="9525">
            <a:noFill/>
          </a:ln>
        </p:spPr>
        <p:txBody>
          <a:bodyPr anchor="ctr"/>
          <a:lstStyle>
            <a:lvl1pPr marL="0" lvl="0" indent="0" algn="ctr" defTabSz="914400" rtl="0" eaLnBrk="1" fontAlgn="base" latinLnBrk="0" hangingPunct="1">
              <a:lnSpc>
                <a:spcPct val="100000"/>
              </a:lnSpc>
              <a:spcBef>
                <a:spcPct val="0"/>
              </a:spcBef>
              <a:spcAft>
                <a:spcPct val="0"/>
              </a:spcAft>
              <a:buNone/>
              <a:defRPr sz="4400" b="1" i="0" u="none" kern="1200" baseline="0">
                <a:solidFill>
                  <a:schemeClr val="tx2"/>
                </a:solidFill>
                <a:effectLst>
                  <a:outerShdw blurRad="38100" dist="38100" dir="2700000">
                    <a:srgbClr val="C0C0C0"/>
                  </a:outerShdw>
                </a:effectLst>
                <a:latin typeface="+mj-lt"/>
                <a:ea typeface="+mj-ea"/>
                <a:cs typeface="+mj-cs"/>
              </a:defRPr>
            </a:lvl1pPr>
          </a:lstStyle>
          <a:p>
            <a:pPr algn="l"/>
            <a:r>
              <a:rPr lang="en-US" altLang="zh-CN" sz="4000" dirty="0">
                <a:solidFill>
                  <a:srgbClr val="FF0000"/>
                </a:solidFill>
                <a:latin typeface="华文中宋" pitchFamily="2" charset="-122"/>
                <a:ea typeface="楷体_GB2312" pitchFamily="49" charset="-122"/>
                <a:sym typeface="+mn-ea"/>
              </a:rPr>
              <a:t>B</a:t>
            </a:r>
            <a:endParaRPr lang="en-US" altLang="zh-CN" sz="4000" dirty="0">
              <a:solidFill>
                <a:srgbClr val="FF0000"/>
              </a:solidFill>
              <a:latin typeface="华文中宋" pitchFamily="2" charset="-122"/>
              <a:ea typeface="楷体_GB2312" pitchFamily="49" charset="-122"/>
              <a:sym typeface="+mn-ea"/>
            </a:endParaRPr>
          </a:p>
        </p:txBody>
      </p:sp>
      <p:sp>
        <p:nvSpPr>
          <p:cNvPr id="2" name="标题 4"/>
          <p:cNvSpPr>
            <a:spLocks noGrp="1"/>
          </p:cNvSpPr>
          <p:nvPr/>
        </p:nvSpPr>
        <p:spPr>
          <a:xfrm>
            <a:off x="450215" y="90805"/>
            <a:ext cx="1929130" cy="467995"/>
          </a:xfrm>
          <a:prstGeom prst="rect">
            <a:avLst/>
          </a:prstGeom>
          <a:solidFill>
            <a:schemeClr val="tx1"/>
          </a:solidFill>
          <a:ln w="9525">
            <a:noFill/>
          </a:ln>
        </p:spPr>
        <p:txBody>
          <a:bodyPr anchor="ctr"/>
          <a:lstStyle>
            <a:lvl1pPr marL="0" lvl="0" indent="0" algn="ctr" defTabSz="914400" rtl="0" eaLnBrk="1" fontAlgn="base" latinLnBrk="0" hangingPunct="1">
              <a:lnSpc>
                <a:spcPct val="100000"/>
              </a:lnSpc>
              <a:spcBef>
                <a:spcPct val="0"/>
              </a:spcBef>
              <a:spcAft>
                <a:spcPct val="0"/>
              </a:spcAft>
              <a:buNone/>
              <a:defRPr sz="4400" b="1" i="0" u="none" kern="1200" baseline="0">
                <a:solidFill>
                  <a:schemeClr val="tx2"/>
                </a:solidFill>
                <a:effectLst>
                  <a:outerShdw blurRad="38100" dist="38100" dir="2700000">
                    <a:srgbClr val="C0C0C0"/>
                  </a:outerShdw>
                </a:effectLst>
                <a:latin typeface="+mj-lt"/>
                <a:ea typeface="+mj-ea"/>
                <a:cs typeface="+mj-cs"/>
              </a:defRPr>
            </a:lvl1pPr>
          </a:lstStyle>
          <a:p>
            <a:pPr algn="l"/>
            <a:r>
              <a:rPr lang="zh-CN" altLang="en-US" sz="3200" dirty="0">
                <a:solidFill>
                  <a:srgbClr val="FF0000"/>
                </a:solidFill>
                <a:latin typeface="华文中宋" pitchFamily="2" charset="-122"/>
                <a:ea typeface="楷体_GB2312" pitchFamily="49" charset="-122"/>
                <a:sym typeface="+mn-ea"/>
              </a:rPr>
              <a:t>高考真题：</a:t>
            </a:r>
            <a:endParaRPr lang="zh-CN" altLang="en-US" sz="3200" dirty="0">
              <a:solidFill>
                <a:srgbClr val="FF0000"/>
              </a:solidFill>
              <a:latin typeface="华文中宋" pitchFamily="2" charset="-122"/>
              <a:ea typeface="楷体_GB2312" pitchFamily="49"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 calcmode="lin" valueType="num">
                                      <p:cBhvr additive="base">
                                        <p:cTn id="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3" end="3"/>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anim calcmode="lin" valueType="num">
                                      <p:cBhvr additive="base">
                                        <p:cTn id="1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4" end="4"/>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anim calcmode="lin" valueType="num">
                                      <p:cBhvr additive="base">
                                        <p:cTn id="1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5" end="5"/>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anim calcmode="lin" valueType="num">
                                      <p:cBhvr additive="base">
                                        <p:cTn id="1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6" end="6"/>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anim calcmode="lin" valueType="num">
                                      <p:cBhvr additive="base">
                                        <p:cTn id="23"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additive="base">
                                        <p:cTn id="29" dur="500" fill="hold"/>
                                        <p:tgtEl>
                                          <p:spTgt spid="6"/>
                                        </p:tgtEl>
                                        <p:attrNameLst>
                                          <p:attrName>ppt_x</p:attrName>
                                        </p:attrNameLst>
                                      </p:cBhvr>
                                      <p:tavLst>
                                        <p:tav tm="0">
                                          <p:val>
                                            <p:strVal val="#ppt_x"/>
                                          </p:val>
                                        </p:tav>
                                        <p:tav tm="100000">
                                          <p:val>
                                            <p:strVal val="#ppt_x"/>
                                          </p:val>
                                        </p:tav>
                                      </p:tavLst>
                                    </p:anim>
                                    <p:anim calcmode="lin" valueType="num">
                                      <p:cBhvr additive="base">
                                        <p:cTn id="3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89" name="标题 1"/>
          <p:cNvSpPr>
            <a:spLocks noGrp="1"/>
          </p:cNvSpPr>
          <p:nvPr>
            <p:ph type="title"/>
          </p:nvPr>
        </p:nvSpPr>
        <p:spPr/>
        <p:txBody>
          <a:bodyPr vert="horz" wrap="square" lIns="91440" tIns="45720" rIns="91440" bIns="45720" anchor="ctr"/>
          <a:p>
            <a:pPr eaLnBrk="1" hangingPunct="1"/>
            <a:endParaRPr lang="zh-CN" altLang="en-US" dirty="0"/>
          </a:p>
        </p:txBody>
      </p:sp>
      <p:pic>
        <p:nvPicPr>
          <p:cNvPr id="37890" name="内容占位符 3"/>
          <p:cNvPicPr>
            <a:picLocks noGrp="1" noChangeAspect="1"/>
          </p:cNvPicPr>
          <p:nvPr>
            <p:ph idx="1"/>
          </p:nvPr>
        </p:nvPicPr>
        <p:blipFill>
          <a:blip r:embed="rId1"/>
          <a:stretch>
            <a:fillRect/>
          </a:stretch>
        </p:blipFill>
        <p:spPr>
          <a:xfrm>
            <a:off x="0" y="0"/>
            <a:ext cx="9144635" cy="6858000"/>
          </a:xfrm>
        </p:spPr>
      </p:pic>
      <p:sp>
        <p:nvSpPr>
          <p:cNvPr id="3" name="文本框 2"/>
          <p:cNvSpPr txBox="1"/>
          <p:nvPr/>
        </p:nvSpPr>
        <p:spPr>
          <a:xfrm>
            <a:off x="1353185" y="835660"/>
            <a:ext cx="7497445" cy="4030980"/>
          </a:xfrm>
          <a:prstGeom prst="rect">
            <a:avLst/>
          </a:prstGeom>
          <a:solidFill>
            <a:schemeClr val="tx2"/>
          </a:solidFill>
        </p:spPr>
        <p:txBody>
          <a:bodyPr wrap="square" rtlCol="0">
            <a:spAutoFit/>
          </a:bodyPr>
          <a:p>
            <a:r>
              <a:rPr lang="zh-CN" altLang="en-US" sz="3200" b="1">
                <a:solidFill>
                  <a:schemeClr val="bg2"/>
                </a:solidFill>
              </a:rPr>
              <a:t>步骤总结：</a:t>
            </a:r>
            <a:endParaRPr lang="zh-CN" altLang="en-US" sz="3200" b="1">
              <a:solidFill>
                <a:schemeClr val="bg2"/>
              </a:solidFill>
            </a:endParaRPr>
          </a:p>
          <a:p>
            <a:r>
              <a:rPr lang="zh-CN" altLang="en-US" sz="3200" b="1">
                <a:solidFill>
                  <a:schemeClr val="bg2"/>
                </a:solidFill>
              </a:rPr>
              <a:t>1、审题（断哪些，断几处，多少数）</a:t>
            </a:r>
            <a:endParaRPr lang="zh-CN" altLang="en-US" sz="3200" b="1">
              <a:solidFill>
                <a:schemeClr val="bg2"/>
              </a:solidFill>
            </a:endParaRPr>
          </a:p>
          <a:p>
            <a:r>
              <a:rPr lang="zh-CN" altLang="en-US" sz="3200" b="1">
                <a:solidFill>
                  <a:schemeClr val="bg2"/>
                </a:solidFill>
              </a:rPr>
              <a:t>2、语感（通读文段，凭语感断，先易后难）</a:t>
            </a:r>
            <a:endParaRPr lang="zh-CN" altLang="en-US" sz="3200" b="1">
              <a:solidFill>
                <a:schemeClr val="bg2"/>
              </a:solidFill>
            </a:endParaRPr>
          </a:p>
          <a:p>
            <a:r>
              <a:rPr lang="zh-CN" altLang="en-US" sz="3200" b="1">
                <a:solidFill>
                  <a:schemeClr val="bg2"/>
                </a:solidFill>
              </a:rPr>
              <a:t>3、大意（什么文体，什么内容，表达什么）</a:t>
            </a:r>
            <a:endParaRPr lang="zh-CN" altLang="en-US" sz="3200" b="1">
              <a:solidFill>
                <a:schemeClr val="bg2"/>
              </a:solidFill>
            </a:endParaRPr>
          </a:p>
          <a:p>
            <a:r>
              <a:rPr lang="zh-CN" altLang="en-US" sz="3200" b="1">
                <a:solidFill>
                  <a:schemeClr val="bg2"/>
                </a:solidFill>
              </a:rPr>
              <a:t>4、标志（抓词语，观句式）</a:t>
            </a:r>
            <a:endParaRPr lang="zh-CN" altLang="en-US" sz="3200" b="1">
              <a:solidFill>
                <a:schemeClr val="bg2"/>
              </a:solidFill>
            </a:endParaRPr>
          </a:p>
          <a:p>
            <a:r>
              <a:rPr lang="zh-CN" altLang="en-US" sz="3200" b="1">
                <a:solidFill>
                  <a:schemeClr val="bg2"/>
                </a:solidFill>
              </a:rPr>
              <a:t>5、检查（符合情理和语法规范）</a:t>
            </a:r>
            <a:endParaRPr lang="zh-CN" altLang="en-US" sz="3200" b="1">
              <a:solidFill>
                <a:schemeClr val="bg2"/>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0" showMasterSp="0">
  <p:cSld>
    <p:spTree>
      <p:nvGrpSpPr>
        <p:cNvPr id="1" name=""/>
        <p:cNvGrpSpPr/>
        <p:nvPr/>
      </p:nvGrpSpPr>
      <p:grpSpPr/>
      <p:sp>
        <p:nvSpPr>
          <p:cNvPr id="252930" name="标题 252929"/>
          <p:cNvSpPr>
            <a:spLocks noGrp="1" noRot="1"/>
          </p:cNvSpPr>
          <p:nvPr>
            <p:ph type="title"/>
          </p:nvPr>
        </p:nvSpPr>
        <p:spPr>
          <a:xfrm>
            <a:off x="179388" y="274638"/>
            <a:ext cx="8713787" cy="1143000"/>
          </a:xfrm>
        </p:spPr>
        <p:txBody>
          <a:bodyPr anchor="ctr"/>
          <a:p>
            <a:pPr algn="l"/>
            <a:r>
              <a:rPr lang="zh-CN" altLang="en-US" sz="3600" dirty="0">
                <a:solidFill>
                  <a:srgbClr val="FF0000"/>
                </a:solidFill>
                <a:latin typeface="仿宋_GB2312" pitchFamily="49" charset="-122"/>
                <a:ea typeface="楷体_GB2312" pitchFamily="49" charset="-122"/>
              </a:rPr>
              <a:t>某人外出做生意，给父母写了这样一封信：</a:t>
            </a:r>
            <a:endParaRPr lang="zh-CN" altLang="en-US" sz="3600" dirty="0">
              <a:solidFill>
                <a:srgbClr val="FF0000"/>
              </a:solidFill>
              <a:latin typeface="仿宋_GB2312" pitchFamily="49" charset="-122"/>
              <a:ea typeface="楷体_GB2312" pitchFamily="49" charset="-122"/>
            </a:endParaRPr>
          </a:p>
        </p:txBody>
      </p:sp>
      <p:sp>
        <p:nvSpPr>
          <p:cNvPr id="252931" name="文本占位符 252930"/>
          <p:cNvSpPr>
            <a:spLocks noGrp="1"/>
          </p:cNvSpPr>
          <p:nvPr>
            <p:ph type="body" idx="1"/>
          </p:nvPr>
        </p:nvSpPr>
        <p:spPr>
          <a:xfrm>
            <a:off x="31750" y="1417955"/>
            <a:ext cx="9154795" cy="1499235"/>
          </a:xfrm>
        </p:spPr>
        <p:txBody>
          <a:bodyPr/>
          <a:p>
            <a:pPr>
              <a:buNone/>
            </a:pPr>
            <a:r>
              <a:rPr lang="en-US" altLang="zh-CN" sz="2800" b="1" dirty="0">
                <a:solidFill>
                  <a:srgbClr val="0000FF"/>
                </a:solidFill>
                <a:latin typeface="仿宋_GB2312" pitchFamily="49" charset="-122"/>
                <a:ea typeface="楷体_GB2312" pitchFamily="49" charset="-122"/>
              </a:rPr>
              <a:t>“</a:t>
            </a:r>
            <a:r>
              <a:rPr lang="zh-CN" altLang="en-US" sz="2800" b="1" dirty="0">
                <a:solidFill>
                  <a:srgbClr val="0000FF"/>
                </a:solidFill>
                <a:latin typeface="仿宋_GB2312" pitchFamily="49" charset="-122"/>
                <a:ea typeface="楷体_GB2312" pitchFamily="49" charset="-122"/>
              </a:rPr>
              <a:t>儿的生活好痛苦一点儿也没有粮食多病少挣了很多钱”</a:t>
            </a:r>
            <a:endParaRPr lang="zh-CN" altLang="en-US" sz="2800" b="1" dirty="0">
              <a:solidFill>
                <a:srgbClr val="0000FF"/>
              </a:solidFill>
              <a:latin typeface="仿宋_GB2312" pitchFamily="49" charset="-122"/>
              <a:ea typeface="楷体_GB2312" pitchFamily="49" charset="-122"/>
            </a:endParaRPr>
          </a:p>
          <a:p>
            <a:pPr>
              <a:buNone/>
            </a:pPr>
            <a:r>
              <a:rPr lang="zh-CN" altLang="en-US" sz="2800" b="1" dirty="0">
                <a:solidFill>
                  <a:srgbClr val="0000FF"/>
                </a:solidFill>
                <a:latin typeface="仿宋_GB2312" pitchFamily="49" charset="-122"/>
                <a:ea typeface="楷体_GB2312" pitchFamily="49" charset="-122"/>
              </a:rPr>
              <a:t>父母读信后，一个笑一个哭。想一想，这是为什么？</a:t>
            </a:r>
            <a:r>
              <a:rPr lang="zh-CN" altLang="en-US" b="1" dirty="0">
                <a:solidFill>
                  <a:srgbClr val="0000FF"/>
                </a:solidFill>
                <a:latin typeface="仿宋_GB2312" pitchFamily="49" charset="-122"/>
                <a:ea typeface="楷体_GB2312" pitchFamily="49" charset="-122"/>
              </a:rPr>
              <a:t>　</a:t>
            </a:r>
            <a:endParaRPr lang="zh-CN" altLang="en-US"/>
          </a:p>
        </p:txBody>
      </p:sp>
      <p:sp>
        <p:nvSpPr>
          <p:cNvPr id="252933" name="文本框 252932"/>
          <p:cNvSpPr txBox="1"/>
          <p:nvPr/>
        </p:nvSpPr>
        <p:spPr>
          <a:xfrm>
            <a:off x="250825" y="3213100"/>
            <a:ext cx="3025775" cy="579438"/>
          </a:xfrm>
          <a:prstGeom prst="rect">
            <a:avLst/>
          </a:prstGeom>
          <a:noFill/>
          <a:ln w="3175">
            <a:noFill/>
          </a:ln>
          <a:scene3d>
            <a:camera prst="legacyPerspectiveTopLeft">
              <a:rot lat="0" lon="20520000" rev="0"/>
            </a:camera>
            <a:lightRig rig="legacyHarsh3" dir="r"/>
          </a:scene3d>
          <a:sp3d extrusionH="430200" prstMaterial="legacyMatte">
            <a:bevelT w="13500" h="13500" prst="angle"/>
            <a:bevelB w="13500" h="13500" prst="angle"/>
            <a:extrusionClr>
              <a:srgbClr val="006600"/>
            </a:extrusionClr>
          </a:sp3d>
        </p:spPr>
        <p:txBody>
          <a:bodyPr anchor="b">
            <a:spAutoFit/>
            <a:flatTx/>
          </a:bodyPr>
          <a:p>
            <a:pPr eaLnBrk="0" hangingPunct="0">
              <a:spcBef>
                <a:spcPct val="50000"/>
              </a:spcBef>
            </a:pPr>
            <a:r>
              <a:rPr lang="zh-CN" altLang="en-US" sz="3200" b="1" dirty="0">
                <a:solidFill>
                  <a:srgbClr val="FF0000"/>
                </a:solidFill>
                <a:latin typeface="Arial" panose="020B0604020202020204" pitchFamily="34" charset="0"/>
                <a:ea typeface="仿宋_GB2312" pitchFamily="49" charset="-122"/>
              </a:rPr>
              <a:t>父读     （笑）</a:t>
            </a:r>
            <a:endParaRPr lang="zh-CN" altLang="en-US" sz="3200" b="1" dirty="0">
              <a:solidFill>
                <a:srgbClr val="FF0000"/>
              </a:solidFill>
              <a:latin typeface="Arial" panose="020B0604020202020204" pitchFamily="34" charset="0"/>
              <a:ea typeface="仿宋_GB2312" pitchFamily="49" charset="-122"/>
            </a:endParaRPr>
          </a:p>
        </p:txBody>
      </p:sp>
      <p:sp>
        <p:nvSpPr>
          <p:cNvPr id="252934" name="文本框 252933"/>
          <p:cNvSpPr txBox="1"/>
          <p:nvPr/>
        </p:nvSpPr>
        <p:spPr>
          <a:xfrm>
            <a:off x="395288" y="4746625"/>
            <a:ext cx="3097212" cy="579438"/>
          </a:xfrm>
          <a:prstGeom prst="rect">
            <a:avLst/>
          </a:prstGeom>
          <a:noFill/>
          <a:ln w="3175">
            <a:noFill/>
          </a:ln>
          <a:scene3d>
            <a:camera prst="legacyPerspectiveTopLeft">
              <a:rot lat="0" lon="20520000" rev="0"/>
            </a:camera>
            <a:lightRig rig="legacyHarsh3" dir="r"/>
          </a:scene3d>
          <a:sp3d extrusionH="430200" prstMaterial="legacyMatte">
            <a:bevelT w="13500" h="13500" prst="angle"/>
            <a:bevelB w="13500" h="13500" prst="angle"/>
            <a:extrusionClr>
              <a:srgbClr val="006600"/>
            </a:extrusionClr>
          </a:sp3d>
        </p:spPr>
        <p:txBody>
          <a:bodyPr anchor="b">
            <a:spAutoFit/>
            <a:flatTx/>
          </a:bodyPr>
          <a:p>
            <a:pPr eaLnBrk="0" hangingPunct="0">
              <a:spcBef>
                <a:spcPct val="50000"/>
              </a:spcBef>
            </a:pPr>
            <a:r>
              <a:rPr lang="zh-CN" altLang="en-US" sz="3200" b="1" dirty="0">
                <a:solidFill>
                  <a:srgbClr val="FF0000"/>
                </a:solidFill>
                <a:latin typeface="Arial" panose="020B0604020202020204" pitchFamily="34" charset="0"/>
                <a:ea typeface="仿宋_GB2312" pitchFamily="49" charset="-122"/>
              </a:rPr>
              <a:t>母读：（哭）</a:t>
            </a:r>
            <a:endParaRPr lang="zh-CN" altLang="en-US" sz="2400" b="1" dirty="0">
              <a:solidFill>
                <a:srgbClr val="FF0000"/>
              </a:solidFill>
              <a:latin typeface="Arial" panose="020B0604020202020204" pitchFamily="34" charset="0"/>
              <a:ea typeface="仿宋_GB2312" pitchFamily="49" charset="-122"/>
            </a:endParaRPr>
          </a:p>
        </p:txBody>
      </p:sp>
      <p:sp>
        <p:nvSpPr>
          <p:cNvPr id="252935" name="文本框 252934"/>
          <p:cNvSpPr txBox="1"/>
          <p:nvPr/>
        </p:nvSpPr>
        <p:spPr>
          <a:xfrm>
            <a:off x="31750" y="4149725"/>
            <a:ext cx="9112250" cy="519113"/>
          </a:xfrm>
          <a:prstGeom prst="rect">
            <a:avLst/>
          </a:prstGeom>
          <a:noFill/>
          <a:ln w="9525">
            <a:noFill/>
          </a:ln>
        </p:spPr>
        <p:txBody>
          <a:bodyPr wrap="none" anchor="t">
            <a:spAutoFit/>
          </a:bodyPr>
          <a:p>
            <a:r>
              <a:rPr lang="en-US" altLang="zh-CN" sz="2800" b="1" dirty="0">
                <a:solidFill>
                  <a:srgbClr val="0000FF"/>
                </a:solidFill>
                <a:effectLst>
                  <a:outerShdw blurRad="38100" dist="38100" dir="2700000">
                    <a:srgbClr val="C0C0C0"/>
                  </a:outerShdw>
                </a:effectLst>
                <a:latin typeface="仿宋_GB2312" pitchFamily="49" charset="-122"/>
                <a:ea typeface="楷体_GB2312" pitchFamily="49" charset="-122"/>
              </a:rPr>
              <a:t>“</a:t>
            </a:r>
            <a:r>
              <a:rPr lang="zh-CN" altLang="en-US" sz="2800" b="1" dirty="0">
                <a:solidFill>
                  <a:srgbClr val="0000FF"/>
                </a:solidFill>
                <a:effectLst>
                  <a:outerShdw blurRad="38100" dist="38100" dir="2700000">
                    <a:srgbClr val="C0C0C0"/>
                  </a:outerShdw>
                </a:effectLst>
                <a:latin typeface="仿宋_GB2312" pitchFamily="49" charset="-122"/>
                <a:ea typeface="楷体_GB2312" pitchFamily="49" charset="-122"/>
              </a:rPr>
              <a:t>儿的生活好痛苦一点儿也没有粮食多病少挣了很多钱”。</a:t>
            </a:r>
            <a:endParaRPr lang="zh-CN" altLang="en-US" sz="2800" b="1" dirty="0">
              <a:solidFill>
                <a:srgbClr val="0000FF"/>
              </a:solidFill>
              <a:effectLst>
                <a:outerShdw blurRad="38100" dist="38100" dir="2700000">
                  <a:srgbClr val="C0C0C0"/>
                </a:outerShdw>
              </a:effectLst>
              <a:latin typeface="仿宋_GB2312" pitchFamily="49" charset="-122"/>
              <a:ea typeface="楷体_GB2312" pitchFamily="49" charset="-122"/>
            </a:endParaRPr>
          </a:p>
        </p:txBody>
      </p:sp>
      <p:sp>
        <p:nvSpPr>
          <p:cNvPr id="252936" name="文本框 252935"/>
          <p:cNvSpPr txBox="1"/>
          <p:nvPr/>
        </p:nvSpPr>
        <p:spPr>
          <a:xfrm>
            <a:off x="2040255" y="4076700"/>
            <a:ext cx="811213" cy="762000"/>
          </a:xfrm>
          <a:prstGeom prst="rect">
            <a:avLst/>
          </a:prstGeom>
          <a:noFill/>
          <a:ln w="9525">
            <a:noFill/>
          </a:ln>
        </p:spPr>
        <p:txBody>
          <a:bodyPr>
            <a:spAutoFit/>
          </a:bodyPr>
          <a:p>
            <a:r>
              <a:rPr lang="en-US" altLang="zh-CN" sz="4400" b="1">
                <a:solidFill>
                  <a:srgbClr val="FF0000"/>
                </a:solidFill>
                <a:latin typeface="Arial" panose="020B0604020202020204" pitchFamily="34" charset="0"/>
              </a:rPr>
              <a:t>/</a:t>
            </a:r>
            <a:endParaRPr lang="en-US" altLang="zh-CN" sz="4400" b="1">
              <a:solidFill>
                <a:srgbClr val="FF0000"/>
              </a:solidFill>
              <a:latin typeface="Arial" panose="020B0604020202020204" pitchFamily="34" charset="0"/>
            </a:endParaRPr>
          </a:p>
        </p:txBody>
      </p:sp>
      <p:sp>
        <p:nvSpPr>
          <p:cNvPr id="252937" name="文本框 252936"/>
          <p:cNvSpPr txBox="1"/>
          <p:nvPr/>
        </p:nvSpPr>
        <p:spPr>
          <a:xfrm>
            <a:off x="5036820" y="4076700"/>
            <a:ext cx="452755" cy="768350"/>
          </a:xfrm>
          <a:prstGeom prst="rect">
            <a:avLst/>
          </a:prstGeom>
          <a:noFill/>
          <a:ln w="9525">
            <a:noFill/>
          </a:ln>
        </p:spPr>
        <p:txBody>
          <a:bodyPr wrap="square">
            <a:spAutoFit/>
          </a:bodyPr>
          <a:p>
            <a:r>
              <a:rPr lang="en-US" altLang="zh-CN" sz="4400" b="1">
                <a:solidFill>
                  <a:srgbClr val="FF0000"/>
                </a:solidFill>
                <a:latin typeface="Arial" panose="020B0604020202020204" pitchFamily="34" charset="0"/>
              </a:rPr>
              <a:t>/</a:t>
            </a:r>
            <a:endParaRPr lang="en-US" altLang="zh-CN" sz="4400" b="1">
              <a:solidFill>
                <a:srgbClr val="FF0000"/>
              </a:solidFill>
              <a:latin typeface="Arial" panose="020B0604020202020204" pitchFamily="34" charset="0"/>
            </a:endParaRPr>
          </a:p>
        </p:txBody>
      </p:sp>
      <p:sp>
        <p:nvSpPr>
          <p:cNvPr id="252938" name="文本框 252937"/>
          <p:cNvSpPr txBox="1"/>
          <p:nvPr/>
        </p:nvSpPr>
        <p:spPr>
          <a:xfrm>
            <a:off x="5798820" y="4149725"/>
            <a:ext cx="410210" cy="768350"/>
          </a:xfrm>
          <a:prstGeom prst="rect">
            <a:avLst/>
          </a:prstGeom>
          <a:noFill/>
          <a:ln w="9525">
            <a:noFill/>
          </a:ln>
        </p:spPr>
        <p:txBody>
          <a:bodyPr wrap="square">
            <a:spAutoFit/>
          </a:bodyPr>
          <a:p>
            <a:r>
              <a:rPr lang="en-US" altLang="zh-CN" sz="4400" b="1">
                <a:solidFill>
                  <a:srgbClr val="FF0000"/>
                </a:solidFill>
                <a:latin typeface="Arial" panose="020B0604020202020204" pitchFamily="34" charset="0"/>
              </a:rPr>
              <a:t>/</a:t>
            </a:r>
            <a:endParaRPr lang="en-US" altLang="zh-CN" sz="4400" b="1">
              <a:solidFill>
                <a:srgbClr val="FF0000"/>
              </a:solidFill>
              <a:latin typeface="Arial" panose="020B0604020202020204" pitchFamily="34" charset="0"/>
            </a:endParaRPr>
          </a:p>
        </p:txBody>
      </p:sp>
      <p:sp>
        <p:nvSpPr>
          <p:cNvPr id="252939" name="文本框 252938"/>
          <p:cNvSpPr txBox="1"/>
          <p:nvPr/>
        </p:nvSpPr>
        <p:spPr>
          <a:xfrm>
            <a:off x="6766560" y="4028440"/>
            <a:ext cx="415925" cy="768350"/>
          </a:xfrm>
          <a:prstGeom prst="rect">
            <a:avLst/>
          </a:prstGeom>
          <a:noFill/>
          <a:ln w="9525">
            <a:noFill/>
          </a:ln>
        </p:spPr>
        <p:txBody>
          <a:bodyPr wrap="square">
            <a:spAutoFit/>
          </a:bodyPr>
          <a:p>
            <a:r>
              <a:rPr lang="en-US" altLang="zh-CN" sz="4400" b="1">
                <a:solidFill>
                  <a:srgbClr val="FF0000"/>
                </a:solidFill>
                <a:latin typeface="Arial" panose="020B0604020202020204" pitchFamily="34" charset="0"/>
              </a:rPr>
              <a:t>/</a:t>
            </a:r>
            <a:endParaRPr lang="en-US" altLang="zh-CN" sz="4400" b="1">
              <a:solidFill>
                <a:srgbClr val="FF0000"/>
              </a:solidFill>
              <a:latin typeface="Arial" panose="020B0604020202020204" pitchFamily="34" charset="0"/>
            </a:endParaRPr>
          </a:p>
        </p:txBody>
      </p:sp>
      <p:sp>
        <p:nvSpPr>
          <p:cNvPr id="252940" name="文本框 252939"/>
          <p:cNvSpPr txBox="1"/>
          <p:nvPr/>
        </p:nvSpPr>
        <p:spPr>
          <a:xfrm>
            <a:off x="31750" y="5589588"/>
            <a:ext cx="9112250" cy="519112"/>
          </a:xfrm>
          <a:prstGeom prst="rect">
            <a:avLst/>
          </a:prstGeom>
          <a:noFill/>
          <a:ln w="9525">
            <a:noFill/>
          </a:ln>
        </p:spPr>
        <p:txBody>
          <a:bodyPr wrap="none" anchor="t">
            <a:spAutoFit/>
          </a:bodyPr>
          <a:p>
            <a:r>
              <a:rPr lang="en-US" altLang="zh-CN" sz="2800" b="1" dirty="0">
                <a:solidFill>
                  <a:srgbClr val="0000FF"/>
                </a:solidFill>
                <a:effectLst>
                  <a:outerShdw blurRad="38100" dist="38100" dir="2700000">
                    <a:srgbClr val="C0C0C0"/>
                  </a:outerShdw>
                </a:effectLst>
                <a:latin typeface="仿宋_GB2312" pitchFamily="49" charset="-122"/>
                <a:ea typeface="楷体_GB2312" pitchFamily="49" charset="-122"/>
              </a:rPr>
              <a:t>“</a:t>
            </a:r>
            <a:r>
              <a:rPr lang="zh-CN" altLang="en-US" sz="2800" b="1" dirty="0">
                <a:solidFill>
                  <a:srgbClr val="0000FF"/>
                </a:solidFill>
                <a:effectLst>
                  <a:outerShdw blurRad="38100" dist="38100" dir="2700000">
                    <a:srgbClr val="C0C0C0"/>
                  </a:outerShdw>
                </a:effectLst>
                <a:latin typeface="仿宋_GB2312" pitchFamily="49" charset="-122"/>
                <a:ea typeface="楷体_GB2312" pitchFamily="49" charset="-122"/>
              </a:rPr>
              <a:t>儿的生活好痛苦一点儿也没有粮食多病少挣了很多钱”。</a:t>
            </a:r>
            <a:endParaRPr lang="zh-CN" altLang="en-US" sz="2800" b="1" dirty="0">
              <a:solidFill>
                <a:srgbClr val="0000FF"/>
              </a:solidFill>
              <a:effectLst>
                <a:outerShdw blurRad="38100" dist="38100" dir="2700000">
                  <a:srgbClr val="C0C0C0"/>
                </a:outerShdw>
              </a:effectLst>
              <a:latin typeface="仿宋_GB2312" pitchFamily="49" charset="-122"/>
              <a:ea typeface="楷体_GB2312" pitchFamily="49" charset="-122"/>
            </a:endParaRPr>
          </a:p>
        </p:txBody>
      </p:sp>
      <p:sp>
        <p:nvSpPr>
          <p:cNvPr id="252941" name="文本框 252940"/>
          <p:cNvSpPr txBox="1"/>
          <p:nvPr/>
        </p:nvSpPr>
        <p:spPr>
          <a:xfrm>
            <a:off x="2846705" y="5475605"/>
            <a:ext cx="429895" cy="768350"/>
          </a:xfrm>
          <a:prstGeom prst="rect">
            <a:avLst/>
          </a:prstGeom>
          <a:noFill/>
          <a:ln w="9525">
            <a:noFill/>
          </a:ln>
        </p:spPr>
        <p:txBody>
          <a:bodyPr wrap="square">
            <a:spAutoFit/>
          </a:bodyPr>
          <a:p>
            <a:r>
              <a:rPr lang="en-US" altLang="zh-CN" sz="4400" b="1">
                <a:solidFill>
                  <a:srgbClr val="FF0000"/>
                </a:solidFill>
                <a:latin typeface="Arial" panose="020B0604020202020204" pitchFamily="34" charset="0"/>
              </a:rPr>
              <a:t>/</a:t>
            </a:r>
            <a:endParaRPr lang="en-US" altLang="zh-CN" sz="4400" b="1">
              <a:solidFill>
                <a:srgbClr val="FF0000"/>
              </a:solidFill>
              <a:latin typeface="Arial" panose="020B0604020202020204" pitchFamily="34" charset="0"/>
            </a:endParaRPr>
          </a:p>
        </p:txBody>
      </p:sp>
      <p:sp>
        <p:nvSpPr>
          <p:cNvPr id="252942" name="文本框 252941"/>
          <p:cNvSpPr txBox="1"/>
          <p:nvPr/>
        </p:nvSpPr>
        <p:spPr>
          <a:xfrm>
            <a:off x="5696585" y="5481638"/>
            <a:ext cx="811213" cy="762000"/>
          </a:xfrm>
          <a:prstGeom prst="rect">
            <a:avLst/>
          </a:prstGeom>
          <a:noFill/>
          <a:ln w="9525">
            <a:noFill/>
          </a:ln>
        </p:spPr>
        <p:txBody>
          <a:bodyPr>
            <a:spAutoFit/>
          </a:bodyPr>
          <a:p>
            <a:r>
              <a:rPr lang="en-US" altLang="zh-CN" sz="4400" b="1">
                <a:solidFill>
                  <a:srgbClr val="FF0000"/>
                </a:solidFill>
                <a:latin typeface="Arial" panose="020B0604020202020204" pitchFamily="34" charset="0"/>
              </a:rPr>
              <a:t>/</a:t>
            </a:r>
            <a:endParaRPr lang="en-US" altLang="zh-CN" sz="4400" b="1">
              <a:solidFill>
                <a:srgbClr val="FF0000"/>
              </a:solidFill>
              <a:latin typeface="Arial" panose="020B0604020202020204" pitchFamily="34" charset="0"/>
            </a:endParaRPr>
          </a:p>
        </p:txBody>
      </p:sp>
      <p:sp>
        <p:nvSpPr>
          <p:cNvPr id="252943" name="文本框 252942"/>
          <p:cNvSpPr txBox="1"/>
          <p:nvPr/>
        </p:nvSpPr>
        <p:spPr>
          <a:xfrm>
            <a:off x="6371273" y="5481638"/>
            <a:ext cx="811212" cy="762000"/>
          </a:xfrm>
          <a:prstGeom prst="rect">
            <a:avLst/>
          </a:prstGeom>
          <a:noFill/>
          <a:ln w="9525">
            <a:noFill/>
          </a:ln>
        </p:spPr>
        <p:txBody>
          <a:bodyPr>
            <a:spAutoFit/>
          </a:bodyPr>
          <a:p>
            <a:r>
              <a:rPr lang="en-US" altLang="zh-CN" sz="4400" b="1">
                <a:solidFill>
                  <a:srgbClr val="FF0000"/>
                </a:solidFill>
                <a:latin typeface="Arial" panose="020B0604020202020204" pitchFamily="34" charset="0"/>
              </a:rPr>
              <a:t>/</a:t>
            </a:r>
            <a:endParaRPr lang="en-US" altLang="zh-CN" sz="4400" b="1">
              <a:solidFill>
                <a:srgbClr val="FF0000"/>
              </a:solidFill>
              <a:latin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52933"/>
                                        </p:tgtEl>
                                        <p:attrNameLst>
                                          <p:attrName>style.visibility</p:attrName>
                                        </p:attrNameLst>
                                      </p:cBhvr>
                                      <p:to>
                                        <p:strVal val="visible"/>
                                      </p:to>
                                    </p:set>
                                    <p:animEffect transition="in" filter="diamond(in)">
                                      <p:cBhvr>
                                        <p:cTn id="7" dur="2000"/>
                                        <p:tgtEl>
                                          <p:spTgt spid="25293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52935"/>
                                        </p:tgtEl>
                                        <p:attrNameLst>
                                          <p:attrName>style.visibility</p:attrName>
                                        </p:attrNameLst>
                                      </p:cBhvr>
                                      <p:to>
                                        <p:strVal val="visible"/>
                                      </p:to>
                                    </p:set>
                                    <p:anim calcmode="lin" valueType="num">
                                      <p:cBhvr additive="base">
                                        <p:cTn id="12" dur="500" fill="hold"/>
                                        <p:tgtEl>
                                          <p:spTgt spid="252935"/>
                                        </p:tgtEl>
                                        <p:attrNameLst>
                                          <p:attrName>ppt_x</p:attrName>
                                        </p:attrNameLst>
                                      </p:cBhvr>
                                      <p:tavLst>
                                        <p:tav tm="0">
                                          <p:val>
                                            <p:strVal val="#ppt_x"/>
                                          </p:val>
                                        </p:tav>
                                        <p:tav tm="100000">
                                          <p:val>
                                            <p:strVal val="#ppt_x"/>
                                          </p:val>
                                        </p:tav>
                                      </p:tavLst>
                                    </p:anim>
                                    <p:anim calcmode="lin" valueType="num">
                                      <p:cBhvr additive="base">
                                        <p:cTn id="13" dur="500" fill="hold"/>
                                        <p:tgtEl>
                                          <p:spTgt spid="252935"/>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6" presetClass="entr" presetSubtype="26" fill="hold" grpId="0" nodeType="clickEffect">
                                  <p:stCondLst>
                                    <p:cond delay="0"/>
                                  </p:stCondLst>
                                  <p:childTnLst>
                                    <p:set>
                                      <p:cBhvr>
                                        <p:cTn id="17" dur="1" fill="hold">
                                          <p:stCondLst>
                                            <p:cond delay="0"/>
                                          </p:stCondLst>
                                        </p:cTn>
                                        <p:tgtEl>
                                          <p:spTgt spid="252936"/>
                                        </p:tgtEl>
                                        <p:attrNameLst>
                                          <p:attrName>style.visibility</p:attrName>
                                        </p:attrNameLst>
                                      </p:cBhvr>
                                      <p:to>
                                        <p:strVal val="visible"/>
                                      </p:to>
                                    </p:set>
                                    <p:animEffect transition="in" filter="barn(inHorizontal)">
                                      <p:cBhvr>
                                        <p:cTn id="18" dur="500"/>
                                        <p:tgtEl>
                                          <p:spTgt spid="252936"/>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6" fill="hold" grpId="0" nodeType="clickEffect">
                                  <p:stCondLst>
                                    <p:cond delay="0"/>
                                  </p:stCondLst>
                                  <p:childTnLst>
                                    <p:set>
                                      <p:cBhvr>
                                        <p:cTn id="22" dur="1" fill="hold">
                                          <p:stCondLst>
                                            <p:cond delay="0"/>
                                          </p:stCondLst>
                                        </p:cTn>
                                        <p:tgtEl>
                                          <p:spTgt spid="252937"/>
                                        </p:tgtEl>
                                        <p:attrNameLst>
                                          <p:attrName>style.visibility</p:attrName>
                                        </p:attrNameLst>
                                      </p:cBhvr>
                                      <p:to>
                                        <p:strVal val="visible"/>
                                      </p:to>
                                    </p:set>
                                    <p:animEffect transition="in" filter="barn(inHorizontal)">
                                      <p:cBhvr>
                                        <p:cTn id="23" dur="500"/>
                                        <p:tgtEl>
                                          <p:spTgt spid="252937"/>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6" fill="hold" grpId="0" nodeType="clickEffect">
                                  <p:stCondLst>
                                    <p:cond delay="0"/>
                                  </p:stCondLst>
                                  <p:childTnLst>
                                    <p:set>
                                      <p:cBhvr>
                                        <p:cTn id="27" dur="1" fill="hold">
                                          <p:stCondLst>
                                            <p:cond delay="0"/>
                                          </p:stCondLst>
                                        </p:cTn>
                                        <p:tgtEl>
                                          <p:spTgt spid="252938"/>
                                        </p:tgtEl>
                                        <p:attrNameLst>
                                          <p:attrName>style.visibility</p:attrName>
                                        </p:attrNameLst>
                                      </p:cBhvr>
                                      <p:to>
                                        <p:strVal val="visible"/>
                                      </p:to>
                                    </p:set>
                                    <p:animEffect transition="in" filter="barn(inHorizontal)">
                                      <p:cBhvr>
                                        <p:cTn id="28" dur="500"/>
                                        <p:tgtEl>
                                          <p:spTgt spid="252938"/>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6" fill="hold" grpId="0" nodeType="clickEffect">
                                  <p:stCondLst>
                                    <p:cond delay="0"/>
                                  </p:stCondLst>
                                  <p:childTnLst>
                                    <p:set>
                                      <p:cBhvr>
                                        <p:cTn id="32" dur="1" fill="hold">
                                          <p:stCondLst>
                                            <p:cond delay="0"/>
                                          </p:stCondLst>
                                        </p:cTn>
                                        <p:tgtEl>
                                          <p:spTgt spid="252939"/>
                                        </p:tgtEl>
                                        <p:attrNameLst>
                                          <p:attrName>style.visibility</p:attrName>
                                        </p:attrNameLst>
                                      </p:cBhvr>
                                      <p:to>
                                        <p:strVal val="visible"/>
                                      </p:to>
                                    </p:set>
                                    <p:animEffect transition="in" filter="barn(inHorizontal)">
                                      <p:cBhvr>
                                        <p:cTn id="33" dur="500"/>
                                        <p:tgtEl>
                                          <p:spTgt spid="252939"/>
                                        </p:tgtEl>
                                      </p:cBhvr>
                                    </p:animEffect>
                                  </p:childTnLst>
                                </p:cTn>
                              </p:par>
                            </p:childTnLst>
                          </p:cTn>
                        </p:par>
                      </p:childTnLst>
                    </p:cTn>
                  </p:par>
                  <p:par>
                    <p:cTn id="34" fill="hold">
                      <p:stCondLst>
                        <p:cond delay="indefinite"/>
                      </p:stCondLst>
                      <p:childTnLst>
                        <p:par>
                          <p:cTn id="35" fill="hold">
                            <p:stCondLst>
                              <p:cond delay="0"/>
                            </p:stCondLst>
                            <p:childTnLst>
                              <p:par>
                                <p:cTn id="36" presetID="8" presetClass="entr" presetSubtype="16" fill="hold" grpId="0" nodeType="clickEffect">
                                  <p:stCondLst>
                                    <p:cond delay="0"/>
                                  </p:stCondLst>
                                  <p:childTnLst>
                                    <p:set>
                                      <p:cBhvr>
                                        <p:cTn id="37" dur="1" fill="hold">
                                          <p:stCondLst>
                                            <p:cond delay="0"/>
                                          </p:stCondLst>
                                        </p:cTn>
                                        <p:tgtEl>
                                          <p:spTgt spid="252934"/>
                                        </p:tgtEl>
                                        <p:attrNameLst>
                                          <p:attrName>style.visibility</p:attrName>
                                        </p:attrNameLst>
                                      </p:cBhvr>
                                      <p:to>
                                        <p:strVal val="visible"/>
                                      </p:to>
                                    </p:set>
                                    <p:animEffect transition="in" filter="diamond(in)">
                                      <p:cBhvr>
                                        <p:cTn id="38" dur="2000"/>
                                        <p:tgtEl>
                                          <p:spTgt spid="252934"/>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52940"/>
                                        </p:tgtEl>
                                        <p:attrNameLst>
                                          <p:attrName>style.visibility</p:attrName>
                                        </p:attrNameLst>
                                      </p:cBhvr>
                                      <p:to>
                                        <p:strVal val="visible"/>
                                      </p:to>
                                    </p:set>
                                    <p:anim calcmode="lin" valueType="num">
                                      <p:cBhvr additive="base">
                                        <p:cTn id="43" dur="500" fill="hold"/>
                                        <p:tgtEl>
                                          <p:spTgt spid="252940"/>
                                        </p:tgtEl>
                                        <p:attrNameLst>
                                          <p:attrName>ppt_x</p:attrName>
                                        </p:attrNameLst>
                                      </p:cBhvr>
                                      <p:tavLst>
                                        <p:tav tm="0">
                                          <p:val>
                                            <p:strVal val="#ppt_x"/>
                                          </p:val>
                                        </p:tav>
                                        <p:tav tm="100000">
                                          <p:val>
                                            <p:strVal val="#ppt_x"/>
                                          </p:val>
                                        </p:tav>
                                      </p:tavLst>
                                    </p:anim>
                                    <p:anim calcmode="lin" valueType="num">
                                      <p:cBhvr additive="base">
                                        <p:cTn id="44" dur="500" fill="hold"/>
                                        <p:tgtEl>
                                          <p:spTgt spid="252940"/>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16" presetClass="entr" presetSubtype="26" fill="hold" grpId="0" nodeType="clickEffect">
                                  <p:stCondLst>
                                    <p:cond delay="0"/>
                                  </p:stCondLst>
                                  <p:childTnLst>
                                    <p:set>
                                      <p:cBhvr>
                                        <p:cTn id="48" dur="1" fill="hold">
                                          <p:stCondLst>
                                            <p:cond delay="0"/>
                                          </p:stCondLst>
                                        </p:cTn>
                                        <p:tgtEl>
                                          <p:spTgt spid="252941"/>
                                        </p:tgtEl>
                                        <p:attrNameLst>
                                          <p:attrName>style.visibility</p:attrName>
                                        </p:attrNameLst>
                                      </p:cBhvr>
                                      <p:to>
                                        <p:strVal val="visible"/>
                                      </p:to>
                                    </p:set>
                                    <p:animEffect transition="in" filter="barn(inHorizontal)">
                                      <p:cBhvr>
                                        <p:cTn id="49" dur="500"/>
                                        <p:tgtEl>
                                          <p:spTgt spid="252941"/>
                                        </p:tgtEl>
                                      </p:cBhvr>
                                    </p:animEffect>
                                  </p:childTnLst>
                                </p:cTn>
                              </p:par>
                            </p:childTnLst>
                          </p:cTn>
                        </p:par>
                      </p:childTnLst>
                    </p:cTn>
                  </p:par>
                  <p:par>
                    <p:cTn id="50" fill="hold">
                      <p:stCondLst>
                        <p:cond delay="indefinite"/>
                      </p:stCondLst>
                      <p:childTnLst>
                        <p:par>
                          <p:cTn id="51" fill="hold">
                            <p:stCondLst>
                              <p:cond delay="0"/>
                            </p:stCondLst>
                            <p:childTnLst>
                              <p:par>
                                <p:cTn id="52" presetID="16" presetClass="entr" presetSubtype="26" fill="hold" grpId="0" nodeType="clickEffect">
                                  <p:stCondLst>
                                    <p:cond delay="0"/>
                                  </p:stCondLst>
                                  <p:childTnLst>
                                    <p:set>
                                      <p:cBhvr>
                                        <p:cTn id="53" dur="1" fill="hold">
                                          <p:stCondLst>
                                            <p:cond delay="0"/>
                                          </p:stCondLst>
                                        </p:cTn>
                                        <p:tgtEl>
                                          <p:spTgt spid="252942"/>
                                        </p:tgtEl>
                                        <p:attrNameLst>
                                          <p:attrName>style.visibility</p:attrName>
                                        </p:attrNameLst>
                                      </p:cBhvr>
                                      <p:to>
                                        <p:strVal val="visible"/>
                                      </p:to>
                                    </p:set>
                                    <p:animEffect transition="in" filter="barn(inHorizontal)">
                                      <p:cBhvr>
                                        <p:cTn id="54" dur="500"/>
                                        <p:tgtEl>
                                          <p:spTgt spid="252942"/>
                                        </p:tgtEl>
                                      </p:cBhvr>
                                    </p:animEffect>
                                  </p:childTnLst>
                                </p:cTn>
                              </p:par>
                            </p:childTnLst>
                          </p:cTn>
                        </p:par>
                      </p:childTnLst>
                    </p:cTn>
                  </p:par>
                  <p:par>
                    <p:cTn id="55" fill="hold">
                      <p:stCondLst>
                        <p:cond delay="indefinite"/>
                      </p:stCondLst>
                      <p:childTnLst>
                        <p:par>
                          <p:cTn id="56" fill="hold">
                            <p:stCondLst>
                              <p:cond delay="0"/>
                            </p:stCondLst>
                            <p:childTnLst>
                              <p:par>
                                <p:cTn id="57" presetID="16" presetClass="entr" presetSubtype="26" fill="hold" grpId="0" nodeType="clickEffect">
                                  <p:stCondLst>
                                    <p:cond delay="0"/>
                                  </p:stCondLst>
                                  <p:childTnLst>
                                    <p:set>
                                      <p:cBhvr>
                                        <p:cTn id="58" dur="1" fill="hold">
                                          <p:stCondLst>
                                            <p:cond delay="0"/>
                                          </p:stCondLst>
                                        </p:cTn>
                                        <p:tgtEl>
                                          <p:spTgt spid="252943"/>
                                        </p:tgtEl>
                                        <p:attrNameLst>
                                          <p:attrName>style.visibility</p:attrName>
                                        </p:attrNameLst>
                                      </p:cBhvr>
                                      <p:to>
                                        <p:strVal val="visible"/>
                                      </p:to>
                                    </p:set>
                                    <p:animEffect transition="in" filter="barn(inHorizontal)">
                                      <p:cBhvr>
                                        <p:cTn id="59" dur="500"/>
                                        <p:tgtEl>
                                          <p:spTgt spid="2529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2933" grpId="0"/>
      <p:bldP spid="252934" grpId="0"/>
      <p:bldP spid="252935" grpId="0"/>
      <p:bldP spid="252936" grpId="0"/>
      <p:bldP spid="252937" grpId="0"/>
      <p:bldP spid="252938" grpId="0"/>
      <p:bldP spid="252939" grpId="0"/>
      <p:bldP spid="252940" grpId="0"/>
      <p:bldP spid="252941" grpId="0"/>
      <p:bldP spid="252942" grpId="0"/>
      <p:bldP spid="252943"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rcRect b="4147"/>
          <a:stretch>
            <a:fillRect/>
          </a:stretch>
        </p:blipFill>
        <p:spPr>
          <a:xfrm>
            <a:off x="1270" y="0"/>
            <a:ext cx="9143365" cy="6857365"/>
          </a:xfrm>
          <a:prstGeom prst="rect">
            <a:avLst/>
          </a:prstGeom>
        </p:spPr>
      </p:pic>
      <p:sp>
        <p:nvSpPr>
          <p:cNvPr id="3" name="文本框 2"/>
          <p:cNvSpPr txBox="1"/>
          <p:nvPr/>
        </p:nvSpPr>
        <p:spPr>
          <a:xfrm>
            <a:off x="820420" y="1728470"/>
            <a:ext cx="7343140" cy="4399915"/>
          </a:xfrm>
          <a:prstGeom prst="rect">
            <a:avLst/>
          </a:prstGeom>
          <a:noFill/>
        </p:spPr>
        <p:txBody>
          <a:bodyPr wrap="square" rtlCol="0">
            <a:spAutoFit/>
          </a:bodyPr>
          <a:p>
            <a:r>
              <a:rPr lang="en-US" altLang="zh-CN" sz="2800" b="1">
                <a:solidFill>
                  <a:schemeClr val="bg2"/>
                </a:solidFill>
              </a:rPr>
              <a:t>    </a:t>
            </a:r>
            <a:r>
              <a:rPr lang="zh-CN" altLang="en-US" sz="2800" b="1">
                <a:solidFill>
                  <a:schemeClr val="bg2"/>
                </a:solidFill>
              </a:rPr>
              <a:t>以上就是我们这节课所要介绍的方法，那么方法只是登堂入室的阶梯，有了它还不能确保走进科学的殿堂，因为进入本身是需要行动的，也就是需要自身的能力。能力从何而来？以课本为本，掌握实词、虚词，文言句法、词法，培养扎实的文言功底；熟读一些典范的文言文，培养语感；古人云“观千剑而后识器，操千曲而后晓声”，多做一些专题练习。这样，正确断句的能力就会在阅读中形成，在实践中成熟，在运用中提高。 </a:t>
            </a:r>
            <a:endParaRPr lang="zh-CN" altLang="en-US" sz="2800" b="1">
              <a:solidFill>
                <a:schemeClr val="bg2"/>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1" name="标题 1"/>
          <p:cNvSpPr>
            <a:spLocks noGrp="1"/>
          </p:cNvSpPr>
          <p:nvPr>
            <p:ph type="title"/>
          </p:nvPr>
        </p:nvSpPr>
        <p:spPr/>
        <p:txBody>
          <a:bodyPr vert="horz" wrap="square" lIns="91440" tIns="45720" rIns="91440" bIns="45720" anchor="ctr"/>
          <a:p>
            <a:pPr eaLnBrk="1" hangingPunct="1"/>
            <a:endParaRPr lang="zh-CN" altLang="en-US" dirty="0"/>
          </a:p>
        </p:txBody>
      </p:sp>
      <p:pic>
        <p:nvPicPr>
          <p:cNvPr id="10242" name="内容占位符 3"/>
          <p:cNvPicPr>
            <a:picLocks noGrp="1" noChangeAspect="1"/>
          </p:cNvPicPr>
          <p:nvPr>
            <p:ph idx="1"/>
          </p:nvPr>
        </p:nvPicPr>
        <p:blipFill>
          <a:blip r:embed="rId1"/>
          <a:stretch>
            <a:fillRect/>
          </a:stretch>
        </p:blipFill>
        <p:spPr>
          <a:xfrm>
            <a:off x="73025" y="98425"/>
            <a:ext cx="8988425" cy="6742113"/>
          </a:xfr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5" name="标题 1"/>
          <p:cNvSpPr>
            <a:spLocks noGrp="1"/>
          </p:cNvSpPr>
          <p:nvPr>
            <p:ph type="title"/>
          </p:nvPr>
        </p:nvSpPr>
        <p:spPr/>
        <p:txBody>
          <a:bodyPr vert="horz" wrap="square" lIns="91440" tIns="45720" rIns="91440" bIns="45720" anchor="ctr"/>
          <a:p>
            <a:pPr eaLnBrk="1" hangingPunct="1"/>
            <a:endParaRPr lang="zh-CN" altLang="en-US" dirty="0"/>
          </a:p>
        </p:txBody>
      </p:sp>
      <p:pic>
        <p:nvPicPr>
          <p:cNvPr id="11266" name="内容占位符 3"/>
          <p:cNvPicPr>
            <a:picLocks noGrp="1" noChangeAspect="1"/>
          </p:cNvPicPr>
          <p:nvPr>
            <p:ph idx="1"/>
          </p:nvPr>
        </p:nvPicPr>
        <p:blipFill>
          <a:blip r:embed="rId1"/>
          <a:stretch>
            <a:fillRect/>
          </a:stretch>
        </p:blipFill>
        <p:spPr>
          <a:xfrm>
            <a:off x="73025" y="98425"/>
            <a:ext cx="8988425" cy="6742113"/>
          </a:xfr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0" showMasterSp="0">
  <p:cSld>
    <p:spTree>
      <p:nvGrpSpPr>
        <p:cNvPr id="1" name=""/>
        <p:cNvGrpSpPr/>
        <p:nvPr/>
      </p:nvGrpSpPr>
      <p:grpSpPr/>
      <p:sp>
        <p:nvSpPr>
          <p:cNvPr id="7173" name="Rectangle 5"/>
          <p:cNvSpPr/>
          <p:nvPr/>
        </p:nvSpPr>
        <p:spPr>
          <a:xfrm>
            <a:off x="250825" y="476250"/>
            <a:ext cx="5024438" cy="823913"/>
          </a:xfrm>
          <a:prstGeom prst="rect">
            <a:avLst/>
          </a:prstGeom>
          <a:noFill/>
          <a:ln w="9525">
            <a:noFill/>
          </a:ln>
        </p:spPr>
        <p:txBody>
          <a:bodyPr>
            <a:spAutoFit/>
          </a:bodyPr>
          <a:p>
            <a:pPr>
              <a:lnSpc>
                <a:spcPct val="120000"/>
              </a:lnSpc>
              <a:spcBef>
                <a:spcPct val="20000"/>
              </a:spcBef>
              <a:buChar char="•"/>
            </a:pPr>
            <a:r>
              <a:rPr lang="zh-CN" altLang="en-US" sz="4000" b="1" dirty="0">
                <a:solidFill>
                  <a:srgbClr val="FF3300"/>
                </a:solidFill>
                <a:latin typeface="Arial" panose="020B0604020202020204" pitchFamily="34" charset="0"/>
                <a:ea typeface="楷体_GB2312" pitchFamily="49" charset="-122"/>
              </a:rPr>
              <a:t>知识点释析</a:t>
            </a:r>
            <a:endParaRPr lang="zh-CN" altLang="en-US" sz="4000" b="1" dirty="0">
              <a:solidFill>
                <a:srgbClr val="FF3300"/>
              </a:solidFill>
              <a:latin typeface="Arial" panose="020B0604020202020204" pitchFamily="34" charset="0"/>
              <a:ea typeface="楷体_GB2312" pitchFamily="49" charset="-122"/>
            </a:endParaRPr>
          </a:p>
        </p:txBody>
      </p:sp>
      <p:sp>
        <p:nvSpPr>
          <p:cNvPr id="7174" name="Text Box 6"/>
          <p:cNvSpPr txBox="1"/>
          <p:nvPr/>
        </p:nvSpPr>
        <p:spPr>
          <a:xfrm>
            <a:off x="468313" y="1412875"/>
            <a:ext cx="3600450" cy="641350"/>
          </a:xfrm>
          <a:prstGeom prst="rect">
            <a:avLst/>
          </a:prstGeom>
          <a:noFill/>
          <a:ln w="9525">
            <a:noFill/>
          </a:ln>
        </p:spPr>
        <p:txBody>
          <a:bodyPr>
            <a:spAutoFit/>
          </a:bodyPr>
          <a:p>
            <a:pPr>
              <a:spcBef>
                <a:spcPct val="50000"/>
              </a:spcBef>
            </a:pPr>
            <a:r>
              <a:rPr lang="zh-CN" altLang="en-US" sz="3600" b="1" dirty="0">
                <a:solidFill>
                  <a:srgbClr val="0000FF"/>
                </a:solidFill>
                <a:latin typeface="楷体_GB2312" pitchFamily="49" charset="-122"/>
                <a:ea typeface="楷体_GB2312" pitchFamily="49" charset="-122"/>
              </a:rPr>
              <a:t>什么叫“断句”</a:t>
            </a:r>
            <a:r>
              <a:rPr lang="en-US" altLang="zh-CN" sz="3600" b="1">
                <a:solidFill>
                  <a:srgbClr val="0000FF"/>
                </a:solidFill>
                <a:latin typeface="楷体_GB2312" pitchFamily="49" charset="-122"/>
                <a:ea typeface="楷体_GB2312" pitchFamily="49" charset="-122"/>
              </a:rPr>
              <a:t>?</a:t>
            </a:r>
            <a:r>
              <a:rPr lang="en-US" altLang="zh-CN" sz="3600" b="1">
                <a:solidFill>
                  <a:srgbClr val="0000FF"/>
                </a:solidFill>
                <a:latin typeface="Arial" panose="020B0604020202020204" pitchFamily="34" charset="0"/>
              </a:rPr>
              <a:t> </a:t>
            </a:r>
            <a:endParaRPr lang="en-US" altLang="zh-CN" sz="3600" b="1">
              <a:solidFill>
                <a:srgbClr val="0000FF"/>
              </a:solidFill>
              <a:latin typeface="Arial" panose="020B0604020202020204" pitchFamily="34" charset="0"/>
            </a:endParaRPr>
          </a:p>
        </p:txBody>
      </p:sp>
      <p:sp>
        <p:nvSpPr>
          <p:cNvPr id="7175" name="Text Box 7"/>
          <p:cNvSpPr txBox="1"/>
          <p:nvPr/>
        </p:nvSpPr>
        <p:spPr>
          <a:xfrm>
            <a:off x="468313" y="2060575"/>
            <a:ext cx="8208962" cy="4605338"/>
          </a:xfrm>
          <a:prstGeom prst="rect">
            <a:avLst/>
          </a:prstGeom>
          <a:noFill/>
          <a:ln w="9525">
            <a:noFill/>
          </a:ln>
        </p:spPr>
        <p:txBody>
          <a:bodyPr>
            <a:spAutoFit/>
          </a:bodyPr>
          <a:p>
            <a:pPr>
              <a:lnSpc>
                <a:spcPct val="190000"/>
              </a:lnSpc>
              <a:spcBef>
                <a:spcPct val="50000"/>
              </a:spcBef>
            </a:pPr>
            <a:r>
              <a:rPr lang="zh-CN" altLang="en-US" sz="2400" b="1" dirty="0">
                <a:solidFill>
                  <a:srgbClr val="0000FF"/>
                </a:solidFill>
                <a:latin typeface="Arial" panose="020B0604020202020204" pitchFamily="34" charset="0"/>
              </a:rPr>
              <a:t>　</a:t>
            </a:r>
            <a:r>
              <a:rPr lang="zh-CN" altLang="en-US" sz="3200" b="1" dirty="0">
                <a:solidFill>
                  <a:srgbClr val="0000FF"/>
                </a:solidFill>
                <a:latin typeface="Arial" panose="020B0604020202020204" pitchFamily="34" charset="0"/>
                <a:ea typeface="楷体_GB2312" pitchFamily="49" charset="-122"/>
              </a:rPr>
              <a:t>古代没有标点符号，所以文章中并无停顿的标志，读时需要在理解的基础上自己处理停顿，也就是所说的</a:t>
            </a:r>
            <a:r>
              <a:rPr lang="zh-CN" altLang="en-US" sz="3200" b="1" dirty="0">
                <a:solidFill>
                  <a:srgbClr val="FF0000"/>
                </a:solidFill>
                <a:latin typeface="Arial" panose="020B0604020202020204" pitchFamily="34" charset="0"/>
                <a:ea typeface="楷体_GB2312" pitchFamily="49" charset="-122"/>
              </a:rPr>
              <a:t>“句读”，</a:t>
            </a:r>
            <a:r>
              <a:rPr lang="zh-CN" altLang="en-US" sz="3200" b="1" dirty="0">
                <a:solidFill>
                  <a:srgbClr val="0000FF"/>
                </a:solidFill>
                <a:latin typeface="Arial" panose="020B0604020202020204" pitchFamily="34" charset="0"/>
                <a:ea typeface="楷体_GB2312" pitchFamily="49" charset="-122"/>
              </a:rPr>
              <a:t>这分析停顿的过程叫断句。</a:t>
            </a:r>
            <a:br>
              <a:rPr lang="zh-CN" altLang="en-US" sz="2800" b="1" dirty="0">
                <a:solidFill>
                  <a:srgbClr val="0000FF"/>
                </a:solidFill>
                <a:latin typeface="Arial" panose="020B0604020202020204" pitchFamily="34" charset="0"/>
                <a:ea typeface="楷体_GB2312" pitchFamily="49" charset="-122"/>
              </a:rPr>
            </a:br>
            <a:endParaRPr lang="zh-CN" altLang="en-US" sz="2800" b="1" dirty="0">
              <a:solidFill>
                <a:srgbClr val="0000FF"/>
              </a:solidFill>
              <a:latin typeface="Arial" panose="020B0604020202020204" pitchFamily="34" charset="0"/>
              <a:ea typeface="楷体_GB2312"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7173">
                                            <p:txEl>
                                              <p:charRg st="0" end="6"/>
                                            </p:txEl>
                                          </p:spTgt>
                                        </p:tgtEl>
                                        <p:attrNameLst>
                                          <p:attrName>style.visibility</p:attrName>
                                        </p:attrNameLst>
                                      </p:cBhvr>
                                      <p:to>
                                        <p:strVal val="visible"/>
                                      </p:to>
                                    </p:set>
                                    <p:animEffect transition="in" filter="diamond(in)">
                                      <p:cBhvr>
                                        <p:cTn id="7" dur="2000"/>
                                        <p:tgtEl>
                                          <p:spTgt spid="7173">
                                            <p:txEl>
                                              <p:charRg st="0" end="6"/>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7174">
                                            <p:txEl>
                                              <p:charRg st="0" end="10"/>
                                            </p:txEl>
                                          </p:spTgt>
                                        </p:tgtEl>
                                        <p:attrNameLst>
                                          <p:attrName>style.visibility</p:attrName>
                                        </p:attrNameLst>
                                      </p:cBhvr>
                                      <p:to>
                                        <p:strVal val="visible"/>
                                      </p:to>
                                    </p:set>
                                    <p:anim calcmode="lin" valueType="num">
                                      <p:cBhvr additive="base">
                                        <p:cTn id="12" dur="500" fill="hold"/>
                                        <p:tgtEl>
                                          <p:spTgt spid="7174">
                                            <p:txEl>
                                              <p:charRg st="0" end="1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7174">
                                            <p:txEl>
                                              <p:charRg st="0" end="1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nodeType="clickEffect">
                                  <p:stCondLst>
                                    <p:cond delay="0"/>
                                  </p:stCondLst>
                                  <p:childTnLst>
                                    <p:set>
                                      <p:cBhvr>
                                        <p:cTn id="17" dur="1" fill="hold">
                                          <p:stCondLst>
                                            <p:cond delay="0"/>
                                          </p:stCondLst>
                                        </p:cTn>
                                        <p:tgtEl>
                                          <p:spTgt spid="7175">
                                            <p:txEl>
                                              <p:charRg st="0" end="66"/>
                                            </p:txEl>
                                          </p:spTgt>
                                        </p:tgtEl>
                                        <p:attrNameLst>
                                          <p:attrName>style.visibility</p:attrName>
                                        </p:attrNameLst>
                                      </p:cBhvr>
                                      <p:to>
                                        <p:strVal val="visible"/>
                                      </p:to>
                                    </p:set>
                                    <p:animEffect transition="in" filter="diamond(in)">
                                      <p:cBhvr>
                                        <p:cTn id="18" dur="2000"/>
                                        <p:tgtEl>
                                          <p:spTgt spid="7175">
                                            <p:txEl>
                                              <p:charRg st="0" end="6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63492" name="矩形 63491"/>
          <p:cNvSpPr/>
          <p:nvPr/>
        </p:nvSpPr>
        <p:spPr>
          <a:xfrm>
            <a:off x="179388" y="1484313"/>
            <a:ext cx="8569325" cy="4895850"/>
          </a:xfrm>
          <a:prstGeom prst="rect">
            <a:avLst/>
          </a:prstGeom>
          <a:solidFill>
            <a:schemeClr val="tx1"/>
          </a:solidFill>
          <a:ln w="9525" cap="flat" cmpd="sng">
            <a:solidFill>
              <a:srgbClr val="FF0000"/>
            </a:solidFill>
            <a:prstDash val="solid"/>
            <a:miter/>
            <a:headEnd type="none" w="med" len="med"/>
            <a:tailEnd type="none" w="med" len="med"/>
          </a:ln>
        </p:spPr>
        <p:txBody>
          <a:bodyPr/>
          <a:lst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3200" u="none" kern="1200" baseline="0">
                <a:solidFill>
                  <a:schemeClr val="tx1"/>
                </a:solidFill>
                <a:effectLst>
                  <a:outerShdw blurRad="38100" dist="38100" dir="2700000">
                    <a:srgbClr val="C0C0C0"/>
                  </a:outerShdw>
                </a:effectLst>
                <a:latin typeface="Garamond" pitchFamily="18"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n"/>
              <a:defRPr sz="2800" b="0" i="0" u="none" kern="1200" baseline="0">
                <a:solidFill>
                  <a:schemeClr val="tx1"/>
                </a:solidFill>
                <a:effectLst>
                  <a:outerShdw blurRad="38100" dist="38100" dir="2700000">
                    <a:srgbClr val="C0C0C0"/>
                  </a:outerShdw>
                </a:effectLst>
                <a:latin typeface="Garamond" pitchFamily="18"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Char char="n"/>
              <a:defRPr sz="2400" b="0" i="0" u="none" kern="1200" baseline="0">
                <a:solidFill>
                  <a:schemeClr val="tx1"/>
                </a:solidFill>
                <a:effectLst>
                  <a:outerShdw blurRad="38100" dist="38100" dir="2700000">
                    <a:srgbClr val="C0C0C0"/>
                  </a:outerShdw>
                </a:effectLst>
                <a:latin typeface="Garamond" pitchFamily="18"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n"/>
              <a:defRPr sz="2000" b="0" i="0" u="none" kern="1200" baseline="0">
                <a:solidFill>
                  <a:schemeClr val="tx1"/>
                </a:solidFill>
                <a:effectLst>
                  <a:outerShdw blurRad="38100" dist="38100" dir="2700000">
                    <a:srgbClr val="C0C0C0"/>
                  </a:outerShdw>
                </a:effectLst>
                <a:latin typeface="Garamond" pitchFamily="18"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000" b="0" i="0" u="none" kern="1200" baseline="0">
                <a:solidFill>
                  <a:schemeClr val="tx1"/>
                </a:solidFill>
                <a:effectLst>
                  <a:outerShdw blurRad="38100" dist="38100" dir="2700000">
                    <a:srgbClr val="C0C0C0"/>
                  </a:outerShdw>
                </a:effectLst>
                <a:latin typeface="Garamond" pitchFamily="18" charset="0"/>
                <a:ea typeface="宋体" panose="02010600030101010101" pitchFamily="2" charset="-122"/>
              </a:defRPr>
            </a:lvl5pPr>
          </a:lstStyle>
          <a:p>
            <a:pPr lvl="0">
              <a:buNone/>
            </a:pPr>
            <a:r>
              <a:rPr lang="en-US" altLang="zh-CN" sz="3600" b="1" dirty="0">
                <a:latin typeface="宋体" panose="02010600030101010101" pitchFamily="2" charset="-122"/>
              </a:rPr>
              <a:t>      </a:t>
            </a:r>
            <a:r>
              <a:rPr lang="zh-CN" altLang="en-US" sz="4000" b="1" dirty="0">
                <a:solidFill>
                  <a:srgbClr val="0000FF"/>
                </a:solidFill>
                <a:latin typeface="楷体_GB2312" pitchFamily="49" charset="-122"/>
                <a:ea typeface="楷体_GB2312" pitchFamily="49" charset="-122"/>
              </a:rPr>
              <a:t>和现代汉语一样，名词或代词一般也常常作句子的主语和宾语，因此找出文中反复出现的</a:t>
            </a:r>
            <a:r>
              <a:rPr lang="zh-CN" altLang="en-US" sz="4000" b="1" dirty="0">
                <a:solidFill>
                  <a:srgbClr val="FF0000"/>
                </a:solidFill>
                <a:latin typeface="楷体_GB2312" pitchFamily="49" charset="-122"/>
                <a:ea typeface="楷体_GB2312" pitchFamily="49" charset="-122"/>
              </a:rPr>
              <a:t>名词</a:t>
            </a:r>
            <a:r>
              <a:rPr lang="zh-CN" altLang="en-US" sz="4000" b="1" dirty="0">
                <a:solidFill>
                  <a:srgbClr val="0000FF"/>
                </a:solidFill>
                <a:latin typeface="楷体_GB2312" pitchFamily="49" charset="-122"/>
                <a:ea typeface="楷体_GB2312" pitchFamily="49" charset="-122"/>
              </a:rPr>
              <a:t>或</a:t>
            </a:r>
            <a:r>
              <a:rPr lang="zh-CN" altLang="en-US" sz="4000" b="1" dirty="0">
                <a:solidFill>
                  <a:srgbClr val="FF0000"/>
                </a:solidFill>
                <a:latin typeface="楷体_GB2312" pitchFamily="49" charset="-122"/>
                <a:ea typeface="楷体_GB2312" pitchFamily="49" charset="-122"/>
              </a:rPr>
              <a:t>代词</a:t>
            </a:r>
            <a:r>
              <a:rPr lang="zh-CN" altLang="en-US" sz="4000" b="1" dirty="0">
                <a:solidFill>
                  <a:srgbClr val="0000FF"/>
                </a:solidFill>
                <a:latin typeface="楷体_GB2312" pitchFamily="49" charset="-122"/>
                <a:ea typeface="楷体_GB2312" pitchFamily="49" charset="-122"/>
              </a:rPr>
              <a:t>，就可以确定停顿的位置。</a:t>
            </a:r>
            <a:endParaRPr lang="zh-CN" altLang="en-US" sz="4000" b="1" dirty="0">
              <a:solidFill>
                <a:srgbClr val="0000FF"/>
              </a:solidFill>
              <a:latin typeface="楷体_GB2312" pitchFamily="49" charset="-122"/>
              <a:ea typeface="楷体_GB2312" pitchFamily="49" charset="-122"/>
            </a:endParaRPr>
          </a:p>
          <a:p>
            <a:pPr lvl="0">
              <a:buNone/>
            </a:pPr>
            <a:r>
              <a:rPr lang="zh-CN" altLang="en-US" sz="4000" b="1" dirty="0">
                <a:solidFill>
                  <a:srgbClr val="0000FF"/>
                </a:solidFill>
                <a:latin typeface="楷体_GB2312" pitchFamily="49" charset="-122"/>
                <a:ea typeface="楷体_GB2312" pitchFamily="49" charset="-122"/>
              </a:rPr>
              <a:t>    需要注意的是，文言文中，人名第一次出现时往往用全称，以后再出现就只提名不提姓了。</a:t>
            </a:r>
            <a:endParaRPr lang="zh-CN" altLang="en-US" sz="4000">
              <a:solidFill>
                <a:srgbClr val="0000FF"/>
              </a:solidFill>
              <a:latin typeface="楷体_GB2312" pitchFamily="49" charset="-122"/>
              <a:ea typeface="楷体_GB2312" pitchFamily="49" charset="-122"/>
            </a:endParaRPr>
          </a:p>
        </p:txBody>
      </p:sp>
      <p:sp>
        <p:nvSpPr>
          <p:cNvPr id="63493" name="矩形 63492"/>
          <p:cNvSpPr/>
          <p:nvPr/>
        </p:nvSpPr>
        <p:spPr>
          <a:xfrm>
            <a:off x="250825" y="188913"/>
            <a:ext cx="8713788" cy="1052512"/>
          </a:xfrm>
          <a:prstGeom prst="rect">
            <a:avLst/>
          </a:prstGeom>
          <a:solidFill>
            <a:schemeClr val="tx1"/>
          </a:solidFill>
          <a:ln w="9525" cap="flat" cmpd="sng">
            <a:solidFill>
              <a:srgbClr val="FF0000"/>
            </a:solidFill>
            <a:prstDash val="solid"/>
            <a:miter/>
            <a:headEnd type="none" w="sm" len="sm"/>
            <a:tailEnd type="none" w="sm" len="sm"/>
          </a:ln>
        </p:spPr>
        <p:txBody>
          <a:bodyPr anchor="ctr"/>
          <a:p>
            <a:r>
              <a:rPr lang="zh-CN" altLang="en-US" sz="4000" b="1" dirty="0">
                <a:solidFill>
                  <a:srgbClr val="FF0000"/>
                </a:solidFill>
                <a:latin typeface="华文中宋" pitchFamily="2" charset="-122"/>
                <a:ea typeface="楷体_GB2312" pitchFamily="49" charset="-122"/>
              </a:rPr>
              <a:t>规律一：找名词（或代词），定句</a:t>
            </a:r>
            <a:r>
              <a:rPr lang="zh-CN" altLang="en-US" sz="4000" b="1" dirty="0">
                <a:solidFill>
                  <a:srgbClr val="FF0000"/>
                </a:solidFill>
                <a:latin typeface="Arial" panose="020B0604020202020204" pitchFamily="34" charset="0"/>
                <a:ea typeface="楷体_GB2312" pitchFamily="49" charset="-122"/>
              </a:rPr>
              <a:t>读</a:t>
            </a:r>
            <a:r>
              <a:rPr lang="zh-CN" altLang="en-US" sz="4000" b="1" dirty="0">
                <a:solidFill>
                  <a:srgbClr val="FF0000"/>
                </a:solidFill>
                <a:latin typeface="华文中宋" pitchFamily="2" charset="-122"/>
                <a:ea typeface="楷体_GB2312" pitchFamily="49" charset="-122"/>
              </a:rPr>
              <a:t>。</a:t>
            </a:r>
            <a:endParaRPr lang="zh-CN" altLang="en-US" sz="4000" b="1" dirty="0">
              <a:solidFill>
                <a:srgbClr val="FF0000"/>
              </a:solidFill>
              <a:latin typeface="华文中宋" pitchFamily="2" charset="-122"/>
              <a:ea typeface="楷体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3493"/>
                                        </p:tgtEl>
                                        <p:attrNameLst>
                                          <p:attrName>style.visibility</p:attrName>
                                        </p:attrNameLst>
                                      </p:cBhvr>
                                      <p:to>
                                        <p:strVal val="visible"/>
                                      </p:to>
                                    </p:set>
                                    <p:anim calcmode="lin" valueType="num">
                                      <p:cBhvr additive="base">
                                        <p:cTn id="7" dur="500" fill="hold"/>
                                        <p:tgtEl>
                                          <p:spTgt spid="63493"/>
                                        </p:tgtEl>
                                        <p:attrNameLst>
                                          <p:attrName>ppt_x</p:attrName>
                                        </p:attrNameLst>
                                      </p:cBhvr>
                                      <p:tavLst>
                                        <p:tav tm="0">
                                          <p:val>
                                            <p:strVal val="#ppt_x"/>
                                          </p:val>
                                        </p:tav>
                                        <p:tav tm="100000">
                                          <p:val>
                                            <p:strVal val="#ppt_x"/>
                                          </p:val>
                                        </p:tav>
                                      </p:tavLst>
                                    </p:anim>
                                    <p:anim calcmode="lin" valueType="num">
                                      <p:cBhvr additive="base">
                                        <p:cTn id="8" dur="500" fill="hold"/>
                                        <p:tgtEl>
                                          <p:spTgt spid="6349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3492"/>
                                        </p:tgtEl>
                                        <p:attrNameLst>
                                          <p:attrName>style.visibility</p:attrName>
                                        </p:attrNameLst>
                                      </p:cBhvr>
                                      <p:to>
                                        <p:strVal val="visible"/>
                                      </p:to>
                                    </p:set>
                                    <p:anim calcmode="lin" valueType="num">
                                      <p:cBhvr additive="base">
                                        <p:cTn id="13" dur="500" fill="hold"/>
                                        <p:tgtEl>
                                          <p:spTgt spid="63492"/>
                                        </p:tgtEl>
                                        <p:attrNameLst>
                                          <p:attrName>ppt_x</p:attrName>
                                        </p:attrNameLst>
                                      </p:cBhvr>
                                      <p:tavLst>
                                        <p:tav tm="0">
                                          <p:val>
                                            <p:strVal val="#ppt_x"/>
                                          </p:val>
                                        </p:tav>
                                        <p:tav tm="100000">
                                          <p:val>
                                            <p:strVal val="#ppt_x"/>
                                          </p:val>
                                        </p:tav>
                                      </p:tavLst>
                                    </p:anim>
                                    <p:anim calcmode="lin" valueType="num">
                                      <p:cBhvr additive="base">
                                        <p:cTn id="14" dur="500" fill="hold"/>
                                        <p:tgtEl>
                                          <p:spTgt spid="6349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2" grpId="0" animBg="1"/>
      <p:bldP spid="63493" grpId="0" animBg="1"/>
    </p:bldLst>
  </p:timing>
</p:sld>
</file>

<file path=ppt/theme/theme1.xml><?xml version="1.0" encoding="utf-8"?>
<a:theme xmlns:a="http://schemas.openxmlformats.org/drawingml/2006/main" name="Stream">
  <a:themeElements>
    <a:clrScheme name="">
      <a:dk1>
        <a:srgbClr val="FFFFFF"/>
      </a:dk1>
      <a:lt1>
        <a:srgbClr val="003399"/>
      </a:lt1>
      <a:dk2>
        <a:srgbClr val="E5E5FF"/>
      </a:dk2>
      <a:lt2>
        <a:srgbClr val="000514"/>
      </a:lt2>
      <a:accent1>
        <a:srgbClr val="0099CC"/>
      </a:accent1>
      <a:accent2>
        <a:srgbClr val="A886E0"/>
      </a:accent2>
      <a:accent3>
        <a:srgbClr val="AAADCA"/>
      </a:accent3>
      <a:accent4>
        <a:srgbClr val="DCDCDC"/>
      </a:accent4>
      <a:accent5>
        <a:srgbClr val="AACAE2"/>
      </a:accent5>
      <a:accent6>
        <a:srgbClr val="9678C9"/>
      </a:accent6>
      <a:hlink>
        <a:srgbClr val="FFCC00"/>
      </a:hlink>
      <a:folHlink>
        <a:srgbClr val="FFFFCC"/>
      </a:folHlink>
    </a:clrScheme>
    <a:fontScheme name="">
      <a:majorFont>
        <a:latin typeface="Garamond"/>
        <a:ea typeface="宋体"/>
        <a:cs typeface=""/>
      </a:majorFont>
      <a:minorFont>
        <a:latin typeface="Garamond"/>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FFFFFF"/>
        </a:dk1>
        <a:lt1>
          <a:srgbClr val="003399"/>
        </a:lt1>
        <a:dk2>
          <a:srgbClr val="E5E5FF"/>
        </a:dk2>
        <a:lt2>
          <a:srgbClr val="000514"/>
        </a:lt2>
        <a:accent1>
          <a:srgbClr val="0099CC"/>
        </a:accent1>
        <a:accent2>
          <a:srgbClr val="A886E0"/>
        </a:accent2>
        <a:accent3>
          <a:srgbClr val="AAADCA"/>
        </a:accent3>
        <a:accent4>
          <a:srgbClr val="DCDCDC"/>
        </a:accent4>
        <a:accent5>
          <a:srgbClr val="AACAE2"/>
        </a:accent5>
        <a:accent6>
          <a:srgbClr val="9678C9"/>
        </a:accent6>
        <a:hlink>
          <a:srgbClr val="FFCC00"/>
        </a:hlink>
        <a:folHlink>
          <a:srgbClr val="FFFFCC"/>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DFDFE9"/>
        </a:dk2>
        <a:lt2>
          <a:srgbClr val="3E3E5C"/>
        </a:lt2>
        <a:accent1>
          <a:srgbClr val="CC66FF"/>
        </a:accent1>
        <a:accent2>
          <a:srgbClr val="679ACD"/>
        </a:accent2>
        <a:accent3>
          <a:srgbClr val="B9B9CA"/>
        </a:accent3>
        <a:accent4>
          <a:srgbClr val="DCDCDC"/>
        </a:accent4>
        <a:accent5>
          <a:srgbClr val="E2B9FF"/>
        </a:accent5>
        <a:accent6>
          <a:srgbClr val="5C8AB8"/>
        </a:accent6>
        <a:hlink>
          <a:srgbClr val="CCECFF"/>
        </a:hlink>
        <a:folHlink>
          <a:srgbClr val="CCCCFF"/>
        </a:folHlink>
      </a:clrScheme>
      <a:clrMap bg1="lt1" tx1="dk1" bg2="lt2" tx2="dk2" accent1="accent1" accent2="accent2" accent3="accent3" accent4="accent4" accent5="accent5" accent6="accent6" hlink="hlink" folHlink="folHlink"/>
    </a:extraClrScheme>
    <a:extraClrScheme>
      <a:clrScheme name="">
        <a:dk1>
          <a:srgbClr val="FFFFFF"/>
        </a:dk1>
        <a:lt1>
          <a:srgbClr val="4A9400"/>
        </a:lt1>
        <a:dk2>
          <a:srgbClr val="BAE8BA"/>
        </a:dk2>
        <a:lt2>
          <a:srgbClr val="2A5400"/>
        </a:lt2>
        <a:accent1>
          <a:srgbClr val="33CC33"/>
        </a:accent1>
        <a:accent2>
          <a:srgbClr val="99CC00"/>
        </a:accent2>
        <a:accent3>
          <a:srgbClr val="B2C8AA"/>
        </a:accent3>
        <a:accent4>
          <a:srgbClr val="DCDCDC"/>
        </a:accent4>
        <a:accent5>
          <a:srgbClr val="ADE2AD"/>
        </a:accent5>
        <a:accent6>
          <a:srgbClr val="89B700"/>
        </a:accent6>
        <a:hlink>
          <a:srgbClr val="99FF33"/>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1596D"/>
        </a:lt1>
        <a:dk2>
          <a:srgbClr val="DDDDDD"/>
        </a:dk2>
        <a:lt2>
          <a:srgbClr val="000000"/>
        </a:lt2>
        <a:accent1>
          <a:srgbClr val="787E8A"/>
        </a:accent1>
        <a:accent2>
          <a:srgbClr val="339966"/>
        </a:accent2>
        <a:accent3>
          <a:srgbClr val="B3B5BB"/>
        </a:accent3>
        <a:accent4>
          <a:srgbClr val="DCDCDC"/>
        </a:accent4>
        <a:accent5>
          <a:srgbClr val="BEC0C4"/>
        </a:accent5>
        <a:accent6>
          <a:srgbClr val="2D895B"/>
        </a:accent6>
        <a:hlink>
          <a:srgbClr val="00FFFF"/>
        </a:hlink>
        <a:folHlink>
          <a:srgbClr val="74B6D0"/>
        </a:folHlink>
      </a:clrScheme>
      <a:clrMap bg1="lt1" tx1="dk1" bg2="lt2" tx2="dk2" accent1="accent1" accent2="accent2" accent3="accent3" accent4="accent4" accent5="accent5" accent6="accent6" hlink="hlink" folHlink="folHlink"/>
    </a:extraClrScheme>
    <a:extraClrScheme>
      <a:clrScheme name="">
        <a:dk1>
          <a:srgbClr val="FFFFFF"/>
        </a:dk1>
        <a:lt1>
          <a:srgbClr val="8C0000"/>
        </a:lt1>
        <a:dk2>
          <a:srgbClr val="DFD293"/>
        </a:dk2>
        <a:lt2>
          <a:srgbClr val="5C1F00"/>
        </a:lt2>
        <a:accent1>
          <a:srgbClr val="FF6845"/>
        </a:accent1>
        <a:accent2>
          <a:srgbClr val="BE7960"/>
        </a:accent2>
        <a:accent3>
          <a:srgbClr val="C5AAAA"/>
        </a:accent3>
        <a:accent4>
          <a:srgbClr val="DCDCDC"/>
        </a:accent4>
        <a:accent5>
          <a:srgbClr val="FFB9B1"/>
        </a:accent5>
        <a:accent6>
          <a:srgbClr val="AA6C55"/>
        </a:accent6>
        <a:hlink>
          <a:srgbClr val="FFFFCC"/>
        </a:hlink>
        <a:folHlink>
          <a:srgbClr val="FFCC00"/>
        </a:folHlink>
      </a:clrScheme>
      <a:clrMap bg1="lt1" tx1="dk1" bg2="lt2" tx2="dk2" accent1="accent1" accent2="accent2" accent3="accent3" accent4="accent4" accent5="accent5" accent6="accent6" hlink="hlink" folHlink="folHlink"/>
    </a:extraClrScheme>
    <a:extraClrScheme>
      <a:clrScheme name="">
        <a:dk1>
          <a:srgbClr val="F7F3F3"/>
        </a:dk1>
        <a:lt1>
          <a:srgbClr val="8A6362"/>
        </a:lt1>
        <a:dk2>
          <a:srgbClr val="D8C1BA"/>
        </a:dk2>
        <a:lt2>
          <a:srgbClr val="5E4444"/>
        </a:lt2>
        <a:accent1>
          <a:srgbClr val="CC6600"/>
        </a:accent1>
        <a:accent2>
          <a:srgbClr val="C16059"/>
        </a:accent2>
        <a:accent3>
          <a:srgbClr val="C4B8B8"/>
        </a:accent3>
        <a:accent4>
          <a:srgbClr val="D5D1D1"/>
        </a:accent4>
        <a:accent5>
          <a:srgbClr val="E2B9AA"/>
        </a:accent5>
        <a:accent6>
          <a:srgbClr val="AD554F"/>
        </a:accent6>
        <a:hlink>
          <a:srgbClr val="FFCC00"/>
        </a:hlink>
        <a:folHlink>
          <a:srgbClr val="CBB557"/>
        </a:folHlink>
      </a:clrScheme>
      <a:clrMap bg1="lt1" tx1="dk1" bg2="lt2" tx2="dk2" accent1="accent1" accent2="accent2" accent3="accent3" accent4="accent4" accent5="accent5" accent6="accent6" hlink="hlink" folHlink="folHlink"/>
    </a:extraClrScheme>
    <a:extraClrScheme>
      <a:clrScheme name="">
        <a:dk1>
          <a:srgbClr val="FFFFFF"/>
        </a:dk1>
        <a:lt1>
          <a:srgbClr val="BFA673"/>
        </a:lt1>
        <a:dk2>
          <a:srgbClr val="E6E3AA"/>
        </a:dk2>
        <a:lt2>
          <a:srgbClr val="7F6737"/>
        </a:lt2>
        <a:accent1>
          <a:srgbClr val="FFCC00"/>
        </a:accent1>
        <a:accent2>
          <a:srgbClr val="808000"/>
        </a:accent2>
        <a:accent3>
          <a:srgbClr val="DBD0BD"/>
        </a:accent3>
        <a:accent4>
          <a:srgbClr val="DCDCDC"/>
        </a:accent4>
        <a:accent5>
          <a:srgbClr val="FFE2AA"/>
        </a:accent5>
        <a:accent6>
          <a:srgbClr val="727200"/>
        </a:accent6>
        <a:hlink>
          <a:srgbClr val="784700"/>
        </a:hlink>
        <a:folHlink>
          <a:srgbClr val="9A7200"/>
        </a:folHlink>
      </a:clrScheme>
      <a:clrMap bg1="lt1" tx1="dk1" bg2="lt2" tx2="dk2" accent1="accent1" accent2="accent2" accent3="accent3" accent4="accent4" accent5="accent5" accent6="accent6" hlink="hlink" folHlink="folHlink"/>
    </a:extraClrScheme>
    <a:extraClrScheme>
      <a:clrScheme name="">
        <a:dk1>
          <a:srgbClr val="4B2500"/>
        </a:dk1>
        <a:lt1>
          <a:srgbClr val="F9F0D3"/>
        </a:lt1>
        <a:dk2>
          <a:srgbClr val="A69564"/>
        </a:dk2>
        <a:lt2>
          <a:srgbClr val="EFDEAF"/>
        </a:lt2>
        <a:accent1>
          <a:srgbClr val="FFFFE3"/>
        </a:accent1>
        <a:accent2>
          <a:srgbClr val="BFBFA7"/>
        </a:accent2>
        <a:accent3>
          <a:srgbClr val="FBF6E5"/>
        </a:accent3>
        <a:accent4>
          <a:srgbClr val="3F1E00"/>
        </a:accent4>
        <a:accent5>
          <a:srgbClr val="FFFFEE"/>
        </a:accent5>
        <a:accent6>
          <a:srgbClr val="ABAB95"/>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9"/>
        </a:accent6>
        <a:hlink>
          <a:srgbClr val="6600FF"/>
        </a:hlink>
        <a:folHlink>
          <a:srgbClr val="0099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Fireworks</Template>
  <TotalTime>0</TotalTime>
  <Words>6579</Words>
  <Application>WPS 演示</Application>
  <PresentationFormat>在屏幕上显示</PresentationFormat>
  <Paragraphs>558</Paragraphs>
  <Slides>50</Slides>
  <Notes>0</Notes>
  <HiddenSlides>0</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50</vt:i4>
      </vt:variant>
    </vt:vector>
  </HeadingPairs>
  <TitlesOfParts>
    <vt:vector size="68" baseType="lpstr">
      <vt:lpstr>Arial</vt:lpstr>
      <vt:lpstr>宋体</vt:lpstr>
      <vt:lpstr>Wingdings</vt:lpstr>
      <vt:lpstr>Garamond</vt:lpstr>
      <vt:lpstr>楷体_GB2312</vt:lpstr>
      <vt:lpstr>新宋体</vt:lpstr>
      <vt:lpstr>仿宋_GB2312</vt:lpstr>
      <vt:lpstr>仿宋</vt:lpstr>
      <vt:lpstr>楷体_GB2312</vt:lpstr>
      <vt:lpstr>华文中宋</vt:lpstr>
      <vt:lpstr>Segoe Print</vt:lpstr>
      <vt:lpstr>微软雅黑</vt:lpstr>
      <vt:lpstr>Arial Unicode MS</vt:lpstr>
      <vt:lpstr>黑体</vt:lpstr>
      <vt:lpstr>华文细黑</vt:lpstr>
      <vt:lpstr>华文新魏</vt:lpstr>
      <vt:lpstr>华文行楷</vt:lpstr>
      <vt:lpstr>Stream</vt:lpstr>
      <vt:lpstr>PowerPoint 演示文稿</vt:lpstr>
      <vt:lpstr>PowerPoint 演示文稿</vt:lpstr>
      <vt:lpstr>PowerPoint 演示文稿</vt:lpstr>
      <vt:lpstr>PowerPoint 演示文稿</vt:lpstr>
      <vt:lpstr>某人外出做生意，给父母写了这样一封信：</vt:lpstr>
      <vt:lpstr>PowerPoint 演示文稿</vt:lpstr>
      <vt:lpstr>PowerPoint 演示文稿</vt:lpstr>
      <vt:lpstr>PowerPoint 演示文稿</vt:lpstr>
      <vt:lpstr>PowerPoint 演示文稿</vt:lpstr>
      <vt:lpstr>PowerPoint 演示文稿</vt:lpstr>
      <vt:lpstr>关注点：</vt:lpstr>
      <vt:lpstr>训练：</vt:lpstr>
      <vt:lpstr>PowerPoint 演示文稿</vt:lpstr>
      <vt:lpstr>规律二：找虚词，定句读。 </vt:lpstr>
      <vt:lpstr>PowerPoint 演示文稿</vt:lpstr>
      <vt:lpstr>关注点：</vt:lpstr>
      <vt:lpstr>关注点：</vt:lpstr>
      <vt:lpstr>PowerPoint 演示文稿</vt:lpstr>
      <vt:lpstr>规律三：察对话，定句读 。</vt:lpstr>
      <vt:lpstr>PowerPoint 演示文稿</vt:lpstr>
      <vt:lpstr>PowerPoint 演示文稿</vt:lpstr>
      <vt:lpstr>PowerPoint 演示文稿</vt:lpstr>
      <vt:lpstr>PowerPoint 演示文稿</vt:lpstr>
      <vt:lpstr>规律四:  依修辞，定句读</vt:lpstr>
      <vt:lpstr>⑴找顶真，定句读 </vt:lpstr>
      <vt:lpstr>PowerPoint 演示文稿</vt:lpstr>
      <vt:lpstr>⑵据排偶，定句读 </vt:lpstr>
      <vt:lpstr>PowerPoint 演示文稿</vt:lpstr>
      <vt:lpstr>⑶察反复，定句读 </vt:lpstr>
      <vt:lpstr>PowerPoint 演示文稿</vt:lpstr>
      <vt:lpstr>PowerPoint 演示文稿</vt:lpstr>
      <vt:lpstr>PowerPoint 演示文稿</vt:lpstr>
      <vt:lpstr>PowerPoint 演示文稿</vt:lpstr>
      <vt:lpstr>PowerPoint 演示文稿</vt:lpstr>
      <vt:lpstr>PowerPoint 演示文稿</vt:lpstr>
      <vt:lpstr>1、找名词（或代词），定句读。</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高考真题：</vt:lpstr>
      <vt:lpstr>训练：</vt:lpstr>
      <vt:lpstr>训练：</vt:lpstr>
      <vt:lpstr>训练：</vt:lpstr>
      <vt:lpstr>PowerPoint 演示文稿</vt:lpstr>
      <vt:lpstr>PowerPoint 演示文稿</vt:lpstr>
    </vt:vector>
  </TitlesOfParts>
  <Company>CHINA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USER</dc:creator>
  <cp:lastModifiedBy>静候</cp:lastModifiedBy>
  <cp:revision>111</cp:revision>
  <dcterms:created xsi:type="dcterms:W3CDTF">2010-03-22T14:28:00Z</dcterms:created>
  <dcterms:modified xsi:type="dcterms:W3CDTF">2020-02-13T14:04:38Z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2052-11.1.0.9440</vt:lpwstr>
  </property>
</Properties>
</file>