
<file path=[Content_Types].xml><?xml version="1.0" encoding="utf-8"?>
<Types xmlns="http://schemas.openxmlformats.org/package/2006/content-types">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tags/tag109.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45.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41.xml" ContentType="application/vnd.openxmlformats-officedocument.presentationml.tags+xml"/>
  <Override PartName="/ppt/presProps.xml" ContentType="application/vnd.openxmlformats-officedocument.presentationml.presProp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wmf" ContentType="image/x-wmf"/>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7.xml" ContentType="application/vnd.openxmlformats-officedocument.presentationml.tags+xml"/>
  <Override PartName="/ppt/tags/tag103.xml" ContentType="application/vnd.openxmlformats-officedocument.presentationml.tags+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3.xml" ContentType="application/vnd.openxmlformats-officedocument.presentationml.tags+xml"/>
  <Default Extension="jpeg" ContentType="image/jpeg"/>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2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61" r:id="rId2"/>
    <p:sldId id="311" r:id="rId3"/>
    <p:sldId id="312" r:id="rId4"/>
    <p:sldId id="264" r:id="rId5"/>
    <p:sldId id="302" r:id="rId6"/>
    <p:sldId id="321" r:id="rId7"/>
    <p:sldId id="322" r:id="rId8"/>
    <p:sldId id="313" r:id="rId9"/>
    <p:sldId id="314" r:id="rId10"/>
    <p:sldId id="315" r:id="rId11"/>
    <p:sldId id="316" r:id="rId12"/>
    <p:sldId id="317" r:id="rId13"/>
    <p:sldId id="318" r:id="rId14"/>
    <p:sldId id="319" r:id="rId15"/>
    <p:sldId id="320" r:id="rId16"/>
    <p:sldId id="323" r:id="rId17"/>
    <p:sldId id="283" r:id="rId18"/>
    <p:sldId id="324" r:id="rId19"/>
    <p:sldId id="304" r:id="rId20"/>
  </p:sldIdLst>
  <p:sldSz cx="12192000" cy="6858000"/>
  <p:notesSz cx="6858000" cy="9144000"/>
  <p:custDataLst>
    <p:tags r:id="rId23"/>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王笛"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14AAC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01" autoAdjust="0"/>
    <p:restoredTop sz="94660"/>
  </p:normalViewPr>
  <p:slideViewPr>
    <p:cSldViewPr snapToGrid="0">
      <p:cViewPr varScale="1">
        <p:scale>
          <a:sx n="117" d="100"/>
          <a:sy n="117" d="100"/>
        </p:scale>
        <p:origin x="-114" y="-186"/>
      </p:cViewPr>
      <p:guideLst>
        <p:guide orient="horz" pos="2160"/>
        <p:guide pos="3840"/>
      </p:guideLst>
    </p:cSldViewPr>
  </p:slideViewPr>
  <p:notesTextViewPr>
    <p:cViewPr>
      <p:scale>
        <a:sx n="1" d="1"/>
        <a:sy n="1" d="1"/>
      </p:scale>
      <p:origin x="0" y="0"/>
    </p:cViewPr>
  </p:notesTextViewPr>
  <p:notesViewPr>
    <p:cSldViewPr snapToGrid="0">
      <p:cViewPr varScale="1">
        <p:scale>
          <a:sx n="53" d="100"/>
          <a:sy n="53" d="100"/>
        </p:scale>
        <p:origin x="2648" y="4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58370A0-F414-43F8-903B-0583439640D8}" type="datetimeFigureOut">
              <a:rPr lang="zh-CN" altLang="en-US"/>
              <a:pPr>
                <a:defRPr/>
              </a:pPr>
              <a:t>2020/9/17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1D9FAA26-6189-46EA-A2E7-65256E13B51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B112931-F195-45FE-8A50-A50B7AC9CAFD}" type="datetimeFigureOut">
              <a:rPr lang="zh-CN" altLang="en-US"/>
              <a:pPr>
                <a:defRPr/>
              </a:pPr>
              <a:t>2020/9/17</a:t>
            </a:fld>
            <a:endParaRPr lang="zh-CN" altLang="en-US"/>
          </a:p>
        </p:txBody>
      </p:sp>
      <p:sp>
        <p:nvSpPr>
          <p:cNvPr id="14340" name="幻灯片图像占位符 3"/>
          <p:cNvSpPr>
            <a:spLocks noGrp="1" noRot="1" noChangeAspect="1"/>
          </p:cNvSpPr>
          <p:nvPr>
            <p:ph type="sldImg" idx="2"/>
          </p:nvPr>
        </p:nvSpPr>
        <p:spPr bwMode="auto">
          <a:xfrm>
            <a:off x="685800" y="1143000"/>
            <a:ext cx="5486400" cy="3086100"/>
          </a:xfrm>
          <a:prstGeom prst="rect">
            <a:avLst/>
          </a:prstGeom>
          <a:noFill/>
          <a:ln w="12700">
            <a:solidFill>
              <a:srgbClr val="000000"/>
            </a:solidFill>
            <a:miter lim="800000"/>
            <a:headEnd/>
            <a:tailEnd/>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072F006-C12F-47BB-B5BC-25A0CD35172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69882" y="2588281"/>
            <a:ext cx="10852237" cy="899167"/>
          </a:xfrm>
        </p:spPr>
        <p:txBody>
          <a:bodyPr rIns="25400" anchor="t"/>
          <a:lstStyle>
            <a:lvl1pPr algn="ctr">
              <a:defRPr sz="5400" b="0" spc="600">
                <a:effectLst>
                  <a:outerShdw blurRad="38100" dist="38100" dir="2700000" algn="tl">
                    <a:srgbClr val="000000">
                      <a:alpha val="43137"/>
                    </a:srgbClr>
                  </a:outerShdw>
                </a:effectLst>
              </a:defRPr>
            </a:lvl1pPr>
          </a:lstStyle>
          <a:p>
            <a:r>
              <a:rPr lang="zh-CN" altLang="en-US"/>
              <a:t>单击此处编辑母版标题样式</a:t>
            </a:r>
          </a:p>
        </p:txBody>
      </p:sp>
      <p:sp>
        <p:nvSpPr>
          <p:cNvPr id="3" name="副标题 2"/>
          <p:cNvSpPr>
            <a:spLocks noGrp="1"/>
          </p:cNvSpPr>
          <p:nvPr>
            <p:ph type="subTitle" idx="1"/>
          </p:nvPr>
        </p:nvSpPr>
        <p:spPr>
          <a:xfrm>
            <a:off x="669882" y="3566160"/>
            <a:ext cx="10852237" cy="950984"/>
          </a:xfrm>
        </p:spPr>
        <p:txBody>
          <a:bodyPr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F461FCA8-2044-4A9F-B8D7-9C5C02D602F0}" type="datetimeFigureOut">
              <a:rPr lang="zh-CN" altLang="en-US"/>
              <a:pPr>
                <a:defRPr/>
              </a:pPr>
              <a:t>2020/9/17</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F19330BA-5CF5-4E59-8986-01B4308CBDCA}" type="slidenum">
              <a:rPr lang="zh-CN" altLang="en-US"/>
              <a:pPr>
                <a:defRPr/>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p:cNvSpPr>
          <p:nvPr>
            <p:ph type="dt" sz="half" idx="14"/>
            <p:custDataLst>
              <p:tags r:id="rId1"/>
            </p:custDataLst>
          </p:nvPr>
        </p:nvSpPr>
        <p:spPr/>
        <p:txBody>
          <a:bodyPr/>
          <a:lstStyle>
            <a:lvl1pPr>
              <a:defRPr/>
            </a:lvl1pPr>
          </a:lstStyle>
          <a:p>
            <a:pPr>
              <a:defRPr/>
            </a:pPr>
            <a:fld id="{01485563-BC43-46EC-9EA1-F02396386AD7}" type="datetimeFigureOut">
              <a:rPr lang="zh-CN" altLang="en-US"/>
              <a:pPr>
                <a:defRPr/>
              </a:pPr>
              <a:t>2020/9/17</a:t>
            </a:fld>
            <a:endParaRPr lang="zh-CN" altLang="en-US"/>
          </a:p>
        </p:txBody>
      </p:sp>
      <p:sp>
        <p:nvSpPr>
          <p:cNvPr id="4" name="页脚占位符 4"/>
          <p:cNvSpPr>
            <a:spLocks noGrp="1"/>
          </p:cNvSpPr>
          <p:nvPr>
            <p:ph type="ftr" sz="quarter" idx="15"/>
            <p:custDataLst>
              <p:tags r:id="rId2"/>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3"/>
            </p:custDataLst>
          </p:nvPr>
        </p:nvSpPr>
        <p:spPr/>
        <p:txBody>
          <a:bodyPr/>
          <a:lstStyle>
            <a:lvl1pPr>
              <a:defRPr/>
            </a:lvl1pPr>
          </a:lstStyle>
          <a:p>
            <a:pPr>
              <a:defRPr/>
            </a:pPr>
            <a:fld id="{C5870B45-29AE-4AD4-83A2-D3347FD05196}" type="slidenum">
              <a:rPr lang="zh-CN" altLang="en-US"/>
              <a:pPr>
                <a:defRPr/>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p:nvPr>
        </p:nvSpPr>
        <p:spPr>
          <a:xfrm>
            <a:off x="669882" y="2588281"/>
            <a:ext cx="10852237" cy="899167"/>
          </a:xfrm>
        </p:spPr>
        <p:txBody>
          <a:bodyPr rIns="25400" anchor="t"/>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lang="zh-CN" altLang="en-US">
                <a:sym typeface="+mn-ea"/>
              </a:rPr>
              <a:t>单击此处编辑母版标题样式</a:t>
            </a:r>
            <a:endParaRPr>
              <a:sym typeface="+mn-ea"/>
            </a:endParaRPr>
          </a:p>
        </p:txBody>
      </p:sp>
      <p:sp>
        <p:nvSpPr>
          <p:cNvPr id="3" name="日期占位符 3"/>
          <p:cNvSpPr>
            <a:spLocks noGrp="1"/>
          </p:cNvSpPr>
          <p:nvPr>
            <p:ph type="dt" sz="half" idx="10"/>
            <p:custDataLst>
              <p:tags r:id="rId1"/>
            </p:custDataLst>
          </p:nvPr>
        </p:nvSpPr>
        <p:spPr/>
        <p:txBody>
          <a:bodyPr/>
          <a:lstStyle>
            <a:lvl1pPr>
              <a:defRPr/>
            </a:lvl1pPr>
          </a:lstStyle>
          <a:p>
            <a:pPr>
              <a:defRPr/>
            </a:pPr>
            <a:fld id="{ED6AD5CB-C932-4C68-A06B-50C50CF7FA6F}" type="datetimeFigureOut">
              <a:rPr lang="zh-CN" altLang="en-US"/>
              <a:pPr>
                <a:defRPr/>
              </a:pPr>
              <a:t>2020/9/17</a:t>
            </a:fld>
            <a:endParaRPr lang="zh-CN" altLang="en-US"/>
          </a:p>
        </p:txBody>
      </p:sp>
      <p:sp>
        <p:nvSpPr>
          <p:cNvPr id="4"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p:txBody>
          <a:bodyPr/>
          <a:lstStyle>
            <a:lvl1pPr>
              <a:defRPr/>
            </a:lvl1pPr>
          </a:lstStyle>
          <a:p>
            <a:pPr>
              <a:defRPr/>
            </a:pPr>
            <a:fld id="{555BD033-9671-4D75-8BC7-1DBF887207C2}" type="slidenum">
              <a:rPr lang="zh-CN" altLang="en-US"/>
              <a:pPr>
                <a:defRPr/>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custDataLst>
              <p:tags r:id="rId1"/>
            </p:custDataLst>
          </p:nvPr>
        </p:nvSpPr>
        <p:spPr/>
        <p:txBody>
          <a:bodyPr/>
          <a:lstStyle>
            <a:lvl1pPr>
              <a:defRPr/>
            </a:lvl1pPr>
          </a:lstStyle>
          <a:p>
            <a:pPr>
              <a:defRPr/>
            </a:pPr>
            <a:fld id="{82355064-DAD4-4628-B898-819BAB1CD491}" type="datetimeFigureOut">
              <a:rPr lang="zh-CN" altLang="en-US"/>
              <a:pPr>
                <a:defRPr/>
              </a:pPr>
              <a:t>2020/9/17</a:t>
            </a:fld>
            <a:endParaRPr lang="zh-CN" altLang="en-US"/>
          </a:p>
        </p:txBody>
      </p:sp>
      <p:sp>
        <p:nvSpPr>
          <p:cNvPr id="4"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p:txBody>
          <a:bodyPr/>
          <a:lstStyle>
            <a:lvl1pPr>
              <a:defRPr/>
            </a:lvl1pPr>
          </a:lstStyle>
          <a:p>
            <a:pPr>
              <a:defRPr/>
            </a:pPr>
            <a:fld id="{C2563928-E2CC-4A63-8795-B636BE6D9A6D}" type="slidenum">
              <a:rPr lang="zh-CN" altLang="en-US"/>
              <a:pPr>
                <a:defRPr/>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1296000"/>
            <a:ext cx="10852237" cy="5041355"/>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B9159E2D-1793-4443-B9AD-80191941BBEA}" type="datetimeFigureOut">
              <a:rPr lang="zh-CN" altLang="en-US"/>
              <a:pPr>
                <a:defRPr/>
              </a:pPr>
              <a:t>2020/9/17</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F0D509CB-ECED-4C0E-BEFA-24AFD831D2E9}" type="slidenum">
              <a:rPr lang="zh-CN" altLang="en-US"/>
              <a:pPr>
                <a:defRPr/>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0" y="3808730"/>
            <a:ext cx="10852237" cy="624845"/>
          </a:xfrm>
        </p:spPr>
        <p:txBody>
          <a:bodyPr rIns="63500" anchor="t"/>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nvPr>
        </p:nvSpPr>
        <p:spPr>
          <a:xfrm>
            <a:off x="669925" y="4511675"/>
            <a:ext cx="10852237" cy="1077985"/>
          </a:xfrm>
        </p:spPr>
        <p:txBody>
          <a:bodyPr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42CF70AA-25E2-4098-82C5-369FE74D9835}" type="datetimeFigureOut">
              <a:rPr lang="zh-CN" altLang="en-US"/>
              <a:pPr>
                <a:defRPr/>
              </a:pPr>
              <a:t>2020/9/17</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A221A723-25E2-4B63-BD27-1EDA8B95ADC6}" type="slidenum">
              <a:rPr lang="zh-CN" altLang="en-US"/>
              <a:pPr>
                <a:defRPr/>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1296000"/>
            <a:ext cx="5283242" cy="5040000"/>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custDataLst>
              <p:tags r:id="rId1"/>
            </p:custDataLst>
          </p:nvPr>
        </p:nvSpPr>
        <p:spPr/>
        <p:txBody>
          <a:bodyPr/>
          <a:lstStyle>
            <a:lvl1pPr>
              <a:defRPr/>
            </a:lvl1pPr>
          </a:lstStyle>
          <a:p>
            <a:pPr>
              <a:defRPr/>
            </a:pPr>
            <a:fld id="{38F593FC-20F2-4F15-9CA2-0790D437E074}" type="datetimeFigureOut">
              <a:rPr lang="zh-CN" altLang="en-US"/>
              <a:pPr>
                <a:defRPr/>
              </a:pPr>
              <a:t>2020/9/17</a:t>
            </a:fld>
            <a:endParaRPr lang="zh-CN" altLang="en-US"/>
          </a:p>
        </p:txBody>
      </p:sp>
      <p:sp>
        <p:nvSpPr>
          <p:cNvPr id="6"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3"/>
            </p:custDataLst>
          </p:nvPr>
        </p:nvSpPr>
        <p:spPr/>
        <p:txBody>
          <a:bodyPr/>
          <a:lstStyle>
            <a:lvl1pPr>
              <a:defRPr/>
            </a:lvl1pPr>
          </a:lstStyle>
          <a:p>
            <a:pPr>
              <a:defRPr/>
            </a:pPr>
            <a:fld id="{E6EDC3AC-6E5F-4591-B300-DF113DDDAC73}" type="slidenum">
              <a:rPr lang="zh-CN" altLang="en-US"/>
              <a:pPr>
                <a:defRPr/>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p:nvPr>
        </p:nvSpPr>
        <p:spPr>
          <a:xfrm>
            <a:off x="669930" y="1296000"/>
            <a:ext cx="5283242" cy="381003"/>
          </a:xfrm>
        </p:spPr>
        <p:txBody>
          <a:bodyPr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69925" y="1789043"/>
            <a:ext cx="5283200" cy="4552234"/>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p:nvPr>
        </p:nvSpPr>
        <p:spPr>
          <a:xfrm>
            <a:off x="6235750" y="1296000"/>
            <a:ext cx="5283242" cy="381003"/>
          </a:xfrm>
        </p:spPr>
        <p:txBody>
          <a:bodyPr tIns="38100" rIns="76200" bIns="3810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sym typeface="+mn-ea"/>
              </a:rPr>
              <a:t>单击此处编辑母版文本样式</a:t>
            </a:r>
          </a:p>
        </p:txBody>
      </p:sp>
      <p:sp>
        <p:nvSpPr>
          <p:cNvPr id="6" name="内容占位符 5"/>
          <p:cNvSpPr>
            <a:spLocks noGrp="1"/>
          </p:cNvSpPr>
          <p:nvPr>
            <p:ph sz="quarter" idx="4"/>
          </p:nvPr>
        </p:nvSpPr>
        <p:spPr>
          <a:xfrm>
            <a:off x="6235750" y="1789043"/>
            <a:ext cx="5283242" cy="4552234"/>
          </a:xfrm>
        </p:spPr>
        <p:txBody>
          <a:bodyPr>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3"/>
          <p:cNvSpPr>
            <a:spLocks noGrp="1"/>
          </p:cNvSpPr>
          <p:nvPr>
            <p:ph type="dt" sz="half" idx="10"/>
            <p:custDataLst>
              <p:tags r:id="rId1"/>
            </p:custDataLst>
          </p:nvPr>
        </p:nvSpPr>
        <p:spPr/>
        <p:txBody>
          <a:bodyPr/>
          <a:lstStyle>
            <a:lvl1pPr>
              <a:defRPr/>
            </a:lvl1pPr>
          </a:lstStyle>
          <a:p>
            <a:pPr>
              <a:defRPr/>
            </a:pPr>
            <a:fld id="{1819DA9A-F35D-4F17-A8D2-DBC0F4CC82BD}" type="datetimeFigureOut">
              <a:rPr lang="zh-CN" altLang="en-US"/>
              <a:pPr>
                <a:defRPr/>
              </a:pPr>
              <a:t>2020/9/17</a:t>
            </a:fld>
            <a:endParaRPr lang="zh-CN" altLang="en-US"/>
          </a:p>
        </p:txBody>
      </p:sp>
      <p:sp>
        <p:nvSpPr>
          <p:cNvPr id="8"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3"/>
            </p:custDataLst>
          </p:nvPr>
        </p:nvSpPr>
        <p:spPr/>
        <p:txBody>
          <a:bodyPr/>
          <a:lstStyle>
            <a:lvl1pPr>
              <a:defRPr/>
            </a:lvl1pPr>
          </a:lstStyle>
          <a:p>
            <a:pPr>
              <a:defRPr/>
            </a:pPr>
            <a:fld id="{63CD98B5-21E9-45C6-9C01-CB467DD62EC9}" type="slidenum">
              <a:rPr lang="zh-CN" altLang="en-US"/>
              <a:pPr>
                <a:defRPr/>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3"/>
          <p:cNvSpPr>
            <a:spLocks noGrp="1"/>
          </p:cNvSpPr>
          <p:nvPr>
            <p:ph type="dt" sz="half" idx="10"/>
            <p:custDataLst>
              <p:tags r:id="rId1"/>
            </p:custDataLst>
          </p:nvPr>
        </p:nvSpPr>
        <p:spPr/>
        <p:txBody>
          <a:bodyPr/>
          <a:lstStyle>
            <a:lvl1pPr>
              <a:defRPr/>
            </a:lvl1pPr>
          </a:lstStyle>
          <a:p>
            <a:pPr>
              <a:defRPr/>
            </a:pPr>
            <a:fld id="{A077B699-E328-4E63-8D88-E35CD6B578FA}" type="datetimeFigureOut">
              <a:rPr lang="zh-CN" altLang="en-US"/>
              <a:pPr>
                <a:defRPr/>
              </a:pPr>
              <a:t>2020/9/17</a:t>
            </a:fld>
            <a:endParaRPr lang="zh-CN" altLang="en-US"/>
          </a:p>
        </p:txBody>
      </p:sp>
      <p:sp>
        <p:nvSpPr>
          <p:cNvPr id="4"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3"/>
            </p:custDataLst>
          </p:nvPr>
        </p:nvSpPr>
        <p:spPr/>
        <p:txBody>
          <a:bodyPr/>
          <a:lstStyle>
            <a:lvl1pPr>
              <a:defRPr/>
            </a:lvl1pPr>
          </a:lstStyle>
          <a:p>
            <a:pPr>
              <a:defRPr/>
            </a:pPr>
            <a:fld id="{45071437-7BB4-4280-89E9-033D5D75E756}" type="slidenum">
              <a:rPr lang="zh-CN" altLang="en-US"/>
              <a:pPr>
                <a:defRPr/>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fld id="{614F8403-5B28-497A-A60E-A4BFAB3739B7}" type="datetimeFigureOut">
              <a:rPr lang="zh-CN" altLang="en-US"/>
              <a:pPr>
                <a:defRPr/>
              </a:pPr>
              <a:t>2020/9/17</a:t>
            </a:fld>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F62A5464-D339-487B-904E-8C480448F002}" type="slidenum">
              <a:rPr lang="zh-CN" altLang="en-US"/>
              <a:pPr>
                <a:defRPr/>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69930" y="1296000"/>
            <a:ext cx="5283242" cy="5040000"/>
          </a:xfrm>
        </p:spPr>
        <p:txBody>
          <a:bodyPr>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lang="zh-CN" altLang="en-US" noProof="1">
              <a:sym typeface="+mn-ea"/>
            </a:endParaRPr>
          </a:p>
        </p:txBody>
      </p:sp>
      <p:sp>
        <p:nvSpPr>
          <p:cNvPr id="4" name="文本占位符 3"/>
          <p:cNvSpPr>
            <a:spLocks noGrp="1"/>
          </p:cNvSpPr>
          <p:nvPr>
            <p:ph type="body" sz="half" idx="2"/>
          </p:nvPr>
        </p:nvSpPr>
        <p:spPr>
          <a:xfrm>
            <a:off x="6238925" y="1296000"/>
            <a:ext cx="5283242" cy="5040000"/>
          </a:xfrm>
        </p:spPr>
        <p:txBody>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9" name="标题 8"/>
          <p:cNvSpPr>
            <a:spLocks noGrp="1"/>
          </p:cNvSpPr>
          <p:nvPr>
            <p:ph type="title"/>
          </p:nvPr>
        </p:nvSpPr>
        <p:spPr/>
        <p:txBody>
          <a:bodyPr/>
          <a:lstStyle/>
          <a:p>
            <a:r>
              <a:rPr lang="zh-CN" altLang="en-US"/>
              <a:t>单击此处编辑母版标题样式</a:t>
            </a:r>
          </a:p>
        </p:txBody>
      </p:sp>
      <p:sp>
        <p:nvSpPr>
          <p:cNvPr id="5" name="日期占位符 3"/>
          <p:cNvSpPr>
            <a:spLocks noGrp="1"/>
          </p:cNvSpPr>
          <p:nvPr>
            <p:ph type="dt" sz="half" idx="10"/>
            <p:custDataLst>
              <p:tags r:id="rId1"/>
            </p:custDataLst>
          </p:nvPr>
        </p:nvSpPr>
        <p:spPr/>
        <p:txBody>
          <a:bodyPr/>
          <a:lstStyle>
            <a:lvl1pPr>
              <a:defRPr/>
            </a:lvl1pPr>
          </a:lstStyle>
          <a:p>
            <a:pPr>
              <a:defRPr/>
            </a:pPr>
            <a:fld id="{DFD66604-C0EA-4F28-B23E-1591B61F936A}" type="datetimeFigureOut">
              <a:rPr lang="zh-CN" altLang="en-US"/>
              <a:pPr>
                <a:defRPr/>
              </a:pPr>
              <a:t>2020/9/17</a:t>
            </a:fld>
            <a:endParaRPr lang="zh-CN" altLang="en-US"/>
          </a:p>
        </p:txBody>
      </p:sp>
      <p:sp>
        <p:nvSpPr>
          <p:cNvPr id="6"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3"/>
            </p:custDataLst>
          </p:nvPr>
        </p:nvSpPr>
        <p:spPr/>
        <p:txBody>
          <a:bodyPr/>
          <a:lstStyle>
            <a:lvl1pPr>
              <a:defRPr/>
            </a:lvl1pPr>
          </a:lstStyle>
          <a:p>
            <a:pPr>
              <a:defRPr/>
            </a:pPr>
            <a:fld id="{349BFF28-E84F-47A0-A118-758D782653D2}" type="slidenum">
              <a:rPr lang="zh-CN" altLang="en-US"/>
              <a:pPr>
                <a:defRPr/>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1"/>
            </p:custDataLst>
          </p:nvPr>
        </p:nvSpPr>
        <p:spPr/>
        <p:txBody>
          <a:bodyPr/>
          <a:lstStyle>
            <a:lvl1pPr>
              <a:defRPr/>
            </a:lvl1pPr>
          </a:lstStyle>
          <a:p>
            <a:pPr>
              <a:defRPr/>
            </a:pPr>
            <a:fld id="{DE0A419B-D308-4264-AEB6-D64CB7268A63}" type="datetimeFigureOut">
              <a:rPr lang="zh-CN" altLang="en-US"/>
              <a:pPr>
                <a:defRPr/>
              </a:pPr>
              <a:t>2020/9/17</a:t>
            </a:fld>
            <a:endParaRPr lang="zh-CN" altLang="en-US"/>
          </a:p>
        </p:txBody>
      </p:sp>
      <p:sp>
        <p:nvSpPr>
          <p:cNvPr id="5"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3"/>
            </p:custDataLst>
          </p:nvPr>
        </p:nvSpPr>
        <p:spPr/>
        <p:txBody>
          <a:bodyPr/>
          <a:lstStyle>
            <a:lvl1pPr>
              <a:defRPr/>
            </a:lvl1pPr>
          </a:lstStyle>
          <a:p>
            <a:pPr>
              <a:defRPr/>
            </a:pPr>
            <a:fld id="{24BB6C16-0670-4B90-A78A-A40F519A9910}" type="slidenum">
              <a:rPr lang="zh-CN" altLang="en-US"/>
              <a:pPr>
                <a:defRPr/>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69925" y="431800"/>
            <a:ext cx="10852150" cy="6477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69925" y="1295400"/>
            <a:ext cx="10852150" cy="5040313"/>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879475" y="6350000"/>
            <a:ext cx="2700338" cy="315913"/>
          </a:xfrm>
          <a:prstGeom prst="rect">
            <a:avLst/>
          </a:prstGeom>
        </p:spPr>
        <p:txBody>
          <a:bodyPr vert="horz" lIns="91440" tIns="45720" rIns="91440" bIns="45720" rtlCol="0" anchor="ctr">
            <a:normAutofit/>
          </a:bodyP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4BFAA36C-DD00-44DB-9FEE-F430925F4046}" type="datetimeFigureOut">
              <a:rPr lang="zh-CN" altLang="en-US"/>
              <a:pPr>
                <a:defRPr/>
              </a:pPr>
              <a:t>2020/9/17</a:t>
            </a:fld>
            <a:endParaRPr lang="zh-CN" altLang="en-US"/>
          </a:p>
        </p:txBody>
      </p:sp>
      <p:sp>
        <p:nvSpPr>
          <p:cNvPr id="5" name="页脚占位符 4"/>
          <p:cNvSpPr>
            <a:spLocks noGrp="1"/>
          </p:cNvSpPr>
          <p:nvPr>
            <p:ph type="ftr" sz="quarter" idx="3"/>
            <p:custDataLst>
              <p:tags r:id="rId17"/>
            </p:custDataLst>
          </p:nvPr>
        </p:nvSpPr>
        <p:spPr>
          <a:xfrm>
            <a:off x="4116388" y="6350000"/>
            <a:ext cx="3959225" cy="315913"/>
          </a:xfrm>
          <a:prstGeom prst="rect">
            <a:avLst/>
          </a:prstGeom>
        </p:spPr>
        <p:txBody>
          <a:bodyPr vert="horz" lIns="91440" tIns="45720" rIns="91440" bIns="45720" rtlCol="0" anchor="ctr">
            <a:normAutofit/>
          </a:bodyP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custDataLst>
              <p:tags r:id="rId18"/>
            </p:custDataLst>
          </p:nvPr>
        </p:nvSpPr>
        <p:spPr>
          <a:xfrm>
            <a:off x="8610600" y="6350000"/>
            <a:ext cx="2700338" cy="315913"/>
          </a:xfrm>
          <a:prstGeom prst="rect">
            <a:avLst/>
          </a:prstGeom>
        </p:spPr>
        <p:txBody>
          <a:bodyPr vert="horz" lIns="91440" tIns="45720" rIns="91440" bIns="45720" rtlCol="0" anchor="ctr">
            <a:normAutofit/>
          </a:bodyP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8D8E603-1694-475F-9BFC-557C34F97BE7}" type="slidenum">
              <a:rPr lang="zh-CN" altLang="en-US"/>
              <a:pPr>
                <a:defRPr/>
              </a:pPr>
              <a:t>‹#›</a:t>
            </a:fld>
            <a:endParaRPr lang="zh-CN" altLang="en-US"/>
          </a:p>
        </p:txBody>
      </p:sp>
      <p:sp>
        <p:nvSpPr>
          <p:cNvPr id="7" name="KSO_TEMPLATE" hidden="1"/>
          <p:cNvSpPr/>
          <p:nvPr>
            <p:custDataLst>
              <p:tags r:id="rId1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ransition/>
  <p:txStyles>
    <p:titleStyle>
      <a:lvl1pPr algn="l" rtl="0" fontAlgn="base">
        <a:spcBef>
          <a:spcPct val="0"/>
        </a:spcBef>
        <a:spcAft>
          <a:spcPct val="0"/>
        </a:spcAft>
        <a:defRPr sz="2800" b="1" kern="1200" spc="200">
          <a:solidFill>
            <a:schemeClr val="tx1"/>
          </a:solidFill>
          <a:latin typeface="+mj-lt"/>
          <a:ea typeface="+mj-ea"/>
          <a:cs typeface="+mj-cs"/>
        </a:defRPr>
      </a:lvl1pPr>
      <a:lvl2pPr algn="l" rtl="0" fontAlgn="base">
        <a:spcBef>
          <a:spcPct val="0"/>
        </a:spcBef>
        <a:spcAft>
          <a:spcPct val="0"/>
        </a:spcAft>
        <a:defRPr sz="2800" b="1">
          <a:solidFill>
            <a:schemeClr val="tx1"/>
          </a:solidFill>
          <a:latin typeface="Arial" charset="0"/>
          <a:ea typeface="微软雅黑" pitchFamily="34" charset="-122"/>
          <a:cs typeface="Arial" charset="0"/>
        </a:defRPr>
      </a:lvl2pPr>
      <a:lvl3pPr algn="l" rtl="0" fontAlgn="base">
        <a:spcBef>
          <a:spcPct val="0"/>
        </a:spcBef>
        <a:spcAft>
          <a:spcPct val="0"/>
        </a:spcAft>
        <a:defRPr sz="2800" b="1">
          <a:solidFill>
            <a:schemeClr val="tx1"/>
          </a:solidFill>
          <a:latin typeface="Arial" charset="0"/>
          <a:ea typeface="微软雅黑" pitchFamily="34" charset="-122"/>
          <a:cs typeface="Arial" charset="0"/>
        </a:defRPr>
      </a:lvl3pPr>
      <a:lvl4pPr algn="l" rtl="0" fontAlgn="base">
        <a:spcBef>
          <a:spcPct val="0"/>
        </a:spcBef>
        <a:spcAft>
          <a:spcPct val="0"/>
        </a:spcAft>
        <a:defRPr sz="2800" b="1">
          <a:solidFill>
            <a:schemeClr val="tx1"/>
          </a:solidFill>
          <a:latin typeface="Arial" charset="0"/>
          <a:ea typeface="微软雅黑" pitchFamily="34" charset="-122"/>
          <a:cs typeface="Arial" charset="0"/>
        </a:defRPr>
      </a:lvl4pPr>
      <a:lvl5pPr algn="l" rtl="0" fontAlgn="base">
        <a:spcBef>
          <a:spcPct val="0"/>
        </a:spcBef>
        <a:spcAft>
          <a:spcPct val="0"/>
        </a:spcAft>
        <a:defRPr sz="2800" b="1">
          <a:solidFill>
            <a:schemeClr val="tx1"/>
          </a:solidFill>
          <a:latin typeface="Arial" charset="0"/>
          <a:ea typeface="微软雅黑" pitchFamily="34" charset="-122"/>
          <a:cs typeface="Arial" charset="0"/>
        </a:defRPr>
      </a:lvl5pPr>
      <a:lvl6pPr marL="457200" algn="l" rtl="0" fontAlgn="base">
        <a:spcBef>
          <a:spcPct val="0"/>
        </a:spcBef>
        <a:spcAft>
          <a:spcPct val="0"/>
        </a:spcAft>
        <a:defRPr sz="2800" b="1">
          <a:solidFill>
            <a:schemeClr val="tx1"/>
          </a:solidFill>
          <a:latin typeface="Arial" charset="0"/>
          <a:ea typeface="微软雅黑" pitchFamily="34" charset="-122"/>
          <a:cs typeface="Arial" charset="0"/>
        </a:defRPr>
      </a:lvl6pPr>
      <a:lvl7pPr marL="914400" algn="l" rtl="0" fontAlgn="base">
        <a:spcBef>
          <a:spcPct val="0"/>
        </a:spcBef>
        <a:spcAft>
          <a:spcPct val="0"/>
        </a:spcAft>
        <a:defRPr sz="2800" b="1">
          <a:solidFill>
            <a:schemeClr val="tx1"/>
          </a:solidFill>
          <a:latin typeface="Arial" charset="0"/>
          <a:ea typeface="微软雅黑" pitchFamily="34" charset="-122"/>
          <a:cs typeface="Arial" charset="0"/>
        </a:defRPr>
      </a:lvl7pPr>
      <a:lvl8pPr marL="1371600" algn="l" rtl="0" fontAlgn="base">
        <a:spcBef>
          <a:spcPct val="0"/>
        </a:spcBef>
        <a:spcAft>
          <a:spcPct val="0"/>
        </a:spcAft>
        <a:defRPr sz="2800" b="1">
          <a:solidFill>
            <a:schemeClr val="tx1"/>
          </a:solidFill>
          <a:latin typeface="Arial" charset="0"/>
          <a:ea typeface="微软雅黑" pitchFamily="34" charset="-122"/>
          <a:cs typeface="Arial" charset="0"/>
        </a:defRPr>
      </a:lvl8pPr>
      <a:lvl9pPr marL="1828800" algn="l" rtl="0" fontAlgn="base">
        <a:spcBef>
          <a:spcPct val="0"/>
        </a:spcBef>
        <a:spcAft>
          <a:spcPct val="0"/>
        </a:spcAft>
        <a:defRPr sz="2800" b="1">
          <a:solidFill>
            <a:schemeClr val="tx1"/>
          </a:solidFill>
          <a:latin typeface="Arial" charset="0"/>
          <a:ea typeface="微软雅黑" pitchFamily="34" charset="-122"/>
          <a:cs typeface="Arial" charset="0"/>
        </a:defRPr>
      </a:lvl9pPr>
    </p:titleStyle>
    <p:bodyStyle>
      <a:lvl1pPr marL="228600" indent="-228600" algn="l" rtl="0" fontAlgn="base">
        <a:lnSpc>
          <a:spcPct val="130000"/>
        </a:lnSpc>
        <a:spcBef>
          <a:spcPct val="0"/>
        </a:spcBef>
        <a:spcAft>
          <a:spcPts val="1000"/>
        </a:spcAft>
        <a:buFont typeface="Arial" charset="0"/>
        <a:buChar char="•"/>
        <a:defRPr sz="1600" kern="1200" spc="150">
          <a:solidFill>
            <a:schemeClr val="tx1"/>
          </a:solidFill>
          <a:latin typeface="+mn-lt"/>
          <a:ea typeface="+mn-ea"/>
          <a:cs typeface="+mn-cs"/>
        </a:defRPr>
      </a:lvl1pPr>
      <a:lvl2pPr marL="685800" indent="-228600" algn="l" rtl="0" fontAlgn="base">
        <a:lnSpc>
          <a:spcPct val="130000"/>
        </a:lnSpc>
        <a:spcBef>
          <a:spcPct val="0"/>
        </a:spcBef>
        <a:spcAft>
          <a:spcPts val="1000"/>
        </a:spcAft>
        <a:buFont typeface="Arial" charset="0"/>
        <a:buChar char="•"/>
        <a:tabLst>
          <a:tab pos="1609725" algn="l"/>
        </a:tabLst>
        <a:defRPr sz="1600" kern="1200" spc="150">
          <a:solidFill>
            <a:schemeClr val="tx1"/>
          </a:solidFill>
          <a:latin typeface="+mn-lt"/>
          <a:ea typeface="+mn-ea"/>
          <a:cs typeface="+mn-cs"/>
        </a:defRPr>
      </a:lvl2pPr>
      <a:lvl3pPr marL="1143000" indent="-228600" algn="l" rtl="0" fontAlgn="base">
        <a:lnSpc>
          <a:spcPct val="130000"/>
        </a:lnSpc>
        <a:spcBef>
          <a:spcPct val="0"/>
        </a:spcBef>
        <a:spcAft>
          <a:spcPts val="1000"/>
        </a:spcAft>
        <a:buFont typeface="Arial" charset="0"/>
        <a:buChar char="•"/>
        <a:defRPr sz="1600" kern="1200" spc="150">
          <a:solidFill>
            <a:schemeClr val="tx1"/>
          </a:solidFill>
          <a:latin typeface="+mn-lt"/>
          <a:ea typeface="+mn-ea"/>
          <a:cs typeface="+mn-cs"/>
        </a:defRPr>
      </a:lvl3pPr>
      <a:lvl4pPr marL="1600200" indent="-228600" algn="l" rtl="0" fontAlgn="base">
        <a:lnSpc>
          <a:spcPct val="130000"/>
        </a:lnSpc>
        <a:spcBef>
          <a:spcPct val="0"/>
        </a:spcBef>
        <a:spcAft>
          <a:spcPts val="1000"/>
        </a:spcAft>
        <a:buFont typeface="Arial" charset="0"/>
        <a:buChar char="•"/>
        <a:defRPr sz="1600" kern="1200" spc="150">
          <a:solidFill>
            <a:schemeClr val="tx1"/>
          </a:solidFill>
          <a:latin typeface="+mn-lt"/>
          <a:ea typeface="+mn-ea"/>
          <a:cs typeface="+mn-cs"/>
        </a:defRPr>
      </a:lvl4pPr>
      <a:lvl5pPr marL="2057400" indent="-228600" algn="l" rtl="0" fontAlgn="base">
        <a:lnSpc>
          <a:spcPct val="130000"/>
        </a:lnSpc>
        <a:spcBef>
          <a:spcPct val="0"/>
        </a:spcBef>
        <a:spcAft>
          <a:spcPts val="1000"/>
        </a:spcAft>
        <a:buFont typeface="Arial" charset="0"/>
        <a:buChar char="•"/>
        <a:defRPr sz="1600" kern="1200" spc="15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tags" Target="../tags/tag74.xml"/><Relationship Id="rId7" Type="http://schemas.openxmlformats.org/officeDocument/2006/relationships/image" Target="../media/image11.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75.xml"/></Relationships>
</file>

<file path=ppt/slides/_rels/slide11.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12.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79.xml"/></Relationships>
</file>

<file path=ppt/slides/_rels/slide12.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13.jpe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83.xml"/></Relationships>
</file>

<file path=ppt/slides/_rels/slide13.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14.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87.xml"/></Relationships>
</file>

<file path=ppt/slides/_rels/slide1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image" Target="../media/image15.jpe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91.xml"/></Relationships>
</file>

<file path=ppt/slides/_rels/slide15.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95.xml"/></Relationships>
</file>

<file path=ppt/slides/_rels/slide16.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tags" Target="../tags/tag108.xml"/><Relationship Id="rId18" Type="http://schemas.openxmlformats.org/officeDocument/2006/relationships/tags" Target="../tags/tag113.xml"/><Relationship Id="rId3" Type="http://schemas.openxmlformats.org/officeDocument/2006/relationships/tags" Target="../tags/tag98.xml"/><Relationship Id="rId21" Type="http://schemas.openxmlformats.org/officeDocument/2006/relationships/tags" Target="../tags/tag116.xml"/><Relationship Id="rId7" Type="http://schemas.openxmlformats.org/officeDocument/2006/relationships/tags" Target="../tags/tag102.xml"/><Relationship Id="rId12" Type="http://schemas.openxmlformats.org/officeDocument/2006/relationships/tags" Target="../tags/tag107.xml"/><Relationship Id="rId17" Type="http://schemas.openxmlformats.org/officeDocument/2006/relationships/tags" Target="../tags/tag112.xml"/><Relationship Id="rId2" Type="http://schemas.openxmlformats.org/officeDocument/2006/relationships/tags" Target="../tags/tag97.xml"/><Relationship Id="rId16" Type="http://schemas.openxmlformats.org/officeDocument/2006/relationships/tags" Target="../tags/tag111.xml"/><Relationship Id="rId20" Type="http://schemas.openxmlformats.org/officeDocument/2006/relationships/tags" Target="../tags/tag115.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5" Type="http://schemas.openxmlformats.org/officeDocument/2006/relationships/tags" Target="../tags/tag110.xml"/><Relationship Id="rId23" Type="http://schemas.openxmlformats.org/officeDocument/2006/relationships/image" Target="../media/image1.jpeg"/><Relationship Id="rId10" Type="http://schemas.openxmlformats.org/officeDocument/2006/relationships/tags" Target="../tags/tag105.xml"/><Relationship Id="rId19" Type="http://schemas.openxmlformats.org/officeDocument/2006/relationships/tags" Target="../tags/tag114.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tags" Target="../tags/tag109.xml"/><Relationship Id="rId22"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image" Target="../media/image1.jpeg"/><Relationship Id="rId4"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tags" Target="../tags/tag132.xml"/><Relationship Id="rId18" Type="http://schemas.openxmlformats.org/officeDocument/2006/relationships/tags" Target="../tags/tag137.xml"/><Relationship Id="rId26" Type="http://schemas.openxmlformats.org/officeDocument/2006/relationships/image" Target="../media/image1.jpeg"/><Relationship Id="rId3" Type="http://schemas.openxmlformats.org/officeDocument/2006/relationships/tags" Target="../tags/tag122.xml"/><Relationship Id="rId21" Type="http://schemas.openxmlformats.org/officeDocument/2006/relationships/tags" Target="../tags/tag140.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tags" Target="../tags/tag136.xml"/><Relationship Id="rId25" Type="http://schemas.openxmlformats.org/officeDocument/2006/relationships/slideLayout" Target="../slideLayouts/slideLayout12.xml"/><Relationship Id="rId2" Type="http://schemas.openxmlformats.org/officeDocument/2006/relationships/tags" Target="../tags/tag121.xml"/><Relationship Id="rId16" Type="http://schemas.openxmlformats.org/officeDocument/2006/relationships/tags" Target="../tags/tag135.xml"/><Relationship Id="rId20" Type="http://schemas.openxmlformats.org/officeDocument/2006/relationships/tags" Target="../tags/tag139.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tags" Target="../tags/tag130.xml"/><Relationship Id="rId24" Type="http://schemas.openxmlformats.org/officeDocument/2006/relationships/tags" Target="../tags/tag143.xml"/><Relationship Id="rId5" Type="http://schemas.openxmlformats.org/officeDocument/2006/relationships/tags" Target="../tags/tag124.xml"/><Relationship Id="rId15" Type="http://schemas.openxmlformats.org/officeDocument/2006/relationships/tags" Target="../tags/tag134.xml"/><Relationship Id="rId23" Type="http://schemas.openxmlformats.org/officeDocument/2006/relationships/tags" Target="../tags/tag142.xml"/><Relationship Id="rId10" Type="http://schemas.openxmlformats.org/officeDocument/2006/relationships/tags" Target="../tags/tag129.xml"/><Relationship Id="rId19" Type="http://schemas.openxmlformats.org/officeDocument/2006/relationships/tags" Target="../tags/tag138.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tags" Target="../tags/tag133.xml"/><Relationship Id="rId22" Type="http://schemas.openxmlformats.org/officeDocument/2006/relationships/tags" Target="../tags/tag141.xml"/></Relationships>
</file>

<file path=ppt/slides/_rels/slide19.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14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audio" Target="NULL" TargetMode="External"/><Relationship Id="rId7" Type="http://schemas.openxmlformats.org/officeDocument/2006/relationships/slideLayout" Target="../slideLayouts/slideLayout1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7.xml"/><Relationship Id="rId5" Type="http://schemas.openxmlformats.org/officeDocument/2006/relationships/video" Target="NULL" TargetMode="External"/><Relationship Id="rId10" Type="http://schemas.openxmlformats.org/officeDocument/2006/relationships/image" Target="../media/image8.png"/><Relationship Id="rId4" Type="http://schemas.openxmlformats.org/officeDocument/2006/relationships/tags" Target="../tags/tag46.xml"/><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tags" Target="../tags/tag60.xml"/><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tags" Target="../tags/tag59.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tags" Target="../tags/tag58.xml"/><Relationship Id="rId5" Type="http://schemas.openxmlformats.org/officeDocument/2006/relationships/tags" Target="../tags/tag52.xml"/><Relationship Id="rId15" Type="http://schemas.openxmlformats.org/officeDocument/2006/relationships/image" Target="../media/image1.jpeg"/><Relationship Id="rId10" Type="http://schemas.openxmlformats.org/officeDocument/2006/relationships/tags" Target="../tags/tag57.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image" Target="../media/image9.pn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64.xml"/></Relationships>
</file>

<file path=ppt/slides/_rels/slide8.xml.rels><?xml version="1.0" encoding="UTF-8" standalone="yes"?>
<Relationships xmlns="http://schemas.openxmlformats.org/package/2006/relationships"><Relationship Id="rId3" Type="http://schemas.openxmlformats.org/officeDocument/2006/relationships/tags" Target="../tags/tag67.xml"/><Relationship Id="rId7" Type="http://schemas.openxmlformats.org/officeDocument/2006/relationships/image" Target="../media/image10.jpe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1.jpeg"/><Relationship Id="rId5" Type="http://schemas.openxmlformats.org/officeDocument/2006/relationships/slideLayout" Target="../slideLayouts/slideLayout12.xml"/><Relationship Id="rId4" Type="http://schemas.openxmlformats.org/officeDocument/2006/relationships/tags" Target="../tags/tag68.xml"/></Relationships>
</file>

<file path=ppt/slides/_rels/slide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1.jpeg"/><Relationship Id="rId4"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矩形 14"/>
          <p:cNvSpPr>
            <a:spLocks noChangeArrowheads="1"/>
          </p:cNvSpPr>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fontAlgn="auto">
              <a:spcBef>
                <a:spcPts val="0"/>
              </a:spcBef>
              <a:spcAft>
                <a:spcPts val="0"/>
              </a:spcAft>
              <a:buFont typeface="Arial" pitchFamily="34" charset="0"/>
              <a:buNone/>
              <a:defRPr/>
            </a:pPr>
            <a:endParaRPr lang="zh-CN" altLang="en-US"/>
          </a:p>
        </p:txBody>
      </p:sp>
      <p:sp>
        <p:nvSpPr>
          <p:cNvPr id="10" name="TextBox 2"/>
          <p:cNvSpPr txBox="1">
            <a:spLocks noChangeArrowheads="1"/>
          </p:cNvSpPr>
          <p:nvPr/>
        </p:nvSpPr>
        <p:spPr bwMode="auto">
          <a:xfrm>
            <a:off x="1403350" y="2690813"/>
            <a:ext cx="7685088" cy="1323975"/>
          </a:xfrm>
          <a:prstGeom prst="rect">
            <a:avLst/>
          </a:prstGeom>
          <a:noFill/>
          <a:ln>
            <a:noFill/>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auto">
              <a:spcBef>
                <a:spcPts val="0"/>
              </a:spcBef>
              <a:spcAft>
                <a:spcPts val="0"/>
              </a:spcAft>
              <a:buFont typeface="Arial" pitchFamily="34" charset="0"/>
              <a:buNone/>
              <a:defRPr/>
            </a:pPr>
            <a:r>
              <a:rPr lang="zh-CN" altLang="en-US" sz="8000" b="1" spc="300" smtClean="0">
                <a:solidFill>
                  <a:schemeClr val="tx1">
                    <a:lumMod val="85000"/>
                    <a:lumOff val="15000"/>
                  </a:schemeClr>
                </a:solidFill>
                <a:latin typeface="黑体" pitchFamily="49" charset="-122"/>
                <a:ea typeface="黑体" pitchFamily="49" charset="-122"/>
              </a:rPr>
              <a:t>峨日朵雪峰之侧</a:t>
            </a:r>
            <a:endParaRPr lang="zh-CN" altLang="en-US" sz="8000" b="1" spc="300">
              <a:solidFill>
                <a:schemeClr val="tx1">
                  <a:lumMod val="85000"/>
                  <a:lumOff val="15000"/>
                </a:schemeClr>
              </a:solidFill>
              <a:latin typeface="黑体" pitchFamily="49" charset="-122"/>
              <a:ea typeface="黑体" pitchFamily="49" charset="-122"/>
            </a:endParaRPr>
          </a:p>
        </p:txBody>
      </p:sp>
      <p:sp>
        <p:nvSpPr>
          <p:cNvPr id="2" name="文本框 1"/>
          <p:cNvSpPr txBox="1"/>
          <p:nvPr/>
        </p:nvSpPr>
        <p:spPr>
          <a:xfrm>
            <a:off x="2843213" y="1787525"/>
            <a:ext cx="4078287" cy="708025"/>
          </a:xfrm>
          <a:prstGeom prst="rect">
            <a:avLst/>
          </a:prstGeom>
          <a:noFill/>
          <a:ln>
            <a:noFill/>
          </a:ln>
        </p:spPr>
        <p:txBody>
          <a:bodyPr>
            <a:spAutoFit/>
          </a:bodyPr>
          <a:lstStyle>
            <a:defPPr>
              <a:defRPr lang="zh-CN"/>
            </a:defPPr>
            <a:lvl1pPr algn="ctr">
              <a:buFont typeface="Arial" pitchFamily="34" charset="0"/>
              <a:buNone/>
              <a:defRPr sz="7200" b="1" spc="300">
                <a:solidFill>
                  <a:schemeClr val="tx1">
                    <a:lumMod val="85000"/>
                    <a:lumOff val="15000"/>
                  </a:schemeClr>
                </a:solidFill>
                <a:latin typeface="黑体" pitchFamily="49" charset="-122"/>
                <a:ea typeface="黑体" pitchFamily="49" charset="-122"/>
              </a:defRPr>
            </a:lvl1pPr>
            <a:lvl2pPr marL="742950" indent="-285750">
              <a:defRPr>
                <a:latin typeface="Arial" pitchFamily="34" charset="0"/>
                <a:ea typeface="宋体" pitchFamily="2" charset="-122"/>
              </a:defRPr>
            </a:lvl2pPr>
            <a:lvl3pPr marL="1143000" indent="-228600">
              <a:defRPr>
                <a:latin typeface="Arial" pitchFamily="34" charset="0"/>
                <a:ea typeface="宋体" pitchFamily="2" charset="-122"/>
              </a:defRPr>
            </a:lvl3pPr>
            <a:lvl4pPr marL="1600200" indent="-228600">
              <a:defRPr>
                <a:latin typeface="Arial" pitchFamily="34" charset="0"/>
                <a:ea typeface="宋体" pitchFamily="2" charset="-122"/>
              </a:defRPr>
            </a:lvl4pPr>
            <a:lvl5pPr marL="2057400" indent="-228600">
              <a:defRPr>
                <a:latin typeface="Arial" pitchFamily="34" charset="0"/>
                <a:ea typeface="宋体" pitchFamily="2" charset="-122"/>
              </a:defRPr>
            </a:lvl5pPr>
            <a:lvl6pPr marL="2514600" indent="-228600" eaLnBrk="0" fontAlgn="base" hangingPunct="0">
              <a:spcBef>
                <a:spcPct val="0"/>
              </a:spcBef>
              <a:spcAft>
                <a:spcPct val="0"/>
              </a:spcAft>
              <a:defRPr>
                <a:latin typeface="Arial" pitchFamily="34" charset="0"/>
                <a:ea typeface="宋体" pitchFamily="2" charset="-122"/>
              </a:defRPr>
            </a:lvl6pPr>
            <a:lvl7pPr marL="2971800" indent="-228600" eaLnBrk="0" fontAlgn="base" hangingPunct="0">
              <a:spcBef>
                <a:spcPct val="0"/>
              </a:spcBef>
              <a:spcAft>
                <a:spcPct val="0"/>
              </a:spcAft>
              <a:defRPr>
                <a:latin typeface="Arial" pitchFamily="34" charset="0"/>
                <a:ea typeface="宋体" pitchFamily="2" charset="-122"/>
              </a:defRPr>
            </a:lvl7pPr>
            <a:lvl8pPr marL="3429000" indent="-228600" eaLnBrk="0" fontAlgn="base" hangingPunct="0">
              <a:spcBef>
                <a:spcPct val="0"/>
              </a:spcBef>
              <a:spcAft>
                <a:spcPct val="0"/>
              </a:spcAft>
              <a:defRPr>
                <a:latin typeface="Arial" pitchFamily="34" charset="0"/>
                <a:ea typeface="宋体" pitchFamily="2" charset="-122"/>
              </a:defRPr>
            </a:lvl8pPr>
            <a:lvl9pPr marL="3886200" indent="-228600" eaLnBrk="0" fontAlgn="base" hangingPunct="0">
              <a:spcBef>
                <a:spcPct val="0"/>
              </a:spcBef>
              <a:spcAft>
                <a:spcPct val="0"/>
              </a:spcAft>
              <a:defRPr>
                <a:latin typeface="Arial" pitchFamily="34" charset="0"/>
                <a:ea typeface="宋体" pitchFamily="2" charset="-122"/>
              </a:defRPr>
            </a:lvl9pPr>
          </a:lstStyle>
          <a:p>
            <a:pPr fontAlgn="auto">
              <a:spcBef>
                <a:spcPts val="0"/>
              </a:spcBef>
              <a:spcAft>
                <a:spcPts val="0"/>
              </a:spcAft>
              <a:defRPr/>
            </a:pPr>
            <a:r>
              <a:rPr lang="zh-CN" altLang="en-US" sz="4000" smtClean="0"/>
              <a:t>第一单元 第</a:t>
            </a:r>
            <a:r>
              <a:rPr lang="en-US" altLang="zh-CN" sz="4000" smtClean="0"/>
              <a:t>2</a:t>
            </a:r>
            <a:r>
              <a:rPr lang="zh-CN" altLang="en-US" sz="4000" smtClean="0"/>
              <a:t>课</a:t>
            </a:r>
            <a:endParaRPr lang="zh-CN" altLang="en-US" sz="400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5602" name="矩形 2"/>
          <p:cNvSpPr>
            <a:spLocks noChangeArrowheads="1"/>
          </p:cNvSpPr>
          <p:nvPr>
            <p:custDataLst>
              <p:tags r:id="rId1"/>
            </p:custDataLst>
          </p:nvPr>
        </p:nvSpPr>
        <p:spPr bwMode="auto">
          <a:xfrm>
            <a:off x="714375" y="5213350"/>
            <a:ext cx="11277600" cy="1200150"/>
          </a:xfrm>
          <a:prstGeom prst="rect">
            <a:avLst/>
          </a:prstGeom>
          <a:noFill/>
          <a:ln w="9525">
            <a:noFill/>
            <a:miter lim="800000"/>
            <a:headEnd/>
            <a:tailEnd/>
          </a:ln>
        </p:spPr>
        <p:txBody>
          <a:bodyPr>
            <a:spAutoFit/>
          </a:bodyPr>
          <a:lstStyle/>
          <a:p>
            <a:pPr>
              <a:lnSpc>
                <a:spcPct val="150000"/>
              </a:lnSpc>
            </a:pPr>
            <a:r>
              <a:rPr lang="en-US" altLang="zh-CN" sz="2400">
                <a:latin typeface="黑体" pitchFamily="49" charset="-122"/>
                <a:ea typeface="黑体" pitchFamily="49" charset="-122"/>
              </a:rPr>
              <a:t>    </a:t>
            </a:r>
            <a:r>
              <a:rPr lang="zh-CN" altLang="zh-CN" sz="2400">
                <a:latin typeface="黑体" pitchFamily="49" charset="-122"/>
                <a:ea typeface="黑体" pitchFamily="49" charset="-122"/>
              </a:rPr>
              <a:t>那曾一度被时代捧为神明、视若永恒真理的“太阳”，在严峻的现实面前，在人们的困惑迷惘中，终于失却了原来的高度，终于</a:t>
            </a:r>
            <a:r>
              <a:rPr lang="zh-CN" altLang="en-US" sz="2400">
                <a:latin typeface="黑体" pitchFamily="49" charset="-122"/>
                <a:ea typeface="黑体" pitchFamily="49" charset="-122"/>
              </a:rPr>
              <a:t>要</a:t>
            </a:r>
            <a:r>
              <a:rPr lang="zh-CN" altLang="zh-CN" sz="2400">
                <a:latin typeface="黑体" pitchFamily="49" charset="-122"/>
                <a:ea typeface="黑体" pitchFamily="49" charset="-122"/>
              </a:rPr>
              <a:t>被屡遭愚弄的时代心理</a:t>
            </a:r>
            <a:r>
              <a:rPr lang="zh-CN" altLang="en-US" sz="2400">
                <a:latin typeface="黑体" pitchFamily="49" charset="-122"/>
                <a:ea typeface="黑体" pitchFamily="49" charset="-122"/>
              </a:rPr>
              <a:t>放弃</a:t>
            </a:r>
            <a:r>
              <a:rPr lang="zh-CN" altLang="zh-CN" sz="2400">
                <a:latin typeface="黑体" pitchFamily="49" charset="-122"/>
                <a:ea typeface="黑体" pitchFamily="49" charset="-122"/>
              </a:rPr>
              <a:t>了。</a:t>
            </a:r>
            <a:endParaRPr lang="zh-CN" altLang="en-US" sz="2400">
              <a:latin typeface="黑体" pitchFamily="49" charset="-122"/>
              <a:ea typeface="黑体" pitchFamily="49" charset="-122"/>
            </a:endParaRPr>
          </a:p>
        </p:txBody>
      </p:sp>
      <p:sp>
        <p:nvSpPr>
          <p:cNvPr id="25603" name="Rectangle 2"/>
          <p:cNvSpPr>
            <a:spLocks noChangeArrowheads="1"/>
          </p:cNvSpPr>
          <p:nvPr>
            <p:custDataLst>
              <p:tags r:id="rId2"/>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5" name="矩形 4"/>
          <p:cNvSpPr/>
          <p:nvPr>
            <p:custDataLst>
              <p:tags r:id="rId3"/>
            </p:custDataLst>
          </p:nvPr>
        </p:nvSpPr>
        <p:spPr>
          <a:xfrm>
            <a:off x="1038225" y="1438275"/>
            <a:ext cx="5943600" cy="3048000"/>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惊异于薄壁那边</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朝向峨日朵之雪</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彷徨许久的</a:t>
            </a:r>
            <a:r>
              <a:rPr lang="zh-CN" altLang="en-US" sz="3200" kern="0">
                <a:latin typeface="楷体" pitchFamily="49" charset="-122"/>
                <a:ea typeface="楷体" panose="02010609060101010101" pitchFamily="49" charset="-122"/>
                <a:cs typeface="Times New Roman" panose="02020603050405020304" pitchFamily="18" charset="0"/>
              </a:rPr>
              <a:t>太阳</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正</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决然跃入</a:t>
            </a:r>
            <a:r>
              <a:rPr lang="zh-CN" altLang="en-US" sz="3200" kern="0">
                <a:latin typeface="楷体" pitchFamily="49" charset="-122"/>
                <a:ea typeface="楷体" panose="02010609060101010101" pitchFamily="49" charset="-122"/>
                <a:cs typeface="Times New Roman" panose="02020603050405020304" pitchFamily="18" charset="0"/>
              </a:rPr>
              <a:t>一片引力无穷的</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山海</a:t>
            </a:r>
            <a:r>
              <a:rPr lang="zh-CN" altLang="en-US" sz="3200" kern="0">
                <a:latin typeface="楷体" pitchFamily="49" charset="-122"/>
                <a:ea typeface="楷体" panose="02010609060101010101" pitchFamily="49" charset="-122"/>
                <a:cs typeface="Times New Roman" panose="02020603050405020304" pitchFamily="18" charset="0"/>
              </a:rPr>
              <a:t>。</a:t>
            </a:r>
            <a:endParaRPr lang="zh-CN" altLang="en-US" sz="3200" kern="0">
              <a:latin typeface="楷体" pitchFamily="49" charset="-122"/>
              <a:ea typeface="楷体" panose="02010609060101010101" pitchFamily="49" charset="-122"/>
              <a:cs typeface="Times New Roman" panose="02020603050405020304" pitchFamily="18" charset="0"/>
            </a:endParaRPr>
          </a:p>
        </p:txBody>
      </p:sp>
      <p:pic>
        <p:nvPicPr>
          <p:cNvPr id="25605" name="图片 1"/>
          <p:cNvPicPr>
            <a:picLocks noChangeAspect="1"/>
          </p:cNvPicPr>
          <p:nvPr>
            <p:custDataLst>
              <p:tags r:id="rId4"/>
            </p:custDataLst>
          </p:nvPr>
        </p:nvPicPr>
        <p:blipFill>
          <a:blip r:embed="rId7"/>
          <a:srcRect b="4906"/>
          <a:stretch>
            <a:fillRect/>
          </a:stretch>
        </p:blipFill>
        <p:spPr bwMode="auto">
          <a:xfrm>
            <a:off x="7253288" y="1438275"/>
            <a:ext cx="4738687" cy="3006725"/>
          </a:xfrm>
          <a:prstGeom prst="rect">
            <a:avLst/>
          </a:prstGeom>
          <a:noFill/>
          <a:ln w="9525">
            <a:noFill/>
            <a:miter lim="800000"/>
            <a:headEnd/>
            <a:tailEnd/>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6626"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2" name="矩形 1"/>
          <p:cNvSpPr/>
          <p:nvPr>
            <p:custDataLst>
              <p:tags r:id="rId2"/>
            </p:custDataLst>
          </p:nvPr>
        </p:nvSpPr>
        <p:spPr>
          <a:xfrm>
            <a:off x="747713" y="4457700"/>
            <a:ext cx="11015662" cy="1930400"/>
          </a:xfrm>
          <a:prstGeom prst="rect">
            <a:avLst/>
          </a:prstGeom>
        </p:spPr>
        <p:txBody>
          <a:bodyPr>
            <a:spAutoFit/>
          </a:bodyPr>
          <a:lstStyle/>
          <a:p>
            <a:pPr indent="457200" fontAlgn="auto">
              <a:lnSpc>
                <a:spcPct val="150000"/>
              </a:lnSpc>
              <a:spcBef>
                <a:spcPts val="0"/>
              </a:spcBef>
              <a:spcAft>
                <a:spcPts val="0"/>
              </a:spcAft>
              <a:defRPr/>
            </a:pPr>
            <a:r>
              <a:rPr lang="zh-CN" altLang="zh-CN" sz="2800" kern="0">
                <a:solidFill>
                  <a:schemeClr val="tx1">
                    <a:lumMod val="95000"/>
                    <a:lumOff val="5000"/>
                  </a:schemeClr>
                </a:solidFill>
                <a:latin typeface="黑体" pitchFamily="49" charset="-122"/>
                <a:ea typeface="黑体" pitchFamily="49" charset="-122"/>
                <a:cs typeface="Times New Roman" panose="02020603050405020304" pitchFamily="18" charset="0"/>
              </a:rPr>
              <a:t>当“太阳”跃入山海，时代从泛滥的狂热、廉价的乐观中摆脱出来，那荒谬年代的所谓理想、所谓信念、所谓追求</a:t>
            </a:r>
            <a:r>
              <a:rPr lang="zh-CN" altLang="zh-CN" sz="2800" kern="0">
                <a:solidFill>
                  <a:schemeClr val="tx1">
                    <a:lumMod val="95000"/>
                    <a:lumOff val="5000"/>
                  </a:schemeClr>
                </a:solidFill>
                <a:latin typeface="黑体" pitchFamily="49" charset="-122"/>
                <a:ea typeface="黑体" pitchFamily="49" charset="-122"/>
                <a:cs typeface="Times New Roman" panose="02020603050405020304" pitchFamily="18" charset="0"/>
              </a:rPr>
              <a:t>，不过是</a:t>
            </a:r>
            <a:r>
              <a:rPr lang="zh-CN" altLang="zh-CN" sz="2800" kern="0">
                <a:solidFill>
                  <a:schemeClr val="tx1">
                    <a:lumMod val="95000"/>
                    <a:lumOff val="5000"/>
                  </a:schemeClr>
                </a:solidFill>
                <a:latin typeface="黑体" pitchFamily="49" charset="-122"/>
                <a:ea typeface="黑体" pitchFamily="49" charset="-122"/>
                <a:cs typeface="Times New Roman" panose="02020603050405020304" pitchFamily="18" charset="0"/>
              </a:rPr>
              <a:t>堆砌上去而根基根本不会稳固的“石砾”</a:t>
            </a:r>
            <a:r>
              <a:rPr lang="zh-CN" altLang="zh-CN" sz="2800" kern="0">
                <a:solidFill>
                  <a:schemeClr val="tx1">
                    <a:lumMod val="95000"/>
                    <a:lumOff val="5000"/>
                  </a:schemeClr>
                </a:solidFill>
                <a:latin typeface="黑体" pitchFamily="49" charset="-122"/>
                <a:ea typeface="黑体" pitchFamily="49" charset="-122"/>
                <a:cs typeface="Times New Roman" panose="02020603050405020304" pitchFamily="18" charset="0"/>
              </a:rPr>
              <a:t>，它们</a:t>
            </a:r>
            <a:r>
              <a:rPr lang="zh-CN" altLang="zh-CN" sz="2800" kern="0">
                <a:solidFill>
                  <a:schemeClr val="tx1">
                    <a:lumMod val="95000"/>
                    <a:lumOff val="5000"/>
                  </a:schemeClr>
                </a:solidFill>
                <a:latin typeface="黑体" pitchFamily="49" charset="-122"/>
                <a:ea typeface="黑体" pitchFamily="49" charset="-122"/>
                <a:cs typeface="Times New Roman" panose="02020603050405020304" pitchFamily="18" charset="0"/>
              </a:rPr>
              <a:t>只能有“滑坡”的下场。</a:t>
            </a:r>
            <a:endParaRPr lang="zh-CN" altLang="en-US" sz="2800">
              <a:solidFill>
                <a:schemeClr val="tx1">
                  <a:lumMod val="95000"/>
                  <a:lumOff val="5000"/>
                </a:schemeClr>
              </a:solidFill>
              <a:latin typeface="黑体" pitchFamily="49" charset="-122"/>
              <a:ea typeface="黑体" pitchFamily="49" charset="-122"/>
            </a:endParaRPr>
          </a:p>
        </p:txBody>
      </p:sp>
      <p:sp>
        <p:nvSpPr>
          <p:cNvPr id="5" name="矩形 4"/>
          <p:cNvSpPr/>
          <p:nvPr>
            <p:custDataLst>
              <p:tags r:id="rId3"/>
            </p:custDataLst>
          </p:nvPr>
        </p:nvSpPr>
        <p:spPr>
          <a:xfrm>
            <a:off x="1200150" y="1430338"/>
            <a:ext cx="6915150" cy="2308225"/>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石砾不时</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滑坡，</a:t>
            </a:r>
          </a:p>
          <a:p>
            <a:pPr fontAlgn="auto">
              <a:lnSpc>
                <a:spcPct val="150000"/>
              </a:lnSpc>
              <a:spcBef>
                <a:spcPts val="0"/>
              </a:spcBef>
              <a:spcAft>
                <a:spcPts val="0"/>
              </a:spcAft>
              <a:defRPr/>
            </a:pP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引动</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棕色深渊自上而下的一派嚣鸣</a:t>
            </a:r>
            <a:r>
              <a:rPr lang="zh-CN" altLang="en-US" sz="3200" kern="0">
                <a:latin typeface="楷体" pitchFamily="49" charset="-122"/>
                <a:ea typeface="楷体" panose="02010609060101010101" pitchFamily="49" charset="-122"/>
                <a:cs typeface="Times New Roman" panose="02020603050405020304" pitchFamily="18" charset="0"/>
              </a:rPr>
              <a:t>，</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像军旅远去的喊杀声。</a:t>
            </a:r>
          </a:p>
        </p:txBody>
      </p:sp>
      <p:pic>
        <p:nvPicPr>
          <p:cNvPr id="26629" name="图片 2"/>
          <p:cNvPicPr>
            <a:picLocks noChangeAspect="1"/>
          </p:cNvPicPr>
          <p:nvPr>
            <p:custDataLst>
              <p:tags r:id="rId4"/>
            </p:custDataLst>
          </p:nvPr>
        </p:nvPicPr>
        <p:blipFill>
          <a:blip r:embed="rId7"/>
          <a:srcRect b="32518"/>
          <a:stretch>
            <a:fillRect/>
          </a:stretch>
        </p:blipFill>
        <p:spPr bwMode="auto">
          <a:xfrm>
            <a:off x="8453438" y="1238250"/>
            <a:ext cx="3309937" cy="2940050"/>
          </a:xfrm>
          <a:prstGeom prst="rect">
            <a:avLst/>
          </a:prstGeom>
          <a:noFill/>
          <a:ln w="9525">
            <a:noFill/>
            <a:miter lim="800000"/>
            <a:headEnd/>
            <a:tailEnd/>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7650"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27651" name="矩形 1"/>
          <p:cNvSpPr>
            <a:spLocks noChangeArrowheads="1"/>
          </p:cNvSpPr>
          <p:nvPr>
            <p:custDataLst>
              <p:tags r:id="rId2"/>
            </p:custDataLst>
          </p:nvPr>
        </p:nvSpPr>
        <p:spPr bwMode="auto">
          <a:xfrm>
            <a:off x="1419225" y="4733925"/>
            <a:ext cx="8896350" cy="1284288"/>
          </a:xfrm>
          <a:prstGeom prst="rect">
            <a:avLst/>
          </a:prstGeom>
          <a:noFill/>
          <a:ln w="9525">
            <a:noFill/>
            <a:miter lim="800000"/>
            <a:headEnd/>
            <a:tailEnd/>
          </a:ln>
        </p:spPr>
        <p:txBody>
          <a:bodyPr>
            <a:spAutoFit/>
          </a:bodyPr>
          <a:lstStyle/>
          <a:p>
            <a:pPr indent="457200">
              <a:lnSpc>
                <a:spcPct val="150000"/>
              </a:lnSpc>
            </a:pPr>
            <a:r>
              <a:rPr lang="en-US" altLang="zh-CN" sz="2800">
                <a:latin typeface="黑体" pitchFamily="49" charset="-122"/>
                <a:ea typeface="黑体" pitchFamily="49" charset="-122"/>
              </a:rPr>
              <a:t> </a:t>
            </a:r>
            <a:r>
              <a:rPr lang="zh-CN" altLang="en-US" sz="2800">
                <a:latin typeface="黑体" pitchFamily="49" charset="-122"/>
                <a:ea typeface="黑体" pitchFamily="49" charset="-122"/>
              </a:rPr>
              <a:t>在这样的高度，</a:t>
            </a:r>
            <a:r>
              <a:rPr lang="zh-CN" altLang="zh-CN" sz="2800">
                <a:latin typeface="黑体" pitchFamily="49" charset="-122"/>
                <a:ea typeface="黑体" pitchFamily="49" charset="-122"/>
              </a:rPr>
              <a:t>内外都有力量拉扯</a:t>
            </a:r>
            <a:r>
              <a:rPr lang="zh-CN" altLang="en-US" sz="2800">
                <a:latin typeface="黑体" pitchFamily="49" charset="-122"/>
                <a:ea typeface="黑体" pitchFamily="49" charset="-122"/>
              </a:rPr>
              <a:t>“我”</a:t>
            </a:r>
            <a:r>
              <a:rPr lang="zh-CN" altLang="zh-CN" sz="2800">
                <a:latin typeface="黑体" pitchFamily="49" charset="-122"/>
                <a:ea typeface="黑体" pitchFamily="49" charset="-122"/>
              </a:rPr>
              <a:t>下滑，在坚守、占据自己的高度时其艰难和痛苦可想而知。</a:t>
            </a:r>
          </a:p>
        </p:txBody>
      </p:sp>
      <p:sp>
        <p:nvSpPr>
          <p:cNvPr id="5" name="矩形 4"/>
          <p:cNvSpPr/>
          <p:nvPr>
            <p:custDataLst>
              <p:tags r:id="rId3"/>
            </p:custDataLst>
          </p:nvPr>
        </p:nvSpPr>
        <p:spPr>
          <a:xfrm>
            <a:off x="985838" y="1558925"/>
            <a:ext cx="6176962" cy="2308225"/>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zh-CN" sz="3200" kern="0">
                <a:latin typeface="楷体" pitchFamily="49" charset="-122"/>
                <a:ea typeface="楷体" panose="02010609060101010101" pitchFamily="49" charset="-122"/>
                <a:cs typeface="Times New Roman" panose="02020603050405020304" pitchFamily="18" charset="0"/>
              </a:rPr>
              <a:t>我</a:t>
            </a:r>
            <a:r>
              <a:rPr lang="zh-CN" altLang="zh-CN" sz="3200" kern="0">
                <a:latin typeface="楷体" pitchFamily="49" charset="-122"/>
                <a:ea typeface="楷体" panose="02010609060101010101" pitchFamily="49" charset="-122"/>
                <a:cs typeface="Times New Roman" panose="02020603050405020304" pitchFamily="18" charset="0"/>
              </a:rPr>
              <a:t>的指关节</a:t>
            </a:r>
            <a:r>
              <a:rPr lang="zh-CN" altLang="zh-CN" sz="3200" kern="0">
                <a:solidFill>
                  <a:srgbClr val="FF0000"/>
                </a:solidFill>
                <a:latin typeface="楷体" pitchFamily="49" charset="-122"/>
                <a:ea typeface="楷体" panose="02010609060101010101" pitchFamily="49" charset="-122"/>
                <a:cs typeface="Times New Roman" panose="02020603050405020304" pitchFamily="18" charset="0"/>
              </a:rPr>
              <a:t>铆钉</a:t>
            </a:r>
            <a:r>
              <a:rPr lang="zh-CN" altLang="zh-CN" sz="3200" kern="0">
                <a:solidFill>
                  <a:srgbClr val="FF0000"/>
                </a:solidFill>
                <a:latin typeface="楷体" pitchFamily="49" charset="-122"/>
                <a:ea typeface="楷体" panose="02010609060101010101" pitchFamily="49" charset="-122"/>
                <a:cs typeface="Times New Roman" panose="02020603050405020304" pitchFamily="18" charset="0"/>
              </a:rPr>
              <a:t>一般</a:t>
            </a:r>
            <a:endParaRPr lang="en-US" altLang="zh-CN" sz="3200" kern="0">
              <a:solidFill>
                <a:srgbClr val="FF0000"/>
              </a:solidFill>
              <a:latin typeface="楷体" pitchFamily="49" charset="-122"/>
              <a:ea typeface="楷体" panose="02010609060101010101" pitchFamily="49" charset="-122"/>
              <a:cs typeface="Times New Roman" panose="02020603050405020304" pitchFamily="18" charset="0"/>
            </a:endParaRPr>
          </a:p>
          <a:p>
            <a:pPr fontAlgn="auto">
              <a:lnSpc>
                <a:spcPct val="150000"/>
              </a:lnSpc>
              <a:spcBef>
                <a:spcPts val="0"/>
              </a:spcBef>
              <a:spcAft>
                <a:spcPts val="0"/>
              </a:spcAft>
              <a:defRPr/>
            </a:pPr>
            <a:r>
              <a:rPr lang="zh-CN" altLang="zh-CN" sz="3200" kern="0">
                <a:latin typeface="楷体" pitchFamily="49" charset="-122"/>
                <a:ea typeface="楷体" panose="02010609060101010101" pitchFamily="49" charset="-122"/>
                <a:cs typeface="Times New Roman" panose="02020603050405020304" pitchFamily="18" charset="0"/>
              </a:rPr>
              <a:t>楔</a:t>
            </a:r>
            <a:r>
              <a:rPr lang="zh-CN" altLang="zh-CN" sz="3200" kern="0">
                <a:latin typeface="楷体" pitchFamily="49" charset="-122"/>
                <a:ea typeface="楷体" panose="02010609060101010101" pitchFamily="49" charset="-122"/>
                <a:cs typeface="Times New Roman" panose="02020603050405020304" pitchFamily="18" charset="0"/>
              </a:rPr>
              <a:t>入巨石罅隙</a:t>
            </a:r>
            <a:r>
              <a:rPr lang="zh-CN" altLang="zh-CN" sz="3200" kern="0">
                <a:latin typeface="楷体" pitchFamily="49" charset="-122"/>
                <a:ea typeface="楷体" panose="02010609060101010101" pitchFamily="49" charset="-122"/>
                <a:cs typeface="Times New Roman" panose="02020603050405020304" pitchFamily="18" charset="0"/>
              </a:rPr>
              <a:t>。</a:t>
            </a:r>
            <a:endParaRPr lang="en-US" altLang="zh-CN" sz="3200" kern="0">
              <a:latin typeface="楷体" pitchFamily="49" charset="-122"/>
              <a:ea typeface="楷体" panose="02010609060101010101" pitchFamily="49" charset="-122"/>
              <a:cs typeface="Times New Roman" panose="02020603050405020304" pitchFamily="18" charset="0"/>
            </a:endParaRPr>
          </a:p>
          <a:p>
            <a:pPr fontAlgn="auto">
              <a:lnSpc>
                <a:spcPct val="150000"/>
              </a:lnSpc>
              <a:spcBef>
                <a:spcPts val="0"/>
              </a:spcBef>
              <a:spcAft>
                <a:spcPts val="0"/>
              </a:spcAft>
              <a:defRPr/>
            </a:pPr>
            <a:r>
              <a:rPr lang="zh-CN" altLang="zh-CN" sz="3200" kern="0">
                <a:latin typeface="楷体" pitchFamily="49" charset="-122"/>
                <a:ea typeface="楷体" panose="02010609060101010101" pitchFamily="49" charset="-122"/>
                <a:cs typeface="Times New Roman" panose="02020603050405020304" pitchFamily="18" charset="0"/>
              </a:rPr>
              <a:t>血滴</a:t>
            </a:r>
            <a:r>
              <a:rPr lang="zh-CN" altLang="zh-CN" sz="3200" kern="0">
                <a:latin typeface="楷体" pitchFamily="49" charset="-122"/>
                <a:ea typeface="楷体" panose="02010609060101010101" pitchFamily="49" charset="-122"/>
                <a:cs typeface="Times New Roman" panose="02020603050405020304" pitchFamily="18" charset="0"/>
              </a:rPr>
              <a:t>，</a:t>
            </a:r>
            <a:r>
              <a:rPr lang="zh-CN" altLang="zh-CN" sz="3200" kern="0">
                <a:latin typeface="楷体" pitchFamily="49" charset="-122"/>
                <a:ea typeface="楷体" panose="02010609060101010101" pitchFamily="49" charset="-122"/>
                <a:cs typeface="Times New Roman" panose="02020603050405020304" pitchFamily="18" charset="0"/>
              </a:rPr>
              <a:t>从撕裂的</a:t>
            </a:r>
            <a:r>
              <a:rPr lang="zh-CN" altLang="en-US" sz="3200" kern="0">
                <a:latin typeface="楷体" pitchFamily="49" charset="-122"/>
                <a:ea typeface="楷体" panose="02010609060101010101" pitchFamily="49" charset="-122"/>
                <a:cs typeface="Times New Roman" panose="02020603050405020304" pitchFamily="18" charset="0"/>
              </a:rPr>
              <a:t>千层掌</a:t>
            </a:r>
            <a:r>
              <a:rPr lang="zh-CN" altLang="zh-CN" sz="3200" kern="0">
                <a:latin typeface="楷体" pitchFamily="49" charset="-122"/>
                <a:ea typeface="楷体" panose="02010609060101010101" pitchFamily="49" charset="-122"/>
                <a:cs typeface="Times New Roman" panose="02020603050405020304" pitchFamily="18" charset="0"/>
              </a:rPr>
              <a:t>鞋底</a:t>
            </a:r>
            <a:r>
              <a:rPr lang="zh-CN" altLang="zh-CN" sz="3200" kern="0">
                <a:latin typeface="楷体" pitchFamily="49" charset="-122"/>
                <a:ea typeface="楷体" panose="02010609060101010101" pitchFamily="49" charset="-122"/>
                <a:cs typeface="Times New Roman" panose="02020603050405020304" pitchFamily="18" charset="0"/>
              </a:rPr>
              <a:t>渗出</a:t>
            </a:r>
            <a:r>
              <a:rPr lang="zh-CN" altLang="zh-CN" sz="3200" kern="0">
                <a:latin typeface="楷体" pitchFamily="49" charset="-122"/>
                <a:ea typeface="楷体" panose="02010609060101010101" pitchFamily="49" charset="-122"/>
                <a:cs typeface="Times New Roman" panose="02020603050405020304" pitchFamily="18" charset="0"/>
              </a:rPr>
              <a:t>。</a:t>
            </a:r>
            <a:endParaRPr lang="zh-CN" altLang="en-US" sz="3200" kern="0">
              <a:latin typeface="楷体" pitchFamily="49" charset="-122"/>
              <a:ea typeface="楷体" panose="02010609060101010101" pitchFamily="49" charset="-122"/>
              <a:cs typeface="Times New Roman" panose="02020603050405020304" pitchFamily="18" charset="0"/>
            </a:endParaRPr>
          </a:p>
        </p:txBody>
      </p:sp>
      <p:pic>
        <p:nvPicPr>
          <p:cNvPr id="27653" name="图片 5"/>
          <p:cNvPicPr>
            <a:picLocks noChangeAspect="1"/>
          </p:cNvPicPr>
          <p:nvPr>
            <p:custDataLst>
              <p:tags r:id="rId4"/>
            </p:custDataLst>
          </p:nvPr>
        </p:nvPicPr>
        <p:blipFill>
          <a:blip r:embed="rId7"/>
          <a:srcRect/>
          <a:stretch>
            <a:fillRect/>
          </a:stretch>
        </p:blipFill>
        <p:spPr bwMode="auto">
          <a:xfrm>
            <a:off x="7773988" y="1411288"/>
            <a:ext cx="3902075" cy="2603500"/>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8674"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28675" name="矩形 1"/>
          <p:cNvSpPr>
            <a:spLocks noChangeArrowheads="1"/>
          </p:cNvSpPr>
          <p:nvPr>
            <p:custDataLst>
              <p:tags r:id="rId2"/>
            </p:custDataLst>
          </p:nvPr>
        </p:nvSpPr>
        <p:spPr bwMode="auto">
          <a:xfrm>
            <a:off x="481013" y="3538538"/>
            <a:ext cx="6343650" cy="2678112"/>
          </a:xfrm>
          <a:prstGeom prst="rect">
            <a:avLst/>
          </a:prstGeom>
          <a:noFill/>
          <a:ln w="9525">
            <a:noFill/>
            <a:miter lim="800000"/>
            <a:headEnd/>
            <a:tailEnd/>
          </a:ln>
        </p:spPr>
        <p:txBody>
          <a:bodyPr>
            <a:spAutoFit/>
          </a:bodyPr>
          <a:lstStyle/>
          <a:p>
            <a:pPr>
              <a:lnSpc>
                <a:spcPct val="150000"/>
              </a:lnSpc>
            </a:pPr>
            <a:r>
              <a:rPr lang="en-US" altLang="zh-CN" sz="2800">
                <a:latin typeface="黑体" pitchFamily="49" charset="-122"/>
                <a:ea typeface="黑体" pitchFamily="49" charset="-122"/>
              </a:rPr>
              <a:t>    </a:t>
            </a:r>
            <a:r>
              <a:rPr lang="zh-CN" altLang="zh-CN" sz="2800">
                <a:latin typeface="黑体" pitchFamily="49" charset="-122"/>
                <a:ea typeface="黑体" pitchFamily="49" charset="-122"/>
              </a:rPr>
              <a:t>这是生命意志和生命强力的伟岸展示，呈示在这种高度的生命必定是强健和雄壮者的生命，定格在这种险峰的姿态必定是胜利者的姿态！</a:t>
            </a:r>
          </a:p>
        </p:txBody>
      </p:sp>
      <p:sp>
        <p:nvSpPr>
          <p:cNvPr id="5" name="矩形 4"/>
          <p:cNvSpPr/>
          <p:nvPr>
            <p:custDataLst>
              <p:tags r:id="rId3"/>
            </p:custDataLst>
          </p:nvPr>
        </p:nvSpPr>
        <p:spPr>
          <a:xfrm>
            <a:off x="881063" y="1825625"/>
            <a:ext cx="7748587" cy="830263"/>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呵，真</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渴望</a:t>
            </a:r>
            <a:r>
              <a:rPr lang="zh-CN" altLang="en-US" sz="3200" kern="0">
                <a:latin typeface="楷体" pitchFamily="49" charset="-122"/>
                <a:ea typeface="楷体" panose="02010609060101010101" pitchFamily="49" charset="-122"/>
                <a:cs typeface="Times New Roman" panose="02020603050405020304" pitchFamily="18" charset="0"/>
              </a:rPr>
              <a:t>有一只</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雄鹰或雪豹与我为伍</a:t>
            </a:r>
            <a:r>
              <a:rPr lang="zh-CN" altLang="en-US" sz="3200" kern="0">
                <a:latin typeface="楷体" pitchFamily="49" charset="-122"/>
                <a:ea typeface="楷体" panose="02010609060101010101" pitchFamily="49" charset="-122"/>
                <a:cs typeface="Times New Roman" panose="02020603050405020304" pitchFamily="18" charset="0"/>
              </a:rPr>
              <a:t>。</a:t>
            </a:r>
          </a:p>
        </p:txBody>
      </p:sp>
      <p:pic>
        <p:nvPicPr>
          <p:cNvPr id="28677" name="图片 6"/>
          <p:cNvPicPr>
            <a:picLocks noChangeAspect="1"/>
          </p:cNvPicPr>
          <p:nvPr>
            <p:custDataLst>
              <p:tags r:id="rId4"/>
            </p:custDataLst>
          </p:nvPr>
        </p:nvPicPr>
        <p:blipFill>
          <a:blip r:embed="rId7"/>
          <a:srcRect/>
          <a:stretch>
            <a:fillRect/>
          </a:stretch>
        </p:blipFill>
        <p:spPr bwMode="auto">
          <a:xfrm>
            <a:off x="7083425" y="3452813"/>
            <a:ext cx="4675188" cy="2763837"/>
          </a:xfrm>
          <a:prstGeom prst="rect">
            <a:avLst/>
          </a:prstGeom>
          <a:noFill/>
          <a:ln w="9525">
            <a:noFill/>
            <a:miter lim="800000"/>
            <a:headEnd/>
            <a:tailEnd/>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9698"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2" name="矩形 1"/>
          <p:cNvSpPr/>
          <p:nvPr>
            <p:custDataLst>
              <p:tags r:id="rId2"/>
            </p:custDataLst>
          </p:nvPr>
        </p:nvSpPr>
        <p:spPr>
          <a:xfrm>
            <a:off x="457200" y="4151313"/>
            <a:ext cx="7631113" cy="2309812"/>
          </a:xfrm>
          <a:prstGeom prst="rect">
            <a:avLst/>
          </a:prstGeom>
        </p:spPr>
        <p:txBody>
          <a:bodyPr>
            <a:spAutoFit/>
          </a:bodyPr>
          <a:lstStyle/>
          <a:p>
            <a:pPr fontAlgn="auto">
              <a:lnSpc>
                <a:spcPct val="150000"/>
              </a:lnSpc>
              <a:spcBef>
                <a:spcPts val="0"/>
              </a:spcBef>
              <a:spcAft>
                <a:spcPts val="0"/>
              </a:spcAft>
              <a:defRPr/>
            </a:pPr>
            <a:r>
              <a:rPr lang="zh-CN" altLang="en-US" sz="2400">
                <a:solidFill>
                  <a:schemeClr val="tx1">
                    <a:lumMod val="95000"/>
                    <a:lumOff val="5000"/>
                  </a:schemeClr>
                </a:solidFill>
                <a:latin typeface="黑体" pitchFamily="49" charset="-122"/>
                <a:ea typeface="黑体" pitchFamily="49" charset="-122"/>
              </a:rPr>
              <a:t>   诗人</a:t>
            </a:r>
            <a:r>
              <a:rPr lang="zh-CN" altLang="zh-CN" sz="2400">
                <a:solidFill>
                  <a:schemeClr val="tx1">
                    <a:lumMod val="95000"/>
                    <a:lumOff val="5000"/>
                  </a:schemeClr>
                </a:solidFill>
                <a:latin typeface="黑体" pitchFamily="49" charset="-122"/>
                <a:ea typeface="黑体" pitchFamily="49" charset="-122"/>
              </a:rPr>
              <a:t>何尝不知道</a:t>
            </a:r>
            <a:r>
              <a:rPr lang="zh-CN" altLang="en-US" sz="2400">
                <a:solidFill>
                  <a:schemeClr val="tx1">
                    <a:lumMod val="95000"/>
                    <a:lumOff val="5000"/>
                  </a:schemeClr>
                </a:solidFill>
                <a:latin typeface="黑体" pitchFamily="49" charset="-122"/>
                <a:ea typeface="黑体" pitchFamily="49" charset="-122"/>
              </a:rPr>
              <a:t>雄鹰或雪豹的</a:t>
            </a:r>
            <a:r>
              <a:rPr lang="zh-CN" altLang="zh-CN" sz="2400">
                <a:solidFill>
                  <a:schemeClr val="tx1">
                    <a:lumMod val="95000"/>
                    <a:lumOff val="5000"/>
                  </a:schemeClr>
                </a:solidFill>
                <a:latin typeface="黑体" pitchFamily="49" charset="-122"/>
                <a:ea typeface="黑体" pitchFamily="49" charset="-122"/>
              </a:rPr>
              <a:t>假设</a:t>
            </a:r>
            <a:r>
              <a:rPr lang="zh-CN" altLang="zh-CN" sz="2400">
                <a:solidFill>
                  <a:schemeClr val="tx1">
                    <a:lumMod val="95000"/>
                    <a:lumOff val="5000"/>
                  </a:schemeClr>
                </a:solidFill>
                <a:latin typeface="黑体" pitchFamily="49" charset="-122"/>
                <a:ea typeface="黑体" pitchFamily="49" charset="-122"/>
              </a:rPr>
              <a:t>和想象的可笑和荒谬，何尝不知道他</a:t>
            </a:r>
            <a:r>
              <a:rPr lang="zh-CN" altLang="zh-CN" sz="2400">
                <a:solidFill>
                  <a:schemeClr val="tx1">
                    <a:lumMod val="95000"/>
                    <a:lumOff val="5000"/>
                  </a:schemeClr>
                </a:solidFill>
                <a:latin typeface="黑体" pitchFamily="49" charset="-122"/>
                <a:ea typeface="黑体" pitchFamily="49" charset="-122"/>
              </a:rPr>
              <a:t>自己是</a:t>
            </a:r>
            <a:r>
              <a:rPr lang="zh-CN" altLang="zh-CN" sz="2400">
                <a:solidFill>
                  <a:schemeClr val="tx1">
                    <a:lumMod val="95000"/>
                    <a:lumOff val="5000"/>
                  </a:schemeClr>
                </a:solidFill>
                <a:latin typeface="黑体" pitchFamily="49" charset="-122"/>
                <a:ea typeface="黑体" pitchFamily="49" charset="-122"/>
              </a:rPr>
              <a:t>怎样的</a:t>
            </a:r>
            <a:r>
              <a:rPr lang="zh-CN" altLang="zh-CN" sz="2400">
                <a:solidFill>
                  <a:schemeClr val="tx1">
                    <a:lumMod val="95000"/>
                    <a:lumOff val="5000"/>
                  </a:schemeClr>
                </a:solidFill>
                <a:latin typeface="黑体" pitchFamily="49" charset="-122"/>
                <a:ea typeface="黑体" pitchFamily="49" charset="-122"/>
              </a:rPr>
              <a:t>角色</a:t>
            </a:r>
            <a:r>
              <a:rPr lang="zh-CN" altLang="en-US" sz="2400">
                <a:solidFill>
                  <a:schemeClr val="tx1">
                    <a:lumMod val="95000"/>
                    <a:lumOff val="5000"/>
                  </a:schemeClr>
                </a:solidFill>
                <a:latin typeface="黑体" pitchFamily="49" charset="-122"/>
                <a:ea typeface="黑体" pitchFamily="49" charset="-122"/>
              </a:rPr>
              <a:t>和</a:t>
            </a:r>
            <a:r>
              <a:rPr lang="zh-CN" altLang="zh-CN" sz="2400">
                <a:solidFill>
                  <a:schemeClr val="tx1">
                    <a:lumMod val="95000"/>
                    <a:lumOff val="5000"/>
                  </a:schemeClr>
                </a:solidFill>
                <a:latin typeface="黑体" pitchFamily="49" charset="-122"/>
                <a:ea typeface="黑体" pitchFamily="49" charset="-122"/>
              </a:rPr>
              <a:t>形象</a:t>
            </a:r>
            <a:r>
              <a:rPr lang="zh-CN" altLang="en-US" sz="2400">
                <a:solidFill>
                  <a:schemeClr val="tx1">
                    <a:lumMod val="95000"/>
                    <a:lumOff val="5000"/>
                  </a:schemeClr>
                </a:solidFill>
                <a:latin typeface="黑体" pitchFamily="49" charset="-122"/>
                <a:ea typeface="黑体" pitchFamily="49" charset="-122"/>
              </a:rPr>
              <a:t>。</a:t>
            </a:r>
            <a:r>
              <a:rPr lang="zh-CN" altLang="zh-CN" sz="2400">
                <a:solidFill>
                  <a:schemeClr val="tx1">
                    <a:lumMod val="95000"/>
                    <a:lumOff val="5000"/>
                  </a:schemeClr>
                </a:solidFill>
                <a:latin typeface="黑体" pitchFamily="49" charset="-122"/>
                <a:ea typeface="黑体" pitchFamily="49" charset="-122"/>
              </a:rPr>
              <a:t>这是</a:t>
            </a:r>
            <a:r>
              <a:rPr lang="zh-CN" altLang="zh-CN" sz="2400">
                <a:solidFill>
                  <a:schemeClr val="tx1">
                    <a:lumMod val="95000"/>
                    <a:lumOff val="5000"/>
                  </a:schemeClr>
                </a:solidFill>
                <a:latin typeface="黑体" pitchFamily="49" charset="-122"/>
                <a:ea typeface="黑体" pitchFamily="49" charset="-122"/>
              </a:rPr>
              <a:t>一个莫大的反讽，而正是这个反讽的开启，使全诗通过对比形成的反讽结构得以凸现出来、清晰起来。</a:t>
            </a:r>
          </a:p>
        </p:txBody>
      </p:sp>
      <p:sp>
        <p:nvSpPr>
          <p:cNvPr id="5" name="矩形 4"/>
          <p:cNvSpPr/>
          <p:nvPr>
            <p:custDataLst>
              <p:tags r:id="rId3"/>
            </p:custDataLst>
          </p:nvPr>
        </p:nvSpPr>
        <p:spPr>
          <a:xfrm>
            <a:off x="1127125" y="1016000"/>
            <a:ext cx="6013450" cy="3048000"/>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在</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锈蚀的岩壁</a:t>
            </a:r>
            <a:r>
              <a:rPr lang="en-US" altLang="zh-CN" sz="3200" kern="0">
                <a:latin typeface="楷体" pitchFamily="49" charset="-122"/>
                <a:ea typeface="楷体" panose="02010609060101010101" pitchFamily="49" charset="-122"/>
                <a:cs typeface="Times New Roman" panose="02020603050405020304" pitchFamily="18" charset="0"/>
              </a:rPr>
              <a:t>;</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但有一只</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小得可怜的蜘蛛</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与</a:t>
            </a:r>
            <a:r>
              <a:rPr lang="zh-CN" altLang="en-US" sz="3200" kern="0">
                <a:latin typeface="楷体" pitchFamily="49" charset="-122"/>
                <a:ea typeface="楷体" panose="02010609060101010101" pitchFamily="49" charset="-122"/>
                <a:cs typeface="Times New Roman" panose="02020603050405020304" pitchFamily="18" charset="0"/>
              </a:rPr>
              <a:t>我一同</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默享</a:t>
            </a:r>
            <a:r>
              <a:rPr lang="zh-CN" altLang="en-US" sz="3200" kern="0">
                <a:latin typeface="楷体" pitchFamily="49" charset="-122"/>
                <a:ea typeface="楷体" panose="02010609060101010101" pitchFamily="49" charset="-122"/>
                <a:cs typeface="Times New Roman" panose="02020603050405020304" pitchFamily="18" charset="0"/>
              </a:rPr>
              <a:t>着这大自然赐予的</a:t>
            </a:r>
          </a:p>
          <a:p>
            <a:pPr fontAlgn="auto">
              <a:lnSpc>
                <a:spcPct val="150000"/>
              </a:lnSpc>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快慰。</a:t>
            </a:r>
          </a:p>
        </p:txBody>
      </p:sp>
      <p:pic>
        <p:nvPicPr>
          <p:cNvPr id="29701" name="图片 2"/>
          <p:cNvPicPr>
            <a:picLocks noChangeAspect="1"/>
          </p:cNvPicPr>
          <p:nvPr>
            <p:custDataLst>
              <p:tags r:id="rId4"/>
            </p:custDataLst>
          </p:nvPr>
        </p:nvPicPr>
        <p:blipFill>
          <a:blip r:embed="rId7"/>
          <a:srcRect b="13504"/>
          <a:stretch>
            <a:fillRect/>
          </a:stretch>
        </p:blipFill>
        <p:spPr bwMode="auto">
          <a:xfrm>
            <a:off x="8088313" y="1219200"/>
            <a:ext cx="3605212" cy="4676775"/>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30723" name="矩形 1"/>
          <p:cNvSpPr>
            <a:spLocks noChangeArrowheads="1"/>
          </p:cNvSpPr>
          <p:nvPr>
            <p:custDataLst>
              <p:tags r:id="rId2"/>
            </p:custDataLst>
          </p:nvPr>
        </p:nvSpPr>
        <p:spPr bwMode="auto">
          <a:xfrm>
            <a:off x="200025" y="1608138"/>
            <a:ext cx="10537825" cy="5078412"/>
          </a:xfrm>
          <a:prstGeom prst="rect">
            <a:avLst/>
          </a:prstGeom>
          <a:noFill/>
          <a:ln w="9525">
            <a:noFill/>
            <a:miter lim="800000"/>
            <a:headEnd/>
            <a:tailEnd/>
          </a:ln>
        </p:spPr>
        <p:txBody>
          <a:bodyPr>
            <a:spAutoFit/>
          </a:bodyPr>
          <a:lstStyle/>
          <a:p>
            <a:pPr indent="457200">
              <a:lnSpc>
                <a:spcPct val="150000"/>
              </a:lnSpc>
            </a:pPr>
            <a:r>
              <a:rPr lang="zh-CN" altLang="en-US" sz="2400">
                <a:latin typeface="黑体" pitchFamily="49" charset="-122"/>
                <a:ea typeface="黑体" pitchFamily="49" charset="-122"/>
              </a:rPr>
              <a:t>这首</a:t>
            </a:r>
            <a:r>
              <a:rPr lang="zh-CN" altLang="zh-CN" sz="2400">
                <a:latin typeface="黑体" pitchFamily="49" charset="-122"/>
                <a:ea typeface="黑体" pitchFamily="49" charset="-122"/>
              </a:rPr>
              <a:t>诗中始终</a:t>
            </a:r>
            <a:r>
              <a:rPr lang="zh-CN" altLang="en-US" sz="2400">
                <a:latin typeface="黑体" pitchFamily="49" charset="-122"/>
                <a:ea typeface="黑体" pitchFamily="49" charset="-122"/>
              </a:rPr>
              <a:t>充满</a:t>
            </a:r>
            <a:r>
              <a:rPr lang="zh-CN" altLang="zh-CN" sz="2400">
                <a:latin typeface="黑体" pitchFamily="49" charset="-122"/>
                <a:ea typeface="黑体" pitchFamily="49" charset="-122"/>
              </a:rPr>
              <a:t>浓烈的对比意绪：强大和弱小，光明和幽暗，热闹和沉寂，高拔和低矮……</a:t>
            </a:r>
            <a:endParaRPr lang="en-US" altLang="zh-CN" sz="2400">
              <a:latin typeface="黑体" pitchFamily="49" charset="-122"/>
              <a:ea typeface="黑体" pitchFamily="49" charset="-122"/>
            </a:endParaRPr>
          </a:p>
          <a:p>
            <a:pPr indent="457200">
              <a:lnSpc>
                <a:spcPct val="150000"/>
              </a:lnSpc>
            </a:pPr>
            <a:r>
              <a:rPr lang="zh-CN" altLang="zh-CN" sz="2400">
                <a:latin typeface="黑体" pitchFamily="49" charset="-122"/>
                <a:ea typeface="黑体" pitchFamily="49" charset="-122"/>
              </a:rPr>
              <a:t>在峨日朵雪峰之侧坚守住高度的不是强大的雄鹰或雪豹而是弱小得可怜的蜘蛛；</a:t>
            </a:r>
            <a:endParaRPr lang="en-US" altLang="zh-CN" sz="2400">
              <a:latin typeface="黑体" pitchFamily="49" charset="-122"/>
              <a:ea typeface="黑体" pitchFamily="49" charset="-122"/>
            </a:endParaRPr>
          </a:p>
          <a:p>
            <a:pPr indent="457200">
              <a:lnSpc>
                <a:spcPct val="150000"/>
              </a:lnSpc>
            </a:pPr>
            <a:r>
              <a:rPr lang="zh-CN" altLang="zh-CN" sz="2400">
                <a:latin typeface="黑体" pitchFamily="49" charset="-122"/>
                <a:ea typeface="黑体" pitchFamily="49" charset="-122"/>
              </a:rPr>
              <a:t>光明的太阳不过是虚妄的神明和幻象的真理的别称</a:t>
            </a:r>
            <a:r>
              <a:rPr lang="zh-CN" altLang="en-US" sz="2400">
                <a:latin typeface="黑体" pitchFamily="49" charset="-122"/>
                <a:ea typeface="黑体" pitchFamily="49" charset="-122"/>
              </a:rPr>
              <a:t>；</a:t>
            </a:r>
            <a:endParaRPr lang="en-US" altLang="zh-CN" sz="2400">
              <a:latin typeface="黑体" pitchFamily="49" charset="-122"/>
              <a:ea typeface="黑体" pitchFamily="49" charset="-122"/>
            </a:endParaRPr>
          </a:p>
          <a:p>
            <a:pPr indent="457200">
              <a:lnSpc>
                <a:spcPct val="150000"/>
              </a:lnSpc>
            </a:pPr>
            <a:r>
              <a:rPr lang="zh-CN" altLang="zh-CN" sz="2400">
                <a:latin typeface="黑体" pitchFamily="49" charset="-122"/>
                <a:ea typeface="黑体" pitchFamily="49" charset="-122"/>
              </a:rPr>
              <a:t>堆砌的石砾不过是狂热的信念、迷信的追求、廉价的乐观的代号，而它们正在跃入幽暗却引力无穷的山海，正在滑向棕色的深渊；</a:t>
            </a:r>
            <a:endParaRPr lang="en-US" altLang="zh-CN" sz="2400">
              <a:latin typeface="黑体" pitchFamily="49" charset="-122"/>
              <a:ea typeface="黑体" pitchFamily="49" charset="-122"/>
            </a:endParaRPr>
          </a:p>
          <a:p>
            <a:pPr indent="457200">
              <a:lnSpc>
                <a:spcPct val="150000"/>
              </a:lnSpc>
            </a:pPr>
            <a:r>
              <a:rPr lang="zh-CN" altLang="zh-CN" sz="2400">
                <a:latin typeface="黑体" pitchFamily="49" charset="-122"/>
                <a:ea typeface="黑体" pitchFamily="49" charset="-122"/>
              </a:rPr>
              <a:t>一派嚣鸣的、像军旅的喊杀声的，原来是在“滑坡”，是在“远去”，而接纳和归结它们的恰恰是沉寂和冷静…</a:t>
            </a:r>
          </a:p>
        </p:txBody>
      </p:sp>
      <p:sp>
        <p:nvSpPr>
          <p:cNvPr id="5" name="矩形 4"/>
          <p:cNvSpPr/>
          <p:nvPr>
            <p:custDataLst>
              <p:tags r:id="rId3"/>
            </p:custDataLst>
          </p:nvPr>
        </p:nvSpPr>
        <p:spPr>
          <a:xfrm>
            <a:off x="4438650" y="892175"/>
            <a:ext cx="3140075" cy="715963"/>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en-US" sz="3200" b="1" kern="0">
                <a:solidFill>
                  <a:srgbClr val="FF0000"/>
                </a:solidFill>
                <a:latin typeface="黑体" pitchFamily="49" charset="-122"/>
                <a:ea typeface="黑体" pitchFamily="49" charset="-122"/>
                <a:cs typeface="Times New Roman" panose="02020603050405020304" pitchFamily="18" charset="0"/>
              </a:rPr>
              <a:t>诗中的反讽手法</a:t>
            </a:r>
            <a:endParaRPr lang="zh-CN" altLang="en-US" sz="3200" b="1" kern="0">
              <a:solidFill>
                <a:srgbClr val="FF0000"/>
              </a:solidFill>
              <a:latin typeface="黑体" pitchFamily="49" charset="-122"/>
              <a:ea typeface="黑体" pitchFamily="49" charset="-122"/>
              <a:cs typeface="Times New Roman" panose="02020603050405020304" pitchFamily="18" charset="0"/>
            </a:endParaRPr>
          </a:p>
        </p:txBody>
      </p:sp>
      <p:sp>
        <p:nvSpPr>
          <p:cNvPr id="30725" name="文本框 2"/>
          <p:cNvSpPr txBox="1">
            <a:spLocks noChangeArrowheads="1"/>
          </p:cNvSpPr>
          <p:nvPr>
            <p:custDataLst>
              <p:tags r:id="rId4"/>
            </p:custDataLst>
          </p:nvPr>
        </p:nvSpPr>
        <p:spPr bwMode="auto">
          <a:xfrm>
            <a:off x="10948988" y="3059113"/>
            <a:ext cx="1042987" cy="1816100"/>
          </a:xfrm>
          <a:prstGeom prst="rect">
            <a:avLst/>
          </a:prstGeom>
          <a:noFill/>
          <a:ln w="9525">
            <a:noFill/>
            <a:miter lim="800000"/>
            <a:headEnd/>
            <a:tailEnd/>
          </a:ln>
        </p:spPr>
        <p:txBody>
          <a:bodyPr>
            <a:spAutoFit/>
          </a:bodyPr>
          <a:lstStyle/>
          <a:p>
            <a:r>
              <a:rPr lang="zh-CN" altLang="en-US" sz="2800">
                <a:solidFill>
                  <a:srgbClr val="FF0000"/>
                </a:solidFill>
                <a:latin typeface="黑体" pitchFamily="49" charset="-122"/>
                <a:ea typeface="黑体" pitchFamily="49" charset="-122"/>
              </a:rPr>
              <a:t>坚守</a:t>
            </a:r>
            <a:endParaRPr lang="en-US" altLang="zh-CN" sz="2800">
              <a:solidFill>
                <a:srgbClr val="FF0000"/>
              </a:solidFill>
              <a:latin typeface="黑体" pitchFamily="49" charset="-122"/>
              <a:ea typeface="黑体" pitchFamily="49" charset="-122"/>
            </a:endParaRPr>
          </a:p>
          <a:p>
            <a:r>
              <a:rPr lang="zh-CN" altLang="en-US" sz="2800">
                <a:solidFill>
                  <a:srgbClr val="FF0000"/>
                </a:solidFill>
                <a:latin typeface="黑体" pitchFamily="49" charset="-122"/>
                <a:ea typeface="黑体" pitchFamily="49" charset="-122"/>
              </a:rPr>
              <a:t>冷静</a:t>
            </a:r>
            <a:endParaRPr lang="en-US" altLang="zh-CN" sz="2800">
              <a:solidFill>
                <a:srgbClr val="FF0000"/>
              </a:solidFill>
              <a:latin typeface="黑体" pitchFamily="49" charset="-122"/>
              <a:ea typeface="黑体" pitchFamily="49" charset="-122"/>
            </a:endParaRPr>
          </a:p>
          <a:p>
            <a:r>
              <a:rPr lang="zh-CN" altLang="en-US" sz="2800">
                <a:solidFill>
                  <a:srgbClr val="FF0000"/>
                </a:solidFill>
                <a:latin typeface="黑体" pitchFamily="49" charset="-122"/>
                <a:ea typeface="黑体" pitchFamily="49" charset="-122"/>
              </a:rPr>
              <a:t>真实</a:t>
            </a:r>
            <a:endParaRPr lang="en-US" altLang="zh-CN" sz="2800">
              <a:solidFill>
                <a:srgbClr val="FF0000"/>
              </a:solidFill>
              <a:latin typeface="黑体" pitchFamily="49" charset="-122"/>
              <a:ea typeface="黑体" pitchFamily="49" charset="-122"/>
            </a:endParaRPr>
          </a:p>
          <a:p>
            <a:r>
              <a:rPr lang="zh-CN" altLang="en-US" sz="2800">
                <a:solidFill>
                  <a:srgbClr val="FF0000"/>
                </a:solidFill>
                <a:latin typeface="黑体" pitchFamily="49" charset="-122"/>
                <a:ea typeface="黑体" pitchFamily="49" charset="-122"/>
              </a:rPr>
              <a:t>理智</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3"/>
          <a:srcRect/>
          <a:stretch>
            <a:fillRect/>
          </a:stretch>
        </a:blipFill>
        <a:effectLst/>
      </p:bgPr>
    </p:bg>
    <p:spTree>
      <p:nvGrpSpPr>
        <p:cNvPr id="1" name=""/>
        <p:cNvGrpSpPr/>
        <p:nvPr/>
      </p:nvGrpSpPr>
      <p:grpSpPr>
        <a:xfrm>
          <a:off x="0" y="0"/>
          <a:ext cx="0" cy="0"/>
          <a:chOff x="0" y="0"/>
          <a:chExt cx="0" cy="0"/>
        </a:xfrm>
      </p:grpSpPr>
      <p:sp>
        <p:nvSpPr>
          <p:cNvPr id="31746"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31747" name="矩形 1"/>
          <p:cNvSpPr>
            <a:spLocks noChangeArrowheads="1"/>
          </p:cNvSpPr>
          <p:nvPr>
            <p:custDataLst>
              <p:tags r:id="rId2"/>
            </p:custDataLst>
          </p:nvPr>
        </p:nvSpPr>
        <p:spPr bwMode="auto">
          <a:xfrm>
            <a:off x="3071813" y="3125788"/>
            <a:ext cx="1074737" cy="715962"/>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石砾</a:t>
            </a:r>
            <a:endParaRPr lang="zh-CN" altLang="zh-CN" sz="3200">
              <a:solidFill>
                <a:srgbClr val="FF0000"/>
              </a:solidFill>
              <a:latin typeface="黑体" pitchFamily="49" charset="-122"/>
              <a:ea typeface="黑体" pitchFamily="49" charset="-122"/>
            </a:endParaRPr>
          </a:p>
        </p:txBody>
      </p:sp>
      <p:sp>
        <p:nvSpPr>
          <p:cNvPr id="5" name="矩形 4"/>
          <p:cNvSpPr/>
          <p:nvPr>
            <p:custDataLst>
              <p:tags r:id="rId3"/>
            </p:custDataLst>
          </p:nvPr>
        </p:nvSpPr>
        <p:spPr>
          <a:xfrm>
            <a:off x="4143375" y="1082675"/>
            <a:ext cx="3140075" cy="714375"/>
          </a:xfrm>
          <a:prstGeom prst="rect">
            <a:avLst/>
          </a:prstGeom>
          <a:solidFill>
            <a:schemeClr val="bg2"/>
          </a:solidFill>
        </p:spPr>
        <p:txBody>
          <a:bodyPr>
            <a:spAutoFit/>
          </a:bodyPr>
          <a:lstStyle/>
          <a:p>
            <a:pPr fontAlgn="auto">
              <a:lnSpc>
                <a:spcPct val="150000"/>
              </a:lnSpc>
              <a:spcBef>
                <a:spcPts val="0"/>
              </a:spcBef>
              <a:spcAft>
                <a:spcPts val="0"/>
              </a:spcAft>
              <a:defRPr/>
            </a:pPr>
            <a:r>
              <a:rPr lang="zh-CN" altLang="en-US" sz="3200" b="1" kern="0">
                <a:solidFill>
                  <a:srgbClr val="FF0000"/>
                </a:solidFill>
                <a:latin typeface="黑体" pitchFamily="49" charset="-122"/>
                <a:ea typeface="黑体" pitchFamily="49" charset="-122"/>
                <a:cs typeface="Times New Roman" panose="02020603050405020304" pitchFamily="18" charset="0"/>
              </a:rPr>
              <a:t>诗中的反讽手法</a:t>
            </a:r>
            <a:endParaRPr lang="zh-CN" altLang="en-US" sz="3200" b="1" kern="0">
              <a:solidFill>
                <a:srgbClr val="FF0000"/>
              </a:solidFill>
              <a:latin typeface="黑体" pitchFamily="49" charset="-122"/>
              <a:ea typeface="黑体" pitchFamily="49" charset="-122"/>
              <a:cs typeface="Times New Roman" panose="02020603050405020304" pitchFamily="18" charset="0"/>
            </a:endParaRPr>
          </a:p>
        </p:txBody>
      </p:sp>
      <p:sp>
        <p:nvSpPr>
          <p:cNvPr id="3" name="文本框 2"/>
          <p:cNvSpPr txBox="1"/>
          <p:nvPr>
            <p:custDataLst>
              <p:tags r:id="rId4"/>
            </p:custDataLst>
          </p:nvPr>
        </p:nvSpPr>
        <p:spPr>
          <a:xfrm>
            <a:off x="8778875" y="2862263"/>
            <a:ext cx="1042988" cy="2678112"/>
          </a:xfrm>
          <a:prstGeom prst="rect">
            <a:avLst/>
          </a:prstGeom>
          <a:solidFill>
            <a:schemeClr val="tx2">
              <a:lumMod val="20000"/>
              <a:lumOff val="80000"/>
            </a:schemeClr>
          </a:solidFill>
          <a:ln>
            <a:solidFill>
              <a:schemeClr val="bg2">
                <a:lumMod val="50000"/>
              </a:schemeClr>
            </a:solidFill>
          </a:ln>
        </p:spPr>
        <p:txBody>
          <a:bodyPr>
            <a:spAutoFit/>
          </a:bodyPr>
          <a:lstStyle/>
          <a:p>
            <a:pPr fontAlgn="auto">
              <a:lnSpc>
                <a:spcPct val="150000"/>
              </a:lnSpc>
              <a:spcBef>
                <a:spcPts val="0"/>
              </a:spcBef>
              <a:spcAft>
                <a:spcPts val="0"/>
              </a:spcAft>
              <a:defRPr/>
            </a:pPr>
            <a:r>
              <a:rPr lang="zh-CN" altLang="en-US" sz="2800">
                <a:latin typeface="黑体" pitchFamily="49" charset="-122"/>
                <a:ea typeface="黑体" pitchFamily="49" charset="-122"/>
              </a:rPr>
              <a:t>坚守</a:t>
            </a:r>
            <a:endParaRPr lang="en-US" altLang="zh-CN" sz="2800">
              <a:latin typeface="黑体" pitchFamily="49" charset="-122"/>
              <a:ea typeface="黑体" pitchFamily="49" charset="-122"/>
            </a:endParaRPr>
          </a:p>
          <a:p>
            <a:pPr fontAlgn="auto">
              <a:lnSpc>
                <a:spcPct val="150000"/>
              </a:lnSpc>
              <a:spcBef>
                <a:spcPts val="0"/>
              </a:spcBef>
              <a:spcAft>
                <a:spcPts val="0"/>
              </a:spcAft>
              <a:defRPr/>
            </a:pPr>
            <a:r>
              <a:rPr lang="zh-CN" altLang="en-US" sz="2800">
                <a:latin typeface="黑体" pitchFamily="49" charset="-122"/>
                <a:ea typeface="黑体" pitchFamily="49" charset="-122"/>
              </a:rPr>
              <a:t>冷静</a:t>
            </a:r>
            <a:endParaRPr lang="en-US" altLang="zh-CN" sz="2800">
              <a:latin typeface="黑体" pitchFamily="49" charset="-122"/>
              <a:ea typeface="黑体" pitchFamily="49" charset="-122"/>
            </a:endParaRPr>
          </a:p>
          <a:p>
            <a:pPr fontAlgn="auto">
              <a:lnSpc>
                <a:spcPct val="150000"/>
              </a:lnSpc>
              <a:spcBef>
                <a:spcPts val="0"/>
              </a:spcBef>
              <a:spcAft>
                <a:spcPts val="0"/>
              </a:spcAft>
              <a:defRPr/>
            </a:pPr>
            <a:r>
              <a:rPr lang="zh-CN" altLang="en-US" sz="2800">
                <a:latin typeface="黑体" pitchFamily="49" charset="-122"/>
                <a:ea typeface="黑体" pitchFamily="49" charset="-122"/>
              </a:rPr>
              <a:t>真实</a:t>
            </a:r>
            <a:endParaRPr lang="en-US" altLang="zh-CN" sz="2800">
              <a:latin typeface="黑体" pitchFamily="49" charset="-122"/>
              <a:ea typeface="黑体" pitchFamily="49" charset="-122"/>
            </a:endParaRPr>
          </a:p>
          <a:p>
            <a:pPr fontAlgn="auto">
              <a:lnSpc>
                <a:spcPct val="150000"/>
              </a:lnSpc>
              <a:spcBef>
                <a:spcPts val="0"/>
              </a:spcBef>
              <a:spcAft>
                <a:spcPts val="0"/>
              </a:spcAft>
              <a:defRPr/>
            </a:pPr>
            <a:r>
              <a:rPr lang="zh-CN" altLang="en-US" sz="2800">
                <a:latin typeface="黑体" pitchFamily="49" charset="-122"/>
                <a:ea typeface="黑体" pitchFamily="49" charset="-122"/>
              </a:rPr>
              <a:t>理智</a:t>
            </a:r>
          </a:p>
        </p:txBody>
      </p:sp>
      <p:sp>
        <p:nvSpPr>
          <p:cNvPr id="7" name="矩形 6"/>
          <p:cNvSpPr/>
          <p:nvPr>
            <p:custDataLst>
              <p:tags r:id="rId5"/>
            </p:custDataLst>
          </p:nvPr>
        </p:nvSpPr>
        <p:spPr>
          <a:xfrm>
            <a:off x="6961188" y="2238375"/>
            <a:ext cx="1033462" cy="714375"/>
          </a:xfrm>
          <a:prstGeom prst="rect">
            <a:avLst/>
          </a:prstGeom>
        </p:spPr>
        <p:txBody>
          <a:bodyPr>
            <a:spAutoFit/>
          </a:bodyPr>
          <a:lstStyle/>
          <a:p>
            <a:pPr fontAlgn="auto">
              <a:lnSpc>
                <a:spcPct val="150000"/>
              </a:lnSpc>
              <a:spcBef>
                <a:spcPts val="0"/>
              </a:spcBef>
              <a:spcAft>
                <a:spcPts val="0"/>
              </a:spcAft>
              <a:defRPr/>
            </a:pPr>
            <a:r>
              <a:rPr lang="zh-CN" altLang="en-US" sz="3200">
                <a:solidFill>
                  <a:schemeClr val="accent3">
                    <a:lumMod val="50000"/>
                  </a:schemeClr>
                </a:solidFill>
                <a:latin typeface="黑体" pitchFamily="49" charset="-122"/>
                <a:ea typeface="黑体" pitchFamily="49" charset="-122"/>
              </a:rPr>
              <a:t>山海</a:t>
            </a:r>
            <a:endParaRPr lang="zh-CN" altLang="zh-CN" sz="3200">
              <a:solidFill>
                <a:schemeClr val="accent3">
                  <a:lumMod val="50000"/>
                </a:schemeClr>
              </a:solidFill>
              <a:latin typeface="黑体" pitchFamily="49" charset="-122"/>
              <a:ea typeface="黑体" pitchFamily="49" charset="-122"/>
            </a:endParaRPr>
          </a:p>
        </p:txBody>
      </p:sp>
      <p:sp>
        <p:nvSpPr>
          <p:cNvPr id="31751" name="矩形 7"/>
          <p:cNvSpPr>
            <a:spLocks noChangeArrowheads="1"/>
          </p:cNvSpPr>
          <p:nvPr>
            <p:custDataLst>
              <p:tags r:id="rId6"/>
            </p:custDataLst>
          </p:nvPr>
        </p:nvSpPr>
        <p:spPr bwMode="auto">
          <a:xfrm>
            <a:off x="3055938" y="2260600"/>
            <a:ext cx="1090612" cy="715963"/>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太阳</a:t>
            </a:r>
            <a:endParaRPr lang="zh-CN" altLang="zh-CN" sz="3200">
              <a:solidFill>
                <a:srgbClr val="FF0000"/>
              </a:solidFill>
              <a:latin typeface="黑体" pitchFamily="49" charset="-122"/>
              <a:ea typeface="黑体" pitchFamily="49" charset="-122"/>
            </a:endParaRPr>
          </a:p>
        </p:txBody>
      </p:sp>
      <p:sp>
        <p:nvSpPr>
          <p:cNvPr id="9" name="矩形 8"/>
          <p:cNvSpPr/>
          <p:nvPr>
            <p:custDataLst>
              <p:tags r:id="rId7"/>
            </p:custDataLst>
          </p:nvPr>
        </p:nvSpPr>
        <p:spPr>
          <a:xfrm>
            <a:off x="6961188" y="3198813"/>
            <a:ext cx="1033462" cy="714375"/>
          </a:xfrm>
          <a:prstGeom prst="rect">
            <a:avLst/>
          </a:prstGeom>
        </p:spPr>
        <p:txBody>
          <a:bodyPr>
            <a:spAutoFit/>
          </a:bodyPr>
          <a:lstStyle/>
          <a:p>
            <a:pPr fontAlgn="auto">
              <a:lnSpc>
                <a:spcPct val="150000"/>
              </a:lnSpc>
              <a:spcBef>
                <a:spcPts val="0"/>
              </a:spcBef>
              <a:spcAft>
                <a:spcPts val="0"/>
              </a:spcAft>
              <a:defRPr/>
            </a:pPr>
            <a:r>
              <a:rPr lang="zh-CN" altLang="en-US" sz="3200">
                <a:solidFill>
                  <a:schemeClr val="accent3">
                    <a:lumMod val="50000"/>
                  </a:schemeClr>
                </a:solidFill>
                <a:latin typeface="黑体" pitchFamily="49" charset="-122"/>
                <a:ea typeface="黑体" pitchFamily="49" charset="-122"/>
              </a:rPr>
              <a:t>深渊</a:t>
            </a:r>
            <a:endParaRPr lang="zh-CN" altLang="zh-CN" sz="3200">
              <a:solidFill>
                <a:schemeClr val="accent3">
                  <a:lumMod val="50000"/>
                </a:schemeClr>
              </a:solidFill>
              <a:latin typeface="黑体" pitchFamily="49" charset="-122"/>
              <a:ea typeface="黑体" pitchFamily="49" charset="-122"/>
            </a:endParaRPr>
          </a:p>
        </p:txBody>
      </p:sp>
      <p:sp>
        <p:nvSpPr>
          <p:cNvPr id="31753" name="矩形 9"/>
          <p:cNvSpPr>
            <a:spLocks noChangeArrowheads="1"/>
          </p:cNvSpPr>
          <p:nvPr>
            <p:custDataLst>
              <p:tags r:id="rId8"/>
            </p:custDataLst>
          </p:nvPr>
        </p:nvSpPr>
        <p:spPr bwMode="auto">
          <a:xfrm>
            <a:off x="3071813" y="3968750"/>
            <a:ext cx="1074737" cy="715963"/>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雄鹰</a:t>
            </a:r>
            <a:endParaRPr lang="zh-CN" altLang="zh-CN" sz="3200">
              <a:solidFill>
                <a:srgbClr val="FF0000"/>
              </a:solidFill>
              <a:latin typeface="黑体" pitchFamily="49" charset="-122"/>
              <a:ea typeface="黑体" pitchFamily="49" charset="-122"/>
            </a:endParaRPr>
          </a:p>
        </p:txBody>
      </p:sp>
      <p:sp>
        <p:nvSpPr>
          <p:cNvPr id="31754" name="矩形 10"/>
          <p:cNvSpPr>
            <a:spLocks noChangeArrowheads="1"/>
          </p:cNvSpPr>
          <p:nvPr>
            <p:custDataLst>
              <p:tags r:id="rId9"/>
            </p:custDataLst>
          </p:nvPr>
        </p:nvSpPr>
        <p:spPr bwMode="auto">
          <a:xfrm>
            <a:off x="3071813" y="4799013"/>
            <a:ext cx="1074737" cy="714375"/>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雪豹</a:t>
            </a:r>
            <a:endParaRPr lang="zh-CN" altLang="zh-CN" sz="3200">
              <a:solidFill>
                <a:srgbClr val="FF0000"/>
              </a:solidFill>
              <a:latin typeface="黑体" pitchFamily="49" charset="-122"/>
              <a:ea typeface="黑体" pitchFamily="49" charset="-122"/>
            </a:endParaRPr>
          </a:p>
        </p:txBody>
      </p:sp>
      <p:sp>
        <p:nvSpPr>
          <p:cNvPr id="12" name="矩形 11"/>
          <p:cNvSpPr/>
          <p:nvPr>
            <p:custDataLst>
              <p:tags r:id="rId10"/>
            </p:custDataLst>
          </p:nvPr>
        </p:nvSpPr>
        <p:spPr>
          <a:xfrm>
            <a:off x="7004050" y="4310063"/>
            <a:ext cx="1033463" cy="715962"/>
          </a:xfrm>
          <a:prstGeom prst="rect">
            <a:avLst/>
          </a:prstGeom>
        </p:spPr>
        <p:txBody>
          <a:bodyPr>
            <a:spAutoFit/>
          </a:bodyPr>
          <a:lstStyle/>
          <a:p>
            <a:pPr fontAlgn="auto">
              <a:lnSpc>
                <a:spcPct val="150000"/>
              </a:lnSpc>
              <a:spcBef>
                <a:spcPts val="0"/>
              </a:spcBef>
              <a:spcAft>
                <a:spcPts val="0"/>
              </a:spcAft>
              <a:defRPr/>
            </a:pPr>
            <a:r>
              <a:rPr lang="zh-CN" altLang="en-US" sz="3200">
                <a:solidFill>
                  <a:schemeClr val="accent3">
                    <a:lumMod val="50000"/>
                  </a:schemeClr>
                </a:solidFill>
                <a:latin typeface="黑体" pitchFamily="49" charset="-122"/>
                <a:ea typeface="黑体" pitchFamily="49" charset="-122"/>
              </a:rPr>
              <a:t>蜘蛛</a:t>
            </a:r>
            <a:endParaRPr lang="zh-CN" altLang="zh-CN" sz="3200">
              <a:solidFill>
                <a:schemeClr val="accent3">
                  <a:lumMod val="50000"/>
                </a:schemeClr>
              </a:solidFill>
              <a:latin typeface="黑体" pitchFamily="49" charset="-122"/>
              <a:ea typeface="黑体" pitchFamily="49" charset="-122"/>
            </a:endParaRPr>
          </a:p>
        </p:txBody>
      </p:sp>
      <p:sp>
        <p:nvSpPr>
          <p:cNvPr id="31756" name="矩形 12"/>
          <p:cNvSpPr>
            <a:spLocks noChangeArrowheads="1"/>
          </p:cNvSpPr>
          <p:nvPr>
            <p:custDataLst>
              <p:tags r:id="rId11"/>
            </p:custDataLst>
          </p:nvPr>
        </p:nvSpPr>
        <p:spPr bwMode="auto">
          <a:xfrm>
            <a:off x="2867025" y="5618163"/>
            <a:ext cx="1468438" cy="714375"/>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喊杀声</a:t>
            </a:r>
            <a:endParaRPr lang="zh-CN" altLang="zh-CN" sz="3200">
              <a:solidFill>
                <a:srgbClr val="FF0000"/>
              </a:solidFill>
              <a:latin typeface="黑体" pitchFamily="49" charset="-122"/>
              <a:ea typeface="黑体" pitchFamily="49" charset="-122"/>
            </a:endParaRPr>
          </a:p>
        </p:txBody>
      </p:sp>
      <p:sp>
        <p:nvSpPr>
          <p:cNvPr id="14" name="矩形 13"/>
          <p:cNvSpPr/>
          <p:nvPr>
            <p:custDataLst>
              <p:tags r:id="rId12"/>
            </p:custDataLst>
          </p:nvPr>
        </p:nvSpPr>
        <p:spPr>
          <a:xfrm>
            <a:off x="7031038" y="5618163"/>
            <a:ext cx="1033462" cy="714375"/>
          </a:xfrm>
          <a:prstGeom prst="rect">
            <a:avLst/>
          </a:prstGeom>
        </p:spPr>
        <p:txBody>
          <a:bodyPr>
            <a:spAutoFit/>
          </a:bodyPr>
          <a:lstStyle/>
          <a:p>
            <a:pPr fontAlgn="auto">
              <a:lnSpc>
                <a:spcPct val="150000"/>
              </a:lnSpc>
              <a:spcBef>
                <a:spcPts val="0"/>
              </a:spcBef>
              <a:spcAft>
                <a:spcPts val="0"/>
              </a:spcAft>
              <a:defRPr/>
            </a:pPr>
            <a:r>
              <a:rPr lang="zh-CN" altLang="en-US" sz="3200">
                <a:solidFill>
                  <a:schemeClr val="accent3">
                    <a:lumMod val="50000"/>
                  </a:schemeClr>
                </a:solidFill>
                <a:latin typeface="黑体" pitchFamily="49" charset="-122"/>
                <a:ea typeface="黑体" pitchFamily="49" charset="-122"/>
              </a:rPr>
              <a:t>默享</a:t>
            </a:r>
            <a:endParaRPr lang="zh-CN" altLang="zh-CN" sz="3200">
              <a:solidFill>
                <a:schemeClr val="accent3">
                  <a:lumMod val="50000"/>
                </a:schemeClr>
              </a:solidFill>
              <a:latin typeface="黑体" pitchFamily="49" charset="-122"/>
              <a:ea typeface="黑体" pitchFamily="49" charset="-122"/>
            </a:endParaRPr>
          </a:p>
        </p:txBody>
      </p:sp>
      <p:sp>
        <p:nvSpPr>
          <p:cNvPr id="31758" name="文本框 14"/>
          <p:cNvSpPr txBox="1">
            <a:spLocks noChangeArrowheads="1"/>
          </p:cNvSpPr>
          <p:nvPr>
            <p:custDataLst>
              <p:tags r:id="rId13"/>
            </p:custDataLst>
          </p:nvPr>
        </p:nvSpPr>
        <p:spPr bwMode="auto">
          <a:xfrm>
            <a:off x="5735638" y="2590800"/>
            <a:ext cx="688975" cy="3540125"/>
          </a:xfrm>
          <a:prstGeom prst="rect">
            <a:avLst/>
          </a:prstGeom>
          <a:solidFill>
            <a:schemeClr val="accent1"/>
          </a:solidFill>
          <a:ln w="9525">
            <a:noFill/>
            <a:miter lim="800000"/>
            <a:headEnd/>
            <a:tailEnd/>
          </a:ln>
        </p:spPr>
        <p:txBody>
          <a:bodyPr>
            <a:spAutoFit/>
          </a:bodyPr>
          <a:lstStyle/>
          <a:p>
            <a:r>
              <a:rPr lang="zh-CN" altLang="en-US" sz="3200" b="1">
                <a:solidFill>
                  <a:srgbClr val="FF0000"/>
                </a:solidFill>
                <a:latin typeface="黑体" pitchFamily="49" charset="-122"/>
                <a:ea typeface="黑体" pitchFamily="49" charset="-122"/>
              </a:rPr>
              <a:t>我</a:t>
            </a:r>
            <a:endParaRPr lang="en-US" altLang="zh-CN" sz="3200" b="1">
              <a:solidFill>
                <a:srgbClr val="FF0000"/>
              </a:solidFill>
              <a:latin typeface="黑体" pitchFamily="49" charset="-122"/>
              <a:ea typeface="黑体" pitchFamily="49" charset="-122"/>
            </a:endParaRPr>
          </a:p>
          <a:p>
            <a:endParaRPr lang="en-US" altLang="zh-CN" sz="3200" b="1">
              <a:solidFill>
                <a:srgbClr val="FF0000"/>
              </a:solidFill>
              <a:latin typeface="黑体" pitchFamily="49" charset="-122"/>
              <a:ea typeface="黑体" pitchFamily="49" charset="-122"/>
            </a:endParaRPr>
          </a:p>
          <a:p>
            <a:r>
              <a:rPr lang="zh-CN" altLang="en-US" sz="3200" b="1">
                <a:solidFill>
                  <a:srgbClr val="FF0000"/>
                </a:solidFill>
                <a:latin typeface="黑体" pitchFamily="49" charset="-122"/>
                <a:ea typeface="黑体" pitchFamily="49" charset="-122"/>
              </a:rPr>
              <a:t>的</a:t>
            </a:r>
            <a:endParaRPr lang="en-US" altLang="zh-CN" sz="3200" b="1">
              <a:solidFill>
                <a:srgbClr val="FF0000"/>
              </a:solidFill>
              <a:latin typeface="黑体" pitchFamily="49" charset="-122"/>
              <a:ea typeface="黑体" pitchFamily="49" charset="-122"/>
            </a:endParaRPr>
          </a:p>
          <a:p>
            <a:endParaRPr lang="en-US" altLang="zh-CN" sz="3200" b="1">
              <a:solidFill>
                <a:srgbClr val="FF0000"/>
              </a:solidFill>
              <a:latin typeface="黑体" pitchFamily="49" charset="-122"/>
              <a:ea typeface="黑体" pitchFamily="49" charset="-122"/>
            </a:endParaRPr>
          </a:p>
          <a:p>
            <a:r>
              <a:rPr lang="zh-CN" altLang="en-US" sz="3200" b="1">
                <a:solidFill>
                  <a:srgbClr val="FF0000"/>
                </a:solidFill>
                <a:latin typeface="黑体" pitchFamily="49" charset="-122"/>
                <a:ea typeface="黑体" pitchFamily="49" charset="-122"/>
              </a:rPr>
              <a:t>高</a:t>
            </a:r>
            <a:endParaRPr lang="en-US" altLang="zh-CN" sz="3200" b="1">
              <a:solidFill>
                <a:srgbClr val="FF0000"/>
              </a:solidFill>
              <a:latin typeface="黑体" pitchFamily="49" charset="-122"/>
              <a:ea typeface="黑体" pitchFamily="49" charset="-122"/>
            </a:endParaRPr>
          </a:p>
          <a:p>
            <a:endParaRPr lang="en-US" altLang="zh-CN" sz="3200" b="1">
              <a:solidFill>
                <a:srgbClr val="FF0000"/>
              </a:solidFill>
              <a:latin typeface="黑体" pitchFamily="49" charset="-122"/>
              <a:ea typeface="黑体" pitchFamily="49" charset="-122"/>
            </a:endParaRPr>
          </a:p>
          <a:p>
            <a:r>
              <a:rPr lang="zh-CN" altLang="en-US" sz="3200" b="1">
                <a:solidFill>
                  <a:srgbClr val="FF0000"/>
                </a:solidFill>
                <a:latin typeface="黑体" pitchFamily="49" charset="-122"/>
                <a:ea typeface="黑体" pitchFamily="49" charset="-122"/>
              </a:rPr>
              <a:t>度</a:t>
            </a:r>
          </a:p>
        </p:txBody>
      </p:sp>
      <p:cxnSp>
        <p:nvCxnSpPr>
          <p:cNvPr id="18" name="直接箭头连接符 17"/>
          <p:cNvCxnSpPr/>
          <p:nvPr>
            <p:custDataLst>
              <p:tags r:id="rId14"/>
            </p:custDataLst>
          </p:nvPr>
        </p:nvCxnSpPr>
        <p:spPr>
          <a:xfrm>
            <a:off x="4265613" y="2676525"/>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custDataLst>
              <p:tags r:id="rId15"/>
            </p:custDataLst>
          </p:nvPr>
        </p:nvCxnSpPr>
        <p:spPr>
          <a:xfrm>
            <a:off x="4265613" y="3663950"/>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custDataLst>
              <p:tags r:id="rId16"/>
            </p:custDataLst>
          </p:nvPr>
        </p:nvCxnSpPr>
        <p:spPr>
          <a:xfrm>
            <a:off x="4265613" y="4749800"/>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custDataLst>
              <p:tags r:id="rId17"/>
            </p:custDataLst>
          </p:nvPr>
        </p:nvCxnSpPr>
        <p:spPr>
          <a:xfrm>
            <a:off x="4319588" y="6045200"/>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31763" name="文本框 21"/>
          <p:cNvSpPr txBox="1">
            <a:spLocks noChangeArrowheads="1"/>
          </p:cNvSpPr>
          <p:nvPr>
            <p:custDataLst>
              <p:tags r:id="rId18"/>
            </p:custDataLst>
          </p:nvPr>
        </p:nvSpPr>
        <p:spPr bwMode="auto">
          <a:xfrm>
            <a:off x="4892675" y="2595563"/>
            <a:ext cx="688975" cy="3538537"/>
          </a:xfrm>
          <a:prstGeom prst="rect">
            <a:avLst/>
          </a:prstGeom>
          <a:solidFill>
            <a:schemeClr val="accent1"/>
          </a:solidFill>
          <a:ln w="9525">
            <a:noFill/>
            <a:miter lim="800000"/>
            <a:headEnd/>
            <a:tailEnd/>
          </a:ln>
        </p:spPr>
        <p:txBody>
          <a:bodyPr>
            <a:spAutoFit/>
          </a:bodyPr>
          <a:lstStyle/>
          <a:p>
            <a:r>
              <a:rPr lang="zh-CN" altLang="en-US" sz="3200" b="1">
                <a:solidFill>
                  <a:schemeClr val="bg1"/>
                </a:solidFill>
                <a:latin typeface="黑体" pitchFamily="49" charset="-122"/>
                <a:ea typeface="黑体" pitchFamily="49" charset="-122"/>
              </a:rPr>
              <a:t>峨日朵雪峰之侧</a:t>
            </a:r>
          </a:p>
        </p:txBody>
      </p:sp>
      <p:sp>
        <p:nvSpPr>
          <p:cNvPr id="23" name="文本框 22"/>
          <p:cNvSpPr txBox="1"/>
          <p:nvPr>
            <p:custDataLst>
              <p:tags r:id="rId19"/>
            </p:custDataLst>
          </p:nvPr>
        </p:nvSpPr>
        <p:spPr>
          <a:xfrm>
            <a:off x="701675" y="2936875"/>
            <a:ext cx="1622425" cy="2576513"/>
          </a:xfrm>
          <a:prstGeom prst="rect">
            <a:avLst/>
          </a:prstGeom>
          <a:solidFill>
            <a:schemeClr val="accent2">
              <a:lumMod val="20000"/>
              <a:lumOff val="80000"/>
            </a:schemeClr>
          </a:solidFill>
          <a:ln>
            <a:solidFill>
              <a:schemeClr val="accent2">
                <a:lumMod val="75000"/>
              </a:schemeClr>
            </a:solidFill>
          </a:ln>
        </p:spPr>
        <p:txBody>
          <a:bodyPr>
            <a:spAutoFit/>
          </a:bodyPr>
          <a:lstStyle/>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狂热</a:t>
            </a:r>
            <a:endParaRPr lang="en-US" altLang="zh-CN" sz="2800">
              <a:solidFill>
                <a:srgbClr val="FF0000"/>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虚浮</a:t>
            </a:r>
            <a:endParaRPr lang="en-US" altLang="zh-CN" sz="2800">
              <a:solidFill>
                <a:srgbClr val="FF0000"/>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伟岸高大</a:t>
            </a:r>
            <a:endParaRPr lang="en-US" altLang="zh-CN" sz="2800">
              <a:solidFill>
                <a:srgbClr val="FF0000"/>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喧嚣</a:t>
            </a:r>
            <a:endParaRPr lang="zh-CN" altLang="en-US" sz="2800">
              <a:solidFill>
                <a:srgbClr val="FF0000"/>
              </a:solidFill>
              <a:latin typeface="黑体" pitchFamily="49" charset="-122"/>
              <a:ea typeface="黑体" pitchFamily="49" charset="-122"/>
            </a:endParaRPr>
          </a:p>
        </p:txBody>
      </p:sp>
      <p:sp>
        <p:nvSpPr>
          <p:cNvPr id="24" name="左大括号 23"/>
          <p:cNvSpPr/>
          <p:nvPr>
            <p:custDataLst>
              <p:tags r:id="rId20"/>
            </p:custDataLst>
          </p:nvPr>
        </p:nvSpPr>
        <p:spPr>
          <a:xfrm>
            <a:off x="2420938" y="2676525"/>
            <a:ext cx="434975" cy="3368675"/>
          </a:xfrm>
          <a:prstGeom prst="leftBrac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5" name="左大括号 24"/>
          <p:cNvSpPr/>
          <p:nvPr>
            <p:custDataLst>
              <p:tags r:id="rId21"/>
            </p:custDataLst>
          </p:nvPr>
        </p:nvSpPr>
        <p:spPr>
          <a:xfrm flipH="1">
            <a:off x="8010525" y="2632075"/>
            <a:ext cx="495300" cy="3368675"/>
          </a:xfrm>
          <a:prstGeom prst="leftBrac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30722" name="Rectangle 3"/>
          <p:cNvSpPr>
            <a:spLocks noChangeArrowheads="1"/>
          </p:cNvSpPr>
          <p:nvPr>
            <p:custDataLst>
              <p:tags r:id="rId1"/>
            </p:custDataLst>
          </p:nvPr>
        </p:nvSpPr>
        <p:spPr bwMode="auto">
          <a:xfrm>
            <a:off x="4892675" y="1381125"/>
            <a:ext cx="1933575" cy="584200"/>
          </a:xfrm>
          <a:prstGeom prst="rect">
            <a:avLst/>
          </a:prstGeom>
          <a:solidFill>
            <a:schemeClr val="bg2"/>
          </a:solidFill>
          <a:ln w="9525">
            <a:noFill/>
            <a:miter lim="800000"/>
          </a:ln>
          <a:effectLst>
            <a:outerShdw blurRad="50800" dist="38100" dir="18900000" algn="bl" rotWithShape="0">
              <a:prstClr val="black">
                <a:alpha val="40000"/>
              </a:prstClr>
            </a:outerShdw>
          </a:effectLst>
        </p:spPr>
        <p:txBody>
          <a:bodyPr>
            <a:spAutoFit/>
          </a:bodyPr>
          <a:lstStyle/>
          <a:p>
            <a:pPr fontAlgn="auto">
              <a:spcBef>
                <a:spcPts val="0"/>
              </a:spcBef>
              <a:spcAft>
                <a:spcPts val="0"/>
              </a:spcAft>
              <a:defRPr/>
            </a:pPr>
            <a:r>
              <a:rPr lang="zh-CN" altLang="en-US" sz="3200" b="1">
                <a:solidFill>
                  <a:srgbClr val="FF0000"/>
                </a:solidFill>
                <a:latin typeface="黑体" pitchFamily="49" charset="-122"/>
                <a:ea typeface="黑体" pitchFamily="49" charset="-122"/>
              </a:rPr>
              <a:t>反讽手法</a:t>
            </a:r>
            <a:endParaRPr lang="zh-CN" altLang="zh-CN" sz="3200" b="1">
              <a:solidFill>
                <a:srgbClr val="FF0000"/>
              </a:solidFill>
              <a:latin typeface="黑体" pitchFamily="49" charset="-122"/>
              <a:ea typeface="黑体" pitchFamily="49" charset="-122"/>
            </a:endParaRPr>
          </a:p>
        </p:txBody>
      </p:sp>
      <p:sp>
        <p:nvSpPr>
          <p:cNvPr id="33797" name="Rectangle 5"/>
          <p:cNvSpPr>
            <a:spLocks noChangeArrowheads="1"/>
          </p:cNvSpPr>
          <p:nvPr>
            <p:custDataLst>
              <p:tags r:id="rId2"/>
            </p:custDataLst>
          </p:nvPr>
        </p:nvSpPr>
        <p:spPr bwMode="auto">
          <a:xfrm>
            <a:off x="881063" y="2638425"/>
            <a:ext cx="10496550" cy="2678113"/>
          </a:xfrm>
          <a:prstGeom prst="rect">
            <a:avLst/>
          </a:prstGeom>
          <a:noFill/>
          <a:ln w="12700">
            <a:solidFill>
              <a:schemeClr val="tx1"/>
            </a:solidFill>
            <a:miter lim="800000"/>
          </a:ln>
          <a:effectLst>
            <a:outerShdw blurRad="50800" dist="38100" dir="2700000" algn="tl" rotWithShape="0">
              <a:prstClr val="black">
                <a:alpha val="40000"/>
              </a:prstClr>
            </a:outerShdw>
          </a:effectLst>
        </p:spPr>
        <p:txBody>
          <a:bodyPr anchor="ctr">
            <a:spAutoFit/>
          </a:bodyPr>
          <a:lstStyle/>
          <a:p>
            <a:pPr fontAlgn="auto">
              <a:lnSpc>
                <a:spcPct val="150000"/>
              </a:lnSpc>
              <a:spcBef>
                <a:spcPts val="0"/>
              </a:spcBef>
              <a:spcAft>
                <a:spcPts val="0"/>
              </a:spcAft>
              <a:defRPr/>
            </a:pPr>
            <a:r>
              <a:rPr lang="zh-CN" altLang="en-US" sz="2800" b="1">
                <a:latin typeface="黑体" pitchFamily="49" charset="-122"/>
                <a:ea typeface="黑体" pitchFamily="49" charset="-122"/>
              </a:rPr>
              <a:t>    </a:t>
            </a:r>
            <a:r>
              <a:rPr lang="zh-CN" altLang="en-US" sz="2800">
                <a:latin typeface="黑体" pitchFamily="49" charset="-122"/>
                <a:ea typeface="黑体" pitchFamily="49" charset="-122"/>
              </a:rPr>
              <a:t>反</a:t>
            </a:r>
            <a:r>
              <a:rPr lang="zh-CN" altLang="en-US" sz="2800">
                <a:latin typeface="黑体" pitchFamily="49" charset="-122"/>
                <a:ea typeface="黑体" pitchFamily="49" charset="-122"/>
              </a:rPr>
              <a:t>讽，又称反语，是说话或写作时一种带有讽刺意味的语气或写作技巧，单纯从字面上不能了解其真正要表达的事物，而事实上其原本的意义正好是字面上所能理解的意涵的相反，通常需要从上下文及语境来了解其用意。</a:t>
            </a:r>
            <a:endParaRPr lang="zh-CN" altLang="zh-CN" sz="2800">
              <a:latin typeface="黑体" pitchFamily="49" charset="-122"/>
              <a:ea typeface="黑体" pitchFamily="49" charset="-122"/>
            </a:endParaRPr>
          </a:p>
        </p:txBody>
      </p:sp>
      <p:sp>
        <p:nvSpPr>
          <p:cNvPr id="32772" name="矩形 3"/>
          <p:cNvSpPr>
            <a:spLocks noChangeArrowheads="1"/>
          </p:cNvSpPr>
          <p:nvPr>
            <p:custDataLst>
              <p:tags r:id="rId3"/>
            </p:custDataLst>
          </p:nvPr>
        </p:nvSpPr>
        <p:spPr bwMode="auto">
          <a:xfrm>
            <a:off x="4741863" y="0"/>
            <a:ext cx="2236787" cy="708025"/>
          </a:xfrm>
          <a:prstGeom prst="rect">
            <a:avLst/>
          </a:prstGeom>
          <a:noFill/>
          <a:ln w="9525">
            <a:noFill/>
            <a:miter lim="800000"/>
            <a:headEnd/>
            <a:tailEnd/>
          </a:ln>
        </p:spPr>
        <p:txBody>
          <a:bodyPr wrap="none">
            <a:spAutoFit/>
          </a:bodyPr>
          <a:lstStyle/>
          <a:p>
            <a:r>
              <a:rPr lang="zh-CN" altLang="en-US" sz="4000">
                <a:latin typeface="黑体" pitchFamily="49" charset="-122"/>
                <a:ea typeface="黑体" pitchFamily="49" charset="-122"/>
              </a:rPr>
              <a:t>课程解读</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6"/>
          <a:srcRect/>
          <a:stretch>
            <a:fillRect/>
          </a:stretch>
        </a:blipFill>
        <a:effectLst/>
      </p:bgPr>
    </p:bg>
    <p:spTree>
      <p:nvGrpSpPr>
        <p:cNvPr id="1" name=""/>
        <p:cNvGrpSpPr/>
        <p:nvPr/>
      </p:nvGrpSpPr>
      <p:grpSpPr>
        <a:xfrm>
          <a:off x="0" y="0"/>
          <a:ext cx="0" cy="0"/>
          <a:chOff x="0" y="0"/>
          <a:chExt cx="0" cy="0"/>
        </a:xfrm>
      </p:grpSpPr>
      <p:sp>
        <p:nvSpPr>
          <p:cNvPr id="33794"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solidFill>
                  <a:srgbClr val="000000"/>
                </a:solidFill>
                <a:latin typeface="黑体" pitchFamily="49" charset="-122"/>
                <a:ea typeface="黑体" pitchFamily="49" charset="-122"/>
              </a:rPr>
              <a:t>内容图示</a:t>
            </a:r>
            <a:endParaRPr lang="zh-CN" altLang="zh-CN" sz="4000" b="1">
              <a:solidFill>
                <a:srgbClr val="000000"/>
              </a:solidFill>
              <a:latin typeface="黑体" pitchFamily="49" charset="-122"/>
              <a:ea typeface="黑体" pitchFamily="49" charset="-122"/>
            </a:endParaRPr>
          </a:p>
        </p:txBody>
      </p:sp>
      <p:sp>
        <p:nvSpPr>
          <p:cNvPr id="33795" name="矩形 1"/>
          <p:cNvSpPr>
            <a:spLocks noChangeArrowheads="1"/>
          </p:cNvSpPr>
          <p:nvPr>
            <p:custDataLst>
              <p:tags r:id="rId2"/>
            </p:custDataLst>
          </p:nvPr>
        </p:nvSpPr>
        <p:spPr bwMode="auto">
          <a:xfrm>
            <a:off x="3071813" y="2751138"/>
            <a:ext cx="1074737" cy="715962"/>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石砾</a:t>
            </a:r>
            <a:endParaRPr lang="zh-CN" altLang="zh-CN" sz="3200">
              <a:solidFill>
                <a:srgbClr val="FF0000"/>
              </a:solidFill>
              <a:latin typeface="黑体" pitchFamily="49" charset="-122"/>
              <a:ea typeface="黑体" pitchFamily="49" charset="-122"/>
            </a:endParaRPr>
          </a:p>
        </p:txBody>
      </p:sp>
      <p:sp>
        <p:nvSpPr>
          <p:cNvPr id="3" name="文本框 2"/>
          <p:cNvSpPr txBox="1"/>
          <p:nvPr>
            <p:custDataLst>
              <p:tags r:id="rId3"/>
            </p:custDataLst>
          </p:nvPr>
        </p:nvSpPr>
        <p:spPr>
          <a:xfrm>
            <a:off x="8778875" y="2487613"/>
            <a:ext cx="1042988" cy="2676525"/>
          </a:xfrm>
          <a:prstGeom prst="rect">
            <a:avLst/>
          </a:prstGeom>
          <a:solidFill>
            <a:schemeClr val="tx2">
              <a:lumMod val="20000"/>
              <a:lumOff val="80000"/>
            </a:schemeClr>
          </a:solidFill>
          <a:ln>
            <a:solidFill>
              <a:schemeClr val="bg2">
                <a:lumMod val="50000"/>
              </a:schemeClr>
            </a:solidFill>
          </a:ln>
        </p:spPr>
        <p:txBody>
          <a:bodyPr>
            <a:spAutoFit/>
          </a:bodyPr>
          <a:lstStyle/>
          <a:p>
            <a:pPr fontAlgn="auto">
              <a:lnSpc>
                <a:spcPct val="150000"/>
              </a:lnSpc>
              <a:spcBef>
                <a:spcPts val="0"/>
              </a:spcBef>
              <a:spcAft>
                <a:spcPts val="0"/>
              </a:spcAft>
              <a:defRPr/>
            </a:pPr>
            <a:r>
              <a:rPr lang="zh-CN" altLang="en-US" sz="2800">
                <a:solidFill>
                  <a:prstClr val="black"/>
                </a:solidFill>
                <a:latin typeface="黑体" pitchFamily="49" charset="-122"/>
                <a:ea typeface="黑体" pitchFamily="49" charset="-122"/>
              </a:rPr>
              <a:t>坚守</a:t>
            </a:r>
            <a:endParaRPr lang="en-US" altLang="zh-CN" sz="2800">
              <a:solidFill>
                <a:prstClr val="black"/>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prstClr val="black"/>
                </a:solidFill>
                <a:latin typeface="黑体" pitchFamily="49" charset="-122"/>
                <a:ea typeface="黑体" pitchFamily="49" charset="-122"/>
              </a:rPr>
              <a:t>冷静</a:t>
            </a:r>
            <a:endParaRPr lang="en-US" altLang="zh-CN" sz="2800">
              <a:solidFill>
                <a:prstClr val="black"/>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prstClr val="black"/>
                </a:solidFill>
                <a:latin typeface="黑体" pitchFamily="49" charset="-122"/>
                <a:ea typeface="黑体" pitchFamily="49" charset="-122"/>
              </a:rPr>
              <a:t>真实</a:t>
            </a:r>
            <a:endParaRPr lang="en-US" altLang="zh-CN" sz="2800">
              <a:solidFill>
                <a:prstClr val="black"/>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prstClr val="black"/>
                </a:solidFill>
                <a:latin typeface="黑体" pitchFamily="49" charset="-122"/>
                <a:ea typeface="黑体" pitchFamily="49" charset="-122"/>
              </a:rPr>
              <a:t>理智</a:t>
            </a:r>
          </a:p>
        </p:txBody>
      </p:sp>
      <p:sp>
        <p:nvSpPr>
          <p:cNvPr id="33797" name="矩形 6"/>
          <p:cNvSpPr>
            <a:spLocks noChangeArrowheads="1"/>
          </p:cNvSpPr>
          <p:nvPr>
            <p:custDataLst>
              <p:tags r:id="rId4"/>
            </p:custDataLst>
          </p:nvPr>
        </p:nvSpPr>
        <p:spPr bwMode="auto">
          <a:xfrm>
            <a:off x="6961188" y="1862138"/>
            <a:ext cx="1033462" cy="715962"/>
          </a:xfrm>
          <a:prstGeom prst="rect">
            <a:avLst/>
          </a:prstGeom>
          <a:noFill/>
          <a:ln w="9525">
            <a:noFill/>
            <a:miter lim="800000"/>
            <a:headEnd/>
            <a:tailEnd/>
          </a:ln>
        </p:spPr>
        <p:txBody>
          <a:bodyPr>
            <a:spAutoFit/>
          </a:bodyPr>
          <a:lstStyle/>
          <a:p>
            <a:pPr>
              <a:lnSpc>
                <a:spcPct val="150000"/>
              </a:lnSpc>
            </a:pPr>
            <a:r>
              <a:rPr lang="zh-CN" altLang="en-US" sz="3200">
                <a:solidFill>
                  <a:srgbClr val="525252"/>
                </a:solidFill>
                <a:latin typeface="黑体" pitchFamily="49" charset="-122"/>
                <a:ea typeface="黑体" pitchFamily="49" charset="-122"/>
              </a:rPr>
              <a:t>山海</a:t>
            </a:r>
            <a:endParaRPr lang="zh-CN" altLang="zh-CN" sz="3200">
              <a:solidFill>
                <a:srgbClr val="525252"/>
              </a:solidFill>
              <a:latin typeface="黑体" pitchFamily="49" charset="-122"/>
              <a:ea typeface="黑体" pitchFamily="49" charset="-122"/>
            </a:endParaRPr>
          </a:p>
        </p:txBody>
      </p:sp>
      <p:sp>
        <p:nvSpPr>
          <p:cNvPr id="33798" name="矩形 7"/>
          <p:cNvSpPr>
            <a:spLocks noChangeArrowheads="1"/>
          </p:cNvSpPr>
          <p:nvPr>
            <p:custDataLst>
              <p:tags r:id="rId5"/>
            </p:custDataLst>
          </p:nvPr>
        </p:nvSpPr>
        <p:spPr bwMode="auto">
          <a:xfrm>
            <a:off x="3055938" y="1885950"/>
            <a:ext cx="1090612" cy="715963"/>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太阳</a:t>
            </a:r>
            <a:endParaRPr lang="zh-CN" altLang="zh-CN" sz="3200">
              <a:solidFill>
                <a:srgbClr val="FF0000"/>
              </a:solidFill>
              <a:latin typeface="黑体" pitchFamily="49" charset="-122"/>
              <a:ea typeface="黑体" pitchFamily="49" charset="-122"/>
            </a:endParaRPr>
          </a:p>
        </p:txBody>
      </p:sp>
      <p:sp>
        <p:nvSpPr>
          <p:cNvPr id="33799" name="矩形 8"/>
          <p:cNvSpPr>
            <a:spLocks noChangeArrowheads="1"/>
          </p:cNvSpPr>
          <p:nvPr>
            <p:custDataLst>
              <p:tags r:id="rId6"/>
            </p:custDataLst>
          </p:nvPr>
        </p:nvSpPr>
        <p:spPr bwMode="auto">
          <a:xfrm>
            <a:off x="6961188" y="2822575"/>
            <a:ext cx="1033462" cy="715963"/>
          </a:xfrm>
          <a:prstGeom prst="rect">
            <a:avLst/>
          </a:prstGeom>
          <a:noFill/>
          <a:ln w="9525">
            <a:noFill/>
            <a:miter lim="800000"/>
            <a:headEnd/>
            <a:tailEnd/>
          </a:ln>
        </p:spPr>
        <p:txBody>
          <a:bodyPr>
            <a:spAutoFit/>
          </a:bodyPr>
          <a:lstStyle/>
          <a:p>
            <a:pPr>
              <a:lnSpc>
                <a:spcPct val="150000"/>
              </a:lnSpc>
            </a:pPr>
            <a:r>
              <a:rPr lang="zh-CN" altLang="en-US" sz="3200">
                <a:solidFill>
                  <a:srgbClr val="525252"/>
                </a:solidFill>
                <a:latin typeface="黑体" pitchFamily="49" charset="-122"/>
                <a:ea typeface="黑体" pitchFamily="49" charset="-122"/>
              </a:rPr>
              <a:t>深渊</a:t>
            </a:r>
            <a:endParaRPr lang="zh-CN" altLang="zh-CN" sz="3200">
              <a:solidFill>
                <a:srgbClr val="525252"/>
              </a:solidFill>
              <a:latin typeface="黑体" pitchFamily="49" charset="-122"/>
              <a:ea typeface="黑体" pitchFamily="49" charset="-122"/>
            </a:endParaRPr>
          </a:p>
        </p:txBody>
      </p:sp>
      <p:sp>
        <p:nvSpPr>
          <p:cNvPr id="33800" name="矩形 9"/>
          <p:cNvSpPr>
            <a:spLocks noChangeArrowheads="1"/>
          </p:cNvSpPr>
          <p:nvPr>
            <p:custDataLst>
              <p:tags r:id="rId7"/>
            </p:custDataLst>
          </p:nvPr>
        </p:nvSpPr>
        <p:spPr bwMode="auto">
          <a:xfrm>
            <a:off x="3071813" y="3594100"/>
            <a:ext cx="1074737" cy="715963"/>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雄鹰</a:t>
            </a:r>
            <a:endParaRPr lang="zh-CN" altLang="zh-CN" sz="3200">
              <a:solidFill>
                <a:srgbClr val="FF0000"/>
              </a:solidFill>
              <a:latin typeface="黑体" pitchFamily="49" charset="-122"/>
              <a:ea typeface="黑体" pitchFamily="49" charset="-122"/>
            </a:endParaRPr>
          </a:p>
        </p:txBody>
      </p:sp>
      <p:sp>
        <p:nvSpPr>
          <p:cNvPr id="33801" name="矩形 10"/>
          <p:cNvSpPr>
            <a:spLocks noChangeArrowheads="1"/>
          </p:cNvSpPr>
          <p:nvPr>
            <p:custDataLst>
              <p:tags r:id="rId8"/>
            </p:custDataLst>
          </p:nvPr>
        </p:nvSpPr>
        <p:spPr bwMode="auto">
          <a:xfrm>
            <a:off x="3071813" y="4422775"/>
            <a:ext cx="1074737" cy="715963"/>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雪豹</a:t>
            </a:r>
            <a:endParaRPr lang="zh-CN" altLang="zh-CN" sz="3200">
              <a:solidFill>
                <a:srgbClr val="FF0000"/>
              </a:solidFill>
              <a:latin typeface="黑体" pitchFamily="49" charset="-122"/>
              <a:ea typeface="黑体" pitchFamily="49" charset="-122"/>
            </a:endParaRPr>
          </a:p>
        </p:txBody>
      </p:sp>
      <p:sp>
        <p:nvSpPr>
          <p:cNvPr id="33802" name="矩形 11"/>
          <p:cNvSpPr>
            <a:spLocks noChangeArrowheads="1"/>
          </p:cNvSpPr>
          <p:nvPr>
            <p:custDataLst>
              <p:tags r:id="rId9"/>
            </p:custDataLst>
          </p:nvPr>
        </p:nvSpPr>
        <p:spPr bwMode="auto">
          <a:xfrm>
            <a:off x="7004050" y="3935413"/>
            <a:ext cx="1033463" cy="715962"/>
          </a:xfrm>
          <a:prstGeom prst="rect">
            <a:avLst/>
          </a:prstGeom>
          <a:noFill/>
          <a:ln w="9525">
            <a:noFill/>
            <a:miter lim="800000"/>
            <a:headEnd/>
            <a:tailEnd/>
          </a:ln>
        </p:spPr>
        <p:txBody>
          <a:bodyPr>
            <a:spAutoFit/>
          </a:bodyPr>
          <a:lstStyle/>
          <a:p>
            <a:pPr>
              <a:lnSpc>
                <a:spcPct val="150000"/>
              </a:lnSpc>
            </a:pPr>
            <a:r>
              <a:rPr lang="zh-CN" altLang="en-US" sz="3200">
                <a:solidFill>
                  <a:srgbClr val="525252"/>
                </a:solidFill>
                <a:latin typeface="黑体" pitchFamily="49" charset="-122"/>
                <a:ea typeface="黑体" pitchFamily="49" charset="-122"/>
              </a:rPr>
              <a:t>蜘蛛</a:t>
            </a:r>
            <a:endParaRPr lang="zh-CN" altLang="zh-CN" sz="3200">
              <a:solidFill>
                <a:srgbClr val="525252"/>
              </a:solidFill>
              <a:latin typeface="黑体" pitchFamily="49" charset="-122"/>
              <a:ea typeface="黑体" pitchFamily="49" charset="-122"/>
            </a:endParaRPr>
          </a:p>
        </p:txBody>
      </p:sp>
      <p:sp>
        <p:nvSpPr>
          <p:cNvPr id="33803" name="矩形 12"/>
          <p:cNvSpPr>
            <a:spLocks noChangeArrowheads="1"/>
          </p:cNvSpPr>
          <p:nvPr>
            <p:custDataLst>
              <p:tags r:id="rId10"/>
            </p:custDataLst>
          </p:nvPr>
        </p:nvSpPr>
        <p:spPr bwMode="auto">
          <a:xfrm>
            <a:off x="2867025" y="5241925"/>
            <a:ext cx="1468438" cy="715963"/>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喊杀声</a:t>
            </a:r>
            <a:endParaRPr lang="zh-CN" altLang="zh-CN" sz="3200">
              <a:solidFill>
                <a:srgbClr val="FF0000"/>
              </a:solidFill>
              <a:latin typeface="黑体" pitchFamily="49" charset="-122"/>
              <a:ea typeface="黑体" pitchFamily="49" charset="-122"/>
            </a:endParaRPr>
          </a:p>
        </p:txBody>
      </p:sp>
      <p:sp>
        <p:nvSpPr>
          <p:cNvPr id="33804" name="矩形 13"/>
          <p:cNvSpPr>
            <a:spLocks noChangeArrowheads="1"/>
          </p:cNvSpPr>
          <p:nvPr>
            <p:custDataLst>
              <p:tags r:id="rId11"/>
            </p:custDataLst>
          </p:nvPr>
        </p:nvSpPr>
        <p:spPr bwMode="auto">
          <a:xfrm>
            <a:off x="7031038" y="5164138"/>
            <a:ext cx="1033462" cy="715962"/>
          </a:xfrm>
          <a:prstGeom prst="rect">
            <a:avLst/>
          </a:prstGeom>
          <a:noFill/>
          <a:ln w="9525">
            <a:noFill/>
            <a:miter lim="800000"/>
            <a:headEnd/>
            <a:tailEnd/>
          </a:ln>
        </p:spPr>
        <p:txBody>
          <a:bodyPr>
            <a:spAutoFit/>
          </a:bodyPr>
          <a:lstStyle/>
          <a:p>
            <a:pPr>
              <a:lnSpc>
                <a:spcPct val="150000"/>
              </a:lnSpc>
            </a:pPr>
            <a:r>
              <a:rPr lang="zh-CN" altLang="en-US" sz="3200">
                <a:solidFill>
                  <a:srgbClr val="525252"/>
                </a:solidFill>
                <a:latin typeface="黑体" pitchFamily="49" charset="-122"/>
                <a:ea typeface="黑体" pitchFamily="49" charset="-122"/>
              </a:rPr>
              <a:t>默享</a:t>
            </a:r>
            <a:endParaRPr lang="zh-CN" altLang="zh-CN" sz="3200">
              <a:solidFill>
                <a:srgbClr val="525252"/>
              </a:solidFill>
              <a:latin typeface="黑体" pitchFamily="49" charset="-122"/>
              <a:ea typeface="黑体" pitchFamily="49" charset="-122"/>
            </a:endParaRPr>
          </a:p>
        </p:txBody>
      </p:sp>
      <p:sp>
        <p:nvSpPr>
          <p:cNvPr id="33805" name="文本框 14"/>
          <p:cNvSpPr txBox="1">
            <a:spLocks noChangeArrowheads="1"/>
          </p:cNvSpPr>
          <p:nvPr>
            <p:custDataLst>
              <p:tags r:id="rId12"/>
            </p:custDataLst>
          </p:nvPr>
        </p:nvSpPr>
        <p:spPr bwMode="auto">
          <a:xfrm>
            <a:off x="5803900" y="1595438"/>
            <a:ext cx="688975" cy="3540125"/>
          </a:xfrm>
          <a:prstGeom prst="rect">
            <a:avLst/>
          </a:prstGeom>
          <a:solidFill>
            <a:schemeClr val="accent1"/>
          </a:solidFill>
          <a:ln w="9525">
            <a:noFill/>
            <a:miter lim="800000"/>
            <a:headEnd/>
            <a:tailEnd/>
          </a:ln>
        </p:spPr>
        <p:txBody>
          <a:bodyPr>
            <a:spAutoFit/>
          </a:bodyPr>
          <a:lstStyle/>
          <a:p>
            <a:r>
              <a:rPr lang="zh-CN" altLang="en-US" sz="3200" b="1">
                <a:solidFill>
                  <a:srgbClr val="FF0000"/>
                </a:solidFill>
                <a:latin typeface="黑体" pitchFamily="49" charset="-122"/>
                <a:ea typeface="黑体" pitchFamily="49" charset="-122"/>
              </a:rPr>
              <a:t>我能征服</a:t>
            </a:r>
            <a:endParaRPr lang="en-US" altLang="zh-CN" sz="3200" b="1">
              <a:solidFill>
                <a:srgbClr val="FF0000"/>
              </a:solidFill>
              <a:latin typeface="黑体" pitchFamily="49" charset="-122"/>
              <a:ea typeface="黑体" pitchFamily="49" charset="-122"/>
            </a:endParaRPr>
          </a:p>
          <a:p>
            <a:r>
              <a:rPr lang="zh-CN" altLang="en-US" sz="3200" b="1">
                <a:solidFill>
                  <a:srgbClr val="FF0000"/>
                </a:solidFill>
                <a:latin typeface="黑体" pitchFamily="49" charset="-122"/>
                <a:ea typeface="黑体" pitchFamily="49" charset="-122"/>
              </a:rPr>
              <a:t>的</a:t>
            </a:r>
            <a:endParaRPr lang="en-US" altLang="zh-CN" sz="3200" b="1">
              <a:solidFill>
                <a:srgbClr val="FF0000"/>
              </a:solidFill>
              <a:latin typeface="黑体" pitchFamily="49" charset="-122"/>
              <a:ea typeface="黑体" pitchFamily="49" charset="-122"/>
            </a:endParaRPr>
          </a:p>
          <a:p>
            <a:r>
              <a:rPr lang="zh-CN" altLang="en-US" sz="3200" b="1">
                <a:solidFill>
                  <a:srgbClr val="FF0000"/>
                </a:solidFill>
                <a:latin typeface="黑体" pitchFamily="49" charset="-122"/>
                <a:ea typeface="黑体" pitchFamily="49" charset="-122"/>
              </a:rPr>
              <a:t>高</a:t>
            </a:r>
            <a:endParaRPr lang="en-US" altLang="zh-CN" sz="3200" b="1">
              <a:solidFill>
                <a:srgbClr val="FF0000"/>
              </a:solidFill>
              <a:latin typeface="黑体" pitchFamily="49" charset="-122"/>
              <a:ea typeface="黑体" pitchFamily="49" charset="-122"/>
            </a:endParaRPr>
          </a:p>
          <a:p>
            <a:r>
              <a:rPr lang="zh-CN" altLang="en-US" sz="3200" b="1">
                <a:solidFill>
                  <a:srgbClr val="FF0000"/>
                </a:solidFill>
                <a:latin typeface="黑体" pitchFamily="49" charset="-122"/>
                <a:ea typeface="黑体" pitchFamily="49" charset="-122"/>
              </a:rPr>
              <a:t>度</a:t>
            </a:r>
          </a:p>
        </p:txBody>
      </p:sp>
      <p:cxnSp>
        <p:nvCxnSpPr>
          <p:cNvPr id="18" name="直接箭头连接符 17"/>
          <p:cNvCxnSpPr/>
          <p:nvPr>
            <p:custDataLst>
              <p:tags r:id="rId13"/>
            </p:custDataLst>
          </p:nvPr>
        </p:nvCxnSpPr>
        <p:spPr>
          <a:xfrm>
            <a:off x="4146550" y="1706563"/>
            <a:ext cx="2741613"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custDataLst>
              <p:tags r:id="rId14"/>
            </p:custDataLst>
          </p:nvPr>
        </p:nvCxnSpPr>
        <p:spPr>
          <a:xfrm>
            <a:off x="4265613" y="3287713"/>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custDataLst>
              <p:tags r:id="rId15"/>
            </p:custDataLst>
          </p:nvPr>
        </p:nvCxnSpPr>
        <p:spPr>
          <a:xfrm>
            <a:off x="4265613" y="4375150"/>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custDataLst>
              <p:tags r:id="rId16"/>
            </p:custDataLst>
          </p:nvPr>
        </p:nvCxnSpPr>
        <p:spPr>
          <a:xfrm>
            <a:off x="4319588" y="5668963"/>
            <a:ext cx="2741612"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33810" name="文本框 21"/>
          <p:cNvSpPr txBox="1">
            <a:spLocks noChangeArrowheads="1"/>
          </p:cNvSpPr>
          <p:nvPr>
            <p:custDataLst>
              <p:tags r:id="rId17"/>
            </p:custDataLst>
          </p:nvPr>
        </p:nvSpPr>
        <p:spPr bwMode="auto">
          <a:xfrm>
            <a:off x="4887913" y="1598613"/>
            <a:ext cx="688975" cy="3540125"/>
          </a:xfrm>
          <a:prstGeom prst="rect">
            <a:avLst/>
          </a:prstGeom>
          <a:solidFill>
            <a:schemeClr val="accent1"/>
          </a:solidFill>
          <a:ln w="9525">
            <a:noFill/>
            <a:miter lim="800000"/>
            <a:headEnd/>
            <a:tailEnd/>
          </a:ln>
        </p:spPr>
        <p:txBody>
          <a:bodyPr>
            <a:spAutoFit/>
          </a:bodyPr>
          <a:lstStyle/>
          <a:p>
            <a:r>
              <a:rPr lang="zh-CN" altLang="en-US" sz="3200" b="1">
                <a:solidFill>
                  <a:srgbClr val="FFFFFF"/>
                </a:solidFill>
                <a:latin typeface="黑体" pitchFamily="49" charset="-122"/>
                <a:ea typeface="黑体" pitchFamily="49" charset="-122"/>
              </a:rPr>
              <a:t>峨日朵雪峰之侧</a:t>
            </a:r>
          </a:p>
        </p:txBody>
      </p:sp>
      <p:sp>
        <p:nvSpPr>
          <p:cNvPr id="23" name="文本框 22"/>
          <p:cNvSpPr txBox="1"/>
          <p:nvPr>
            <p:custDataLst>
              <p:tags r:id="rId18"/>
            </p:custDataLst>
          </p:nvPr>
        </p:nvSpPr>
        <p:spPr>
          <a:xfrm>
            <a:off x="701675" y="2562225"/>
            <a:ext cx="1622425" cy="2576513"/>
          </a:xfrm>
          <a:prstGeom prst="rect">
            <a:avLst/>
          </a:prstGeom>
          <a:solidFill>
            <a:schemeClr val="accent2">
              <a:lumMod val="20000"/>
              <a:lumOff val="80000"/>
            </a:schemeClr>
          </a:solidFill>
          <a:ln>
            <a:solidFill>
              <a:schemeClr val="accent2">
                <a:lumMod val="75000"/>
              </a:schemeClr>
            </a:solidFill>
          </a:ln>
        </p:spPr>
        <p:txBody>
          <a:bodyPr>
            <a:spAutoFit/>
          </a:bodyPr>
          <a:lstStyle/>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狂热</a:t>
            </a:r>
            <a:endParaRPr lang="en-US" altLang="zh-CN" sz="2800">
              <a:solidFill>
                <a:srgbClr val="FF0000"/>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虚浮</a:t>
            </a:r>
            <a:endParaRPr lang="en-US" altLang="zh-CN" sz="2800">
              <a:solidFill>
                <a:srgbClr val="FF0000"/>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伟岸高大</a:t>
            </a:r>
            <a:endParaRPr lang="en-US" altLang="zh-CN" sz="2800">
              <a:solidFill>
                <a:srgbClr val="FF0000"/>
              </a:solidFill>
              <a:latin typeface="黑体" pitchFamily="49" charset="-122"/>
              <a:ea typeface="黑体" pitchFamily="49" charset="-122"/>
            </a:endParaRPr>
          </a:p>
          <a:p>
            <a:pPr fontAlgn="auto">
              <a:lnSpc>
                <a:spcPct val="150000"/>
              </a:lnSpc>
              <a:spcBef>
                <a:spcPts val="0"/>
              </a:spcBef>
              <a:spcAft>
                <a:spcPts val="0"/>
              </a:spcAft>
              <a:defRPr/>
            </a:pPr>
            <a:r>
              <a:rPr lang="zh-CN" altLang="en-US" sz="2800">
                <a:solidFill>
                  <a:srgbClr val="FF0000"/>
                </a:solidFill>
                <a:latin typeface="黑体" pitchFamily="49" charset="-122"/>
                <a:ea typeface="黑体" pitchFamily="49" charset="-122"/>
              </a:rPr>
              <a:t>喧嚣</a:t>
            </a:r>
            <a:endParaRPr lang="zh-CN" altLang="en-US" sz="2800">
              <a:solidFill>
                <a:srgbClr val="FF0000"/>
              </a:solidFill>
              <a:latin typeface="黑体" pitchFamily="49" charset="-122"/>
              <a:ea typeface="黑体" pitchFamily="49" charset="-122"/>
            </a:endParaRPr>
          </a:p>
        </p:txBody>
      </p:sp>
      <p:sp>
        <p:nvSpPr>
          <p:cNvPr id="24" name="左大括号 23"/>
          <p:cNvSpPr/>
          <p:nvPr>
            <p:custDataLst>
              <p:tags r:id="rId19"/>
            </p:custDataLst>
          </p:nvPr>
        </p:nvSpPr>
        <p:spPr>
          <a:xfrm>
            <a:off x="2420938" y="2301875"/>
            <a:ext cx="434975" cy="3367088"/>
          </a:xfrm>
          <a:prstGeom prst="leftBrac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25" name="左大括号 24"/>
          <p:cNvSpPr/>
          <p:nvPr>
            <p:custDataLst>
              <p:tags r:id="rId20"/>
            </p:custDataLst>
          </p:nvPr>
        </p:nvSpPr>
        <p:spPr>
          <a:xfrm flipH="1">
            <a:off x="8010525" y="2257425"/>
            <a:ext cx="495300" cy="3367088"/>
          </a:xfrm>
          <a:prstGeom prst="leftBrac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3814" name="文本框 5"/>
          <p:cNvSpPr txBox="1">
            <a:spLocks noChangeArrowheads="1"/>
          </p:cNvSpPr>
          <p:nvPr>
            <p:custDataLst>
              <p:tags r:id="rId21"/>
            </p:custDataLst>
          </p:nvPr>
        </p:nvSpPr>
        <p:spPr bwMode="auto">
          <a:xfrm>
            <a:off x="2986088" y="6084888"/>
            <a:ext cx="1404937" cy="715962"/>
          </a:xfrm>
          <a:prstGeom prst="rect">
            <a:avLst/>
          </a:prstGeom>
          <a:noFill/>
          <a:ln w="9525">
            <a:noFill/>
            <a:miter lim="800000"/>
            <a:headEnd/>
            <a:tailEnd/>
          </a:ln>
        </p:spPr>
        <p:txBody>
          <a:bodyPr>
            <a:spAutoFit/>
          </a:bodyPr>
          <a:lstStyle/>
          <a:p>
            <a:pPr>
              <a:lnSpc>
                <a:spcPct val="150000"/>
              </a:lnSpc>
            </a:pPr>
            <a:r>
              <a:rPr lang="zh-CN" altLang="en-US" sz="3200">
                <a:solidFill>
                  <a:srgbClr val="000000"/>
                </a:solidFill>
                <a:latin typeface="黑体" pitchFamily="49" charset="-122"/>
                <a:ea typeface="黑体" pitchFamily="49" charset="-122"/>
              </a:rPr>
              <a:t>痛苦</a:t>
            </a:r>
          </a:p>
        </p:txBody>
      </p:sp>
      <p:sp>
        <p:nvSpPr>
          <p:cNvPr id="33815" name="文本框 25"/>
          <p:cNvSpPr txBox="1">
            <a:spLocks noChangeArrowheads="1"/>
          </p:cNvSpPr>
          <p:nvPr>
            <p:custDataLst>
              <p:tags r:id="rId22"/>
            </p:custDataLst>
          </p:nvPr>
        </p:nvSpPr>
        <p:spPr bwMode="auto">
          <a:xfrm>
            <a:off x="6961188" y="6046788"/>
            <a:ext cx="1544637" cy="715962"/>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快慰</a:t>
            </a:r>
          </a:p>
        </p:txBody>
      </p:sp>
      <p:sp>
        <p:nvSpPr>
          <p:cNvPr id="33816" name="文本框 26"/>
          <p:cNvSpPr txBox="1">
            <a:spLocks noChangeArrowheads="1"/>
          </p:cNvSpPr>
          <p:nvPr>
            <p:custDataLst>
              <p:tags r:id="rId23"/>
            </p:custDataLst>
          </p:nvPr>
        </p:nvSpPr>
        <p:spPr bwMode="auto">
          <a:xfrm>
            <a:off x="2179638" y="1203325"/>
            <a:ext cx="2211387" cy="831850"/>
          </a:xfrm>
          <a:prstGeom prst="rect">
            <a:avLst/>
          </a:prstGeom>
          <a:noFill/>
          <a:ln w="9525">
            <a:noFill/>
            <a:miter lim="800000"/>
            <a:headEnd/>
            <a:tailEnd/>
          </a:ln>
        </p:spPr>
        <p:txBody>
          <a:bodyPr>
            <a:spAutoFit/>
          </a:bodyPr>
          <a:lstStyle/>
          <a:p>
            <a:pPr>
              <a:lnSpc>
                <a:spcPct val="150000"/>
              </a:lnSpc>
            </a:pPr>
            <a:r>
              <a:rPr lang="zh-CN" altLang="en-US" sz="3200">
                <a:solidFill>
                  <a:srgbClr val="000000"/>
                </a:solidFill>
                <a:latin typeface="黑体" pitchFamily="49" charset="-122"/>
                <a:ea typeface="黑体" pitchFamily="49" charset="-122"/>
              </a:rPr>
              <a:t>小心探出</a:t>
            </a:r>
          </a:p>
        </p:txBody>
      </p:sp>
      <p:sp>
        <p:nvSpPr>
          <p:cNvPr id="33817" name="文本框 27"/>
          <p:cNvSpPr txBox="1">
            <a:spLocks noChangeArrowheads="1"/>
          </p:cNvSpPr>
          <p:nvPr>
            <p:custDataLst>
              <p:tags r:id="rId24"/>
            </p:custDataLst>
          </p:nvPr>
        </p:nvSpPr>
        <p:spPr bwMode="auto">
          <a:xfrm>
            <a:off x="6888163" y="1204913"/>
            <a:ext cx="3671887" cy="715962"/>
          </a:xfrm>
          <a:prstGeom prst="rect">
            <a:avLst/>
          </a:prstGeom>
          <a:noFill/>
          <a:ln w="9525">
            <a:noFill/>
            <a:miter lim="800000"/>
            <a:headEnd/>
            <a:tailEnd/>
          </a:ln>
        </p:spPr>
        <p:txBody>
          <a:bodyPr>
            <a:spAutoFit/>
          </a:bodyPr>
          <a:lstStyle/>
          <a:p>
            <a:pPr>
              <a:lnSpc>
                <a:spcPct val="150000"/>
              </a:lnSpc>
            </a:pPr>
            <a:r>
              <a:rPr lang="zh-CN" altLang="en-US" sz="3200">
                <a:solidFill>
                  <a:srgbClr val="FF0000"/>
                </a:solidFill>
                <a:latin typeface="黑体" pitchFamily="49" charset="-122"/>
                <a:ea typeface="黑体" pitchFamily="49" charset="-122"/>
              </a:rPr>
              <a:t>铆钉一样楔入</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34818" name="矩形 1"/>
          <p:cNvSpPr>
            <a:spLocks noChangeArrowheads="1"/>
          </p:cNvSpPr>
          <p:nvPr>
            <p:custDataLst>
              <p:tags r:id="rId1"/>
            </p:custDataLst>
          </p:nvPr>
        </p:nvSpPr>
        <p:spPr bwMode="auto">
          <a:xfrm>
            <a:off x="4875213" y="0"/>
            <a:ext cx="2236787" cy="708025"/>
          </a:xfrm>
          <a:prstGeom prst="rect">
            <a:avLst/>
          </a:prstGeom>
          <a:noFill/>
          <a:ln w="9525">
            <a:noFill/>
            <a:miter lim="800000"/>
            <a:headEnd/>
            <a:tailEnd/>
          </a:ln>
        </p:spPr>
        <p:txBody>
          <a:bodyPr wrap="none">
            <a:spAutoFit/>
          </a:bodyPr>
          <a:lstStyle/>
          <a:p>
            <a:r>
              <a:rPr lang="zh-CN" altLang="en-US" sz="4000" b="1">
                <a:latin typeface="黑体" pitchFamily="49" charset="-122"/>
                <a:ea typeface="黑体" pitchFamily="49" charset="-122"/>
              </a:rPr>
              <a:t>延伸阅读</a:t>
            </a:r>
          </a:p>
        </p:txBody>
      </p:sp>
      <p:sp>
        <p:nvSpPr>
          <p:cNvPr id="34819" name="Rectangle 1"/>
          <p:cNvSpPr>
            <a:spLocks noChangeArrowheads="1"/>
          </p:cNvSpPr>
          <p:nvPr>
            <p:custDataLst>
              <p:tags r:id="rId2"/>
            </p:custDataLst>
          </p:nvPr>
        </p:nvSpPr>
        <p:spPr bwMode="auto">
          <a:xfrm>
            <a:off x="5114925" y="1563688"/>
            <a:ext cx="4467225" cy="4587875"/>
          </a:xfrm>
          <a:prstGeom prst="rect">
            <a:avLst/>
          </a:prstGeom>
          <a:solidFill>
            <a:srgbClr val="D6BC6B"/>
          </a:solidFill>
          <a:ln w="9525">
            <a:noFill/>
            <a:miter lim="800000"/>
            <a:headEnd/>
            <a:tailEnd/>
          </a:ln>
        </p:spPr>
        <p:txBody>
          <a:bodyPr lIns="0" tIns="63480" rIns="0" bIns="0" anchor="ctr">
            <a:spAutoFit/>
          </a:bodyPr>
          <a:lstStyle/>
          <a:p>
            <a:pPr indent="-457200" eaLnBrk="0" hangingPunct="0">
              <a:lnSpc>
                <a:spcPct val="150000"/>
              </a:lnSpc>
            </a:pPr>
            <a:r>
              <a:rPr lang="en-US" altLang="zh-CN" sz="2800">
                <a:latin typeface="楷体" pitchFamily="49" charset="-122"/>
                <a:ea typeface="楷体" pitchFamily="49" charset="-122"/>
              </a:rPr>
              <a:t>  </a:t>
            </a:r>
            <a:r>
              <a:rPr lang="zh-CN" altLang="en-US" sz="2800">
                <a:latin typeface="楷体" pitchFamily="49" charset="-122"/>
                <a:ea typeface="楷体" pitchFamily="49" charset="-122"/>
              </a:rPr>
              <a:t>人生困窘</a:t>
            </a:r>
            <a:br>
              <a:rPr lang="zh-CN" altLang="en-US" sz="2800">
                <a:latin typeface="楷体" pitchFamily="49" charset="-122"/>
                <a:ea typeface="楷体" pitchFamily="49" charset="-122"/>
              </a:rPr>
            </a:br>
            <a:r>
              <a:rPr lang="en-US" altLang="zh-CN" sz="2800">
                <a:latin typeface="楷体" pitchFamily="49" charset="-122"/>
                <a:ea typeface="楷体" pitchFamily="49" charset="-122"/>
              </a:rPr>
              <a:t>  </a:t>
            </a:r>
            <a:r>
              <a:rPr lang="zh-CN" altLang="en-US" sz="2800">
                <a:latin typeface="楷体" pitchFamily="49" charset="-122"/>
                <a:ea typeface="楷体" pitchFamily="49" charset="-122"/>
              </a:rPr>
              <a:t>如同在一条</a:t>
            </a:r>
            <a:br>
              <a:rPr lang="zh-CN" altLang="en-US" sz="2800">
                <a:latin typeface="楷体" pitchFamily="49" charset="-122"/>
                <a:ea typeface="楷体" pitchFamily="49" charset="-122"/>
              </a:rPr>
            </a:br>
            <a:r>
              <a:rPr lang="en-US" altLang="zh-CN" sz="2800">
                <a:latin typeface="楷体" pitchFamily="49" charset="-122"/>
                <a:ea typeface="楷体" pitchFamily="49" charset="-122"/>
              </a:rPr>
              <a:t>  </a:t>
            </a:r>
            <a:r>
              <a:rPr lang="zh-CN" altLang="en-US" sz="2800">
                <a:latin typeface="楷体" pitchFamily="49" charset="-122"/>
                <a:ea typeface="楷体" pitchFamily="49" charset="-122"/>
              </a:rPr>
              <a:t>不知首尾的长廊行进</a:t>
            </a:r>
            <a:br>
              <a:rPr lang="zh-CN" altLang="en-US" sz="2800">
                <a:latin typeface="楷体" pitchFamily="49" charset="-122"/>
                <a:ea typeface="楷体" pitchFamily="49" charset="-122"/>
              </a:rPr>
            </a:br>
            <a:r>
              <a:rPr lang="en-US" altLang="zh-CN" sz="2800">
                <a:latin typeface="楷体" pitchFamily="49" charset="-122"/>
                <a:ea typeface="楷体" pitchFamily="49" charset="-122"/>
              </a:rPr>
              <a:t>  </a:t>
            </a:r>
            <a:r>
              <a:rPr lang="zh-CN" altLang="en-US" sz="2800">
                <a:latin typeface="楷体" pitchFamily="49" charset="-122"/>
                <a:ea typeface="楷体" pitchFamily="49" charset="-122"/>
              </a:rPr>
              <a:t>四周都见血迹</a:t>
            </a:r>
            <a:br>
              <a:rPr lang="zh-CN" altLang="en-US" sz="2800">
                <a:latin typeface="楷体" pitchFamily="49" charset="-122"/>
                <a:ea typeface="楷体" pitchFamily="49" charset="-122"/>
              </a:rPr>
            </a:br>
            <a:r>
              <a:rPr lang="en-US" altLang="zh-CN" sz="2800">
                <a:latin typeface="楷体" pitchFamily="49" charset="-122"/>
                <a:ea typeface="楷体" pitchFamily="49" charset="-122"/>
              </a:rPr>
              <a:t>  </a:t>
            </a:r>
            <a:r>
              <a:rPr lang="zh-CN" altLang="en-US" sz="2800">
                <a:latin typeface="楷体" pitchFamily="49" charset="-122"/>
                <a:ea typeface="楷体" pitchFamily="49" charset="-122"/>
              </a:rPr>
              <a:t>仁者之叹不独于</a:t>
            </a:r>
            <a:br>
              <a:rPr lang="zh-CN" altLang="en-US" sz="2800">
                <a:latin typeface="楷体" pitchFamily="49" charset="-122"/>
                <a:ea typeface="楷体" pitchFamily="49" charset="-122"/>
              </a:rPr>
            </a:br>
            <a:r>
              <a:rPr lang="en-US" altLang="zh-CN" sz="2800">
                <a:latin typeface="楷体" pitchFamily="49" charset="-122"/>
                <a:ea typeface="楷体" pitchFamily="49" charset="-122"/>
              </a:rPr>
              <a:t>  </a:t>
            </a:r>
            <a:r>
              <a:rPr lang="zh-CN" altLang="en-US" sz="2800">
                <a:latin typeface="楷体" pitchFamily="49" charset="-122"/>
                <a:ea typeface="楷体" pitchFamily="49" charset="-122"/>
              </a:rPr>
              <a:t>这血的真实</a:t>
            </a:r>
            <a:br>
              <a:rPr lang="zh-CN" altLang="en-US" sz="2800">
                <a:latin typeface="楷体" pitchFamily="49" charset="-122"/>
                <a:ea typeface="楷体" pitchFamily="49" charset="-122"/>
              </a:rPr>
            </a:br>
            <a:r>
              <a:rPr lang="en-US" altLang="zh-CN" sz="2800">
                <a:latin typeface="楷体" pitchFamily="49" charset="-122"/>
                <a:ea typeface="楷体" pitchFamily="49" charset="-122"/>
              </a:rPr>
              <a:t>  </a:t>
            </a:r>
            <a:r>
              <a:rPr lang="zh-CN" altLang="en-US" sz="2800">
                <a:latin typeface="楷体" pitchFamily="49" charset="-122"/>
                <a:ea typeface="楷体" pitchFamily="49" charset="-122"/>
              </a:rPr>
              <a:t>尤在不可畏避的血的义务 </a:t>
            </a:r>
          </a:p>
        </p:txBody>
      </p:sp>
      <p:sp>
        <p:nvSpPr>
          <p:cNvPr id="34820" name="文本框 5"/>
          <p:cNvSpPr txBox="1">
            <a:spLocks noChangeArrowheads="1"/>
          </p:cNvSpPr>
          <p:nvPr>
            <p:custDataLst>
              <p:tags r:id="rId3"/>
            </p:custDataLst>
          </p:nvPr>
        </p:nvSpPr>
        <p:spPr bwMode="auto">
          <a:xfrm>
            <a:off x="1381125" y="2686050"/>
            <a:ext cx="2066925" cy="923925"/>
          </a:xfrm>
          <a:prstGeom prst="rect">
            <a:avLst/>
          </a:prstGeom>
          <a:noFill/>
          <a:ln w="9525">
            <a:noFill/>
            <a:miter lim="800000"/>
            <a:headEnd/>
            <a:tailEnd/>
          </a:ln>
        </p:spPr>
        <p:txBody>
          <a:bodyPr>
            <a:spAutoFit/>
          </a:bodyPr>
          <a:lstStyle/>
          <a:p>
            <a:r>
              <a:rPr lang="zh-CN" altLang="en-US" sz="5400" b="1">
                <a:latin typeface="楷体" pitchFamily="49" charset="-122"/>
                <a:ea typeface="楷体" pitchFamily="49" charset="-122"/>
              </a:rPr>
              <a:t>仁 者</a:t>
            </a:r>
          </a:p>
        </p:txBody>
      </p:sp>
      <p:sp>
        <p:nvSpPr>
          <p:cNvPr id="34821" name="文本框 6"/>
          <p:cNvSpPr txBox="1">
            <a:spLocks noChangeArrowheads="1"/>
          </p:cNvSpPr>
          <p:nvPr>
            <p:custDataLst>
              <p:tags r:id="rId4"/>
            </p:custDataLst>
          </p:nvPr>
        </p:nvSpPr>
        <p:spPr bwMode="auto">
          <a:xfrm>
            <a:off x="1800225" y="3971925"/>
            <a:ext cx="2066925" cy="584200"/>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昌耀</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矩形 3"/>
          <p:cNvSpPr>
            <a:spLocks noChangeArrowheads="1"/>
          </p:cNvSpPr>
          <p:nvPr/>
        </p:nvSpPr>
        <p:spPr bwMode="auto">
          <a:xfrm>
            <a:off x="161925" y="893763"/>
            <a:ext cx="11896725" cy="3416300"/>
          </a:xfrm>
          <a:prstGeom prst="rect">
            <a:avLst/>
          </a:prstGeom>
          <a:noFill/>
          <a:ln w="9525">
            <a:noFill/>
            <a:miter lim="800000"/>
            <a:headEnd/>
            <a:tailEnd/>
          </a:ln>
        </p:spPr>
        <p:txBody>
          <a:bodyPr>
            <a:spAutoFit/>
          </a:bodyPr>
          <a:lstStyle/>
          <a:p>
            <a:pPr indent="457200">
              <a:lnSpc>
                <a:spcPct val="150000"/>
              </a:lnSpc>
            </a:pPr>
            <a:r>
              <a:rPr lang="zh-CN" altLang="en-US" sz="2400">
                <a:solidFill>
                  <a:srgbClr val="464646"/>
                </a:solidFill>
                <a:latin typeface="黑体" pitchFamily="49" charset="-122"/>
                <a:ea typeface="黑体" pitchFamily="49" charset="-122"/>
              </a:rPr>
              <a:t> 读他的诗如同徐徐打开一幅色彩斑斓的高原油画长卷。那雪山、草原、河流、戈壁，恢弘大气，摄人心魄。那踏着蚀洞斑驳的岩原跛行的瘦马，那从北斗星空之侧悄然轧过的高车，那披毛牴角豪天悲血的月下野牛，那牧羊妇捧起熏沐的香炉，那远行的鹤阵在清越的嘎嘎长唳，那帐房烟熏火燎的灶头上的黄铜茶炊，那峨日朵雪峰飞逝的雄鹰，这一切在他笔下元气淋漓，从青海高原的开阔、粗犷和忧伤中，沛然而出一种丰富而博大的生命意识。他就是被称为“诗人中的诗人”的昌耀。</a:t>
            </a:r>
            <a:endParaRPr lang="zh-CN" altLang="en-US" sz="2400">
              <a:solidFill>
                <a:srgbClr val="000000"/>
              </a:solidFill>
              <a:latin typeface="黑体" pitchFamily="49" charset="-122"/>
              <a:ea typeface="黑体" pitchFamily="49" charset="-122"/>
            </a:endParaRPr>
          </a:p>
        </p:txBody>
      </p:sp>
      <p:pic>
        <p:nvPicPr>
          <p:cNvPr id="17411" name="图片 4"/>
          <p:cNvPicPr>
            <a:picLocks noChangeAspect="1"/>
          </p:cNvPicPr>
          <p:nvPr/>
        </p:nvPicPr>
        <p:blipFill>
          <a:blip r:embed="rId3"/>
          <a:srcRect/>
          <a:stretch>
            <a:fillRect/>
          </a:stretch>
        </p:blipFill>
        <p:spPr bwMode="auto">
          <a:xfrm>
            <a:off x="304800" y="4481513"/>
            <a:ext cx="2781300" cy="1971675"/>
          </a:xfrm>
          <a:prstGeom prst="rect">
            <a:avLst/>
          </a:prstGeom>
          <a:noFill/>
          <a:ln w="9525">
            <a:noFill/>
            <a:miter lim="800000"/>
            <a:headEnd/>
            <a:tailEnd/>
          </a:ln>
        </p:spPr>
      </p:pic>
      <p:sp>
        <p:nvSpPr>
          <p:cNvPr id="17412" name="文本框 5"/>
          <p:cNvSpPr txBox="1">
            <a:spLocks noChangeArrowheads="1"/>
          </p:cNvSpPr>
          <p:nvPr/>
        </p:nvSpPr>
        <p:spPr bwMode="auto">
          <a:xfrm>
            <a:off x="4972050" y="95250"/>
            <a:ext cx="3019425" cy="708025"/>
          </a:xfrm>
          <a:prstGeom prst="rect">
            <a:avLst/>
          </a:prstGeom>
          <a:noFill/>
          <a:ln w="9525">
            <a:noFill/>
            <a:miter lim="800000"/>
            <a:headEnd/>
            <a:tailEnd/>
          </a:ln>
        </p:spPr>
        <p:txBody>
          <a:bodyPr>
            <a:spAutoFit/>
          </a:bodyPr>
          <a:lstStyle/>
          <a:p>
            <a:r>
              <a:rPr lang="zh-CN" altLang="en-US" sz="4000" b="1">
                <a:solidFill>
                  <a:srgbClr val="000000"/>
                </a:solidFill>
                <a:latin typeface="黑体" pitchFamily="49" charset="-122"/>
                <a:ea typeface="黑体" pitchFamily="49" charset="-122"/>
              </a:rPr>
              <a:t>情境导入</a:t>
            </a:r>
          </a:p>
        </p:txBody>
      </p:sp>
      <p:pic>
        <p:nvPicPr>
          <p:cNvPr id="17413" name="图片 1"/>
          <p:cNvPicPr>
            <a:picLocks noChangeAspect="1"/>
          </p:cNvPicPr>
          <p:nvPr/>
        </p:nvPicPr>
        <p:blipFill>
          <a:blip r:embed="rId4"/>
          <a:srcRect r="439" b="6975"/>
          <a:stretch>
            <a:fillRect/>
          </a:stretch>
        </p:blipFill>
        <p:spPr bwMode="auto">
          <a:xfrm>
            <a:off x="3257550" y="4491038"/>
            <a:ext cx="2781300" cy="1947862"/>
          </a:xfrm>
          <a:prstGeom prst="rect">
            <a:avLst/>
          </a:prstGeom>
          <a:noFill/>
          <a:ln w="9525">
            <a:noFill/>
            <a:miter lim="800000"/>
            <a:headEnd/>
            <a:tailEnd/>
          </a:ln>
        </p:spPr>
      </p:pic>
      <p:pic>
        <p:nvPicPr>
          <p:cNvPr id="17414" name="图片 2"/>
          <p:cNvPicPr>
            <a:picLocks noChangeAspect="1"/>
          </p:cNvPicPr>
          <p:nvPr/>
        </p:nvPicPr>
        <p:blipFill>
          <a:blip r:embed="rId5"/>
          <a:srcRect r="10818" b="5540"/>
          <a:stretch>
            <a:fillRect/>
          </a:stretch>
        </p:blipFill>
        <p:spPr bwMode="auto">
          <a:xfrm>
            <a:off x="6248400" y="4491038"/>
            <a:ext cx="2778125" cy="1962150"/>
          </a:xfrm>
          <a:prstGeom prst="rect">
            <a:avLst/>
          </a:prstGeom>
          <a:noFill/>
          <a:ln w="9525">
            <a:noFill/>
            <a:miter lim="800000"/>
            <a:headEnd/>
            <a:tailEnd/>
          </a:ln>
        </p:spPr>
      </p:pic>
      <p:pic>
        <p:nvPicPr>
          <p:cNvPr id="17415" name="图片 7"/>
          <p:cNvPicPr>
            <a:picLocks noChangeAspect="1"/>
          </p:cNvPicPr>
          <p:nvPr/>
        </p:nvPicPr>
        <p:blipFill>
          <a:blip r:embed="rId6"/>
          <a:srcRect b="8046"/>
          <a:stretch>
            <a:fillRect/>
          </a:stretch>
        </p:blipFill>
        <p:spPr bwMode="auto">
          <a:xfrm>
            <a:off x="9236075" y="4481513"/>
            <a:ext cx="2659063" cy="1957387"/>
          </a:xfrm>
          <a:prstGeom prst="rect">
            <a:avLst/>
          </a:prstGeom>
          <a:noFill/>
          <a:ln w="9525">
            <a:no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矩形 5"/>
          <p:cNvSpPr>
            <a:spLocks noChangeArrowheads="1"/>
          </p:cNvSpPr>
          <p:nvPr/>
        </p:nvSpPr>
        <p:spPr bwMode="auto">
          <a:xfrm>
            <a:off x="3332163" y="846138"/>
            <a:ext cx="8778875" cy="442912"/>
          </a:xfrm>
          <a:prstGeom prst="rect">
            <a:avLst/>
          </a:prstGeom>
          <a:noFill/>
          <a:ln w="9525">
            <a:noFill/>
            <a:miter lim="800000"/>
            <a:headEnd/>
            <a:tailEnd/>
          </a:ln>
        </p:spPr>
        <p:txBody>
          <a:bodyPr>
            <a:spAutoFit/>
          </a:bodyPr>
          <a:lstStyle/>
          <a:p>
            <a:pPr>
              <a:lnSpc>
                <a:spcPct val="150000"/>
              </a:lnSpc>
            </a:pPr>
            <a:endParaRPr lang="en-US" altLang="zh-CN">
              <a:solidFill>
                <a:srgbClr val="000000"/>
              </a:solidFill>
              <a:latin typeface="宋体" charset="-122"/>
              <a:ea typeface="微软雅黑" pitchFamily="34" charset="-122"/>
            </a:endParaRPr>
          </a:p>
        </p:txBody>
      </p:sp>
      <p:sp>
        <p:nvSpPr>
          <p:cNvPr id="18435" name="文本框 1"/>
          <p:cNvSpPr txBox="1">
            <a:spLocks noChangeArrowheads="1"/>
          </p:cNvSpPr>
          <p:nvPr/>
        </p:nvSpPr>
        <p:spPr bwMode="auto">
          <a:xfrm>
            <a:off x="4710113" y="20638"/>
            <a:ext cx="3305175" cy="708025"/>
          </a:xfrm>
          <a:prstGeom prst="rect">
            <a:avLst/>
          </a:prstGeom>
          <a:noFill/>
          <a:ln w="9525">
            <a:noFill/>
            <a:miter lim="800000"/>
            <a:headEnd/>
            <a:tailEnd/>
          </a:ln>
        </p:spPr>
        <p:txBody>
          <a:bodyPr>
            <a:spAutoFit/>
          </a:bodyPr>
          <a:lstStyle/>
          <a:p>
            <a:r>
              <a:rPr lang="zh-CN" altLang="en-US" sz="4000" b="1">
                <a:solidFill>
                  <a:srgbClr val="000000"/>
                </a:solidFill>
                <a:latin typeface="黑体" pitchFamily="49" charset="-122"/>
                <a:ea typeface="黑体" pitchFamily="49" charset="-122"/>
              </a:rPr>
              <a:t>昌耀简介</a:t>
            </a:r>
          </a:p>
        </p:txBody>
      </p:sp>
      <p:sp>
        <p:nvSpPr>
          <p:cNvPr id="3" name="矩形 2"/>
          <p:cNvSpPr>
            <a:spLocks noChangeArrowheads="1"/>
          </p:cNvSpPr>
          <p:nvPr/>
        </p:nvSpPr>
        <p:spPr bwMode="auto">
          <a:xfrm>
            <a:off x="4241800" y="728663"/>
            <a:ext cx="7799388" cy="6046787"/>
          </a:xfrm>
          <a:prstGeom prst="rect">
            <a:avLst/>
          </a:prstGeom>
          <a:noFill/>
          <a:ln w="9525">
            <a:noFill/>
            <a:miter lim="800000"/>
            <a:headEnd/>
            <a:tailEnd/>
          </a:ln>
        </p:spPr>
        <p:txBody>
          <a:bodyPr>
            <a:spAutoFit/>
          </a:bodyPr>
          <a:lstStyle/>
          <a:p>
            <a:pPr indent="457200">
              <a:lnSpc>
                <a:spcPct val="150000"/>
              </a:lnSpc>
            </a:pPr>
            <a:r>
              <a:rPr lang="zh-CN" altLang="en-US" sz="2000">
                <a:solidFill>
                  <a:srgbClr val="000000"/>
                </a:solidFill>
                <a:latin typeface="黑体" pitchFamily="49" charset="-122"/>
                <a:ea typeface="黑体" pitchFamily="49" charset="-122"/>
              </a:rPr>
              <a:t>昌耀（</a:t>
            </a:r>
            <a:r>
              <a:rPr lang="en-US" altLang="zh-CN" sz="2000">
                <a:solidFill>
                  <a:srgbClr val="000000"/>
                </a:solidFill>
                <a:latin typeface="黑体" pitchFamily="49" charset="-122"/>
                <a:ea typeface="黑体" pitchFamily="49" charset="-122"/>
              </a:rPr>
              <a:t>1936</a:t>
            </a:r>
            <a:r>
              <a:rPr lang="zh-CN" altLang="en-US" sz="2000">
                <a:solidFill>
                  <a:srgbClr val="000000"/>
                </a:solidFill>
                <a:latin typeface="黑体" pitchFamily="49" charset="-122"/>
                <a:ea typeface="黑体" pitchFamily="49" charset="-122"/>
              </a:rPr>
              <a:t>年</a:t>
            </a:r>
            <a:r>
              <a:rPr lang="en-US" altLang="zh-CN" sz="2000">
                <a:solidFill>
                  <a:srgbClr val="000000"/>
                </a:solidFill>
                <a:latin typeface="黑体" pitchFamily="49" charset="-122"/>
                <a:ea typeface="黑体" pitchFamily="49" charset="-122"/>
              </a:rPr>
              <a:t>6</a:t>
            </a:r>
            <a:r>
              <a:rPr lang="zh-CN" altLang="en-US" sz="2000">
                <a:solidFill>
                  <a:srgbClr val="000000"/>
                </a:solidFill>
                <a:latin typeface="黑体" pitchFamily="49" charset="-122"/>
                <a:ea typeface="黑体" pitchFamily="49" charset="-122"/>
              </a:rPr>
              <a:t>月</a:t>
            </a:r>
            <a:r>
              <a:rPr lang="en-US" altLang="zh-CN" sz="2000">
                <a:solidFill>
                  <a:srgbClr val="000000"/>
                </a:solidFill>
                <a:latin typeface="黑体" pitchFamily="49" charset="-122"/>
                <a:ea typeface="黑体" pitchFamily="49" charset="-122"/>
              </a:rPr>
              <a:t>27</a:t>
            </a:r>
            <a:r>
              <a:rPr lang="zh-CN" altLang="en-US" sz="2000">
                <a:solidFill>
                  <a:srgbClr val="000000"/>
                </a:solidFill>
                <a:latin typeface="黑体" pitchFamily="49" charset="-122"/>
                <a:ea typeface="黑体" pitchFamily="49" charset="-122"/>
              </a:rPr>
              <a:t>日－</a:t>
            </a:r>
            <a:r>
              <a:rPr lang="en-US" altLang="zh-CN" sz="2000">
                <a:solidFill>
                  <a:srgbClr val="000000"/>
                </a:solidFill>
                <a:latin typeface="黑体" pitchFamily="49" charset="-122"/>
                <a:ea typeface="黑体" pitchFamily="49" charset="-122"/>
              </a:rPr>
              <a:t>2000</a:t>
            </a:r>
            <a:r>
              <a:rPr lang="zh-CN" altLang="en-US" sz="2000">
                <a:solidFill>
                  <a:srgbClr val="000000"/>
                </a:solidFill>
                <a:latin typeface="黑体" pitchFamily="49" charset="-122"/>
                <a:ea typeface="黑体" pitchFamily="49" charset="-122"/>
              </a:rPr>
              <a:t>年</a:t>
            </a:r>
            <a:r>
              <a:rPr lang="en-US" altLang="zh-CN" sz="2000">
                <a:solidFill>
                  <a:srgbClr val="000000"/>
                </a:solidFill>
                <a:latin typeface="黑体" pitchFamily="49" charset="-122"/>
                <a:ea typeface="黑体" pitchFamily="49" charset="-122"/>
              </a:rPr>
              <a:t>3</a:t>
            </a:r>
            <a:r>
              <a:rPr lang="zh-CN" altLang="en-US" sz="2000">
                <a:solidFill>
                  <a:srgbClr val="000000"/>
                </a:solidFill>
                <a:latin typeface="黑体" pitchFamily="49" charset="-122"/>
                <a:ea typeface="黑体" pitchFamily="49" charset="-122"/>
              </a:rPr>
              <a:t>月</a:t>
            </a:r>
            <a:r>
              <a:rPr lang="en-US" altLang="zh-CN" sz="2000">
                <a:solidFill>
                  <a:srgbClr val="000000"/>
                </a:solidFill>
                <a:latin typeface="黑体" pitchFamily="49" charset="-122"/>
                <a:ea typeface="黑体" pitchFamily="49" charset="-122"/>
              </a:rPr>
              <a:t>23</a:t>
            </a:r>
            <a:r>
              <a:rPr lang="zh-CN" altLang="en-US" sz="2000">
                <a:solidFill>
                  <a:srgbClr val="000000"/>
                </a:solidFill>
                <a:latin typeface="黑体" pitchFamily="49" charset="-122"/>
                <a:ea typeface="黑体" pitchFamily="49" charset="-122"/>
              </a:rPr>
              <a:t>日），原名王昌耀，湖南省桃源县人，诗人。</a:t>
            </a:r>
            <a:endParaRPr lang="en-US" altLang="zh-CN" sz="2000">
              <a:solidFill>
                <a:srgbClr val="000000"/>
              </a:solidFill>
              <a:latin typeface="黑体" pitchFamily="49" charset="-122"/>
              <a:ea typeface="黑体" pitchFamily="49" charset="-122"/>
            </a:endParaRPr>
          </a:p>
          <a:p>
            <a:pPr indent="457200">
              <a:lnSpc>
                <a:spcPct val="150000"/>
              </a:lnSpc>
            </a:pPr>
            <a:r>
              <a:rPr lang="en-US" altLang="zh-CN" sz="2000">
                <a:solidFill>
                  <a:srgbClr val="000000"/>
                </a:solidFill>
                <a:latin typeface="黑体" pitchFamily="49" charset="-122"/>
                <a:ea typeface="黑体" pitchFamily="49" charset="-122"/>
              </a:rPr>
              <a:t>1950</a:t>
            </a:r>
            <a:r>
              <a:rPr lang="zh-CN" altLang="en-US" sz="2000">
                <a:solidFill>
                  <a:srgbClr val="000000"/>
                </a:solidFill>
                <a:latin typeface="黑体" pitchFamily="49" charset="-122"/>
                <a:ea typeface="黑体" pitchFamily="49" charset="-122"/>
              </a:rPr>
              <a:t>年</a:t>
            </a:r>
            <a:r>
              <a:rPr lang="en-US" altLang="zh-CN" sz="2000">
                <a:solidFill>
                  <a:srgbClr val="000000"/>
                </a:solidFill>
                <a:latin typeface="黑体" pitchFamily="49" charset="-122"/>
                <a:ea typeface="黑体" pitchFamily="49" charset="-122"/>
              </a:rPr>
              <a:t>4</a:t>
            </a:r>
            <a:r>
              <a:rPr lang="zh-CN" altLang="en-US" sz="2000">
                <a:solidFill>
                  <a:srgbClr val="000000"/>
                </a:solidFill>
                <a:latin typeface="黑体" pitchFamily="49" charset="-122"/>
                <a:ea typeface="黑体" pitchFamily="49" charset="-122"/>
              </a:rPr>
              <a:t>月参加中国人民解放军，任宣传队员。同年，响应祖国号召，赴朝鲜参加抗美援朝。期间，推出处女作</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人桥</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，从此与诗歌艺术结下不解之缘。</a:t>
            </a:r>
            <a:r>
              <a:rPr lang="en-US" altLang="zh-CN" sz="2000">
                <a:solidFill>
                  <a:srgbClr val="000000"/>
                </a:solidFill>
                <a:latin typeface="黑体" pitchFamily="49" charset="-122"/>
                <a:ea typeface="黑体" pitchFamily="49" charset="-122"/>
              </a:rPr>
              <a:t>1953</a:t>
            </a:r>
            <a:r>
              <a:rPr lang="zh-CN" altLang="en-US" sz="2000">
                <a:solidFill>
                  <a:srgbClr val="000000"/>
                </a:solidFill>
                <a:latin typeface="黑体" pitchFamily="49" charset="-122"/>
                <a:ea typeface="黑体" pitchFamily="49" charset="-122"/>
              </a:rPr>
              <a:t>年，在朝鲜战场上负伤后转入河北省荣军学校读书。</a:t>
            </a:r>
            <a:r>
              <a:rPr lang="en-US" altLang="zh-CN" sz="2000">
                <a:solidFill>
                  <a:srgbClr val="000000"/>
                </a:solidFill>
                <a:latin typeface="黑体" pitchFamily="49" charset="-122"/>
                <a:ea typeface="黑体" pitchFamily="49" charset="-122"/>
              </a:rPr>
              <a:t>1954</a:t>
            </a:r>
            <a:r>
              <a:rPr lang="zh-CN" altLang="en-US" sz="2000">
                <a:solidFill>
                  <a:srgbClr val="000000"/>
                </a:solidFill>
                <a:latin typeface="黑体" pitchFamily="49" charset="-122"/>
                <a:ea typeface="黑体" pitchFamily="49" charset="-122"/>
              </a:rPr>
              <a:t>年开始发表诗作。诗集有</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昌耀抒情诗集</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1986</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命运之书</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1994</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一个挑战的旅行者步行在上帝的沙盘</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1996</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昌耀的诗</a:t>
            </a:r>
            <a:r>
              <a:rPr lang="en-US" altLang="zh-CN" sz="2000">
                <a:solidFill>
                  <a:srgbClr val="000000"/>
                </a:solidFill>
                <a:latin typeface="黑体" pitchFamily="49" charset="-122"/>
                <a:ea typeface="黑体" pitchFamily="49" charset="-122"/>
              </a:rPr>
              <a:t>》</a:t>
            </a:r>
            <a:r>
              <a:rPr lang="zh-CN" altLang="en-US" sz="2000">
                <a:solidFill>
                  <a:srgbClr val="000000"/>
                </a:solidFill>
                <a:latin typeface="黑体" pitchFamily="49" charset="-122"/>
                <a:ea typeface="黑体" pitchFamily="49" charset="-122"/>
              </a:rPr>
              <a:t>（</a:t>
            </a:r>
            <a:r>
              <a:rPr lang="en-US" altLang="zh-CN" sz="2000">
                <a:solidFill>
                  <a:srgbClr val="000000"/>
                </a:solidFill>
                <a:latin typeface="黑体" pitchFamily="49" charset="-122"/>
                <a:ea typeface="黑体" pitchFamily="49" charset="-122"/>
              </a:rPr>
              <a:t>1998</a:t>
            </a:r>
            <a:r>
              <a:rPr lang="zh-CN" altLang="en-US" sz="2000">
                <a:solidFill>
                  <a:srgbClr val="000000"/>
                </a:solidFill>
                <a:latin typeface="黑体" pitchFamily="49" charset="-122"/>
                <a:ea typeface="黑体" pitchFamily="49" charset="-122"/>
              </a:rPr>
              <a:t>）等。</a:t>
            </a:r>
            <a:r>
              <a:rPr lang="en-US" altLang="zh-CN" sz="2000">
                <a:solidFill>
                  <a:srgbClr val="000000"/>
                </a:solidFill>
                <a:latin typeface="黑体" pitchFamily="49" charset="-122"/>
                <a:ea typeface="黑体" pitchFamily="49" charset="-122"/>
              </a:rPr>
              <a:t>2000</a:t>
            </a:r>
            <a:r>
              <a:rPr lang="zh-CN" altLang="en-US" sz="2000">
                <a:solidFill>
                  <a:srgbClr val="000000"/>
                </a:solidFill>
                <a:latin typeface="黑体" pitchFamily="49" charset="-122"/>
                <a:ea typeface="黑体" pitchFamily="49" charset="-122"/>
              </a:rPr>
              <a:t>年</a:t>
            </a:r>
            <a:r>
              <a:rPr lang="en-US" altLang="zh-CN" sz="2000">
                <a:solidFill>
                  <a:srgbClr val="000000"/>
                </a:solidFill>
                <a:latin typeface="黑体" pitchFamily="49" charset="-122"/>
                <a:ea typeface="黑体" pitchFamily="49" charset="-122"/>
              </a:rPr>
              <a:t>3</a:t>
            </a:r>
            <a:r>
              <a:rPr lang="zh-CN" altLang="en-US" sz="2000">
                <a:solidFill>
                  <a:srgbClr val="000000"/>
                </a:solidFill>
                <a:latin typeface="黑体" pitchFamily="49" charset="-122"/>
                <a:ea typeface="黑体" pitchFamily="49" charset="-122"/>
              </a:rPr>
              <a:t>月，身患骨癌的昌耀在西宁跳楼自杀。</a:t>
            </a:r>
            <a:endParaRPr lang="en-US" altLang="zh-CN" sz="2000">
              <a:solidFill>
                <a:srgbClr val="000000"/>
              </a:solidFill>
              <a:latin typeface="黑体" pitchFamily="49" charset="-122"/>
              <a:ea typeface="黑体" pitchFamily="49" charset="-122"/>
            </a:endParaRPr>
          </a:p>
          <a:p>
            <a:pPr indent="457200">
              <a:lnSpc>
                <a:spcPct val="150000"/>
              </a:lnSpc>
            </a:pPr>
            <a:r>
              <a:rPr lang="zh-CN" altLang="en-US" sz="2000">
                <a:solidFill>
                  <a:srgbClr val="000000"/>
                </a:solidFill>
                <a:latin typeface="黑体" pitchFamily="49" charset="-122"/>
                <a:ea typeface="黑体" pitchFamily="49" charset="-122"/>
              </a:rPr>
              <a:t>昌耀的诗以张扬生命在深重困境中的亢奋见长，感悟和激情融于凝重、壮美的意象之中，将饱经沧桑的情怀、古老开阔的西部人文背景、博大的生命意识，构成协调的整体。诗人后期的诗作趋向反思静悟，语言略趋平和，有很强的知性张力。</a:t>
            </a:r>
          </a:p>
        </p:txBody>
      </p:sp>
      <p:sp>
        <p:nvSpPr>
          <p:cNvPr id="5" name="流程图: 可选过程 4"/>
          <p:cNvSpPr/>
          <p:nvPr/>
        </p:nvSpPr>
        <p:spPr>
          <a:xfrm>
            <a:off x="2979738" y="1076325"/>
            <a:ext cx="1212850" cy="401638"/>
          </a:xfrm>
          <a:prstGeom prst="flowChartAlternateProcess">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prstClr val="white"/>
                </a:solidFill>
                <a:latin typeface="黑体" pitchFamily="49" charset="-122"/>
                <a:ea typeface="黑体" pitchFamily="49" charset="-122"/>
              </a:rPr>
              <a:t>文化身份</a:t>
            </a:r>
            <a:endParaRPr lang="zh-CN" altLang="en-US" b="1">
              <a:solidFill>
                <a:prstClr val="white"/>
              </a:solidFill>
              <a:latin typeface="黑体" pitchFamily="49" charset="-122"/>
              <a:ea typeface="黑体" pitchFamily="49" charset="-122"/>
            </a:endParaRPr>
          </a:p>
        </p:txBody>
      </p:sp>
      <p:sp>
        <p:nvSpPr>
          <p:cNvPr id="9" name="流程图: 可选过程 8"/>
          <p:cNvSpPr/>
          <p:nvPr/>
        </p:nvSpPr>
        <p:spPr>
          <a:xfrm>
            <a:off x="3028950" y="3048000"/>
            <a:ext cx="1212850" cy="400050"/>
          </a:xfrm>
          <a:prstGeom prst="flowChartAlternateProcess">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prstClr val="white"/>
                </a:solidFill>
                <a:latin typeface="黑体" pitchFamily="49" charset="-122"/>
                <a:ea typeface="黑体" pitchFamily="49" charset="-122"/>
              </a:rPr>
              <a:t>生平事迹</a:t>
            </a:r>
            <a:endParaRPr lang="zh-CN" altLang="en-US" b="1">
              <a:solidFill>
                <a:prstClr val="white"/>
              </a:solidFill>
              <a:latin typeface="黑体" pitchFamily="49" charset="-122"/>
              <a:ea typeface="黑体" pitchFamily="49" charset="-122"/>
            </a:endParaRPr>
          </a:p>
        </p:txBody>
      </p:sp>
      <p:sp>
        <p:nvSpPr>
          <p:cNvPr id="10" name="流程图: 可选过程 9"/>
          <p:cNvSpPr/>
          <p:nvPr/>
        </p:nvSpPr>
        <p:spPr>
          <a:xfrm>
            <a:off x="3028950" y="5419725"/>
            <a:ext cx="1212850" cy="401638"/>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a:solidFill>
                  <a:prstClr val="white"/>
                </a:solidFill>
                <a:latin typeface="黑体" pitchFamily="49" charset="-122"/>
                <a:ea typeface="黑体" pitchFamily="49" charset="-122"/>
              </a:rPr>
              <a:t>诗歌特色</a:t>
            </a:r>
            <a:endParaRPr lang="zh-CN" altLang="en-US" b="1">
              <a:solidFill>
                <a:prstClr val="white"/>
              </a:solidFill>
              <a:latin typeface="黑体" pitchFamily="49" charset="-122"/>
              <a:ea typeface="黑体" pitchFamily="49" charset="-122"/>
            </a:endParaRPr>
          </a:p>
        </p:txBody>
      </p:sp>
      <p:sp>
        <p:nvSpPr>
          <p:cNvPr id="8" name="流程图: 终止 7"/>
          <p:cNvSpPr/>
          <p:nvPr/>
        </p:nvSpPr>
        <p:spPr>
          <a:xfrm>
            <a:off x="628650" y="4789488"/>
            <a:ext cx="1866900" cy="600075"/>
          </a:xfrm>
          <a:prstGeom prst="flowChartTermina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200" b="1">
                <a:solidFill>
                  <a:prstClr val="black">
                    <a:lumMod val="85000"/>
                    <a:lumOff val="15000"/>
                  </a:prstClr>
                </a:solidFill>
                <a:effectLst>
                  <a:outerShdw blurRad="38100" dist="38100" dir="2700000" algn="tl">
                    <a:srgbClr val="000000">
                      <a:alpha val="43137"/>
                    </a:srgbClr>
                  </a:outerShdw>
                </a:effectLst>
                <a:latin typeface="黑体" pitchFamily="49" charset="-122"/>
                <a:ea typeface="黑体" pitchFamily="49" charset="-122"/>
              </a:rPr>
              <a:t>昌 耀</a:t>
            </a:r>
            <a:endParaRPr lang="zh-CN" altLang="en-US" sz="3200" b="1">
              <a:solidFill>
                <a:prstClr val="black">
                  <a:lumMod val="85000"/>
                  <a:lumOff val="15000"/>
                </a:prstClr>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18441" name="图片 3"/>
          <p:cNvPicPr>
            <a:picLocks noChangeAspect="1"/>
          </p:cNvPicPr>
          <p:nvPr/>
        </p:nvPicPr>
        <p:blipFill>
          <a:blip r:embed="rId3"/>
          <a:srcRect/>
          <a:stretch>
            <a:fillRect/>
          </a:stretch>
        </p:blipFill>
        <p:spPr bwMode="auto">
          <a:xfrm>
            <a:off x="312738" y="1873250"/>
            <a:ext cx="2498725" cy="27495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4" nodeType="clickEffec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0" presetClass="entr" presetSubtype="0" fill="hold" grpId="1" nodeType="clickEffec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2" nodeType="clickEffec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grpId="3" nodeType="clickEffec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8" fill="hold" grpId="0" nodeType="clickEffect">
                                  <p:childTnLst>
                                    <p:set>
                                      <p:cBhvr>
                                        <p:cTn id="30" dur="1" fill="hold">
                                          <p:stCondLst>
                                            <p:cond delay="0"/>
                                          </p:stCondLst>
                                        </p:cTn>
                                        <p:tgtEl>
                                          <p:spTgt spid="3"/>
                                        </p:tgtEl>
                                        <p:attrNameLst>
                                          <p:attrName>style.visibility</p:attrName>
                                        </p:attrNameLst>
                                      </p:cBhvr>
                                      <p:to>
                                        <p:strVal val="visible"/>
                                      </p:to>
                                    </p:set>
                                    <p:animEffect transition="in" filter="wipe(left)">
                                      <p:cBhvr>
                                        <p:cTn id="3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animBg="1"/>
      <p:bldP spid="9" grpId="2" animBg="1"/>
      <p:bldP spid="10" grpId="3" animBg="1"/>
      <p:bldP spid="8" grpId="4"/>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zh-CN" sz="4000" b="1">
                <a:latin typeface="黑体" pitchFamily="49" charset="-122"/>
                <a:ea typeface="黑体" pitchFamily="49" charset="-122"/>
              </a:rPr>
              <a:t>写作背景</a:t>
            </a:r>
          </a:p>
        </p:txBody>
      </p:sp>
      <p:sp>
        <p:nvSpPr>
          <p:cNvPr id="19459" name="Rectangle 3"/>
          <p:cNvSpPr>
            <a:spLocks noChangeArrowheads="1"/>
          </p:cNvSpPr>
          <p:nvPr/>
        </p:nvSpPr>
        <p:spPr bwMode="auto">
          <a:xfrm>
            <a:off x="811213" y="1452563"/>
            <a:ext cx="10999787" cy="4338637"/>
          </a:xfrm>
          <a:prstGeom prst="rect">
            <a:avLst/>
          </a:prstGeom>
          <a:noFill/>
          <a:ln w="9525">
            <a:noFill/>
            <a:miter lim="800000"/>
            <a:headEnd/>
            <a:tailEnd/>
          </a:ln>
        </p:spPr>
        <p:txBody>
          <a:bodyPr/>
          <a:lstStyle/>
          <a:p>
            <a:pPr>
              <a:lnSpc>
                <a:spcPct val="150000"/>
              </a:lnSpc>
              <a:spcBef>
                <a:spcPct val="20000"/>
              </a:spcBef>
            </a:pPr>
            <a:r>
              <a:rPr lang="zh-CN" altLang="en-US" sz="2400">
                <a:solidFill>
                  <a:srgbClr val="000000"/>
                </a:solidFill>
                <a:latin typeface="黑体" pitchFamily="49" charset="-122"/>
                <a:ea typeface="黑体" pitchFamily="49" charset="-122"/>
              </a:rPr>
              <a:t>    </a:t>
            </a:r>
            <a:r>
              <a:rPr lang="en-US" altLang="zh-CN" sz="2400">
                <a:latin typeface="黑体" pitchFamily="49" charset="-122"/>
                <a:ea typeface="黑体" pitchFamily="49" charset="-122"/>
              </a:rPr>
              <a:t>1957</a:t>
            </a:r>
            <a:r>
              <a:rPr lang="zh-CN" altLang="en-US" sz="2400">
                <a:latin typeface="黑体" pitchFamily="49" charset="-122"/>
                <a:ea typeface="黑体" pitchFamily="49" charset="-122"/>
              </a:rPr>
              <a:t>年，昌耀因</a:t>
            </a:r>
            <a:r>
              <a:rPr lang="zh-CN" altLang="zh-CN" sz="2400">
                <a:latin typeface="黑体" pitchFamily="49" charset="-122"/>
                <a:ea typeface="黑体" pitchFamily="49" charset="-122"/>
              </a:rPr>
              <a:t>诗作《林中试笛》被打成右派，此后仅得以一</a:t>
            </a:r>
            <a:r>
              <a:rPr lang="en-US" altLang="zh-CN" sz="2400">
                <a:latin typeface="黑体" pitchFamily="49" charset="-122"/>
                <a:ea typeface="黑体" pitchFamily="49" charset="-122"/>
              </a:rPr>
              <a:t>“</a:t>
            </a:r>
            <a:r>
              <a:rPr lang="zh-CN" altLang="zh-CN" sz="2400">
                <a:latin typeface="黑体" pitchFamily="49" charset="-122"/>
                <a:ea typeface="黑体" pitchFamily="49" charset="-122"/>
              </a:rPr>
              <a:t>赎罪者</a:t>
            </a:r>
            <a:r>
              <a:rPr lang="en-US" altLang="zh-CN" sz="2400">
                <a:latin typeface="黑体" pitchFamily="49" charset="-122"/>
                <a:ea typeface="黑体" pitchFamily="49" charset="-122"/>
              </a:rPr>
              <a:t>”</a:t>
            </a:r>
            <a:r>
              <a:rPr lang="zh-CN" altLang="zh-CN" sz="2400">
                <a:latin typeface="黑体" pitchFamily="49" charset="-122"/>
                <a:ea typeface="黑体" pitchFamily="49" charset="-122"/>
              </a:rPr>
              <a:t>身份辗转于青海西部荒原从事农垦，</a:t>
            </a:r>
            <a:r>
              <a:rPr lang="en-US" altLang="zh-CN" sz="2400">
                <a:solidFill>
                  <a:srgbClr val="000000"/>
                </a:solidFill>
                <a:latin typeface="黑体" pitchFamily="49" charset="-122"/>
                <a:ea typeface="黑体" pitchFamily="49" charset="-122"/>
              </a:rPr>
              <a:t>1962</a:t>
            </a:r>
            <a:r>
              <a:rPr lang="zh-CN" altLang="en-US" sz="2400">
                <a:solidFill>
                  <a:srgbClr val="000000"/>
                </a:solidFill>
                <a:latin typeface="黑体" pitchFamily="49" charset="-122"/>
                <a:ea typeface="黑体" pitchFamily="49" charset="-122"/>
              </a:rPr>
              <a:t>年昌耀已陷入冷寂和沉闷了，由此，他得以以理智和清醒，观照和揣度个体生命及周围的世界：这便是他的短诗</a:t>
            </a:r>
            <a:r>
              <a:rPr lang="en-US" altLang="zh-CN" sz="2400">
                <a:solidFill>
                  <a:srgbClr val="000000"/>
                </a:solidFill>
                <a:latin typeface="黑体" pitchFamily="49" charset="-122"/>
                <a:ea typeface="黑体" pitchFamily="49" charset="-122"/>
              </a:rPr>
              <a:t>《</a:t>
            </a:r>
            <a:r>
              <a:rPr lang="zh-CN" altLang="en-US" sz="2400">
                <a:solidFill>
                  <a:srgbClr val="000000"/>
                </a:solidFill>
                <a:latin typeface="黑体" pitchFamily="49" charset="-122"/>
                <a:ea typeface="黑体" pitchFamily="49" charset="-122"/>
              </a:rPr>
              <a:t>峨日朵雪峰之侧</a:t>
            </a:r>
            <a:r>
              <a:rPr lang="en-US" altLang="zh-CN" sz="2400">
                <a:solidFill>
                  <a:srgbClr val="000000"/>
                </a:solidFill>
                <a:latin typeface="黑体" pitchFamily="49" charset="-122"/>
                <a:ea typeface="黑体" pitchFamily="49" charset="-122"/>
              </a:rPr>
              <a:t>》</a:t>
            </a:r>
            <a:r>
              <a:rPr lang="zh-CN" altLang="en-US" sz="2400">
                <a:solidFill>
                  <a:srgbClr val="000000"/>
                </a:solidFill>
                <a:latin typeface="黑体" pitchFamily="49" charset="-122"/>
                <a:ea typeface="黑体" pitchFamily="49" charset="-122"/>
              </a:rPr>
              <a:t>产生的外在机缘和直接意图。</a:t>
            </a:r>
            <a:endParaRPr lang="en-US" altLang="zh-CN" sz="2400">
              <a:solidFill>
                <a:srgbClr val="000000"/>
              </a:solidFill>
              <a:latin typeface="黑体" pitchFamily="49" charset="-122"/>
              <a:ea typeface="黑体" pitchFamily="49" charset="-122"/>
            </a:endParaRPr>
          </a:p>
          <a:p>
            <a:pPr>
              <a:lnSpc>
                <a:spcPct val="150000"/>
              </a:lnSpc>
              <a:spcBef>
                <a:spcPct val="20000"/>
              </a:spcBef>
            </a:pPr>
            <a:r>
              <a:rPr lang="zh-CN" altLang="en-US" sz="2400">
                <a:solidFill>
                  <a:srgbClr val="000000"/>
                </a:solidFill>
                <a:latin typeface="黑体" pitchFamily="49" charset="-122"/>
                <a:ea typeface="黑体" pitchFamily="49" charset="-122"/>
              </a:rPr>
              <a:t>    昌耀的所有诗作都有强烈的主观色彩，其根本和落脚点最终都在诗歌主体本身。就这首短诗而言，他一方面在观照和揣度外在的年段，另一方面，他又以此为通道走入了自己的内里世界，观照和揣度自己的心理时空。</a:t>
            </a:r>
            <a:endParaRPr lang="zh-CN" altLang="zh-CN" sz="2400" b="1">
              <a:solidFill>
                <a:srgbClr val="000000"/>
              </a:solidFill>
              <a:latin typeface="楷体_GB2312"/>
              <a:ea typeface="楷体_GB2312"/>
              <a:cs typeface="楷体_GB231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3" name="矩形 2"/>
          <p:cNvSpPr/>
          <p:nvPr>
            <p:custDataLst>
              <p:tags r:id="rId1"/>
            </p:custDataLst>
          </p:nvPr>
        </p:nvSpPr>
        <p:spPr>
          <a:xfrm>
            <a:off x="714375" y="2428875"/>
            <a:ext cx="3724275" cy="585788"/>
          </a:xfrm>
          <a:prstGeom prst="rect">
            <a:avLst/>
          </a:prstGeom>
          <a:solidFill>
            <a:schemeClr val="bg2"/>
          </a:solidFill>
        </p:spPr>
        <p:txBody>
          <a:bodyPr>
            <a:spAutoFit/>
          </a:bodyPr>
          <a:lstStyle/>
          <a:p>
            <a:pPr fontAlgn="auto">
              <a:spcBef>
                <a:spcPts val="0"/>
              </a:spcBef>
              <a:spcAft>
                <a:spcPts val="0"/>
              </a:spcAft>
              <a:defRPr/>
            </a:pPr>
            <a:r>
              <a:rPr lang="zh-CN" altLang="en-US" sz="3200" b="1" kern="0">
                <a:latin typeface="黑体" pitchFamily="49" charset="-122"/>
                <a:ea typeface="黑体" pitchFamily="49" charset="-122"/>
                <a:cs typeface="Times New Roman" panose="02020603050405020304" pitchFamily="18" charset="0"/>
              </a:rPr>
              <a:t>听读，朗读，赏读。</a:t>
            </a:r>
            <a:endParaRPr lang="zh-CN" altLang="en-US" sz="3200" b="1">
              <a:latin typeface="黑体" pitchFamily="49" charset="-122"/>
              <a:ea typeface="黑体" pitchFamily="49" charset="-122"/>
            </a:endParaRPr>
          </a:p>
        </p:txBody>
      </p:sp>
      <p:sp>
        <p:nvSpPr>
          <p:cNvPr id="20483" name="Rectangle 2"/>
          <p:cNvSpPr>
            <a:spLocks noChangeArrowheads="1"/>
          </p:cNvSpPr>
          <p:nvPr>
            <p:custDataLst>
              <p:tags r:id="rId2"/>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朗读诗歌</a:t>
            </a:r>
            <a:endParaRPr lang="zh-CN" altLang="zh-CN" sz="4000" b="1">
              <a:latin typeface="黑体" pitchFamily="49" charset="-122"/>
              <a:ea typeface="黑体" pitchFamily="49" charset="-122"/>
            </a:endParaRPr>
          </a:p>
        </p:txBody>
      </p:sp>
      <p:pic>
        <p:nvPicPr>
          <p:cNvPr id="2" name="Shape">
            <a:hlinkClick r:id="" action="ppaction://media"/>
          </p:cNvPr>
          <p:cNvPicPr>
            <a:picLocks noRot="1" noChangeAspect="1"/>
          </p:cNvPicPr>
          <p:nvPr>
            <a:audioFile r:link="rId3"/>
            <p:custDataLst>
              <p:tags r:id="rId4"/>
            </p:custDataLst>
          </p:nvPr>
        </p:nvPicPr>
        <p:blipFill>
          <a:blip r:embed="rId9"/>
          <a:srcRect/>
          <a:stretch>
            <a:fillRect/>
          </a:stretch>
        </p:blipFill>
        <p:spPr bwMode="auto">
          <a:xfrm>
            <a:off x="2640013" y="3968750"/>
            <a:ext cx="593725" cy="593725"/>
          </a:xfrm>
          <a:prstGeom prst="rect">
            <a:avLst/>
          </a:prstGeom>
          <a:noFill/>
          <a:ln w="9525">
            <a:noFill/>
            <a:miter lim="800000"/>
            <a:headEnd/>
            <a:tailEnd/>
          </a:ln>
        </p:spPr>
      </p:pic>
      <p:pic>
        <p:nvPicPr>
          <p:cNvPr id="5" name="Shape">
            <a:hlinkClick r:id="" action="ppaction://media"/>
          </p:cNvPr>
          <p:cNvPicPr>
            <a:picLocks noRot="1" noChangeAspect="1"/>
          </p:cNvPicPr>
          <p:nvPr>
            <a:videoFile r:link="rId5"/>
            <p:custDataLst>
              <p:tags r:id="rId6"/>
            </p:custDataLst>
          </p:nvPr>
        </p:nvPicPr>
        <p:blipFill>
          <a:blip r:embed="rId10"/>
          <a:srcRect/>
          <a:stretch>
            <a:fillRect/>
          </a:stretch>
        </p:blipFill>
        <p:spPr bwMode="auto">
          <a:xfrm>
            <a:off x="4991100" y="1627188"/>
            <a:ext cx="6810375" cy="38306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childTnLst>
                                    <p:cmd type="call" cmd="playFrom(0.0)">
                                      <p:cBhvr>
                                        <p:cTn id="6" dur="10617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afterGroup">
                            <p:stCondLst>
                              <p:cond delay="0"/>
                            </p:stCondLst>
                            <p:childTnLst>
                              <p:par>
                                <p:cTn id="11" presetID="2" presetClass="mediacall" presetSubtype="0" fill="hold" nodeType="clickEffec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p:cTn id="13"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1506"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词语正音</a:t>
            </a:r>
            <a:endParaRPr lang="zh-CN" altLang="zh-CN" sz="4000" b="1">
              <a:latin typeface="黑体" pitchFamily="49" charset="-122"/>
              <a:ea typeface="黑体" pitchFamily="49" charset="-122"/>
            </a:endParaRPr>
          </a:p>
        </p:txBody>
      </p:sp>
      <p:sp>
        <p:nvSpPr>
          <p:cNvPr id="21507" name="矩形 5"/>
          <p:cNvSpPr>
            <a:spLocks noChangeArrowheads="1"/>
          </p:cNvSpPr>
          <p:nvPr>
            <p:custDataLst>
              <p:tags r:id="rId2"/>
            </p:custDataLst>
          </p:nvPr>
        </p:nvSpPr>
        <p:spPr bwMode="auto">
          <a:xfrm>
            <a:off x="5183188" y="4532313"/>
            <a:ext cx="1416050" cy="584200"/>
          </a:xfrm>
          <a:prstGeom prst="rect">
            <a:avLst/>
          </a:prstGeom>
          <a:noFill/>
          <a:ln w="9525">
            <a:noFill/>
            <a:miter lim="800000"/>
            <a:headEnd/>
            <a:tailEnd/>
          </a:ln>
        </p:spPr>
        <p:txBody>
          <a:bodyPr wrap="none">
            <a:spAutoFit/>
          </a:bodyPr>
          <a:lstStyle/>
          <a:p>
            <a:r>
              <a:rPr lang="zh-CN" altLang="zh-CN" sz="3200">
                <a:solidFill>
                  <a:srgbClr val="FF0000"/>
                </a:solidFill>
                <a:latin typeface="黑体" pitchFamily="49" charset="-122"/>
                <a:ea typeface="黑体" pitchFamily="49" charset="-122"/>
              </a:rPr>
              <a:t>彷</a:t>
            </a:r>
            <a:r>
              <a:rPr lang="en-US" altLang="zh-CN" sz="3200">
                <a:solidFill>
                  <a:srgbClr val="FF0000"/>
                </a:solidFill>
                <a:latin typeface="黑体" pitchFamily="49" charset="-122"/>
                <a:ea typeface="黑体" pitchFamily="49" charset="-122"/>
              </a:rPr>
              <a:t>  </a:t>
            </a:r>
            <a:r>
              <a:rPr lang="zh-CN" altLang="zh-CN" sz="3200">
                <a:solidFill>
                  <a:srgbClr val="FF0000"/>
                </a:solidFill>
                <a:latin typeface="黑体" pitchFamily="49" charset="-122"/>
                <a:ea typeface="黑体" pitchFamily="49" charset="-122"/>
              </a:rPr>
              <a:t>徨</a:t>
            </a:r>
            <a:endParaRPr lang="zh-CN" altLang="en-US" sz="3200">
              <a:solidFill>
                <a:srgbClr val="FF0000"/>
              </a:solidFill>
              <a:latin typeface="黑体" pitchFamily="49" charset="-122"/>
              <a:ea typeface="黑体" pitchFamily="49" charset="-122"/>
            </a:endParaRPr>
          </a:p>
        </p:txBody>
      </p:sp>
      <p:sp>
        <p:nvSpPr>
          <p:cNvPr id="21508" name="矩形 6"/>
          <p:cNvSpPr>
            <a:spLocks noChangeArrowheads="1"/>
          </p:cNvSpPr>
          <p:nvPr>
            <p:custDataLst>
              <p:tags r:id="rId3"/>
            </p:custDataLst>
          </p:nvPr>
        </p:nvSpPr>
        <p:spPr bwMode="auto">
          <a:xfrm>
            <a:off x="2124075" y="2428875"/>
            <a:ext cx="1416050" cy="585788"/>
          </a:xfrm>
          <a:prstGeom prst="rect">
            <a:avLst/>
          </a:prstGeom>
          <a:noFill/>
          <a:ln w="9525">
            <a:noFill/>
            <a:miter lim="800000"/>
            <a:headEnd/>
            <a:tailEnd/>
          </a:ln>
        </p:spPr>
        <p:txBody>
          <a:bodyPr wrap="none">
            <a:spAutoFit/>
          </a:bodyPr>
          <a:lstStyle/>
          <a:p>
            <a:r>
              <a:rPr lang="zh-CN" altLang="zh-CN" sz="3200">
                <a:solidFill>
                  <a:srgbClr val="FF0000"/>
                </a:solidFill>
                <a:latin typeface="黑体" pitchFamily="49" charset="-122"/>
                <a:ea typeface="黑体" pitchFamily="49" charset="-122"/>
              </a:rPr>
              <a:t>嚣</a:t>
            </a:r>
            <a:r>
              <a:rPr lang="en-US" altLang="zh-CN" sz="3200">
                <a:solidFill>
                  <a:srgbClr val="FF0000"/>
                </a:solidFill>
                <a:latin typeface="黑体" pitchFamily="49" charset="-122"/>
                <a:ea typeface="黑体" pitchFamily="49" charset="-122"/>
              </a:rPr>
              <a:t>  </a:t>
            </a:r>
            <a:r>
              <a:rPr lang="zh-CN" altLang="zh-CN" sz="3200">
                <a:solidFill>
                  <a:srgbClr val="FF0000"/>
                </a:solidFill>
                <a:latin typeface="黑体" pitchFamily="49" charset="-122"/>
                <a:ea typeface="黑体" pitchFamily="49" charset="-122"/>
              </a:rPr>
              <a:t>鸣</a:t>
            </a:r>
            <a:endParaRPr lang="zh-CN" altLang="en-US" sz="3200">
              <a:solidFill>
                <a:srgbClr val="FF0000"/>
              </a:solidFill>
              <a:latin typeface="黑体" pitchFamily="49" charset="-122"/>
              <a:ea typeface="黑体" pitchFamily="49" charset="-122"/>
            </a:endParaRPr>
          </a:p>
        </p:txBody>
      </p:sp>
      <p:sp>
        <p:nvSpPr>
          <p:cNvPr id="21509" name="矩形 7"/>
          <p:cNvSpPr>
            <a:spLocks noChangeArrowheads="1"/>
          </p:cNvSpPr>
          <p:nvPr>
            <p:custDataLst>
              <p:tags r:id="rId4"/>
            </p:custDataLst>
          </p:nvPr>
        </p:nvSpPr>
        <p:spPr bwMode="auto">
          <a:xfrm>
            <a:off x="2124075" y="4516438"/>
            <a:ext cx="1211263" cy="585787"/>
          </a:xfrm>
          <a:prstGeom prst="rect">
            <a:avLst/>
          </a:prstGeom>
          <a:noFill/>
          <a:ln w="9525">
            <a:noFill/>
            <a:miter lim="800000"/>
            <a:headEnd/>
            <a:tailEnd/>
          </a:ln>
        </p:spPr>
        <p:txBody>
          <a:bodyPr wrap="none">
            <a:spAutoFit/>
          </a:bodyPr>
          <a:lstStyle/>
          <a:p>
            <a:r>
              <a:rPr lang="zh-CN" altLang="zh-CN" sz="3200">
                <a:solidFill>
                  <a:srgbClr val="333333"/>
                </a:solidFill>
                <a:latin typeface="黑体" pitchFamily="49" charset="-122"/>
                <a:ea typeface="黑体" pitchFamily="49" charset="-122"/>
              </a:rPr>
              <a:t>石</a:t>
            </a:r>
            <a:r>
              <a:rPr lang="en-US" altLang="zh-CN" sz="3200">
                <a:solidFill>
                  <a:srgbClr val="333333"/>
                </a:solidFill>
                <a:latin typeface="黑体" pitchFamily="49" charset="-122"/>
                <a:ea typeface="黑体" pitchFamily="49" charset="-122"/>
              </a:rPr>
              <a:t> </a:t>
            </a:r>
            <a:r>
              <a:rPr lang="zh-CN" altLang="zh-CN" sz="3200">
                <a:solidFill>
                  <a:srgbClr val="FF0000"/>
                </a:solidFill>
                <a:latin typeface="黑体" pitchFamily="49" charset="-122"/>
                <a:ea typeface="黑体" pitchFamily="49" charset="-122"/>
              </a:rPr>
              <a:t>砾</a:t>
            </a:r>
            <a:endParaRPr lang="zh-CN" altLang="en-US" sz="3200">
              <a:solidFill>
                <a:srgbClr val="FF0000"/>
              </a:solidFill>
              <a:latin typeface="黑体" pitchFamily="49" charset="-122"/>
              <a:ea typeface="黑体" pitchFamily="49" charset="-122"/>
            </a:endParaRPr>
          </a:p>
        </p:txBody>
      </p:sp>
      <p:sp>
        <p:nvSpPr>
          <p:cNvPr id="21510" name="矩形 8"/>
          <p:cNvSpPr>
            <a:spLocks noChangeArrowheads="1"/>
          </p:cNvSpPr>
          <p:nvPr>
            <p:custDataLst>
              <p:tags r:id="rId5"/>
            </p:custDataLst>
          </p:nvPr>
        </p:nvSpPr>
        <p:spPr bwMode="auto">
          <a:xfrm>
            <a:off x="8147050" y="2428875"/>
            <a:ext cx="1209675" cy="585788"/>
          </a:xfrm>
          <a:prstGeom prst="rect">
            <a:avLst/>
          </a:prstGeom>
          <a:noFill/>
          <a:ln w="9525">
            <a:noFill/>
            <a:miter lim="800000"/>
            <a:headEnd/>
            <a:tailEnd/>
          </a:ln>
        </p:spPr>
        <p:txBody>
          <a:bodyPr wrap="none">
            <a:spAutoFit/>
          </a:bodyPr>
          <a:lstStyle/>
          <a:p>
            <a:r>
              <a:rPr lang="zh-CN" altLang="zh-CN" sz="3200">
                <a:solidFill>
                  <a:srgbClr val="FF0000"/>
                </a:solidFill>
                <a:latin typeface="黑体" pitchFamily="49" charset="-122"/>
                <a:ea typeface="黑体" pitchFamily="49" charset="-122"/>
              </a:rPr>
              <a:t>罅</a:t>
            </a:r>
            <a:r>
              <a:rPr lang="en-US" altLang="zh-CN" sz="3200">
                <a:solidFill>
                  <a:srgbClr val="FF0000"/>
                </a:solidFill>
                <a:latin typeface="黑体" pitchFamily="49" charset="-122"/>
                <a:ea typeface="黑体" pitchFamily="49" charset="-122"/>
              </a:rPr>
              <a:t> </a:t>
            </a:r>
            <a:r>
              <a:rPr lang="zh-CN" altLang="zh-CN" sz="3200">
                <a:solidFill>
                  <a:srgbClr val="FF0000"/>
                </a:solidFill>
                <a:latin typeface="黑体" pitchFamily="49" charset="-122"/>
                <a:ea typeface="黑体" pitchFamily="49" charset="-122"/>
              </a:rPr>
              <a:t>隙</a:t>
            </a:r>
            <a:endParaRPr lang="zh-CN" altLang="en-US" sz="3200">
              <a:solidFill>
                <a:srgbClr val="FF0000"/>
              </a:solidFill>
              <a:latin typeface="黑体" pitchFamily="49" charset="-122"/>
              <a:ea typeface="黑体" pitchFamily="49" charset="-122"/>
            </a:endParaRPr>
          </a:p>
        </p:txBody>
      </p:sp>
      <p:sp>
        <p:nvSpPr>
          <p:cNvPr id="21511" name="矩形 9"/>
          <p:cNvSpPr>
            <a:spLocks noChangeArrowheads="1"/>
          </p:cNvSpPr>
          <p:nvPr>
            <p:custDataLst>
              <p:tags r:id="rId6"/>
            </p:custDataLst>
          </p:nvPr>
        </p:nvSpPr>
        <p:spPr bwMode="auto">
          <a:xfrm>
            <a:off x="5048250" y="2428875"/>
            <a:ext cx="1416050" cy="585788"/>
          </a:xfrm>
          <a:prstGeom prst="rect">
            <a:avLst/>
          </a:prstGeom>
          <a:noFill/>
          <a:ln w="9525">
            <a:noFill/>
            <a:miter lim="800000"/>
            <a:headEnd/>
            <a:tailEnd/>
          </a:ln>
        </p:spPr>
        <p:txBody>
          <a:bodyPr wrap="none">
            <a:spAutoFit/>
          </a:bodyPr>
          <a:lstStyle/>
          <a:p>
            <a:r>
              <a:rPr lang="zh-CN" altLang="zh-CN" sz="3200">
                <a:solidFill>
                  <a:srgbClr val="FF0000"/>
                </a:solidFill>
                <a:latin typeface="黑体" pitchFamily="49" charset="-122"/>
                <a:ea typeface="黑体" pitchFamily="49" charset="-122"/>
              </a:rPr>
              <a:t>锈</a:t>
            </a:r>
            <a:r>
              <a:rPr lang="en-US" altLang="zh-CN" sz="3200">
                <a:solidFill>
                  <a:srgbClr val="FF0000"/>
                </a:solidFill>
                <a:latin typeface="黑体" pitchFamily="49" charset="-122"/>
                <a:ea typeface="黑体" pitchFamily="49" charset="-122"/>
              </a:rPr>
              <a:t>  </a:t>
            </a:r>
            <a:r>
              <a:rPr lang="zh-CN" altLang="zh-CN" sz="3200">
                <a:solidFill>
                  <a:srgbClr val="FF0000"/>
                </a:solidFill>
                <a:latin typeface="黑体" pitchFamily="49" charset="-122"/>
                <a:ea typeface="黑体" pitchFamily="49" charset="-122"/>
              </a:rPr>
              <a:t>蚀</a:t>
            </a:r>
            <a:endParaRPr lang="zh-CN" altLang="en-US" sz="3200">
              <a:solidFill>
                <a:srgbClr val="FF0000"/>
              </a:solidFill>
              <a:latin typeface="黑体" pitchFamily="49" charset="-122"/>
              <a:ea typeface="黑体" pitchFamily="49" charset="-122"/>
            </a:endParaRPr>
          </a:p>
        </p:txBody>
      </p:sp>
      <p:sp>
        <p:nvSpPr>
          <p:cNvPr id="21512" name="文本框 10"/>
          <p:cNvSpPr txBox="1">
            <a:spLocks noChangeArrowheads="1"/>
          </p:cNvSpPr>
          <p:nvPr>
            <p:custDataLst>
              <p:tags r:id="rId7"/>
            </p:custDataLst>
          </p:nvPr>
        </p:nvSpPr>
        <p:spPr bwMode="auto">
          <a:xfrm>
            <a:off x="2124075" y="1933575"/>
            <a:ext cx="2201863" cy="523875"/>
          </a:xfrm>
          <a:prstGeom prst="rect">
            <a:avLst/>
          </a:prstGeom>
          <a:noFill/>
          <a:ln w="9525">
            <a:noFill/>
            <a:miter lim="800000"/>
            <a:headEnd/>
            <a:tailEnd/>
          </a:ln>
        </p:spPr>
        <p:txBody>
          <a:bodyPr>
            <a:spAutoFit/>
          </a:bodyPr>
          <a:lstStyle/>
          <a:p>
            <a:r>
              <a:rPr lang="en-US" altLang="zh-CN" sz="2800">
                <a:ea typeface="微软雅黑" pitchFamily="34" charset="-122"/>
              </a:rPr>
              <a:t>Xiāo míng</a:t>
            </a:r>
            <a:endParaRPr lang="zh-CN" altLang="en-US" sz="2800">
              <a:ea typeface="微软雅黑" pitchFamily="34" charset="-122"/>
            </a:endParaRPr>
          </a:p>
        </p:txBody>
      </p:sp>
      <p:sp>
        <p:nvSpPr>
          <p:cNvPr id="21513" name="文本框 11"/>
          <p:cNvSpPr txBox="1">
            <a:spLocks noChangeArrowheads="1"/>
          </p:cNvSpPr>
          <p:nvPr>
            <p:custDataLst>
              <p:tags r:id="rId8"/>
            </p:custDataLst>
          </p:nvPr>
        </p:nvSpPr>
        <p:spPr bwMode="auto">
          <a:xfrm>
            <a:off x="5114925" y="1933575"/>
            <a:ext cx="2200275" cy="523875"/>
          </a:xfrm>
          <a:prstGeom prst="rect">
            <a:avLst/>
          </a:prstGeom>
          <a:noFill/>
          <a:ln w="9525">
            <a:noFill/>
            <a:miter lim="800000"/>
            <a:headEnd/>
            <a:tailEnd/>
          </a:ln>
        </p:spPr>
        <p:txBody>
          <a:bodyPr>
            <a:spAutoFit/>
          </a:bodyPr>
          <a:lstStyle/>
          <a:p>
            <a:r>
              <a:rPr lang="en-US" altLang="zh-CN" sz="2800">
                <a:ea typeface="微软雅黑" pitchFamily="34" charset="-122"/>
              </a:rPr>
              <a:t>Xiù    shí</a:t>
            </a:r>
            <a:endParaRPr lang="zh-CN" altLang="en-US" sz="2800">
              <a:ea typeface="微软雅黑" pitchFamily="34" charset="-122"/>
            </a:endParaRPr>
          </a:p>
        </p:txBody>
      </p:sp>
      <p:sp>
        <p:nvSpPr>
          <p:cNvPr id="21514" name="文本框 12"/>
          <p:cNvSpPr txBox="1">
            <a:spLocks noChangeArrowheads="1"/>
          </p:cNvSpPr>
          <p:nvPr>
            <p:custDataLst>
              <p:tags r:id="rId9"/>
            </p:custDataLst>
          </p:nvPr>
        </p:nvSpPr>
        <p:spPr bwMode="auto">
          <a:xfrm>
            <a:off x="8147050" y="1933575"/>
            <a:ext cx="2201863" cy="523875"/>
          </a:xfrm>
          <a:prstGeom prst="rect">
            <a:avLst/>
          </a:prstGeom>
          <a:noFill/>
          <a:ln w="9525">
            <a:noFill/>
            <a:miter lim="800000"/>
            <a:headEnd/>
            <a:tailEnd/>
          </a:ln>
        </p:spPr>
        <p:txBody>
          <a:bodyPr>
            <a:spAutoFit/>
          </a:bodyPr>
          <a:lstStyle/>
          <a:p>
            <a:r>
              <a:rPr lang="en-US" altLang="zh-CN" sz="2800">
                <a:ea typeface="微软雅黑" pitchFamily="34" charset="-122"/>
              </a:rPr>
              <a:t>Xi</a:t>
            </a:r>
            <a:r>
              <a:rPr lang="en-US" altLang="zh-CN" sz="2800">
                <a:latin typeface="Calibri" pitchFamily="34" charset="0"/>
                <a:ea typeface="微软雅黑" pitchFamily="34" charset="-122"/>
                <a:cs typeface="Calibri" pitchFamily="34" charset="0"/>
              </a:rPr>
              <a:t>à</a:t>
            </a:r>
            <a:r>
              <a:rPr lang="en-US" altLang="zh-CN" sz="2800">
                <a:ea typeface="微软雅黑" pitchFamily="34" charset="-122"/>
              </a:rPr>
              <a:t>   x</a:t>
            </a:r>
            <a:r>
              <a:rPr lang="en-US" altLang="zh-CN" sz="2800">
                <a:latin typeface="Calibri" pitchFamily="34" charset="0"/>
                <a:ea typeface="微软雅黑" pitchFamily="34" charset="-122"/>
                <a:cs typeface="Calibri" pitchFamily="34" charset="0"/>
              </a:rPr>
              <a:t>ī</a:t>
            </a:r>
            <a:endParaRPr lang="zh-CN" altLang="en-US" sz="2800">
              <a:ea typeface="微软雅黑" pitchFamily="34" charset="-122"/>
            </a:endParaRPr>
          </a:p>
        </p:txBody>
      </p:sp>
      <p:sp>
        <p:nvSpPr>
          <p:cNvPr id="21515" name="文本框 13"/>
          <p:cNvSpPr txBox="1">
            <a:spLocks noChangeArrowheads="1"/>
          </p:cNvSpPr>
          <p:nvPr>
            <p:custDataLst>
              <p:tags r:id="rId10"/>
            </p:custDataLst>
          </p:nvPr>
        </p:nvSpPr>
        <p:spPr bwMode="auto">
          <a:xfrm>
            <a:off x="2874963" y="4202113"/>
            <a:ext cx="503237" cy="523875"/>
          </a:xfrm>
          <a:prstGeom prst="rect">
            <a:avLst/>
          </a:prstGeom>
          <a:noFill/>
          <a:ln w="9525">
            <a:noFill/>
            <a:miter lim="800000"/>
            <a:headEnd/>
            <a:tailEnd/>
          </a:ln>
        </p:spPr>
        <p:txBody>
          <a:bodyPr>
            <a:spAutoFit/>
          </a:bodyPr>
          <a:lstStyle/>
          <a:p>
            <a:r>
              <a:rPr lang="en-US" altLang="zh-CN" sz="2800">
                <a:ea typeface="微软雅黑" pitchFamily="34" charset="-122"/>
              </a:rPr>
              <a:t>l</a:t>
            </a:r>
            <a:r>
              <a:rPr lang="en-US" altLang="zh-CN" sz="2800">
                <a:latin typeface="Calibri" pitchFamily="34" charset="0"/>
                <a:ea typeface="微软雅黑" pitchFamily="34" charset="-122"/>
                <a:cs typeface="Calibri" pitchFamily="34" charset="0"/>
              </a:rPr>
              <a:t>ì</a:t>
            </a:r>
            <a:endParaRPr lang="zh-CN" altLang="en-US" sz="2800">
              <a:ea typeface="微软雅黑" pitchFamily="34" charset="-122"/>
            </a:endParaRPr>
          </a:p>
        </p:txBody>
      </p:sp>
      <p:sp>
        <p:nvSpPr>
          <p:cNvPr id="21516" name="文本框 14"/>
          <p:cNvSpPr txBox="1">
            <a:spLocks noChangeArrowheads="1"/>
          </p:cNvSpPr>
          <p:nvPr>
            <p:custDataLst>
              <p:tags r:id="rId11"/>
            </p:custDataLst>
          </p:nvPr>
        </p:nvSpPr>
        <p:spPr bwMode="auto">
          <a:xfrm>
            <a:off x="5048250" y="4016375"/>
            <a:ext cx="2201863" cy="523875"/>
          </a:xfrm>
          <a:prstGeom prst="rect">
            <a:avLst/>
          </a:prstGeom>
          <a:noFill/>
          <a:ln w="9525">
            <a:noFill/>
            <a:miter lim="800000"/>
            <a:headEnd/>
            <a:tailEnd/>
          </a:ln>
        </p:spPr>
        <p:txBody>
          <a:bodyPr>
            <a:spAutoFit/>
          </a:bodyPr>
          <a:lstStyle/>
          <a:p>
            <a:r>
              <a:rPr lang="en-US" altLang="zh-CN" sz="2800">
                <a:ea typeface="微软雅黑" pitchFamily="34" charset="-122"/>
              </a:rPr>
              <a:t>P</a:t>
            </a:r>
            <a:r>
              <a:rPr lang="en-US" altLang="zh-CN" sz="2800">
                <a:latin typeface="Calibri" pitchFamily="34" charset="0"/>
                <a:ea typeface="微软雅黑" pitchFamily="34" charset="-122"/>
                <a:cs typeface="Calibri" pitchFamily="34" charset="0"/>
              </a:rPr>
              <a:t>á</a:t>
            </a:r>
            <a:r>
              <a:rPr lang="en-US" altLang="zh-CN" sz="2800">
                <a:ea typeface="微软雅黑" pitchFamily="34" charset="-122"/>
              </a:rPr>
              <a:t>ng  hu</a:t>
            </a:r>
            <a:r>
              <a:rPr lang="en-US" altLang="zh-CN" sz="2800">
                <a:latin typeface="Calibri" pitchFamily="34" charset="0"/>
                <a:ea typeface="微软雅黑" pitchFamily="34" charset="-122"/>
                <a:cs typeface="Calibri" pitchFamily="34" charset="0"/>
              </a:rPr>
              <a:t>á</a:t>
            </a:r>
            <a:r>
              <a:rPr lang="en-US" altLang="zh-CN" sz="2800">
                <a:ea typeface="微软雅黑" pitchFamily="34" charset="-122"/>
              </a:rPr>
              <a:t>ng</a:t>
            </a:r>
            <a:endParaRPr lang="zh-CN" altLang="en-US" sz="2800">
              <a:ea typeface="微软雅黑" pitchFamily="34" charset="-122"/>
            </a:endParaRPr>
          </a:p>
        </p:txBody>
      </p:sp>
      <p:sp>
        <p:nvSpPr>
          <p:cNvPr id="21517" name="矩形 15"/>
          <p:cNvSpPr>
            <a:spLocks noChangeArrowheads="1"/>
          </p:cNvSpPr>
          <p:nvPr>
            <p:custDataLst>
              <p:tags r:id="rId12"/>
            </p:custDataLst>
          </p:nvPr>
        </p:nvSpPr>
        <p:spPr bwMode="auto">
          <a:xfrm>
            <a:off x="8147050" y="4516438"/>
            <a:ext cx="1209675" cy="585787"/>
          </a:xfrm>
          <a:prstGeom prst="rect">
            <a:avLst/>
          </a:prstGeom>
          <a:noFill/>
          <a:ln w="9525">
            <a:noFill/>
            <a:miter lim="800000"/>
            <a:headEnd/>
            <a:tailEnd/>
          </a:ln>
        </p:spPr>
        <p:txBody>
          <a:bodyPr wrap="none">
            <a:spAutoFit/>
          </a:bodyPr>
          <a:lstStyle/>
          <a:p>
            <a:r>
              <a:rPr lang="zh-CN" altLang="en-US" sz="3200">
                <a:solidFill>
                  <a:srgbClr val="FF0000"/>
                </a:solidFill>
                <a:latin typeface="黑体" pitchFamily="49" charset="-122"/>
                <a:ea typeface="黑体" pitchFamily="49" charset="-122"/>
              </a:rPr>
              <a:t>楔 </a:t>
            </a:r>
            <a:r>
              <a:rPr lang="zh-CN" altLang="en-US" sz="3200">
                <a:latin typeface="黑体" pitchFamily="49" charset="-122"/>
                <a:ea typeface="黑体" pitchFamily="49" charset="-122"/>
              </a:rPr>
              <a:t>入</a:t>
            </a:r>
          </a:p>
        </p:txBody>
      </p:sp>
      <p:sp>
        <p:nvSpPr>
          <p:cNvPr id="21518" name="文本框 16"/>
          <p:cNvSpPr txBox="1">
            <a:spLocks noChangeArrowheads="1"/>
          </p:cNvSpPr>
          <p:nvPr>
            <p:custDataLst>
              <p:tags r:id="rId13"/>
            </p:custDataLst>
          </p:nvPr>
        </p:nvSpPr>
        <p:spPr bwMode="auto">
          <a:xfrm>
            <a:off x="8147050" y="3940175"/>
            <a:ext cx="2201863" cy="523875"/>
          </a:xfrm>
          <a:prstGeom prst="rect">
            <a:avLst/>
          </a:prstGeom>
          <a:noFill/>
          <a:ln w="9525">
            <a:noFill/>
            <a:miter lim="800000"/>
            <a:headEnd/>
            <a:tailEnd/>
          </a:ln>
        </p:spPr>
        <p:txBody>
          <a:bodyPr>
            <a:spAutoFit/>
          </a:bodyPr>
          <a:lstStyle/>
          <a:p>
            <a:r>
              <a:rPr lang="en-US" altLang="zh-CN" sz="2800">
                <a:ea typeface="微软雅黑" pitchFamily="34" charset="-122"/>
              </a:rPr>
              <a:t>Xi</a:t>
            </a:r>
            <a:r>
              <a:rPr lang="en-US" altLang="zh-CN" sz="2800">
                <a:latin typeface="Calibri" pitchFamily="34" charset="0"/>
                <a:ea typeface="微软雅黑" pitchFamily="34" charset="-122"/>
                <a:cs typeface="Calibri" pitchFamily="34" charset="0"/>
              </a:rPr>
              <a:t>ē</a:t>
            </a:r>
            <a:r>
              <a:rPr lang="en-US" altLang="zh-CN" sz="2800">
                <a:ea typeface="微软雅黑" pitchFamily="34" charset="-122"/>
              </a:rPr>
              <a:t>  rù</a:t>
            </a:r>
            <a:endParaRPr lang="zh-CN" altLang="en-US" sz="2800">
              <a:ea typeface="微软雅黑" pitchFamily="3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2530" name="Rectangle 2"/>
          <p:cNvSpPr>
            <a:spLocks noChangeArrowheads="1"/>
          </p:cNvSpPr>
          <p:nvPr>
            <p:custDataLst>
              <p:tags r:id="rId1"/>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解读诗歌</a:t>
            </a:r>
            <a:endParaRPr lang="zh-CN" altLang="zh-CN" sz="4000" b="1">
              <a:latin typeface="黑体" pitchFamily="49" charset="-122"/>
              <a:ea typeface="黑体" pitchFamily="49" charset="-122"/>
            </a:endParaRPr>
          </a:p>
        </p:txBody>
      </p:sp>
      <p:sp>
        <p:nvSpPr>
          <p:cNvPr id="22531" name="矩形 1"/>
          <p:cNvSpPr>
            <a:spLocks noChangeArrowheads="1"/>
          </p:cNvSpPr>
          <p:nvPr>
            <p:custDataLst>
              <p:tags r:id="rId2"/>
            </p:custDataLst>
          </p:nvPr>
        </p:nvSpPr>
        <p:spPr bwMode="auto">
          <a:xfrm>
            <a:off x="474663" y="2668588"/>
            <a:ext cx="6621462" cy="3416300"/>
          </a:xfrm>
          <a:prstGeom prst="rect">
            <a:avLst/>
          </a:prstGeom>
          <a:noFill/>
          <a:ln w="9525">
            <a:noFill/>
            <a:miter lim="800000"/>
            <a:headEnd/>
            <a:tailEnd/>
          </a:ln>
        </p:spPr>
        <p:txBody>
          <a:bodyPr>
            <a:spAutoFit/>
          </a:bodyPr>
          <a:lstStyle/>
          <a:p>
            <a:pPr indent="457200">
              <a:lnSpc>
                <a:spcPct val="150000"/>
              </a:lnSpc>
            </a:pPr>
            <a:r>
              <a:rPr lang="zh-CN" altLang="en-US" sz="2400">
                <a:latin typeface="黑体" pitchFamily="49" charset="-122"/>
                <a:ea typeface="黑体" pitchFamily="49" charset="-122"/>
              </a:rPr>
              <a:t>“峨日朵” 是现在的青海省海北藏族自治州祁连县的峨堡镇，而“峨日朵”则应该是当地老百姓“峨堡”的发语词。那么，“峨日朵雪峰”便是峨堡镇境内的祁连山脉中一座或者几座小雪峰了。想来，它们原本没有自己独立的名字，它们只是一个如画的诗作之远景而已。</a:t>
            </a:r>
          </a:p>
        </p:txBody>
      </p:sp>
      <p:pic>
        <p:nvPicPr>
          <p:cNvPr id="22532" name="图片 2"/>
          <p:cNvPicPr>
            <a:picLocks noChangeAspect="1"/>
          </p:cNvPicPr>
          <p:nvPr>
            <p:custDataLst>
              <p:tags r:id="rId3"/>
            </p:custDataLst>
          </p:nvPr>
        </p:nvPicPr>
        <p:blipFill>
          <a:blip r:embed="rId7"/>
          <a:srcRect/>
          <a:stretch>
            <a:fillRect/>
          </a:stretch>
        </p:blipFill>
        <p:spPr bwMode="auto">
          <a:xfrm>
            <a:off x="7180263" y="2486025"/>
            <a:ext cx="4708525" cy="3133725"/>
          </a:xfrm>
          <a:prstGeom prst="rect">
            <a:avLst/>
          </a:prstGeom>
          <a:noFill/>
          <a:ln w="9525">
            <a:noFill/>
            <a:miter lim="800000"/>
            <a:headEnd/>
            <a:tailEnd/>
          </a:ln>
        </p:spPr>
      </p:pic>
      <p:sp>
        <p:nvSpPr>
          <p:cNvPr id="5" name="矩形 4"/>
          <p:cNvSpPr/>
          <p:nvPr>
            <p:custDataLst>
              <p:tags r:id="rId4"/>
            </p:custDataLst>
          </p:nvPr>
        </p:nvSpPr>
        <p:spPr>
          <a:xfrm>
            <a:off x="2324100" y="1714500"/>
            <a:ext cx="2236788" cy="584200"/>
          </a:xfrm>
          <a:prstGeom prst="rect">
            <a:avLst/>
          </a:prstGeom>
        </p:spPr>
        <p:txBody>
          <a:bodyPr wrap="none">
            <a:spAutoFit/>
          </a:bodyPr>
          <a:lstStyle/>
          <a:p>
            <a:pPr fontAlgn="auto">
              <a:spcBef>
                <a:spcPts val="0"/>
              </a:spcBef>
              <a:spcAft>
                <a:spcPts val="0"/>
              </a:spcAft>
              <a:defRPr/>
            </a:pPr>
            <a:r>
              <a:rPr lang="zh-CN" altLang="en-US" sz="3200" b="1">
                <a:solidFill>
                  <a:schemeClr val="accent1">
                    <a:lumMod val="50000"/>
                  </a:schemeClr>
                </a:solidFill>
                <a:effectLst>
                  <a:outerShdw blurRad="38100" dist="38100" dir="2700000" algn="tl">
                    <a:srgbClr val="000000">
                      <a:alpha val="43137"/>
                    </a:srgbClr>
                  </a:outerShdw>
                </a:effectLst>
                <a:latin typeface="黑体" pitchFamily="49" charset="-122"/>
                <a:ea typeface="黑体" pitchFamily="49" charset="-122"/>
              </a:rPr>
              <a:t>峨日朵雪峰</a:t>
            </a:r>
            <a:endParaRPr lang="zh-CN" altLang="en-US" sz="3200" b="1">
              <a:solidFill>
                <a:schemeClr val="accent1">
                  <a:lumMod val="50000"/>
                </a:schemeClr>
              </a:solidFill>
              <a:effectLst>
                <a:outerShdw blurRad="38100" dist="38100" dir="2700000" algn="tl">
                  <a:srgbClr val="000000">
                    <a:alpha val="43137"/>
                  </a:srgbClr>
                </a:outerShdw>
              </a:effectLst>
              <a:latin typeface="+mn-lt"/>
              <a:ea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3" name="矩形 2"/>
          <p:cNvSpPr/>
          <p:nvPr>
            <p:custDataLst>
              <p:tags r:id="rId1"/>
            </p:custDataLst>
          </p:nvPr>
        </p:nvSpPr>
        <p:spPr>
          <a:xfrm>
            <a:off x="1962150" y="1476375"/>
            <a:ext cx="7219950" cy="585788"/>
          </a:xfrm>
          <a:prstGeom prst="rect">
            <a:avLst/>
          </a:prstGeom>
          <a:solidFill>
            <a:schemeClr val="bg2"/>
          </a:solidFill>
        </p:spPr>
        <p:txBody>
          <a:bodyPr>
            <a:spAutoFit/>
          </a:bodyPr>
          <a:lstStyle/>
          <a:p>
            <a:pPr fontAlgn="auto">
              <a:spcBef>
                <a:spcPts val="0"/>
              </a:spcBef>
              <a:spcAft>
                <a:spcPts val="0"/>
              </a:spcAft>
              <a:defRPr/>
            </a:pPr>
            <a:r>
              <a:rPr lang="zh-CN" altLang="zh-CN" sz="3200" kern="0">
                <a:latin typeface="楷体" pitchFamily="49" charset="-122"/>
                <a:ea typeface="楷体" panose="02010609060101010101" pitchFamily="49" charset="-122"/>
                <a:cs typeface="Times New Roman" panose="02020603050405020304" pitchFamily="18" charset="0"/>
              </a:rPr>
              <a:t>“</a:t>
            </a:r>
            <a:r>
              <a:rPr lang="zh-CN" altLang="zh-CN" sz="3200" kern="0">
                <a:solidFill>
                  <a:srgbClr val="FF0000"/>
                </a:solidFill>
                <a:latin typeface="楷体" pitchFamily="49" charset="-122"/>
                <a:ea typeface="楷体" panose="02010609060101010101" pitchFamily="49" charset="-122"/>
                <a:cs typeface="Times New Roman" panose="02020603050405020304" pitchFamily="18" charset="0"/>
              </a:rPr>
              <a:t>这</a:t>
            </a:r>
            <a:r>
              <a:rPr lang="zh-CN" altLang="zh-CN" sz="3200" kern="0">
                <a:latin typeface="楷体" pitchFamily="49" charset="-122"/>
                <a:ea typeface="楷体" panose="02010609060101010101" pitchFamily="49" charset="-122"/>
                <a:cs typeface="Times New Roman" panose="02020603050405020304" pitchFamily="18" charset="0"/>
              </a:rPr>
              <a:t>是我此刻</a:t>
            </a:r>
            <a:r>
              <a:rPr lang="zh-CN" altLang="zh-CN" sz="3200" kern="0">
                <a:solidFill>
                  <a:srgbClr val="FF0000"/>
                </a:solidFill>
                <a:latin typeface="楷体" pitchFamily="49" charset="-122"/>
                <a:ea typeface="楷体" panose="02010609060101010101" pitchFamily="49" charset="-122"/>
                <a:cs typeface="Times New Roman" panose="02020603050405020304" pitchFamily="18" charset="0"/>
              </a:rPr>
              <a:t>仅能征服的高度</a:t>
            </a:r>
            <a:r>
              <a:rPr lang="zh-CN" altLang="zh-CN" sz="3200" kern="0">
                <a:latin typeface="楷体" pitchFamily="49" charset="-122"/>
                <a:ea typeface="楷体" panose="02010609060101010101" pitchFamily="49" charset="-122"/>
                <a:cs typeface="Times New Roman" panose="02020603050405020304" pitchFamily="18" charset="0"/>
              </a:rPr>
              <a:t>了”</a:t>
            </a:r>
            <a:r>
              <a:rPr lang="zh-CN" altLang="zh-CN" sz="3200" kern="0">
                <a:latin typeface="楷体" pitchFamily="49" charset="-122"/>
                <a:ea typeface="楷体" panose="02010609060101010101" pitchFamily="49" charset="-122"/>
                <a:cs typeface="Times New Roman" panose="02020603050405020304" pitchFamily="18" charset="0"/>
              </a:rPr>
              <a:t>。</a:t>
            </a:r>
            <a:endParaRPr lang="zh-CN" altLang="en-US" sz="3200">
              <a:latin typeface="楷体" pitchFamily="49" charset="-122"/>
              <a:ea typeface="楷体" panose="02010609060101010101" pitchFamily="49" charset="-122"/>
            </a:endParaRPr>
          </a:p>
        </p:txBody>
      </p:sp>
      <p:sp>
        <p:nvSpPr>
          <p:cNvPr id="23555" name="Rectangle 2"/>
          <p:cNvSpPr>
            <a:spLocks noChangeArrowheads="1"/>
          </p:cNvSpPr>
          <p:nvPr>
            <p:custDataLst>
              <p:tags r:id="rId2"/>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5" name="矩形 4"/>
          <p:cNvSpPr/>
          <p:nvPr>
            <p:custDataLst>
              <p:tags r:id="rId3"/>
            </p:custDataLst>
          </p:nvPr>
        </p:nvSpPr>
        <p:spPr>
          <a:xfrm>
            <a:off x="1457325" y="2746375"/>
            <a:ext cx="8362950" cy="1200150"/>
          </a:xfrm>
          <a:prstGeom prst="rect">
            <a:avLst/>
          </a:prstGeom>
        </p:spPr>
        <p:txBody>
          <a:bodyPr>
            <a:spAutoFit/>
          </a:bodyPr>
          <a:lstStyle/>
          <a:p>
            <a:pPr fontAlgn="auto">
              <a:lnSpc>
                <a:spcPct val="150000"/>
              </a:lnSpc>
              <a:spcBef>
                <a:spcPts val="0"/>
              </a:spcBef>
              <a:spcAft>
                <a:spcPts val="0"/>
              </a:spcAft>
              <a:defRPr/>
            </a:pPr>
            <a:r>
              <a:rPr lang="zh-CN" altLang="en-US" sz="2400" kern="0">
                <a:latin typeface="黑体" pitchFamily="49" charset="-122"/>
                <a:ea typeface="黑体" pitchFamily="49" charset="-122"/>
                <a:cs typeface="Times New Roman" panose="02020603050405020304" pitchFamily="18" charset="0"/>
              </a:rPr>
              <a:t>    在狂热的时代背景下，</a:t>
            </a:r>
            <a:r>
              <a:rPr lang="zh-CN" altLang="zh-CN" sz="2400" kern="0">
                <a:latin typeface="黑体" pitchFamily="49" charset="-122"/>
                <a:ea typeface="黑体" pitchFamily="49" charset="-122"/>
                <a:cs typeface="Times New Roman" panose="02020603050405020304" pitchFamily="18" charset="0"/>
              </a:rPr>
              <a:t>“这”</a:t>
            </a:r>
            <a:r>
              <a:rPr lang="zh-CN" altLang="en-US" sz="2400" kern="0">
                <a:latin typeface="黑体" pitchFamily="49" charset="-122"/>
                <a:ea typeface="黑体" pitchFamily="49" charset="-122"/>
                <a:cs typeface="Times New Roman" panose="02020603050405020304" pitchFamily="18" charset="0"/>
              </a:rPr>
              <a:t>“仅能征服的高度”当</a:t>
            </a:r>
            <a:r>
              <a:rPr lang="zh-CN" altLang="zh-CN" sz="2400" kern="0">
                <a:latin typeface="黑体" pitchFamily="49" charset="-122"/>
                <a:ea typeface="黑体" pitchFamily="49" charset="-122"/>
                <a:cs typeface="Times New Roman" panose="02020603050405020304" pitchFamily="18" charset="0"/>
              </a:rPr>
              <a:t>是</a:t>
            </a:r>
            <a:r>
              <a:rPr lang="zh-CN" altLang="zh-CN" sz="2400" kern="0">
                <a:latin typeface="黑体" pitchFamily="49" charset="-122"/>
                <a:ea typeface="黑体" pitchFamily="49" charset="-122"/>
                <a:cs typeface="Times New Roman" panose="02020603050405020304" pitchFamily="18" charset="0"/>
              </a:rPr>
              <a:t>指他这种游离于时代和现实之外的清醒和理智。</a:t>
            </a:r>
            <a:endParaRPr lang="zh-CN" altLang="en-US" sz="2400">
              <a:latin typeface="黑体" pitchFamily="49" charset="-122"/>
              <a:ea typeface="黑体" pitchFamily="49" charset="-122"/>
            </a:endParaRPr>
          </a:p>
        </p:txBody>
      </p:sp>
      <p:pic>
        <p:nvPicPr>
          <p:cNvPr id="23557" name="图片 1"/>
          <p:cNvPicPr>
            <a:picLocks noChangeAspect="1"/>
          </p:cNvPicPr>
          <p:nvPr>
            <p:custDataLst>
              <p:tags r:id="rId4"/>
            </p:custDataLst>
          </p:nvPr>
        </p:nvPicPr>
        <p:blipFill>
          <a:blip r:embed="rId7"/>
          <a:srcRect b="12901"/>
          <a:stretch>
            <a:fillRect/>
          </a:stretch>
        </p:blipFill>
        <p:spPr bwMode="auto">
          <a:xfrm>
            <a:off x="3652838" y="4095750"/>
            <a:ext cx="4614862" cy="2505075"/>
          </a:xfrm>
          <a:prstGeom prst="rect">
            <a:avLst/>
          </a:prstGeom>
          <a:noFill/>
          <a:ln w="9525">
            <a:noFill/>
            <a:miter lim="800000"/>
            <a:headEnd/>
            <a:tailEnd/>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3" name="矩形 2"/>
          <p:cNvSpPr/>
          <p:nvPr>
            <p:custDataLst>
              <p:tags r:id="rId1"/>
            </p:custDataLst>
          </p:nvPr>
        </p:nvSpPr>
        <p:spPr>
          <a:xfrm>
            <a:off x="790575" y="2933700"/>
            <a:ext cx="9391650" cy="2308225"/>
          </a:xfrm>
          <a:prstGeom prst="rect">
            <a:avLst/>
          </a:prstGeom>
        </p:spPr>
        <p:txBody>
          <a:bodyPr>
            <a:spAutoFit/>
          </a:bodyPr>
          <a:lstStyle/>
          <a:p>
            <a:pPr indent="457200" fontAlgn="auto">
              <a:lnSpc>
                <a:spcPct val="150000"/>
              </a:lnSpc>
              <a:spcBef>
                <a:spcPts val="0"/>
              </a:spcBef>
              <a:spcAft>
                <a:spcPts val="0"/>
              </a:spcAft>
              <a:defRPr/>
            </a:pPr>
            <a:r>
              <a:rPr lang="en-US" altLang="zh-CN" sz="2400" kern="0">
                <a:latin typeface="黑体" pitchFamily="49" charset="-122"/>
                <a:ea typeface="黑体" pitchFamily="49" charset="-122"/>
                <a:cs typeface="Times New Roman" panose="02020603050405020304" pitchFamily="18" charset="0"/>
              </a:rPr>
              <a:t> </a:t>
            </a:r>
            <a:r>
              <a:rPr lang="zh-CN" altLang="en-US" sz="2400" kern="0">
                <a:latin typeface="黑体" pitchFamily="49" charset="-122"/>
                <a:ea typeface="黑体" pitchFamily="49" charset="-122"/>
                <a:cs typeface="Times New Roman" panose="02020603050405020304" pitchFamily="18" charset="0"/>
              </a:rPr>
              <a:t>因“我”到达的</a:t>
            </a:r>
            <a:r>
              <a:rPr lang="zh-CN" altLang="zh-CN" sz="2400" kern="0">
                <a:latin typeface="黑体" pitchFamily="49" charset="-122"/>
                <a:ea typeface="黑体" pitchFamily="49" charset="-122"/>
                <a:cs typeface="Times New Roman" panose="02020603050405020304" pitchFamily="18" charset="0"/>
              </a:rPr>
              <a:t> “高度”</a:t>
            </a:r>
            <a:r>
              <a:rPr lang="zh-CN" altLang="en-US" sz="2400" kern="0">
                <a:latin typeface="黑体" pitchFamily="49" charset="-122"/>
                <a:ea typeface="黑体" pitchFamily="49" charset="-122"/>
                <a:cs typeface="Times New Roman" panose="02020603050405020304" pitchFamily="18" charset="0"/>
              </a:rPr>
              <a:t>从精神层面看的确是一个难得的</a:t>
            </a:r>
            <a:r>
              <a:rPr lang="zh-CN" altLang="zh-CN" sz="2400" kern="0">
                <a:latin typeface="黑体" pitchFamily="49" charset="-122"/>
                <a:ea typeface="黑体" pitchFamily="49" charset="-122"/>
                <a:cs typeface="Times New Roman" panose="02020603050405020304" pitchFamily="18" charset="0"/>
              </a:rPr>
              <a:t>高度</a:t>
            </a:r>
            <a:r>
              <a:rPr lang="zh-CN" altLang="zh-CN" sz="2400" kern="0">
                <a:latin typeface="黑体" pitchFamily="49" charset="-122"/>
                <a:ea typeface="黑体" pitchFamily="49" charset="-122"/>
                <a:cs typeface="Times New Roman" panose="02020603050405020304" pitchFamily="18" charset="0"/>
              </a:rPr>
              <a:t>，因为</a:t>
            </a:r>
            <a:r>
              <a:rPr lang="zh-CN" altLang="zh-CN" sz="2400" kern="0">
                <a:latin typeface="黑体" pitchFamily="49" charset="-122"/>
                <a:ea typeface="黑体" pitchFamily="49" charset="-122"/>
                <a:cs typeface="Times New Roman" panose="02020603050405020304" pitchFamily="18" charset="0"/>
              </a:rPr>
              <a:t>这是</a:t>
            </a:r>
            <a:r>
              <a:rPr lang="zh-CN" altLang="en-US" sz="2400" kern="0">
                <a:latin typeface="黑体" pitchFamily="49" charset="-122"/>
                <a:ea typeface="黑体" pitchFamily="49" charset="-122"/>
                <a:cs typeface="Times New Roman" panose="02020603050405020304" pitchFamily="18" charset="0"/>
              </a:rPr>
              <a:t>诗人</a:t>
            </a:r>
            <a:r>
              <a:rPr lang="zh-CN" altLang="zh-CN" sz="2400" kern="0">
                <a:latin typeface="黑体" pitchFamily="49" charset="-122"/>
                <a:ea typeface="黑体" pitchFamily="49" charset="-122"/>
                <a:cs typeface="Times New Roman" panose="02020603050405020304" pitchFamily="18" charset="0"/>
              </a:rPr>
              <a:t>自己</a:t>
            </a:r>
            <a:r>
              <a:rPr lang="zh-CN" altLang="en-US" sz="2400" kern="0">
                <a:latin typeface="黑体" pitchFamily="49" charset="-122"/>
                <a:ea typeface="黑体" pitchFamily="49" charset="-122"/>
                <a:cs typeface="Times New Roman" panose="02020603050405020304" pitchFamily="18" charset="0"/>
              </a:rPr>
              <a:t>艰难攀</a:t>
            </a:r>
            <a:r>
              <a:rPr lang="zh-CN" altLang="zh-CN" sz="2400" kern="0">
                <a:latin typeface="黑体" pitchFamily="49" charset="-122"/>
                <a:ea typeface="黑体" pitchFamily="49" charset="-122"/>
                <a:cs typeface="Times New Roman" panose="02020603050405020304" pitchFamily="18" charset="0"/>
              </a:rPr>
              <a:t>上去</a:t>
            </a:r>
            <a:r>
              <a:rPr lang="zh-CN" altLang="zh-CN" sz="2400" kern="0">
                <a:latin typeface="黑体" pitchFamily="49" charset="-122"/>
                <a:ea typeface="黑体" pitchFamily="49" charset="-122"/>
                <a:cs typeface="Times New Roman" panose="02020603050405020304" pitchFamily="18" charset="0"/>
              </a:rPr>
              <a:t>的高度，也是只有他自己看得见、感觉得到的高度</a:t>
            </a:r>
            <a:r>
              <a:rPr lang="zh-CN" altLang="zh-CN" sz="2400" kern="0">
                <a:latin typeface="黑体" pitchFamily="49" charset="-122"/>
                <a:ea typeface="黑体" pitchFamily="49" charset="-122"/>
                <a:cs typeface="Times New Roman" panose="02020603050405020304" pitchFamily="18" charset="0"/>
              </a:rPr>
              <a:t>，</a:t>
            </a:r>
            <a:r>
              <a:rPr lang="zh-CN" altLang="en-US" sz="2400" kern="0">
                <a:latin typeface="黑体" pitchFamily="49" charset="-122"/>
                <a:ea typeface="黑体" pitchFamily="49" charset="-122"/>
                <a:cs typeface="Times New Roman" panose="02020603050405020304" pitchFamily="18" charset="0"/>
              </a:rPr>
              <a:t>但对于他当时在社会主流意识里所处的底地位来说，这个高度无疑是危险的</a:t>
            </a:r>
            <a:r>
              <a:rPr lang="zh-CN" altLang="zh-CN" sz="2400" kern="0">
                <a:latin typeface="黑体" pitchFamily="49" charset="-122"/>
                <a:ea typeface="黑体" pitchFamily="49" charset="-122"/>
                <a:cs typeface="Times New Roman" panose="02020603050405020304" pitchFamily="18" charset="0"/>
              </a:rPr>
              <a:t>。</a:t>
            </a:r>
            <a:r>
              <a:rPr lang="zh-CN" altLang="zh-CN" sz="2400" kern="0">
                <a:latin typeface="黑体" pitchFamily="49" charset="-122"/>
                <a:ea typeface="黑体" pitchFamily="49" charset="-122"/>
                <a:cs typeface="Times New Roman" panose="02020603050405020304" pitchFamily="18" charset="0"/>
              </a:rPr>
              <a:t>所以</a:t>
            </a:r>
            <a:r>
              <a:rPr lang="zh-CN" altLang="zh-CN" sz="2400" kern="0">
                <a:latin typeface="黑体" pitchFamily="49" charset="-122"/>
                <a:ea typeface="黑体" pitchFamily="49" charset="-122"/>
                <a:cs typeface="Times New Roman" panose="02020603050405020304" pitchFamily="18" charset="0"/>
              </a:rPr>
              <a:t>，</a:t>
            </a:r>
            <a:r>
              <a:rPr lang="zh-CN" altLang="en-US" sz="2400" kern="0">
                <a:latin typeface="黑体" pitchFamily="49" charset="-122"/>
                <a:ea typeface="黑体" pitchFamily="49" charset="-122"/>
                <a:cs typeface="Times New Roman" panose="02020603050405020304" pitchFamily="18" charset="0"/>
              </a:rPr>
              <a:t>他</a:t>
            </a:r>
            <a:r>
              <a:rPr lang="zh-CN" altLang="zh-CN" sz="2400" kern="0">
                <a:latin typeface="黑体" pitchFamily="49" charset="-122"/>
                <a:ea typeface="黑体" pitchFamily="49" charset="-122"/>
                <a:cs typeface="Times New Roman" panose="02020603050405020304" pitchFamily="18" charset="0"/>
              </a:rPr>
              <a:t>只能“小心</a:t>
            </a:r>
            <a:r>
              <a:rPr lang="zh-CN" altLang="en-US" sz="2400" kern="0">
                <a:latin typeface="黑体" pitchFamily="49" charset="-122"/>
                <a:ea typeface="黑体" pitchFamily="49" charset="-122"/>
                <a:cs typeface="Times New Roman" panose="02020603050405020304" pitchFamily="18" charset="0"/>
              </a:rPr>
              <a:t>”“</a:t>
            </a:r>
            <a:r>
              <a:rPr lang="zh-CN" altLang="zh-CN" sz="2400" kern="0">
                <a:latin typeface="黑体" pitchFamily="49" charset="-122"/>
                <a:ea typeface="黑体" pitchFamily="49" charset="-122"/>
                <a:cs typeface="Times New Roman" panose="02020603050405020304" pitchFamily="18" charset="0"/>
              </a:rPr>
              <a:t>探出前额”</a:t>
            </a:r>
            <a:r>
              <a:rPr lang="zh-CN" altLang="en-US" sz="2400" kern="0">
                <a:latin typeface="黑体" pitchFamily="49" charset="-122"/>
                <a:ea typeface="黑体" pitchFamily="49" charset="-122"/>
                <a:cs typeface="Times New Roman" panose="02020603050405020304" pitchFamily="18" charset="0"/>
              </a:rPr>
              <a:t>。</a:t>
            </a:r>
            <a:endParaRPr lang="zh-CN" altLang="en-US" sz="2400" kern="0">
              <a:latin typeface="黑体" pitchFamily="49" charset="-122"/>
              <a:ea typeface="黑体" pitchFamily="49" charset="-122"/>
              <a:cs typeface="Times New Roman" panose="02020603050405020304" pitchFamily="18" charset="0"/>
            </a:endParaRPr>
          </a:p>
        </p:txBody>
      </p:sp>
      <p:sp>
        <p:nvSpPr>
          <p:cNvPr id="24579" name="Rectangle 2"/>
          <p:cNvSpPr>
            <a:spLocks noChangeArrowheads="1"/>
          </p:cNvSpPr>
          <p:nvPr>
            <p:custDataLst>
              <p:tags r:id="rId2"/>
            </p:custDataLst>
          </p:nvPr>
        </p:nvSpPr>
        <p:spPr bwMode="auto">
          <a:xfrm>
            <a:off x="4438650" y="0"/>
            <a:ext cx="4319588" cy="711200"/>
          </a:xfrm>
          <a:prstGeom prst="rect">
            <a:avLst/>
          </a:prstGeom>
          <a:noFill/>
          <a:ln w="9525">
            <a:noFill/>
            <a:miter lim="800000"/>
            <a:headEnd/>
            <a:tailEnd/>
          </a:ln>
        </p:spPr>
        <p:txBody>
          <a:bodyPr>
            <a:spAutoFit/>
          </a:bodyPr>
          <a:lstStyle/>
          <a:p>
            <a:r>
              <a:rPr lang="zh-CN" altLang="zh-CN" sz="4000" b="1">
                <a:solidFill>
                  <a:srgbClr val="800000"/>
                </a:solidFill>
                <a:latin typeface="隶书" pitchFamily="49" charset="-122"/>
                <a:ea typeface="隶书" pitchFamily="49" charset="-122"/>
              </a:rPr>
              <a:t>  </a:t>
            </a:r>
            <a:r>
              <a:rPr lang="zh-CN" altLang="en-US" sz="4000" b="1">
                <a:latin typeface="黑体" pitchFamily="49" charset="-122"/>
                <a:ea typeface="黑体" pitchFamily="49" charset="-122"/>
              </a:rPr>
              <a:t>解读意象</a:t>
            </a:r>
            <a:endParaRPr lang="zh-CN" altLang="zh-CN" sz="4000" b="1">
              <a:latin typeface="黑体" pitchFamily="49" charset="-122"/>
              <a:ea typeface="黑体" pitchFamily="49" charset="-122"/>
            </a:endParaRPr>
          </a:p>
        </p:txBody>
      </p:sp>
      <p:sp>
        <p:nvSpPr>
          <p:cNvPr id="5" name="矩形 4"/>
          <p:cNvSpPr/>
          <p:nvPr>
            <p:custDataLst>
              <p:tags r:id="rId3"/>
            </p:custDataLst>
          </p:nvPr>
        </p:nvSpPr>
        <p:spPr>
          <a:xfrm>
            <a:off x="2409825" y="1758950"/>
            <a:ext cx="4057650" cy="584200"/>
          </a:xfrm>
          <a:prstGeom prst="rect">
            <a:avLst/>
          </a:prstGeom>
          <a:solidFill>
            <a:schemeClr val="bg2"/>
          </a:solidFill>
        </p:spPr>
        <p:txBody>
          <a:bodyPr>
            <a:spAutoFit/>
          </a:bodyPr>
          <a:lstStyle/>
          <a:p>
            <a:pPr fontAlgn="auto">
              <a:spcBef>
                <a:spcPts val="0"/>
              </a:spcBef>
              <a:spcAft>
                <a:spcPts val="0"/>
              </a:spcAft>
              <a:defRPr/>
            </a:pPr>
            <a:r>
              <a:rPr lang="zh-CN" altLang="en-US" sz="3200" kern="0">
                <a:latin typeface="楷体" pitchFamily="49" charset="-122"/>
                <a:ea typeface="楷体" panose="02010609060101010101" pitchFamily="49" charset="-122"/>
                <a:cs typeface="Times New Roman" panose="02020603050405020304" pitchFamily="18" charset="0"/>
              </a:rPr>
              <a:t>“</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小心</a:t>
            </a:r>
            <a:r>
              <a:rPr lang="zh-CN" altLang="en-US" sz="3200" kern="0">
                <a:latin typeface="楷体" pitchFamily="49" charset="-122"/>
                <a:ea typeface="楷体" panose="02010609060101010101" pitchFamily="49" charset="-122"/>
                <a:cs typeface="Times New Roman" panose="02020603050405020304" pitchFamily="18" charset="0"/>
              </a:rPr>
              <a:t>地</a:t>
            </a:r>
            <a:r>
              <a:rPr lang="zh-CN" altLang="en-US" sz="3200" kern="0">
                <a:solidFill>
                  <a:srgbClr val="FF0000"/>
                </a:solidFill>
                <a:latin typeface="楷体" pitchFamily="49" charset="-122"/>
                <a:ea typeface="楷体" panose="02010609060101010101" pitchFamily="49" charset="-122"/>
                <a:cs typeface="Times New Roman" panose="02020603050405020304" pitchFamily="18" charset="0"/>
              </a:rPr>
              <a:t>探</a:t>
            </a:r>
            <a:r>
              <a:rPr lang="zh-CN" altLang="en-US" sz="3200" kern="0">
                <a:latin typeface="楷体" pitchFamily="49" charset="-122"/>
                <a:ea typeface="楷体" panose="02010609060101010101" pitchFamily="49" charset="-122"/>
                <a:cs typeface="Times New Roman" panose="02020603050405020304" pitchFamily="18" charset="0"/>
              </a:rPr>
              <a:t>出前额</a:t>
            </a:r>
            <a:r>
              <a:rPr lang="zh-CN" altLang="en-US" sz="3200" kern="0">
                <a:latin typeface="楷体" pitchFamily="49" charset="-122"/>
                <a:ea typeface="楷体" panose="02010609060101010101" pitchFamily="49" charset="-122"/>
                <a:cs typeface="Times New Roman" panose="02020603050405020304" pitchFamily="18" charset="0"/>
              </a:rPr>
              <a:t>”</a:t>
            </a:r>
            <a:r>
              <a:rPr lang="zh-CN" altLang="zh-CN" sz="3200" kern="0">
                <a:latin typeface="楷体" pitchFamily="49" charset="-122"/>
                <a:ea typeface="楷体" panose="02010609060101010101" pitchFamily="49" charset="-122"/>
                <a:cs typeface="Times New Roman" panose="02020603050405020304" pitchFamily="18" charset="0"/>
              </a:rPr>
              <a:t>。</a:t>
            </a:r>
            <a:endParaRPr lang="zh-CN" altLang="en-US" sz="3200">
              <a:latin typeface="楷体" pitchFamily="49" charset="-122"/>
              <a:ea typeface="楷体" panose="02010609060101010101" pitchFamily="49" charset="-122"/>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16.11.28"/>
  <p:tag name="AS_TITLE" val="Aspose.Slides for .NET 4.0"/>
  <p:tag name="AS_VERSION" val="16.11.0.0"/>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AS_UNIQUEID" val="68"/>
</p:tagLst>
</file>

<file path=ppt/tags/tag101.xml><?xml version="1.0" encoding="utf-8"?>
<p:tagLst xmlns:a="http://schemas.openxmlformats.org/drawingml/2006/main" xmlns:r="http://schemas.openxmlformats.org/officeDocument/2006/relationships" xmlns:p="http://schemas.openxmlformats.org/presentationml/2006/main">
  <p:tag name="AS_UNIQUEID" val="69"/>
</p:tagLst>
</file>

<file path=ppt/tags/tag102.xml><?xml version="1.0" encoding="utf-8"?>
<p:tagLst xmlns:a="http://schemas.openxmlformats.org/drawingml/2006/main" xmlns:r="http://schemas.openxmlformats.org/officeDocument/2006/relationships" xmlns:p="http://schemas.openxmlformats.org/presentationml/2006/main">
  <p:tag name="AS_UNIQUEID" val="70"/>
</p:tagLst>
</file>

<file path=ppt/tags/tag103.xml><?xml version="1.0" encoding="utf-8"?>
<p:tagLst xmlns:a="http://schemas.openxmlformats.org/drawingml/2006/main" xmlns:r="http://schemas.openxmlformats.org/officeDocument/2006/relationships" xmlns:p="http://schemas.openxmlformats.org/presentationml/2006/main">
  <p:tag name="AS_UNIQUEID" val="71"/>
</p:tagLst>
</file>

<file path=ppt/tags/tag104.xml><?xml version="1.0" encoding="utf-8"?>
<p:tagLst xmlns:a="http://schemas.openxmlformats.org/drawingml/2006/main" xmlns:r="http://schemas.openxmlformats.org/officeDocument/2006/relationships" xmlns:p="http://schemas.openxmlformats.org/presentationml/2006/main">
  <p:tag name="AS_UNIQUEID" val="72"/>
</p:tagLst>
</file>

<file path=ppt/tags/tag105.xml><?xml version="1.0" encoding="utf-8"?>
<p:tagLst xmlns:a="http://schemas.openxmlformats.org/drawingml/2006/main" xmlns:r="http://schemas.openxmlformats.org/officeDocument/2006/relationships" xmlns:p="http://schemas.openxmlformats.org/presentationml/2006/main">
  <p:tag name="AS_UNIQUEID" val="73"/>
</p:tagLst>
</file>

<file path=ppt/tags/tag106.xml><?xml version="1.0" encoding="utf-8"?>
<p:tagLst xmlns:a="http://schemas.openxmlformats.org/drawingml/2006/main" xmlns:r="http://schemas.openxmlformats.org/officeDocument/2006/relationships" xmlns:p="http://schemas.openxmlformats.org/presentationml/2006/main">
  <p:tag name="AS_UNIQUEID" val="74"/>
</p:tagLst>
</file>

<file path=ppt/tags/tag107.xml><?xml version="1.0" encoding="utf-8"?>
<p:tagLst xmlns:a="http://schemas.openxmlformats.org/drawingml/2006/main" xmlns:r="http://schemas.openxmlformats.org/officeDocument/2006/relationships" xmlns:p="http://schemas.openxmlformats.org/presentationml/2006/main">
  <p:tag name="AS_UNIQUEID" val="75"/>
</p:tagLst>
</file>

<file path=ppt/tags/tag108.xml><?xml version="1.0" encoding="utf-8"?>
<p:tagLst xmlns:a="http://schemas.openxmlformats.org/drawingml/2006/main" xmlns:r="http://schemas.openxmlformats.org/officeDocument/2006/relationships" xmlns:p="http://schemas.openxmlformats.org/presentationml/2006/main">
  <p:tag name="AS_UNIQUEID" val="76"/>
</p:tagLst>
</file>

<file path=ppt/tags/tag109.xml><?xml version="1.0" encoding="utf-8"?>
<p:tagLst xmlns:a="http://schemas.openxmlformats.org/drawingml/2006/main" xmlns:r="http://schemas.openxmlformats.org/officeDocument/2006/relationships" xmlns:p="http://schemas.openxmlformats.org/presentationml/2006/main">
  <p:tag name="AS_UNIQUEID" val="77"/>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AS_UNIQUEID" val="78"/>
</p:tagLst>
</file>

<file path=ppt/tags/tag111.xml><?xml version="1.0" encoding="utf-8"?>
<p:tagLst xmlns:a="http://schemas.openxmlformats.org/drawingml/2006/main" xmlns:r="http://schemas.openxmlformats.org/officeDocument/2006/relationships" xmlns:p="http://schemas.openxmlformats.org/presentationml/2006/main">
  <p:tag name="AS_UNIQUEID" val="79"/>
</p:tagLst>
</file>

<file path=ppt/tags/tag112.xml><?xml version="1.0" encoding="utf-8"?>
<p:tagLst xmlns:a="http://schemas.openxmlformats.org/drawingml/2006/main" xmlns:r="http://schemas.openxmlformats.org/officeDocument/2006/relationships" xmlns:p="http://schemas.openxmlformats.org/presentationml/2006/main">
  <p:tag name="AS_UNIQUEID" val="80"/>
</p:tagLst>
</file>

<file path=ppt/tags/tag113.xml><?xml version="1.0" encoding="utf-8"?>
<p:tagLst xmlns:a="http://schemas.openxmlformats.org/drawingml/2006/main" xmlns:r="http://schemas.openxmlformats.org/officeDocument/2006/relationships" xmlns:p="http://schemas.openxmlformats.org/presentationml/2006/main">
  <p:tag name="AS_UNIQUEID" val="81"/>
</p:tagLst>
</file>

<file path=ppt/tags/tag114.xml><?xml version="1.0" encoding="utf-8"?>
<p:tagLst xmlns:a="http://schemas.openxmlformats.org/drawingml/2006/main" xmlns:r="http://schemas.openxmlformats.org/officeDocument/2006/relationships" xmlns:p="http://schemas.openxmlformats.org/presentationml/2006/main">
  <p:tag name="AS_UNIQUEID" val="82"/>
</p:tagLst>
</file>

<file path=ppt/tags/tag115.xml><?xml version="1.0" encoding="utf-8"?>
<p:tagLst xmlns:a="http://schemas.openxmlformats.org/drawingml/2006/main" xmlns:r="http://schemas.openxmlformats.org/officeDocument/2006/relationships" xmlns:p="http://schemas.openxmlformats.org/presentationml/2006/main">
  <p:tag name="AS_UNIQUEID" val="83"/>
</p:tagLst>
</file>

<file path=ppt/tags/tag116.xml><?xml version="1.0" encoding="utf-8"?>
<p:tagLst xmlns:a="http://schemas.openxmlformats.org/drawingml/2006/main" xmlns:r="http://schemas.openxmlformats.org/officeDocument/2006/relationships" xmlns:p="http://schemas.openxmlformats.org/presentationml/2006/main">
  <p:tag name="AS_UNIQUEID" val="84"/>
</p:tagLst>
</file>

<file path=ppt/tags/tag117.xml><?xml version="1.0" encoding="utf-8"?>
<p:tagLst xmlns:a="http://schemas.openxmlformats.org/drawingml/2006/main" xmlns:r="http://schemas.openxmlformats.org/officeDocument/2006/relationships" xmlns:p="http://schemas.openxmlformats.org/presentationml/2006/main">
  <p:tag name="AS_UNIQUEID" val="86"/>
</p:tagLst>
</file>

<file path=ppt/tags/tag118.xml><?xml version="1.0" encoding="utf-8"?>
<p:tagLst xmlns:a="http://schemas.openxmlformats.org/drawingml/2006/main" xmlns:r="http://schemas.openxmlformats.org/officeDocument/2006/relationships" xmlns:p="http://schemas.openxmlformats.org/presentationml/2006/main">
  <p:tag name="AS_UNIQUEID" val="87"/>
</p:tagLst>
</file>

<file path=ppt/tags/tag119.xml><?xml version="1.0" encoding="utf-8"?>
<p:tagLst xmlns:a="http://schemas.openxmlformats.org/drawingml/2006/main" xmlns:r="http://schemas.openxmlformats.org/officeDocument/2006/relationships" xmlns:p="http://schemas.openxmlformats.org/presentationml/2006/main">
  <p:tag name="AS_UNIQUEID" val="8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AS_UNIQUEID" val="90"/>
</p:tagLst>
</file>

<file path=ppt/tags/tag121.xml><?xml version="1.0" encoding="utf-8"?>
<p:tagLst xmlns:a="http://schemas.openxmlformats.org/drawingml/2006/main" xmlns:r="http://schemas.openxmlformats.org/officeDocument/2006/relationships" xmlns:p="http://schemas.openxmlformats.org/presentationml/2006/main">
  <p:tag name="AS_UNIQUEID" val="91"/>
</p:tagLst>
</file>

<file path=ppt/tags/tag122.xml><?xml version="1.0" encoding="utf-8"?>
<p:tagLst xmlns:a="http://schemas.openxmlformats.org/drawingml/2006/main" xmlns:r="http://schemas.openxmlformats.org/officeDocument/2006/relationships" xmlns:p="http://schemas.openxmlformats.org/presentationml/2006/main">
  <p:tag name="AS_UNIQUEID" val="92"/>
</p:tagLst>
</file>

<file path=ppt/tags/tag123.xml><?xml version="1.0" encoding="utf-8"?>
<p:tagLst xmlns:a="http://schemas.openxmlformats.org/drawingml/2006/main" xmlns:r="http://schemas.openxmlformats.org/officeDocument/2006/relationships" xmlns:p="http://schemas.openxmlformats.org/presentationml/2006/main">
  <p:tag name="AS_UNIQUEID" val="93"/>
</p:tagLst>
</file>

<file path=ppt/tags/tag124.xml><?xml version="1.0" encoding="utf-8"?>
<p:tagLst xmlns:a="http://schemas.openxmlformats.org/drawingml/2006/main" xmlns:r="http://schemas.openxmlformats.org/officeDocument/2006/relationships" xmlns:p="http://schemas.openxmlformats.org/presentationml/2006/main">
  <p:tag name="AS_UNIQUEID" val="94"/>
</p:tagLst>
</file>

<file path=ppt/tags/tag125.xml><?xml version="1.0" encoding="utf-8"?>
<p:tagLst xmlns:a="http://schemas.openxmlformats.org/drawingml/2006/main" xmlns:r="http://schemas.openxmlformats.org/officeDocument/2006/relationships" xmlns:p="http://schemas.openxmlformats.org/presentationml/2006/main">
  <p:tag name="AS_UNIQUEID" val="95"/>
</p:tagLst>
</file>

<file path=ppt/tags/tag126.xml><?xml version="1.0" encoding="utf-8"?>
<p:tagLst xmlns:a="http://schemas.openxmlformats.org/drawingml/2006/main" xmlns:r="http://schemas.openxmlformats.org/officeDocument/2006/relationships" xmlns:p="http://schemas.openxmlformats.org/presentationml/2006/main">
  <p:tag name="AS_UNIQUEID" val="96"/>
</p:tagLst>
</file>

<file path=ppt/tags/tag127.xml><?xml version="1.0" encoding="utf-8"?>
<p:tagLst xmlns:a="http://schemas.openxmlformats.org/drawingml/2006/main" xmlns:r="http://schemas.openxmlformats.org/officeDocument/2006/relationships" xmlns:p="http://schemas.openxmlformats.org/presentationml/2006/main">
  <p:tag name="AS_UNIQUEID" val="97"/>
</p:tagLst>
</file>

<file path=ppt/tags/tag128.xml><?xml version="1.0" encoding="utf-8"?>
<p:tagLst xmlns:a="http://schemas.openxmlformats.org/drawingml/2006/main" xmlns:r="http://schemas.openxmlformats.org/officeDocument/2006/relationships" xmlns:p="http://schemas.openxmlformats.org/presentationml/2006/main">
  <p:tag name="AS_UNIQUEID" val="98"/>
</p:tagLst>
</file>

<file path=ppt/tags/tag129.xml><?xml version="1.0" encoding="utf-8"?>
<p:tagLst xmlns:a="http://schemas.openxmlformats.org/drawingml/2006/main" xmlns:r="http://schemas.openxmlformats.org/officeDocument/2006/relationships" xmlns:p="http://schemas.openxmlformats.org/presentationml/2006/main">
  <p:tag name="AS_UNIQUEID" val="99"/>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AS_UNIQUEID" val="100"/>
</p:tagLst>
</file>

<file path=ppt/tags/tag131.xml><?xml version="1.0" encoding="utf-8"?>
<p:tagLst xmlns:a="http://schemas.openxmlformats.org/drawingml/2006/main" xmlns:r="http://schemas.openxmlformats.org/officeDocument/2006/relationships" xmlns:p="http://schemas.openxmlformats.org/presentationml/2006/main">
  <p:tag name="AS_UNIQUEID" val="101"/>
</p:tagLst>
</file>

<file path=ppt/tags/tag132.xml><?xml version="1.0" encoding="utf-8"?>
<p:tagLst xmlns:a="http://schemas.openxmlformats.org/drawingml/2006/main" xmlns:r="http://schemas.openxmlformats.org/officeDocument/2006/relationships" xmlns:p="http://schemas.openxmlformats.org/presentationml/2006/main">
  <p:tag name="AS_UNIQUEID" val="102"/>
</p:tagLst>
</file>

<file path=ppt/tags/tag133.xml><?xml version="1.0" encoding="utf-8"?>
<p:tagLst xmlns:a="http://schemas.openxmlformats.org/drawingml/2006/main" xmlns:r="http://schemas.openxmlformats.org/officeDocument/2006/relationships" xmlns:p="http://schemas.openxmlformats.org/presentationml/2006/main">
  <p:tag name="AS_UNIQUEID" val="103"/>
</p:tagLst>
</file>

<file path=ppt/tags/tag134.xml><?xml version="1.0" encoding="utf-8"?>
<p:tagLst xmlns:a="http://schemas.openxmlformats.org/drawingml/2006/main" xmlns:r="http://schemas.openxmlformats.org/officeDocument/2006/relationships" xmlns:p="http://schemas.openxmlformats.org/presentationml/2006/main">
  <p:tag name="AS_UNIQUEID" val="104"/>
</p:tagLst>
</file>

<file path=ppt/tags/tag135.xml><?xml version="1.0" encoding="utf-8"?>
<p:tagLst xmlns:a="http://schemas.openxmlformats.org/drawingml/2006/main" xmlns:r="http://schemas.openxmlformats.org/officeDocument/2006/relationships" xmlns:p="http://schemas.openxmlformats.org/presentationml/2006/main">
  <p:tag name="AS_UNIQUEID" val="105"/>
</p:tagLst>
</file>

<file path=ppt/tags/tag136.xml><?xml version="1.0" encoding="utf-8"?>
<p:tagLst xmlns:a="http://schemas.openxmlformats.org/drawingml/2006/main" xmlns:r="http://schemas.openxmlformats.org/officeDocument/2006/relationships" xmlns:p="http://schemas.openxmlformats.org/presentationml/2006/main">
  <p:tag name="AS_UNIQUEID" val="106"/>
</p:tagLst>
</file>

<file path=ppt/tags/tag137.xml><?xml version="1.0" encoding="utf-8"?>
<p:tagLst xmlns:a="http://schemas.openxmlformats.org/drawingml/2006/main" xmlns:r="http://schemas.openxmlformats.org/officeDocument/2006/relationships" xmlns:p="http://schemas.openxmlformats.org/presentationml/2006/main">
  <p:tag name="AS_UNIQUEID" val="107"/>
</p:tagLst>
</file>

<file path=ppt/tags/tag138.xml><?xml version="1.0" encoding="utf-8"?>
<p:tagLst xmlns:a="http://schemas.openxmlformats.org/drawingml/2006/main" xmlns:r="http://schemas.openxmlformats.org/officeDocument/2006/relationships" xmlns:p="http://schemas.openxmlformats.org/presentationml/2006/main">
  <p:tag name="AS_UNIQUEID" val="108"/>
</p:tagLst>
</file>

<file path=ppt/tags/tag139.xml><?xml version="1.0" encoding="utf-8"?>
<p:tagLst xmlns:a="http://schemas.openxmlformats.org/drawingml/2006/main" xmlns:r="http://schemas.openxmlformats.org/officeDocument/2006/relationships" xmlns:p="http://schemas.openxmlformats.org/presentationml/2006/main">
  <p:tag name="AS_UNIQUEID" val="109"/>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AS_UNIQUEID" val="110"/>
</p:tagLst>
</file>

<file path=ppt/tags/tag141.xml><?xml version="1.0" encoding="utf-8"?>
<p:tagLst xmlns:a="http://schemas.openxmlformats.org/drawingml/2006/main" xmlns:r="http://schemas.openxmlformats.org/officeDocument/2006/relationships" xmlns:p="http://schemas.openxmlformats.org/presentationml/2006/main">
  <p:tag name="AS_UNIQUEID" val="111"/>
</p:tagLst>
</file>

<file path=ppt/tags/tag142.xml><?xml version="1.0" encoding="utf-8"?>
<p:tagLst xmlns:a="http://schemas.openxmlformats.org/drawingml/2006/main" xmlns:r="http://schemas.openxmlformats.org/officeDocument/2006/relationships" xmlns:p="http://schemas.openxmlformats.org/presentationml/2006/main">
  <p:tag name="AS_UNIQUEID" val="112"/>
</p:tagLst>
</file>

<file path=ppt/tags/tag143.xml><?xml version="1.0" encoding="utf-8"?>
<p:tagLst xmlns:a="http://schemas.openxmlformats.org/drawingml/2006/main" xmlns:r="http://schemas.openxmlformats.org/officeDocument/2006/relationships" xmlns:p="http://schemas.openxmlformats.org/presentationml/2006/main">
  <p:tag name="AS_UNIQUEID" val="113"/>
</p:tagLst>
</file>

<file path=ppt/tags/tag144.xml><?xml version="1.0" encoding="utf-8"?>
<p:tagLst xmlns:a="http://schemas.openxmlformats.org/drawingml/2006/main" xmlns:r="http://schemas.openxmlformats.org/officeDocument/2006/relationships" xmlns:p="http://schemas.openxmlformats.org/presentationml/2006/main">
  <p:tag name="AS_UNIQUEID" val="115"/>
</p:tagLst>
</file>

<file path=ppt/tags/tag145.xml><?xml version="1.0" encoding="utf-8"?>
<p:tagLst xmlns:a="http://schemas.openxmlformats.org/drawingml/2006/main" xmlns:r="http://schemas.openxmlformats.org/officeDocument/2006/relationships" xmlns:p="http://schemas.openxmlformats.org/presentationml/2006/main">
  <p:tag name="AS_UNIQUEID" val="116"/>
</p:tagLst>
</file>

<file path=ppt/tags/tag146.xml><?xml version="1.0" encoding="utf-8"?>
<p:tagLst xmlns:a="http://schemas.openxmlformats.org/drawingml/2006/main" xmlns:r="http://schemas.openxmlformats.org/officeDocument/2006/relationships" xmlns:p="http://schemas.openxmlformats.org/presentationml/2006/main">
  <p:tag name="AS_UNIQUEID" val="117"/>
</p:tagLst>
</file>

<file path=ppt/tags/tag147.xml><?xml version="1.0" encoding="utf-8"?>
<p:tagLst xmlns:a="http://schemas.openxmlformats.org/drawingml/2006/main" xmlns:r="http://schemas.openxmlformats.org/officeDocument/2006/relationships" xmlns:p="http://schemas.openxmlformats.org/presentationml/2006/main">
  <p:tag name="AS_UNIQUEID" val="118"/>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AS_UNIQUEID" val="2"/>
</p:tagLst>
</file>

<file path=ppt/tags/tag45.xml><?xml version="1.0" encoding="utf-8"?>
<p:tagLst xmlns:a="http://schemas.openxmlformats.org/drawingml/2006/main" xmlns:r="http://schemas.openxmlformats.org/officeDocument/2006/relationships" xmlns:p="http://schemas.openxmlformats.org/presentationml/2006/main">
  <p:tag name="AS_UNIQUEID" val="3"/>
</p:tagLst>
</file>

<file path=ppt/tags/tag46.xml><?xml version="1.0" encoding="utf-8"?>
<p:tagLst xmlns:a="http://schemas.openxmlformats.org/drawingml/2006/main" xmlns:r="http://schemas.openxmlformats.org/officeDocument/2006/relationships" xmlns:p="http://schemas.openxmlformats.org/presentationml/2006/main">
  <p:tag name="AS_UNIQUEID" val="4"/>
</p:tagLst>
</file>

<file path=ppt/tags/tag47.xml><?xml version="1.0" encoding="utf-8"?>
<p:tagLst xmlns:a="http://schemas.openxmlformats.org/drawingml/2006/main" xmlns:r="http://schemas.openxmlformats.org/officeDocument/2006/relationships" xmlns:p="http://schemas.openxmlformats.org/presentationml/2006/main">
  <p:tag name="AS_UNIQUEID" val="0"/>
</p:tagLst>
</file>

<file path=ppt/tags/tag48.xml><?xml version="1.0" encoding="utf-8"?>
<p:tagLst xmlns:a="http://schemas.openxmlformats.org/drawingml/2006/main" xmlns:r="http://schemas.openxmlformats.org/officeDocument/2006/relationships" xmlns:p="http://schemas.openxmlformats.org/presentationml/2006/main">
  <p:tag name="AS_UNIQUEID" val="6"/>
</p:tagLst>
</file>

<file path=ppt/tags/tag49.xml><?xml version="1.0" encoding="utf-8"?>
<p:tagLst xmlns:a="http://schemas.openxmlformats.org/drawingml/2006/main" xmlns:r="http://schemas.openxmlformats.org/officeDocument/2006/relationships" xmlns:p="http://schemas.openxmlformats.org/presentationml/2006/main">
  <p:tag name="AS_UNIQUEID" val="7"/>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AS_UNIQUEID" val="8"/>
</p:tagLst>
</file>

<file path=ppt/tags/tag51.xml><?xml version="1.0" encoding="utf-8"?>
<p:tagLst xmlns:a="http://schemas.openxmlformats.org/drawingml/2006/main" xmlns:r="http://schemas.openxmlformats.org/officeDocument/2006/relationships" xmlns:p="http://schemas.openxmlformats.org/presentationml/2006/main">
  <p:tag name="AS_UNIQUEID" val="9"/>
</p:tagLst>
</file>

<file path=ppt/tags/tag52.xml><?xml version="1.0" encoding="utf-8"?>
<p:tagLst xmlns:a="http://schemas.openxmlformats.org/drawingml/2006/main" xmlns:r="http://schemas.openxmlformats.org/officeDocument/2006/relationships" xmlns:p="http://schemas.openxmlformats.org/presentationml/2006/main">
  <p:tag name="AS_UNIQUEID" val="10"/>
</p:tagLst>
</file>

<file path=ppt/tags/tag53.xml><?xml version="1.0" encoding="utf-8"?>
<p:tagLst xmlns:a="http://schemas.openxmlformats.org/drawingml/2006/main" xmlns:r="http://schemas.openxmlformats.org/officeDocument/2006/relationships" xmlns:p="http://schemas.openxmlformats.org/presentationml/2006/main">
  <p:tag name="AS_UNIQUEID" val="11"/>
</p:tagLst>
</file>

<file path=ppt/tags/tag54.xml><?xml version="1.0" encoding="utf-8"?>
<p:tagLst xmlns:a="http://schemas.openxmlformats.org/drawingml/2006/main" xmlns:r="http://schemas.openxmlformats.org/officeDocument/2006/relationships" xmlns:p="http://schemas.openxmlformats.org/presentationml/2006/main">
  <p:tag name="AS_UNIQUEID" val="12"/>
</p:tagLst>
</file>

<file path=ppt/tags/tag55.xml><?xml version="1.0" encoding="utf-8"?>
<p:tagLst xmlns:a="http://schemas.openxmlformats.org/drawingml/2006/main" xmlns:r="http://schemas.openxmlformats.org/officeDocument/2006/relationships" xmlns:p="http://schemas.openxmlformats.org/presentationml/2006/main">
  <p:tag name="AS_UNIQUEID" val="13"/>
</p:tagLst>
</file>

<file path=ppt/tags/tag56.xml><?xml version="1.0" encoding="utf-8"?>
<p:tagLst xmlns:a="http://schemas.openxmlformats.org/drawingml/2006/main" xmlns:r="http://schemas.openxmlformats.org/officeDocument/2006/relationships" xmlns:p="http://schemas.openxmlformats.org/presentationml/2006/main">
  <p:tag name="AS_UNIQUEID" val="14"/>
</p:tagLst>
</file>

<file path=ppt/tags/tag57.xml><?xml version="1.0" encoding="utf-8"?>
<p:tagLst xmlns:a="http://schemas.openxmlformats.org/drawingml/2006/main" xmlns:r="http://schemas.openxmlformats.org/officeDocument/2006/relationships" xmlns:p="http://schemas.openxmlformats.org/presentationml/2006/main">
  <p:tag name="AS_UNIQUEID" val="15"/>
</p:tagLst>
</file>

<file path=ppt/tags/tag58.xml><?xml version="1.0" encoding="utf-8"?>
<p:tagLst xmlns:a="http://schemas.openxmlformats.org/drawingml/2006/main" xmlns:r="http://schemas.openxmlformats.org/officeDocument/2006/relationships" xmlns:p="http://schemas.openxmlformats.org/presentationml/2006/main">
  <p:tag name="AS_UNIQUEID" val="16"/>
</p:tagLst>
</file>

<file path=ppt/tags/tag59.xml><?xml version="1.0" encoding="utf-8"?>
<p:tagLst xmlns:a="http://schemas.openxmlformats.org/drawingml/2006/main" xmlns:r="http://schemas.openxmlformats.org/officeDocument/2006/relationships" xmlns:p="http://schemas.openxmlformats.org/presentationml/2006/main">
  <p:tag name="AS_UNIQUEID" val="17"/>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AS_UNIQUEID" val="18"/>
</p:tagLst>
</file>

<file path=ppt/tags/tag61.xml><?xml version="1.0" encoding="utf-8"?>
<p:tagLst xmlns:a="http://schemas.openxmlformats.org/drawingml/2006/main" xmlns:r="http://schemas.openxmlformats.org/officeDocument/2006/relationships" xmlns:p="http://schemas.openxmlformats.org/presentationml/2006/main">
  <p:tag name="AS_UNIQUEID" val="20"/>
</p:tagLst>
</file>

<file path=ppt/tags/tag62.xml><?xml version="1.0" encoding="utf-8"?>
<p:tagLst xmlns:a="http://schemas.openxmlformats.org/drawingml/2006/main" xmlns:r="http://schemas.openxmlformats.org/officeDocument/2006/relationships" xmlns:p="http://schemas.openxmlformats.org/presentationml/2006/main">
  <p:tag name="AS_UNIQUEID" val="21"/>
</p:tagLst>
</file>

<file path=ppt/tags/tag63.xml><?xml version="1.0" encoding="utf-8"?>
<p:tagLst xmlns:a="http://schemas.openxmlformats.org/drawingml/2006/main" xmlns:r="http://schemas.openxmlformats.org/officeDocument/2006/relationships" xmlns:p="http://schemas.openxmlformats.org/presentationml/2006/main">
  <p:tag name="AS_UNIQUEID" val="22"/>
</p:tagLst>
</file>

<file path=ppt/tags/tag64.xml><?xml version="1.0" encoding="utf-8"?>
<p:tagLst xmlns:a="http://schemas.openxmlformats.org/drawingml/2006/main" xmlns:r="http://schemas.openxmlformats.org/officeDocument/2006/relationships" xmlns:p="http://schemas.openxmlformats.org/presentationml/2006/main">
  <p:tag name="AS_UNIQUEID" val="23"/>
</p:tagLst>
</file>

<file path=ppt/tags/tag65.xml><?xml version="1.0" encoding="utf-8"?>
<p:tagLst xmlns:a="http://schemas.openxmlformats.org/drawingml/2006/main" xmlns:r="http://schemas.openxmlformats.org/officeDocument/2006/relationships" xmlns:p="http://schemas.openxmlformats.org/presentationml/2006/main">
  <p:tag name="AS_UNIQUEID" val="25"/>
</p:tagLst>
</file>

<file path=ppt/tags/tag66.xml><?xml version="1.0" encoding="utf-8"?>
<p:tagLst xmlns:a="http://schemas.openxmlformats.org/drawingml/2006/main" xmlns:r="http://schemas.openxmlformats.org/officeDocument/2006/relationships" xmlns:p="http://schemas.openxmlformats.org/presentationml/2006/main">
  <p:tag name="AS_UNIQUEID" val="26"/>
</p:tagLst>
</file>

<file path=ppt/tags/tag67.xml><?xml version="1.0" encoding="utf-8"?>
<p:tagLst xmlns:a="http://schemas.openxmlformats.org/drawingml/2006/main" xmlns:r="http://schemas.openxmlformats.org/officeDocument/2006/relationships" xmlns:p="http://schemas.openxmlformats.org/presentationml/2006/main">
  <p:tag name="AS_UNIQUEID" val="27"/>
</p:tagLst>
</file>

<file path=ppt/tags/tag68.xml><?xml version="1.0" encoding="utf-8"?>
<p:tagLst xmlns:a="http://schemas.openxmlformats.org/drawingml/2006/main" xmlns:r="http://schemas.openxmlformats.org/officeDocument/2006/relationships" xmlns:p="http://schemas.openxmlformats.org/presentationml/2006/main">
  <p:tag name="AS_UNIQUEID" val="28"/>
</p:tagLst>
</file>

<file path=ppt/tags/tag69.xml><?xml version="1.0" encoding="utf-8"?>
<p:tagLst xmlns:a="http://schemas.openxmlformats.org/drawingml/2006/main" xmlns:r="http://schemas.openxmlformats.org/officeDocument/2006/relationships" xmlns:p="http://schemas.openxmlformats.org/presentationml/2006/main">
  <p:tag name="AS_UNIQUEID" val="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70.xml><?xml version="1.0" encoding="utf-8"?>
<p:tagLst xmlns:a="http://schemas.openxmlformats.org/drawingml/2006/main" xmlns:r="http://schemas.openxmlformats.org/officeDocument/2006/relationships" xmlns:p="http://schemas.openxmlformats.org/presentationml/2006/main">
  <p:tag name="AS_UNIQUEID" val="31"/>
</p:tagLst>
</file>

<file path=ppt/tags/tag71.xml><?xml version="1.0" encoding="utf-8"?>
<p:tagLst xmlns:a="http://schemas.openxmlformats.org/drawingml/2006/main" xmlns:r="http://schemas.openxmlformats.org/officeDocument/2006/relationships" xmlns:p="http://schemas.openxmlformats.org/presentationml/2006/main">
  <p:tag name="AS_UNIQUEID" val="32"/>
</p:tagLst>
</file>

<file path=ppt/tags/tag72.xml><?xml version="1.0" encoding="utf-8"?>
<p:tagLst xmlns:a="http://schemas.openxmlformats.org/drawingml/2006/main" xmlns:r="http://schemas.openxmlformats.org/officeDocument/2006/relationships" xmlns:p="http://schemas.openxmlformats.org/presentationml/2006/main">
  <p:tag name="AS_UNIQUEID" val="34"/>
</p:tagLst>
</file>

<file path=ppt/tags/tag73.xml><?xml version="1.0" encoding="utf-8"?>
<p:tagLst xmlns:a="http://schemas.openxmlformats.org/drawingml/2006/main" xmlns:r="http://schemas.openxmlformats.org/officeDocument/2006/relationships" xmlns:p="http://schemas.openxmlformats.org/presentationml/2006/main">
  <p:tag name="AS_UNIQUEID" val="35"/>
</p:tagLst>
</file>

<file path=ppt/tags/tag74.xml><?xml version="1.0" encoding="utf-8"?>
<p:tagLst xmlns:a="http://schemas.openxmlformats.org/drawingml/2006/main" xmlns:r="http://schemas.openxmlformats.org/officeDocument/2006/relationships" xmlns:p="http://schemas.openxmlformats.org/presentationml/2006/main">
  <p:tag name="AS_UNIQUEID" val="36"/>
</p:tagLst>
</file>

<file path=ppt/tags/tag75.xml><?xml version="1.0" encoding="utf-8"?>
<p:tagLst xmlns:a="http://schemas.openxmlformats.org/drawingml/2006/main" xmlns:r="http://schemas.openxmlformats.org/officeDocument/2006/relationships" xmlns:p="http://schemas.openxmlformats.org/presentationml/2006/main">
  <p:tag name="AS_UNIQUEID" val="37"/>
</p:tagLst>
</file>

<file path=ppt/tags/tag76.xml><?xml version="1.0" encoding="utf-8"?>
<p:tagLst xmlns:a="http://schemas.openxmlformats.org/drawingml/2006/main" xmlns:r="http://schemas.openxmlformats.org/officeDocument/2006/relationships" xmlns:p="http://schemas.openxmlformats.org/presentationml/2006/main">
  <p:tag name="AS_UNIQUEID" val="39"/>
</p:tagLst>
</file>

<file path=ppt/tags/tag77.xml><?xml version="1.0" encoding="utf-8"?>
<p:tagLst xmlns:a="http://schemas.openxmlformats.org/drawingml/2006/main" xmlns:r="http://schemas.openxmlformats.org/officeDocument/2006/relationships" xmlns:p="http://schemas.openxmlformats.org/presentationml/2006/main">
  <p:tag name="AS_UNIQUEID" val="40"/>
</p:tagLst>
</file>

<file path=ppt/tags/tag78.xml><?xml version="1.0" encoding="utf-8"?>
<p:tagLst xmlns:a="http://schemas.openxmlformats.org/drawingml/2006/main" xmlns:r="http://schemas.openxmlformats.org/officeDocument/2006/relationships" xmlns:p="http://schemas.openxmlformats.org/presentationml/2006/main">
  <p:tag name="AS_UNIQUEID" val="41"/>
</p:tagLst>
</file>

<file path=ppt/tags/tag79.xml><?xml version="1.0" encoding="utf-8"?>
<p:tagLst xmlns:a="http://schemas.openxmlformats.org/drawingml/2006/main" xmlns:r="http://schemas.openxmlformats.org/officeDocument/2006/relationships" xmlns:p="http://schemas.openxmlformats.org/presentationml/2006/main">
  <p:tag name="AS_UNIQUEID" val="42"/>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AS_UNIQUEID" val="44"/>
</p:tagLst>
</file>

<file path=ppt/tags/tag81.xml><?xml version="1.0" encoding="utf-8"?>
<p:tagLst xmlns:a="http://schemas.openxmlformats.org/drawingml/2006/main" xmlns:r="http://schemas.openxmlformats.org/officeDocument/2006/relationships" xmlns:p="http://schemas.openxmlformats.org/presentationml/2006/main">
  <p:tag name="AS_UNIQUEID" val="45"/>
</p:tagLst>
</file>

<file path=ppt/tags/tag82.xml><?xml version="1.0" encoding="utf-8"?>
<p:tagLst xmlns:a="http://schemas.openxmlformats.org/drawingml/2006/main" xmlns:r="http://schemas.openxmlformats.org/officeDocument/2006/relationships" xmlns:p="http://schemas.openxmlformats.org/presentationml/2006/main">
  <p:tag name="AS_UNIQUEID" val="46"/>
</p:tagLst>
</file>

<file path=ppt/tags/tag83.xml><?xml version="1.0" encoding="utf-8"?>
<p:tagLst xmlns:a="http://schemas.openxmlformats.org/drawingml/2006/main" xmlns:r="http://schemas.openxmlformats.org/officeDocument/2006/relationships" xmlns:p="http://schemas.openxmlformats.org/presentationml/2006/main">
  <p:tag name="AS_UNIQUEID" val="47"/>
</p:tagLst>
</file>

<file path=ppt/tags/tag84.xml><?xml version="1.0" encoding="utf-8"?>
<p:tagLst xmlns:a="http://schemas.openxmlformats.org/drawingml/2006/main" xmlns:r="http://schemas.openxmlformats.org/officeDocument/2006/relationships" xmlns:p="http://schemas.openxmlformats.org/presentationml/2006/main">
  <p:tag name="AS_UNIQUEID" val="49"/>
</p:tagLst>
</file>

<file path=ppt/tags/tag85.xml><?xml version="1.0" encoding="utf-8"?>
<p:tagLst xmlns:a="http://schemas.openxmlformats.org/drawingml/2006/main" xmlns:r="http://schemas.openxmlformats.org/officeDocument/2006/relationships" xmlns:p="http://schemas.openxmlformats.org/presentationml/2006/main">
  <p:tag name="AS_UNIQUEID" val="50"/>
</p:tagLst>
</file>

<file path=ppt/tags/tag86.xml><?xml version="1.0" encoding="utf-8"?>
<p:tagLst xmlns:a="http://schemas.openxmlformats.org/drawingml/2006/main" xmlns:r="http://schemas.openxmlformats.org/officeDocument/2006/relationships" xmlns:p="http://schemas.openxmlformats.org/presentationml/2006/main">
  <p:tag name="AS_UNIQUEID" val="51"/>
</p:tagLst>
</file>

<file path=ppt/tags/tag87.xml><?xml version="1.0" encoding="utf-8"?>
<p:tagLst xmlns:a="http://schemas.openxmlformats.org/drawingml/2006/main" xmlns:r="http://schemas.openxmlformats.org/officeDocument/2006/relationships" xmlns:p="http://schemas.openxmlformats.org/presentationml/2006/main">
  <p:tag name="AS_UNIQUEID" val="52"/>
</p:tagLst>
</file>

<file path=ppt/tags/tag88.xml><?xml version="1.0" encoding="utf-8"?>
<p:tagLst xmlns:a="http://schemas.openxmlformats.org/drawingml/2006/main" xmlns:r="http://schemas.openxmlformats.org/officeDocument/2006/relationships" xmlns:p="http://schemas.openxmlformats.org/presentationml/2006/main">
  <p:tag name="AS_UNIQUEID" val="54"/>
</p:tagLst>
</file>

<file path=ppt/tags/tag89.xml><?xml version="1.0" encoding="utf-8"?>
<p:tagLst xmlns:a="http://schemas.openxmlformats.org/drawingml/2006/main" xmlns:r="http://schemas.openxmlformats.org/officeDocument/2006/relationships" xmlns:p="http://schemas.openxmlformats.org/presentationml/2006/main">
  <p:tag name="AS_UNIQUEID" val="5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AS_UNIQUEID" val="56"/>
</p:tagLst>
</file>

<file path=ppt/tags/tag91.xml><?xml version="1.0" encoding="utf-8"?>
<p:tagLst xmlns:a="http://schemas.openxmlformats.org/drawingml/2006/main" xmlns:r="http://schemas.openxmlformats.org/officeDocument/2006/relationships" xmlns:p="http://schemas.openxmlformats.org/presentationml/2006/main">
  <p:tag name="AS_UNIQUEID" val="57"/>
</p:tagLst>
</file>

<file path=ppt/tags/tag92.xml><?xml version="1.0" encoding="utf-8"?>
<p:tagLst xmlns:a="http://schemas.openxmlformats.org/drawingml/2006/main" xmlns:r="http://schemas.openxmlformats.org/officeDocument/2006/relationships" xmlns:p="http://schemas.openxmlformats.org/presentationml/2006/main">
  <p:tag name="AS_UNIQUEID" val="59"/>
</p:tagLst>
</file>

<file path=ppt/tags/tag93.xml><?xml version="1.0" encoding="utf-8"?>
<p:tagLst xmlns:a="http://schemas.openxmlformats.org/drawingml/2006/main" xmlns:r="http://schemas.openxmlformats.org/officeDocument/2006/relationships" xmlns:p="http://schemas.openxmlformats.org/presentationml/2006/main">
  <p:tag name="AS_UNIQUEID" val="60"/>
</p:tagLst>
</file>

<file path=ppt/tags/tag94.xml><?xml version="1.0" encoding="utf-8"?>
<p:tagLst xmlns:a="http://schemas.openxmlformats.org/drawingml/2006/main" xmlns:r="http://schemas.openxmlformats.org/officeDocument/2006/relationships" xmlns:p="http://schemas.openxmlformats.org/presentationml/2006/main">
  <p:tag name="AS_UNIQUEID" val="61"/>
</p:tagLst>
</file>

<file path=ppt/tags/tag95.xml><?xml version="1.0" encoding="utf-8"?>
<p:tagLst xmlns:a="http://schemas.openxmlformats.org/drawingml/2006/main" xmlns:r="http://schemas.openxmlformats.org/officeDocument/2006/relationships" xmlns:p="http://schemas.openxmlformats.org/presentationml/2006/main">
  <p:tag name="AS_UNIQUEID" val="62"/>
</p:tagLst>
</file>

<file path=ppt/tags/tag96.xml><?xml version="1.0" encoding="utf-8"?>
<p:tagLst xmlns:a="http://schemas.openxmlformats.org/drawingml/2006/main" xmlns:r="http://schemas.openxmlformats.org/officeDocument/2006/relationships" xmlns:p="http://schemas.openxmlformats.org/presentationml/2006/main">
  <p:tag name="AS_UNIQUEID" val="64"/>
</p:tagLst>
</file>

<file path=ppt/tags/tag97.xml><?xml version="1.0" encoding="utf-8"?>
<p:tagLst xmlns:a="http://schemas.openxmlformats.org/drawingml/2006/main" xmlns:r="http://schemas.openxmlformats.org/officeDocument/2006/relationships" xmlns:p="http://schemas.openxmlformats.org/presentationml/2006/main">
  <p:tag name="AS_UNIQUEID" val="65"/>
</p:tagLst>
</file>

<file path=ppt/tags/tag98.xml><?xml version="1.0" encoding="utf-8"?>
<p:tagLst xmlns:a="http://schemas.openxmlformats.org/drawingml/2006/main" xmlns:r="http://schemas.openxmlformats.org/officeDocument/2006/relationships" xmlns:p="http://schemas.openxmlformats.org/presentationml/2006/main">
  <p:tag name="AS_UNIQUEID" val="66"/>
</p:tagLst>
</file>

<file path=ppt/tags/tag99.xml><?xml version="1.0" encoding="utf-8"?>
<p:tagLst xmlns:a="http://schemas.openxmlformats.org/drawingml/2006/main" xmlns:r="http://schemas.openxmlformats.org/officeDocument/2006/relationships" xmlns:p="http://schemas.openxmlformats.org/presentationml/2006/main">
  <p:tag name="AS_UNIQUEID" val="67"/>
</p:tagLst>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1968</Words>
  <Application>Microsoft Office PowerPoint</Application>
  <PresentationFormat>自定义</PresentationFormat>
  <Paragraphs>136</Paragraphs>
  <Slides>19</Slides>
  <Notes>0</Notes>
  <HiddenSlides>0</HiddenSlides>
  <MMClips>2</MMClips>
  <ScaleCrop>false</ScaleCrop>
  <HeadingPairs>
    <vt:vector size="6" baseType="variant">
      <vt:variant>
        <vt:lpstr>已用的字体</vt:lpstr>
      </vt:variant>
      <vt:variant>
        <vt:i4>9</vt:i4>
      </vt:variant>
      <vt:variant>
        <vt:lpstr>演示文稿设计模板</vt:lpstr>
      </vt:variant>
      <vt:variant>
        <vt:i4>1</vt:i4>
      </vt:variant>
      <vt:variant>
        <vt:lpstr>幻灯片标题</vt:lpstr>
      </vt:variant>
      <vt:variant>
        <vt:i4>19</vt:i4>
      </vt:variant>
    </vt:vector>
  </HeadingPairs>
  <TitlesOfParts>
    <vt:vector size="29" baseType="lpstr">
      <vt:lpstr>Arial</vt:lpstr>
      <vt:lpstr>微软雅黑</vt:lpstr>
      <vt:lpstr>Calibri</vt:lpstr>
      <vt:lpstr>宋体</vt:lpstr>
      <vt:lpstr>黑体</vt:lpstr>
      <vt:lpstr>隶书</vt:lpstr>
      <vt:lpstr>楷体_GB2312</vt:lpstr>
      <vt:lpstr>Times New Roman</vt:lpstr>
      <vt:lpstr>楷体</vt:lpstr>
      <vt:lpstr>2_自定义设计方案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周淑婷</dc:creator>
  <cp:lastModifiedBy>lenovo</cp:lastModifiedBy>
  <cp:revision>205</cp:revision>
  <dcterms:created xsi:type="dcterms:W3CDTF">2018-12-13T05:08:00Z</dcterms:created>
  <dcterms:modified xsi:type="dcterms:W3CDTF">2020-09-17T02:51:46Z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