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sldIdLst>
    <p:sldId id="351" r:id="rId3"/>
    <p:sldId id="281" r:id="rId4"/>
    <p:sldId id="308" r:id="rId5"/>
    <p:sldId id="283" r:id="rId6"/>
    <p:sldId id="268" r:id="rId7"/>
    <p:sldId id="261" r:id="rId8"/>
    <p:sldId id="262" r:id="rId9"/>
    <p:sldId id="263" r:id="rId10"/>
    <p:sldId id="264" r:id="rId11"/>
    <p:sldId id="295" r:id="rId12"/>
    <p:sldId id="296" r:id="rId13"/>
    <p:sldId id="297" r:id="rId14"/>
    <p:sldId id="298" r:id="rId15"/>
    <p:sldId id="299" r:id="rId16"/>
    <p:sldId id="300" r:id="rId17"/>
    <p:sldId id="302" r:id="rId18"/>
    <p:sldId id="303" r:id="rId19"/>
    <p:sldId id="301" r:id="rId20"/>
    <p:sldId id="327" r:id="rId21"/>
    <p:sldId id="274" r:id="rId22"/>
    <p:sldId id="307" r:id="rId23"/>
    <p:sldId id="329" r:id="rId24"/>
  </p:sldIdLst>
  <p:sldSz cx="9144000" cy="6858000" type="screen4x3"/>
  <p:notesSz cx="6858000" cy="9144000"/>
  <p:custDataLst>
    <p:tags r:id="rId25"/>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2">
          <p15:clr>
            <a:srgbClr val="A4A3A4"/>
          </p15:clr>
        </p15:guide>
        <p15:guide id="2" pos="289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inimized" horzBarState="maximized">
    <p:restoredLeft sz="15620"/>
    <p:restoredTop sz="94660"/>
  </p:normalViewPr>
  <p:slideViewPr>
    <p:cSldViewPr showGuides="1">
      <p:cViewPr varScale="1">
        <p:scale>
          <a:sx n="113" d="100"/>
          <a:sy n="113" d="100"/>
        </p:scale>
        <p:origin x="2262" y="144"/>
      </p:cViewPr>
      <p:guideLst>
        <p:guide orient="horz" pos="2162"/>
        <p:guide pos="2897"/>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2#1">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06C2808-4946-4D10-B3C6-CFECB6B88B69}" type="doc">
      <dgm:prSet loTypeId="urn:microsoft.com/office/officeart/2005/8/layout/radial5" loCatId="relationship" qsTypeId="urn:microsoft.com/office/officeart/2005/8/quickstyle/simple1#1" qsCatId="simple" csTypeId="urn:microsoft.com/office/officeart/2005/8/colors/colorful2#1" csCatId="accent1" phldr="0"/>
      <dgm:spPr/>
      <dgm:t>
        <a:bodyPr/>
        <a:lstStyle/>
        <a:p>
          <a:endParaRPr lang="zh-CN" altLang="en-US"/>
        </a:p>
      </dgm:t>
    </dgm:pt>
    <dgm:pt modelId="{6A930F7C-102B-4B74-A810-0EF8A77C9C80}" type="parTrans" cxnId="{E33266E6-3D93-4C68-AFF0-63A949C27B26}">
      <dgm:prSet/>
      <dgm:spPr/>
      <dgm:t>
        <a:bodyPr/>
        <a:lstStyle/>
        <a:p>
          <a:endParaRPr lang="zh-CN" altLang="en-US"/>
        </a:p>
      </dgm:t>
    </dgm:pt>
    <dgm:pt modelId="{606C32C2-2B81-43D2-8731-7AA5BC539E85}">
      <dgm:prSet phldrT="[文本]" custT="1"/>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zh-CN" altLang="en-US" sz="3600" b="1">
              <a:solidFill>
                <a:srgbClr val="FF0000"/>
              </a:solidFill>
            </a:rPr>
            <a:t>愁</a:t>
          </a:r>
        </a:p>
      </dgm:t>
    </dgm:pt>
    <dgm:pt modelId="{F725B255-70E4-4BF2-A614-1EEFDC4C0EBD}" type="parTrans" cxnId="{4EE755A6-68E4-4545-A096-C48EBFB4950B}">
      <dgm:prSet/>
      <dgm:spPr/>
      <dgm:t>
        <a:bodyPr/>
        <a:lstStyle/>
        <a:p>
          <a:endParaRPr lang="zh-CN" altLang="en-US"/>
        </a:p>
      </dgm:t>
    </dgm:pt>
    <dgm:pt modelId="{9EB41CF7-2687-4840-AAF4-087A996B7653}">
      <dgm:prSet phldrT="[文本]" custT="0"/>
      <dgm:spPr/>
      <dgm:t>
        <a:bodyPr vert="horz" wrap="square"/>
        <a:lstStyle>
          <a:lvl1pPr algn="ctr">
            <a:defRPr sz="28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a:lnSpc>
              <a:spcPct val="100000"/>
            </a:lnSpc>
            <a:spcBef>
              <a:spcPct val="0"/>
            </a:spcBef>
            <a:spcAft>
              <a:spcPct val="35000"/>
            </a:spcAft>
          </a:pPr>
          <a:r>
            <a:rPr lang="zh-CN" altLang="en-US" b="1">
              <a:solidFill>
                <a:schemeClr val="bg2"/>
              </a:solidFill>
            </a:rPr>
            <a:t>为愁所叹</a:t>
          </a:r>
        </a:p>
      </dgm:t>
    </dgm:pt>
    <dgm:pt modelId="{BE024001-52C8-4377-9A93-EA2645AD60B3}" type="sibTrans" cxnId="{4EE755A6-68E4-4545-A096-C48EBFB4950B}">
      <dgm:prSet/>
      <dgm:spPr/>
      <dgm:t>
        <a:bodyPr/>
        <a:lstStyle/>
        <a:p>
          <a:endParaRPr lang="zh-CN" altLang="en-US"/>
        </a:p>
      </dgm:t>
    </dgm:pt>
    <dgm:pt modelId="{3006E1B4-77FC-4EBD-A8B7-17D26EF2CDA2}" type="parTrans" cxnId="{FBC39AF8-562F-40B2-9269-206A61BB1C7A}">
      <dgm:prSet/>
      <dgm:spPr/>
      <dgm:t>
        <a:bodyPr/>
        <a:lstStyle/>
        <a:p>
          <a:endParaRPr lang="zh-CN" altLang="en-US"/>
        </a:p>
      </dgm:t>
    </dgm:pt>
    <dgm:pt modelId="{1FD7F08B-44CE-4CDA-8621-DB00C9588F7D}">
      <dgm:prSet phldrT="[文本]" custT="0"/>
      <dgm:spPr/>
      <dgm:t>
        <a:bodyPr vert="horz" wrap="square"/>
        <a:lstStyle>
          <a:lvl1pPr algn="ctr">
            <a:defRPr sz="2400"/>
          </a:lvl1pPr>
          <a:lvl2pPr marL="171450" indent="-171450" algn="ctr">
            <a:defRPr sz="1800"/>
          </a:lvl2pPr>
          <a:lvl3pPr marL="342900" indent="-171450" algn="ctr">
            <a:defRPr sz="1800"/>
          </a:lvl3pPr>
          <a:lvl4pPr marL="514350" indent="-171450" algn="ctr">
            <a:defRPr sz="1800"/>
          </a:lvl4pPr>
          <a:lvl5pPr marL="685800" indent="-171450" algn="ctr">
            <a:defRPr sz="1800"/>
          </a:lvl5pPr>
          <a:lvl6pPr marL="857250" indent="-171450" algn="ctr">
            <a:defRPr sz="1800"/>
          </a:lvl6pPr>
          <a:lvl7pPr marL="1028700" indent="-171450" algn="ctr">
            <a:defRPr sz="1800"/>
          </a:lvl7pPr>
          <a:lvl8pPr marL="1200150" indent="-171450" algn="ctr">
            <a:defRPr sz="1800"/>
          </a:lvl8pPr>
          <a:lvl9pPr marL="1371600" indent="-171450" algn="ctr">
            <a:defRPr sz="1800"/>
          </a:lvl9pPr>
        </a:lstStyle>
        <a:p>
          <a:pPr>
            <a:lnSpc>
              <a:spcPct val="100000"/>
            </a:lnSpc>
            <a:spcBef>
              <a:spcPct val="0"/>
            </a:spcBef>
            <a:spcAft>
              <a:spcPct val="35000"/>
            </a:spcAft>
          </a:pPr>
          <a:r>
            <a:rPr lang="zh-CN" altLang="en-US" b="1">
              <a:solidFill>
                <a:schemeClr val="bg2"/>
              </a:solidFill>
              <a:latin typeface="Arial" panose="020B0604020202020204" pitchFamily="34" charset="0"/>
              <a:ea typeface="黑体" panose="02010609060101010101" pitchFamily="2" charset="-122"/>
              <a:sym typeface="+mn-ea"/>
            </a:rPr>
            <a:t>酌酒为消愁</a:t>
          </a:r>
        </a:p>
      </dgm:t>
    </dgm:pt>
    <dgm:pt modelId="{397A3741-028F-425D-9B8D-8571BF64A664}" type="sibTrans" cxnId="{FBC39AF8-562F-40B2-9269-206A61BB1C7A}">
      <dgm:prSet/>
      <dgm:spPr/>
      <dgm:t>
        <a:bodyPr/>
        <a:lstStyle/>
        <a:p>
          <a:endParaRPr lang="zh-CN" altLang="en-US"/>
        </a:p>
      </dgm:t>
    </dgm:pt>
    <dgm:pt modelId="{E7143639-131F-4238-BF6C-40B660E1F12E}" type="parTrans" cxnId="{9F4A95A6-8447-4B8E-AD56-B8D97D2743A5}">
      <dgm:prSet/>
      <dgm:spPr/>
      <dgm:t>
        <a:bodyPr/>
        <a:lstStyle/>
        <a:p>
          <a:endParaRPr lang="zh-CN" altLang="en-US"/>
        </a:p>
      </dgm:t>
    </dgm:pt>
    <dgm:pt modelId="{31D1D303-25E8-4D32-91E3-085595839514}">
      <dgm:prSet phldrT="[文本]" custT="0"/>
      <dgm:spPr/>
      <dgm:t>
        <a:bodyPr vert="horz" wrap="square"/>
        <a:lstStyle>
          <a:lvl1pPr algn="ctr">
            <a:defRPr sz="2400"/>
          </a:lvl1pPr>
          <a:lvl2pPr marL="171450" indent="-171450" algn="ctr">
            <a:defRPr sz="1800"/>
          </a:lvl2pPr>
          <a:lvl3pPr marL="342900" indent="-171450" algn="ctr">
            <a:defRPr sz="1800"/>
          </a:lvl3pPr>
          <a:lvl4pPr marL="514350" indent="-171450" algn="ctr">
            <a:defRPr sz="1800"/>
          </a:lvl4pPr>
          <a:lvl5pPr marL="685800" indent="-171450" algn="ctr">
            <a:defRPr sz="1800"/>
          </a:lvl5pPr>
          <a:lvl6pPr marL="857250" indent="-171450" algn="ctr">
            <a:defRPr sz="1800"/>
          </a:lvl6pPr>
          <a:lvl7pPr marL="1028700" indent="-171450" algn="ctr">
            <a:defRPr sz="1800"/>
          </a:lvl7pPr>
          <a:lvl8pPr marL="1200150" indent="-171450" algn="ctr">
            <a:defRPr sz="1800"/>
          </a:lvl8pPr>
          <a:lvl9pPr marL="1371600" indent="-171450" algn="ctr">
            <a:defRPr sz="1800"/>
          </a:lvl9pPr>
        </a:lstStyle>
        <a:p>
          <a:pPr>
            <a:lnSpc>
              <a:spcPct val="100000"/>
            </a:lnSpc>
            <a:spcBef>
              <a:spcPct val="0"/>
            </a:spcBef>
            <a:spcAft>
              <a:spcPct val="35000"/>
            </a:spcAft>
          </a:pPr>
          <a:r>
            <a:rPr lang="zh-CN" altLang="en-US" b="1">
              <a:solidFill>
                <a:schemeClr val="bg2"/>
              </a:solidFill>
            </a:rPr>
            <a:t>悲歌为断愁</a:t>
          </a:r>
        </a:p>
      </dgm:t>
    </dgm:pt>
    <dgm:pt modelId="{5A4727C6-0B9F-4DBB-9FD5-4817C9BACE96}" type="sibTrans" cxnId="{9F4A95A6-8447-4B8E-AD56-B8D97D2743A5}">
      <dgm:prSet/>
      <dgm:spPr/>
      <dgm:t>
        <a:bodyPr/>
        <a:lstStyle/>
        <a:p>
          <a:endParaRPr lang="zh-CN" altLang="en-US"/>
        </a:p>
      </dgm:t>
    </dgm:pt>
    <dgm:pt modelId="{D8C837FD-B8AC-4CC7-A639-B541B9D52215}" type="parTrans" cxnId="{2FC7E7A5-7606-4D23-B0CD-6E6489FC1AB5}">
      <dgm:prSet/>
      <dgm:spPr/>
      <dgm:t>
        <a:bodyPr/>
        <a:lstStyle/>
        <a:p>
          <a:endParaRPr lang="zh-CN" altLang="en-US"/>
        </a:p>
      </dgm:t>
    </dgm:pt>
    <dgm:pt modelId="{ACC556BC-B091-4088-80C6-AED14A312FB5}">
      <dgm:prSet phldrT="[文本]" custT="1"/>
      <dgm:spPr/>
      <dgm:t>
        <a:bodyPr vert="horz" wrap="square"/>
        <a:lstStyle>
          <a:lvl1pPr algn="ctr">
            <a:defRPr sz="2400"/>
          </a:lvl1pPr>
          <a:lvl2pPr marL="171450" indent="-171450" algn="ctr">
            <a:defRPr sz="1800"/>
          </a:lvl2pPr>
          <a:lvl3pPr marL="342900" indent="-171450" algn="ctr">
            <a:defRPr sz="1800"/>
          </a:lvl3pPr>
          <a:lvl4pPr marL="514350" indent="-171450" algn="ctr">
            <a:defRPr sz="1800"/>
          </a:lvl4pPr>
          <a:lvl5pPr marL="685800" indent="-171450" algn="ctr">
            <a:defRPr sz="1800"/>
          </a:lvl5pPr>
          <a:lvl6pPr marL="857250" indent="-171450" algn="ctr">
            <a:defRPr sz="1800"/>
          </a:lvl6pPr>
          <a:lvl7pPr marL="1028700" indent="-171450" algn="ctr">
            <a:defRPr sz="1800"/>
          </a:lvl7pPr>
          <a:lvl8pPr marL="1200150" indent="-171450" algn="ctr">
            <a:defRPr sz="1800"/>
          </a:lvl8pPr>
          <a:lvl9pPr marL="1371600" indent="-171450" algn="ctr">
            <a:defRPr sz="1800"/>
          </a:lvl9pPr>
        </a:lstStyle>
        <a:p>
          <a:pPr>
            <a:lnSpc>
              <a:spcPct val="100000"/>
            </a:lnSpc>
            <a:spcBef>
              <a:spcPct val="0"/>
            </a:spcBef>
            <a:spcAft>
              <a:spcPct val="35000"/>
            </a:spcAft>
          </a:pPr>
          <a:r>
            <a:rPr lang="zh-CN" altLang="en-US" sz="2400" b="1">
              <a:solidFill>
                <a:schemeClr val="bg2"/>
              </a:solidFill>
            </a:rPr>
            <a:t>吞声忍愁</a:t>
          </a:r>
          <a:r>
            <a:rPr lang="zh-CN" altLang="en-US" sz="2400" b="1">
              <a:solidFill>
                <a:schemeClr val="bg2"/>
              </a:solidFill>
              <a:latin typeface="Arial" panose="020B0604020202020204" pitchFamily="34" charset="0"/>
              <a:ea typeface="黑体" panose="02010609060101010101" pitchFamily="2" charset="-122"/>
              <a:sym typeface="+mn-ea"/>
            </a:rPr>
            <a:t>更添愁</a:t>
          </a:r>
        </a:p>
      </dgm:t>
    </dgm:pt>
    <dgm:pt modelId="{F98D1FBC-D7A2-45AF-ABA0-D342C8F70BC4}" type="sibTrans" cxnId="{2FC7E7A5-7606-4D23-B0CD-6E6489FC1AB5}">
      <dgm:prSet/>
      <dgm:spPr/>
      <dgm:t>
        <a:bodyPr/>
        <a:lstStyle/>
        <a:p>
          <a:endParaRPr lang="zh-CN" altLang="en-US"/>
        </a:p>
      </dgm:t>
    </dgm:pt>
    <dgm:pt modelId="{6834A72C-D888-4AEC-9D62-346A2EEC237F}" type="sibTrans" cxnId="{E33266E6-3D93-4C68-AFF0-63A949C27B26}">
      <dgm:prSet/>
      <dgm:spPr/>
      <dgm:t>
        <a:bodyPr/>
        <a:lstStyle/>
        <a:p>
          <a:endParaRPr lang="zh-CN" altLang="en-US"/>
        </a:p>
      </dgm:t>
    </dgm:pt>
    <dgm:pt modelId="{3159887D-BC34-4F44-B574-5DC0809E4A70}" type="pres">
      <dgm:prSet presAssocID="{E06C2808-4946-4D10-B3C6-CFECB6B88B69}" presName="Name0" presStyleCnt="0">
        <dgm:presLayoutVars>
          <dgm:chMax val="1"/>
          <dgm:dir/>
          <dgm:animLvl val="ctr"/>
          <dgm:resizeHandles val="exact"/>
        </dgm:presLayoutVars>
      </dgm:prSet>
      <dgm:spPr/>
      <dgm:t>
        <a:bodyPr/>
        <a:lstStyle/>
        <a:p>
          <a:endParaRPr lang="zh-CN" altLang="en-US"/>
        </a:p>
      </dgm:t>
    </dgm:pt>
    <dgm:pt modelId="{B49960C0-2478-4BCF-A9C0-745AB8F5088C}" type="pres">
      <dgm:prSet presAssocID="{606C32C2-2B81-43D2-8731-7AA5BC539E85}" presName="centerShape" presStyleLbl="node0" presStyleIdx="0" presStyleCnt="1"/>
      <dgm:spPr/>
      <dgm:t>
        <a:bodyPr/>
        <a:lstStyle/>
        <a:p>
          <a:endParaRPr lang="zh-CN" altLang="en-US"/>
        </a:p>
      </dgm:t>
    </dgm:pt>
    <dgm:pt modelId="{EC0B8BA3-D1A0-4681-887A-385E8DD367D4}" type="pres">
      <dgm:prSet presAssocID="{F725B255-70E4-4BF2-A614-1EEFDC4C0EBD}" presName="parTrans" presStyleLbl="sibTrans2D1" presStyleIdx="0" presStyleCnt="4"/>
      <dgm:spPr/>
      <dgm:t>
        <a:bodyPr/>
        <a:lstStyle/>
        <a:p>
          <a:endParaRPr lang="zh-CN" altLang="en-US"/>
        </a:p>
      </dgm:t>
    </dgm:pt>
    <dgm:pt modelId="{3EC7B1D9-2BD6-405A-B2BE-EE40634A0814}" type="pres">
      <dgm:prSet presAssocID="{F725B255-70E4-4BF2-A614-1EEFDC4C0EBD}" presName="connectorText" presStyleLbl="sibTrans2D1" presStyleIdx="0" presStyleCnt="4"/>
      <dgm:spPr/>
      <dgm:t>
        <a:bodyPr/>
        <a:lstStyle/>
        <a:p>
          <a:endParaRPr lang="zh-CN" altLang="en-US"/>
        </a:p>
      </dgm:t>
    </dgm:pt>
    <dgm:pt modelId="{E439FB7C-643C-454F-9092-F27C7C66C5B0}" type="pres">
      <dgm:prSet presAssocID="{9EB41CF7-2687-4840-AAF4-087A996B7653}" presName="node" presStyleLbl="node1" presStyleIdx="0" presStyleCnt="4">
        <dgm:presLayoutVars>
          <dgm:bulletEnabled val="1"/>
        </dgm:presLayoutVars>
      </dgm:prSet>
      <dgm:spPr/>
      <dgm:t>
        <a:bodyPr/>
        <a:lstStyle/>
        <a:p>
          <a:endParaRPr lang="zh-CN" altLang="en-US"/>
        </a:p>
      </dgm:t>
    </dgm:pt>
    <dgm:pt modelId="{7B6555EF-08DC-4AF8-B351-7FF0D98BC600}" type="pres">
      <dgm:prSet presAssocID="{3006E1B4-77FC-4EBD-A8B7-17D26EF2CDA2}" presName="parTrans" presStyleLbl="sibTrans2D1" presStyleIdx="1" presStyleCnt="4"/>
      <dgm:spPr/>
      <dgm:t>
        <a:bodyPr/>
        <a:lstStyle/>
        <a:p>
          <a:endParaRPr lang="zh-CN" altLang="en-US"/>
        </a:p>
      </dgm:t>
    </dgm:pt>
    <dgm:pt modelId="{54D044D7-DDFF-4962-9EA3-1FA11B88BED4}" type="pres">
      <dgm:prSet presAssocID="{3006E1B4-77FC-4EBD-A8B7-17D26EF2CDA2}" presName="connectorText" presStyleLbl="sibTrans2D1" presStyleIdx="1" presStyleCnt="4"/>
      <dgm:spPr/>
      <dgm:t>
        <a:bodyPr/>
        <a:lstStyle/>
        <a:p>
          <a:endParaRPr lang="zh-CN" altLang="en-US"/>
        </a:p>
      </dgm:t>
    </dgm:pt>
    <dgm:pt modelId="{DA72E5D4-62CF-433D-B5E8-B21F597C9891}" type="pres">
      <dgm:prSet presAssocID="{1FD7F08B-44CE-4CDA-8621-DB00C9588F7D}" presName="node" presStyleLbl="node1" presStyleIdx="1" presStyleCnt="4">
        <dgm:presLayoutVars>
          <dgm:bulletEnabled val="1"/>
        </dgm:presLayoutVars>
      </dgm:prSet>
      <dgm:spPr/>
      <dgm:t>
        <a:bodyPr/>
        <a:lstStyle/>
        <a:p>
          <a:endParaRPr lang="zh-CN" altLang="en-US"/>
        </a:p>
      </dgm:t>
    </dgm:pt>
    <dgm:pt modelId="{BAA4AF61-D85D-4172-B49F-287A0B9C89FD}" type="pres">
      <dgm:prSet presAssocID="{E7143639-131F-4238-BF6C-40B660E1F12E}" presName="parTrans" presStyleLbl="sibTrans2D1" presStyleIdx="2" presStyleCnt="4"/>
      <dgm:spPr/>
      <dgm:t>
        <a:bodyPr/>
        <a:lstStyle/>
        <a:p>
          <a:endParaRPr lang="zh-CN" altLang="en-US"/>
        </a:p>
      </dgm:t>
    </dgm:pt>
    <dgm:pt modelId="{0EA34702-5ACE-401D-9EDC-0AEAC90B2447}" type="pres">
      <dgm:prSet presAssocID="{E7143639-131F-4238-BF6C-40B660E1F12E}" presName="connectorText" presStyleLbl="sibTrans2D1" presStyleIdx="2" presStyleCnt="4"/>
      <dgm:spPr/>
      <dgm:t>
        <a:bodyPr/>
        <a:lstStyle/>
        <a:p>
          <a:endParaRPr lang="zh-CN" altLang="en-US"/>
        </a:p>
      </dgm:t>
    </dgm:pt>
    <dgm:pt modelId="{9E9F3594-8892-41E8-B3EB-FCDEECCFF202}" type="pres">
      <dgm:prSet presAssocID="{31D1D303-25E8-4D32-91E3-085595839514}" presName="node" presStyleLbl="node1" presStyleIdx="2" presStyleCnt="4">
        <dgm:presLayoutVars>
          <dgm:bulletEnabled val="1"/>
        </dgm:presLayoutVars>
      </dgm:prSet>
      <dgm:spPr/>
      <dgm:t>
        <a:bodyPr/>
        <a:lstStyle/>
        <a:p>
          <a:endParaRPr lang="zh-CN" altLang="en-US"/>
        </a:p>
      </dgm:t>
    </dgm:pt>
    <dgm:pt modelId="{61326397-1233-4C08-8969-7FBCBC2B26B2}" type="pres">
      <dgm:prSet presAssocID="{D8C837FD-B8AC-4CC7-A639-B541B9D52215}" presName="parTrans" presStyleLbl="sibTrans2D1" presStyleIdx="3" presStyleCnt="4"/>
      <dgm:spPr/>
      <dgm:t>
        <a:bodyPr/>
        <a:lstStyle/>
        <a:p>
          <a:endParaRPr lang="zh-CN" altLang="en-US"/>
        </a:p>
      </dgm:t>
    </dgm:pt>
    <dgm:pt modelId="{6505D330-90B3-4BB2-8F76-B02E19E3B067}" type="pres">
      <dgm:prSet presAssocID="{D8C837FD-B8AC-4CC7-A639-B541B9D52215}" presName="connectorText" presStyleLbl="sibTrans2D1" presStyleIdx="3" presStyleCnt="4"/>
      <dgm:spPr/>
      <dgm:t>
        <a:bodyPr/>
        <a:lstStyle/>
        <a:p>
          <a:endParaRPr lang="zh-CN" altLang="en-US"/>
        </a:p>
      </dgm:t>
    </dgm:pt>
    <dgm:pt modelId="{EFD94A1D-1705-44D4-9F71-52ACA21AC469}" type="pres">
      <dgm:prSet presAssocID="{ACC556BC-B091-4088-80C6-AED14A312FB5}" presName="node" presStyleLbl="node1" presStyleIdx="3" presStyleCnt="4">
        <dgm:presLayoutVars>
          <dgm:bulletEnabled val="1"/>
        </dgm:presLayoutVars>
      </dgm:prSet>
      <dgm:spPr/>
      <dgm:t>
        <a:bodyPr/>
        <a:lstStyle/>
        <a:p>
          <a:endParaRPr lang="zh-CN" altLang="en-US"/>
        </a:p>
      </dgm:t>
    </dgm:pt>
  </dgm:ptLst>
  <dgm:cxnLst>
    <dgm:cxn modelId="{E33266E6-3D93-4C68-AFF0-63A949C27B26}" srcId="{E06C2808-4946-4D10-B3C6-CFECB6B88B69}" destId="{606C32C2-2B81-43D2-8731-7AA5BC539E85}" srcOrd="0" destOrd="0" parTransId="{6A930F7C-102B-4B74-A810-0EF8A77C9C80}" sibTransId="{6834A72C-D888-4AEC-9D62-346A2EEC237F}"/>
    <dgm:cxn modelId="{D64138E8-6E2F-4DE7-B6AC-6051369C8A9C}" type="presOf" srcId="{F725B255-70E4-4BF2-A614-1EEFDC4C0EBD}" destId="{3EC7B1D9-2BD6-405A-B2BE-EE40634A0814}" srcOrd="1" destOrd="0" presId="urn:microsoft.com/office/officeart/2005/8/layout/radial5"/>
    <dgm:cxn modelId="{FBC39AF8-562F-40B2-9269-206A61BB1C7A}" srcId="{606C32C2-2B81-43D2-8731-7AA5BC539E85}" destId="{1FD7F08B-44CE-4CDA-8621-DB00C9588F7D}" srcOrd="1" destOrd="0" parTransId="{3006E1B4-77FC-4EBD-A8B7-17D26EF2CDA2}" sibTransId="{397A3741-028F-425D-9B8D-8571BF64A664}"/>
    <dgm:cxn modelId="{26519496-260F-4F6A-8384-BF12AD58D6B6}" type="presOf" srcId="{3006E1B4-77FC-4EBD-A8B7-17D26EF2CDA2}" destId="{54D044D7-DDFF-4962-9EA3-1FA11B88BED4}" srcOrd="1" destOrd="0" presId="urn:microsoft.com/office/officeart/2005/8/layout/radial5"/>
    <dgm:cxn modelId="{7A90B2CB-6C1B-4E50-870C-F6D0D8951ECF}" type="presOf" srcId="{ACC556BC-B091-4088-80C6-AED14A312FB5}" destId="{EFD94A1D-1705-44D4-9F71-52ACA21AC469}" srcOrd="0" destOrd="0" presId="urn:microsoft.com/office/officeart/2005/8/layout/radial5"/>
    <dgm:cxn modelId="{EF0EB724-7557-4A20-AFAD-FDA587BC59C5}" type="presOf" srcId="{F725B255-70E4-4BF2-A614-1EEFDC4C0EBD}" destId="{EC0B8BA3-D1A0-4681-887A-385E8DD367D4}" srcOrd="0" destOrd="0" presId="urn:microsoft.com/office/officeart/2005/8/layout/radial5"/>
    <dgm:cxn modelId="{85DC36AB-86B3-4533-9381-DB590E3DAD56}" type="presOf" srcId="{9EB41CF7-2687-4840-AAF4-087A996B7653}" destId="{E439FB7C-643C-454F-9092-F27C7C66C5B0}" srcOrd="0" destOrd="0" presId="urn:microsoft.com/office/officeart/2005/8/layout/radial5"/>
    <dgm:cxn modelId="{1E36C57E-7371-4266-A221-3797F4A5C0FA}" type="presOf" srcId="{D8C837FD-B8AC-4CC7-A639-B541B9D52215}" destId="{6505D330-90B3-4BB2-8F76-B02E19E3B067}" srcOrd="1" destOrd="0" presId="urn:microsoft.com/office/officeart/2005/8/layout/radial5"/>
    <dgm:cxn modelId="{9F4A95A6-8447-4B8E-AD56-B8D97D2743A5}" srcId="{606C32C2-2B81-43D2-8731-7AA5BC539E85}" destId="{31D1D303-25E8-4D32-91E3-085595839514}" srcOrd="2" destOrd="0" parTransId="{E7143639-131F-4238-BF6C-40B660E1F12E}" sibTransId="{5A4727C6-0B9F-4DBB-9FD5-4817C9BACE96}"/>
    <dgm:cxn modelId="{FFDD777B-C017-4816-889D-81468BE27BEC}" type="presOf" srcId="{3006E1B4-77FC-4EBD-A8B7-17D26EF2CDA2}" destId="{7B6555EF-08DC-4AF8-B351-7FF0D98BC600}" srcOrd="0" destOrd="0" presId="urn:microsoft.com/office/officeart/2005/8/layout/radial5"/>
    <dgm:cxn modelId="{C8218F0A-E52B-4C2B-90C7-885B2CD6D874}" type="presOf" srcId="{E7143639-131F-4238-BF6C-40B660E1F12E}" destId="{BAA4AF61-D85D-4172-B49F-287A0B9C89FD}" srcOrd="0" destOrd="0" presId="urn:microsoft.com/office/officeart/2005/8/layout/radial5"/>
    <dgm:cxn modelId="{A87D9C3B-62E3-43F6-890D-91FFA8EE8A59}" type="presOf" srcId="{E7143639-131F-4238-BF6C-40B660E1F12E}" destId="{0EA34702-5ACE-401D-9EDC-0AEAC90B2447}" srcOrd="1" destOrd="0" presId="urn:microsoft.com/office/officeart/2005/8/layout/radial5"/>
    <dgm:cxn modelId="{A22370A5-3F6F-484C-B4CF-8CF3AF5149CF}" type="presOf" srcId="{E06C2808-4946-4D10-B3C6-CFECB6B88B69}" destId="{3159887D-BC34-4F44-B574-5DC0809E4A70}" srcOrd="0" destOrd="0" presId="urn:microsoft.com/office/officeart/2005/8/layout/radial5"/>
    <dgm:cxn modelId="{6A4F2E63-6B78-4E1B-835D-327BD2795169}" type="presOf" srcId="{1FD7F08B-44CE-4CDA-8621-DB00C9588F7D}" destId="{DA72E5D4-62CF-433D-B5E8-B21F597C9891}" srcOrd="0" destOrd="0" presId="urn:microsoft.com/office/officeart/2005/8/layout/radial5"/>
    <dgm:cxn modelId="{64F34A8C-4E21-416A-9423-25D9A2E8E600}" type="presOf" srcId="{31D1D303-25E8-4D32-91E3-085595839514}" destId="{9E9F3594-8892-41E8-B3EB-FCDEECCFF202}" srcOrd="0" destOrd="0" presId="urn:microsoft.com/office/officeart/2005/8/layout/radial5"/>
    <dgm:cxn modelId="{2FC7E7A5-7606-4D23-B0CD-6E6489FC1AB5}" srcId="{606C32C2-2B81-43D2-8731-7AA5BC539E85}" destId="{ACC556BC-B091-4088-80C6-AED14A312FB5}" srcOrd="3" destOrd="0" parTransId="{D8C837FD-B8AC-4CC7-A639-B541B9D52215}" sibTransId="{F98D1FBC-D7A2-45AF-ABA0-D342C8F70BC4}"/>
    <dgm:cxn modelId="{4EE755A6-68E4-4545-A096-C48EBFB4950B}" srcId="{606C32C2-2B81-43D2-8731-7AA5BC539E85}" destId="{9EB41CF7-2687-4840-AAF4-087A996B7653}" srcOrd="0" destOrd="0" parTransId="{F725B255-70E4-4BF2-A614-1EEFDC4C0EBD}" sibTransId="{BE024001-52C8-4377-9A93-EA2645AD60B3}"/>
    <dgm:cxn modelId="{671167E2-1A6C-4013-9721-ADA54803B0FE}" type="presOf" srcId="{D8C837FD-B8AC-4CC7-A639-B541B9D52215}" destId="{61326397-1233-4C08-8969-7FBCBC2B26B2}" srcOrd="0" destOrd="0" presId="urn:microsoft.com/office/officeart/2005/8/layout/radial5"/>
    <dgm:cxn modelId="{D7DC47A2-BBCA-4398-9FF3-1DD9AA90B267}" type="presOf" srcId="{606C32C2-2B81-43D2-8731-7AA5BC539E85}" destId="{B49960C0-2478-4BCF-A9C0-745AB8F5088C}" srcOrd="0" destOrd="0" presId="urn:microsoft.com/office/officeart/2005/8/layout/radial5"/>
    <dgm:cxn modelId="{42E8FD05-40E3-4FF2-8679-BC7EDEDB339E}" type="presParOf" srcId="{3159887D-BC34-4F44-B574-5DC0809E4A70}" destId="{B49960C0-2478-4BCF-A9C0-745AB8F5088C}" srcOrd="0" destOrd="0" presId="urn:microsoft.com/office/officeart/2005/8/layout/radial5"/>
    <dgm:cxn modelId="{FA7772CB-ED56-428A-A43D-D6F146EA47BA}" type="presParOf" srcId="{3159887D-BC34-4F44-B574-5DC0809E4A70}" destId="{EC0B8BA3-D1A0-4681-887A-385E8DD367D4}" srcOrd="1" destOrd="0" presId="urn:microsoft.com/office/officeart/2005/8/layout/radial5"/>
    <dgm:cxn modelId="{E787DCD7-A9D1-4B94-AB7A-4F5776859436}" type="presParOf" srcId="{EC0B8BA3-D1A0-4681-887A-385E8DD367D4}" destId="{3EC7B1D9-2BD6-405A-B2BE-EE40634A0814}" srcOrd="0" destOrd="0" presId="urn:microsoft.com/office/officeart/2005/8/layout/radial5"/>
    <dgm:cxn modelId="{FA106CB3-261B-4AC4-B372-0CB7FF39B41C}" type="presParOf" srcId="{3159887D-BC34-4F44-B574-5DC0809E4A70}" destId="{E439FB7C-643C-454F-9092-F27C7C66C5B0}" srcOrd="2" destOrd="0" presId="urn:microsoft.com/office/officeart/2005/8/layout/radial5"/>
    <dgm:cxn modelId="{D4EA3E38-7949-4792-B8BD-0AF773B7887B}" type="presParOf" srcId="{3159887D-BC34-4F44-B574-5DC0809E4A70}" destId="{7B6555EF-08DC-4AF8-B351-7FF0D98BC600}" srcOrd="3" destOrd="0" presId="urn:microsoft.com/office/officeart/2005/8/layout/radial5"/>
    <dgm:cxn modelId="{69F50340-A55D-4B34-B067-E1DFC56061EB}" type="presParOf" srcId="{7B6555EF-08DC-4AF8-B351-7FF0D98BC600}" destId="{54D044D7-DDFF-4962-9EA3-1FA11B88BED4}" srcOrd="0" destOrd="0" presId="urn:microsoft.com/office/officeart/2005/8/layout/radial5"/>
    <dgm:cxn modelId="{B3ECC3D9-FF22-495E-A1FE-9077DB7BAD52}" type="presParOf" srcId="{3159887D-BC34-4F44-B574-5DC0809E4A70}" destId="{DA72E5D4-62CF-433D-B5E8-B21F597C9891}" srcOrd="4" destOrd="0" presId="urn:microsoft.com/office/officeart/2005/8/layout/radial5"/>
    <dgm:cxn modelId="{8C2D8701-4F05-479A-AEF1-923DE2656B73}" type="presParOf" srcId="{3159887D-BC34-4F44-B574-5DC0809E4A70}" destId="{BAA4AF61-D85D-4172-B49F-287A0B9C89FD}" srcOrd="5" destOrd="0" presId="urn:microsoft.com/office/officeart/2005/8/layout/radial5"/>
    <dgm:cxn modelId="{AD0484F4-7747-42C4-BA97-A494D8B8FE5D}" type="presParOf" srcId="{BAA4AF61-D85D-4172-B49F-287A0B9C89FD}" destId="{0EA34702-5ACE-401D-9EDC-0AEAC90B2447}" srcOrd="0" destOrd="0" presId="urn:microsoft.com/office/officeart/2005/8/layout/radial5"/>
    <dgm:cxn modelId="{00120A83-715F-4DB3-969D-39B129F343DD}" type="presParOf" srcId="{3159887D-BC34-4F44-B574-5DC0809E4A70}" destId="{9E9F3594-8892-41E8-B3EB-FCDEECCFF202}" srcOrd="6" destOrd="0" presId="urn:microsoft.com/office/officeart/2005/8/layout/radial5"/>
    <dgm:cxn modelId="{28E41E31-9D63-4E6C-894E-5F3677CEFC3D}" type="presParOf" srcId="{3159887D-BC34-4F44-B574-5DC0809E4A70}" destId="{61326397-1233-4C08-8969-7FBCBC2B26B2}" srcOrd="7" destOrd="0" presId="urn:microsoft.com/office/officeart/2005/8/layout/radial5"/>
    <dgm:cxn modelId="{5AF2BB12-C6E1-48FB-82DF-24A29F706853}" type="presParOf" srcId="{61326397-1233-4C08-8969-7FBCBC2B26B2}" destId="{6505D330-90B3-4BB2-8F76-B02E19E3B067}" srcOrd="0" destOrd="0" presId="urn:microsoft.com/office/officeart/2005/8/layout/radial5"/>
    <dgm:cxn modelId="{348A63F2-FC0E-4E22-99EF-9353779EE4A8}" type="presParOf" srcId="{3159887D-BC34-4F44-B574-5DC0809E4A70}" destId="{EFD94A1D-1705-44D4-9F71-52ACA21AC469}" srcOrd="8"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9960C0-2478-4BCF-A9C0-745AB8F5088C}">
      <dsp:nvSpPr>
        <dsp:cNvPr id="0" name=""/>
        <dsp:cNvSpPr/>
      </dsp:nvSpPr>
      <dsp:spPr>
        <a:xfrm>
          <a:off x="3310633" y="1982848"/>
          <a:ext cx="1412118" cy="141211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100000"/>
            </a:lnSpc>
            <a:spcBef>
              <a:spcPct val="0"/>
            </a:spcBef>
            <a:spcAft>
              <a:spcPct val="35000"/>
            </a:spcAft>
          </a:pPr>
          <a:r>
            <a:rPr lang="zh-CN" altLang="en-US" sz="3600" b="1" kern="1200">
              <a:solidFill>
                <a:srgbClr val="FF0000"/>
              </a:solidFill>
            </a:rPr>
            <a:t>愁</a:t>
          </a:r>
        </a:p>
      </dsp:txBody>
      <dsp:txXfrm>
        <a:off x="3517433" y="2189648"/>
        <a:ext cx="998518" cy="998518"/>
      </dsp:txXfrm>
    </dsp:sp>
    <dsp:sp modelId="{EC0B8BA3-D1A0-4681-887A-385E8DD367D4}">
      <dsp:nvSpPr>
        <dsp:cNvPr id="0" name=""/>
        <dsp:cNvSpPr/>
      </dsp:nvSpPr>
      <dsp:spPr>
        <a:xfrm rot="16200000">
          <a:off x="3866454" y="1467824"/>
          <a:ext cx="300475" cy="480120"/>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zh-CN" altLang="en-US" sz="2100" kern="1200"/>
        </a:p>
      </dsp:txBody>
      <dsp:txXfrm>
        <a:off x="3911525" y="1608919"/>
        <a:ext cx="210333" cy="288072"/>
      </dsp:txXfrm>
    </dsp:sp>
    <dsp:sp modelId="{E439FB7C-643C-454F-9092-F27C7C66C5B0}">
      <dsp:nvSpPr>
        <dsp:cNvPr id="0" name=""/>
        <dsp:cNvSpPr/>
      </dsp:nvSpPr>
      <dsp:spPr>
        <a:xfrm>
          <a:off x="3310633" y="3794"/>
          <a:ext cx="1412118" cy="1412118"/>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100000"/>
            </a:lnSpc>
            <a:spcBef>
              <a:spcPct val="0"/>
            </a:spcBef>
            <a:spcAft>
              <a:spcPct val="35000"/>
            </a:spcAft>
          </a:pPr>
          <a:r>
            <a:rPr lang="zh-CN" altLang="en-US" sz="2400" b="1" kern="1200">
              <a:solidFill>
                <a:schemeClr val="bg2"/>
              </a:solidFill>
            </a:rPr>
            <a:t>为愁所叹</a:t>
          </a:r>
        </a:p>
      </dsp:txBody>
      <dsp:txXfrm>
        <a:off x="3517433" y="210594"/>
        <a:ext cx="998518" cy="998518"/>
      </dsp:txXfrm>
    </dsp:sp>
    <dsp:sp modelId="{7B6555EF-08DC-4AF8-B351-7FF0D98BC600}">
      <dsp:nvSpPr>
        <dsp:cNvPr id="0" name=""/>
        <dsp:cNvSpPr/>
      </dsp:nvSpPr>
      <dsp:spPr>
        <a:xfrm>
          <a:off x="4847477" y="2448847"/>
          <a:ext cx="300475" cy="480120"/>
        </a:xfrm>
        <a:prstGeom prst="rightArrow">
          <a:avLst>
            <a:gd name="adj1" fmla="val 60000"/>
            <a:gd name="adj2" fmla="val 50000"/>
          </a:avLst>
        </a:prstGeom>
        <a:solidFill>
          <a:schemeClr val="accent2">
            <a:hueOff val="-5461215"/>
            <a:satOff val="-2754"/>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zh-CN" altLang="en-US" sz="2100" kern="1200"/>
        </a:p>
      </dsp:txBody>
      <dsp:txXfrm>
        <a:off x="4847477" y="2544871"/>
        <a:ext cx="210333" cy="288072"/>
      </dsp:txXfrm>
    </dsp:sp>
    <dsp:sp modelId="{DA72E5D4-62CF-433D-B5E8-B21F597C9891}">
      <dsp:nvSpPr>
        <dsp:cNvPr id="0" name=""/>
        <dsp:cNvSpPr/>
      </dsp:nvSpPr>
      <dsp:spPr>
        <a:xfrm>
          <a:off x="5289686" y="1982848"/>
          <a:ext cx="1412118" cy="1412118"/>
        </a:xfrm>
        <a:prstGeom prst="ellipse">
          <a:avLst/>
        </a:prstGeom>
        <a:solidFill>
          <a:schemeClr val="accent2">
            <a:hueOff val="-5461215"/>
            <a:satOff val="-2754"/>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100000"/>
            </a:lnSpc>
            <a:spcBef>
              <a:spcPct val="0"/>
            </a:spcBef>
            <a:spcAft>
              <a:spcPct val="35000"/>
            </a:spcAft>
          </a:pPr>
          <a:r>
            <a:rPr lang="zh-CN" altLang="en-US" sz="2400" b="1" kern="1200">
              <a:solidFill>
                <a:schemeClr val="bg2"/>
              </a:solidFill>
              <a:latin typeface="Arial" panose="020B0604020202020204" pitchFamily="34" charset="0"/>
              <a:ea typeface="黑体" panose="02010609060101010101" pitchFamily="2" charset="-122"/>
              <a:sym typeface="+mn-ea"/>
            </a:rPr>
            <a:t>酌酒为消愁</a:t>
          </a:r>
        </a:p>
      </dsp:txBody>
      <dsp:txXfrm>
        <a:off x="5496486" y="2189648"/>
        <a:ext cx="998518" cy="998518"/>
      </dsp:txXfrm>
    </dsp:sp>
    <dsp:sp modelId="{BAA4AF61-D85D-4172-B49F-287A0B9C89FD}">
      <dsp:nvSpPr>
        <dsp:cNvPr id="0" name=""/>
        <dsp:cNvSpPr/>
      </dsp:nvSpPr>
      <dsp:spPr>
        <a:xfrm rot="5400000">
          <a:off x="3866454" y="3429870"/>
          <a:ext cx="300475" cy="480120"/>
        </a:xfrm>
        <a:prstGeom prst="rightArrow">
          <a:avLst>
            <a:gd name="adj1" fmla="val 60000"/>
            <a:gd name="adj2" fmla="val 50000"/>
          </a:avLst>
        </a:prstGeom>
        <a:solidFill>
          <a:schemeClr val="accent2">
            <a:hueOff val="-10922430"/>
            <a:satOff val="-5508"/>
            <a:lumOff val="2352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zh-CN" altLang="en-US" sz="2100" kern="1200"/>
        </a:p>
      </dsp:txBody>
      <dsp:txXfrm>
        <a:off x="3911525" y="3480823"/>
        <a:ext cx="210333" cy="288072"/>
      </dsp:txXfrm>
    </dsp:sp>
    <dsp:sp modelId="{9E9F3594-8892-41E8-B3EB-FCDEECCFF202}">
      <dsp:nvSpPr>
        <dsp:cNvPr id="0" name=""/>
        <dsp:cNvSpPr/>
      </dsp:nvSpPr>
      <dsp:spPr>
        <a:xfrm>
          <a:off x="3310633" y="3961901"/>
          <a:ext cx="1412118" cy="1412118"/>
        </a:xfrm>
        <a:prstGeom prst="ellipse">
          <a:avLst/>
        </a:prstGeom>
        <a:solidFill>
          <a:schemeClr val="accent2">
            <a:hueOff val="-10922430"/>
            <a:satOff val="-5508"/>
            <a:lumOff val="235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100000"/>
            </a:lnSpc>
            <a:spcBef>
              <a:spcPct val="0"/>
            </a:spcBef>
            <a:spcAft>
              <a:spcPct val="35000"/>
            </a:spcAft>
          </a:pPr>
          <a:r>
            <a:rPr lang="zh-CN" altLang="en-US" sz="2400" b="1" kern="1200">
              <a:solidFill>
                <a:schemeClr val="bg2"/>
              </a:solidFill>
            </a:rPr>
            <a:t>悲歌为断愁</a:t>
          </a:r>
        </a:p>
      </dsp:txBody>
      <dsp:txXfrm>
        <a:off x="3517433" y="4168701"/>
        <a:ext cx="998518" cy="998518"/>
      </dsp:txXfrm>
    </dsp:sp>
    <dsp:sp modelId="{61326397-1233-4C08-8969-7FBCBC2B26B2}">
      <dsp:nvSpPr>
        <dsp:cNvPr id="0" name=""/>
        <dsp:cNvSpPr/>
      </dsp:nvSpPr>
      <dsp:spPr>
        <a:xfrm rot="10800000">
          <a:off x="2885431" y="2448847"/>
          <a:ext cx="300475" cy="480120"/>
        </a:xfrm>
        <a:prstGeom prst="rightArrow">
          <a:avLst>
            <a:gd name="adj1" fmla="val 60000"/>
            <a:gd name="adj2" fmla="val 50000"/>
          </a:avLst>
        </a:prstGeom>
        <a:solidFill>
          <a:schemeClr val="accent2">
            <a:hueOff val="-16383644"/>
            <a:satOff val="-8262"/>
            <a:lumOff val="352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zh-CN" altLang="en-US" sz="2100" kern="1200"/>
        </a:p>
      </dsp:txBody>
      <dsp:txXfrm rot="10800000">
        <a:off x="2975573" y="2544871"/>
        <a:ext cx="210333" cy="288072"/>
      </dsp:txXfrm>
    </dsp:sp>
    <dsp:sp modelId="{EFD94A1D-1705-44D4-9F71-52ACA21AC469}">
      <dsp:nvSpPr>
        <dsp:cNvPr id="0" name=""/>
        <dsp:cNvSpPr/>
      </dsp:nvSpPr>
      <dsp:spPr>
        <a:xfrm>
          <a:off x="1331579" y="1982848"/>
          <a:ext cx="1412118" cy="1412118"/>
        </a:xfrm>
        <a:prstGeom prst="ellipse">
          <a:avLst/>
        </a:prstGeom>
        <a:solidFill>
          <a:schemeClr val="accent2">
            <a:hueOff val="-16383644"/>
            <a:satOff val="-8262"/>
            <a:lumOff val="3529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100000"/>
            </a:lnSpc>
            <a:spcBef>
              <a:spcPct val="0"/>
            </a:spcBef>
            <a:spcAft>
              <a:spcPct val="35000"/>
            </a:spcAft>
          </a:pPr>
          <a:r>
            <a:rPr lang="zh-CN" altLang="en-US" sz="2400" b="1" kern="1200">
              <a:solidFill>
                <a:schemeClr val="bg2"/>
              </a:solidFill>
            </a:rPr>
            <a:t>吞声忍愁</a:t>
          </a:r>
          <a:r>
            <a:rPr lang="zh-CN" altLang="en-US" sz="2400" b="1" kern="1200">
              <a:solidFill>
                <a:schemeClr val="bg2"/>
              </a:solidFill>
              <a:latin typeface="Arial" panose="020B0604020202020204" pitchFamily="34" charset="0"/>
              <a:ea typeface="黑体" panose="02010609060101010101" pitchFamily="2" charset="-122"/>
              <a:sym typeface="+mn-ea"/>
            </a:rPr>
            <a:t>更添愁</a:t>
          </a:r>
        </a:p>
      </dsp:txBody>
      <dsp:txXfrm>
        <a:off x="1538379" y="2189648"/>
        <a:ext cx="998518" cy="998518"/>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5039854-6472-433A-ADD6-E271FABBD32A}"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5039854-6472-433A-ADD6-E271FABBD32A}"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61150" y="239713"/>
            <a:ext cx="2066925" cy="58864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39713"/>
            <a:ext cx="6051550" cy="588645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5039854-6472-433A-ADD6-E271FABBD32A}"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954088" y="239713"/>
            <a:ext cx="7773987" cy="688975"/>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457200" y="1295400"/>
            <a:ext cx="8229600" cy="4830763"/>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0" lang="zh-CN" altLang="en-US" sz="3200" b="0" i="0" u="none" strike="noStrike" kern="1200" cap="none" spc="0" normalizeH="0" baseline="0" noProof="0" smtClean="0">
              <a:ln>
                <a:noFill/>
              </a:ln>
              <a:solidFill>
                <a:srgbClr val="000000"/>
              </a:solidFill>
              <a:effectLst/>
              <a:uLnTx/>
              <a:uFillTx/>
              <a:latin typeface="+mn-lt"/>
              <a:ea typeface="+mn-ea"/>
              <a:cs typeface="+mn-cs"/>
            </a:endParaRP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5039854-6472-433A-ADD6-E271FABBD32A}"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9895B33-CAE7-4634-ABD8-4DEEAD2EA263}"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9895B33-CAE7-4634-ABD8-4DEEAD2EA263}"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9895B33-CAE7-4634-ABD8-4DEEAD2EA263}"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95400"/>
            <a:ext cx="4038600" cy="48307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95400"/>
            <a:ext cx="4038600" cy="48307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9895B33-CAE7-4634-ABD8-4DEEAD2EA263}"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9895B33-CAE7-4634-ABD8-4DEEAD2EA263}"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9895B33-CAE7-4634-ABD8-4DEEAD2EA263}"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9895B33-CAE7-4634-ABD8-4DEEAD2EA263}"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5039854-6472-433A-ADD6-E271FABBD32A}"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9895B33-CAE7-4634-ABD8-4DEEAD2EA263}"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1200" cap="none" spc="0" normalizeH="0" baseline="0" noProof="0" smtClean="0">
              <a:ln>
                <a:noFill/>
              </a:ln>
              <a:solidFill>
                <a:srgbClr val="000000"/>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9895B33-CAE7-4634-ABD8-4DEEAD2EA263}"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9895B33-CAE7-4634-ABD8-4DEEAD2EA263}"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61150" y="239713"/>
            <a:ext cx="2066925" cy="58864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39713"/>
            <a:ext cx="6051550" cy="588645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9895B33-CAE7-4634-ABD8-4DEEAD2EA263}"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5039854-6472-433A-ADD6-E271FABBD32A}"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95400"/>
            <a:ext cx="4038600" cy="48307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95400"/>
            <a:ext cx="4038600" cy="48307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5039854-6472-433A-ADD6-E271FABBD32A}"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5039854-6472-433A-ADD6-E271FABBD32A}"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5039854-6472-433A-ADD6-E271FABBD32A}"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5039854-6472-433A-ADD6-E271FABBD32A}"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5039854-6472-433A-ADD6-E271FABBD32A}"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1200" cap="none" spc="0" normalizeH="0" baseline="0" noProof="0" smtClean="0">
              <a:ln>
                <a:noFill/>
              </a:ln>
              <a:solidFill>
                <a:srgbClr val="000000"/>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5039854-6472-433A-ADD6-E271FABBD32A}"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6.png"/><Relationship Id="rId18" Type="http://schemas.openxmlformats.org/officeDocument/2006/relationships/image" Target="../media/image2.png"/><Relationship Id="rId3" Type="http://schemas.openxmlformats.org/officeDocument/2006/relationships/slideLayout" Target="../slideLayouts/slideLayout15.xml"/><Relationship Id="rId21" Type="http://schemas.openxmlformats.org/officeDocument/2006/relationships/image" Target="../media/image12.png"/><Relationship Id="rId7" Type="http://schemas.openxmlformats.org/officeDocument/2006/relationships/slideLayout" Target="../slideLayouts/slideLayout19.xml"/><Relationship Id="rId12" Type="http://schemas.openxmlformats.org/officeDocument/2006/relationships/theme" Target="../theme/theme2.xml"/><Relationship Id="rId17" Type="http://schemas.openxmlformats.org/officeDocument/2006/relationships/image" Target="../media/image5.png"/><Relationship Id="rId2" Type="http://schemas.openxmlformats.org/officeDocument/2006/relationships/slideLayout" Target="../slideLayouts/slideLayout14.xml"/><Relationship Id="rId16" Type="http://schemas.openxmlformats.org/officeDocument/2006/relationships/image" Target="../media/image9.png"/><Relationship Id="rId20" Type="http://schemas.openxmlformats.org/officeDocument/2006/relationships/image" Target="../media/image11.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8.png"/><Relationship Id="rId10" Type="http://schemas.openxmlformats.org/officeDocument/2006/relationships/slideLayout" Target="../slideLayouts/slideLayout22.xml"/><Relationship Id="rId19" Type="http://schemas.openxmlformats.org/officeDocument/2006/relationships/image" Target="../media/image10.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6" name="Picture 7" descr="10"/>
          <p:cNvPicPr>
            <a:picLocks noChangeAspect="1"/>
          </p:cNvPicPr>
          <p:nvPr/>
        </p:nvPicPr>
        <p:blipFill>
          <a:blip r:embed="rId14"/>
          <a:stretch>
            <a:fillRect/>
          </a:stretch>
        </p:blipFill>
        <p:spPr>
          <a:xfrm>
            <a:off x="0" y="828675"/>
            <a:ext cx="9144000" cy="6029325"/>
          </a:xfrm>
          <a:prstGeom prst="rect">
            <a:avLst/>
          </a:prstGeom>
          <a:noFill/>
          <a:ln w="9525">
            <a:noFill/>
          </a:ln>
        </p:spPr>
      </p:pic>
      <p:sp>
        <p:nvSpPr>
          <p:cNvPr id="1032" name="Rectangle 8"/>
          <p:cNvSpPr>
            <a:spLocks noChangeArrowheads="1"/>
          </p:cNvSpPr>
          <p:nvPr/>
        </p:nvSpPr>
        <p:spPr bwMode="gray">
          <a:xfrm>
            <a:off x="0" y="685800"/>
            <a:ext cx="9144000" cy="381000"/>
          </a:xfrm>
          <a:prstGeom prst="rect">
            <a:avLst/>
          </a:prstGeom>
          <a:solidFill>
            <a:schemeClr val="accent1">
              <a:alpha val="89999"/>
            </a:schemeClr>
          </a:solidFill>
          <a:ln w="9525">
            <a:noFill/>
            <a:miter lim="800000"/>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3" name="Rectangle 9"/>
          <p:cNvSpPr>
            <a:spLocks noChangeArrowheads="1"/>
          </p:cNvSpPr>
          <p:nvPr/>
        </p:nvSpPr>
        <p:spPr bwMode="gray">
          <a:xfrm>
            <a:off x="0" y="0"/>
            <a:ext cx="9144000" cy="838200"/>
          </a:xfrm>
          <a:prstGeom prst="rect">
            <a:avLst/>
          </a:prstGeom>
          <a:gradFill rotWithShape="1">
            <a:gsLst>
              <a:gs pos="0">
                <a:schemeClr val="tx1"/>
              </a:gs>
              <a:gs pos="100000">
                <a:schemeClr val="accent1"/>
              </a:gs>
            </a:gsLst>
            <a:lin ang="18900000" scaled="1"/>
          </a:gradFill>
          <a:ln w="9525">
            <a:noFill/>
            <a:miter lim="800000"/>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4" name="Rectangle 10"/>
          <p:cNvSpPr>
            <a:spLocks noChangeArrowheads="1"/>
          </p:cNvSpPr>
          <p:nvPr/>
        </p:nvSpPr>
        <p:spPr bwMode="gray">
          <a:xfrm>
            <a:off x="838200" y="146050"/>
            <a:ext cx="8305800" cy="815975"/>
          </a:xfrm>
          <a:prstGeom prst="rect">
            <a:avLst/>
          </a:prstGeom>
          <a:solidFill>
            <a:schemeClr val="bg1"/>
          </a:solidFill>
          <a:ln w="9525">
            <a:noFill/>
            <a:miter lim="800000"/>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030" name="Picture 12" descr="6"/>
          <p:cNvPicPr>
            <a:picLocks noChangeAspect="1"/>
          </p:cNvPicPr>
          <p:nvPr/>
        </p:nvPicPr>
        <p:blipFill>
          <a:blip r:embed="rId15"/>
          <a:srcRect r="48404" b="35051"/>
          <a:stretch>
            <a:fillRect/>
          </a:stretch>
        </p:blipFill>
        <p:spPr>
          <a:xfrm>
            <a:off x="7046913" y="127000"/>
            <a:ext cx="2097087" cy="84138"/>
          </a:xfrm>
          <a:prstGeom prst="rect">
            <a:avLst/>
          </a:prstGeom>
          <a:noFill/>
          <a:ln w="9525">
            <a:noFill/>
          </a:ln>
        </p:spPr>
      </p:pic>
      <p:sp>
        <p:nvSpPr>
          <p:cNvPr id="1031" name="Rectangle 3"/>
          <p:cNvSpPr>
            <a:spLocks noGrp="1"/>
          </p:cNvSpPr>
          <p:nvPr>
            <p:ph type="body"/>
          </p:nvPr>
        </p:nvSpPr>
        <p:spPr>
          <a:xfrm>
            <a:off x="457200" y="1295400"/>
            <a:ext cx="8229600" cy="48307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noChangeArrowheads="1"/>
          </p:cNvSpPr>
          <p:nvPr>
            <p:ph type="dt" sz="half" idx="2"/>
          </p:nvPr>
        </p:nvSpPr>
        <p:spPr bwMode="gray">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a:solidFill>
                  <a:srgbClr val="000000"/>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1029" name="Rectangle 5"/>
          <p:cNvSpPr>
            <a:spLocks noGrp="1" noChangeArrowheads="1"/>
          </p:cNvSpPr>
          <p:nvPr>
            <p:ph type="ftr" sz="quarter" idx="3"/>
          </p:nvPr>
        </p:nvSpPr>
        <p:spPr bwMode="gray">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400">
                <a:solidFill>
                  <a:srgbClr val="000000"/>
                </a:solidFill>
                <a:latin typeface="+mn-lt"/>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2" name="Rectangle 6"/>
          <p:cNvSpPr>
            <a:spLocks noGrp="1" noChangeArrowheads="1"/>
          </p:cNvSpPr>
          <p:nvPr>
            <p:ph type="sldNum" sz="quarter" idx="4"/>
          </p:nvPr>
        </p:nvSpPr>
        <p:spPr bwMode="gray">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400">
                <a:solidFill>
                  <a:srgbClr val="000000"/>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5039854-6472-433A-ADD6-E271FABBD32A}"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pic>
        <p:nvPicPr>
          <p:cNvPr id="1035" name="Picture 14" descr="11"/>
          <p:cNvPicPr>
            <a:picLocks noChangeAspect="1"/>
          </p:cNvPicPr>
          <p:nvPr/>
        </p:nvPicPr>
        <p:blipFill>
          <a:blip r:embed="rId16"/>
          <a:srcRect b="16513"/>
          <a:stretch>
            <a:fillRect/>
          </a:stretch>
        </p:blipFill>
        <p:spPr>
          <a:xfrm rot="10395266">
            <a:off x="228600" y="1306513"/>
            <a:ext cx="860425" cy="404812"/>
          </a:xfrm>
          <a:prstGeom prst="rect">
            <a:avLst/>
          </a:prstGeom>
          <a:noFill/>
          <a:ln w="9525">
            <a:noFill/>
          </a:ln>
        </p:spPr>
      </p:pic>
      <p:pic>
        <p:nvPicPr>
          <p:cNvPr id="1036" name="Picture 15" descr="1"/>
          <p:cNvPicPr>
            <a:picLocks noChangeAspect="1"/>
          </p:cNvPicPr>
          <p:nvPr/>
        </p:nvPicPr>
        <p:blipFill>
          <a:blip r:embed="rId17"/>
          <a:stretch>
            <a:fillRect/>
          </a:stretch>
        </p:blipFill>
        <p:spPr>
          <a:xfrm rot="-936155">
            <a:off x="304800" y="-76200"/>
            <a:ext cx="442913" cy="1676400"/>
          </a:xfrm>
          <a:prstGeom prst="rect">
            <a:avLst/>
          </a:prstGeom>
          <a:noFill/>
          <a:ln w="9525">
            <a:noFill/>
          </a:ln>
        </p:spPr>
      </p:pic>
      <p:pic>
        <p:nvPicPr>
          <p:cNvPr id="1037" name="Picture 11" descr="3"/>
          <p:cNvPicPr>
            <a:picLocks noChangeAspect="1"/>
          </p:cNvPicPr>
          <p:nvPr/>
        </p:nvPicPr>
        <p:blipFill>
          <a:blip r:embed="rId18"/>
          <a:srcRect r="32556"/>
          <a:stretch>
            <a:fillRect/>
          </a:stretch>
        </p:blipFill>
        <p:spPr>
          <a:xfrm>
            <a:off x="6096000" y="127000"/>
            <a:ext cx="3048000" cy="936625"/>
          </a:xfrm>
          <a:prstGeom prst="rect">
            <a:avLst/>
          </a:prstGeom>
          <a:noFill/>
          <a:ln w="9525">
            <a:noFill/>
          </a:ln>
        </p:spPr>
      </p:pic>
      <p:sp>
        <p:nvSpPr>
          <p:cNvPr id="1038" name="Rectangle 2"/>
          <p:cNvSpPr>
            <a:spLocks noGrp="1"/>
          </p:cNvSpPr>
          <p:nvPr>
            <p:ph type="title" idx="5"/>
          </p:nvPr>
        </p:nvSpPr>
        <p:spPr>
          <a:xfrm>
            <a:off x="954088" y="239713"/>
            <a:ext cx="7773987" cy="688975"/>
          </a:xfrm>
          <a:prstGeom prst="rect">
            <a:avLst/>
          </a:prstGeom>
          <a:noFill/>
          <a:ln w="9525">
            <a:noFill/>
          </a:ln>
        </p:spPr>
        <p:txBody>
          <a:bodyPr anchor="ctr"/>
          <a:lstStyle/>
          <a:p>
            <a:pPr lvl="0"/>
            <a:r>
              <a:rPr lang="zh-CN" altLang="en-US"/>
              <a:t>单击此处编辑母版标题样式</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rtl="0" fontAlgn="base">
        <a:spcBef>
          <a:spcPct val="0"/>
        </a:spcBef>
        <a:spcAft>
          <a:spcPct val="0"/>
        </a:spcAft>
        <a:defRPr sz="4400" b="1" kern="1200">
          <a:solidFill>
            <a:srgbClr val="000000"/>
          </a:solidFill>
          <a:latin typeface="+mj-lt"/>
          <a:ea typeface="+mj-ea"/>
          <a:cs typeface="+mj-cs"/>
        </a:defRPr>
      </a:lvl1pPr>
      <a:lvl2pPr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2pPr>
      <a:lvl3pPr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3pPr>
      <a:lvl4pPr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4pPr>
      <a:lvl5pPr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rgbClr val="000000"/>
          </a:solidFill>
          <a:latin typeface="+mn-lt"/>
          <a:ea typeface="+mn-ea"/>
          <a:cs typeface="+mn-cs"/>
        </a:defRPr>
      </a:lvl1pPr>
      <a:lvl2pPr marL="742950" indent="-285750" algn="l" rtl="0" fontAlgn="base">
        <a:spcBef>
          <a:spcPct val="20000"/>
        </a:spcBef>
        <a:spcAft>
          <a:spcPct val="0"/>
        </a:spcAft>
        <a:buChar char="–"/>
        <a:defRPr sz="2800" kern="1200">
          <a:solidFill>
            <a:srgbClr val="000000"/>
          </a:solidFill>
          <a:latin typeface="+mn-lt"/>
          <a:ea typeface="+mn-ea"/>
          <a:cs typeface="+mn-cs"/>
        </a:defRPr>
      </a:lvl2pPr>
      <a:lvl3pPr marL="1143000" indent="-228600" algn="l" rtl="0" fontAlgn="base">
        <a:spcBef>
          <a:spcPct val="20000"/>
        </a:spcBef>
        <a:spcAft>
          <a:spcPct val="0"/>
        </a:spcAft>
        <a:buChar char="•"/>
        <a:defRPr sz="2400" kern="1200">
          <a:solidFill>
            <a:srgbClr val="000000"/>
          </a:solidFill>
          <a:latin typeface="+mn-lt"/>
          <a:ea typeface="+mn-ea"/>
          <a:cs typeface="+mn-cs"/>
        </a:defRPr>
      </a:lvl3pPr>
      <a:lvl4pPr marL="1600200" indent="-228600" algn="l" rtl="0" fontAlgn="base">
        <a:spcBef>
          <a:spcPct val="20000"/>
        </a:spcBef>
        <a:spcAft>
          <a:spcPct val="0"/>
        </a:spcAft>
        <a:buChar char="–"/>
        <a:defRPr sz="2000" kern="1200">
          <a:solidFill>
            <a:srgbClr val="000000"/>
          </a:solidFill>
          <a:latin typeface="+mn-lt"/>
          <a:ea typeface="+mn-ea"/>
          <a:cs typeface="+mn-cs"/>
        </a:defRPr>
      </a:lvl4pPr>
      <a:lvl5pPr marL="2057400" indent="-228600" algn="l" rtl="0" fontAlgn="base">
        <a:spcBef>
          <a:spcPct val="20000"/>
        </a:spcBef>
        <a:spcAft>
          <a:spcPct val="0"/>
        </a:spcAft>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050" name="Picture 7" descr="11"/>
          <p:cNvPicPr>
            <a:picLocks noChangeAspect="1"/>
          </p:cNvPicPr>
          <p:nvPr/>
        </p:nvPicPr>
        <p:blipFill>
          <a:blip r:embed="rId13"/>
          <a:stretch>
            <a:fillRect/>
          </a:stretch>
        </p:blipFill>
        <p:spPr>
          <a:xfrm>
            <a:off x="0" y="4241800"/>
            <a:ext cx="9144000" cy="2616200"/>
          </a:xfrm>
          <a:prstGeom prst="rect">
            <a:avLst/>
          </a:prstGeom>
          <a:noFill/>
          <a:ln w="9525">
            <a:noFill/>
          </a:ln>
        </p:spPr>
      </p:pic>
      <p:sp>
        <p:nvSpPr>
          <p:cNvPr id="16" name="Rectangle 8"/>
          <p:cNvSpPr>
            <a:spLocks noChangeArrowheads="1"/>
          </p:cNvSpPr>
          <p:nvPr/>
        </p:nvSpPr>
        <p:spPr bwMode="gray">
          <a:xfrm>
            <a:off x="0" y="0"/>
            <a:ext cx="9144000" cy="4508500"/>
          </a:xfrm>
          <a:prstGeom prst="rect">
            <a:avLst/>
          </a:prstGeom>
          <a:gradFill rotWithShape="1">
            <a:gsLst>
              <a:gs pos="0">
                <a:schemeClr val="accent1"/>
              </a:gs>
              <a:gs pos="100000">
                <a:schemeClr val="tx1"/>
              </a:gs>
            </a:gsLst>
            <a:lin ang="5400000" scaled="1"/>
          </a:gradFill>
          <a:ln w="9525">
            <a:noFill/>
            <a:miter lim="800000"/>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Rectangle 9"/>
          <p:cNvSpPr>
            <a:spLocks noChangeArrowheads="1"/>
          </p:cNvSpPr>
          <p:nvPr/>
        </p:nvSpPr>
        <p:spPr bwMode="gray">
          <a:xfrm>
            <a:off x="7439025" y="4508500"/>
            <a:ext cx="1704975" cy="93663"/>
          </a:xfrm>
          <a:prstGeom prst="rect">
            <a:avLst/>
          </a:prstGeom>
          <a:solidFill>
            <a:schemeClr val="accent1">
              <a:alpha val="85001"/>
            </a:schemeClr>
          </a:solidFill>
          <a:ln w="9525">
            <a:noFill/>
            <a:miter lim="800000"/>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Rectangle 10"/>
          <p:cNvSpPr>
            <a:spLocks noChangeArrowheads="1"/>
          </p:cNvSpPr>
          <p:nvPr/>
        </p:nvSpPr>
        <p:spPr bwMode="gray">
          <a:xfrm>
            <a:off x="1619250" y="404813"/>
            <a:ext cx="7524750" cy="1655763"/>
          </a:xfrm>
          <a:prstGeom prst="rect">
            <a:avLst/>
          </a:prstGeom>
          <a:solidFill>
            <a:schemeClr val="bg1"/>
          </a:solidFill>
          <a:ln w="9525">
            <a:noFill/>
            <a:miter lim="800000"/>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Rectangle 11"/>
          <p:cNvSpPr>
            <a:spLocks noChangeArrowheads="1"/>
          </p:cNvSpPr>
          <p:nvPr/>
        </p:nvSpPr>
        <p:spPr bwMode="gray">
          <a:xfrm>
            <a:off x="0" y="2781300"/>
            <a:ext cx="7451725" cy="2303463"/>
          </a:xfrm>
          <a:prstGeom prst="rect">
            <a:avLst/>
          </a:prstGeom>
          <a:solidFill>
            <a:schemeClr val="bg1"/>
          </a:solidFill>
          <a:ln w="9525">
            <a:noFill/>
            <a:miter lim="800000"/>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2055" name="Picture 12" descr="11"/>
          <p:cNvPicPr>
            <a:picLocks noChangeAspect="1"/>
          </p:cNvPicPr>
          <p:nvPr/>
        </p:nvPicPr>
        <p:blipFill>
          <a:blip r:embed="rId14"/>
          <a:srcRect b="16513"/>
          <a:stretch>
            <a:fillRect/>
          </a:stretch>
        </p:blipFill>
        <p:spPr>
          <a:xfrm>
            <a:off x="533400" y="5567363"/>
            <a:ext cx="1435100" cy="1155700"/>
          </a:xfrm>
          <a:prstGeom prst="rect">
            <a:avLst/>
          </a:prstGeom>
          <a:noFill/>
          <a:ln w="9525">
            <a:noFill/>
          </a:ln>
        </p:spPr>
      </p:pic>
      <p:grpSp>
        <p:nvGrpSpPr>
          <p:cNvPr id="2056" name="Group 26"/>
          <p:cNvGrpSpPr/>
          <p:nvPr/>
        </p:nvGrpSpPr>
        <p:grpSpPr>
          <a:xfrm>
            <a:off x="0" y="2781300"/>
            <a:ext cx="4235450" cy="2295525"/>
            <a:chOff x="0" y="1752"/>
            <a:chExt cx="2668" cy="1446"/>
          </a:xfrm>
        </p:grpSpPr>
        <p:pic>
          <p:nvPicPr>
            <p:cNvPr id="2057" name="Picture 15" descr="2"/>
            <p:cNvPicPr>
              <a:picLocks noChangeAspect="1"/>
            </p:cNvPicPr>
            <p:nvPr userDrawn="1"/>
          </p:nvPicPr>
          <p:blipFill>
            <a:blip r:embed="rId15"/>
            <a:stretch>
              <a:fillRect/>
            </a:stretch>
          </p:blipFill>
          <p:spPr>
            <a:xfrm>
              <a:off x="0" y="1752"/>
              <a:ext cx="2668" cy="1446"/>
            </a:xfrm>
            <a:prstGeom prst="rect">
              <a:avLst/>
            </a:prstGeom>
            <a:noFill/>
            <a:ln w="9525">
              <a:noFill/>
            </a:ln>
          </p:spPr>
        </p:pic>
        <p:pic>
          <p:nvPicPr>
            <p:cNvPr id="2058" name="Picture 18" descr="5"/>
            <p:cNvPicPr>
              <a:picLocks noChangeAspect="1"/>
            </p:cNvPicPr>
            <p:nvPr userDrawn="1"/>
          </p:nvPicPr>
          <p:blipFill>
            <a:blip r:embed="rId16"/>
            <a:stretch>
              <a:fillRect/>
            </a:stretch>
          </p:blipFill>
          <p:spPr>
            <a:xfrm>
              <a:off x="0" y="1752"/>
              <a:ext cx="2562" cy="102"/>
            </a:xfrm>
            <a:prstGeom prst="rect">
              <a:avLst/>
            </a:prstGeom>
            <a:noFill/>
            <a:ln w="9525">
              <a:noFill/>
            </a:ln>
          </p:spPr>
        </p:pic>
      </p:grpSp>
      <p:grpSp>
        <p:nvGrpSpPr>
          <p:cNvPr id="2059" name="Group 24"/>
          <p:cNvGrpSpPr/>
          <p:nvPr/>
        </p:nvGrpSpPr>
        <p:grpSpPr>
          <a:xfrm>
            <a:off x="2843213" y="404813"/>
            <a:ext cx="6300787" cy="1660525"/>
            <a:chOff x="1791" y="255"/>
            <a:chExt cx="3969" cy="1046"/>
          </a:xfrm>
        </p:grpSpPr>
        <p:pic>
          <p:nvPicPr>
            <p:cNvPr id="2060" name="Picture 14" descr="3"/>
            <p:cNvPicPr>
              <a:picLocks noChangeAspect="1"/>
            </p:cNvPicPr>
            <p:nvPr userDrawn="1"/>
          </p:nvPicPr>
          <p:blipFill>
            <a:blip r:embed="rId17"/>
            <a:stretch>
              <a:fillRect/>
            </a:stretch>
          </p:blipFill>
          <p:spPr>
            <a:xfrm>
              <a:off x="1791" y="255"/>
              <a:ext cx="3969" cy="1046"/>
            </a:xfrm>
            <a:prstGeom prst="rect">
              <a:avLst/>
            </a:prstGeom>
            <a:noFill/>
            <a:ln w="9525">
              <a:noFill/>
            </a:ln>
          </p:spPr>
        </p:pic>
        <p:pic>
          <p:nvPicPr>
            <p:cNvPr id="2061" name="Picture 19" descr="6"/>
            <p:cNvPicPr>
              <a:picLocks noChangeAspect="1"/>
            </p:cNvPicPr>
            <p:nvPr userDrawn="1"/>
          </p:nvPicPr>
          <p:blipFill>
            <a:blip r:embed="rId18"/>
            <a:stretch>
              <a:fillRect/>
            </a:stretch>
          </p:blipFill>
          <p:spPr>
            <a:xfrm>
              <a:off x="2200" y="255"/>
              <a:ext cx="3560" cy="117"/>
            </a:xfrm>
            <a:prstGeom prst="rect">
              <a:avLst/>
            </a:prstGeom>
            <a:noFill/>
            <a:ln w="9525">
              <a:noFill/>
            </a:ln>
          </p:spPr>
        </p:pic>
      </p:grpSp>
      <p:pic>
        <p:nvPicPr>
          <p:cNvPr id="2062" name="Picture 20" descr="7"/>
          <p:cNvPicPr>
            <a:picLocks noChangeAspect="1"/>
          </p:cNvPicPr>
          <p:nvPr/>
        </p:nvPicPr>
        <p:blipFill>
          <a:blip r:embed="rId19"/>
          <a:stretch>
            <a:fillRect/>
          </a:stretch>
        </p:blipFill>
        <p:spPr>
          <a:xfrm>
            <a:off x="0" y="0"/>
            <a:ext cx="2990850" cy="2428875"/>
          </a:xfrm>
          <a:prstGeom prst="rect">
            <a:avLst/>
          </a:prstGeom>
          <a:noFill/>
          <a:ln w="9525">
            <a:noFill/>
          </a:ln>
        </p:spPr>
      </p:pic>
      <p:sp>
        <p:nvSpPr>
          <p:cNvPr id="2063" name="Text Box 23"/>
          <p:cNvSpPr txBox="1"/>
          <p:nvPr/>
        </p:nvSpPr>
        <p:spPr>
          <a:xfrm>
            <a:off x="63500" y="293688"/>
            <a:ext cx="1303338" cy="427037"/>
          </a:xfrm>
          <a:prstGeom prst="rect">
            <a:avLst/>
          </a:prstGeom>
          <a:noFill/>
          <a:ln w="9525">
            <a:noFill/>
          </a:ln>
        </p:spPr>
        <p:txBody>
          <a:bodyPr wrap="none" anchor="t">
            <a:spAutoFit/>
          </a:bodyPr>
          <a:lstStyle/>
          <a:p>
            <a:pPr lvl="0" indent="0" eaLnBrk="1" hangingPunct="1"/>
            <a:r>
              <a:rPr lang="en-US" altLang="zh-CN" sz="2200">
                <a:solidFill>
                  <a:srgbClr val="FFFFFF"/>
                </a:solidFill>
                <a:latin typeface="Arial Black" panose="020B0A04020102020204" pitchFamily="34" charset="0"/>
                <a:ea typeface="宋体" panose="02010600030101010101" pitchFamily="2" charset="-122"/>
              </a:rPr>
              <a:t>L/O/G/O</a:t>
            </a:r>
          </a:p>
        </p:txBody>
      </p:sp>
      <p:pic>
        <p:nvPicPr>
          <p:cNvPr id="2064" name="Picture 16" descr="1"/>
          <p:cNvPicPr>
            <a:picLocks noChangeAspect="1"/>
          </p:cNvPicPr>
          <p:nvPr/>
        </p:nvPicPr>
        <p:blipFill>
          <a:blip r:embed="rId20"/>
          <a:stretch>
            <a:fillRect/>
          </a:stretch>
        </p:blipFill>
        <p:spPr>
          <a:xfrm rot="2324177" flipH="1">
            <a:off x="1733550" y="3008313"/>
            <a:ext cx="822325" cy="3721100"/>
          </a:xfrm>
          <a:prstGeom prst="rect">
            <a:avLst/>
          </a:prstGeom>
          <a:noFill/>
          <a:ln w="9525">
            <a:noFill/>
          </a:ln>
        </p:spPr>
      </p:pic>
      <p:pic>
        <p:nvPicPr>
          <p:cNvPr id="2065" name="Picture 17" descr="4"/>
          <p:cNvPicPr>
            <a:picLocks noChangeAspect="1"/>
          </p:cNvPicPr>
          <p:nvPr/>
        </p:nvPicPr>
        <p:blipFill>
          <a:blip r:embed="rId21"/>
          <a:srcRect l="23305" b="32939"/>
          <a:stretch>
            <a:fillRect/>
          </a:stretch>
        </p:blipFill>
        <p:spPr>
          <a:xfrm>
            <a:off x="2268538" y="0"/>
            <a:ext cx="6875462" cy="4508500"/>
          </a:xfrm>
          <a:prstGeom prst="rect">
            <a:avLst/>
          </a:prstGeom>
          <a:noFill/>
          <a:ln w="9525">
            <a:noFill/>
          </a:ln>
        </p:spPr>
      </p:pic>
      <p:sp>
        <p:nvSpPr>
          <p:cNvPr id="2066" name="Rectangle 3"/>
          <p:cNvSpPr>
            <a:spLocks noGrp="1"/>
          </p:cNvSpPr>
          <p:nvPr>
            <p:ph type="body"/>
          </p:nvPr>
        </p:nvSpPr>
        <p:spPr>
          <a:xfrm>
            <a:off x="457200" y="1295400"/>
            <a:ext cx="8229600" cy="48307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2067" name="Rectangle 2"/>
          <p:cNvSpPr>
            <a:spLocks noGrp="1"/>
          </p:cNvSpPr>
          <p:nvPr>
            <p:ph type="title" idx="5"/>
          </p:nvPr>
        </p:nvSpPr>
        <p:spPr>
          <a:xfrm>
            <a:off x="954088" y="239713"/>
            <a:ext cx="7773987" cy="688975"/>
          </a:xfrm>
          <a:prstGeom prst="rect">
            <a:avLst/>
          </a:prstGeom>
          <a:noFill/>
          <a:ln w="9525">
            <a:noFill/>
          </a:ln>
        </p:spPr>
        <p:txBody>
          <a:bodyPr anchor="ctr"/>
          <a:lstStyle/>
          <a:p>
            <a:pPr lvl="0"/>
            <a:r>
              <a:rPr lang="zh-CN" altLang="en-US"/>
              <a:t>单击此处编辑母版标题样式</a:t>
            </a:r>
          </a:p>
        </p:txBody>
      </p:sp>
      <p:sp>
        <p:nvSpPr>
          <p:cNvPr id="31" name="Rectangle 4"/>
          <p:cNvSpPr>
            <a:spLocks noGrp="1" noChangeArrowheads="1"/>
          </p:cNvSpPr>
          <p:nvPr>
            <p:ph type="dt" sz="half" idx="2"/>
          </p:nvPr>
        </p:nvSpPr>
        <p:spPr bwMode="gray">
          <a:xfrm>
            <a:off x="76200" y="6505575"/>
            <a:ext cx="1219200" cy="244475"/>
          </a:xfrm>
          <a:prstGeom prst="rect">
            <a:avLst/>
          </a:prstGeom>
          <a:ln>
            <a:miter lim="800000"/>
          </a:ln>
        </p:spPr>
        <p:txBody>
          <a:bodyPr vert="horz" wrap="square" lIns="91440" tIns="45720" rIns="91440" bIns="45720" numCol="1" anchor="t" anchorCtr="0" compatLnSpc="1"/>
          <a:lstStyle>
            <a:lvl1pPr eaLnBrk="1" hangingPunct="1">
              <a:defRPr sz="1400">
                <a:solidFill>
                  <a:srgbClr val="000000"/>
                </a:solidFill>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32" name="Rectangle 5"/>
          <p:cNvSpPr>
            <a:spLocks noGrp="1" noChangeArrowheads="1"/>
          </p:cNvSpPr>
          <p:nvPr>
            <p:ph type="ftr" sz="quarter" idx="3"/>
          </p:nvPr>
        </p:nvSpPr>
        <p:spPr bwMode="gray">
          <a:xfrm>
            <a:off x="1371600" y="6505575"/>
            <a:ext cx="1219200" cy="244475"/>
          </a:xfrm>
          <a:prstGeom prst="rect">
            <a:avLst/>
          </a:prstGeom>
          <a:ln>
            <a:miter lim="800000"/>
          </a:ln>
        </p:spPr>
        <p:txBody>
          <a:bodyPr vert="horz" wrap="square" lIns="91440" tIns="45720" rIns="91440" bIns="45720" numCol="1" anchor="t" anchorCtr="0" compatLnSpc="1"/>
          <a:lstStyle>
            <a:lvl1pPr algn="ctr" eaLnBrk="1" hangingPunct="1">
              <a:defRPr sz="1400">
                <a:solidFill>
                  <a:srgbClr val="000000"/>
                </a:solidFill>
                <a:latin typeface="+mn-lt"/>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mn-lt"/>
              <a:ea typeface="+mn-ea"/>
              <a:cs typeface="+mn-cs"/>
            </a:endParaRPr>
          </a:p>
        </p:txBody>
      </p:sp>
      <p:sp>
        <p:nvSpPr>
          <p:cNvPr id="33" name="Rectangle 6"/>
          <p:cNvSpPr>
            <a:spLocks noGrp="1" noChangeArrowheads="1"/>
          </p:cNvSpPr>
          <p:nvPr>
            <p:ph type="sldNum" sz="quarter" idx="4"/>
          </p:nvPr>
        </p:nvSpPr>
        <p:spPr bwMode="gray">
          <a:xfrm>
            <a:off x="2667000" y="6505575"/>
            <a:ext cx="1219200" cy="244475"/>
          </a:xfrm>
          <a:prstGeom prst="rect">
            <a:avLst/>
          </a:prstGeom>
          <a:ln>
            <a:miter lim="800000"/>
          </a:ln>
        </p:spPr>
        <p:txBody>
          <a:bodyPr vert="horz" wrap="square" lIns="91440" tIns="45720" rIns="91440" bIns="45720" numCol="1" anchor="t" anchorCtr="0" compatLnSpc="1"/>
          <a:lstStyle>
            <a:lvl1pPr algn="r" eaLnBrk="1" hangingPunct="1">
              <a:defRPr sz="1400">
                <a:solidFill>
                  <a:srgbClr val="000000"/>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9895B33-CAE7-4634-ABD8-4DEEAD2EA263}" type="slidenum">
              <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a:t>
            </a:fld>
            <a:endParaRPr kumimoji="0" lang="en-US" altLang="zh-CN" sz="14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txStyles>
    <p:titleStyle>
      <a:lvl1pPr algn="l" rtl="0" fontAlgn="base">
        <a:spcBef>
          <a:spcPct val="0"/>
        </a:spcBef>
        <a:spcAft>
          <a:spcPct val="0"/>
        </a:spcAft>
        <a:defRPr sz="4400" b="1" kern="1200">
          <a:solidFill>
            <a:srgbClr val="000000"/>
          </a:solidFill>
          <a:latin typeface="+mj-lt"/>
          <a:ea typeface="+mj-ea"/>
          <a:cs typeface="+mj-cs"/>
        </a:defRPr>
      </a:lvl1pPr>
      <a:lvl2pPr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2pPr>
      <a:lvl3pPr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3pPr>
      <a:lvl4pPr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4pPr>
      <a:lvl5pPr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rgbClr val="000000"/>
          </a:solidFill>
          <a:latin typeface="+mn-lt"/>
          <a:ea typeface="+mn-ea"/>
          <a:cs typeface="+mn-cs"/>
        </a:defRPr>
      </a:lvl1pPr>
      <a:lvl2pPr marL="742950" indent="-285750" algn="l" rtl="0" fontAlgn="base">
        <a:spcBef>
          <a:spcPct val="20000"/>
        </a:spcBef>
        <a:spcAft>
          <a:spcPct val="0"/>
        </a:spcAft>
        <a:buChar char="–"/>
        <a:defRPr sz="2800" kern="1200">
          <a:solidFill>
            <a:srgbClr val="000000"/>
          </a:solidFill>
          <a:latin typeface="+mn-lt"/>
          <a:ea typeface="+mn-ea"/>
          <a:cs typeface="+mn-cs"/>
        </a:defRPr>
      </a:lvl2pPr>
      <a:lvl3pPr marL="1143000" indent="-228600" algn="l" rtl="0" fontAlgn="base">
        <a:spcBef>
          <a:spcPct val="20000"/>
        </a:spcBef>
        <a:spcAft>
          <a:spcPct val="0"/>
        </a:spcAft>
        <a:buChar char="•"/>
        <a:defRPr sz="2400" kern="1200">
          <a:solidFill>
            <a:srgbClr val="000000"/>
          </a:solidFill>
          <a:latin typeface="+mn-lt"/>
          <a:ea typeface="+mn-ea"/>
          <a:cs typeface="+mn-cs"/>
        </a:defRPr>
      </a:lvl3pPr>
      <a:lvl4pPr marL="1600200" indent="-228600" algn="l" rtl="0" fontAlgn="base">
        <a:spcBef>
          <a:spcPct val="20000"/>
        </a:spcBef>
        <a:spcAft>
          <a:spcPct val="0"/>
        </a:spcAft>
        <a:buChar char="–"/>
        <a:defRPr sz="2000" kern="1200">
          <a:solidFill>
            <a:srgbClr val="000000"/>
          </a:solidFill>
          <a:latin typeface="+mn-lt"/>
          <a:ea typeface="+mn-ea"/>
          <a:cs typeface="+mn-cs"/>
        </a:defRPr>
      </a:lvl4pPr>
      <a:lvl5pPr marL="2057400" indent="-228600" algn="l" rtl="0" fontAlgn="base">
        <a:spcBef>
          <a:spcPct val="20000"/>
        </a:spcBef>
        <a:spcAft>
          <a:spcPct val="0"/>
        </a:spcAft>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内容占位符 3" descr="c8285407432c40a0a3aae49d6dab558b_th"/>
          <p:cNvPicPr>
            <a:picLocks noGrp="1" noChangeAspect="1"/>
          </p:cNvPicPr>
          <p:nvPr>
            <p:ph idx="1"/>
          </p:nvPr>
        </p:nvPicPr>
        <p:blipFill>
          <a:blip r:embed="rId2"/>
          <a:srcRect b="13796"/>
          <a:stretch>
            <a:fillRect/>
          </a:stretch>
        </p:blipFill>
        <p:spPr>
          <a:xfrm>
            <a:off x="27940" y="1037590"/>
            <a:ext cx="9087485" cy="4319270"/>
          </a:xfrm>
          <a:prstGeom prst="rect">
            <a:avLst/>
          </a:prstGeom>
        </p:spPr>
      </p:pic>
      <p:pic>
        <p:nvPicPr>
          <p:cNvPr id="5" name="图片 4" descr="t019171cc305d6ac3d6"/>
          <p:cNvPicPr>
            <a:picLocks noChangeAspect="1"/>
          </p:cNvPicPr>
          <p:nvPr/>
        </p:nvPicPr>
        <p:blipFill>
          <a:blip r:embed="rId3"/>
          <a:stretch>
            <a:fillRect/>
          </a:stretch>
        </p:blipFill>
        <p:spPr>
          <a:xfrm>
            <a:off x="12065" y="15875"/>
            <a:ext cx="9103360" cy="68256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5" name="矩形 10241"/>
          <p:cNvSpPr/>
          <p:nvPr/>
        </p:nvSpPr>
        <p:spPr>
          <a:xfrm>
            <a:off x="493395" y="1612900"/>
            <a:ext cx="8463915" cy="1666875"/>
          </a:xfrm>
          <a:prstGeom prst="rect">
            <a:avLst/>
          </a:prstGeom>
          <a:noFill/>
          <a:ln w="9525">
            <a:noFill/>
          </a:ln>
        </p:spPr>
        <p:txBody>
          <a:bodyPr wrap="square" anchor="t">
            <a:spAutoFit/>
          </a:bodyPr>
          <a:lstStyle/>
          <a:p>
            <a:pPr eaLnBrk="0" hangingPunct="0">
              <a:spcBef>
                <a:spcPct val="20000"/>
              </a:spcBef>
            </a:pPr>
            <a:r>
              <a:rPr lang="zh-CN" altLang="en-US" sz="3200" b="1">
                <a:solidFill>
                  <a:srgbClr val="6600CC"/>
                </a:solidFill>
                <a:latin typeface="Arial" panose="020B0604020202020204" pitchFamily="34" charset="0"/>
                <a:ea typeface="宋体" panose="02010600030101010101" pitchFamily="2" charset="-122"/>
              </a:rPr>
              <a:t>1.第一二句用了什么手法？说明了什么道理？</a:t>
            </a:r>
          </a:p>
          <a:p>
            <a:pPr eaLnBrk="0" hangingPunct="0">
              <a:spcBef>
                <a:spcPct val="20000"/>
              </a:spcBef>
            </a:pPr>
            <a:r>
              <a:rPr lang="zh-CN" altLang="en-US" sz="3200" b="1">
                <a:solidFill>
                  <a:schemeClr val="folHlink"/>
                </a:solidFill>
                <a:latin typeface="Arial" panose="020B0604020202020204" pitchFamily="34" charset="0"/>
                <a:ea typeface="宋体" panose="02010600030101010101" pitchFamily="2" charset="-122"/>
              </a:rPr>
              <a:t>2.第三句中的“</a:t>
            </a:r>
            <a:r>
              <a:rPr lang="zh-CN" altLang="en-US" sz="3200" b="1">
                <a:solidFill>
                  <a:srgbClr val="FF0000"/>
                </a:solidFill>
                <a:latin typeface="Arial" panose="020B0604020202020204" pitchFamily="34" charset="0"/>
                <a:ea typeface="宋体" panose="02010600030101010101" pitchFamily="2" charset="-122"/>
              </a:rPr>
              <a:t>命</a:t>
            </a:r>
            <a:r>
              <a:rPr lang="zh-CN" altLang="en-US" sz="3200" b="1">
                <a:solidFill>
                  <a:schemeClr val="folHlink"/>
                </a:solidFill>
                <a:latin typeface="Arial" panose="020B0604020202020204" pitchFamily="34" charset="0"/>
                <a:ea typeface="宋体" panose="02010600030101010101" pitchFamily="2" charset="-122"/>
              </a:rPr>
              <a:t>”指什么？谈谈作者对</a:t>
            </a:r>
            <a:r>
              <a:rPr lang="en-US" altLang="zh-CN" sz="3200" b="1">
                <a:solidFill>
                  <a:schemeClr val="folHlink"/>
                </a:solidFill>
                <a:latin typeface="Arial" panose="020B0604020202020204" pitchFamily="34" charset="0"/>
                <a:ea typeface="宋体" panose="02010600030101010101" pitchFamily="2" charset="-122"/>
              </a:rPr>
              <a:t>“</a:t>
            </a:r>
            <a:r>
              <a:rPr lang="zh-CN" altLang="en-US" sz="3200" b="1">
                <a:solidFill>
                  <a:schemeClr val="folHlink"/>
                </a:solidFill>
                <a:latin typeface="Arial" panose="020B0604020202020204" pitchFamily="34" charset="0"/>
                <a:ea typeface="宋体" panose="02010600030101010101" pitchFamily="2" charset="-122"/>
              </a:rPr>
              <a:t>命</a:t>
            </a:r>
            <a:r>
              <a:rPr lang="en-US" altLang="zh-CN" sz="3200" b="1">
                <a:solidFill>
                  <a:schemeClr val="folHlink"/>
                </a:solidFill>
                <a:latin typeface="Arial" panose="020B0604020202020204" pitchFamily="34" charset="0"/>
                <a:ea typeface="宋体" panose="02010600030101010101" pitchFamily="2" charset="-122"/>
              </a:rPr>
              <a:t>”</a:t>
            </a:r>
            <a:r>
              <a:rPr lang="zh-CN" altLang="en-US" sz="3200" b="1">
                <a:solidFill>
                  <a:schemeClr val="folHlink"/>
                </a:solidFill>
                <a:latin typeface="Arial" panose="020B0604020202020204" pitchFamily="34" charset="0"/>
                <a:ea typeface="宋体" panose="02010600030101010101" pitchFamily="2" charset="-122"/>
              </a:rPr>
              <a:t>又怎样的看法？</a:t>
            </a:r>
          </a:p>
        </p:txBody>
      </p:sp>
      <p:sp>
        <p:nvSpPr>
          <p:cNvPr id="11267" name="文本框 10243"/>
          <p:cNvSpPr txBox="1"/>
          <p:nvPr/>
        </p:nvSpPr>
        <p:spPr>
          <a:xfrm>
            <a:off x="609600" y="3429000"/>
            <a:ext cx="7620000" cy="457200"/>
          </a:xfrm>
          <a:prstGeom prst="rect">
            <a:avLst/>
          </a:prstGeom>
          <a:noFill/>
          <a:ln w="9525">
            <a:noFill/>
          </a:ln>
        </p:spPr>
        <p:txBody>
          <a:bodyPr anchor="t">
            <a:spAutoFit/>
          </a:bodyPr>
          <a:lstStyle/>
          <a:p>
            <a:pPr eaLnBrk="0" hangingPunct="0">
              <a:spcBef>
                <a:spcPct val="50000"/>
              </a:spcBef>
            </a:pPr>
            <a:endParaRPr lang="zh-CN" altLang="en-US" sz="2400" b="1">
              <a:solidFill>
                <a:srgbClr val="6600CC"/>
              </a:solidFill>
              <a:latin typeface="Arial" panose="020B0604020202020204" pitchFamily="34" charset="0"/>
              <a:ea typeface="宋体" panose="02010600030101010101" pitchFamily="2" charset="-122"/>
            </a:endParaRPr>
          </a:p>
        </p:txBody>
      </p:sp>
      <p:sp>
        <p:nvSpPr>
          <p:cNvPr id="11268" name="文本框 10244"/>
          <p:cNvSpPr txBox="1"/>
          <p:nvPr/>
        </p:nvSpPr>
        <p:spPr>
          <a:xfrm>
            <a:off x="609600" y="4945380"/>
            <a:ext cx="8001000" cy="1568450"/>
          </a:xfrm>
          <a:prstGeom prst="rect">
            <a:avLst/>
          </a:prstGeom>
          <a:noFill/>
          <a:ln w="9525">
            <a:noFill/>
          </a:ln>
        </p:spPr>
        <p:txBody>
          <a:bodyPr wrap="square" anchor="t">
            <a:spAutoFit/>
          </a:bodyPr>
          <a:lstStyle/>
          <a:p>
            <a:pPr eaLnBrk="0" hangingPunct="0">
              <a:spcBef>
                <a:spcPct val="50000"/>
              </a:spcBef>
            </a:pPr>
            <a:r>
              <a:rPr lang="zh-CN" altLang="en-US" sz="3200" b="1">
                <a:solidFill>
                  <a:srgbClr val="6600CC"/>
                </a:solidFill>
                <a:latin typeface="Arial" panose="020B0604020202020204" pitchFamily="34" charset="0"/>
                <a:ea typeface="宋体" panose="02010600030101010101" pitchFamily="2" charset="-122"/>
              </a:rPr>
              <a:t>4.第七句在全诗中有何作用？</a:t>
            </a:r>
            <a:r>
              <a:rPr lang="en-US" altLang="zh-CN" sz="3200" b="1">
                <a:solidFill>
                  <a:srgbClr val="6600CC"/>
                </a:solidFill>
                <a:latin typeface="Arial" panose="020B0604020202020204" pitchFamily="34" charset="0"/>
                <a:ea typeface="宋体" panose="02010600030101010101" pitchFamily="2" charset="-122"/>
              </a:rPr>
              <a:t>“</a:t>
            </a:r>
            <a:r>
              <a:rPr lang="zh-CN" altLang="en-US" sz="3200" b="1">
                <a:solidFill>
                  <a:srgbClr val="6600CC"/>
                </a:solidFill>
                <a:latin typeface="Arial" panose="020B0604020202020204" pitchFamily="34" charset="0"/>
                <a:ea typeface="宋体" panose="02010600030101010101" pitchFamily="2" charset="-122"/>
              </a:rPr>
              <a:t>心非木石</a:t>
            </a:r>
            <a:r>
              <a:rPr lang="en-US" altLang="zh-CN" sz="3200" b="1">
                <a:solidFill>
                  <a:srgbClr val="6600CC"/>
                </a:solidFill>
                <a:latin typeface="Arial" panose="020B0604020202020204" pitchFamily="34" charset="0"/>
                <a:ea typeface="宋体" panose="02010600030101010101" pitchFamily="2" charset="-122"/>
              </a:rPr>
              <a:t>”</a:t>
            </a:r>
            <a:r>
              <a:rPr lang="zh-CN" altLang="en-US" sz="3200" b="1">
                <a:solidFill>
                  <a:srgbClr val="6600CC"/>
                </a:solidFill>
                <a:latin typeface="Arial" panose="020B0604020202020204" pitchFamily="34" charset="0"/>
                <a:ea typeface="宋体" panose="02010600030101010101" pitchFamily="2" charset="-122"/>
              </a:rPr>
              <a:t>应该有感，诗人的感想是什么？这种感想却又是</a:t>
            </a:r>
            <a:r>
              <a:rPr lang="en-US" altLang="zh-CN" sz="3200" b="1">
                <a:solidFill>
                  <a:srgbClr val="6600CC"/>
                </a:solidFill>
                <a:latin typeface="Arial" panose="020B0604020202020204" pitchFamily="34" charset="0"/>
                <a:ea typeface="宋体" panose="02010600030101010101" pitchFamily="2" charset="-122"/>
              </a:rPr>
              <a:t>“</a:t>
            </a:r>
            <a:r>
              <a:rPr lang="zh-CN" altLang="en-US" sz="3200" b="1">
                <a:solidFill>
                  <a:srgbClr val="6600CC"/>
                </a:solidFill>
                <a:latin typeface="Arial" panose="020B0604020202020204" pitchFamily="34" charset="0"/>
                <a:ea typeface="宋体" panose="02010600030101010101" pitchFamily="2" charset="-122"/>
              </a:rPr>
              <a:t>不敢言</a:t>
            </a:r>
            <a:r>
              <a:rPr lang="en-US" altLang="zh-CN" sz="3200" b="1">
                <a:solidFill>
                  <a:srgbClr val="6600CC"/>
                </a:solidFill>
                <a:latin typeface="Arial" panose="020B0604020202020204" pitchFamily="34" charset="0"/>
                <a:ea typeface="宋体" panose="02010600030101010101" pitchFamily="2" charset="-122"/>
              </a:rPr>
              <a:t>”</a:t>
            </a:r>
            <a:r>
              <a:rPr lang="zh-CN" altLang="en-US" sz="3200" b="1">
                <a:solidFill>
                  <a:srgbClr val="6600CC"/>
                </a:solidFill>
                <a:latin typeface="Arial" panose="020B0604020202020204" pitchFamily="34" charset="0"/>
                <a:ea typeface="宋体" panose="02010600030101010101" pitchFamily="2" charset="-122"/>
              </a:rPr>
              <a:t>，表达了诗人怎样的情感？</a:t>
            </a:r>
          </a:p>
        </p:txBody>
      </p:sp>
      <p:sp>
        <p:nvSpPr>
          <p:cNvPr id="11269" name="文本框 10245"/>
          <p:cNvSpPr txBox="1"/>
          <p:nvPr/>
        </p:nvSpPr>
        <p:spPr>
          <a:xfrm>
            <a:off x="609600" y="3592195"/>
            <a:ext cx="8232140" cy="1353185"/>
          </a:xfrm>
          <a:prstGeom prst="rect">
            <a:avLst/>
          </a:prstGeom>
          <a:noFill/>
          <a:ln w="9525">
            <a:noFill/>
          </a:ln>
        </p:spPr>
        <p:txBody>
          <a:bodyPr wrap="square" anchor="t">
            <a:spAutoFit/>
          </a:bodyPr>
          <a:lstStyle/>
          <a:p>
            <a:r>
              <a:rPr lang="zh-CN" altLang="en-US" sz="3200" b="1">
                <a:solidFill>
                  <a:srgbClr val="C00000"/>
                </a:solidFill>
                <a:latin typeface="Arial" panose="020B0604020202020204" pitchFamily="34" charset="0"/>
                <a:ea typeface="宋体" panose="02010600030101010101" pitchFamily="2" charset="-122"/>
              </a:rPr>
              <a:t>3.五六句，刻画了诗人怎样的情态？请简要分析。</a:t>
            </a:r>
          </a:p>
          <a:p>
            <a:endParaRPr lang="zh-CN" altLang="en-US">
              <a:latin typeface="Arial" panose="020B0604020202020204" pitchFamily="34" charset="0"/>
              <a:ea typeface="宋体" panose="02010600030101010101" pitchFamily="2" charset="-122"/>
            </a:endParaRPr>
          </a:p>
        </p:txBody>
      </p:sp>
      <p:sp>
        <p:nvSpPr>
          <p:cNvPr id="11270" name="文本框 10246"/>
          <p:cNvSpPr txBox="1"/>
          <p:nvPr/>
        </p:nvSpPr>
        <p:spPr>
          <a:xfrm>
            <a:off x="533400" y="152400"/>
            <a:ext cx="7086600" cy="1311275"/>
          </a:xfrm>
          <a:prstGeom prst="rect">
            <a:avLst/>
          </a:prstGeom>
          <a:noFill/>
          <a:ln w="9525">
            <a:noFill/>
          </a:ln>
        </p:spPr>
        <p:txBody>
          <a:bodyPr anchor="t">
            <a:spAutoFit/>
          </a:bodyPr>
          <a:lstStyle/>
          <a:p>
            <a:r>
              <a:rPr lang="zh-CN" altLang="en-US" sz="4000" b="1">
                <a:solidFill>
                  <a:srgbClr val="FF0000"/>
                </a:solidFill>
                <a:latin typeface="Arial" panose="020B0604020202020204" pitchFamily="34" charset="0"/>
                <a:ea typeface="宋体" panose="02010600030101010101" pitchFamily="2" charset="-122"/>
              </a:rPr>
              <a:t>以意逆志  </a:t>
            </a:r>
            <a:r>
              <a:rPr lang="zh-CN" altLang="en-US" sz="4000" b="1">
                <a:solidFill>
                  <a:srgbClr val="3366FF"/>
                </a:solidFill>
                <a:latin typeface="Arial" panose="020B0604020202020204" pitchFamily="34" charset="0"/>
                <a:ea typeface="宋体" panose="02010600030101010101" pitchFamily="2" charset="-122"/>
              </a:rPr>
              <a:t>知人论世 </a:t>
            </a:r>
            <a:r>
              <a:rPr lang="zh-CN" altLang="en-US" sz="4000" b="1">
                <a:solidFill>
                  <a:srgbClr val="FF0000"/>
                </a:solidFill>
                <a:latin typeface="Arial" panose="020B0604020202020204" pitchFamily="34" charset="0"/>
                <a:ea typeface="宋体" panose="02010600030101010101" pitchFamily="2" charset="-122"/>
              </a:rPr>
              <a:t> 合作探究</a:t>
            </a:r>
            <a:endParaRPr lang="zh-CN" altLang="en-US" sz="4000">
              <a:latin typeface="Arial" panose="020B0604020202020204" pitchFamily="34" charset="0"/>
              <a:ea typeface="宋体" panose="02010600030101010101" pitchFamily="2" charset="-122"/>
            </a:endParaRPr>
          </a:p>
          <a:p>
            <a:endParaRPr lang="zh-CN" altLang="en-US" sz="4000">
              <a:latin typeface="Arial" panose="020B0604020202020204" pitchFamily="34" charset="0"/>
              <a:ea typeface="宋体" panose="02010600030101010101" pitchFamily="2" charset="-122"/>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6" name="Text Box 4"/>
          <p:cNvSpPr txBox="1"/>
          <p:nvPr/>
        </p:nvSpPr>
        <p:spPr>
          <a:xfrm>
            <a:off x="516890" y="1029970"/>
            <a:ext cx="8534400" cy="1383665"/>
          </a:xfrm>
          <a:prstGeom prst="rect">
            <a:avLst/>
          </a:prstGeom>
          <a:noFill/>
          <a:ln w="9525">
            <a:noFill/>
          </a:ln>
        </p:spPr>
        <p:txBody>
          <a:bodyPr anchor="t">
            <a:spAutoFit/>
          </a:bodyPr>
          <a:lstStyle/>
          <a:p>
            <a:pPr>
              <a:spcBef>
                <a:spcPct val="50000"/>
              </a:spcBef>
            </a:pPr>
            <a:r>
              <a:rPr lang="en-US" altLang="zh-CN" sz="4400" b="1">
                <a:solidFill>
                  <a:schemeClr val="bg2"/>
                </a:solidFill>
                <a:latin typeface="Arial" panose="020B0604020202020204" pitchFamily="34" charset="0"/>
                <a:ea typeface="隶书" pitchFamily="49" charset="-122"/>
              </a:rPr>
              <a:t>“</a:t>
            </a:r>
            <a:r>
              <a:rPr lang="zh-CN" altLang="en-US" sz="4400" b="1">
                <a:solidFill>
                  <a:schemeClr val="bg2"/>
                </a:solidFill>
                <a:ea typeface="楷体" panose="02010609060101010101" pitchFamily="49" charset="-122"/>
                <a:sym typeface="+mn-ea"/>
              </a:rPr>
              <a:t>泻水置平地，各自东西南北流。</a:t>
            </a:r>
            <a:r>
              <a:rPr lang="en-US" altLang="zh-CN" sz="4400" b="1">
                <a:solidFill>
                  <a:schemeClr val="bg2"/>
                </a:solidFill>
                <a:ea typeface="楷体" panose="02010609060101010101" pitchFamily="49" charset="-122"/>
                <a:sym typeface="+mn-ea"/>
              </a:rPr>
              <a:t>”</a:t>
            </a:r>
            <a:r>
              <a:rPr lang="zh-CN" altLang="en-US" sz="4000" b="1">
                <a:solidFill>
                  <a:srgbClr val="7030A0"/>
                </a:solidFill>
                <a:latin typeface="楷体" panose="02010609060101010101" pitchFamily="49" charset="-122"/>
                <a:ea typeface="楷体" panose="02010609060101010101" pitchFamily="49" charset="-122"/>
                <a:cs typeface="楷体" panose="02010609060101010101" pitchFamily="49" charset="-122"/>
              </a:rPr>
              <a:t>用了什么表现手法？说明了什么道理？</a:t>
            </a:r>
            <a:r>
              <a:rPr lang="zh-CN" altLang="en-US" sz="1600">
                <a:solidFill>
                  <a:srgbClr val="7030A0"/>
                </a:solidFill>
                <a:latin typeface="楷体" panose="02010609060101010101" pitchFamily="49" charset="-122"/>
                <a:ea typeface="楷体" panose="02010609060101010101" pitchFamily="49" charset="-122"/>
                <a:cs typeface="楷体" panose="02010609060101010101" pitchFamily="49" charset="-122"/>
              </a:rPr>
              <a:t> </a:t>
            </a:r>
          </a:p>
        </p:txBody>
      </p:sp>
      <p:sp>
        <p:nvSpPr>
          <p:cNvPr id="8197" name="Text Box 5"/>
          <p:cNvSpPr txBox="1"/>
          <p:nvPr/>
        </p:nvSpPr>
        <p:spPr>
          <a:xfrm>
            <a:off x="838200" y="3079115"/>
            <a:ext cx="7467600" cy="3291840"/>
          </a:xfrm>
          <a:prstGeom prst="rect">
            <a:avLst/>
          </a:prstGeom>
          <a:noFill/>
          <a:ln w="9525">
            <a:noFill/>
          </a:ln>
        </p:spPr>
        <p:txBody>
          <a:bodyPr anchor="t">
            <a:spAutoFit/>
          </a:bodyPr>
          <a:lstStyle/>
          <a:p>
            <a:pPr>
              <a:spcBef>
                <a:spcPct val="50000"/>
              </a:spcBef>
            </a:pPr>
            <a:r>
              <a:rPr lang="zh-CN" altLang="en-US" sz="4000" b="1">
                <a:solidFill>
                  <a:srgbClr val="3366FF"/>
                </a:solidFill>
                <a:latin typeface="Arial" panose="020B0604020202020204" pitchFamily="34" charset="0"/>
                <a:ea typeface="楷体_GB2312" pitchFamily="49" charset="-122"/>
              </a:rPr>
              <a:t>　　</a:t>
            </a:r>
            <a:r>
              <a:rPr lang="zh-CN" altLang="en-US" sz="4000" b="1">
                <a:solidFill>
                  <a:srgbClr val="002060"/>
                </a:solidFill>
                <a:latin typeface="Arial" panose="020B0604020202020204" pitchFamily="34" charset="0"/>
                <a:ea typeface="楷体_GB2312" pitchFamily="49" charset="-122"/>
              </a:rPr>
              <a:t>运用了借物</a:t>
            </a:r>
            <a:r>
              <a:rPr lang="zh-CN" altLang="en-US" sz="4800" b="1">
                <a:solidFill>
                  <a:srgbClr val="FF0000"/>
                </a:solidFill>
                <a:latin typeface="Arial" panose="020B0604020202020204" pitchFamily="34" charset="0"/>
                <a:ea typeface="楷体_GB2312" pitchFamily="49" charset="-122"/>
              </a:rPr>
              <a:t>起兴</a:t>
            </a:r>
            <a:r>
              <a:rPr lang="zh-CN" altLang="en-US" sz="4000" b="1">
                <a:solidFill>
                  <a:srgbClr val="002060"/>
                </a:solidFill>
                <a:latin typeface="Arial" panose="020B0604020202020204" pitchFamily="34" charset="0"/>
                <a:ea typeface="楷体_GB2312" pitchFamily="49" charset="-122"/>
              </a:rPr>
              <a:t>的表现手法。说明了</a:t>
            </a:r>
            <a:r>
              <a:rPr lang="zh-CN" altLang="en-US" sz="4000" b="1">
                <a:solidFill>
                  <a:srgbClr val="0000CC"/>
                </a:solidFill>
                <a:latin typeface="Arial" panose="020B0604020202020204" pitchFamily="34" charset="0"/>
                <a:ea typeface="楷体_GB2312" pitchFamily="49" charset="-122"/>
              </a:rPr>
              <a:t>像水是依照高下不同的地势流向各方一样，人的遭际也是被家庭门第的高低贵贱决定的。</a:t>
            </a:r>
            <a:r>
              <a:rPr lang="zh-CN" altLang="en-US">
                <a:latin typeface="Arial" panose="020B0604020202020204" pitchFamily="34" charset="0"/>
                <a:ea typeface="宋体" panose="0201060003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additive="base">
                                        <p:cTn id="7" dur="500" fill="hold"/>
                                        <p:tgtEl>
                                          <p:spTgt spid="8196"/>
                                        </p:tgtEl>
                                        <p:attrNameLst>
                                          <p:attrName>ppt_x</p:attrName>
                                        </p:attrNameLst>
                                      </p:cBhvr>
                                      <p:tavLst>
                                        <p:tav tm="0">
                                          <p:val>
                                            <p:strVal val="0-#ppt_w/2"/>
                                          </p:val>
                                        </p:tav>
                                        <p:tav tm="100000">
                                          <p:val>
                                            <p:strVal val="#ppt_x"/>
                                          </p:val>
                                        </p:tav>
                                      </p:tavLst>
                                    </p:anim>
                                    <p:anim calcmode="lin" valueType="num">
                                      <p:cBhvr additive="base">
                                        <p:cTn id="8" dur="500" fill="hold"/>
                                        <p:tgtEl>
                                          <p:spTgt spid="819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197"/>
                                        </p:tgtEl>
                                        <p:attrNameLst>
                                          <p:attrName>style.visibility</p:attrName>
                                        </p:attrNameLst>
                                      </p:cBhvr>
                                      <p:to>
                                        <p:strVal val="visible"/>
                                      </p:to>
                                    </p:set>
                                    <p:anim calcmode="lin" valueType="num">
                                      <p:cBhvr>
                                        <p:cTn id="13" dur="500" fill="hold"/>
                                        <p:tgtEl>
                                          <p:spTgt spid="8197"/>
                                        </p:tgtEl>
                                        <p:attrNameLst>
                                          <p:attrName>ppt_w</p:attrName>
                                        </p:attrNameLst>
                                      </p:cBhvr>
                                      <p:tavLst>
                                        <p:tav tm="0">
                                          <p:val>
                                            <p:fltVal val="0"/>
                                          </p:val>
                                        </p:tav>
                                        <p:tav tm="100000">
                                          <p:val>
                                            <p:strVal val="#ppt_w"/>
                                          </p:val>
                                        </p:tav>
                                      </p:tavLst>
                                    </p:anim>
                                    <p:anim calcmode="lin" valueType="num">
                                      <p:cBhvr>
                                        <p:cTn id="14" dur="500" fill="hold"/>
                                        <p:tgtEl>
                                          <p:spTgt spid="8197"/>
                                        </p:tgtEl>
                                        <p:attrNameLst>
                                          <p:attrName>ppt_h</p:attrName>
                                        </p:attrNameLst>
                                      </p:cBhvr>
                                      <p:tavLst>
                                        <p:tav tm="0">
                                          <p:val>
                                            <p:fltVal val="0"/>
                                          </p:val>
                                        </p:tav>
                                        <p:tav tm="100000">
                                          <p:val>
                                            <p:strVal val="#ppt_h"/>
                                          </p:val>
                                        </p:tav>
                                      </p:tavLst>
                                    </p:anim>
                                    <p:animEffect transition="in" filter="fade">
                                      <p:cBhvr>
                                        <p:cTn id="15" dur="500"/>
                                        <p:tgtEl>
                                          <p:spTgt spid="8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P spid="819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9" name="Text Box 3"/>
          <p:cNvSpPr txBox="1"/>
          <p:nvPr/>
        </p:nvSpPr>
        <p:spPr>
          <a:xfrm>
            <a:off x="495300" y="1090295"/>
            <a:ext cx="8733155" cy="1322070"/>
          </a:xfrm>
          <a:prstGeom prst="rect">
            <a:avLst/>
          </a:prstGeom>
          <a:noFill/>
          <a:ln w="9525">
            <a:noFill/>
          </a:ln>
        </p:spPr>
        <p:txBody>
          <a:bodyPr wrap="square" anchor="t">
            <a:spAutoFit/>
          </a:bodyPr>
          <a:lstStyle/>
          <a:p>
            <a:pPr>
              <a:spcBef>
                <a:spcPct val="50000"/>
              </a:spcBef>
            </a:pPr>
            <a:r>
              <a:rPr lang="en-US" altLang="zh-CN" sz="4000" b="1">
                <a:solidFill>
                  <a:srgbClr val="000000"/>
                </a:solidFill>
                <a:ea typeface="楷体" panose="02010609060101010101" pitchFamily="49" charset="-122"/>
                <a:sym typeface="+mn-ea"/>
              </a:rPr>
              <a:t>“</a:t>
            </a:r>
            <a:r>
              <a:rPr lang="zh-CN" altLang="en-US" sz="4000" b="1">
                <a:solidFill>
                  <a:srgbClr val="000000"/>
                </a:solidFill>
                <a:ea typeface="楷体" panose="02010609060101010101" pitchFamily="49" charset="-122"/>
                <a:sym typeface="+mn-ea"/>
              </a:rPr>
              <a:t>人生亦有命</a:t>
            </a:r>
            <a:r>
              <a:rPr lang="en-US" altLang="zh-CN" sz="4000" b="1">
                <a:solidFill>
                  <a:srgbClr val="000000"/>
                </a:solidFill>
                <a:ea typeface="楷体" panose="02010609060101010101" pitchFamily="49" charset="-122"/>
                <a:sym typeface="+mn-ea"/>
              </a:rPr>
              <a:t>”</a:t>
            </a:r>
            <a:r>
              <a:rPr lang="zh-CN" altLang="en-US" sz="4000" b="1">
                <a:solidFill>
                  <a:srgbClr val="7030A0"/>
                </a:solidFill>
                <a:latin typeface="Arial" panose="020B0604020202020204" pitchFamily="34" charset="0"/>
                <a:ea typeface="隶书" pitchFamily="49" charset="-122"/>
              </a:rPr>
              <a:t>中的“命”是指什么？，谈谈作者对</a:t>
            </a:r>
            <a:r>
              <a:rPr lang="en-US" altLang="zh-CN" sz="4000" b="1">
                <a:solidFill>
                  <a:srgbClr val="7030A0"/>
                </a:solidFill>
                <a:latin typeface="Arial" panose="020B0604020202020204" pitchFamily="34" charset="0"/>
                <a:ea typeface="隶书" pitchFamily="49" charset="-122"/>
              </a:rPr>
              <a:t>“</a:t>
            </a:r>
            <a:r>
              <a:rPr lang="zh-CN" altLang="en-US" sz="4000" b="1">
                <a:solidFill>
                  <a:srgbClr val="7030A0"/>
                </a:solidFill>
                <a:latin typeface="Arial" panose="020B0604020202020204" pitchFamily="34" charset="0"/>
                <a:ea typeface="隶书" pitchFamily="49" charset="-122"/>
              </a:rPr>
              <a:t>命</a:t>
            </a:r>
            <a:r>
              <a:rPr lang="en-US" altLang="zh-CN" sz="4000" b="1">
                <a:solidFill>
                  <a:srgbClr val="7030A0"/>
                </a:solidFill>
                <a:latin typeface="Arial" panose="020B0604020202020204" pitchFamily="34" charset="0"/>
                <a:ea typeface="隶书" pitchFamily="49" charset="-122"/>
              </a:rPr>
              <a:t>”</a:t>
            </a:r>
            <a:r>
              <a:rPr lang="zh-CN" altLang="en-US" sz="4000" b="1">
                <a:solidFill>
                  <a:srgbClr val="7030A0"/>
                </a:solidFill>
                <a:latin typeface="Arial" panose="020B0604020202020204" pitchFamily="34" charset="0"/>
                <a:ea typeface="隶书" pitchFamily="49" charset="-122"/>
              </a:rPr>
              <a:t>的看法。</a:t>
            </a:r>
            <a:r>
              <a:rPr lang="zh-CN" altLang="en-US" sz="4000">
                <a:latin typeface="Arial" panose="020B0604020202020204" pitchFamily="34" charset="0"/>
                <a:ea typeface="宋体" panose="02010600030101010101" pitchFamily="2" charset="-122"/>
              </a:rPr>
              <a:t> </a:t>
            </a:r>
          </a:p>
        </p:txBody>
      </p:sp>
      <p:sp>
        <p:nvSpPr>
          <p:cNvPr id="9220" name="Text Box 4"/>
          <p:cNvSpPr txBox="1"/>
          <p:nvPr/>
        </p:nvSpPr>
        <p:spPr>
          <a:xfrm>
            <a:off x="568325" y="2730500"/>
            <a:ext cx="8153400" cy="3907790"/>
          </a:xfrm>
          <a:prstGeom prst="rect">
            <a:avLst/>
          </a:prstGeom>
          <a:noFill/>
          <a:ln w="9525">
            <a:noFill/>
          </a:ln>
        </p:spPr>
        <p:txBody>
          <a:bodyPr anchor="t">
            <a:spAutoFit/>
          </a:bodyPr>
          <a:lstStyle/>
          <a:p>
            <a:pPr>
              <a:spcBef>
                <a:spcPct val="50000"/>
              </a:spcBef>
            </a:pPr>
            <a:r>
              <a:rPr lang="zh-CN" altLang="en-US" sz="4400" b="1">
                <a:solidFill>
                  <a:srgbClr val="0066FF"/>
                </a:solidFill>
                <a:latin typeface="Arial" panose="020B0604020202020204" pitchFamily="34" charset="0"/>
                <a:ea typeface="楷体_GB2312" pitchFamily="49" charset="-122"/>
              </a:rPr>
              <a:t>　　</a:t>
            </a:r>
            <a:r>
              <a:rPr lang="zh-CN" altLang="en-US" sz="4000" b="1">
                <a:solidFill>
                  <a:schemeClr val="bg2"/>
                </a:solidFill>
                <a:latin typeface="Arial" panose="020B0604020202020204" pitchFamily="34" charset="0"/>
                <a:ea typeface="楷体_GB2312" pitchFamily="49" charset="-122"/>
              </a:rPr>
              <a:t>“命”指</a:t>
            </a:r>
            <a:r>
              <a:rPr lang="zh-CN" altLang="en-US" sz="4800" b="1">
                <a:solidFill>
                  <a:srgbClr val="FF0000"/>
                </a:solidFill>
                <a:latin typeface="Arial" panose="020B0604020202020204" pitchFamily="34" charset="0"/>
                <a:ea typeface="楷体_GB2312" pitchFamily="49" charset="-122"/>
              </a:rPr>
              <a:t>门第决定人生</a:t>
            </a:r>
            <a:r>
              <a:rPr lang="zh-CN" altLang="en-US" sz="4000" b="1">
                <a:solidFill>
                  <a:schemeClr val="bg2"/>
                </a:solidFill>
                <a:latin typeface="Arial" panose="020B0604020202020204" pitchFamily="34" charset="0"/>
                <a:ea typeface="楷体_GB2312" pitchFamily="49" charset="-122"/>
              </a:rPr>
              <a:t>，有什么样的门第就有什么样的遭遇。作者认为非常不公平，但没法改变，</a:t>
            </a:r>
            <a:r>
              <a:rPr lang="en-US" altLang="zh-CN" sz="4000" b="1">
                <a:solidFill>
                  <a:schemeClr val="bg2"/>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a:solidFill>
                  <a:schemeClr val="bg2"/>
                </a:solidFill>
                <a:latin typeface="楷体" panose="02010609060101010101" pitchFamily="49" charset="-122"/>
                <a:ea typeface="楷体" panose="02010609060101010101" pitchFamily="49" charset="-122"/>
                <a:cs typeface="楷体" panose="02010609060101010101" pitchFamily="49" charset="-122"/>
                <a:sym typeface="+mn-ea"/>
              </a:rPr>
              <a:t>安能行叹复坐愁</a:t>
            </a:r>
            <a:r>
              <a:rPr lang="en-US" altLang="zh-CN" sz="4000" b="1">
                <a:solidFill>
                  <a:schemeClr val="bg2"/>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000" b="1">
                <a:solidFill>
                  <a:schemeClr val="bg2"/>
                </a:solidFill>
                <a:latin typeface="Arial" panose="020B0604020202020204" pitchFamily="34" charset="0"/>
                <a:ea typeface="楷体_GB2312" pitchFamily="49" charset="-122"/>
              </a:rPr>
              <a:t>这里只是</a:t>
            </a:r>
            <a:r>
              <a:rPr lang="zh-CN" altLang="en-US" sz="4000" b="1">
                <a:solidFill>
                  <a:srgbClr val="FF0000"/>
                </a:solidFill>
                <a:latin typeface="Arial" panose="020B0604020202020204" pitchFamily="34" charset="0"/>
                <a:ea typeface="楷体_GB2312" pitchFamily="49" charset="-122"/>
              </a:rPr>
              <a:t>表面上的认命</a:t>
            </a:r>
            <a:r>
              <a:rPr lang="zh-CN" altLang="en-US" sz="4000" b="1">
                <a:solidFill>
                  <a:schemeClr val="bg2"/>
                </a:solidFill>
                <a:latin typeface="Arial" panose="020B0604020202020204" pitchFamily="34" charset="0"/>
                <a:ea typeface="楷体_GB2312" pitchFamily="49" charset="-122"/>
              </a:rPr>
              <a:t>，实际上是对不公平社会发出</a:t>
            </a:r>
            <a:r>
              <a:rPr lang="zh-CN" altLang="en-US" sz="4000" b="1">
                <a:solidFill>
                  <a:srgbClr val="FF0000"/>
                </a:solidFill>
                <a:latin typeface="Arial" panose="020B0604020202020204" pitchFamily="34" charset="0"/>
                <a:ea typeface="楷体_GB2312" pitchFamily="49" charset="-122"/>
              </a:rPr>
              <a:t>愤怒的控诉。</a:t>
            </a:r>
            <a:r>
              <a:rPr lang="zh-CN" altLang="en-US" sz="4000" b="1">
                <a:latin typeface="Arial" panose="020B0604020202020204" pitchFamily="34" charset="0"/>
                <a:ea typeface="楷体_GB2312"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additive="base">
                                        <p:cTn id="7" dur="500" fill="hold"/>
                                        <p:tgtEl>
                                          <p:spTgt spid="9219"/>
                                        </p:tgtEl>
                                        <p:attrNameLst>
                                          <p:attrName>ppt_x</p:attrName>
                                        </p:attrNameLst>
                                      </p:cBhvr>
                                      <p:tavLst>
                                        <p:tav tm="0">
                                          <p:val>
                                            <p:strVal val="#ppt_x"/>
                                          </p:val>
                                        </p:tav>
                                        <p:tav tm="100000">
                                          <p:val>
                                            <p:strVal val="#ppt_x"/>
                                          </p:val>
                                        </p:tav>
                                      </p:tavLst>
                                    </p:anim>
                                    <p:anim calcmode="lin" valueType="num">
                                      <p:cBhvr additive="base">
                                        <p:cTn id="8" dur="500" fill="hold"/>
                                        <p:tgtEl>
                                          <p:spTgt spid="921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9220"/>
                                        </p:tgtEl>
                                        <p:attrNameLst>
                                          <p:attrName>style.visibility</p:attrName>
                                        </p:attrNameLst>
                                      </p:cBhvr>
                                      <p:to>
                                        <p:strVal val="visible"/>
                                      </p:to>
                                    </p:set>
                                    <p:anim calcmode="lin" valueType="num">
                                      <p:cBhvr>
                                        <p:cTn id="13" dur="500" fill="hold"/>
                                        <p:tgtEl>
                                          <p:spTgt spid="9220"/>
                                        </p:tgtEl>
                                        <p:attrNameLst>
                                          <p:attrName>ppt_w</p:attrName>
                                        </p:attrNameLst>
                                      </p:cBhvr>
                                      <p:tavLst>
                                        <p:tav tm="0">
                                          <p:val>
                                            <p:fltVal val="0"/>
                                          </p:val>
                                        </p:tav>
                                        <p:tav tm="100000">
                                          <p:val>
                                            <p:strVal val="#ppt_w"/>
                                          </p:val>
                                        </p:tav>
                                      </p:tavLst>
                                    </p:anim>
                                    <p:anim calcmode="lin" valueType="num">
                                      <p:cBhvr>
                                        <p:cTn id="14" dur="500" fill="hold"/>
                                        <p:tgtEl>
                                          <p:spTgt spid="9220"/>
                                        </p:tgtEl>
                                        <p:attrNameLst>
                                          <p:attrName>ppt_h</p:attrName>
                                        </p:attrNameLst>
                                      </p:cBhvr>
                                      <p:tavLst>
                                        <p:tav tm="0">
                                          <p:val>
                                            <p:fltVal val="0"/>
                                          </p:val>
                                        </p:tav>
                                        <p:tav tm="100000">
                                          <p:val>
                                            <p:strVal val="#ppt_h"/>
                                          </p:val>
                                        </p:tav>
                                      </p:tavLst>
                                    </p:anim>
                                    <p:animEffect transition="in" filter="fade">
                                      <p:cBhvr>
                                        <p:cTn id="15"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70" name="Text Box 6"/>
          <p:cNvSpPr txBox="1"/>
          <p:nvPr/>
        </p:nvSpPr>
        <p:spPr>
          <a:xfrm>
            <a:off x="107950" y="404495"/>
            <a:ext cx="9146540" cy="1445260"/>
          </a:xfrm>
          <a:prstGeom prst="rect">
            <a:avLst/>
          </a:prstGeom>
          <a:noFill/>
          <a:ln w="9525">
            <a:noFill/>
          </a:ln>
        </p:spPr>
        <p:txBody>
          <a:bodyPr wrap="square" anchor="t">
            <a:spAutoFit/>
          </a:bodyPr>
          <a:lstStyle/>
          <a:p>
            <a:pPr>
              <a:spcBef>
                <a:spcPct val="50000"/>
              </a:spcBef>
            </a:pPr>
            <a:r>
              <a:rPr lang="zh-CN" altLang="en-US" sz="4400" b="1">
                <a:latin typeface="Arial" panose="020B0604020202020204" pitchFamily="34" charset="0"/>
                <a:ea typeface="隶书" pitchFamily="49" charset="-122"/>
              </a:rPr>
              <a:t>　</a:t>
            </a:r>
            <a:r>
              <a:rPr lang="en-US" altLang="zh-CN" sz="4400" b="1">
                <a:solidFill>
                  <a:schemeClr val="bg2"/>
                </a:solidFill>
                <a:latin typeface="Arial" panose="020B0604020202020204" pitchFamily="34" charset="0"/>
                <a:ea typeface="隶书" pitchFamily="49" charset="-122"/>
              </a:rPr>
              <a:t>“</a:t>
            </a:r>
            <a:r>
              <a:rPr lang="zh-CN" altLang="en-US" sz="4400" b="1">
                <a:solidFill>
                  <a:srgbClr val="000000"/>
                </a:solidFill>
                <a:ea typeface="楷体" panose="02010609060101010101" pitchFamily="49" charset="-122"/>
                <a:sym typeface="+mn-ea"/>
              </a:rPr>
              <a:t>酌酒以自宽，举杯断绝歌路难。</a:t>
            </a:r>
            <a:r>
              <a:rPr lang="en-US" altLang="zh-CN" sz="4400" b="1">
                <a:solidFill>
                  <a:srgbClr val="000000"/>
                </a:solidFill>
                <a:ea typeface="楷体" panose="02010609060101010101" pitchFamily="49" charset="-122"/>
                <a:sym typeface="+mn-ea"/>
              </a:rPr>
              <a:t>”</a:t>
            </a:r>
            <a:r>
              <a:rPr lang="zh-CN" altLang="en-US" sz="4400" b="1">
                <a:solidFill>
                  <a:srgbClr val="7030A0"/>
                </a:solidFill>
                <a:latin typeface="Arial" panose="020B0604020202020204" pitchFamily="34" charset="0"/>
                <a:ea typeface="隶书" pitchFamily="49" charset="-122"/>
              </a:rPr>
              <a:t>塑造了一个怎样的形象？ </a:t>
            </a:r>
          </a:p>
        </p:txBody>
      </p:sp>
      <p:sp>
        <p:nvSpPr>
          <p:cNvPr id="11271" name="Text Box 7"/>
          <p:cNvSpPr txBox="1"/>
          <p:nvPr/>
        </p:nvSpPr>
        <p:spPr>
          <a:xfrm>
            <a:off x="803910" y="2101850"/>
            <a:ext cx="7924800" cy="4646295"/>
          </a:xfrm>
          <a:prstGeom prst="rect">
            <a:avLst/>
          </a:prstGeom>
          <a:noFill/>
          <a:ln w="9525">
            <a:noFill/>
          </a:ln>
        </p:spPr>
        <p:txBody>
          <a:bodyPr anchor="t">
            <a:spAutoFit/>
          </a:bodyPr>
          <a:lstStyle/>
          <a:p>
            <a:pPr>
              <a:spcBef>
                <a:spcPct val="50000"/>
              </a:spcBef>
            </a:pPr>
            <a:r>
              <a:rPr lang="zh-CN" altLang="en-US" sz="4000" b="1">
                <a:solidFill>
                  <a:srgbClr val="0066FF"/>
                </a:solidFill>
                <a:latin typeface="Arial" panose="020B0604020202020204" pitchFamily="34" charset="0"/>
                <a:ea typeface="楷体_GB2312" pitchFamily="49" charset="-122"/>
              </a:rPr>
              <a:t>　　</a:t>
            </a:r>
            <a:r>
              <a:rPr lang="zh-CN" altLang="en-US" sz="4000" b="1">
                <a:solidFill>
                  <a:schemeClr val="bg2"/>
                </a:solidFill>
                <a:latin typeface="Arial" panose="020B0604020202020204" pitchFamily="34" charset="0"/>
                <a:ea typeface="楷体_GB2312" pitchFamily="49" charset="-122"/>
              </a:rPr>
              <a:t>刻画出诗人</a:t>
            </a:r>
            <a:r>
              <a:rPr lang="zh-CN" altLang="en-US" sz="4800" b="1">
                <a:solidFill>
                  <a:srgbClr val="0000CC"/>
                </a:solidFill>
                <a:latin typeface="Arial" panose="020B0604020202020204" pitchFamily="34" charset="0"/>
                <a:ea typeface="楷体_GB2312" pitchFamily="49" charset="-122"/>
              </a:rPr>
              <a:t>悲怆难抑</a:t>
            </a:r>
            <a:r>
              <a:rPr lang="zh-CN" altLang="en-US" sz="4000" b="1">
                <a:solidFill>
                  <a:srgbClr val="0000CC"/>
                </a:solidFill>
                <a:latin typeface="Arial" panose="020B0604020202020204" pitchFamily="34" charset="0"/>
                <a:ea typeface="楷体_GB2312" pitchFamily="49" charset="-122"/>
              </a:rPr>
              <a:t>的情态</a:t>
            </a:r>
            <a:r>
              <a:rPr lang="zh-CN" altLang="en-US" sz="4000" b="1">
                <a:latin typeface="Arial" panose="020B0604020202020204" pitchFamily="34" charset="0"/>
                <a:ea typeface="楷体_GB2312" pitchFamily="49" charset="-122"/>
              </a:rPr>
              <a:t>。</a:t>
            </a:r>
            <a:r>
              <a:rPr lang="zh-CN" altLang="en-US" sz="4000" b="1">
                <a:solidFill>
                  <a:schemeClr val="bg2"/>
                </a:solidFill>
                <a:latin typeface="Arial" panose="020B0604020202020204" pitchFamily="34" charset="0"/>
                <a:ea typeface="楷体_GB2312" pitchFamily="49" charset="-122"/>
              </a:rPr>
              <a:t>酌酒原为排遣愁绪，然而满怀郁结的悲愁岂是区区杯酒能驱散的？诗人趁着酒意击节高歌，唱起了悲怆的</a:t>
            </a:r>
            <a:r>
              <a:rPr lang="en-US" altLang="zh-CN" sz="4000" b="1">
                <a:solidFill>
                  <a:schemeClr val="bg2"/>
                </a:solidFill>
                <a:latin typeface="Arial" panose="020B0604020202020204" pitchFamily="34" charset="0"/>
                <a:ea typeface="楷体_GB2312" pitchFamily="49" charset="-122"/>
              </a:rPr>
              <a:t>《</a:t>
            </a:r>
            <a:r>
              <a:rPr lang="zh-CN" altLang="en-US" sz="4000" b="1">
                <a:solidFill>
                  <a:schemeClr val="bg2"/>
                </a:solidFill>
                <a:latin typeface="Arial" panose="020B0604020202020204" pitchFamily="34" charset="0"/>
                <a:ea typeface="楷体_GB2312" pitchFamily="49" charset="-122"/>
              </a:rPr>
              <a:t>行路难</a:t>
            </a:r>
            <a:r>
              <a:rPr lang="en-US" altLang="zh-CN" sz="4000" b="1">
                <a:solidFill>
                  <a:schemeClr val="bg2"/>
                </a:solidFill>
                <a:latin typeface="Arial" panose="020B0604020202020204" pitchFamily="34" charset="0"/>
                <a:ea typeface="楷体_GB2312" pitchFamily="49" charset="-122"/>
              </a:rPr>
              <a:t>》</a:t>
            </a:r>
            <a:r>
              <a:rPr lang="zh-CN" altLang="en-US" sz="4000" b="1">
                <a:solidFill>
                  <a:schemeClr val="bg2"/>
                </a:solidFill>
                <a:latin typeface="Arial" panose="020B0604020202020204" pitchFamily="34" charset="0"/>
                <a:ea typeface="楷体_GB2312" pitchFamily="49" charset="-122"/>
              </a:rPr>
              <a:t>，将一腔悲愤倾泻出来。</a:t>
            </a:r>
            <a:r>
              <a:rPr lang="zh-CN" altLang="en-US" sz="4800" b="1">
                <a:solidFill>
                  <a:srgbClr val="0070C0"/>
                </a:solidFill>
                <a:latin typeface="Arial" panose="020B0604020202020204" pitchFamily="34" charset="0"/>
                <a:ea typeface="楷体_GB2312" pitchFamily="49" charset="-122"/>
              </a:rPr>
              <a:t>长歌当哭</a:t>
            </a:r>
            <a:r>
              <a:rPr lang="zh-CN" altLang="en-US" sz="4000" b="1">
                <a:solidFill>
                  <a:schemeClr val="bg2"/>
                </a:solidFill>
                <a:latin typeface="Arial" panose="020B0604020202020204" pitchFamily="34" charset="0"/>
                <a:ea typeface="楷体_GB2312" pitchFamily="49" charset="-122"/>
              </a:rPr>
              <a:t>，这是何等悲烈的景状。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270"/>
                                        </p:tgtEl>
                                        <p:attrNameLst>
                                          <p:attrName>style.visibility</p:attrName>
                                        </p:attrNameLst>
                                      </p:cBhvr>
                                      <p:to>
                                        <p:strVal val="visible"/>
                                      </p:to>
                                    </p:set>
                                    <p:anim calcmode="lin" valueType="num">
                                      <p:cBhvr>
                                        <p:cTn id="7" dur="500" fill="hold"/>
                                        <p:tgtEl>
                                          <p:spTgt spid="11270"/>
                                        </p:tgtEl>
                                        <p:attrNameLst>
                                          <p:attrName>ppt_w</p:attrName>
                                        </p:attrNameLst>
                                      </p:cBhvr>
                                      <p:tavLst>
                                        <p:tav tm="0">
                                          <p:val>
                                            <p:fltVal val="0"/>
                                          </p:val>
                                        </p:tav>
                                        <p:tav tm="100000">
                                          <p:val>
                                            <p:strVal val="#ppt_w"/>
                                          </p:val>
                                        </p:tav>
                                      </p:tavLst>
                                    </p:anim>
                                    <p:anim calcmode="lin" valueType="num">
                                      <p:cBhvr>
                                        <p:cTn id="8" dur="500" fill="hold"/>
                                        <p:tgtEl>
                                          <p:spTgt spid="11270"/>
                                        </p:tgtEl>
                                        <p:attrNameLst>
                                          <p:attrName>ppt_h</p:attrName>
                                        </p:attrNameLst>
                                      </p:cBhvr>
                                      <p:tavLst>
                                        <p:tav tm="0">
                                          <p:val>
                                            <p:fltVal val="0"/>
                                          </p:val>
                                        </p:tav>
                                        <p:tav tm="100000">
                                          <p:val>
                                            <p:strVal val="#ppt_h"/>
                                          </p:val>
                                        </p:tav>
                                      </p:tavLst>
                                    </p:anim>
                                    <p:animEffect transition="in" filter="fade">
                                      <p:cBhvr>
                                        <p:cTn id="9" dur="500"/>
                                        <p:tgtEl>
                                          <p:spTgt spid="11270"/>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1" presetClass="entr" presetSubtype="4" fill="hold" grpId="0" nodeType="clickEffect">
                                  <p:stCondLst>
                                    <p:cond delay="0"/>
                                  </p:stCondLst>
                                  <p:childTnLst>
                                    <p:set>
                                      <p:cBhvr>
                                        <p:cTn id="13" dur="1" fill="hold">
                                          <p:stCondLst>
                                            <p:cond delay="0"/>
                                          </p:stCondLst>
                                        </p:cTn>
                                        <p:tgtEl>
                                          <p:spTgt spid="11271"/>
                                        </p:tgtEl>
                                        <p:attrNameLst>
                                          <p:attrName>style.visibility</p:attrName>
                                        </p:attrNameLst>
                                      </p:cBhvr>
                                      <p:to>
                                        <p:strVal val="visible"/>
                                      </p:to>
                                    </p:set>
                                    <p:animEffect transition="in" filter="wheel(4)">
                                      <p:cBhvr>
                                        <p:cTn id="14" dur="1000"/>
                                        <p:tgtEl>
                                          <p:spTgt spid="11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0" grpId="0"/>
      <p:bldP spid="1127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4" name="Text Box 6"/>
          <p:cNvSpPr txBox="1"/>
          <p:nvPr/>
        </p:nvSpPr>
        <p:spPr>
          <a:xfrm>
            <a:off x="1270635" y="270510"/>
            <a:ext cx="6244590" cy="1445260"/>
          </a:xfrm>
          <a:prstGeom prst="rect">
            <a:avLst/>
          </a:prstGeom>
          <a:noFill/>
          <a:ln w="9525">
            <a:noFill/>
          </a:ln>
        </p:spPr>
        <p:txBody>
          <a:bodyPr wrap="square" anchor="t">
            <a:spAutoFit/>
          </a:bodyPr>
          <a:lstStyle/>
          <a:p>
            <a:pPr>
              <a:spcBef>
                <a:spcPct val="50000"/>
              </a:spcBef>
            </a:pPr>
            <a:r>
              <a:rPr lang="en-US" altLang="zh-CN" sz="4400" b="1">
                <a:solidFill>
                  <a:srgbClr val="000000"/>
                </a:solidFill>
                <a:ea typeface="楷体" panose="02010609060101010101" pitchFamily="49" charset="-122"/>
                <a:sym typeface="+mn-ea"/>
              </a:rPr>
              <a:t>“</a:t>
            </a:r>
            <a:r>
              <a:rPr lang="zh-CN" altLang="en-US" sz="4400" b="1">
                <a:solidFill>
                  <a:srgbClr val="000000"/>
                </a:solidFill>
                <a:ea typeface="楷体" panose="02010609060101010101" pitchFamily="49" charset="-122"/>
                <a:sym typeface="+mn-ea"/>
              </a:rPr>
              <a:t>心非木石岂无感？</a:t>
            </a:r>
            <a:r>
              <a:rPr lang="en-US" altLang="zh-CN" sz="4400" b="1">
                <a:solidFill>
                  <a:srgbClr val="000000"/>
                </a:solidFill>
                <a:ea typeface="楷体" panose="02010609060101010101" pitchFamily="49" charset="-122"/>
                <a:sym typeface="+mn-ea"/>
              </a:rPr>
              <a:t>”</a:t>
            </a:r>
            <a:r>
              <a:rPr lang="zh-CN" altLang="en-US" sz="4400" b="1">
                <a:solidFill>
                  <a:srgbClr val="7030A0"/>
                </a:solidFill>
                <a:latin typeface="Arial" panose="020B0604020202020204" pitchFamily="34" charset="0"/>
                <a:ea typeface="隶书" pitchFamily="49" charset="-122"/>
              </a:rPr>
              <a:t>写出了什么感情？ </a:t>
            </a:r>
          </a:p>
        </p:txBody>
      </p:sp>
      <p:sp>
        <p:nvSpPr>
          <p:cNvPr id="12295" name="Text Box 7"/>
          <p:cNvSpPr txBox="1"/>
          <p:nvPr/>
        </p:nvSpPr>
        <p:spPr>
          <a:xfrm>
            <a:off x="1090295" y="2028190"/>
            <a:ext cx="7239000" cy="4461510"/>
          </a:xfrm>
          <a:prstGeom prst="rect">
            <a:avLst/>
          </a:prstGeom>
          <a:noFill/>
          <a:ln w="9525">
            <a:noFill/>
          </a:ln>
        </p:spPr>
        <p:txBody>
          <a:bodyPr anchor="t">
            <a:spAutoFit/>
          </a:bodyPr>
          <a:lstStyle/>
          <a:p>
            <a:pPr>
              <a:spcBef>
                <a:spcPct val="50000"/>
              </a:spcBef>
            </a:pPr>
            <a:r>
              <a:rPr lang="zh-CN" altLang="en-US" sz="3600" b="1">
                <a:solidFill>
                  <a:srgbClr val="3366FF"/>
                </a:solidFill>
                <a:latin typeface="Arial" panose="020B0604020202020204" pitchFamily="34" charset="0"/>
                <a:ea typeface="楷体_GB2312" pitchFamily="49" charset="-122"/>
              </a:rPr>
              <a:t>　</a:t>
            </a:r>
            <a:r>
              <a:rPr lang="zh-CN" altLang="en-US" sz="3600" b="1">
                <a:solidFill>
                  <a:schemeClr val="bg2"/>
                </a:solidFill>
                <a:latin typeface="Arial" panose="020B0604020202020204" pitchFamily="34" charset="0"/>
                <a:ea typeface="楷体_GB2312" pitchFamily="49" charset="-122"/>
              </a:rPr>
              <a:t>对前面几句的</a:t>
            </a:r>
            <a:r>
              <a:rPr lang="zh-CN" altLang="en-US" sz="4400" b="1">
                <a:solidFill>
                  <a:srgbClr val="FF0000"/>
                </a:solidFill>
                <a:latin typeface="Arial" panose="020B0604020202020204" pitchFamily="34" charset="0"/>
                <a:ea typeface="楷体_GB2312" pitchFamily="49" charset="-122"/>
              </a:rPr>
              <a:t>总结</a:t>
            </a:r>
            <a:r>
              <a:rPr lang="zh-CN" altLang="en-US" sz="3600" b="1">
                <a:solidFill>
                  <a:schemeClr val="bg2"/>
                </a:solidFill>
                <a:latin typeface="Arial" panose="020B0604020202020204" pitchFamily="34" charset="0"/>
                <a:ea typeface="楷体_GB2312" pitchFamily="49" charset="-122"/>
              </a:rPr>
              <a:t>，诗人对那驱不散的愁苦，实系于对世事的感慨，心并非无知无觉的木石，理的劝喻，酒的麻醉，都不能使心如槁木，用</a:t>
            </a:r>
            <a:r>
              <a:rPr lang="zh-CN" altLang="en-US" sz="3600" b="1">
                <a:solidFill>
                  <a:srgbClr val="FF0000"/>
                </a:solidFill>
                <a:latin typeface="Arial" panose="020B0604020202020204" pitchFamily="34" charset="0"/>
                <a:ea typeface="楷体_GB2312" pitchFamily="49" charset="-122"/>
              </a:rPr>
              <a:t>反问</a:t>
            </a:r>
            <a:r>
              <a:rPr lang="zh-CN" altLang="en-US" sz="3600" b="1">
                <a:solidFill>
                  <a:schemeClr val="bg2"/>
                </a:solidFill>
                <a:latin typeface="Arial" panose="020B0604020202020204" pitchFamily="34" charset="0"/>
                <a:ea typeface="楷体_GB2312" pitchFamily="49" charset="-122"/>
              </a:rPr>
              <a:t>的句式，</a:t>
            </a:r>
            <a:r>
              <a:rPr lang="zh-CN" altLang="en-US" sz="4400" b="1">
                <a:solidFill>
                  <a:srgbClr val="FF0000"/>
                </a:solidFill>
                <a:latin typeface="Arial" panose="020B0604020202020204" pitchFamily="34" charset="0"/>
                <a:ea typeface="楷体_GB2312" pitchFamily="49" charset="-122"/>
              </a:rPr>
              <a:t>冲决了自我克制的堤防，</a:t>
            </a:r>
            <a:r>
              <a:rPr lang="zh-CN" altLang="en-US" sz="3600" b="1">
                <a:solidFill>
                  <a:schemeClr val="bg2"/>
                </a:solidFill>
                <a:latin typeface="Arial" panose="020B0604020202020204" pitchFamily="34" charset="0"/>
                <a:ea typeface="楷体_GB2312" pitchFamily="49" charset="-122"/>
              </a:rPr>
              <a:t>使全诗的情感达到了高潮，表达了诗人的</a:t>
            </a:r>
            <a:r>
              <a:rPr lang="zh-CN" altLang="en-US" sz="4400" b="1">
                <a:solidFill>
                  <a:srgbClr val="FF0000"/>
                </a:solidFill>
                <a:latin typeface="Arial" panose="020B0604020202020204" pitchFamily="34" charset="0"/>
                <a:ea typeface="楷体_GB2312" pitchFamily="49" charset="-122"/>
              </a:rPr>
              <a:t>抗争</a:t>
            </a:r>
            <a:r>
              <a:rPr lang="zh-CN" altLang="en-US" sz="3600" b="1">
                <a:solidFill>
                  <a:schemeClr val="bg2"/>
                </a:solidFill>
                <a:latin typeface="Arial" panose="020B0604020202020204" pitchFamily="34" charset="0"/>
                <a:ea typeface="楷体_GB2312" pitchFamily="49"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294"/>
                                        </p:tgtEl>
                                        <p:attrNameLst>
                                          <p:attrName>style.visibility</p:attrName>
                                        </p:attrNameLst>
                                      </p:cBhvr>
                                      <p:to>
                                        <p:strVal val="visible"/>
                                      </p:to>
                                    </p:set>
                                    <p:animEffect transition="in" filter="circle(in)">
                                      <p:cBhvr>
                                        <p:cTn id="7" dur="2000"/>
                                        <p:tgtEl>
                                          <p:spTgt spid="1229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2295"/>
                                        </p:tgtEl>
                                        <p:attrNameLst>
                                          <p:attrName>style.visibility</p:attrName>
                                        </p:attrNameLst>
                                      </p:cBhvr>
                                      <p:to>
                                        <p:strVal val="visible"/>
                                      </p:to>
                                    </p:set>
                                    <p:animEffect transition="in" filter="circle(in)">
                                      <p:cBhvr>
                                        <p:cTn id="12" dur="1000"/>
                                        <p:tgtEl>
                                          <p:spTgt spid="1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p:bldP spid="1229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3" name="Rectangle 2"/>
          <p:cNvSpPr>
            <a:spLocks noGrp="1"/>
          </p:cNvSpPr>
          <p:nvPr>
            <p:ph type="title"/>
          </p:nvPr>
        </p:nvSpPr>
        <p:spPr>
          <a:xfrm>
            <a:off x="236855" y="238760"/>
            <a:ext cx="8943975" cy="1143000"/>
          </a:xfrm>
        </p:spPr>
        <p:txBody>
          <a:bodyPr wrap="square" lIns="91440" tIns="45720" rIns="91440" bIns="45720" anchor="ctr"/>
          <a:lstStyle/>
          <a:p>
            <a:pPr eaLnBrk="1" hangingPunct="1"/>
            <a:r>
              <a:rPr lang="en-US" altLang="zh-CN">
                <a:latin typeface="Arial" panose="020B0604020202020204" pitchFamily="34" charset="0"/>
                <a:ea typeface="楷体" panose="02010609060101010101" pitchFamily="49" charset="-122"/>
                <a:sym typeface="+mn-ea"/>
              </a:rPr>
              <a:t>“</a:t>
            </a:r>
            <a:r>
              <a:rPr lang="zh-CN" altLang="en-US">
                <a:latin typeface="Arial" panose="020B0604020202020204" pitchFamily="34" charset="0"/>
                <a:ea typeface="楷体" panose="02010609060101010101" pitchFamily="49" charset="-122"/>
                <a:sym typeface="+mn-ea"/>
              </a:rPr>
              <a:t>吞声踯躅不敢言</a:t>
            </a:r>
            <a:r>
              <a:rPr lang="en-US" altLang="zh-CN">
                <a:latin typeface="Arial" panose="020B0604020202020204" pitchFamily="34" charset="0"/>
                <a:ea typeface="楷体" panose="02010609060101010101" pitchFamily="49" charset="-122"/>
                <a:sym typeface="+mn-ea"/>
              </a:rPr>
              <a:t>”</a:t>
            </a:r>
            <a:r>
              <a:rPr lang="zh-CN" altLang="en-US" b="1">
                <a:solidFill>
                  <a:srgbClr val="7030A0"/>
                </a:solidFill>
                <a:ea typeface="隶书" pitchFamily="49" charset="-122"/>
              </a:rPr>
              <a:t>写出了什么感情？</a:t>
            </a:r>
          </a:p>
        </p:txBody>
      </p:sp>
      <p:sp>
        <p:nvSpPr>
          <p:cNvPr id="21507" name="Rectangle 3"/>
          <p:cNvSpPr>
            <a:spLocks noGrp="1"/>
          </p:cNvSpPr>
          <p:nvPr>
            <p:ph idx="1"/>
          </p:nvPr>
        </p:nvSpPr>
        <p:spPr>
          <a:xfrm>
            <a:off x="457200" y="1600200"/>
            <a:ext cx="8310245" cy="4631690"/>
          </a:xfrm>
        </p:spPr>
        <p:txBody>
          <a:bodyPr wrap="square" lIns="91440" tIns="45720" rIns="91440" bIns="45720" anchor="t"/>
          <a:lstStyle/>
          <a:p>
            <a:pPr eaLnBrk="1" hangingPunct="1">
              <a:spcBef>
                <a:spcPct val="50000"/>
              </a:spcBef>
              <a:buNone/>
            </a:pPr>
            <a:r>
              <a:rPr lang="en-US" altLang="zh-CN" sz="4000" b="1"/>
              <a:t>          </a:t>
            </a:r>
            <a:r>
              <a:rPr lang="zh-CN" altLang="en-US" sz="4000" b="1">
                <a:latin typeface="宋体" panose="02010600030101010101" pitchFamily="2" charset="-122"/>
                <a:ea typeface="宋体" panose="02010600030101010101" pitchFamily="2" charset="-122"/>
                <a:cs typeface="宋体" panose="02010600030101010101" pitchFamily="2" charset="-122"/>
              </a:rPr>
              <a:t>表达的是作者心中的</a:t>
            </a:r>
            <a:r>
              <a:rPr lang="zh-CN" altLang="en-US" sz="4800" b="1">
                <a:solidFill>
                  <a:srgbClr val="FF0000"/>
                </a:solidFill>
                <a:latin typeface="宋体" panose="02010600030101010101" pitchFamily="2" charset="-122"/>
                <a:ea typeface="宋体" panose="02010600030101010101" pitchFamily="2" charset="-122"/>
                <a:cs typeface="宋体" panose="02010600030101010101" pitchFamily="2" charset="-122"/>
              </a:rPr>
              <a:t>无奈</a:t>
            </a:r>
            <a:r>
              <a:rPr lang="zh-CN" altLang="en-US" sz="4000" b="1">
                <a:latin typeface="宋体" panose="02010600030101010101" pitchFamily="2" charset="-122"/>
                <a:ea typeface="宋体" panose="02010600030101010101" pitchFamily="2" charset="-122"/>
                <a:cs typeface="宋体" panose="02010600030101010101" pitchFamily="2" charset="-122"/>
              </a:rPr>
              <a:t>，“岂无感”越是激昂，“不敢言”的痛苦就越是深沉。两句构成了一种鲜明的对照，将诗人</a:t>
            </a:r>
            <a:r>
              <a:rPr lang="zh-CN" altLang="en-US" sz="4800" b="1">
                <a:solidFill>
                  <a:srgbClr val="0000CC"/>
                </a:solidFill>
                <a:latin typeface="宋体" panose="02010600030101010101" pitchFamily="2" charset="-122"/>
                <a:ea typeface="宋体" panose="02010600030101010101" pitchFamily="2" charset="-122"/>
                <a:cs typeface="宋体" panose="02010600030101010101" pitchFamily="2" charset="-122"/>
              </a:rPr>
              <a:t>忍辱负重、矛盾痛苦</a:t>
            </a:r>
            <a:r>
              <a:rPr lang="zh-CN" altLang="en-US" sz="4000" b="1">
                <a:latin typeface="宋体" panose="02010600030101010101" pitchFamily="2" charset="-122"/>
                <a:ea typeface="宋体" panose="02010600030101010101" pitchFamily="2" charset="-122"/>
                <a:cs typeface="宋体" panose="02010600030101010101" pitchFamily="2" charset="-122"/>
              </a:rPr>
              <a:t>的精神状况表现得淋漓尽致。 </a:t>
            </a:r>
          </a:p>
          <a:p>
            <a:pPr eaLnBrk="1" hangingPunct="1"/>
            <a:endParaRPr lang="en-US" altLang="zh-CN" sz="4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 calcmode="lin" valueType="num">
                                      <p:cBhvr additive="base">
                                        <p:cTn id="7" dur="500" fill="hold"/>
                                        <p:tgtEl>
                                          <p:spTgt spid="215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5" name="Text Box 5"/>
          <p:cNvSpPr txBox="1"/>
          <p:nvPr/>
        </p:nvSpPr>
        <p:spPr>
          <a:xfrm>
            <a:off x="523240" y="16510"/>
            <a:ext cx="4419600" cy="1006475"/>
          </a:xfrm>
          <a:prstGeom prst="rect">
            <a:avLst/>
          </a:prstGeom>
          <a:noFill/>
          <a:ln w="9525">
            <a:noFill/>
          </a:ln>
        </p:spPr>
        <p:txBody>
          <a:bodyPr anchor="t">
            <a:spAutoFit/>
          </a:bodyPr>
          <a:lstStyle/>
          <a:p>
            <a:pPr>
              <a:spcBef>
                <a:spcPct val="50000"/>
              </a:spcBef>
            </a:pPr>
            <a:r>
              <a:rPr lang="zh-CN" altLang="en-US" sz="6000" b="1">
                <a:solidFill>
                  <a:srgbClr val="0000CC"/>
                </a:solidFill>
                <a:latin typeface="Arial" panose="020B0604020202020204" pitchFamily="34" charset="0"/>
                <a:ea typeface="宋体" panose="02010600030101010101" pitchFamily="2" charset="-122"/>
              </a:rPr>
              <a:t>全诗小结：</a:t>
            </a:r>
          </a:p>
        </p:txBody>
      </p:sp>
      <p:graphicFrame>
        <p:nvGraphicFramePr>
          <p:cNvPr id="3" name="图示 2"/>
          <p:cNvGraphicFramePr/>
          <p:nvPr/>
        </p:nvGraphicFramePr>
        <p:xfrm>
          <a:off x="325120" y="1190625"/>
          <a:ext cx="8033385" cy="53778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5365">
                                            <p:txEl>
                                              <p:pRg st="0" end="0"/>
                                            </p:txEl>
                                          </p:spTgt>
                                        </p:tgtEl>
                                        <p:attrNameLst>
                                          <p:attrName>style.visibility</p:attrName>
                                        </p:attrNameLst>
                                      </p:cBhvr>
                                      <p:to>
                                        <p:strVal val="visible"/>
                                      </p:to>
                                    </p:set>
                                    <p:animEffect transition="in" filter="blinds(horizontal)">
                                      <p:cBhvr>
                                        <p:cTn id="7" dur="500"/>
                                        <p:tgtEl>
                                          <p:spTgt spid="1536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3"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3" name="Text Box 5"/>
          <p:cNvSpPr txBox="1"/>
          <p:nvPr/>
        </p:nvSpPr>
        <p:spPr>
          <a:xfrm>
            <a:off x="304800" y="990600"/>
            <a:ext cx="8153400" cy="3292475"/>
          </a:xfrm>
          <a:prstGeom prst="rect">
            <a:avLst/>
          </a:prstGeom>
          <a:noFill/>
          <a:ln w="9525">
            <a:noFill/>
          </a:ln>
        </p:spPr>
        <p:txBody>
          <a:bodyPr anchor="t">
            <a:spAutoFit/>
          </a:bodyPr>
          <a:lstStyle/>
          <a:p>
            <a:pPr>
              <a:spcBef>
                <a:spcPct val="50000"/>
              </a:spcBef>
            </a:pPr>
            <a:r>
              <a:rPr lang="zh-CN" altLang="en-US" sz="6000">
                <a:solidFill>
                  <a:srgbClr val="0000CC"/>
                </a:solidFill>
                <a:latin typeface="黑体" panose="02010609060101010101" pitchFamily="2" charset="-122"/>
                <a:ea typeface="黑体" panose="02010609060101010101" pitchFamily="2" charset="-122"/>
              </a:rPr>
              <a:t>问题探究：</a:t>
            </a:r>
          </a:p>
          <a:p>
            <a:pPr>
              <a:spcBef>
                <a:spcPct val="50000"/>
              </a:spcBef>
            </a:pPr>
            <a:r>
              <a:rPr lang="zh-CN" altLang="en-US" sz="6000">
                <a:latin typeface="黑体" panose="02010609060101010101" pitchFamily="2" charset="-122"/>
                <a:ea typeface="黑体" panose="02010609060101010101" pitchFamily="2" charset="-122"/>
              </a:rPr>
              <a:t>    </a:t>
            </a:r>
            <a:r>
              <a:rPr lang="zh-CN" altLang="en-US" sz="6000">
                <a:solidFill>
                  <a:srgbClr val="C00000"/>
                </a:solidFill>
                <a:latin typeface="黑体" panose="02010609060101010101" pitchFamily="2" charset="-122"/>
                <a:ea typeface="黑体" panose="02010609060101010101" pitchFamily="2" charset="-122"/>
              </a:rPr>
              <a:t>诗人认命不认命？</a:t>
            </a:r>
            <a:r>
              <a:rPr lang="zh-CN" altLang="en-US" sz="6000">
                <a:latin typeface="Arial" panose="020B0604020202020204" pitchFamily="34" charset="0"/>
                <a:ea typeface="黑体" panose="02010609060101010101" pitchFamily="2" charset="-122"/>
              </a:rPr>
              <a:t> </a:t>
            </a:r>
            <a:r>
              <a:rPr lang="zh-CN" altLang="en-US" sz="6000">
                <a:latin typeface="黑体" panose="02010609060101010101" pitchFamily="2" charset="-122"/>
                <a:ea typeface="黑体" panose="02010609060101010101" pitchFamily="2" charset="-122"/>
              </a:rPr>
              <a:t/>
            </a:r>
            <a:br>
              <a:rPr lang="zh-CN" altLang="en-US" sz="6000">
                <a:latin typeface="黑体" panose="02010609060101010101" pitchFamily="2" charset="-122"/>
                <a:ea typeface="黑体" panose="02010609060101010101" pitchFamily="2" charset="-122"/>
              </a:rPr>
            </a:br>
            <a:endParaRPr lang="zh-CN" altLang="en-US" sz="6000">
              <a:latin typeface="黑体" panose="02010609060101010101" pitchFamily="2" charset="-122"/>
              <a:ea typeface="黑体" panose="02010609060101010101" pitchFamily="2" charset="-122"/>
            </a:endParaRPr>
          </a:p>
        </p:txBody>
      </p:sp>
      <p:sp>
        <p:nvSpPr>
          <p:cNvPr id="4" name="流程图: 过程 3"/>
          <p:cNvSpPr/>
          <p:nvPr/>
        </p:nvSpPr>
        <p:spPr>
          <a:xfrm>
            <a:off x="516890" y="5539740"/>
            <a:ext cx="1872615" cy="504190"/>
          </a:xfrm>
          <a:prstGeom prst="flowChartProcess">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lang="zh-CN" altLang="en-US" sz="2800" b="1">
                <a:solidFill>
                  <a:srgbClr val="0000CC"/>
                </a:solidFill>
                <a:sym typeface="+mn-ea"/>
              </a:rPr>
              <a:t>平静压抑</a:t>
            </a:r>
            <a:endParaRPr kumimoji="0" lang="zh-CN" altLang="en-US" sz="2800" b="1" i="0" u="none" strike="noStrike" cap="none" normalizeH="0" baseline="0" smtClean="0">
              <a:ln>
                <a:noFill/>
              </a:ln>
              <a:solidFill>
                <a:srgbClr val="0000CC"/>
              </a:solidFill>
              <a:effectLst/>
              <a:latin typeface="Arial" panose="020B0604020202020204" pitchFamily="34" charset="0"/>
              <a:ea typeface="宋体" panose="02010600030101010101" pitchFamily="2" charset="-122"/>
              <a:sym typeface="+mn-ea"/>
            </a:endParaRPr>
          </a:p>
        </p:txBody>
      </p:sp>
      <p:sp>
        <p:nvSpPr>
          <p:cNvPr id="5" name="流程图: 过程 4"/>
          <p:cNvSpPr/>
          <p:nvPr/>
        </p:nvSpPr>
        <p:spPr>
          <a:xfrm>
            <a:off x="2891790" y="4519295"/>
            <a:ext cx="1706880" cy="577850"/>
          </a:xfrm>
          <a:prstGeom prst="flowChartProcess">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lang="zh-CN" altLang="en-US" sz="2800" b="1">
                <a:solidFill>
                  <a:srgbClr val="0000CC"/>
                </a:solidFill>
                <a:sym typeface="+mn-ea"/>
              </a:rPr>
              <a:t>悲愤难抑</a:t>
            </a:r>
            <a:endParaRPr kumimoji="0" lang="zh-CN" altLang="en-US" sz="2800" b="1" i="0" u="none" strike="noStrike" cap="none" normalizeH="0" baseline="0" smtClean="0">
              <a:ln>
                <a:noFill/>
              </a:ln>
              <a:solidFill>
                <a:srgbClr val="0000CC"/>
              </a:solidFill>
              <a:effectLst/>
              <a:latin typeface="Arial" panose="020B0604020202020204" pitchFamily="34" charset="0"/>
              <a:ea typeface="宋体" panose="02010600030101010101" pitchFamily="2" charset="-122"/>
              <a:sym typeface="+mn-ea"/>
            </a:endParaRPr>
          </a:p>
        </p:txBody>
      </p:sp>
      <p:sp>
        <p:nvSpPr>
          <p:cNvPr id="8" name="流程图: 过程 7"/>
          <p:cNvSpPr/>
          <p:nvPr/>
        </p:nvSpPr>
        <p:spPr>
          <a:xfrm>
            <a:off x="4795520" y="3578225"/>
            <a:ext cx="1849755" cy="483235"/>
          </a:xfrm>
          <a:prstGeom prst="flowChartProcess">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lang="zh-CN" altLang="en-US" sz="2800" b="1">
                <a:solidFill>
                  <a:srgbClr val="0000CC"/>
                </a:solidFill>
                <a:sym typeface="+mn-ea"/>
              </a:rPr>
              <a:t>激昂抗争</a:t>
            </a:r>
            <a:endParaRPr kumimoji="0" lang="zh-CN" altLang="en-US" sz="2800" b="1" i="0" u="none" strike="noStrike" cap="none" normalizeH="0" baseline="0" smtClean="0">
              <a:ln>
                <a:noFill/>
              </a:ln>
              <a:solidFill>
                <a:srgbClr val="0000CC"/>
              </a:solidFill>
              <a:effectLst/>
              <a:latin typeface="Arial" panose="020B0604020202020204" pitchFamily="34" charset="0"/>
              <a:ea typeface="宋体" panose="02010600030101010101" pitchFamily="2" charset="-122"/>
              <a:sym typeface="+mn-ea"/>
            </a:endParaRPr>
          </a:p>
        </p:txBody>
      </p:sp>
      <p:sp>
        <p:nvSpPr>
          <p:cNvPr id="6" name="流程图: 过程 5"/>
          <p:cNvSpPr/>
          <p:nvPr/>
        </p:nvSpPr>
        <p:spPr>
          <a:xfrm>
            <a:off x="7293610" y="5539740"/>
            <a:ext cx="1722120" cy="546100"/>
          </a:xfrm>
          <a:prstGeom prst="flowChartProcess">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lang="zh-CN" altLang="en-US" sz="2800" b="1">
                <a:solidFill>
                  <a:srgbClr val="0000CC"/>
                </a:solidFill>
                <a:sym typeface="+mn-ea"/>
              </a:rPr>
              <a:t>无奈压抑</a:t>
            </a:r>
            <a:endParaRPr kumimoji="0" lang="zh-CN" altLang="en-US" sz="2800" b="1" i="0" u="none" strike="noStrike" cap="none" normalizeH="0" baseline="0" smtClean="0">
              <a:ln>
                <a:noFill/>
              </a:ln>
              <a:solidFill>
                <a:srgbClr val="0000CC"/>
              </a:solidFill>
              <a:effectLst/>
              <a:latin typeface="Arial" panose="020B0604020202020204" pitchFamily="34" charset="0"/>
              <a:ea typeface="宋体" panose="02010600030101010101" pitchFamily="2" charset="-122"/>
              <a:sym typeface="+mn-ea"/>
            </a:endParaRPr>
          </a:p>
        </p:txBody>
      </p:sp>
      <p:sp>
        <p:nvSpPr>
          <p:cNvPr id="7" name="下箭头标注 6"/>
          <p:cNvSpPr/>
          <p:nvPr/>
        </p:nvSpPr>
        <p:spPr>
          <a:xfrm>
            <a:off x="720090" y="4304030"/>
            <a:ext cx="1008380" cy="1008380"/>
          </a:xfrm>
          <a:prstGeom prst="downArrowCallou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3200" b="1" i="0" u="none" strike="noStrike" cap="none" normalizeH="0" baseline="0" smtClean="0">
                <a:ln>
                  <a:noFill/>
                </a:ln>
                <a:solidFill>
                  <a:srgbClr val="C00000"/>
                </a:solidFill>
                <a:effectLst/>
                <a:latin typeface="Arial" panose="020B0604020202020204" pitchFamily="34" charset="0"/>
                <a:ea typeface="宋体" panose="02010600030101010101" pitchFamily="2" charset="-122"/>
              </a:rPr>
              <a:t>认命</a:t>
            </a:r>
          </a:p>
        </p:txBody>
      </p:sp>
      <p:sp>
        <p:nvSpPr>
          <p:cNvPr id="11" name="上箭头标注 10"/>
          <p:cNvSpPr/>
          <p:nvPr/>
        </p:nvSpPr>
        <p:spPr>
          <a:xfrm>
            <a:off x="3977640" y="5312410"/>
            <a:ext cx="1727835" cy="1224280"/>
          </a:xfrm>
          <a:prstGeom prst="upArrowCallou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4000" b="1" i="0" u="none" strike="noStrike" cap="none" normalizeH="0" baseline="0" smtClean="0">
                <a:ln>
                  <a:noFill/>
                </a:ln>
                <a:solidFill>
                  <a:srgbClr val="C00000"/>
                </a:solidFill>
                <a:effectLst/>
                <a:latin typeface="黑体" panose="02010609060101010101" pitchFamily="2" charset="-122"/>
                <a:ea typeface="黑体" panose="02010609060101010101" pitchFamily="2" charset="-122"/>
              </a:rPr>
              <a:t>不认命</a:t>
            </a:r>
          </a:p>
        </p:txBody>
      </p:sp>
      <p:sp>
        <p:nvSpPr>
          <p:cNvPr id="12" name="下箭头标注 11"/>
          <p:cNvSpPr/>
          <p:nvPr/>
        </p:nvSpPr>
        <p:spPr>
          <a:xfrm>
            <a:off x="7547610" y="4304030"/>
            <a:ext cx="1008380" cy="1008380"/>
          </a:xfrm>
          <a:prstGeom prst="downArrowCallou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3200" b="1" i="0" u="none" strike="noStrike" cap="none" normalizeH="0" baseline="0" smtClean="0">
                <a:ln>
                  <a:noFill/>
                </a:ln>
                <a:solidFill>
                  <a:srgbClr val="C00000"/>
                </a:solidFill>
                <a:effectLst/>
                <a:latin typeface="Arial" panose="020B0604020202020204" pitchFamily="34" charset="0"/>
                <a:ea typeface="宋体" panose="02010600030101010101" pitchFamily="2" charset="-122"/>
              </a:rPr>
              <a:t>认命</a:t>
            </a:r>
          </a:p>
        </p:txBody>
      </p:sp>
      <p:sp>
        <p:nvSpPr>
          <p:cNvPr id="15365" name="Text Box 5"/>
          <p:cNvSpPr txBox="1"/>
          <p:nvPr/>
        </p:nvSpPr>
        <p:spPr>
          <a:xfrm>
            <a:off x="44450" y="-24130"/>
            <a:ext cx="8674735" cy="1014730"/>
          </a:xfrm>
          <a:prstGeom prst="rect">
            <a:avLst/>
          </a:prstGeom>
          <a:noFill/>
          <a:ln w="9525">
            <a:noFill/>
          </a:ln>
        </p:spPr>
        <p:txBody>
          <a:bodyPr wrap="square" anchor="t">
            <a:spAutoFit/>
          </a:bodyPr>
          <a:lstStyle/>
          <a:p>
            <a:pPr>
              <a:spcBef>
                <a:spcPct val="50000"/>
              </a:spcBef>
            </a:pPr>
            <a:r>
              <a:rPr lang="zh-CN" altLang="en-US" sz="6000" b="1">
                <a:solidFill>
                  <a:srgbClr val="0000CC"/>
                </a:solidFill>
                <a:latin typeface="Arial" panose="020B0604020202020204" pitchFamily="34" charset="0"/>
                <a:ea typeface="宋体" panose="02010600030101010101" pitchFamily="2" charset="-122"/>
              </a:rPr>
              <a:t>请画出诗人情感变化曲线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3" presetClass="entr" presetSubtype="0"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53" presetClass="entr" presetSubtype="0" fill="hold" grpId="0" nodeType="clickEffect">
                                  <p:stCondLst>
                                    <p:cond delay="0"/>
                                  </p:stCondLst>
                                  <p:childTnLst>
                                    <p:set>
                                      <p:cBhvr>
                                        <p:cTn id="31" dur="1" fill="hold">
                                          <p:stCondLst>
                                            <p:cond delay="0"/>
                                          </p:stCondLst>
                                        </p:cTn>
                                        <p:tgtEl>
                                          <p:spTgt spid="8193"/>
                                        </p:tgtEl>
                                        <p:attrNameLst>
                                          <p:attrName>style.visibility</p:attrName>
                                        </p:attrNameLst>
                                      </p:cBhvr>
                                      <p:to>
                                        <p:strVal val="visible"/>
                                      </p:to>
                                    </p:set>
                                    <p:anim calcmode="lin" valueType="num">
                                      <p:cBhvr>
                                        <p:cTn id="32" dur="500" fill="hold"/>
                                        <p:tgtEl>
                                          <p:spTgt spid="8193"/>
                                        </p:tgtEl>
                                        <p:attrNameLst>
                                          <p:attrName>ppt_w</p:attrName>
                                        </p:attrNameLst>
                                      </p:cBhvr>
                                      <p:tavLst>
                                        <p:tav tm="0">
                                          <p:val>
                                            <p:fltVal val="0"/>
                                          </p:val>
                                        </p:tav>
                                        <p:tav tm="100000">
                                          <p:val>
                                            <p:strVal val="#ppt_w"/>
                                          </p:val>
                                        </p:tav>
                                      </p:tavLst>
                                    </p:anim>
                                    <p:anim calcmode="lin" valueType="num">
                                      <p:cBhvr>
                                        <p:cTn id="33" dur="500" fill="hold"/>
                                        <p:tgtEl>
                                          <p:spTgt spid="8193"/>
                                        </p:tgtEl>
                                        <p:attrNameLst>
                                          <p:attrName>ppt_h</p:attrName>
                                        </p:attrNameLst>
                                      </p:cBhvr>
                                      <p:tavLst>
                                        <p:tav tm="0">
                                          <p:val>
                                            <p:fltVal val="0"/>
                                          </p:val>
                                        </p:tav>
                                        <p:tav tm="100000">
                                          <p:val>
                                            <p:strVal val="#ppt_h"/>
                                          </p:val>
                                        </p:tav>
                                      </p:tavLst>
                                    </p:anim>
                                    <p:animEffect transition="in" filter="fade">
                                      <p:cBhvr>
                                        <p:cTn id="34" dur="500"/>
                                        <p:tgtEl>
                                          <p:spTgt spid="8193"/>
                                        </p:tgtEl>
                                      </p:cBhvr>
                                    </p:animEffect>
                                  </p:childTnLst>
                                </p:cTn>
                              </p:par>
                              <p:par>
                                <p:cTn id="35" presetID="3" presetClass="exit" presetSubtype="10" fill="hold" grpId="0" nodeType="withEffect">
                                  <p:stCondLst>
                                    <p:cond delay="0"/>
                                  </p:stCondLst>
                                  <p:childTnLst>
                                    <p:animEffect transition="out" filter="blinds(horizontal)">
                                      <p:cBhvr>
                                        <p:cTn id="36" dur="500"/>
                                        <p:tgtEl>
                                          <p:spTgt spid="15365"/>
                                        </p:tgtEl>
                                      </p:cBhvr>
                                    </p:animEffect>
                                    <p:set>
                                      <p:cBhvr>
                                        <p:cTn id="37" dur="1" fill="hold">
                                          <p:stCondLst>
                                            <p:cond delay="499"/>
                                          </p:stCondLst>
                                        </p:cTn>
                                        <p:tgtEl>
                                          <p:spTgt spid="15365"/>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afterGroup">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53"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53"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500" fill="hold"/>
                                        <p:tgtEl>
                                          <p:spTgt spid="12"/>
                                        </p:tgtEl>
                                        <p:attrNameLst>
                                          <p:attrName>ppt_w</p:attrName>
                                        </p:attrNameLst>
                                      </p:cBhvr>
                                      <p:tavLst>
                                        <p:tav tm="0">
                                          <p:val>
                                            <p:fltVal val="0"/>
                                          </p:val>
                                        </p:tav>
                                        <p:tav tm="100000">
                                          <p:val>
                                            <p:strVal val="#ppt_w"/>
                                          </p:val>
                                        </p:tav>
                                      </p:tavLst>
                                    </p:anim>
                                    <p:anim calcmode="lin" valueType="num">
                                      <p:cBhvr>
                                        <p:cTn id="57" dur="500" fill="hold"/>
                                        <p:tgtEl>
                                          <p:spTgt spid="12"/>
                                        </p:tgtEl>
                                        <p:attrNameLst>
                                          <p:attrName>ppt_h</p:attrName>
                                        </p:attrNameLst>
                                      </p:cBhvr>
                                      <p:tavLst>
                                        <p:tav tm="0">
                                          <p:val>
                                            <p:fltVal val="0"/>
                                          </p:val>
                                        </p:tav>
                                        <p:tav tm="100000">
                                          <p:val>
                                            <p:strVal val="#ppt_h"/>
                                          </p:val>
                                        </p:tav>
                                      </p:tavLst>
                                    </p:anim>
                                    <p:animEffect transition="in" filter="fade">
                                      <p:cBhvr>
                                        <p:cTn id="5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 grpId="0"/>
      <p:bldP spid="4" grpId="0" animBg="1"/>
      <p:bldP spid="5" grpId="1" animBg="1"/>
      <p:bldP spid="8" grpId="0" animBg="1"/>
      <p:bldP spid="6" grpId="0" animBg="1"/>
      <p:bldP spid="7" grpId="0" animBg="1"/>
      <p:bldP spid="11" grpId="0" animBg="1"/>
      <p:bldP spid="12" grpId="0" animBg="1"/>
      <p:bldP spid="1536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9" name="Rectangle 3"/>
          <p:cNvSpPr>
            <a:spLocks noGrp="1"/>
          </p:cNvSpPr>
          <p:nvPr>
            <p:ph idx="1"/>
          </p:nvPr>
        </p:nvSpPr>
        <p:spPr>
          <a:xfrm>
            <a:off x="457200" y="1600200"/>
            <a:ext cx="7696200" cy="4983163"/>
          </a:xfrm>
        </p:spPr>
        <p:txBody>
          <a:bodyPr wrap="square" lIns="91440" tIns="45720" rIns="91440" bIns="45720" anchor="t"/>
          <a:lstStyle/>
          <a:p>
            <a:pPr eaLnBrk="1" hangingPunct="1">
              <a:buNone/>
            </a:pPr>
            <a:r>
              <a:rPr lang="en-US" altLang="zh-CN" sz="5400" b="1"/>
              <a:t>        </a:t>
            </a:r>
            <a:r>
              <a:rPr lang="zh-CN" altLang="en-US" sz="4800" b="1"/>
              <a:t>本文写诗人在</a:t>
            </a:r>
            <a:r>
              <a:rPr lang="zh-CN" altLang="en-US" sz="4800" b="1">
                <a:solidFill>
                  <a:srgbClr val="0000CC"/>
                </a:solidFill>
              </a:rPr>
              <a:t>门阀制度重压</a:t>
            </a:r>
            <a:r>
              <a:rPr lang="zh-CN" altLang="en-US" sz="4800" b="1"/>
              <a:t>下的</a:t>
            </a:r>
            <a:r>
              <a:rPr lang="zh-CN" altLang="en-US" sz="4800" b="1">
                <a:solidFill>
                  <a:srgbClr val="0000CC"/>
                </a:solidFill>
              </a:rPr>
              <a:t>怀才不遇</a:t>
            </a:r>
            <a:r>
              <a:rPr lang="zh-CN" altLang="en-US" sz="4800" b="1"/>
              <a:t>，抒发愁苦的感叹，表达了</a:t>
            </a:r>
            <a:r>
              <a:rPr lang="zh-CN" altLang="en-US" sz="4800" b="1">
                <a:solidFill>
                  <a:srgbClr val="FF0000"/>
                </a:solidFill>
              </a:rPr>
              <a:t>深感世路艰难激发起的愤慨不平之情</a:t>
            </a:r>
            <a:r>
              <a:rPr lang="zh-CN" altLang="en-US" sz="4800" b="1"/>
              <a:t>。</a:t>
            </a:r>
          </a:p>
        </p:txBody>
      </p:sp>
      <p:sp>
        <p:nvSpPr>
          <p:cNvPr id="14338" name="Text Box 5"/>
          <p:cNvSpPr txBox="1"/>
          <p:nvPr/>
        </p:nvSpPr>
        <p:spPr>
          <a:xfrm>
            <a:off x="838200" y="457200"/>
            <a:ext cx="2209800" cy="1006475"/>
          </a:xfrm>
          <a:prstGeom prst="rect">
            <a:avLst/>
          </a:prstGeom>
          <a:noFill/>
          <a:ln w="9525">
            <a:noFill/>
          </a:ln>
        </p:spPr>
        <p:txBody>
          <a:bodyPr anchor="t">
            <a:spAutoFit/>
          </a:bodyPr>
          <a:lstStyle/>
          <a:p>
            <a:pPr>
              <a:spcBef>
                <a:spcPct val="50000"/>
              </a:spcBef>
            </a:pPr>
            <a:r>
              <a:rPr lang="zh-CN" altLang="en-US" sz="6000" b="1">
                <a:solidFill>
                  <a:schemeClr val="bg2"/>
                </a:solidFill>
                <a:latin typeface="Arial" panose="020B0604020202020204" pitchFamily="34" charset="0"/>
                <a:ea typeface="隶书" pitchFamily="49" charset="-122"/>
              </a:rPr>
              <a:t>主旨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box(in)">
                                      <p:cBhvr>
                                        <p:cTn id="7" dur="500"/>
                                        <p:tgtEl>
                                          <p:spTgt spid="245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随堂练习</a:t>
            </a:r>
          </a:p>
        </p:txBody>
      </p:sp>
      <p:sp>
        <p:nvSpPr>
          <p:cNvPr id="3" name="内容占位符 2"/>
          <p:cNvSpPr>
            <a:spLocks noGrp="1"/>
          </p:cNvSpPr>
          <p:nvPr>
            <p:ph idx="1"/>
          </p:nvPr>
        </p:nvSpPr>
        <p:spPr>
          <a:xfrm>
            <a:off x="-34925" y="1065530"/>
            <a:ext cx="9151620" cy="5019040"/>
          </a:xfrm>
        </p:spPr>
        <p:txBody>
          <a:bodyPr/>
          <a:lstStyle/>
          <a:p>
            <a:r>
              <a:rPr lang="zh-CN" altLang="en-US" sz="2800"/>
              <a:t>（</a:t>
            </a:r>
            <a:r>
              <a:rPr lang="en-US" altLang="zh-CN" sz="2800"/>
              <a:t>1</a:t>
            </a:r>
            <a:r>
              <a:rPr lang="zh-CN" altLang="en-US" sz="2800"/>
              <a:t>）</a:t>
            </a:r>
            <a:r>
              <a:rPr lang="en-US" altLang="zh-CN" sz="2800"/>
              <a:t>“</a:t>
            </a:r>
            <a:r>
              <a:rPr lang="zh-CN" altLang="en-US" sz="2800"/>
              <a:t>抽刀断水水更流，举杯消愁愁更愁</a:t>
            </a:r>
            <a:r>
              <a:rPr lang="en-US" altLang="zh-CN" sz="2800"/>
              <a:t>”</a:t>
            </a:r>
            <a:r>
              <a:rPr lang="zh-CN" altLang="en-US" sz="2800"/>
              <a:t>，平添的几分酒意反而更激起了愁海的狂澜，在《拟行路难》中作者举杯驱愁大放悲歌的诗句是：</a:t>
            </a:r>
            <a:r>
              <a:rPr lang="zh-CN" altLang="en-US" sz="2800" u="sng"/>
              <a:t>                  ，                。</a:t>
            </a:r>
          </a:p>
          <a:p>
            <a:r>
              <a:rPr lang="zh-CN" altLang="en-US" sz="2800"/>
              <a:t>（</a:t>
            </a:r>
            <a:r>
              <a:rPr lang="en-US" altLang="zh-CN" sz="2800"/>
              <a:t>2</a:t>
            </a:r>
            <a:r>
              <a:rPr lang="zh-CN" altLang="en-US" sz="2800"/>
              <a:t>）鲍照在《拟行路难》（其四）中</a:t>
            </a:r>
            <a:r>
              <a:rPr lang="en-US" altLang="zh-CN" sz="2800"/>
              <a:t>“ </a:t>
            </a:r>
            <a:r>
              <a:rPr lang="zh-CN" altLang="en-US" sz="2800" u="sng"/>
              <a:t>                ，          。</a:t>
            </a:r>
            <a:r>
              <a:rPr lang="en-US" altLang="zh-CN" sz="2800" u="sng"/>
              <a:t>”</a:t>
            </a:r>
            <a:r>
              <a:rPr lang="zh-CN" altLang="en-US" sz="2800"/>
              <a:t>两句将其忍辱负重、矛盾痛苦的精神状态表现的淋漓尽致。</a:t>
            </a:r>
            <a:r>
              <a:rPr lang="zh-CN" altLang="en-US" sz="2800" u="sng"/>
              <a:t> </a:t>
            </a:r>
          </a:p>
          <a:p>
            <a:r>
              <a:rPr lang="en-US" altLang="zh-CN" sz="2800"/>
              <a:t>(3)</a:t>
            </a:r>
            <a:r>
              <a:rPr lang="zh-CN" altLang="en-US" sz="2800"/>
              <a:t>  鲍照《拟行路难》（其四）开头用比喻的手法对当时门第决定人生这一血统发出愤怒的控诉的诗是：</a:t>
            </a:r>
            <a:r>
              <a:rPr lang="zh-CN" altLang="en-US" sz="2800" u="sng">
                <a:sym typeface="+mn-ea"/>
              </a:rPr>
              <a:t>                  ，                。</a:t>
            </a:r>
            <a:endParaRPr lang="zh-CN" altLang="en-US" sz="2800"/>
          </a:p>
          <a:p>
            <a:r>
              <a:rPr lang="zh-CN" altLang="en-US" sz="2800"/>
              <a:t>（</a:t>
            </a:r>
            <a:r>
              <a:rPr lang="en-US" altLang="zh-CN" sz="2800"/>
              <a:t>4</a:t>
            </a:r>
            <a:r>
              <a:rPr lang="zh-CN" altLang="en-US" sz="2800"/>
              <a:t>） </a:t>
            </a:r>
            <a:r>
              <a:rPr lang="zh-CN" altLang="en-US" sz="2800">
                <a:sym typeface="+mn-ea"/>
              </a:rPr>
              <a:t>《拟行路难》（其四）中作者安慰自己要认命，不要忧愁的句子是：</a:t>
            </a:r>
            <a:r>
              <a:rPr lang="zh-CN" altLang="en-US" sz="2800" u="sng">
                <a:sym typeface="+mn-ea"/>
              </a:rPr>
              <a:t>                  ，                。</a:t>
            </a:r>
            <a:r>
              <a:rPr lang="zh-CN" altLang="en-US" sz="2800">
                <a:sym typeface="+mn-ea"/>
              </a:rPr>
              <a:t>           </a:t>
            </a:r>
            <a:r>
              <a:rPr lang="zh-CN" altLang="en-US" sz="2800"/>
              <a:t>                       </a:t>
            </a:r>
            <a:r>
              <a:rPr lang="zh-CN" altLang="en-US" sz="2800" u="sng"/>
              <a:t>     </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2571965" y="3296919"/>
            <a:ext cx="6304280" cy="1506855"/>
          </a:xfrm>
          <a:prstGeom prst="rect">
            <a:avLst/>
          </a:prstGeom>
          <a:solidFill>
            <a:srgbClr val="92D050"/>
          </a:solidFill>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000" b="1" i="0" u="none" strike="noStrike" kern="1200" cap="none" spc="0" normalizeH="0" baseline="0" noProof="0">
                <a:ln w="17780" cmpd="sng">
                  <a:solidFill>
                    <a:schemeClr val="tx1">
                      <a:lumMod val="60000"/>
                      <a:lumOff val="40000"/>
                    </a:schemeClr>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华文新魏" pitchFamily="2" charset="-122"/>
                <a:ea typeface="华文新魏" pitchFamily="2" charset="-122"/>
                <a:cs typeface="+mn-cs"/>
                <a:sym typeface="+mn-ea"/>
              </a:rPr>
              <a:t>拟</a:t>
            </a:r>
            <a:r>
              <a:rPr kumimoji="0" lang="zh-CN" altLang="en-US" sz="6000" b="1" i="0" u="none" strike="noStrike" kern="1200" cap="none" spc="0" normalizeH="0" baseline="0" noProof="0">
                <a:ln w="17780" cmpd="sng">
                  <a:solidFill>
                    <a:schemeClr val="tx1">
                      <a:lumMod val="60000"/>
                      <a:lumOff val="40000"/>
                    </a:schemeClr>
                  </a:solidFill>
                  <a:prstDash val="solid"/>
                  <a:miter lim="800000"/>
                </a:ln>
                <a:solidFill>
                  <a:schemeClr val="bg1">
                    <a:lumMod val="10000"/>
                  </a:schemeClr>
                </a:solidFill>
                <a:effectLst>
                  <a:outerShdw blurRad="50800" algn="tl" rotWithShape="0">
                    <a:srgbClr val="000000"/>
                  </a:outerShdw>
                </a:effectLst>
                <a:uLnTx/>
                <a:uFillTx/>
                <a:latin typeface="华文新魏" pitchFamily="2" charset="-122"/>
                <a:ea typeface="华文新魏" pitchFamily="2" charset="-122"/>
                <a:cs typeface="+mn-cs"/>
                <a:sym typeface="+mn-ea"/>
              </a:rPr>
              <a:t>行路难（其四）</a:t>
            </a:r>
            <a:endParaRPr kumimoji="0" lang="en-US" altLang="zh-CN" sz="6000" b="1" i="0" u="none" strike="noStrike" kern="1200" cap="none" spc="0" normalizeH="0" baseline="0" noProof="0">
              <a:ln w="17780" cmpd="sng">
                <a:solidFill>
                  <a:schemeClr val="tx1">
                    <a:lumMod val="60000"/>
                    <a:lumOff val="40000"/>
                  </a:schemeClr>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华文新魏" pitchFamily="2" charset="-122"/>
              <a:ea typeface="华文新魏" pitchFamily="2" charset="-122"/>
              <a:cs typeface="+mn-cs"/>
              <a:sym typeface="+mn-ea"/>
            </a:endParaRPr>
          </a:p>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w="17780" cmpd="sng">
                  <a:solidFill>
                    <a:schemeClr val="tx1">
                      <a:lumMod val="60000"/>
                      <a:lumOff val="40000"/>
                    </a:schemeClr>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uLnTx/>
                <a:uFillTx/>
                <a:latin typeface="华文行楷" pitchFamily="2" charset="-122"/>
                <a:ea typeface="华文行楷" pitchFamily="2" charset="-122"/>
                <a:cs typeface="+mn-cs"/>
                <a:sym typeface="+mn-ea"/>
              </a:rPr>
              <a:t>鲍照</a:t>
            </a:r>
            <a:endParaRPr kumimoji="0" lang="zh-CN" altLang="en-US" sz="2800" b="1" i="0" u="none" strike="noStrike" kern="1200" cap="none" spc="0" normalizeH="0" baseline="0" noProof="0">
              <a:ln w="17780" cmpd="sng">
                <a:solidFill>
                  <a:schemeClr val="tx1">
                    <a:lumMod val="60000"/>
                    <a:lumOff val="40000"/>
                  </a:schemeClr>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uLnTx/>
              <a:uFillTx/>
              <a:latin typeface="华文行楷" pitchFamily="2" charset="-122"/>
              <a:ea typeface="华文行楷" pitchFamily="2" charset="-122"/>
              <a:cs typeface="+mn-cs"/>
              <a:sym typeface="+mn-ea"/>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Rectangle 2"/>
          <p:cNvSpPr>
            <a:spLocks noGrp="1"/>
          </p:cNvSpPr>
          <p:nvPr>
            <p:ph type="title"/>
          </p:nvPr>
        </p:nvSpPr>
        <p:spPr/>
        <p:txBody>
          <a:bodyPr vert="horz" wrap="square" lIns="91440" tIns="45720" rIns="91440" bIns="45720" anchor="ctr"/>
          <a:lstStyle/>
          <a:p>
            <a:pPr eaLnBrk="1" hangingPunct="1"/>
            <a:r>
              <a:rPr lang="zh-CN" altLang="en-US"/>
              <a:t>比较阅读</a:t>
            </a:r>
          </a:p>
        </p:txBody>
      </p:sp>
      <p:sp>
        <p:nvSpPr>
          <p:cNvPr id="16386" name="Rectangle 3"/>
          <p:cNvSpPr>
            <a:spLocks noGrp="1"/>
          </p:cNvSpPr>
          <p:nvPr>
            <p:ph idx="1"/>
          </p:nvPr>
        </p:nvSpPr>
        <p:spPr>
          <a:xfrm>
            <a:off x="0" y="1196975"/>
            <a:ext cx="8964613" cy="5661025"/>
          </a:xfrm>
        </p:spPr>
        <p:txBody>
          <a:bodyPr vert="horz" wrap="square" lIns="91440" tIns="45720" rIns="91440" bIns="45720" anchor="t"/>
          <a:lstStyle/>
          <a:p>
            <a:pPr algn="ctr" eaLnBrk="1" hangingPunct="1">
              <a:lnSpc>
                <a:spcPct val="80000"/>
              </a:lnSpc>
              <a:buNone/>
            </a:pPr>
            <a:r>
              <a:rPr lang="zh-CN" altLang="en-US" b="1"/>
              <a:t>行路难</a:t>
            </a:r>
          </a:p>
          <a:p>
            <a:pPr algn="ctr" eaLnBrk="1" hangingPunct="1">
              <a:lnSpc>
                <a:spcPct val="80000"/>
              </a:lnSpc>
              <a:buNone/>
            </a:pPr>
            <a:r>
              <a:rPr lang="zh-CN" altLang="en-US" b="1"/>
              <a:t>                                       李白</a:t>
            </a:r>
          </a:p>
          <a:p>
            <a:pPr algn="ctr" eaLnBrk="1" hangingPunct="1">
              <a:lnSpc>
                <a:spcPct val="80000"/>
              </a:lnSpc>
              <a:buNone/>
            </a:pPr>
            <a:r>
              <a:rPr lang="zh-CN" altLang="en-US" b="1"/>
              <a:t>金樽清酒斗十千，玉盘珍馐直万钱。 </a:t>
            </a:r>
          </a:p>
          <a:p>
            <a:pPr algn="ctr" eaLnBrk="1" hangingPunct="1">
              <a:lnSpc>
                <a:spcPct val="80000"/>
              </a:lnSpc>
              <a:buNone/>
            </a:pPr>
            <a:r>
              <a:rPr lang="zh-CN" altLang="en-US" b="1"/>
              <a:t>停杯投箸不能食，拔剑四顾心茫然。 </a:t>
            </a:r>
          </a:p>
          <a:p>
            <a:pPr algn="ctr" eaLnBrk="1" hangingPunct="1">
              <a:lnSpc>
                <a:spcPct val="80000"/>
              </a:lnSpc>
              <a:buNone/>
            </a:pPr>
            <a:r>
              <a:rPr lang="zh-CN" altLang="en-US" b="1"/>
              <a:t>欲渡黄河冰塞川，将登太行雪满山。 </a:t>
            </a:r>
          </a:p>
          <a:p>
            <a:pPr algn="ctr" eaLnBrk="1" hangingPunct="1">
              <a:lnSpc>
                <a:spcPct val="80000"/>
              </a:lnSpc>
              <a:buNone/>
            </a:pPr>
            <a:r>
              <a:rPr lang="zh-CN" altLang="en-US" b="1"/>
              <a:t>闲来垂钓碧溪上，忽复乘舟梦日边。 </a:t>
            </a:r>
          </a:p>
          <a:p>
            <a:pPr algn="ctr" eaLnBrk="1" hangingPunct="1">
              <a:lnSpc>
                <a:spcPct val="80000"/>
              </a:lnSpc>
              <a:buNone/>
            </a:pPr>
            <a:r>
              <a:rPr lang="zh-CN" altLang="en-US" b="1"/>
              <a:t>行路难！行路难！多歧路，今安在？ </a:t>
            </a:r>
          </a:p>
          <a:p>
            <a:pPr algn="ctr" eaLnBrk="1" hangingPunct="1">
              <a:lnSpc>
                <a:spcPct val="80000"/>
              </a:lnSpc>
              <a:buNone/>
            </a:pPr>
            <a:r>
              <a:rPr lang="zh-CN" altLang="en-US" b="1"/>
              <a:t>长风破浪会有时 ，直挂云帆济沧海。</a:t>
            </a:r>
          </a:p>
          <a:p>
            <a:pPr eaLnBrk="1" hangingPunct="1">
              <a:lnSpc>
                <a:spcPct val="80000"/>
              </a:lnSpc>
              <a:buNone/>
            </a:pPr>
            <a:r>
              <a:rPr lang="zh-CN" altLang="en-US" sz="1200" b="1">
                <a:solidFill>
                  <a:srgbClr val="FF0000"/>
                </a:solidFill>
              </a:rPr>
              <a:t> </a:t>
            </a:r>
            <a:r>
              <a:rPr lang="zh-CN" altLang="en-US" b="1">
                <a:solidFill>
                  <a:srgbClr val="FF0000"/>
                </a:solidFill>
              </a:rPr>
              <a:t>思考：</a:t>
            </a:r>
          </a:p>
          <a:p>
            <a:pPr eaLnBrk="1" hangingPunct="1">
              <a:lnSpc>
                <a:spcPct val="80000"/>
              </a:lnSpc>
              <a:buNone/>
            </a:pPr>
            <a:r>
              <a:rPr lang="zh-CN" altLang="en-US" b="1">
                <a:solidFill>
                  <a:srgbClr val="FF0000"/>
                </a:solidFill>
              </a:rPr>
              <a:t>        说一说</a:t>
            </a:r>
            <a:r>
              <a:rPr lang="en-US" altLang="zh-CN" b="1">
                <a:solidFill>
                  <a:srgbClr val="FF0000"/>
                </a:solidFill>
              </a:rPr>
              <a:t>《</a:t>
            </a:r>
            <a:r>
              <a:rPr lang="zh-CN" altLang="en-US" b="1">
                <a:solidFill>
                  <a:srgbClr val="FF0000"/>
                </a:solidFill>
              </a:rPr>
              <a:t>行路难</a:t>
            </a:r>
            <a:r>
              <a:rPr lang="en-US" altLang="zh-CN" b="1">
                <a:solidFill>
                  <a:srgbClr val="FF0000"/>
                </a:solidFill>
              </a:rPr>
              <a:t>》</a:t>
            </a:r>
            <a:r>
              <a:rPr lang="zh-CN" altLang="en-US" b="1">
                <a:solidFill>
                  <a:srgbClr val="FF0000"/>
                </a:solidFill>
              </a:rPr>
              <a:t>与</a:t>
            </a:r>
            <a:r>
              <a:rPr lang="en-US" altLang="zh-CN" b="1">
                <a:solidFill>
                  <a:srgbClr val="FF0000"/>
                </a:solidFill>
              </a:rPr>
              <a:t>《</a:t>
            </a:r>
            <a:r>
              <a:rPr lang="zh-CN" altLang="en-US" b="1">
                <a:solidFill>
                  <a:srgbClr val="FF0000"/>
                </a:solidFill>
              </a:rPr>
              <a:t>拟行路难</a:t>
            </a:r>
            <a:r>
              <a:rPr lang="en-US" altLang="zh-CN" b="1">
                <a:solidFill>
                  <a:srgbClr val="FF0000"/>
                </a:solidFill>
              </a:rPr>
              <a:t>》</a:t>
            </a:r>
            <a:r>
              <a:rPr lang="zh-CN" altLang="en-US" b="1">
                <a:solidFill>
                  <a:srgbClr val="FF0000"/>
                </a:solidFill>
              </a:rPr>
              <a:t>所抒发的情感有何异同？</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1" name="文本占位符 26625"/>
          <p:cNvSpPr>
            <a:spLocks noGrp="1"/>
          </p:cNvSpPr>
          <p:nvPr>
            <p:ph type="body" sz="half"/>
          </p:nvPr>
        </p:nvSpPr>
        <p:spPr>
          <a:xfrm>
            <a:off x="684213" y="222250"/>
            <a:ext cx="7823200" cy="685800"/>
          </a:xfrm>
        </p:spPr>
        <p:txBody>
          <a:bodyPr vert="horz" wrap="square" lIns="91440" tIns="45720" rIns="91440" bIns="45720" anchor="t"/>
          <a:lstStyle>
            <a:lvl1pPr lvl="0">
              <a:defRPr sz="2800"/>
            </a:lvl1pPr>
            <a:lvl2pPr lvl="1">
              <a:defRPr sz="2400"/>
            </a:lvl2pPr>
            <a:lvl3pPr lvl="2">
              <a:defRPr sz="2000"/>
            </a:lvl3pPr>
            <a:lvl4pPr lvl="3">
              <a:defRPr sz="1800"/>
            </a:lvl4pPr>
            <a:lvl5pPr lvl="4">
              <a:defRPr sz="1800"/>
            </a:lvl5pPr>
          </a:lstStyle>
          <a:p>
            <a:pPr lvl="0" indent="-342900" algn="ctr" eaLnBrk="1" hangingPunct="1">
              <a:buNone/>
            </a:pPr>
            <a:r>
              <a:rPr lang="zh-CN" altLang="en-US" sz="3600" b="1">
                <a:solidFill>
                  <a:srgbClr val="FFFF00"/>
                </a:solidFill>
                <a:ea typeface="黑体" panose="02010609060101010101" pitchFamily="2" charset="-122"/>
              </a:rPr>
              <a:t>两首诗有哪些相似之处与不同之处？</a:t>
            </a:r>
          </a:p>
        </p:txBody>
      </p:sp>
      <p:graphicFrame>
        <p:nvGraphicFramePr>
          <p:cNvPr id="26627" name="表格 26626"/>
          <p:cNvGraphicFramePr>
            <a:graphicFrameLocks noGrp="1"/>
          </p:cNvGraphicFramePr>
          <p:nvPr/>
        </p:nvGraphicFramePr>
        <p:xfrm>
          <a:off x="152400" y="1371600"/>
          <a:ext cx="8523288" cy="4335780"/>
        </p:xfrm>
        <a:graphic>
          <a:graphicData uri="http://schemas.openxmlformats.org/drawingml/2006/table">
            <a:tbl>
              <a:tblPr/>
              <a:tblGrid>
                <a:gridCol w="1878013">
                  <a:extLst>
                    <a:ext uri="{9D8B030D-6E8A-4147-A177-3AD203B41FA5}">
                      <a16:colId xmlns:a16="http://schemas.microsoft.com/office/drawing/2014/main" val="20000"/>
                    </a:ext>
                  </a:extLst>
                </a:gridCol>
                <a:gridCol w="3322637">
                  <a:extLst>
                    <a:ext uri="{9D8B030D-6E8A-4147-A177-3AD203B41FA5}">
                      <a16:colId xmlns:a16="http://schemas.microsoft.com/office/drawing/2014/main" val="20001"/>
                    </a:ext>
                  </a:extLst>
                </a:gridCol>
                <a:gridCol w="3322638">
                  <a:extLst>
                    <a:ext uri="{9D8B030D-6E8A-4147-A177-3AD203B41FA5}">
                      <a16:colId xmlns:a16="http://schemas.microsoft.com/office/drawing/2014/main" val="20002"/>
                    </a:ext>
                  </a:extLst>
                </a:gridCol>
              </a:tblGrid>
              <a:tr h="54483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b="1">
                        <a:ea typeface="黑体" panose="0201060906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b="1">
                        <a:ea typeface="黑体" panose="0201060906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4537">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en-US" altLang="zh-CN" sz="3200" b="1">
                          <a:ea typeface="黑体" panose="02010609060101010101" pitchFamily="2" charset="-122"/>
                        </a:rPr>
                        <a:t>  </a:t>
                      </a:r>
                      <a:endParaRPr lang="zh-CN" altLang="en-US" sz="3200" b="1">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8425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b="1">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4225">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en-US" altLang="zh-CN" sz="3200" b="1">
                          <a:ea typeface="黑体" panose="02010609060101010101" pitchFamily="2" charset="-122"/>
                        </a:rPr>
                        <a:t> </a:t>
                      </a:r>
                      <a:endParaRPr lang="zh-CN" altLang="en-US" sz="3200" b="1">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77938">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en-US" altLang="zh-CN" sz="3200" b="1">
                          <a:ea typeface="黑体" panose="02010609060101010101" pitchFamily="2" charset="-122"/>
                        </a:rPr>
                        <a:t>  </a:t>
                      </a:r>
                      <a:endParaRPr lang="zh-CN" altLang="en-US" sz="3200" b="1">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6653" name="文本框 26652"/>
          <p:cNvSpPr txBox="1"/>
          <p:nvPr/>
        </p:nvSpPr>
        <p:spPr>
          <a:xfrm>
            <a:off x="3059113" y="1989138"/>
            <a:ext cx="1035050" cy="579437"/>
          </a:xfrm>
          <a:prstGeom prst="rect">
            <a:avLst/>
          </a:prstGeom>
          <a:noFill/>
          <a:ln w="9525">
            <a:noFill/>
          </a:ln>
        </p:spPr>
        <p:txBody>
          <a:bodyPr anchor="t">
            <a:spAutoFit/>
          </a:bodyPr>
          <a:lstStyle/>
          <a:p>
            <a:pPr algn="ctr">
              <a:spcBef>
                <a:spcPct val="20000"/>
              </a:spcBef>
            </a:pPr>
            <a:r>
              <a:rPr lang="zh-CN" altLang="en-US" sz="3200" b="1">
                <a:solidFill>
                  <a:srgbClr val="FF0000"/>
                </a:solidFill>
                <a:latin typeface="Arial" panose="020B0604020202020204" pitchFamily="34" charset="0"/>
                <a:ea typeface="黑体" panose="02010609060101010101" pitchFamily="2" charset="-122"/>
              </a:rPr>
              <a:t>愁</a:t>
            </a:r>
          </a:p>
        </p:txBody>
      </p:sp>
      <p:sp>
        <p:nvSpPr>
          <p:cNvPr id="35869" name="文本框 26653"/>
          <p:cNvSpPr txBox="1"/>
          <p:nvPr/>
        </p:nvSpPr>
        <p:spPr>
          <a:xfrm>
            <a:off x="1127125" y="327025"/>
            <a:ext cx="184150" cy="366713"/>
          </a:xfrm>
          <a:prstGeom prst="rect">
            <a:avLst/>
          </a:prstGeom>
          <a:noFill/>
          <a:ln w="9525">
            <a:noFill/>
          </a:ln>
        </p:spPr>
        <p:txBody>
          <a:bodyPr wrap="none" anchor="t">
            <a:spAutoFit/>
          </a:bodyPr>
          <a:lstStyle/>
          <a:p>
            <a:endParaRPr lang="zh-CN" altLang="en-US">
              <a:latin typeface="Arial" panose="020B0604020202020204" pitchFamily="34" charset="0"/>
              <a:ea typeface="宋体" panose="02010600030101010101" pitchFamily="2" charset="-122"/>
            </a:endParaRPr>
          </a:p>
        </p:txBody>
      </p:sp>
      <p:sp>
        <p:nvSpPr>
          <p:cNvPr id="26655" name="文本框 26654"/>
          <p:cNvSpPr txBox="1"/>
          <p:nvPr/>
        </p:nvSpPr>
        <p:spPr>
          <a:xfrm>
            <a:off x="6011863" y="1916113"/>
            <a:ext cx="2149475" cy="579437"/>
          </a:xfrm>
          <a:prstGeom prst="rect">
            <a:avLst/>
          </a:prstGeom>
          <a:noFill/>
          <a:ln w="9525">
            <a:noFill/>
          </a:ln>
        </p:spPr>
        <p:txBody>
          <a:bodyPr anchor="t">
            <a:spAutoFit/>
          </a:bodyPr>
          <a:lstStyle/>
          <a:p>
            <a:pPr>
              <a:spcBef>
                <a:spcPct val="20000"/>
              </a:spcBef>
            </a:pPr>
            <a:r>
              <a:rPr lang="zh-CN" altLang="en-US" sz="3200" b="1">
                <a:solidFill>
                  <a:srgbClr val="FF0000"/>
                </a:solidFill>
                <a:latin typeface="Arial" panose="020B0604020202020204" pitchFamily="34" charset="0"/>
                <a:ea typeface="黑体" panose="02010609060101010101" pitchFamily="2" charset="-122"/>
              </a:rPr>
              <a:t>愁、失意</a:t>
            </a:r>
          </a:p>
        </p:txBody>
      </p:sp>
      <p:sp>
        <p:nvSpPr>
          <p:cNvPr id="26656" name="文本框 26655"/>
          <p:cNvSpPr txBox="1"/>
          <p:nvPr/>
        </p:nvSpPr>
        <p:spPr>
          <a:xfrm>
            <a:off x="2051050" y="2781300"/>
            <a:ext cx="3581400" cy="519113"/>
          </a:xfrm>
          <a:prstGeom prst="rect">
            <a:avLst/>
          </a:prstGeom>
          <a:noFill/>
          <a:ln w="9525">
            <a:noFill/>
          </a:ln>
        </p:spPr>
        <p:txBody>
          <a:bodyPr anchor="t">
            <a:spAutoFit/>
          </a:bodyPr>
          <a:lstStyle/>
          <a:p>
            <a:pPr>
              <a:spcBef>
                <a:spcPct val="20000"/>
              </a:spcBef>
            </a:pPr>
            <a:r>
              <a:rPr lang="zh-CN" altLang="en-US" sz="2800" b="1">
                <a:solidFill>
                  <a:srgbClr val="000099"/>
                </a:solidFill>
                <a:latin typeface="Arial" panose="020B0604020202020204" pitchFamily="34" charset="0"/>
                <a:ea typeface="黑体" panose="02010609060101010101" pitchFamily="2" charset="-122"/>
              </a:rPr>
              <a:t>满腹愁绪，无处宣泄</a:t>
            </a:r>
          </a:p>
        </p:txBody>
      </p:sp>
      <p:sp>
        <p:nvSpPr>
          <p:cNvPr id="26657" name="文本框 26656"/>
          <p:cNvSpPr txBox="1"/>
          <p:nvPr/>
        </p:nvSpPr>
        <p:spPr>
          <a:xfrm>
            <a:off x="5508625" y="2708275"/>
            <a:ext cx="3352800" cy="946150"/>
          </a:xfrm>
          <a:prstGeom prst="rect">
            <a:avLst/>
          </a:prstGeom>
          <a:noFill/>
          <a:ln w="9525">
            <a:noFill/>
          </a:ln>
        </p:spPr>
        <p:txBody>
          <a:bodyPr anchor="t">
            <a:spAutoFit/>
          </a:bodyPr>
          <a:lstStyle/>
          <a:p>
            <a:pPr>
              <a:spcBef>
                <a:spcPct val="20000"/>
              </a:spcBef>
            </a:pPr>
            <a:r>
              <a:rPr lang="zh-CN" altLang="en-US" sz="2800" b="1">
                <a:solidFill>
                  <a:srgbClr val="000099"/>
                </a:solidFill>
                <a:latin typeface="Arial" panose="020B0604020202020204" pitchFamily="34" charset="0"/>
                <a:ea typeface="黑体" panose="02010609060101010101" pitchFamily="2" charset="-122"/>
              </a:rPr>
              <a:t>满腹愁绪，但潇洒自如，乐观积极</a:t>
            </a:r>
          </a:p>
        </p:txBody>
      </p:sp>
      <p:sp>
        <p:nvSpPr>
          <p:cNvPr id="26658" name="文本框 26657"/>
          <p:cNvSpPr txBox="1"/>
          <p:nvPr/>
        </p:nvSpPr>
        <p:spPr>
          <a:xfrm>
            <a:off x="1979613" y="3716338"/>
            <a:ext cx="3671887" cy="519112"/>
          </a:xfrm>
          <a:prstGeom prst="rect">
            <a:avLst/>
          </a:prstGeom>
          <a:noFill/>
          <a:ln w="9525">
            <a:noFill/>
          </a:ln>
        </p:spPr>
        <p:txBody>
          <a:bodyPr anchor="t">
            <a:spAutoFit/>
          </a:bodyPr>
          <a:lstStyle/>
          <a:p>
            <a:pPr>
              <a:spcBef>
                <a:spcPct val="20000"/>
              </a:spcBef>
            </a:pPr>
            <a:r>
              <a:rPr lang="zh-CN" altLang="en-US" sz="2800" b="1">
                <a:solidFill>
                  <a:srgbClr val="000099"/>
                </a:solidFill>
                <a:latin typeface="Arial" panose="020B0604020202020204" pitchFamily="34" charset="0"/>
                <a:ea typeface="黑体" panose="02010609060101010101" pitchFamily="2" charset="-122"/>
              </a:rPr>
              <a:t>怀才不遇，悲愤不平</a:t>
            </a:r>
          </a:p>
        </p:txBody>
      </p:sp>
      <p:sp>
        <p:nvSpPr>
          <p:cNvPr id="26659" name="文本框 26658"/>
          <p:cNvSpPr txBox="1"/>
          <p:nvPr/>
        </p:nvSpPr>
        <p:spPr>
          <a:xfrm>
            <a:off x="5364163" y="3717925"/>
            <a:ext cx="3455987" cy="519113"/>
          </a:xfrm>
          <a:prstGeom prst="rect">
            <a:avLst/>
          </a:prstGeom>
          <a:noFill/>
          <a:ln w="9525">
            <a:noFill/>
          </a:ln>
        </p:spPr>
        <p:txBody>
          <a:bodyPr anchor="t">
            <a:spAutoFit/>
          </a:bodyPr>
          <a:lstStyle/>
          <a:p>
            <a:pPr>
              <a:spcBef>
                <a:spcPct val="20000"/>
              </a:spcBef>
            </a:pPr>
            <a:r>
              <a:rPr lang="zh-CN" altLang="en-US" sz="2800" b="1">
                <a:solidFill>
                  <a:srgbClr val="000099"/>
                </a:solidFill>
                <a:latin typeface="Arial" panose="020B0604020202020204" pitchFamily="34" charset="0"/>
                <a:ea typeface="黑体" panose="02010609060101010101" pitchFamily="2" charset="-122"/>
              </a:rPr>
              <a:t>怀才不遇，悲愤不平</a:t>
            </a:r>
          </a:p>
        </p:txBody>
      </p:sp>
      <p:sp>
        <p:nvSpPr>
          <p:cNvPr id="26660" name="文本框 26659"/>
          <p:cNvSpPr txBox="1"/>
          <p:nvPr/>
        </p:nvSpPr>
        <p:spPr>
          <a:xfrm>
            <a:off x="2051050" y="4508500"/>
            <a:ext cx="3444875" cy="1066800"/>
          </a:xfrm>
          <a:prstGeom prst="rect">
            <a:avLst/>
          </a:prstGeom>
          <a:noFill/>
          <a:ln w="9525">
            <a:noFill/>
          </a:ln>
        </p:spPr>
        <p:txBody>
          <a:bodyPr anchor="t">
            <a:spAutoFit/>
          </a:bodyPr>
          <a:lstStyle/>
          <a:p>
            <a:pPr>
              <a:spcBef>
                <a:spcPct val="20000"/>
              </a:spcBef>
            </a:pPr>
            <a:r>
              <a:rPr lang="zh-CN" altLang="en-US" sz="3200" b="1">
                <a:solidFill>
                  <a:srgbClr val="FF0000"/>
                </a:solidFill>
                <a:latin typeface="Arial" panose="020B0604020202020204" pitchFamily="34" charset="0"/>
                <a:ea typeface="黑体" panose="02010609060101010101" pitchFamily="2" charset="-122"/>
              </a:rPr>
              <a:t>魏晋的门阀制度压制了人才</a:t>
            </a:r>
            <a:endParaRPr lang="zh-CN" altLang="en-US" sz="2000">
              <a:latin typeface="Arial" panose="020B0604020202020204" pitchFamily="34" charset="0"/>
              <a:ea typeface="宋体" panose="02010600030101010101" pitchFamily="2" charset="-122"/>
            </a:endParaRPr>
          </a:p>
        </p:txBody>
      </p:sp>
      <p:sp>
        <p:nvSpPr>
          <p:cNvPr id="26661" name="文本框 26660"/>
          <p:cNvSpPr txBox="1"/>
          <p:nvPr/>
        </p:nvSpPr>
        <p:spPr>
          <a:xfrm>
            <a:off x="5292725" y="4510088"/>
            <a:ext cx="3505200" cy="1066800"/>
          </a:xfrm>
          <a:prstGeom prst="rect">
            <a:avLst/>
          </a:prstGeom>
          <a:noFill/>
          <a:ln w="9525">
            <a:noFill/>
          </a:ln>
        </p:spPr>
        <p:txBody>
          <a:bodyPr anchor="t">
            <a:spAutoFit/>
          </a:bodyPr>
          <a:lstStyle/>
          <a:p>
            <a:pPr>
              <a:spcBef>
                <a:spcPct val="20000"/>
              </a:spcBef>
            </a:pPr>
            <a:r>
              <a:rPr lang="zh-CN" altLang="en-US" sz="3200" b="1">
                <a:solidFill>
                  <a:srgbClr val="FF0000"/>
                </a:solidFill>
                <a:latin typeface="Arial" panose="020B0604020202020204" pitchFamily="34" charset="0"/>
                <a:ea typeface="黑体" panose="02010609060101010101" pitchFamily="2" charset="-122"/>
              </a:rPr>
              <a:t>唐代开明的思想和繁盛让人充满希望</a:t>
            </a:r>
          </a:p>
        </p:txBody>
      </p:sp>
      <p:sp>
        <p:nvSpPr>
          <p:cNvPr id="35877" name="矩形 26661"/>
          <p:cNvSpPr/>
          <p:nvPr/>
        </p:nvSpPr>
        <p:spPr>
          <a:xfrm>
            <a:off x="539750" y="4652963"/>
            <a:ext cx="1101725" cy="641350"/>
          </a:xfrm>
          <a:prstGeom prst="rect">
            <a:avLst/>
          </a:prstGeom>
          <a:noFill/>
          <a:ln w="9525">
            <a:noFill/>
          </a:ln>
        </p:spPr>
        <p:txBody>
          <a:bodyPr wrap="none" anchor="t">
            <a:spAutoFit/>
          </a:bodyPr>
          <a:lstStyle/>
          <a:p>
            <a:r>
              <a:rPr lang="zh-CN" altLang="en-US" sz="3600" b="1">
                <a:solidFill>
                  <a:schemeClr val="bg2"/>
                </a:solidFill>
                <a:latin typeface="Arial" panose="020B0604020202020204" pitchFamily="34" charset="0"/>
                <a:ea typeface="黑体" panose="02010609060101010101" pitchFamily="2" charset="-122"/>
              </a:rPr>
              <a:t>时代</a:t>
            </a:r>
          </a:p>
        </p:txBody>
      </p:sp>
      <p:sp>
        <p:nvSpPr>
          <p:cNvPr id="35878" name="矩形 26662"/>
          <p:cNvSpPr/>
          <p:nvPr/>
        </p:nvSpPr>
        <p:spPr>
          <a:xfrm>
            <a:off x="250825" y="2852738"/>
            <a:ext cx="1716088" cy="457200"/>
          </a:xfrm>
          <a:prstGeom prst="rect">
            <a:avLst/>
          </a:prstGeom>
          <a:noFill/>
          <a:ln w="9525">
            <a:noFill/>
          </a:ln>
        </p:spPr>
        <p:txBody>
          <a:bodyPr wrap="none" anchor="t">
            <a:spAutoFit/>
          </a:bodyPr>
          <a:lstStyle/>
          <a:p>
            <a:r>
              <a:rPr lang="zh-CN" altLang="en-US" sz="2400" b="1">
                <a:solidFill>
                  <a:schemeClr val="bg2"/>
                </a:solidFill>
                <a:latin typeface="Arial" panose="020B0604020202020204" pitchFamily="34" charset="0"/>
                <a:ea typeface="黑体" panose="02010609060101010101" pitchFamily="2" charset="-122"/>
              </a:rPr>
              <a:t>诗中的诗人</a:t>
            </a:r>
          </a:p>
        </p:txBody>
      </p:sp>
      <p:sp>
        <p:nvSpPr>
          <p:cNvPr id="35879" name="矩形 26663"/>
          <p:cNvSpPr/>
          <p:nvPr/>
        </p:nvSpPr>
        <p:spPr>
          <a:xfrm>
            <a:off x="468313" y="1989138"/>
            <a:ext cx="1101090" cy="645160"/>
          </a:xfrm>
          <a:prstGeom prst="rect">
            <a:avLst/>
          </a:prstGeom>
          <a:noFill/>
          <a:ln w="9525">
            <a:noFill/>
          </a:ln>
        </p:spPr>
        <p:txBody>
          <a:bodyPr wrap="none" anchor="t">
            <a:spAutoFit/>
          </a:bodyPr>
          <a:lstStyle/>
          <a:p>
            <a:r>
              <a:rPr lang="zh-CN" altLang="en-US" sz="3600" b="1">
                <a:solidFill>
                  <a:schemeClr val="bg2"/>
                </a:solidFill>
                <a:latin typeface="Arial" panose="020B0604020202020204" pitchFamily="34" charset="0"/>
                <a:ea typeface="黑体" panose="02010609060101010101" pitchFamily="2" charset="-122"/>
              </a:rPr>
              <a:t>情感</a:t>
            </a:r>
          </a:p>
        </p:txBody>
      </p:sp>
      <p:sp>
        <p:nvSpPr>
          <p:cNvPr id="35880" name="矩形 26664"/>
          <p:cNvSpPr/>
          <p:nvPr/>
        </p:nvSpPr>
        <p:spPr>
          <a:xfrm>
            <a:off x="250825" y="3573463"/>
            <a:ext cx="1727200" cy="946150"/>
          </a:xfrm>
          <a:prstGeom prst="rect">
            <a:avLst/>
          </a:prstGeom>
          <a:noFill/>
          <a:ln w="9525">
            <a:noFill/>
          </a:ln>
        </p:spPr>
        <p:txBody>
          <a:bodyPr anchor="t">
            <a:spAutoFit/>
          </a:bodyPr>
          <a:lstStyle/>
          <a:p>
            <a:pPr algn="ctr"/>
            <a:r>
              <a:rPr lang="zh-CN" altLang="en-US" sz="2800" b="1">
                <a:solidFill>
                  <a:schemeClr val="bg2"/>
                </a:solidFill>
                <a:latin typeface="黑体" panose="02010609060101010101" pitchFamily="2" charset="-122"/>
                <a:ea typeface="黑体" panose="02010609060101010101" pitchFamily="2" charset="-122"/>
              </a:rPr>
              <a:t>现实中</a:t>
            </a:r>
          </a:p>
          <a:p>
            <a:pPr algn="ctr"/>
            <a:r>
              <a:rPr lang="zh-CN" altLang="en-US" sz="2800" b="1">
                <a:solidFill>
                  <a:schemeClr val="bg2"/>
                </a:solidFill>
                <a:latin typeface="黑体" panose="02010609060101010101" pitchFamily="2" charset="-122"/>
                <a:ea typeface="黑体" panose="02010609060101010101" pitchFamily="2" charset="-122"/>
              </a:rPr>
              <a:t>的诗人</a:t>
            </a:r>
          </a:p>
        </p:txBody>
      </p:sp>
      <p:sp>
        <p:nvSpPr>
          <p:cNvPr id="26666" name="矩形 26665"/>
          <p:cNvSpPr/>
          <p:nvPr/>
        </p:nvSpPr>
        <p:spPr>
          <a:xfrm>
            <a:off x="2136775" y="1431925"/>
            <a:ext cx="3041650" cy="519113"/>
          </a:xfrm>
          <a:prstGeom prst="rect">
            <a:avLst/>
          </a:prstGeom>
          <a:noFill/>
          <a:ln w="9525">
            <a:noFill/>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a:ln>
                  <a:noFill/>
                </a:ln>
                <a:solidFill>
                  <a:schemeClr val="bg2"/>
                </a:solidFill>
                <a:effectLst>
                  <a:outerShdw blurRad="38100" dist="38100" dir="2700000">
                    <a:srgbClr val="C0C0C0"/>
                  </a:outerShdw>
                </a:effectLst>
                <a:uLnTx/>
                <a:uFillTx/>
                <a:latin typeface="Arial" panose="020B0604020202020204" pitchFamily="34" charset="0"/>
                <a:ea typeface="黑体" panose="02010609060101010101" pitchFamily="2" charset="-122"/>
                <a:cs typeface="+mn-ea"/>
                <a:sym typeface="+mn-ea"/>
              </a:rPr>
              <a:t>鲍照</a:t>
            </a:r>
            <a:r>
              <a:rPr kumimoji="0" lang="en-US" altLang="zh-CN" sz="2800" b="1" i="0" u="none" strike="noStrike" kern="1200" cap="none" spc="0" normalizeH="0" baseline="0" noProof="1">
                <a:ln>
                  <a:noFill/>
                </a:ln>
                <a:solidFill>
                  <a:schemeClr val="bg2"/>
                </a:solidFill>
                <a:effectLst>
                  <a:outerShdw blurRad="38100" dist="38100" dir="2700000">
                    <a:srgbClr val="C0C0C0"/>
                  </a:outerShdw>
                </a:effectLst>
                <a:uLnTx/>
                <a:uFillTx/>
                <a:latin typeface="Arial" panose="020B0604020202020204" pitchFamily="34" charset="0"/>
                <a:ea typeface="黑体" panose="02010609060101010101" pitchFamily="2" charset="-122"/>
                <a:cs typeface="+mn-ea"/>
                <a:sym typeface="+mn-ea"/>
              </a:rPr>
              <a:t>《</a:t>
            </a:r>
            <a:r>
              <a:rPr kumimoji="0" lang="zh-CN" altLang="en-US" sz="2800" b="1" i="0" u="none" strike="noStrike" kern="1200" cap="none" spc="0" normalizeH="0" baseline="0" noProof="1">
                <a:ln>
                  <a:noFill/>
                </a:ln>
                <a:solidFill>
                  <a:schemeClr val="bg2"/>
                </a:solidFill>
                <a:effectLst>
                  <a:outerShdw blurRad="38100" dist="38100" dir="2700000">
                    <a:srgbClr val="C0C0C0"/>
                  </a:outerShdw>
                </a:effectLst>
                <a:uLnTx/>
                <a:uFillTx/>
                <a:latin typeface="Arial" panose="020B0604020202020204" pitchFamily="34" charset="0"/>
                <a:ea typeface="黑体" panose="02010609060101010101" pitchFamily="2" charset="-122"/>
                <a:cs typeface="+mn-ea"/>
                <a:sym typeface="+mn-ea"/>
              </a:rPr>
              <a:t>拟行路难</a:t>
            </a:r>
            <a:r>
              <a:rPr kumimoji="0" lang="en-US" altLang="zh-CN" sz="2800" b="1" i="0" u="none" strike="noStrike" kern="1200" cap="none" spc="0" normalizeH="0" baseline="0" noProof="1">
                <a:ln>
                  <a:noFill/>
                </a:ln>
                <a:solidFill>
                  <a:schemeClr val="bg2"/>
                </a:solidFill>
                <a:effectLst>
                  <a:outerShdw blurRad="38100" dist="38100" dir="2700000">
                    <a:srgbClr val="C0C0C0"/>
                  </a:outerShdw>
                </a:effectLst>
                <a:uLnTx/>
                <a:uFillTx/>
                <a:latin typeface="Arial" panose="020B0604020202020204" pitchFamily="34" charset="0"/>
                <a:ea typeface="黑体" panose="02010609060101010101" pitchFamily="2" charset="-122"/>
                <a:cs typeface="+mn-ea"/>
                <a:sym typeface="+mn-ea"/>
              </a:rPr>
              <a:t>》</a:t>
            </a:r>
          </a:p>
        </p:txBody>
      </p:sp>
      <p:sp>
        <p:nvSpPr>
          <p:cNvPr id="26667" name="矩形 26666"/>
          <p:cNvSpPr/>
          <p:nvPr/>
        </p:nvSpPr>
        <p:spPr>
          <a:xfrm>
            <a:off x="5546725" y="1431925"/>
            <a:ext cx="2684463" cy="519113"/>
          </a:xfrm>
          <a:prstGeom prst="rect">
            <a:avLst/>
          </a:prstGeom>
          <a:noFill/>
          <a:ln w="9525">
            <a:noFill/>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a:ln>
                  <a:noFill/>
                </a:ln>
                <a:solidFill>
                  <a:schemeClr val="bg2"/>
                </a:solidFill>
                <a:effectLst>
                  <a:outerShdw blurRad="38100" dist="38100" dir="2700000">
                    <a:srgbClr val="C0C0C0"/>
                  </a:outerShdw>
                </a:effectLst>
                <a:uLnTx/>
                <a:uFillTx/>
                <a:latin typeface="Arial" panose="020B0604020202020204" pitchFamily="34" charset="0"/>
                <a:ea typeface="黑体" panose="02010609060101010101" pitchFamily="2" charset="-122"/>
                <a:cs typeface="+mn-ea"/>
                <a:sym typeface="+mn-ea"/>
              </a:rPr>
              <a:t>李白</a:t>
            </a:r>
            <a:r>
              <a:rPr kumimoji="0" lang="en-US" altLang="zh-CN" sz="2800" b="1" i="0" u="none" strike="noStrike" kern="1200" cap="none" spc="0" normalizeH="0" baseline="0" noProof="1">
                <a:ln>
                  <a:noFill/>
                </a:ln>
                <a:solidFill>
                  <a:schemeClr val="bg2"/>
                </a:solidFill>
                <a:effectLst>
                  <a:outerShdw blurRad="38100" dist="38100" dir="2700000">
                    <a:srgbClr val="C0C0C0"/>
                  </a:outerShdw>
                </a:effectLst>
                <a:uLnTx/>
                <a:uFillTx/>
                <a:latin typeface="Arial" panose="020B0604020202020204" pitchFamily="34" charset="0"/>
                <a:ea typeface="黑体" panose="02010609060101010101" pitchFamily="2" charset="-122"/>
                <a:cs typeface="+mn-ea"/>
                <a:sym typeface="+mn-ea"/>
              </a:rPr>
              <a:t>《</a:t>
            </a:r>
            <a:r>
              <a:rPr kumimoji="0" lang="zh-CN" altLang="en-US" sz="2800" b="1" i="0" u="none" strike="noStrike" kern="1200" cap="none" spc="0" normalizeH="0" baseline="0" noProof="1">
                <a:ln>
                  <a:noFill/>
                </a:ln>
                <a:solidFill>
                  <a:schemeClr val="bg2"/>
                </a:solidFill>
                <a:effectLst>
                  <a:outerShdw blurRad="38100" dist="38100" dir="2700000">
                    <a:srgbClr val="C0C0C0"/>
                  </a:outerShdw>
                </a:effectLst>
                <a:uLnTx/>
                <a:uFillTx/>
                <a:latin typeface="Arial" panose="020B0604020202020204" pitchFamily="34" charset="0"/>
                <a:ea typeface="黑体" panose="02010609060101010101" pitchFamily="2" charset="-122"/>
                <a:cs typeface="+mn-ea"/>
                <a:sym typeface="+mn-ea"/>
              </a:rPr>
              <a:t>行路难</a:t>
            </a:r>
            <a:r>
              <a:rPr kumimoji="0" lang="en-US" altLang="zh-CN" sz="2800" b="1" i="0" u="none" strike="noStrike" kern="1200" cap="none" spc="0" normalizeH="0" baseline="0" noProof="1">
                <a:ln>
                  <a:noFill/>
                </a:ln>
                <a:solidFill>
                  <a:schemeClr val="bg2"/>
                </a:solidFill>
                <a:effectLst>
                  <a:outerShdw blurRad="38100" dist="38100" dir="2700000">
                    <a:srgbClr val="C0C0C0"/>
                  </a:outerShdw>
                </a:effectLst>
                <a:uLnTx/>
                <a:uFillTx/>
                <a:latin typeface="Arial" panose="020B0604020202020204" pitchFamily="34" charset="0"/>
                <a:ea typeface="黑体" panose="02010609060101010101" pitchFamily="2" charset="-122"/>
                <a:cs typeface="+mn-ea"/>
                <a:sym typeface="+mn-ea"/>
              </a:rPr>
              <a:t>》</a:t>
            </a:r>
          </a:p>
        </p:txBody>
      </p:sp>
      <p:sp>
        <p:nvSpPr>
          <p:cNvPr id="26668" name="矩形 26667"/>
          <p:cNvSpPr/>
          <p:nvPr/>
        </p:nvSpPr>
        <p:spPr>
          <a:xfrm>
            <a:off x="250825" y="5805488"/>
            <a:ext cx="8605838" cy="946150"/>
          </a:xfrm>
          <a:prstGeom prst="rect">
            <a:avLst/>
          </a:prstGeom>
          <a:noFill/>
          <a:ln w="9525">
            <a:noFill/>
          </a:ln>
        </p:spPr>
        <p:txBody>
          <a:bodyPr anchor="t">
            <a:spAutoFit/>
          </a:bodyPr>
          <a:lstStyle/>
          <a:p>
            <a:r>
              <a:rPr lang="en-US" altLang="zh-CN" sz="2800" b="1">
                <a:latin typeface="Arial" panose="020B0604020202020204" pitchFamily="34" charset="0"/>
                <a:ea typeface="黑体" panose="02010609060101010101" pitchFamily="2" charset="-122"/>
              </a:rPr>
              <a:t>       </a:t>
            </a:r>
            <a:r>
              <a:rPr lang="zh-CN" altLang="en-US" sz="2800" b="1">
                <a:solidFill>
                  <a:srgbClr val="0000CC"/>
                </a:solidFill>
                <a:latin typeface="Arial" panose="020B0604020202020204" pitchFamily="34" charset="0"/>
                <a:ea typeface="黑体" panose="02010609060101010101" pitchFamily="2" charset="-122"/>
              </a:rPr>
              <a:t>从语言风格看，都得力于汉乐府的影响。语言质朴，用近乎口语的文字表现深邃的诗意。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6653">
                                            <p:txEl>
                                              <p:pRg st="0" end="0"/>
                                            </p:txEl>
                                          </p:spTgt>
                                        </p:tgtEl>
                                        <p:attrNameLst>
                                          <p:attrName>style.visibility</p:attrName>
                                        </p:attrNameLst>
                                      </p:cBhvr>
                                      <p:to>
                                        <p:strVal val="visible"/>
                                      </p:to>
                                    </p:set>
                                    <p:animEffect transition="in" filter="blinds(horizontal)">
                                      <p:cBhvr>
                                        <p:cTn id="7" dur="500"/>
                                        <p:tgtEl>
                                          <p:spTgt spid="2665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26655">
                                            <p:txEl>
                                              <p:pRg st="0" end="0"/>
                                            </p:txEl>
                                          </p:spTgt>
                                        </p:tgtEl>
                                        <p:attrNameLst>
                                          <p:attrName>style.visibility</p:attrName>
                                        </p:attrNameLst>
                                      </p:cBhvr>
                                      <p:to>
                                        <p:strVal val="visible"/>
                                      </p:to>
                                    </p:set>
                                    <p:animEffect transition="in" filter="diamond(in)">
                                      <p:cBhvr>
                                        <p:cTn id="12" dur="2000"/>
                                        <p:tgtEl>
                                          <p:spTgt spid="2665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26656">
                                            <p:txEl>
                                              <p:pRg st="0" end="0"/>
                                            </p:txEl>
                                          </p:spTgt>
                                        </p:tgtEl>
                                        <p:attrNameLst>
                                          <p:attrName>style.visibility</p:attrName>
                                        </p:attrNameLst>
                                      </p:cBhvr>
                                      <p:to>
                                        <p:strVal val="visible"/>
                                      </p:to>
                                    </p:set>
                                    <p:animEffect transition="in" filter="box(in)">
                                      <p:cBhvr>
                                        <p:cTn id="17" dur="500"/>
                                        <p:tgtEl>
                                          <p:spTgt spid="26656">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26657">
                                            <p:txEl>
                                              <p:pRg st="0" end="0"/>
                                            </p:txEl>
                                          </p:spTgt>
                                        </p:tgtEl>
                                        <p:attrNameLst>
                                          <p:attrName>style.visibility</p:attrName>
                                        </p:attrNameLst>
                                      </p:cBhvr>
                                      <p:to>
                                        <p:strVal val="visible"/>
                                      </p:to>
                                    </p:set>
                                    <p:anim calcmode="lin" valueType="num">
                                      <p:cBhvr additive="base">
                                        <p:cTn id="22" dur="500" fill="hold"/>
                                        <p:tgtEl>
                                          <p:spTgt spid="26657">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665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8" presetClass="entr" presetSubtype="16" fill="hold" nodeType="clickEffect">
                                  <p:stCondLst>
                                    <p:cond delay="0"/>
                                  </p:stCondLst>
                                  <p:childTnLst>
                                    <p:set>
                                      <p:cBhvr>
                                        <p:cTn id="27" dur="1" fill="hold">
                                          <p:stCondLst>
                                            <p:cond delay="0"/>
                                          </p:stCondLst>
                                        </p:cTn>
                                        <p:tgtEl>
                                          <p:spTgt spid="26658">
                                            <p:txEl>
                                              <p:pRg st="0" end="0"/>
                                            </p:txEl>
                                          </p:spTgt>
                                        </p:tgtEl>
                                        <p:attrNameLst>
                                          <p:attrName>style.visibility</p:attrName>
                                        </p:attrNameLst>
                                      </p:cBhvr>
                                      <p:to>
                                        <p:strVal val="visible"/>
                                      </p:to>
                                    </p:set>
                                    <p:animEffect transition="in" filter="diamond(in)">
                                      <p:cBhvr>
                                        <p:cTn id="28" dur="2000"/>
                                        <p:tgtEl>
                                          <p:spTgt spid="26658">
                                            <p:txEl>
                                              <p:pRg st="0" end="0"/>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8" presetClass="entr" presetSubtype="16" fill="hold" nodeType="clickEffect">
                                  <p:stCondLst>
                                    <p:cond delay="0"/>
                                  </p:stCondLst>
                                  <p:childTnLst>
                                    <p:set>
                                      <p:cBhvr>
                                        <p:cTn id="32" dur="1" fill="hold">
                                          <p:stCondLst>
                                            <p:cond delay="0"/>
                                          </p:stCondLst>
                                        </p:cTn>
                                        <p:tgtEl>
                                          <p:spTgt spid="26659">
                                            <p:txEl>
                                              <p:pRg st="0" end="0"/>
                                            </p:txEl>
                                          </p:spTgt>
                                        </p:tgtEl>
                                        <p:attrNameLst>
                                          <p:attrName>style.visibility</p:attrName>
                                        </p:attrNameLst>
                                      </p:cBhvr>
                                      <p:to>
                                        <p:strVal val="visible"/>
                                      </p:to>
                                    </p:set>
                                    <p:animEffect transition="in" filter="diamond(in)">
                                      <p:cBhvr>
                                        <p:cTn id="33" dur="2000"/>
                                        <p:tgtEl>
                                          <p:spTgt spid="26659">
                                            <p:txEl>
                                              <p:pRg st="0" end="0"/>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4" presetClass="entr" presetSubtype="16" fill="hold" nodeType="clickEffect">
                                  <p:stCondLst>
                                    <p:cond delay="0"/>
                                  </p:stCondLst>
                                  <p:childTnLst>
                                    <p:set>
                                      <p:cBhvr>
                                        <p:cTn id="37" dur="1" fill="hold">
                                          <p:stCondLst>
                                            <p:cond delay="0"/>
                                          </p:stCondLst>
                                        </p:cTn>
                                        <p:tgtEl>
                                          <p:spTgt spid="26660">
                                            <p:txEl>
                                              <p:pRg st="0" end="0"/>
                                            </p:txEl>
                                          </p:spTgt>
                                        </p:tgtEl>
                                        <p:attrNameLst>
                                          <p:attrName>style.visibility</p:attrName>
                                        </p:attrNameLst>
                                      </p:cBhvr>
                                      <p:to>
                                        <p:strVal val="visible"/>
                                      </p:to>
                                    </p:set>
                                    <p:animEffect transition="in" filter="box(in)">
                                      <p:cBhvr>
                                        <p:cTn id="38" dur="500"/>
                                        <p:tgtEl>
                                          <p:spTgt spid="26660">
                                            <p:txEl>
                                              <p:pRg st="0" end="0"/>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4" presetClass="entr" presetSubtype="16" fill="hold" nodeType="clickEffect">
                                  <p:stCondLst>
                                    <p:cond delay="0"/>
                                  </p:stCondLst>
                                  <p:childTnLst>
                                    <p:set>
                                      <p:cBhvr>
                                        <p:cTn id="42" dur="1" fill="hold">
                                          <p:stCondLst>
                                            <p:cond delay="0"/>
                                          </p:stCondLst>
                                        </p:cTn>
                                        <p:tgtEl>
                                          <p:spTgt spid="26661">
                                            <p:txEl>
                                              <p:pRg st="0" end="0"/>
                                            </p:txEl>
                                          </p:spTgt>
                                        </p:tgtEl>
                                        <p:attrNameLst>
                                          <p:attrName>style.visibility</p:attrName>
                                        </p:attrNameLst>
                                      </p:cBhvr>
                                      <p:to>
                                        <p:strVal val="visible"/>
                                      </p:to>
                                    </p:set>
                                    <p:animEffect transition="in" filter="box(in)">
                                      <p:cBhvr>
                                        <p:cTn id="43" dur="500"/>
                                        <p:tgtEl>
                                          <p:spTgt spid="26661">
                                            <p:txEl>
                                              <p:pRg st="0" end="0"/>
                                            </p:txEl>
                                          </p:spTgt>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30" presetClass="entr" presetSubtype="0" fill="hold" grpId="0" nodeType="clickEffect">
                                  <p:stCondLst>
                                    <p:cond delay="0"/>
                                  </p:stCondLst>
                                  <p:childTnLst>
                                    <p:set>
                                      <p:cBhvr>
                                        <p:cTn id="47" dur="1" fill="hold">
                                          <p:stCondLst>
                                            <p:cond delay="0"/>
                                          </p:stCondLst>
                                        </p:cTn>
                                        <p:tgtEl>
                                          <p:spTgt spid="26668"/>
                                        </p:tgtEl>
                                        <p:attrNameLst>
                                          <p:attrName>style.visibility</p:attrName>
                                        </p:attrNameLst>
                                      </p:cBhvr>
                                      <p:to>
                                        <p:strVal val="visible"/>
                                      </p:to>
                                    </p:set>
                                    <p:animEffect transition="in" filter="fade">
                                      <p:cBhvr>
                                        <p:cTn id="48" dur="800" decel="100000"/>
                                        <p:tgtEl>
                                          <p:spTgt spid="26668"/>
                                        </p:tgtEl>
                                      </p:cBhvr>
                                    </p:animEffect>
                                    <p:anim calcmode="lin" valueType="num">
                                      <p:cBhvr>
                                        <p:cTn id="49" dur="800" decel="100000" fill="hold"/>
                                        <p:tgtEl>
                                          <p:spTgt spid="26668"/>
                                        </p:tgtEl>
                                        <p:attrNameLst>
                                          <p:attrName>style.rotation</p:attrName>
                                        </p:attrNameLst>
                                      </p:cBhvr>
                                      <p:tavLst>
                                        <p:tav tm="0">
                                          <p:val>
                                            <p:fltVal val="-90"/>
                                          </p:val>
                                        </p:tav>
                                        <p:tav tm="100000">
                                          <p:val>
                                            <p:fltVal val="0"/>
                                          </p:val>
                                        </p:tav>
                                      </p:tavLst>
                                    </p:anim>
                                    <p:anim calcmode="lin" valueType="num">
                                      <p:cBhvr>
                                        <p:cTn id="50" dur="800" decel="100000" fill="hold"/>
                                        <p:tgtEl>
                                          <p:spTgt spid="26668"/>
                                        </p:tgtEl>
                                        <p:attrNameLst>
                                          <p:attrName>ppt_x</p:attrName>
                                        </p:attrNameLst>
                                      </p:cBhvr>
                                      <p:tavLst>
                                        <p:tav tm="0">
                                          <p:val>
                                            <p:strVal val="#ppt_x+0.4"/>
                                          </p:val>
                                        </p:tav>
                                        <p:tav tm="100000">
                                          <p:val>
                                            <p:strVal val="#ppt_x-0.05"/>
                                          </p:val>
                                        </p:tav>
                                      </p:tavLst>
                                    </p:anim>
                                    <p:anim calcmode="lin" valueType="num">
                                      <p:cBhvr>
                                        <p:cTn id="51" dur="800" decel="100000" fill="hold"/>
                                        <p:tgtEl>
                                          <p:spTgt spid="26668"/>
                                        </p:tgtEl>
                                        <p:attrNameLst>
                                          <p:attrName>ppt_y</p:attrName>
                                        </p:attrNameLst>
                                      </p:cBhvr>
                                      <p:tavLst>
                                        <p:tav tm="0">
                                          <p:val>
                                            <p:strVal val="#ppt_y-0.4"/>
                                          </p:val>
                                        </p:tav>
                                        <p:tav tm="100000">
                                          <p:val>
                                            <p:strVal val="#ppt_y+0.1"/>
                                          </p:val>
                                        </p:tav>
                                      </p:tavLst>
                                    </p:anim>
                                    <p:anim calcmode="lin" valueType="num">
                                      <p:cBhvr>
                                        <p:cTn id="52" dur="200" accel="100000" fill="hold">
                                          <p:stCondLst>
                                            <p:cond delay="800"/>
                                          </p:stCondLst>
                                        </p:cTn>
                                        <p:tgtEl>
                                          <p:spTgt spid="26668"/>
                                        </p:tgtEl>
                                        <p:attrNameLst>
                                          <p:attrName>ppt_x</p:attrName>
                                        </p:attrNameLst>
                                      </p:cBhvr>
                                      <p:tavLst>
                                        <p:tav tm="0">
                                          <p:val>
                                            <p:strVal val="#ppt_x-0.05"/>
                                          </p:val>
                                        </p:tav>
                                        <p:tav tm="100000">
                                          <p:val>
                                            <p:strVal val="#ppt_x"/>
                                          </p:val>
                                        </p:tav>
                                      </p:tavLst>
                                    </p:anim>
                                    <p:anim calcmode="lin" valueType="num">
                                      <p:cBhvr>
                                        <p:cTn id="53" dur="200" accel="100000" fill="hold">
                                          <p:stCondLst>
                                            <p:cond delay="800"/>
                                          </p:stCondLst>
                                        </p:cTn>
                                        <p:tgtEl>
                                          <p:spTgt spid="2666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6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内容占位符 3" descr="dfa6320afb794fac81ecf9ebdd7117e9_th"/>
          <p:cNvPicPr>
            <a:picLocks noGrp="1" noChangeAspect="1"/>
          </p:cNvPicPr>
          <p:nvPr>
            <p:ph idx="1"/>
          </p:nvPr>
        </p:nvPicPr>
        <p:blipFill>
          <a:blip r:embed="rId2"/>
          <a:srcRect b="33136"/>
          <a:stretch>
            <a:fillRect/>
          </a:stretch>
        </p:blipFill>
        <p:spPr>
          <a:xfrm>
            <a:off x="19685" y="-20955"/>
            <a:ext cx="6031230" cy="5325745"/>
          </a:xfrm>
          <a:prstGeom prst="rect">
            <a:avLst/>
          </a:prstGeom>
        </p:spPr>
      </p:pic>
      <p:pic>
        <p:nvPicPr>
          <p:cNvPr id="5" name="图片 4" descr="dfa6320afb794fac81ecf9ebdd7117e9_th"/>
          <p:cNvPicPr>
            <a:picLocks noChangeAspect="1"/>
          </p:cNvPicPr>
          <p:nvPr/>
        </p:nvPicPr>
        <p:blipFill>
          <a:blip r:embed="rId2"/>
          <a:srcRect t="67569"/>
          <a:stretch>
            <a:fillRect/>
          </a:stretch>
        </p:blipFill>
        <p:spPr>
          <a:xfrm>
            <a:off x="3437890" y="4300220"/>
            <a:ext cx="5386705" cy="2306955"/>
          </a:xfrm>
          <a:prstGeom prst="rect">
            <a:avLst/>
          </a:prstGeom>
        </p:spPr>
      </p:pic>
      <p:pic>
        <p:nvPicPr>
          <p:cNvPr id="6" name="New picture"/>
          <p:cNvPicPr/>
          <p:nvPr/>
        </p:nvPicPr>
        <p:blipFill>
          <a:blip r:embed="rId3"/>
          <a:stretch>
            <a:fillRect/>
          </a:stretch>
        </p:blipFill>
        <p:spPr>
          <a:xfrm>
            <a:off x="11010900" y="11404600"/>
            <a:ext cx="368300" cy="266700"/>
          </a:xfrm>
          <a:prstGeom prst="cube">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50" name="Text Box 6"/>
          <p:cNvSpPr txBox="1"/>
          <p:nvPr/>
        </p:nvSpPr>
        <p:spPr>
          <a:xfrm>
            <a:off x="817245" y="2090420"/>
            <a:ext cx="7696200" cy="2799715"/>
          </a:xfrm>
          <a:prstGeom prst="rect">
            <a:avLst/>
          </a:prstGeom>
          <a:noFill/>
          <a:ln w="9525">
            <a:noFill/>
          </a:ln>
        </p:spPr>
        <p:txBody>
          <a:bodyPr anchor="t">
            <a:spAutoFit/>
          </a:bodyPr>
          <a:lstStyle/>
          <a:p>
            <a:pPr>
              <a:spcBef>
                <a:spcPct val="50000"/>
              </a:spcBef>
            </a:pPr>
            <a:r>
              <a:rPr lang="zh-CN" altLang="en-US" sz="2800" b="1">
                <a:solidFill>
                  <a:srgbClr val="33CC33"/>
                </a:solidFill>
                <a:latin typeface="Arial" panose="020B0604020202020204" pitchFamily="34" charset="0"/>
                <a:ea typeface="楷体_GB2312" pitchFamily="49" charset="-122"/>
              </a:rPr>
              <a:t>　　</a:t>
            </a:r>
            <a:r>
              <a:rPr lang="zh-CN" altLang="en-US" sz="2800" b="1">
                <a:solidFill>
                  <a:schemeClr val="bg2"/>
                </a:solidFill>
                <a:latin typeface="Arial" panose="020B0604020202020204" pitchFamily="34" charset="0"/>
                <a:ea typeface="楷体_GB2312" pitchFamily="49" charset="-122"/>
              </a:rPr>
              <a:t> </a:t>
            </a:r>
            <a:r>
              <a:rPr lang="zh-CN" altLang="en-US" sz="3200" b="1">
                <a:solidFill>
                  <a:schemeClr val="bg2"/>
                </a:solidFill>
                <a:latin typeface="Arial" panose="020B0604020202020204" pitchFamily="34" charset="0"/>
                <a:ea typeface="楷体_GB2312" pitchFamily="49" charset="-122"/>
              </a:rPr>
              <a:t>鲍照，</a:t>
            </a:r>
            <a:r>
              <a:rPr lang="zh-CN" altLang="en-US" sz="4000" b="1">
                <a:solidFill>
                  <a:srgbClr val="C00000"/>
                </a:solidFill>
                <a:latin typeface="Arial" panose="020B0604020202020204" pitchFamily="34" charset="0"/>
                <a:ea typeface="楷体_GB2312" pitchFamily="49" charset="-122"/>
              </a:rPr>
              <a:t>南朝宋</a:t>
            </a:r>
            <a:r>
              <a:rPr lang="zh-CN" altLang="en-US" sz="3200" b="1">
                <a:solidFill>
                  <a:schemeClr val="bg2"/>
                </a:solidFill>
                <a:latin typeface="Arial" panose="020B0604020202020204" pitchFamily="34" charset="0"/>
                <a:ea typeface="楷体_GB2312" pitchFamily="49" charset="-122"/>
              </a:rPr>
              <a:t>文学家。字明远，东海人。</a:t>
            </a:r>
            <a:r>
              <a:rPr lang="zh-CN" altLang="en-US" sz="3200" b="1" u="sng">
                <a:solidFill>
                  <a:schemeClr val="bg2"/>
                </a:solidFill>
                <a:latin typeface="Arial" panose="020B0604020202020204" pitchFamily="34" charset="0"/>
                <a:ea typeface="楷体_GB2312" pitchFamily="49" charset="-122"/>
              </a:rPr>
              <a:t>鲍照一生沉沦下僚，很不得志。</a:t>
            </a:r>
            <a:r>
              <a:rPr lang="zh-CN" altLang="en-US" sz="3200" b="1">
                <a:solidFill>
                  <a:schemeClr val="bg2"/>
                </a:solidFill>
                <a:latin typeface="Arial" panose="020B0604020202020204" pitchFamily="34" charset="0"/>
                <a:ea typeface="楷体_GB2312" pitchFamily="49" charset="-122"/>
              </a:rPr>
              <a:t>鲍照擅长</a:t>
            </a:r>
            <a:r>
              <a:rPr lang="zh-CN" altLang="en-US" sz="3600" b="1">
                <a:solidFill>
                  <a:srgbClr val="C00000"/>
                </a:solidFill>
                <a:latin typeface="Arial" panose="020B0604020202020204" pitchFamily="34" charset="0"/>
                <a:ea typeface="楷体_GB2312" pitchFamily="49" charset="-122"/>
              </a:rPr>
              <a:t>诗赋</a:t>
            </a:r>
            <a:r>
              <a:rPr lang="zh-CN" altLang="en-US" sz="3200" b="1">
                <a:solidFill>
                  <a:schemeClr val="bg2"/>
                </a:solidFill>
                <a:latin typeface="Arial" panose="020B0604020202020204" pitchFamily="34" charset="0"/>
                <a:ea typeface="楷体_GB2312" pitchFamily="49" charset="-122"/>
              </a:rPr>
              <a:t>和</a:t>
            </a:r>
            <a:r>
              <a:rPr lang="zh-CN" altLang="en-US" sz="3600" b="1">
                <a:solidFill>
                  <a:srgbClr val="C00000"/>
                </a:solidFill>
                <a:latin typeface="Arial" panose="020B0604020202020204" pitchFamily="34" charset="0"/>
                <a:ea typeface="楷体_GB2312" pitchFamily="49" charset="-122"/>
              </a:rPr>
              <a:t>骈文</a:t>
            </a:r>
            <a:r>
              <a:rPr lang="zh-CN" altLang="en-US" sz="3200" b="1">
                <a:solidFill>
                  <a:schemeClr val="bg2"/>
                </a:solidFill>
                <a:latin typeface="Arial" panose="020B0604020202020204" pitchFamily="34" charset="0"/>
                <a:ea typeface="楷体_GB2312" pitchFamily="49" charset="-122"/>
              </a:rPr>
              <a:t>，尤善</a:t>
            </a:r>
            <a:r>
              <a:rPr lang="zh-CN" altLang="en-US" sz="4000" b="1">
                <a:solidFill>
                  <a:srgbClr val="C00000"/>
                </a:solidFill>
                <a:latin typeface="Arial" panose="020B0604020202020204" pitchFamily="34" charset="0"/>
                <a:ea typeface="楷体_GB2312" pitchFamily="49" charset="-122"/>
              </a:rPr>
              <a:t>乐府</a:t>
            </a:r>
            <a:r>
              <a:rPr lang="zh-CN" altLang="en-US" sz="3200" b="1">
                <a:solidFill>
                  <a:schemeClr val="bg2"/>
                </a:solidFill>
                <a:latin typeface="Arial" panose="020B0604020202020204" pitchFamily="34" charset="0"/>
                <a:ea typeface="楷体_GB2312" pitchFamily="49" charset="-122"/>
              </a:rPr>
              <a:t>，</a:t>
            </a:r>
            <a:r>
              <a:rPr lang="zh-CN" altLang="en-US" sz="3200" b="1">
                <a:solidFill>
                  <a:schemeClr val="bg2"/>
                </a:solidFill>
                <a:ea typeface="楷体_GB2312" pitchFamily="49" charset="-122"/>
                <a:sym typeface="+mn-ea"/>
              </a:rPr>
              <a:t>最有名的是</a:t>
            </a:r>
            <a:r>
              <a:rPr lang="en-US" altLang="zh-CN" sz="3200" b="1">
                <a:solidFill>
                  <a:srgbClr val="0000CC"/>
                </a:solidFill>
                <a:ea typeface="楷体_GB2312" pitchFamily="49" charset="-122"/>
                <a:sym typeface="+mn-ea"/>
              </a:rPr>
              <a:t>《</a:t>
            </a:r>
            <a:r>
              <a:rPr lang="zh-CN" altLang="en-US" sz="3200" b="1">
                <a:solidFill>
                  <a:srgbClr val="0000CC"/>
                </a:solidFill>
                <a:ea typeface="楷体_GB2312" pitchFamily="49" charset="-122"/>
                <a:sym typeface="+mn-ea"/>
              </a:rPr>
              <a:t>拟行路难</a:t>
            </a:r>
            <a:r>
              <a:rPr lang="en-US" altLang="zh-CN" sz="3200" b="1">
                <a:solidFill>
                  <a:srgbClr val="0000CC"/>
                </a:solidFill>
                <a:ea typeface="楷体_GB2312" pitchFamily="49" charset="-122"/>
                <a:sym typeface="+mn-ea"/>
              </a:rPr>
              <a:t>》18</a:t>
            </a:r>
            <a:r>
              <a:rPr lang="zh-CN" altLang="en-US" sz="3200" b="1">
                <a:solidFill>
                  <a:srgbClr val="0000CC"/>
                </a:solidFill>
                <a:ea typeface="楷体_GB2312" pitchFamily="49" charset="-122"/>
                <a:sym typeface="+mn-ea"/>
              </a:rPr>
              <a:t>首。</a:t>
            </a:r>
            <a:r>
              <a:rPr lang="zh-CN" altLang="en-US" sz="3200" b="1">
                <a:solidFill>
                  <a:schemeClr val="bg2"/>
                </a:solidFill>
                <a:latin typeface="Arial" panose="020B0604020202020204" pitchFamily="34" charset="0"/>
                <a:ea typeface="楷体_GB2312" pitchFamily="49" charset="-122"/>
              </a:rPr>
              <a:t>作品</a:t>
            </a:r>
            <a:r>
              <a:rPr lang="zh-CN" altLang="en-US" sz="3200" b="1">
                <a:solidFill>
                  <a:srgbClr val="0000CC"/>
                </a:solidFill>
                <a:latin typeface="Arial" panose="020B0604020202020204" pitchFamily="34" charset="0"/>
                <a:ea typeface="楷体_GB2312" pitchFamily="49" charset="-122"/>
              </a:rPr>
              <a:t>风格俊逸</a:t>
            </a:r>
            <a:r>
              <a:rPr lang="zh-CN" altLang="en-US" sz="3200" b="1">
                <a:latin typeface="Arial" panose="020B0604020202020204" pitchFamily="34" charset="0"/>
                <a:ea typeface="楷体_GB2312" pitchFamily="49" charset="-122"/>
              </a:rPr>
              <a:t>，</a:t>
            </a:r>
            <a:r>
              <a:rPr lang="zh-CN" altLang="en-US" sz="3200" b="1">
                <a:solidFill>
                  <a:schemeClr val="bg2"/>
                </a:solidFill>
                <a:latin typeface="Arial" panose="020B0604020202020204" pitchFamily="34" charset="0"/>
                <a:ea typeface="楷体_GB2312" pitchFamily="49" charset="-122"/>
              </a:rPr>
              <a:t>对唐代诗人李白等颇有影响</a:t>
            </a:r>
            <a:r>
              <a:rPr lang="zh-CN" altLang="en-US" sz="2800" b="1">
                <a:solidFill>
                  <a:schemeClr val="bg2"/>
                </a:solidFill>
                <a:latin typeface="Arial" panose="020B0604020202020204" pitchFamily="34" charset="0"/>
                <a:ea typeface="楷体_GB2312" pitchFamily="49" charset="-122"/>
              </a:rPr>
              <a:t>。</a:t>
            </a:r>
          </a:p>
        </p:txBody>
      </p:sp>
      <p:sp>
        <p:nvSpPr>
          <p:cNvPr id="5121" name="Rectangle 2"/>
          <p:cNvSpPr>
            <a:spLocks noGrp="1"/>
          </p:cNvSpPr>
          <p:nvPr/>
        </p:nvSpPr>
        <p:spPr>
          <a:xfrm>
            <a:off x="1132840" y="1132840"/>
            <a:ext cx="2543810" cy="688975"/>
          </a:xfrm>
          <a:prstGeom prst="rect">
            <a:avLst/>
          </a:prstGeom>
          <a:noFill/>
          <a:ln w="9525">
            <a:noFill/>
          </a:ln>
        </p:spPr>
        <p:txBody>
          <a:bodyPr vert="horz" wrap="square" lIns="91440" tIns="45720" rIns="91440" bIns="45720" anchor="ctr"/>
          <a:lstStyle>
            <a:lvl1pPr algn="l" rtl="0" fontAlgn="base">
              <a:spcBef>
                <a:spcPct val="0"/>
              </a:spcBef>
              <a:spcAft>
                <a:spcPct val="0"/>
              </a:spcAft>
              <a:defRPr sz="4400" b="1" kern="1200">
                <a:solidFill>
                  <a:srgbClr val="000000"/>
                </a:solidFill>
                <a:latin typeface="+mj-lt"/>
                <a:ea typeface="+mj-ea"/>
                <a:cs typeface="+mj-cs"/>
              </a:defRPr>
            </a:lvl1pPr>
            <a:lvl2pPr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2pPr>
            <a:lvl3pPr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3pPr>
            <a:lvl4pPr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4pPr>
            <a:lvl5pPr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400" b="1">
                <a:solidFill>
                  <a:srgbClr val="000000"/>
                </a:solidFill>
                <a:latin typeface="Arial" panose="020B0604020202020204" pitchFamily="34" charset="0"/>
                <a:ea typeface="宋体" panose="02010600030101010101" pitchFamily="2" charset="-122"/>
              </a:defRPr>
            </a:lvl9pPr>
          </a:lstStyle>
          <a:p>
            <a:pPr eaLnBrk="1" hangingPunct="1"/>
            <a:r>
              <a:rPr lang="zh-CN" altLang="en-US" sz="4000"/>
              <a:t>知人论世</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1" name="Rectangle 2"/>
          <p:cNvSpPr>
            <a:spLocks noGrp="1"/>
          </p:cNvSpPr>
          <p:nvPr>
            <p:ph type="title"/>
          </p:nvPr>
        </p:nvSpPr>
        <p:spPr>
          <a:xfrm>
            <a:off x="597535" y="429260"/>
            <a:ext cx="2722880" cy="688975"/>
          </a:xfrm>
        </p:spPr>
        <p:txBody>
          <a:bodyPr vert="horz" wrap="square" lIns="91440" tIns="45720" rIns="91440" bIns="45720" anchor="ctr"/>
          <a:lstStyle/>
          <a:p>
            <a:pPr eaLnBrk="1" hangingPunct="1"/>
            <a:r>
              <a:rPr lang="zh-CN" altLang="en-US" sz="4000"/>
              <a:t>时代背景</a:t>
            </a:r>
          </a:p>
        </p:txBody>
      </p:sp>
      <p:sp>
        <p:nvSpPr>
          <p:cNvPr id="47108" name="Rectangle 4"/>
          <p:cNvSpPr/>
          <p:nvPr/>
        </p:nvSpPr>
        <p:spPr>
          <a:xfrm>
            <a:off x="468313" y="1484313"/>
            <a:ext cx="8280400" cy="4968875"/>
          </a:xfrm>
          <a:prstGeom prst="rect">
            <a:avLst/>
          </a:prstGeom>
          <a:noFill/>
          <a:ln w="9525">
            <a:noFill/>
          </a:ln>
        </p:spPr>
        <p:txBody>
          <a:bodyPr anchor="t"/>
          <a:lstStyle/>
          <a:p>
            <a:pPr marL="5080" indent="892175">
              <a:lnSpc>
                <a:spcPct val="90000"/>
              </a:lnSpc>
              <a:spcBef>
                <a:spcPct val="20000"/>
              </a:spcBef>
            </a:pPr>
            <a:r>
              <a:rPr lang="zh-CN" altLang="en-US" sz="4000" b="1">
                <a:solidFill>
                  <a:srgbClr val="000000"/>
                </a:solidFill>
                <a:latin typeface="Arial" panose="020B0604020202020204" pitchFamily="34" charset="0"/>
                <a:ea typeface="宋体" panose="02010600030101010101" pitchFamily="2" charset="-122"/>
              </a:rPr>
              <a:t>选官制度：九品中正制</a:t>
            </a:r>
          </a:p>
          <a:p>
            <a:pPr marL="5080" indent="892175">
              <a:lnSpc>
                <a:spcPct val="90000"/>
              </a:lnSpc>
              <a:spcBef>
                <a:spcPct val="20000"/>
              </a:spcBef>
            </a:pPr>
            <a:r>
              <a:rPr lang="zh-CN" altLang="en-US" sz="4000" b="1">
                <a:solidFill>
                  <a:srgbClr val="000000"/>
                </a:solidFill>
                <a:latin typeface="Arial" panose="020B0604020202020204" pitchFamily="34" charset="0"/>
                <a:ea typeface="宋体" panose="02010600030101010101" pitchFamily="2" charset="-122"/>
              </a:rPr>
              <a:t>选拔官员并不依据才干品德，而是依据 </a:t>
            </a:r>
            <a:r>
              <a:rPr lang="zh-CN" altLang="en-US" sz="4400" b="1">
                <a:solidFill>
                  <a:srgbClr val="C00000"/>
                </a:solidFill>
                <a:latin typeface="Arial" panose="020B0604020202020204" pitchFamily="34" charset="0"/>
                <a:ea typeface="宋体" panose="02010600030101010101" pitchFamily="2" charset="-122"/>
              </a:rPr>
              <a:t>门第 </a:t>
            </a:r>
            <a:r>
              <a:rPr lang="zh-CN" altLang="en-US" sz="4000" b="1">
                <a:solidFill>
                  <a:srgbClr val="000000"/>
                </a:solidFill>
                <a:latin typeface="Arial" panose="020B0604020202020204" pitchFamily="34" charset="0"/>
                <a:ea typeface="宋体" panose="02010600030101010101" pitchFamily="2" charset="-122"/>
              </a:rPr>
              <a:t>高下，血统贵贱，</a:t>
            </a:r>
            <a:r>
              <a:rPr lang="zh-CN" altLang="en-US" sz="4000" b="1">
                <a:solidFill>
                  <a:srgbClr val="FF0000"/>
                </a:solidFill>
                <a:latin typeface="Arial" panose="020B0604020202020204" pitchFamily="34" charset="0"/>
                <a:ea typeface="宋体" panose="02010600030101010101" pitchFamily="2" charset="-122"/>
              </a:rPr>
              <a:t>“上品无寒门，下品无世族”。</a:t>
            </a:r>
          </a:p>
          <a:p>
            <a:pPr marL="5080" indent="892175">
              <a:lnSpc>
                <a:spcPct val="90000"/>
              </a:lnSpc>
              <a:spcBef>
                <a:spcPct val="20000"/>
              </a:spcBef>
            </a:pPr>
            <a:r>
              <a:rPr lang="zh-CN" altLang="en-US" sz="4000" b="1">
                <a:solidFill>
                  <a:srgbClr val="000000"/>
                </a:solidFill>
                <a:latin typeface="Arial" panose="020B0604020202020204" pitchFamily="34" charset="0"/>
                <a:ea typeface="宋体" panose="02010600030101010101" pitchFamily="2" charset="-122"/>
              </a:rPr>
              <a:t>门阀制度阻塞了寒士的进仕之路，他们即使才华横溢，也很难任高官。</a:t>
            </a:r>
          </a:p>
          <a:p>
            <a:pPr marL="5080" indent="892175">
              <a:lnSpc>
                <a:spcPct val="90000"/>
              </a:lnSpc>
              <a:spcBef>
                <a:spcPct val="20000"/>
              </a:spcBef>
            </a:pPr>
            <a:r>
              <a:rPr lang="zh-CN" altLang="en-US" sz="4000" b="1">
                <a:solidFill>
                  <a:srgbClr val="000000"/>
                </a:solidFill>
                <a:latin typeface="Arial" panose="020B0604020202020204" pitchFamily="34" charset="0"/>
                <a:ea typeface="宋体" panose="02010600030101010101" pitchFamily="2" charset="-122"/>
              </a:rPr>
              <a:t>鲍照就是寒士中的一员。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47108">
                                            <p:txEl>
                                              <p:pRg st="0" end="0"/>
                                            </p:txEl>
                                          </p:spTgt>
                                        </p:tgtEl>
                                        <p:attrNameLst>
                                          <p:attrName>style.visibility</p:attrName>
                                        </p:attrNameLst>
                                      </p:cBhvr>
                                      <p:to>
                                        <p:strVal val="visible"/>
                                      </p:to>
                                    </p:set>
                                    <p:anim calcmode="lin" valueType="num">
                                      <p:cBhvr>
                                        <p:cTn id="7" dur="500" fill="hold"/>
                                        <p:tgtEl>
                                          <p:spTgt spid="4710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7108">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7108">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47108">
                                            <p:txEl>
                                              <p:pRg st="1" end="1"/>
                                            </p:txEl>
                                          </p:spTgt>
                                        </p:tgtEl>
                                        <p:attrNameLst>
                                          <p:attrName>style.visibility</p:attrName>
                                        </p:attrNameLst>
                                      </p:cBhvr>
                                      <p:to>
                                        <p:strVal val="visible"/>
                                      </p:to>
                                    </p:set>
                                    <p:anim calcmode="lin" valueType="num">
                                      <p:cBhvr>
                                        <p:cTn id="14" dur="500" fill="hold"/>
                                        <p:tgtEl>
                                          <p:spTgt spid="47108">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47108">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47108">
                                            <p:txEl>
                                              <p:pRg st="1" end="1"/>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53" presetClass="entr" presetSubtype="0" fill="hold" nodeType="clickEffect">
                                  <p:stCondLst>
                                    <p:cond delay="0"/>
                                  </p:stCondLst>
                                  <p:childTnLst>
                                    <p:set>
                                      <p:cBhvr>
                                        <p:cTn id="20" dur="1" fill="hold">
                                          <p:stCondLst>
                                            <p:cond delay="0"/>
                                          </p:stCondLst>
                                        </p:cTn>
                                        <p:tgtEl>
                                          <p:spTgt spid="47108">
                                            <p:txEl>
                                              <p:pRg st="2" end="2"/>
                                            </p:txEl>
                                          </p:spTgt>
                                        </p:tgtEl>
                                        <p:attrNameLst>
                                          <p:attrName>style.visibility</p:attrName>
                                        </p:attrNameLst>
                                      </p:cBhvr>
                                      <p:to>
                                        <p:strVal val="visible"/>
                                      </p:to>
                                    </p:set>
                                    <p:anim calcmode="lin" valueType="num">
                                      <p:cBhvr>
                                        <p:cTn id="21" dur="500" fill="hold"/>
                                        <p:tgtEl>
                                          <p:spTgt spid="47108">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47108">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47108">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3" presetClass="entr" presetSubtype="0" fill="hold" nodeType="clickEffect">
                                  <p:stCondLst>
                                    <p:cond delay="0"/>
                                  </p:stCondLst>
                                  <p:childTnLst>
                                    <p:set>
                                      <p:cBhvr>
                                        <p:cTn id="27" dur="1" fill="hold">
                                          <p:stCondLst>
                                            <p:cond delay="0"/>
                                          </p:stCondLst>
                                        </p:cTn>
                                        <p:tgtEl>
                                          <p:spTgt spid="47108">
                                            <p:txEl>
                                              <p:pRg st="3" end="3"/>
                                            </p:txEl>
                                          </p:spTgt>
                                        </p:tgtEl>
                                        <p:attrNameLst>
                                          <p:attrName>style.visibility</p:attrName>
                                        </p:attrNameLst>
                                      </p:cBhvr>
                                      <p:to>
                                        <p:strVal val="visible"/>
                                      </p:to>
                                    </p:set>
                                    <p:anim calcmode="lin" valueType="num">
                                      <p:cBhvr>
                                        <p:cTn id="28" dur="500" fill="hold"/>
                                        <p:tgtEl>
                                          <p:spTgt spid="47108">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47108">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4710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8193" name="Rectangle 2"/>
          <p:cNvSpPr>
            <a:spLocks noGrp="1"/>
          </p:cNvSpPr>
          <p:nvPr>
            <p:ph type="title"/>
          </p:nvPr>
        </p:nvSpPr>
        <p:spPr>
          <a:xfrm>
            <a:off x="914400" y="0"/>
            <a:ext cx="8229600" cy="1143000"/>
          </a:xfrm>
        </p:spPr>
        <p:txBody>
          <a:bodyPr vert="horz" wrap="square" lIns="91440" tIns="45720" rIns="91440" bIns="45720" anchor="ctr"/>
          <a:lstStyle/>
          <a:p>
            <a:pPr eaLnBrk="1" hangingPunct="1"/>
            <a:r>
              <a:rPr lang="zh-CN" altLang="en-US" sz="5400" b="0">
                <a:ea typeface="黑体" panose="02010609060101010101" pitchFamily="2" charset="-122"/>
              </a:rPr>
              <a:t>以意逆志</a:t>
            </a:r>
          </a:p>
        </p:txBody>
      </p:sp>
      <p:sp>
        <p:nvSpPr>
          <p:cNvPr id="8194" name="Rectangle 3"/>
          <p:cNvSpPr>
            <a:spLocks noGrp="1"/>
          </p:cNvSpPr>
          <p:nvPr>
            <p:ph idx="1"/>
          </p:nvPr>
        </p:nvSpPr>
        <p:spPr>
          <a:xfrm>
            <a:off x="468313" y="2060575"/>
            <a:ext cx="8229600" cy="4525963"/>
          </a:xfrm>
        </p:spPr>
        <p:txBody>
          <a:bodyPr vert="horz" wrap="square" lIns="91440" tIns="45720" rIns="91440" bIns="45720" anchor="t"/>
          <a:lstStyle/>
          <a:p>
            <a:pPr algn="ctr" eaLnBrk="1" hangingPunct="1">
              <a:lnSpc>
                <a:spcPct val="170000"/>
              </a:lnSpc>
              <a:buNone/>
            </a:pPr>
            <a:r>
              <a:rPr lang="zh-CN" altLang="en-US" b="1"/>
              <a:t>读</a:t>
            </a:r>
            <a:r>
              <a:rPr lang="en-US" altLang="zh-CN" b="1"/>
              <a:t>——</a:t>
            </a:r>
            <a:r>
              <a:rPr lang="zh-CN" altLang="en-US" b="1"/>
              <a:t>声音宏亮，读音准确</a:t>
            </a:r>
          </a:p>
          <a:p>
            <a:pPr algn="ctr" eaLnBrk="1" hangingPunct="1">
              <a:lnSpc>
                <a:spcPct val="170000"/>
              </a:lnSpc>
              <a:buNone/>
            </a:pPr>
            <a:r>
              <a:rPr lang="zh-CN" altLang="en-US" b="1"/>
              <a:t>诵</a:t>
            </a:r>
            <a:r>
              <a:rPr lang="en-US" altLang="zh-CN" b="1"/>
              <a:t>——</a:t>
            </a:r>
            <a:r>
              <a:rPr lang="zh-CN" altLang="en-US" b="1"/>
              <a:t>节奏准确，抑扬顿挫</a:t>
            </a:r>
            <a:endParaRPr lang="zh-CN" altLang="en-US"/>
          </a:p>
          <a:p>
            <a:pPr algn="ctr" eaLnBrk="1" hangingPunct="1">
              <a:lnSpc>
                <a:spcPct val="170000"/>
              </a:lnSpc>
              <a:buNone/>
            </a:pPr>
            <a:r>
              <a:rPr lang="en-US" altLang="zh-CN" b="1"/>
              <a:t> </a:t>
            </a:r>
            <a:r>
              <a:rPr lang="zh-CN" altLang="en-US" b="1"/>
              <a:t>咏</a:t>
            </a:r>
            <a:r>
              <a:rPr lang="en-US" altLang="zh-CN" b="1"/>
              <a:t>——</a:t>
            </a:r>
            <a:r>
              <a:rPr lang="zh-CN" altLang="en-US" b="1"/>
              <a:t>感情饱满，酣畅淋漓</a:t>
            </a:r>
            <a:endParaRPr lang="en-US" altLang="zh-CN" b="1"/>
          </a:p>
          <a:p>
            <a:pPr algn="ctr" eaLnBrk="1" hangingPunct="1">
              <a:lnSpc>
                <a:spcPct val="170000"/>
              </a:lnSpc>
              <a:buNone/>
            </a:pPr>
            <a:r>
              <a:rPr lang="zh-CN" altLang="en-US" b="1"/>
              <a:t>品</a:t>
            </a:r>
            <a:r>
              <a:rPr lang="en-US" altLang="zh-CN" b="1"/>
              <a:t>——</a:t>
            </a:r>
            <a:r>
              <a:rPr lang="zh-CN" altLang="en-US" b="1"/>
              <a:t>品文析句，领悟主旨</a:t>
            </a:r>
          </a:p>
          <a:p>
            <a:pPr algn="ctr" eaLnBrk="1" hangingPunct="1">
              <a:lnSpc>
                <a:spcPct val="200000"/>
              </a:lnSpc>
              <a:buNone/>
            </a:pPr>
            <a:endParaRPr lang="zh-CN" altLang="en-US" sz="480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7" name="Rectangle 2"/>
          <p:cNvSpPr>
            <a:spLocks noGrp="1"/>
          </p:cNvSpPr>
          <p:nvPr>
            <p:ph type="title"/>
          </p:nvPr>
        </p:nvSpPr>
        <p:spPr>
          <a:xfrm>
            <a:off x="468313" y="620713"/>
            <a:ext cx="8435975" cy="2074862"/>
          </a:xfrm>
        </p:spPr>
        <p:txBody>
          <a:bodyPr vert="horz" wrap="square" lIns="91440" tIns="45720" rIns="91440" bIns="45720" anchor="ctr"/>
          <a:lstStyle/>
          <a:p>
            <a:pPr algn="ctr" eaLnBrk="1" hangingPunct="1"/>
            <a:r>
              <a:rPr lang="zh-CN" altLang="en-US" b="0">
                <a:ea typeface="楷体" panose="02010609060101010101" pitchFamily="49" charset="-122"/>
              </a:rPr>
              <a:t>拟行路难</a:t>
            </a:r>
            <a:br>
              <a:rPr lang="zh-CN" altLang="en-US" b="0">
                <a:ea typeface="楷体" panose="02010609060101010101" pitchFamily="49" charset="-122"/>
              </a:rPr>
            </a:br>
            <a:r>
              <a:rPr lang="zh-CN" altLang="en-US" sz="3600" b="0">
                <a:ea typeface="楷体" panose="02010609060101010101" pitchFamily="49" charset="-122"/>
              </a:rPr>
              <a:t>鲍照</a:t>
            </a:r>
          </a:p>
        </p:txBody>
      </p:sp>
      <p:sp>
        <p:nvSpPr>
          <p:cNvPr id="9218" name="Rectangle 3"/>
          <p:cNvSpPr>
            <a:spLocks noGrp="1"/>
          </p:cNvSpPr>
          <p:nvPr>
            <p:ph idx="1"/>
          </p:nvPr>
        </p:nvSpPr>
        <p:spPr>
          <a:xfrm>
            <a:off x="468313" y="2636838"/>
            <a:ext cx="8229600" cy="3776662"/>
          </a:xfrm>
        </p:spPr>
        <p:txBody>
          <a:bodyPr vert="horz" wrap="square" lIns="91440" tIns="45720" rIns="91440" bIns="45720" anchor="t"/>
          <a:lstStyle/>
          <a:p>
            <a:pPr algn="ctr" eaLnBrk="1" hangingPunct="1">
              <a:lnSpc>
                <a:spcPct val="150000"/>
              </a:lnSpc>
              <a:buNone/>
            </a:pPr>
            <a:r>
              <a:rPr lang="zh-CN" altLang="en-US" sz="3600" b="1">
                <a:ea typeface="楷体" panose="02010609060101010101" pitchFamily="49" charset="-122"/>
              </a:rPr>
              <a:t>泻水置平地，各自东西南北流。</a:t>
            </a:r>
          </a:p>
          <a:p>
            <a:pPr algn="ctr" eaLnBrk="1" hangingPunct="1">
              <a:lnSpc>
                <a:spcPct val="150000"/>
              </a:lnSpc>
              <a:buNone/>
            </a:pPr>
            <a:r>
              <a:rPr lang="zh-CN" altLang="en-US" sz="3600" b="1">
                <a:ea typeface="楷体" panose="02010609060101010101" pitchFamily="49" charset="-122"/>
              </a:rPr>
              <a:t>人生亦有命，安能行叹复坐愁？</a:t>
            </a:r>
          </a:p>
          <a:p>
            <a:pPr algn="ctr" eaLnBrk="1" hangingPunct="1">
              <a:lnSpc>
                <a:spcPct val="150000"/>
              </a:lnSpc>
              <a:buNone/>
            </a:pPr>
            <a:r>
              <a:rPr lang="zh-CN" altLang="en-US" sz="3600" b="1">
                <a:ea typeface="楷体" panose="02010609060101010101" pitchFamily="49" charset="-122"/>
              </a:rPr>
              <a:t>酌酒以自宽，举杯断绝歌路难。</a:t>
            </a:r>
          </a:p>
          <a:p>
            <a:pPr algn="ctr" eaLnBrk="1" hangingPunct="1">
              <a:lnSpc>
                <a:spcPct val="150000"/>
              </a:lnSpc>
              <a:buNone/>
            </a:pPr>
            <a:r>
              <a:rPr lang="zh-CN" altLang="en-US" sz="3600" b="1">
                <a:ea typeface="楷体" panose="02010609060101010101" pitchFamily="49" charset="-122"/>
              </a:rPr>
              <a:t>心非木石岂无感？吞声踯躅不敢言。</a:t>
            </a:r>
          </a:p>
        </p:txBody>
      </p:sp>
      <p:sp>
        <p:nvSpPr>
          <p:cNvPr id="9219" name="Rectangle 4"/>
          <p:cNvSpPr/>
          <p:nvPr/>
        </p:nvSpPr>
        <p:spPr>
          <a:xfrm>
            <a:off x="900113" y="333375"/>
            <a:ext cx="5759450" cy="579438"/>
          </a:xfrm>
          <a:prstGeom prst="rect">
            <a:avLst/>
          </a:prstGeom>
          <a:noFill/>
          <a:ln w="9525">
            <a:noFill/>
          </a:ln>
        </p:spPr>
        <p:txBody>
          <a:bodyPr anchor="t">
            <a:spAutoFit/>
          </a:bodyPr>
          <a:lstStyle/>
          <a:p>
            <a:r>
              <a:rPr lang="zh-CN" altLang="en-US" sz="3200" b="1">
                <a:solidFill>
                  <a:srgbClr val="CC3300"/>
                </a:solidFill>
                <a:latin typeface="Arial" panose="020B0604020202020204" pitchFamily="34" charset="0"/>
                <a:ea typeface="宋体" panose="02010600030101010101" pitchFamily="2" charset="-122"/>
              </a:rPr>
              <a:t>读</a:t>
            </a:r>
            <a:r>
              <a:rPr lang="en-US" altLang="zh-CN" sz="3200" b="1">
                <a:solidFill>
                  <a:srgbClr val="CC3300"/>
                </a:solidFill>
                <a:latin typeface="Arial" panose="020B0604020202020204" pitchFamily="34" charset="0"/>
                <a:ea typeface="宋体" panose="02010600030101010101" pitchFamily="2" charset="-122"/>
              </a:rPr>
              <a:t>——</a:t>
            </a:r>
            <a:r>
              <a:rPr lang="zh-CN" altLang="en-US" sz="3200" b="1">
                <a:solidFill>
                  <a:srgbClr val="CC3300"/>
                </a:solidFill>
                <a:latin typeface="Arial" panose="020B0604020202020204" pitchFamily="34" charset="0"/>
                <a:ea typeface="宋体" panose="02010600030101010101" pitchFamily="2" charset="-122"/>
              </a:rPr>
              <a:t>声音宏亮，读音准确</a:t>
            </a:r>
          </a:p>
        </p:txBody>
      </p:sp>
      <p:sp>
        <p:nvSpPr>
          <p:cNvPr id="9220" name="Rectangle 5"/>
          <p:cNvSpPr/>
          <p:nvPr/>
        </p:nvSpPr>
        <p:spPr>
          <a:xfrm>
            <a:off x="5356225" y="5277803"/>
            <a:ext cx="1303338" cy="427037"/>
          </a:xfrm>
          <a:prstGeom prst="rect">
            <a:avLst/>
          </a:prstGeom>
          <a:solidFill>
            <a:srgbClr val="FFFFFF"/>
          </a:solidFill>
          <a:ln w="9525">
            <a:noFill/>
          </a:ln>
        </p:spPr>
        <p:txBody>
          <a:bodyPr wrap="none" lIns="38088" tIns="0" rIns="19044" bIns="0" anchor="ctr">
            <a:spAutoFit/>
          </a:bodyPr>
          <a:lstStyle/>
          <a:p>
            <a:r>
              <a:rPr lang="en-US" altLang="zh-CN" sz="2800" err="1">
                <a:solidFill>
                  <a:srgbClr val="CC3300"/>
                </a:solidFill>
                <a:latin typeface="Arial" panose="020B0604020202020204" pitchFamily="34" charset="0"/>
                <a:ea typeface="宋体" panose="02010600030101010101" pitchFamily="2" charset="-122"/>
              </a:rPr>
              <a:t>zhí zhú </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1" name="Rectangle 4"/>
          <p:cNvSpPr/>
          <p:nvPr/>
        </p:nvSpPr>
        <p:spPr>
          <a:xfrm>
            <a:off x="1008063" y="257175"/>
            <a:ext cx="5795962" cy="579438"/>
          </a:xfrm>
          <a:prstGeom prst="rect">
            <a:avLst/>
          </a:prstGeom>
          <a:noFill/>
          <a:ln w="9525">
            <a:noFill/>
          </a:ln>
        </p:spPr>
        <p:txBody>
          <a:bodyPr anchor="t">
            <a:spAutoFit/>
          </a:bodyPr>
          <a:lstStyle/>
          <a:p>
            <a:r>
              <a:rPr lang="zh-CN" altLang="en-US" sz="3200" b="1">
                <a:solidFill>
                  <a:srgbClr val="CC3300"/>
                </a:solidFill>
                <a:latin typeface="Arial" panose="020B0604020202020204" pitchFamily="34" charset="0"/>
                <a:ea typeface="宋体" panose="02010600030101010101" pitchFamily="2" charset="-122"/>
              </a:rPr>
              <a:t>诵</a:t>
            </a:r>
            <a:r>
              <a:rPr lang="en-US" altLang="zh-CN" sz="3200" b="1">
                <a:solidFill>
                  <a:srgbClr val="CC3300"/>
                </a:solidFill>
                <a:latin typeface="Arial" panose="020B0604020202020204" pitchFamily="34" charset="0"/>
                <a:ea typeface="宋体" panose="02010600030101010101" pitchFamily="2" charset="-122"/>
              </a:rPr>
              <a:t>——</a:t>
            </a:r>
            <a:r>
              <a:rPr lang="zh-CN" altLang="en-US" sz="3200" b="1">
                <a:solidFill>
                  <a:srgbClr val="CC3300"/>
                </a:solidFill>
                <a:latin typeface="Arial" panose="020B0604020202020204" pitchFamily="34" charset="0"/>
                <a:ea typeface="宋体" panose="02010600030101010101" pitchFamily="2" charset="-122"/>
              </a:rPr>
              <a:t>节奏准确，抑扬顿挫</a:t>
            </a:r>
          </a:p>
        </p:txBody>
      </p:sp>
      <p:sp>
        <p:nvSpPr>
          <p:cNvPr id="10242" name="Rectangle 5"/>
          <p:cNvSpPr/>
          <p:nvPr/>
        </p:nvSpPr>
        <p:spPr>
          <a:xfrm>
            <a:off x="468313" y="620713"/>
            <a:ext cx="8435975" cy="2074862"/>
          </a:xfrm>
          <a:prstGeom prst="rect">
            <a:avLst/>
          </a:prstGeom>
          <a:noFill/>
          <a:ln w="9525">
            <a:noFill/>
          </a:ln>
        </p:spPr>
        <p:txBody>
          <a:bodyPr anchor="ctr"/>
          <a:lstStyle/>
          <a:p>
            <a:pPr algn="ctr"/>
            <a:r>
              <a:rPr lang="zh-CN" altLang="en-US" sz="4400">
                <a:solidFill>
                  <a:srgbClr val="000000"/>
                </a:solidFill>
                <a:latin typeface="Arial" panose="020B0604020202020204" pitchFamily="34" charset="0"/>
                <a:ea typeface="楷体" panose="02010609060101010101" pitchFamily="49" charset="-122"/>
              </a:rPr>
              <a:t>拟行路难</a:t>
            </a:r>
            <a:br>
              <a:rPr lang="zh-CN" altLang="en-US" sz="4400">
                <a:solidFill>
                  <a:srgbClr val="000000"/>
                </a:solidFill>
                <a:latin typeface="Arial" panose="020B0604020202020204" pitchFamily="34" charset="0"/>
                <a:ea typeface="楷体" panose="02010609060101010101" pitchFamily="49" charset="-122"/>
              </a:rPr>
            </a:br>
            <a:r>
              <a:rPr lang="zh-CN" altLang="en-US" sz="3600">
                <a:solidFill>
                  <a:srgbClr val="000000"/>
                </a:solidFill>
                <a:latin typeface="Arial" panose="020B0604020202020204" pitchFamily="34" charset="0"/>
                <a:ea typeface="楷体" panose="02010609060101010101" pitchFamily="49" charset="-122"/>
              </a:rPr>
              <a:t>鲍照</a:t>
            </a:r>
          </a:p>
        </p:txBody>
      </p:sp>
      <p:sp>
        <p:nvSpPr>
          <p:cNvPr id="10243" name="Rectangle 6"/>
          <p:cNvSpPr/>
          <p:nvPr/>
        </p:nvSpPr>
        <p:spPr>
          <a:xfrm>
            <a:off x="468313" y="2676525"/>
            <a:ext cx="8229600" cy="3776663"/>
          </a:xfrm>
          <a:prstGeom prst="rect">
            <a:avLst/>
          </a:prstGeom>
          <a:noFill/>
          <a:ln w="9525">
            <a:noFill/>
          </a:ln>
        </p:spPr>
        <p:txBody>
          <a:bodyPr anchor="t"/>
          <a:lstStyle/>
          <a:p>
            <a:pPr marL="342900" indent="-342900" algn="ctr">
              <a:lnSpc>
                <a:spcPct val="150000"/>
              </a:lnSpc>
              <a:spcBef>
                <a:spcPct val="20000"/>
              </a:spcBef>
            </a:pPr>
            <a:r>
              <a:rPr lang="zh-CN" altLang="en-US" sz="3600" b="1">
                <a:solidFill>
                  <a:srgbClr val="000000"/>
                </a:solidFill>
                <a:latin typeface="Arial" panose="020B0604020202020204" pitchFamily="34" charset="0"/>
                <a:ea typeface="楷体" panose="02010609060101010101" pitchFamily="49" charset="-122"/>
              </a:rPr>
              <a:t>泻水置平地，各自东西南北流。</a:t>
            </a:r>
          </a:p>
          <a:p>
            <a:pPr marL="342900" indent="-342900" algn="ctr">
              <a:lnSpc>
                <a:spcPct val="150000"/>
              </a:lnSpc>
              <a:spcBef>
                <a:spcPct val="20000"/>
              </a:spcBef>
            </a:pPr>
            <a:r>
              <a:rPr lang="zh-CN" altLang="en-US" sz="3600" b="1">
                <a:solidFill>
                  <a:srgbClr val="000000"/>
                </a:solidFill>
                <a:latin typeface="Arial" panose="020B0604020202020204" pitchFamily="34" charset="0"/>
                <a:ea typeface="楷体" panose="02010609060101010101" pitchFamily="49" charset="-122"/>
              </a:rPr>
              <a:t>人生亦有命，安能行叹复坐愁？</a:t>
            </a:r>
          </a:p>
          <a:p>
            <a:pPr marL="342900" indent="-342900" algn="ctr">
              <a:lnSpc>
                <a:spcPct val="150000"/>
              </a:lnSpc>
              <a:spcBef>
                <a:spcPct val="20000"/>
              </a:spcBef>
            </a:pPr>
            <a:r>
              <a:rPr lang="zh-CN" altLang="en-US" sz="3600" b="1">
                <a:solidFill>
                  <a:srgbClr val="000000"/>
                </a:solidFill>
                <a:latin typeface="Arial" panose="020B0604020202020204" pitchFamily="34" charset="0"/>
                <a:ea typeface="楷体" panose="02010609060101010101" pitchFamily="49" charset="-122"/>
              </a:rPr>
              <a:t>酌酒以自宽，举杯断绝歌路难。</a:t>
            </a:r>
          </a:p>
          <a:p>
            <a:pPr marL="342900" indent="-342900" algn="ctr">
              <a:lnSpc>
                <a:spcPct val="150000"/>
              </a:lnSpc>
              <a:spcBef>
                <a:spcPct val="20000"/>
              </a:spcBef>
            </a:pPr>
            <a:r>
              <a:rPr lang="zh-CN" altLang="en-US" sz="3600" b="1">
                <a:solidFill>
                  <a:srgbClr val="000000"/>
                </a:solidFill>
                <a:latin typeface="Arial" panose="020B0604020202020204" pitchFamily="34" charset="0"/>
                <a:ea typeface="楷体" panose="02010609060101010101" pitchFamily="49" charset="-122"/>
              </a:rPr>
              <a:t>心非木石岂无感？吞声踯躅不敢言。</a:t>
            </a:r>
          </a:p>
        </p:txBody>
      </p:sp>
      <p:sp>
        <p:nvSpPr>
          <p:cNvPr id="8199" name="Rectangle 7"/>
          <p:cNvSpPr/>
          <p:nvPr/>
        </p:nvSpPr>
        <p:spPr>
          <a:xfrm>
            <a:off x="2085975" y="2911475"/>
            <a:ext cx="325438" cy="701675"/>
          </a:xfrm>
          <a:prstGeom prst="rect">
            <a:avLst/>
          </a:prstGeom>
          <a:noFill/>
          <a:ln w="9525">
            <a:noFill/>
          </a:ln>
        </p:spPr>
        <p:txBody>
          <a:bodyPr wrap="none" anchor="t">
            <a:spAutoFit/>
          </a:bodyPr>
          <a:lstStyle/>
          <a:p>
            <a:r>
              <a:rPr lang="en-US" altLang="zh-CN" sz="4000" b="1">
                <a:solidFill>
                  <a:srgbClr val="CC3300"/>
                </a:solidFill>
                <a:latin typeface="Arial" panose="020B0604020202020204" pitchFamily="34" charset="0"/>
                <a:ea typeface="宋体" panose="02010600030101010101" pitchFamily="2" charset="-122"/>
              </a:rPr>
              <a:t>/</a:t>
            </a:r>
          </a:p>
        </p:txBody>
      </p:sp>
      <p:sp>
        <p:nvSpPr>
          <p:cNvPr id="8200" name="Rectangle 8"/>
          <p:cNvSpPr/>
          <p:nvPr/>
        </p:nvSpPr>
        <p:spPr>
          <a:xfrm>
            <a:off x="4894263" y="2911475"/>
            <a:ext cx="325437" cy="701675"/>
          </a:xfrm>
          <a:prstGeom prst="rect">
            <a:avLst/>
          </a:prstGeom>
          <a:noFill/>
          <a:ln w="9525">
            <a:noFill/>
          </a:ln>
        </p:spPr>
        <p:txBody>
          <a:bodyPr wrap="none" anchor="t">
            <a:spAutoFit/>
          </a:bodyPr>
          <a:lstStyle/>
          <a:p>
            <a:r>
              <a:rPr lang="en-US" altLang="zh-CN" sz="4000" b="1">
                <a:solidFill>
                  <a:srgbClr val="CC3300"/>
                </a:solidFill>
                <a:latin typeface="Arial" panose="020B0604020202020204" pitchFamily="34" charset="0"/>
                <a:ea typeface="宋体" panose="02010600030101010101" pitchFamily="2" charset="-122"/>
              </a:rPr>
              <a:t>/</a:t>
            </a:r>
          </a:p>
        </p:txBody>
      </p:sp>
      <p:sp>
        <p:nvSpPr>
          <p:cNvPr id="8201" name="Rectangle 9"/>
          <p:cNvSpPr/>
          <p:nvPr/>
        </p:nvSpPr>
        <p:spPr>
          <a:xfrm>
            <a:off x="5795963" y="2911475"/>
            <a:ext cx="325437" cy="701675"/>
          </a:xfrm>
          <a:prstGeom prst="rect">
            <a:avLst/>
          </a:prstGeom>
          <a:noFill/>
          <a:ln w="9525">
            <a:noFill/>
          </a:ln>
        </p:spPr>
        <p:txBody>
          <a:bodyPr wrap="none" anchor="t">
            <a:spAutoFit/>
          </a:bodyPr>
          <a:lstStyle/>
          <a:p>
            <a:r>
              <a:rPr lang="en-US" altLang="zh-CN" sz="4000" b="1">
                <a:solidFill>
                  <a:srgbClr val="CC3300"/>
                </a:solidFill>
                <a:latin typeface="Arial" panose="020B0604020202020204" pitchFamily="34" charset="0"/>
                <a:ea typeface="宋体" panose="02010600030101010101" pitchFamily="2" charset="-122"/>
              </a:rPr>
              <a:t>/</a:t>
            </a:r>
          </a:p>
        </p:txBody>
      </p:sp>
      <p:sp>
        <p:nvSpPr>
          <p:cNvPr id="8202" name="Rectangle 10"/>
          <p:cNvSpPr/>
          <p:nvPr/>
        </p:nvSpPr>
        <p:spPr>
          <a:xfrm>
            <a:off x="2051050" y="3846513"/>
            <a:ext cx="325438" cy="701675"/>
          </a:xfrm>
          <a:prstGeom prst="rect">
            <a:avLst/>
          </a:prstGeom>
          <a:noFill/>
          <a:ln w="9525">
            <a:noFill/>
          </a:ln>
        </p:spPr>
        <p:txBody>
          <a:bodyPr wrap="none" anchor="t">
            <a:spAutoFit/>
          </a:bodyPr>
          <a:lstStyle/>
          <a:p>
            <a:r>
              <a:rPr lang="en-US" altLang="zh-CN" sz="4000" b="1">
                <a:solidFill>
                  <a:srgbClr val="CC3300"/>
                </a:solidFill>
                <a:latin typeface="Arial" panose="020B0604020202020204" pitchFamily="34" charset="0"/>
                <a:ea typeface="宋体" panose="02010600030101010101" pitchFamily="2" charset="-122"/>
              </a:rPr>
              <a:t>/</a:t>
            </a:r>
          </a:p>
        </p:txBody>
      </p:sp>
      <p:sp>
        <p:nvSpPr>
          <p:cNvPr id="8203" name="Rectangle 11"/>
          <p:cNvSpPr/>
          <p:nvPr/>
        </p:nvSpPr>
        <p:spPr>
          <a:xfrm>
            <a:off x="4894263" y="3846513"/>
            <a:ext cx="325437" cy="701675"/>
          </a:xfrm>
          <a:prstGeom prst="rect">
            <a:avLst/>
          </a:prstGeom>
          <a:noFill/>
          <a:ln w="9525">
            <a:noFill/>
          </a:ln>
        </p:spPr>
        <p:txBody>
          <a:bodyPr wrap="none" anchor="t">
            <a:spAutoFit/>
          </a:bodyPr>
          <a:lstStyle/>
          <a:p>
            <a:r>
              <a:rPr lang="en-US" altLang="zh-CN" sz="4000" b="1">
                <a:solidFill>
                  <a:srgbClr val="CC3300"/>
                </a:solidFill>
                <a:latin typeface="Arial" panose="020B0604020202020204" pitchFamily="34" charset="0"/>
                <a:ea typeface="宋体" panose="02010600030101010101" pitchFamily="2" charset="-122"/>
              </a:rPr>
              <a:t>/</a:t>
            </a:r>
          </a:p>
        </p:txBody>
      </p:sp>
      <p:sp>
        <p:nvSpPr>
          <p:cNvPr id="8204" name="Rectangle 12"/>
          <p:cNvSpPr/>
          <p:nvPr/>
        </p:nvSpPr>
        <p:spPr>
          <a:xfrm>
            <a:off x="5795963" y="3846513"/>
            <a:ext cx="325437" cy="701675"/>
          </a:xfrm>
          <a:prstGeom prst="rect">
            <a:avLst/>
          </a:prstGeom>
          <a:noFill/>
          <a:ln w="9525">
            <a:noFill/>
          </a:ln>
        </p:spPr>
        <p:txBody>
          <a:bodyPr wrap="none" anchor="t">
            <a:spAutoFit/>
          </a:bodyPr>
          <a:lstStyle/>
          <a:p>
            <a:r>
              <a:rPr lang="en-US" altLang="zh-CN" sz="4000" b="1">
                <a:solidFill>
                  <a:srgbClr val="CC3300"/>
                </a:solidFill>
                <a:latin typeface="Arial" panose="020B0604020202020204" pitchFamily="34" charset="0"/>
                <a:ea typeface="宋体" panose="02010600030101010101" pitchFamily="2" charset="-122"/>
              </a:rPr>
              <a:t>/</a:t>
            </a:r>
          </a:p>
        </p:txBody>
      </p:sp>
      <p:sp>
        <p:nvSpPr>
          <p:cNvPr id="8205" name="Rectangle 13"/>
          <p:cNvSpPr/>
          <p:nvPr/>
        </p:nvSpPr>
        <p:spPr>
          <a:xfrm>
            <a:off x="2124075" y="4783138"/>
            <a:ext cx="325438" cy="701675"/>
          </a:xfrm>
          <a:prstGeom prst="rect">
            <a:avLst/>
          </a:prstGeom>
          <a:noFill/>
          <a:ln w="9525">
            <a:noFill/>
          </a:ln>
        </p:spPr>
        <p:txBody>
          <a:bodyPr wrap="none" anchor="t">
            <a:spAutoFit/>
          </a:bodyPr>
          <a:lstStyle/>
          <a:p>
            <a:r>
              <a:rPr lang="en-US" altLang="zh-CN" sz="4000" b="1">
                <a:solidFill>
                  <a:srgbClr val="CC3300"/>
                </a:solidFill>
                <a:latin typeface="Arial" panose="020B0604020202020204" pitchFamily="34" charset="0"/>
                <a:ea typeface="宋体" panose="02010600030101010101" pitchFamily="2" charset="-122"/>
              </a:rPr>
              <a:t>/</a:t>
            </a:r>
          </a:p>
        </p:txBody>
      </p:sp>
      <p:sp>
        <p:nvSpPr>
          <p:cNvPr id="8206" name="Rectangle 14"/>
          <p:cNvSpPr/>
          <p:nvPr/>
        </p:nvSpPr>
        <p:spPr>
          <a:xfrm>
            <a:off x="4859338" y="4783138"/>
            <a:ext cx="325437" cy="701675"/>
          </a:xfrm>
          <a:prstGeom prst="rect">
            <a:avLst/>
          </a:prstGeom>
          <a:noFill/>
          <a:ln w="9525">
            <a:noFill/>
          </a:ln>
        </p:spPr>
        <p:txBody>
          <a:bodyPr wrap="none" anchor="t">
            <a:spAutoFit/>
          </a:bodyPr>
          <a:lstStyle/>
          <a:p>
            <a:r>
              <a:rPr lang="en-US" altLang="zh-CN" sz="4000" b="1">
                <a:solidFill>
                  <a:srgbClr val="CC3300"/>
                </a:solidFill>
                <a:latin typeface="Arial" panose="020B0604020202020204" pitchFamily="34" charset="0"/>
                <a:ea typeface="宋体" panose="02010600030101010101" pitchFamily="2" charset="-122"/>
              </a:rPr>
              <a:t>/</a:t>
            </a:r>
          </a:p>
        </p:txBody>
      </p:sp>
      <p:sp>
        <p:nvSpPr>
          <p:cNvPr id="8207" name="Rectangle 15"/>
          <p:cNvSpPr/>
          <p:nvPr/>
        </p:nvSpPr>
        <p:spPr>
          <a:xfrm>
            <a:off x="5795963" y="4783138"/>
            <a:ext cx="325437" cy="701675"/>
          </a:xfrm>
          <a:prstGeom prst="rect">
            <a:avLst/>
          </a:prstGeom>
          <a:noFill/>
          <a:ln w="9525">
            <a:noFill/>
          </a:ln>
        </p:spPr>
        <p:txBody>
          <a:bodyPr wrap="none" anchor="t">
            <a:spAutoFit/>
          </a:bodyPr>
          <a:lstStyle/>
          <a:p>
            <a:r>
              <a:rPr lang="en-US" altLang="zh-CN" sz="4000" b="1">
                <a:solidFill>
                  <a:srgbClr val="CC3300"/>
                </a:solidFill>
                <a:latin typeface="Arial" panose="020B0604020202020204" pitchFamily="34" charset="0"/>
                <a:ea typeface="宋体" panose="02010600030101010101" pitchFamily="2" charset="-122"/>
              </a:rPr>
              <a:t>/</a:t>
            </a:r>
          </a:p>
        </p:txBody>
      </p:sp>
      <p:sp>
        <p:nvSpPr>
          <p:cNvPr id="8208" name="Rectangle 16"/>
          <p:cNvSpPr/>
          <p:nvPr/>
        </p:nvSpPr>
        <p:spPr>
          <a:xfrm>
            <a:off x="1654175" y="5719763"/>
            <a:ext cx="325438" cy="701675"/>
          </a:xfrm>
          <a:prstGeom prst="rect">
            <a:avLst/>
          </a:prstGeom>
          <a:noFill/>
          <a:ln w="9525">
            <a:noFill/>
          </a:ln>
        </p:spPr>
        <p:txBody>
          <a:bodyPr wrap="none" anchor="t">
            <a:spAutoFit/>
          </a:bodyPr>
          <a:lstStyle/>
          <a:p>
            <a:r>
              <a:rPr lang="en-US" altLang="zh-CN" sz="4000" b="1">
                <a:solidFill>
                  <a:srgbClr val="CC3300"/>
                </a:solidFill>
                <a:latin typeface="Arial" panose="020B0604020202020204" pitchFamily="34" charset="0"/>
                <a:ea typeface="宋体" panose="02010600030101010101" pitchFamily="2" charset="-122"/>
              </a:rPr>
              <a:t>/</a:t>
            </a:r>
          </a:p>
        </p:txBody>
      </p:sp>
      <p:sp>
        <p:nvSpPr>
          <p:cNvPr id="8209" name="Rectangle 17"/>
          <p:cNvSpPr/>
          <p:nvPr/>
        </p:nvSpPr>
        <p:spPr>
          <a:xfrm>
            <a:off x="2555875" y="5719763"/>
            <a:ext cx="325438" cy="701675"/>
          </a:xfrm>
          <a:prstGeom prst="rect">
            <a:avLst/>
          </a:prstGeom>
          <a:noFill/>
          <a:ln w="9525">
            <a:noFill/>
          </a:ln>
        </p:spPr>
        <p:txBody>
          <a:bodyPr wrap="none" anchor="t">
            <a:spAutoFit/>
          </a:bodyPr>
          <a:lstStyle/>
          <a:p>
            <a:r>
              <a:rPr lang="en-US" altLang="zh-CN" sz="4000" b="1">
                <a:solidFill>
                  <a:srgbClr val="CC3300"/>
                </a:solidFill>
                <a:latin typeface="Arial" panose="020B0604020202020204" pitchFamily="34" charset="0"/>
                <a:ea typeface="宋体" panose="02010600030101010101" pitchFamily="2" charset="-122"/>
              </a:rPr>
              <a:t>/</a:t>
            </a:r>
          </a:p>
        </p:txBody>
      </p:sp>
      <p:sp>
        <p:nvSpPr>
          <p:cNvPr id="8210" name="Rectangle 18"/>
          <p:cNvSpPr/>
          <p:nvPr/>
        </p:nvSpPr>
        <p:spPr>
          <a:xfrm>
            <a:off x="5292725" y="5719763"/>
            <a:ext cx="325438" cy="701675"/>
          </a:xfrm>
          <a:prstGeom prst="rect">
            <a:avLst/>
          </a:prstGeom>
          <a:noFill/>
          <a:ln w="9525">
            <a:noFill/>
          </a:ln>
        </p:spPr>
        <p:txBody>
          <a:bodyPr wrap="none" anchor="t">
            <a:spAutoFit/>
          </a:bodyPr>
          <a:lstStyle/>
          <a:p>
            <a:r>
              <a:rPr lang="en-US" altLang="zh-CN" sz="4000" b="1">
                <a:solidFill>
                  <a:srgbClr val="CC3300"/>
                </a:solidFill>
                <a:latin typeface="Arial" panose="020B0604020202020204" pitchFamily="34" charset="0"/>
                <a:ea typeface="宋体" panose="02010600030101010101" pitchFamily="2" charset="-122"/>
              </a:rPr>
              <a:t>/</a:t>
            </a:r>
          </a:p>
        </p:txBody>
      </p:sp>
      <p:sp>
        <p:nvSpPr>
          <p:cNvPr id="8211" name="Rectangle 19"/>
          <p:cNvSpPr/>
          <p:nvPr/>
        </p:nvSpPr>
        <p:spPr>
          <a:xfrm>
            <a:off x="6300788" y="5719763"/>
            <a:ext cx="325437" cy="701675"/>
          </a:xfrm>
          <a:prstGeom prst="rect">
            <a:avLst/>
          </a:prstGeom>
          <a:noFill/>
          <a:ln w="9525">
            <a:noFill/>
          </a:ln>
        </p:spPr>
        <p:txBody>
          <a:bodyPr wrap="none" anchor="t">
            <a:spAutoFit/>
          </a:bodyPr>
          <a:lstStyle/>
          <a:p>
            <a:r>
              <a:rPr lang="en-US" altLang="zh-CN" sz="4000" b="1">
                <a:solidFill>
                  <a:srgbClr val="CC3300"/>
                </a:solidFill>
                <a:latin typeface="Arial" panose="020B0604020202020204" pitchFamily="34" charset="0"/>
                <a:ea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199"/>
                                        </p:tgtEl>
                                        <p:attrNameLst>
                                          <p:attrName>style.visibility</p:attrName>
                                        </p:attrNameLst>
                                      </p:cBhvr>
                                      <p:to>
                                        <p:strVal val="visible"/>
                                      </p:to>
                                    </p:set>
                                    <p:animEffect transition="in" filter="slide(fromBottom)">
                                      <p:cBhvr>
                                        <p:cTn id="7" dur="500"/>
                                        <p:tgtEl>
                                          <p:spTgt spid="819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200"/>
                                        </p:tgtEl>
                                        <p:attrNameLst>
                                          <p:attrName>style.visibility</p:attrName>
                                        </p:attrNameLst>
                                      </p:cBhvr>
                                      <p:to>
                                        <p:strVal val="visible"/>
                                      </p:to>
                                    </p:set>
                                    <p:animEffect transition="in" filter="slide(fromBottom)">
                                      <p:cBhvr>
                                        <p:cTn id="12" dur="500"/>
                                        <p:tgtEl>
                                          <p:spTgt spid="82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8201"/>
                                        </p:tgtEl>
                                        <p:attrNameLst>
                                          <p:attrName>style.visibility</p:attrName>
                                        </p:attrNameLst>
                                      </p:cBhvr>
                                      <p:to>
                                        <p:strVal val="visible"/>
                                      </p:to>
                                    </p:set>
                                    <p:animEffect transition="in" filter="slide(fromBottom)">
                                      <p:cBhvr>
                                        <p:cTn id="17" dur="500"/>
                                        <p:tgtEl>
                                          <p:spTgt spid="820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8202"/>
                                        </p:tgtEl>
                                        <p:attrNameLst>
                                          <p:attrName>style.visibility</p:attrName>
                                        </p:attrNameLst>
                                      </p:cBhvr>
                                      <p:to>
                                        <p:strVal val="visible"/>
                                      </p:to>
                                    </p:set>
                                    <p:animEffect transition="in" filter="slide(fromBottom)">
                                      <p:cBhvr>
                                        <p:cTn id="22" dur="500"/>
                                        <p:tgtEl>
                                          <p:spTgt spid="820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8203"/>
                                        </p:tgtEl>
                                        <p:attrNameLst>
                                          <p:attrName>style.visibility</p:attrName>
                                        </p:attrNameLst>
                                      </p:cBhvr>
                                      <p:to>
                                        <p:strVal val="visible"/>
                                      </p:to>
                                    </p:set>
                                    <p:animEffect transition="in" filter="slide(fromBottom)">
                                      <p:cBhvr>
                                        <p:cTn id="27" dur="500"/>
                                        <p:tgtEl>
                                          <p:spTgt spid="820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8204"/>
                                        </p:tgtEl>
                                        <p:attrNameLst>
                                          <p:attrName>style.visibility</p:attrName>
                                        </p:attrNameLst>
                                      </p:cBhvr>
                                      <p:to>
                                        <p:strVal val="visible"/>
                                      </p:to>
                                    </p:set>
                                    <p:animEffect transition="in" filter="slide(fromBottom)">
                                      <p:cBhvr>
                                        <p:cTn id="32" dur="500"/>
                                        <p:tgtEl>
                                          <p:spTgt spid="820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8205"/>
                                        </p:tgtEl>
                                        <p:attrNameLst>
                                          <p:attrName>style.visibility</p:attrName>
                                        </p:attrNameLst>
                                      </p:cBhvr>
                                      <p:to>
                                        <p:strVal val="visible"/>
                                      </p:to>
                                    </p:set>
                                    <p:animEffect transition="in" filter="slide(fromBottom)">
                                      <p:cBhvr>
                                        <p:cTn id="37" dur="500"/>
                                        <p:tgtEl>
                                          <p:spTgt spid="8205"/>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8206"/>
                                        </p:tgtEl>
                                        <p:attrNameLst>
                                          <p:attrName>style.visibility</p:attrName>
                                        </p:attrNameLst>
                                      </p:cBhvr>
                                      <p:to>
                                        <p:strVal val="visible"/>
                                      </p:to>
                                    </p:set>
                                    <p:animEffect transition="in" filter="slide(fromBottom)">
                                      <p:cBhvr>
                                        <p:cTn id="42" dur="500"/>
                                        <p:tgtEl>
                                          <p:spTgt spid="8206"/>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8207"/>
                                        </p:tgtEl>
                                        <p:attrNameLst>
                                          <p:attrName>style.visibility</p:attrName>
                                        </p:attrNameLst>
                                      </p:cBhvr>
                                      <p:to>
                                        <p:strVal val="visible"/>
                                      </p:to>
                                    </p:set>
                                    <p:animEffect transition="in" filter="slide(fromBottom)">
                                      <p:cBhvr>
                                        <p:cTn id="47" dur="500"/>
                                        <p:tgtEl>
                                          <p:spTgt spid="8207"/>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8208"/>
                                        </p:tgtEl>
                                        <p:attrNameLst>
                                          <p:attrName>style.visibility</p:attrName>
                                        </p:attrNameLst>
                                      </p:cBhvr>
                                      <p:to>
                                        <p:strVal val="visible"/>
                                      </p:to>
                                    </p:set>
                                    <p:animEffect transition="in" filter="slide(fromBottom)">
                                      <p:cBhvr>
                                        <p:cTn id="52" dur="500"/>
                                        <p:tgtEl>
                                          <p:spTgt spid="8208"/>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8209"/>
                                        </p:tgtEl>
                                        <p:attrNameLst>
                                          <p:attrName>style.visibility</p:attrName>
                                        </p:attrNameLst>
                                      </p:cBhvr>
                                      <p:to>
                                        <p:strVal val="visible"/>
                                      </p:to>
                                    </p:set>
                                    <p:animEffect transition="in" filter="slide(fromBottom)">
                                      <p:cBhvr>
                                        <p:cTn id="57" dur="500"/>
                                        <p:tgtEl>
                                          <p:spTgt spid="8209"/>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12" presetClass="entr" presetSubtype="4" fill="hold" grpId="0" nodeType="clickEffect">
                                  <p:stCondLst>
                                    <p:cond delay="0"/>
                                  </p:stCondLst>
                                  <p:childTnLst>
                                    <p:set>
                                      <p:cBhvr>
                                        <p:cTn id="61" dur="1" fill="hold">
                                          <p:stCondLst>
                                            <p:cond delay="0"/>
                                          </p:stCondLst>
                                        </p:cTn>
                                        <p:tgtEl>
                                          <p:spTgt spid="8210"/>
                                        </p:tgtEl>
                                        <p:attrNameLst>
                                          <p:attrName>style.visibility</p:attrName>
                                        </p:attrNameLst>
                                      </p:cBhvr>
                                      <p:to>
                                        <p:strVal val="visible"/>
                                      </p:to>
                                    </p:set>
                                    <p:animEffect transition="in" filter="slide(fromBottom)">
                                      <p:cBhvr>
                                        <p:cTn id="62" dur="500"/>
                                        <p:tgtEl>
                                          <p:spTgt spid="8210"/>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12" presetClass="entr" presetSubtype="4" fill="hold" grpId="0" nodeType="clickEffect">
                                  <p:stCondLst>
                                    <p:cond delay="0"/>
                                  </p:stCondLst>
                                  <p:childTnLst>
                                    <p:set>
                                      <p:cBhvr>
                                        <p:cTn id="66" dur="1" fill="hold">
                                          <p:stCondLst>
                                            <p:cond delay="0"/>
                                          </p:stCondLst>
                                        </p:cTn>
                                        <p:tgtEl>
                                          <p:spTgt spid="8211"/>
                                        </p:tgtEl>
                                        <p:attrNameLst>
                                          <p:attrName>style.visibility</p:attrName>
                                        </p:attrNameLst>
                                      </p:cBhvr>
                                      <p:to>
                                        <p:strVal val="visible"/>
                                      </p:to>
                                    </p:set>
                                    <p:animEffect transition="in" filter="slide(fromBottom)">
                                      <p:cBhvr>
                                        <p:cTn id="67" dur="500"/>
                                        <p:tgtEl>
                                          <p:spTgt spid="8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9" grpId="0"/>
      <p:bldP spid="8200" grpId="0"/>
      <p:bldP spid="8201" grpId="0"/>
      <p:bldP spid="8202" grpId="0"/>
      <p:bldP spid="8203" grpId="0"/>
      <p:bldP spid="8204" grpId="0"/>
      <p:bldP spid="8205" grpId="0"/>
      <p:bldP spid="8206" grpId="0"/>
      <p:bldP spid="8207" grpId="0"/>
      <p:bldP spid="8208" grpId="0"/>
      <p:bldP spid="8209" grpId="0"/>
      <p:bldP spid="8210" grpId="0"/>
      <p:bldP spid="821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5" name="Rectangle 5"/>
          <p:cNvSpPr/>
          <p:nvPr/>
        </p:nvSpPr>
        <p:spPr>
          <a:xfrm>
            <a:off x="863600" y="257175"/>
            <a:ext cx="5653088" cy="579438"/>
          </a:xfrm>
          <a:prstGeom prst="rect">
            <a:avLst/>
          </a:prstGeom>
          <a:noFill/>
          <a:ln w="9525">
            <a:noFill/>
          </a:ln>
        </p:spPr>
        <p:txBody>
          <a:bodyPr anchor="t">
            <a:spAutoFit/>
          </a:bodyPr>
          <a:lstStyle/>
          <a:p>
            <a:r>
              <a:rPr lang="zh-CN" altLang="en-US" sz="3200" b="1">
                <a:solidFill>
                  <a:srgbClr val="CC3300"/>
                </a:solidFill>
                <a:latin typeface="Arial" panose="020B0604020202020204" pitchFamily="34" charset="0"/>
                <a:ea typeface="宋体" panose="02010600030101010101" pitchFamily="2" charset="-122"/>
              </a:rPr>
              <a:t>吟</a:t>
            </a:r>
            <a:r>
              <a:rPr lang="en-US" altLang="zh-CN" sz="3200" b="1">
                <a:solidFill>
                  <a:srgbClr val="CC3300"/>
                </a:solidFill>
                <a:latin typeface="Arial" panose="020B0604020202020204" pitchFamily="34" charset="0"/>
                <a:ea typeface="宋体" panose="02010600030101010101" pitchFamily="2" charset="-122"/>
              </a:rPr>
              <a:t>——</a:t>
            </a:r>
            <a:r>
              <a:rPr lang="zh-CN" altLang="en-US" sz="3200" b="1">
                <a:solidFill>
                  <a:srgbClr val="CC3300"/>
                </a:solidFill>
                <a:latin typeface="Arial" panose="020B0604020202020204" pitchFamily="34" charset="0"/>
                <a:ea typeface="宋体" panose="02010600030101010101" pitchFamily="2" charset="-122"/>
              </a:rPr>
              <a:t>感情饱满，酣畅淋漓</a:t>
            </a:r>
          </a:p>
        </p:txBody>
      </p:sp>
      <p:sp>
        <p:nvSpPr>
          <p:cNvPr id="11266" name="Rectangle 6"/>
          <p:cNvSpPr/>
          <p:nvPr/>
        </p:nvSpPr>
        <p:spPr>
          <a:xfrm>
            <a:off x="468313" y="765175"/>
            <a:ext cx="8435975" cy="2074863"/>
          </a:xfrm>
          <a:prstGeom prst="rect">
            <a:avLst/>
          </a:prstGeom>
          <a:noFill/>
          <a:ln w="9525">
            <a:noFill/>
          </a:ln>
        </p:spPr>
        <p:txBody>
          <a:bodyPr anchor="ctr"/>
          <a:lstStyle/>
          <a:p>
            <a:pPr algn="ctr"/>
            <a:r>
              <a:rPr lang="zh-CN" altLang="en-US" sz="4400">
                <a:solidFill>
                  <a:srgbClr val="000000"/>
                </a:solidFill>
                <a:latin typeface="Arial" panose="020B0604020202020204" pitchFamily="34" charset="0"/>
                <a:ea typeface="楷体" panose="02010609060101010101" pitchFamily="49" charset="-122"/>
              </a:rPr>
              <a:t>拟行路难</a:t>
            </a:r>
            <a:br>
              <a:rPr lang="zh-CN" altLang="en-US" sz="4400">
                <a:solidFill>
                  <a:srgbClr val="000000"/>
                </a:solidFill>
                <a:latin typeface="Arial" panose="020B0604020202020204" pitchFamily="34" charset="0"/>
                <a:ea typeface="楷体" panose="02010609060101010101" pitchFamily="49" charset="-122"/>
              </a:rPr>
            </a:br>
            <a:r>
              <a:rPr lang="zh-CN" altLang="en-US" sz="3600">
                <a:solidFill>
                  <a:srgbClr val="000000"/>
                </a:solidFill>
                <a:latin typeface="Arial" panose="020B0604020202020204" pitchFamily="34" charset="0"/>
                <a:ea typeface="楷体" panose="02010609060101010101" pitchFamily="49" charset="-122"/>
              </a:rPr>
              <a:t>鲍照</a:t>
            </a:r>
          </a:p>
        </p:txBody>
      </p:sp>
      <p:sp>
        <p:nvSpPr>
          <p:cNvPr id="11267" name="Rectangle 7"/>
          <p:cNvSpPr/>
          <p:nvPr/>
        </p:nvSpPr>
        <p:spPr>
          <a:xfrm>
            <a:off x="468313" y="2636838"/>
            <a:ext cx="8229600" cy="3776662"/>
          </a:xfrm>
          <a:prstGeom prst="rect">
            <a:avLst/>
          </a:prstGeom>
          <a:noFill/>
          <a:ln w="9525">
            <a:noFill/>
          </a:ln>
        </p:spPr>
        <p:txBody>
          <a:bodyPr anchor="t"/>
          <a:lstStyle/>
          <a:p>
            <a:pPr marL="342900" indent="-342900" algn="ctr">
              <a:lnSpc>
                <a:spcPct val="150000"/>
              </a:lnSpc>
              <a:spcBef>
                <a:spcPct val="20000"/>
              </a:spcBef>
            </a:pPr>
            <a:r>
              <a:rPr lang="zh-CN" altLang="en-US" sz="3600" b="1">
                <a:solidFill>
                  <a:srgbClr val="000000"/>
                </a:solidFill>
                <a:latin typeface="Arial" panose="020B0604020202020204" pitchFamily="34" charset="0"/>
                <a:ea typeface="楷体" panose="02010609060101010101" pitchFamily="49" charset="-122"/>
              </a:rPr>
              <a:t>泻水置平地，各自东西南北流。</a:t>
            </a:r>
          </a:p>
          <a:p>
            <a:pPr marL="342900" indent="-342900" algn="ctr">
              <a:lnSpc>
                <a:spcPct val="150000"/>
              </a:lnSpc>
              <a:spcBef>
                <a:spcPct val="20000"/>
              </a:spcBef>
            </a:pPr>
            <a:r>
              <a:rPr lang="zh-CN" altLang="en-US" sz="3600" b="1">
                <a:solidFill>
                  <a:srgbClr val="000000"/>
                </a:solidFill>
                <a:latin typeface="Arial" panose="020B0604020202020204" pitchFamily="34" charset="0"/>
                <a:ea typeface="楷体" panose="02010609060101010101" pitchFamily="49" charset="-122"/>
              </a:rPr>
              <a:t>人生亦有命，安能行叹复坐    ？</a:t>
            </a:r>
          </a:p>
          <a:p>
            <a:pPr marL="342900" indent="-342900" algn="ctr">
              <a:lnSpc>
                <a:spcPct val="150000"/>
              </a:lnSpc>
              <a:spcBef>
                <a:spcPct val="20000"/>
              </a:spcBef>
            </a:pPr>
            <a:r>
              <a:rPr lang="zh-CN" altLang="en-US" sz="3600" b="1">
                <a:solidFill>
                  <a:srgbClr val="000000"/>
                </a:solidFill>
                <a:latin typeface="Arial" panose="020B0604020202020204" pitchFamily="34" charset="0"/>
                <a:ea typeface="楷体" panose="02010609060101010101" pitchFamily="49" charset="-122"/>
              </a:rPr>
              <a:t>酌酒以自宽，举杯断绝歌路难。</a:t>
            </a:r>
          </a:p>
          <a:p>
            <a:pPr marL="342900" indent="-342900" algn="ctr">
              <a:lnSpc>
                <a:spcPct val="150000"/>
              </a:lnSpc>
              <a:spcBef>
                <a:spcPct val="20000"/>
              </a:spcBef>
            </a:pPr>
            <a:r>
              <a:rPr lang="zh-CN" altLang="en-US" sz="3600" b="1">
                <a:solidFill>
                  <a:srgbClr val="000000"/>
                </a:solidFill>
                <a:latin typeface="Arial" panose="020B0604020202020204" pitchFamily="34" charset="0"/>
                <a:ea typeface="楷体" panose="02010609060101010101" pitchFamily="49" charset="-122"/>
              </a:rPr>
              <a:t>心非木石岂无感？吞声踯躅不敢言。</a:t>
            </a:r>
          </a:p>
        </p:txBody>
      </p:sp>
      <p:sp>
        <p:nvSpPr>
          <p:cNvPr id="11268" name="Text Box 9"/>
          <p:cNvSpPr txBox="1"/>
          <p:nvPr/>
        </p:nvSpPr>
        <p:spPr>
          <a:xfrm>
            <a:off x="6804025" y="981075"/>
            <a:ext cx="2541588" cy="1568450"/>
          </a:xfrm>
          <a:prstGeom prst="rect">
            <a:avLst/>
          </a:prstGeom>
          <a:noFill/>
          <a:ln w="9525">
            <a:noFill/>
          </a:ln>
        </p:spPr>
        <p:txBody>
          <a:bodyPr anchor="t">
            <a:spAutoFit/>
          </a:bodyPr>
          <a:lstStyle/>
          <a:p>
            <a:r>
              <a:rPr lang="zh-CN" altLang="en-US" sz="3200" b="1">
                <a:solidFill>
                  <a:srgbClr val="CC3300"/>
                </a:solidFill>
                <a:latin typeface="Arial" panose="020B0604020202020204" pitchFamily="34" charset="0"/>
                <a:ea typeface="宋体" panose="02010600030101010101" pitchFamily="2" charset="-122"/>
              </a:rPr>
              <a:t>你觉得这首诗表达了何种感情？</a:t>
            </a:r>
          </a:p>
        </p:txBody>
      </p:sp>
      <p:sp>
        <p:nvSpPr>
          <p:cNvPr id="9226" name="Rectangle 10"/>
          <p:cNvSpPr/>
          <p:nvPr/>
        </p:nvSpPr>
        <p:spPr>
          <a:xfrm>
            <a:off x="6773863" y="3760788"/>
            <a:ext cx="642937" cy="641350"/>
          </a:xfrm>
          <a:prstGeom prst="rect">
            <a:avLst/>
          </a:prstGeom>
          <a:noFill/>
          <a:ln w="9525">
            <a:noFill/>
          </a:ln>
        </p:spPr>
        <p:txBody>
          <a:bodyPr wrap="none" anchor="t">
            <a:spAutoFit/>
          </a:bodyPr>
          <a:lstStyle/>
          <a:p>
            <a:r>
              <a:rPr lang="zh-CN" altLang="en-US" sz="3600" b="1">
                <a:solidFill>
                  <a:srgbClr val="000000"/>
                </a:solidFill>
                <a:latin typeface="Arial" panose="020B0604020202020204" pitchFamily="34" charset="0"/>
                <a:ea typeface="楷体" panose="02010609060101010101" pitchFamily="49" charset="-122"/>
              </a:rPr>
              <a:t>愁</a:t>
            </a:r>
          </a:p>
        </p:txBody>
      </p:sp>
      <p:sp>
        <p:nvSpPr>
          <p:cNvPr id="9228" name="AutoShape 12"/>
          <p:cNvSpPr/>
          <p:nvPr/>
        </p:nvSpPr>
        <p:spPr>
          <a:xfrm>
            <a:off x="7488238" y="5013325"/>
            <a:ext cx="1655762" cy="936625"/>
          </a:xfrm>
          <a:prstGeom prst="wedgeRoundRectCallout">
            <a:avLst>
              <a:gd name="adj1" fmla="val -65343"/>
              <a:gd name="adj2" fmla="val -129153"/>
              <a:gd name="adj3" fmla="val 16667"/>
            </a:avLst>
          </a:prstGeom>
          <a:noFill/>
          <a:ln w="9525" cap="flat" cmpd="sng">
            <a:solidFill>
              <a:schemeClr val="tx1"/>
            </a:solidFill>
            <a:prstDash val="solid"/>
            <a:miter/>
            <a:headEnd type="none" w="med" len="med"/>
            <a:tailEnd type="none" w="med" len="med"/>
          </a:ln>
        </p:spPr>
        <p:txBody>
          <a:bodyPr anchor="t"/>
          <a:lstStyle/>
          <a:p>
            <a:pPr algn="ctr"/>
            <a:r>
              <a:rPr lang="zh-CN" altLang="en-US" sz="4800">
                <a:solidFill>
                  <a:srgbClr val="CC3300"/>
                </a:solidFill>
                <a:latin typeface="Arial" panose="020B0604020202020204" pitchFamily="34" charset="0"/>
                <a:ea typeface="宋体" panose="02010600030101010101" pitchFamily="2" charset="-122"/>
              </a:rPr>
              <a:t>诗眼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mph" presetSubtype="2" fill="hold" grpId="0" nodeType="clickEffect">
                                  <p:stCondLst>
                                    <p:cond delay="0"/>
                                  </p:stCondLst>
                                  <p:childTnLst>
                                    <p:animClr clrSpc="rgb" dir="cw">
                                      <p:cBhvr override="childStyle">
                                        <p:cTn id="6" dur="500" fill="hold"/>
                                        <p:tgtEl>
                                          <p:spTgt spid="9226"/>
                                        </p:tgtEl>
                                        <p:attrNameLst>
                                          <p:attrName>style.color</p:attrName>
                                        </p:attrNameLst>
                                      </p:cBhvr>
                                      <p:to>
                                        <a:srgbClr val="CC3300"/>
                                      </p:to>
                                    </p:animClr>
                                  </p:childTnLst>
                                </p:cTn>
                              </p:par>
                              <p:par>
                                <p:cTn id="7" presetID="6" presetClass="emph" presetSubtype="0" fill="hold" grpId="1" nodeType="withEffect">
                                  <p:stCondLst>
                                    <p:cond delay="0"/>
                                  </p:stCondLst>
                                  <p:childTnLst>
                                    <p:animScale>
                                      <p:cBhvr>
                                        <p:cTn id="8" dur="2000" fill="hold"/>
                                        <p:tgtEl>
                                          <p:spTgt spid="9226"/>
                                        </p:tgtEl>
                                      </p:cBhvr>
                                      <p:by x="150000" y="150000"/>
                                    </p:animScale>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9228"/>
                                        </p:tgtEl>
                                        <p:attrNameLst>
                                          <p:attrName>style.visibility</p:attrName>
                                        </p:attrNameLst>
                                      </p:cBhvr>
                                      <p:to>
                                        <p:strVal val="visible"/>
                                      </p:to>
                                    </p:set>
                                    <p:animEffect transition="in" filter="slide(fromTop)">
                                      <p:cBhvr>
                                        <p:cTn id="13" dur="500"/>
                                        <p:tgtEl>
                                          <p:spTgt spid="9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6" grpId="0"/>
      <p:bldP spid="9226" grpId="1"/>
      <p:bldP spid="9228"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3"/>
          <p:cNvSpPr>
            <a:spLocks noGrp="1"/>
          </p:cNvSpPr>
          <p:nvPr>
            <p:ph idx="1"/>
          </p:nvPr>
        </p:nvSpPr>
        <p:spPr>
          <a:xfrm>
            <a:off x="468313" y="2133600"/>
            <a:ext cx="8229600" cy="4021138"/>
          </a:xfrm>
        </p:spPr>
        <p:txBody>
          <a:bodyPr vert="horz" wrap="square" lIns="91440" tIns="45720" rIns="91440" bIns="45720" anchor="t"/>
          <a:lstStyle/>
          <a:p>
            <a:pPr eaLnBrk="1" hangingPunct="1">
              <a:buNone/>
            </a:pPr>
            <a:r>
              <a:rPr lang="zh-CN" altLang="en-US" sz="4800"/>
              <a:t>这首诗哪些地方表现了“愁”？</a:t>
            </a:r>
          </a:p>
        </p:txBody>
      </p:sp>
      <p:sp>
        <p:nvSpPr>
          <p:cNvPr id="12291" name="Rectangle 6"/>
          <p:cNvSpPr>
            <a:spLocks noGrp="1"/>
          </p:cNvSpPr>
          <p:nvPr>
            <p:ph type="title"/>
          </p:nvPr>
        </p:nvSpPr>
        <p:spPr>
          <a:xfrm>
            <a:off x="814388" y="293688"/>
            <a:ext cx="5629275" cy="579437"/>
          </a:xfrm>
        </p:spPr>
        <p:txBody>
          <a:bodyPr vert="horz" wrap="square" lIns="91440" tIns="45720" rIns="91440" bIns="45720" anchor="ctr">
            <a:spAutoFit/>
          </a:bodyPr>
          <a:lstStyle/>
          <a:p>
            <a:pPr eaLnBrk="1" hangingPunct="1"/>
            <a:r>
              <a:rPr lang="zh-CN" altLang="en-US" sz="3200">
                <a:solidFill>
                  <a:srgbClr val="CC3300"/>
                </a:solidFill>
              </a:rPr>
              <a:t>品</a:t>
            </a:r>
            <a:r>
              <a:rPr lang="en-US" altLang="zh-CN" sz="3200">
                <a:solidFill>
                  <a:srgbClr val="CC3300"/>
                </a:solidFill>
              </a:rPr>
              <a:t>——</a:t>
            </a:r>
            <a:r>
              <a:rPr lang="zh-CN" altLang="en-US" sz="3200">
                <a:solidFill>
                  <a:srgbClr val="CC3300"/>
                </a:solidFill>
              </a:rPr>
              <a:t>品文析句，领悟主旨</a:t>
            </a:r>
          </a:p>
        </p:txBody>
      </p:sp>
      <p:sp>
        <p:nvSpPr>
          <p:cNvPr id="2" name="Rectangle 4"/>
          <p:cNvSpPr/>
          <p:nvPr/>
        </p:nvSpPr>
        <p:spPr>
          <a:xfrm>
            <a:off x="633413" y="4153535"/>
            <a:ext cx="8064500" cy="1920875"/>
          </a:xfrm>
          <a:prstGeom prst="rect">
            <a:avLst/>
          </a:prstGeom>
          <a:noFill/>
          <a:ln w="9525">
            <a:noFill/>
          </a:ln>
        </p:spPr>
        <p:txBody>
          <a:bodyPr anchor="t">
            <a:spAutoFit/>
          </a:bodyPr>
          <a:lstStyle/>
          <a:p>
            <a:r>
              <a:rPr lang="en-US" altLang="zh-CN" sz="4000" b="1">
                <a:solidFill>
                  <a:srgbClr val="CC3300"/>
                </a:solidFill>
                <a:latin typeface="Arial" panose="020B0604020202020204" pitchFamily="34" charset="0"/>
                <a:ea typeface="宋体" panose="02010600030101010101" pitchFamily="2" charset="-122"/>
              </a:rPr>
              <a:t>“</a:t>
            </a:r>
            <a:r>
              <a:rPr lang="zh-CN" altLang="en-US" sz="4000" b="1">
                <a:solidFill>
                  <a:srgbClr val="CC3300"/>
                </a:solidFill>
                <a:latin typeface="Arial" panose="020B0604020202020204" pitchFamily="34" charset="0"/>
                <a:ea typeface="宋体" panose="02010600030101010101" pitchFamily="2" charset="-122"/>
              </a:rPr>
              <a:t>妙在不曾说破，读之自然生愁。”</a:t>
            </a:r>
          </a:p>
          <a:p>
            <a:r>
              <a:rPr lang="zh-CN" altLang="en-US" sz="4000" b="1">
                <a:solidFill>
                  <a:srgbClr val="CC3300"/>
                </a:solidFill>
                <a:latin typeface="Arial" panose="020B0604020202020204" pitchFamily="34" charset="0"/>
                <a:ea typeface="宋体" panose="02010600030101010101" pitchFamily="2" charset="-122"/>
              </a:rPr>
              <a:t>                              </a:t>
            </a:r>
          </a:p>
          <a:p>
            <a:pPr algn="r"/>
            <a:r>
              <a:rPr lang="zh-CN" altLang="en-US" sz="4000">
                <a:solidFill>
                  <a:srgbClr val="CC3300"/>
                </a:solidFill>
                <a:latin typeface="Arial" panose="020B0604020202020204" pitchFamily="34" charset="0"/>
                <a:ea typeface="宋体" panose="02010600030101010101" pitchFamily="2" charset="-122"/>
              </a:rPr>
              <a:t>            </a:t>
            </a:r>
            <a:r>
              <a:rPr lang="en-US" altLang="zh-CN" sz="4000" b="1">
                <a:solidFill>
                  <a:srgbClr val="CC3300"/>
                </a:solidFill>
                <a:latin typeface="Arial" panose="020B0604020202020204" pitchFamily="34" charset="0"/>
                <a:ea typeface="宋体" panose="02010600030101010101" pitchFamily="2" charset="-122"/>
              </a:rPr>
              <a:t>——</a:t>
            </a:r>
            <a:r>
              <a:rPr lang="zh-CN" altLang="en-US" sz="4000" b="1">
                <a:solidFill>
                  <a:srgbClr val="CC3300"/>
                </a:solidFill>
                <a:latin typeface="Arial" panose="020B0604020202020204" pitchFamily="34" charset="0"/>
                <a:ea typeface="宋体" panose="02010600030101010101" pitchFamily="2" charset="-122"/>
              </a:rPr>
              <a:t>清  沈德潜</a:t>
            </a:r>
            <a:r>
              <a:rPr lang="en-US" altLang="zh-CN" sz="4000" b="1">
                <a:solidFill>
                  <a:srgbClr val="CC3300"/>
                </a:solidFill>
                <a:latin typeface="Arial" panose="020B0604020202020204" pitchFamily="34" charset="0"/>
                <a:ea typeface="宋体" panose="02010600030101010101" pitchFamily="2" charset="-122"/>
              </a:rPr>
              <a:t>《</a:t>
            </a:r>
            <a:r>
              <a:rPr lang="zh-CN" altLang="en-US" sz="4000" b="1">
                <a:solidFill>
                  <a:srgbClr val="CC3300"/>
                </a:solidFill>
                <a:latin typeface="Arial" panose="020B0604020202020204" pitchFamily="34" charset="0"/>
                <a:ea typeface="宋体" panose="02010600030101010101" pitchFamily="2" charset="-122"/>
              </a:rPr>
              <a:t>古诗源</a:t>
            </a:r>
            <a:r>
              <a:rPr lang="en-US" altLang="zh-CN" sz="4000" b="1">
                <a:solidFill>
                  <a:srgbClr val="CC3300"/>
                </a:solidFill>
                <a:latin typeface="Arial" panose="020B0604020202020204" pitchFamily="34" charset="0"/>
                <a:ea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29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uild="p"/>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毛笔">
  <a:themeElements>
    <a:clrScheme name="毛笔 3">
      <a:dk1>
        <a:srgbClr val="B2B9AF"/>
      </a:dk1>
      <a:lt1>
        <a:srgbClr val="D1D7C7"/>
      </a:lt1>
      <a:dk2>
        <a:srgbClr val="4F506D"/>
      </a:dk2>
      <a:lt2>
        <a:srgbClr val="333333"/>
      </a:lt2>
      <a:accent1>
        <a:srgbClr val="8C9484"/>
      </a:accent1>
      <a:accent2>
        <a:srgbClr val="A56F73"/>
      </a:accent2>
      <a:accent3>
        <a:srgbClr val="E5E8E0"/>
      </a:accent3>
      <a:accent4>
        <a:srgbClr val="979E95"/>
      </a:accent4>
      <a:accent5>
        <a:srgbClr val="C5C8C2"/>
      </a:accent5>
      <a:accent6>
        <a:srgbClr val="956468"/>
      </a:accent6>
      <a:hlink>
        <a:srgbClr val="6B7FAD"/>
      </a:hlink>
      <a:folHlink>
        <a:srgbClr val="A18363"/>
      </a:folHlink>
    </a:clrScheme>
    <a:fontScheme name="毛笔">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毛笔 1">
        <a:dk1>
          <a:srgbClr val="BCB5AC"/>
        </a:dk1>
        <a:lt1>
          <a:srgbClr val="D9D3C5"/>
        </a:lt1>
        <a:dk2>
          <a:srgbClr val="537568"/>
        </a:dk2>
        <a:lt2>
          <a:srgbClr val="333333"/>
        </a:lt2>
        <a:accent1>
          <a:srgbClr val="9A9180"/>
        </a:accent1>
        <a:accent2>
          <a:srgbClr val="7573A1"/>
        </a:accent2>
        <a:accent3>
          <a:srgbClr val="E9E6DF"/>
        </a:accent3>
        <a:accent4>
          <a:srgbClr val="A09A92"/>
        </a:accent4>
        <a:accent5>
          <a:srgbClr val="CAC7C0"/>
        </a:accent5>
        <a:accent6>
          <a:srgbClr val="696891"/>
        </a:accent6>
        <a:hlink>
          <a:srgbClr val="AD6B83"/>
        </a:hlink>
        <a:folHlink>
          <a:srgbClr val="699F65"/>
        </a:folHlink>
      </a:clrScheme>
      <a:clrMap bg1="lt1" tx1="dk1" bg2="lt2" tx2="dk2" accent1="accent1" accent2="accent2" accent3="accent3" accent4="accent4" accent5="accent5" accent6="accent6" hlink="hlink" folHlink="folHlink"/>
    </a:extraClrScheme>
    <a:extraClrScheme>
      <a:clrScheme name="毛笔 2">
        <a:dk1>
          <a:srgbClr val="ACB4BC"/>
        </a:dk1>
        <a:lt1>
          <a:srgbClr val="C5CFD9"/>
        </a:lt1>
        <a:dk2>
          <a:srgbClr val="674553"/>
        </a:dk2>
        <a:lt2>
          <a:srgbClr val="333333"/>
        </a:lt2>
        <a:accent1>
          <a:srgbClr val="778EA1"/>
        </a:accent1>
        <a:accent2>
          <a:srgbClr val="A68A6E"/>
        </a:accent2>
        <a:accent3>
          <a:srgbClr val="DFE4E9"/>
        </a:accent3>
        <a:accent4>
          <a:srgbClr val="9299A0"/>
        </a:accent4>
        <a:accent5>
          <a:srgbClr val="BDC6CD"/>
        </a:accent5>
        <a:accent6>
          <a:srgbClr val="967D63"/>
        </a:accent6>
        <a:hlink>
          <a:srgbClr val="6AAE92"/>
        </a:hlink>
        <a:folHlink>
          <a:srgbClr val="AE7AAA"/>
        </a:folHlink>
      </a:clrScheme>
      <a:clrMap bg1="lt1" tx1="dk1" bg2="lt2" tx2="dk2" accent1="accent1" accent2="accent2" accent3="accent3" accent4="accent4" accent5="accent5" accent6="accent6" hlink="hlink" folHlink="folHlink"/>
    </a:extraClrScheme>
    <a:extraClrScheme>
      <a:clrScheme name="毛笔 3">
        <a:dk1>
          <a:srgbClr val="B2B9AF"/>
        </a:dk1>
        <a:lt1>
          <a:srgbClr val="D1D7C7"/>
        </a:lt1>
        <a:dk2>
          <a:srgbClr val="4F506D"/>
        </a:dk2>
        <a:lt2>
          <a:srgbClr val="333333"/>
        </a:lt2>
        <a:accent1>
          <a:srgbClr val="8C9484"/>
        </a:accent1>
        <a:accent2>
          <a:srgbClr val="A56F73"/>
        </a:accent2>
        <a:accent3>
          <a:srgbClr val="E5E8E0"/>
        </a:accent3>
        <a:accent4>
          <a:srgbClr val="979E95"/>
        </a:accent4>
        <a:accent5>
          <a:srgbClr val="C5C8C2"/>
        </a:accent5>
        <a:accent6>
          <a:srgbClr val="956468"/>
        </a:accent6>
        <a:hlink>
          <a:srgbClr val="6B7FAD"/>
        </a:hlink>
        <a:folHlink>
          <a:srgbClr val="A1836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毛笔">
  <a:themeElements>
    <a:clrScheme name="1_毛笔 3">
      <a:dk1>
        <a:srgbClr val="B2B9AF"/>
      </a:dk1>
      <a:lt1>
        <a:srgbClr val="D1D7C7"/>
      </a:lt1>
      <a:dk2>
        <a:srgbClr val="4F506D"/>
      </a:dk2>
      <a:lt2>
        <a:srgbClr val="333333"/>
      </a:lt2>
      <a:accent1>
        <a:srgbClr val="8C9484"/>
      </a:accent1>
      <a:accent2>
        <a:srgbClr val="A56F73"/>
      </a:accent2>
      <a:accent3>
        <a:srgbClr val="E5E8E0"/>
      </a:accent3>
      <a:accent4>
        <a:srgbClr val="979E95"/>
      </a:accent4>
      <a:accent5>
        <a:srgbClr val="C5C8C2"/>
      </a:accent5>
      <a:accent6>
        <a:srgbClr val="956468"/>
      </a:accent6>
      <a:hlink>
        <a:srgbClr val="6B7FAD"/>
      </a:hlink>
      <a:folHlink>
        <a:srgbClr val="A18363"/>
      </a:folHlink>
    </a:clrScheme>
    <a:fontScheme name="1_毛笔">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毛笔 1">
        <a:dk1>
          <a:srgbClr val="BCB5AC"/>
        </a:dk1>
        <a:lt1>
          <a:srgbClr val="D9D3C5"/>
        </a:lt1>
        <a:dk2>
          <a:srgbClr val="537568"/>
        </a:dk2>
        <a:lt2>
          <a:srgbClr val="333333"/>
        </a:lt2>
        <a:accent1>
          <a:srgbClr val="9A9180"/>
        </a:accent1>
        <a:accent2>
          <a:srgbClr val="7573A1"/>
        </a:accent2>
        <a:accent3>
          <a:srgbClr val="E9E6DF"/>
        </a:accent3>
        <a:accent4>
          <a:srgbClr val="A09A92"/>
        </a:accent4>
        <a:accent5>
          <a:srgbClr val="CAC7C0"/>
        </a:accent5>
        <a:accent6>
          <a:srgbClr val="696891"/>
        </a:accent6>
        <a:hlink>
          <a:srgbClr val="AD6B83"/>
        </a:hlink>
        <a:folHlink>
          <a:srgbClr val="699F65"/>
        </a:folHlink>
      </a:clrScheme>
      <a:clrMap bg1="lt1" tx1="dk1" bg2="lt2" tx2="dk2" accent1="accent1" accent2="accent2" accent3="accent3" accent4="accent4" accent5="accent5" accent6="accent6" hlink="hlink" folHlink="folHlink"/>
    </a:extraClrScheme>
    <a:extraClrScheme>
      <a:clrScheme name="1_毛笔 2">
        <a:dk1>
          <a:srgbClr val="ACB4BC"/>
        </a:dk1>
        <a:lt1>
          <a:srgbClr val="C5CFD9"/>
        </a:lt1>
        <a:dk2>
          <a:srgbClr val="674553"/>
        </a:dk2>
        <a:lt2>
          <a:srgbClr val="333333"/>
        </a:lt2>
        <a:accent1>
          <a:srgbClr val="778EA1"/>
        </a:accent1>
        <a:accent2>
          <a:srgbClr val="A68A6E"/>
        </a:accent2>
        <a:accent3>
          <a:srgbClr val="DFE4E9"/>
        </a:accent3>
        <a:accent4>
          <a:srgbClr val="9299A0"/>
        </a:accent4>
        <a:accent5>
          <a:srgbClr val="BDC6CD"/>
        </a:accent5>
        <a:accent6>
          <a:srgbClr val="967D63"/>
        </a:accent6>
        <a:hlink>
          <a:srgbClr val="6AAE92"/>
        </a:hlink>
        <a:folHlink>
          <a:srgbClr val="AE7AAA"/>
        </a:folHlink>
      </a:clrScheme>
      <a:clrMap bg1="lt1" tx1="dk1" bg2="lt2" tx2="dk2" accent1="accent1" accent2="accent2" accent3="accent3" accent4="accent4" accent5="accent5" accent6="accent6" hlink="hlink" folHlink="folHlink"/>
    </a:extraClrScheme>
    <a:extraClrScheme>
      <a:clrScheme name="1_毛笔 3">
        <a:dk1>
          <a:srgbClr val="B2B9AF"/>
        </a:dk1>
        <a:lt1>
          <a:srgbClr val="D1D7C7"/>
        </a:lt1>
        <a:dk2>
          <a:srgbClr val="4F506D"/>
        </a:dk2>
        <a:lt2>
          <a:srgbClr val="333333"/>
        </a:lt2>
        <a:accent1>
          <a:srgbClr val="8C9484"/>
        </a:accent1>
        <a:accent2>
          <a:srgbClr val="A56F73"/>
        </a:accent2>
        <a:accent3>
          <a:srgbClr val="E5E8E0"/>
        </a:accent3>
        <a:accent4>
          <a:srgbClr val="979E95"/>
        </a:accent4>
        <a:accent5>
          <a:srgbClr val="C5C8C2"/>
        </a:accent5>
        <a:accent6>
          <a:srgbClr val="956468"/>
        </a:accent6>
        <a:hlink>
          <a:srgbClr val="6B7FAD"/>
        </a:hlink>
        <a:folHlink>
          <a:srgbClr val="A1836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1294</Words>
  <Application>Microsoft Office PowerPoint</Application>
  <PresentationFormat>全屏显示(4:3)</PresentationFormat>
  <Paragraphs>123</Paragraphs>
  <Slides>22</Slides>
  <Notes>0</Notes>
  <HiddenSlides>1</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22</vt:i4>
      </vt:variant>
    </vt:vector>
  </HeadingPairs>
  <TitlesOfParts>
    <vt:vector size="33" baseType="lpstr">
      <vt:lpstr>黑体</vt:lpstr>
      <vt:lpstr>华文新魏</vt:lpstr>
      <vt:lpstr>华文行楷</vt:lpstr>
      <vt:lpstr>楷体</vt:lpstr>
      <vt:lpstr>楷体_GB2312</vt:lpstr>
      <vt:lpstr>隶书</vt:lpstr>
      <vt:lpstr>宋体</vt:lpstr>
      <vt:lpstr>Arial</vt:lpstr>
      <vt:lpstr>Arial Black</vt:lpstr>
      <vt:lpstr>毛笔</vt:lpstr>
      <vt:lpstr>1_毛笔</vt:lpstr>
      <vt:lpstr>PowerPoint 演示文稿</vt:lpstr>
      <vt:lpstr>PowerPoint 演示文稿</vt:lpstr>
      <vt:lpstr>PowerPoint 演示文稿</vt:lpstr>
      <vt:lpstr>时代背景</vt:lpstr>
      <vt:lpstr>以意逆志</vt:lpstr>
      <vt:lpstr>拟行路难 鲍照</vt:lpstr>
      <vt:lpstr>PowerPoint 演示文稿</vt:lpstr>
      <vt:lpstr>PowerPoint 演示文稿</vt:lpstr>
      <vt:lpstr>品——品文析句，领悟主旨</vt:lpstr>
      <vt:lpstr>PowerPoint 演示文稿</vt:lpstr>
      <vt:lpstr>PowerPoint 演示文稿</vt:lpstr>
      <vt:lpstr>PowerPoint 演示文稿</vt:lpstr>
      <vt:lpstr>PowerPoint 演示文稿</vt:lpstr>
      <vt:lpstr>PowerPoint 演示文稿</vt:lpstr>
      <vt:lpstr>“吞声踯躅不敢言”写出了什么感情？</vt:lpstr>
      <vt:lpstr>PowerPoint 演示文稿</vt:lpstr>
      <vt:lpstr>PowerPoint 演示文稿</vt:lpstr>
      <vt:lpstr>PowerPoint 演示文稿</vt:lpstr>
      <vt:lpstr>随堂练习</vt:lpstr>
      <vt:lpstr>比较阅读</vt:lpstr>
      <vt:lpstr>PowerPoint 演示文稿</vt:lpstr>
      <vt:lpstr>PowerPoint 演示文稿</vt:lpstr>
    </vt:vector>
  </TitlesOfParts>
  <Company>学科网</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2021-11-24T08:21:55Z</cp:lastPrinted>
  <dcterms:created xsi:type="dcterms:W3CDTF">2021-11-24T08:21:55Z</dcterms:created>
  <dcterms:modified xsi:type="dcterms:W3CDTF">2022-02-10T03:48:21Z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