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34.xml"/><Relationship Id="rId4" Type="http://schemas.openxmlformats.org/officeDocument/2006/relationships/slide" Target="slide33.xml"/><Relationship Id="rId3" Type="http://schemas.openxmlformats.org/officeDocument/2006/relationships/slide" Target="slide32.xml"/><Relationship Id="rId2" Type="http://schemas.openxmlformats.org/officeDocument/2006/relationships/slide" Target="slide31.xml"/><Relationship Id="rId1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slide" Target="slide29.xml"/><Relationship Id="rId1" Type="http://schemas.openxmlformats.org/officeDocument/2006/relationships/image" Target="../media/image11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w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hyperlink" Target="http://garden.2118.com.cn/Hongri/jiayi/biane.jpg" TargetMode="Externa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WB0210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18434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noFill/>
          <a:ln w="762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6" name="文本框 18435"/>
          <p:cNvSpPr txBox="1"/>
          <p:nvPr/>
        </p:nvSpPr>
        <p:spPr>
          <a:xfrm>
            <a:off x="1828800" y="457200"/>
            <a:ext cx="5486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9600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9600" dirty="0"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隶书" panose="02010509060101010101" pitchFamily="49" charset="-122"/>
              </a:rPr>
              <a:t>过 秦 论</a:t>
            </a:r>
            <a:endParaRPr lang="zh-CN" altLang="en-US" sz="9600">
              <a:effectLst>
                <a:outerShdw blurRad="38100" dist="38100" dir="2700000">
                  <a:srgbClr val="C0C0C0"/>
                </a:outerShdw>
              </a:effectLst>
              <a:latin typeface="方正姚体" panose="02010601030101010101" pitchFamily="2" charset="-122"/>
              <a:ea typeface="隶书" panose="02010509060101010101" pitchFamily="49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3733800" y="3657600"/>
            <a:ext cx="32766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00CC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隶书" panose="02010509060101010101" pitchFamily="49" charset="-122"/>
              </a:rPr>
              <a:t>   </a:t>
            </a:r>
            <a:r>
              <a:rPr lang="zh-CN" altLang="en-US" sz="6000" dirty="0">
                <a:solidFill>
                  <a:srgbClr val="00CC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华文行楷" panose="02010800040101010101" pitchFamily="2" charset="-122"/>
              </a:rPr>
              <a:t>贾谊</a:t>
            </a:r>
            <a:endParaRPr lang="zh-CN" altLang="en-US" sz="6000">
              <a:solidFill>
                <a:srgbClr val="00CC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charset="0"/>
              <a:ea typeface="华文行楷" panose="02010800040101010101" pitchFamily="2" charset="-122"/>
            </a:endParaRPr>
          </a:p>
        </p:txBody>
      </p:sp>
      <p:sp>
        <p:nvSpPr>
          <p:cNvPr id="18439" name="矩形 18438"/>
          <p:cNvSpPr/>
          <p:nvPr/>
        </p:nvSpPr>
        <p:spPr>
          <a:xfrm>
            <a:off x="4856163" y="679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8441" name="图片 18440" descr="clip_image00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0" y="0"/>
            <a:ext cx="27432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秦灭六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448800" cy="7086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1524000" y="0"/>
            <a:ext cx="4179888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zh-CN" altLang="en-US" sz="5400" b="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学习目标</a:t>
            </a:r>
            <a:r>
              <a:rPr lang="en-US" altLang="zh-CN" sz="54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:</a:t>
            </a:r>
            <a:endParaRPr lang="en-US" altLang="zh-CN" sz="5400" b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1524000" y="1447800"/>
            <a:ext cx="697230" cy="20300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en-US" altLang="zh-CN" sz="5400" b="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2" charset="-122"/>
              </a:rPr>
              <a:t>   </a:t>
            </a:r>
            <a:endParaRPr lang="en-US" altLang="zh-CN" sz="5400" b="0" dirty="0">
              <a:solidFill>
                <a:schemeClr val="tx1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5400" b="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2" charset="-122"/>
              </a:rPr>
              <a:t>   </a:t>
            </a:r>
            <a:endParaRPr lang="en-US" altLang="zh-CN" b="0">
              <a:solidFill>
                <a:srgbClr val="0000CC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</a:pPr>
            <a:endParaRPr lang="en-US" altLang="zh-CN" b="0">
              <a:solidFill>
                <a:srgbClr val="0000CC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1752600" y="1447800"/>
            <a:ext cx="8686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endParaRPr b="0" dirty="0">
              <a:solidFill>
                <a:srgbClr val="0000CC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1524000" y="83820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、理解贾谊对秦王朝速亡原因的分析和                             他所提倡的仁政思想。</a:t>
            </a:r>
            <a:endParaRPr lang="zh-CN" altLang="en-US" sz="360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1524000" y="1981200"/>
            <a:ext cx="9067800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、积累通假字、活用词、多义词、三种文言句式，逐步提高文言文阅读能力</a:t>
            </a:r>
            <a:r>
              <a:rPr lang="zh-CN" altLang="en-US" sz="4000" dirty="0">
                <a:solidFill>
                  <a:srgbClr val="80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。</a:t>
            </a:r>
            <a:endParaRPr lang="zh-CN" altLang="en-US" sz="4000">
              <a:solidFill>
                <a:srgbClr val="800000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1524000" y="312420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、学习本文善于叙事、精于论断的写法，提高议论文写作能力。</a:t>
            </a:r>
            <a:endParaRPr lang="zh-CN" altLang="en-US" sz="360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1524000" y="434340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、鉴赏本文广用排比、对偶，极力渲染夸张的特点，提高鉴赏能力。</a:t>
            </a:r>
            <a:endParaRPr lang="zh-CN" altLang="en-US" sz="360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-3200400" y="5791200"/>
            <a:ext cx="14097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1524000" y="563880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、了解作者借古讽今、劝戒汉文帝施仁政在当时历史条件下的进步意义</a:t>
            </a:r>
            <a:endParaRPr lang="zh-CN" altLang="en-US" sz="360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1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3352800" y="1600200"/>
            <a:ext cx="9248775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en-US" altLang="zh-CN" sz="66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《</a:t>
            </a:r>
            <a:r>
              <a:rPr lang="zh-CN" altLang="en-US" sz="66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过秦论</a:t>
            </a:r>
            <a:r>
              <a:rPr lang="en-US" altLang="zh-CN" sz="66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》</a:t>
            </a:r>
            <a:endParaRPr lang="en-US" altLang="zh-CN" sz="660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66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知识点归纳</a:t>
            </a:r>
            <a:endParaRPr lang="zh-CN" altLang="en-US" sz="660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1524000" y="-228600"/>
            <a:ext cx="9144000" cy="4861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buAutoNum type="arabicPeriod"/>
            </a:pPr>
            <a:r>
              <a:rPr lang="zh-CN" altLang="en-US" sz="5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通假字</a:t>
            </a:r>
            <a:endParaRPr lang="zh-CN" altLang="en-US" sz="54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457200" indent="-457200"/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    </a:t>
            </a:r>
            <a:r>
              <a:rPr lang="zh-CN" altLang="en-US" sz="3600" b="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从</a:t>
            </a:r>
            <a:r>
              <a:rPr lang="en-US" altLang="zh-CN" sz="3600" b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纵</a:t>
            </a:r>
            <a:r>
              <a:rPr lang="en-US" altLang="zh-CN" sz="3600" b="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b="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：合纵之策       </a:t>
            </a:r>
            <a:endParaRPr lang="zh-CN" altLang="en-US" sz="3600" b="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/>
            <a:r>
              <a:rPr lang="zh-CN" altLang="en-US" sz="3600" b="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衡</a:t>
            </a:r>
            <a:r>
              <a:rPr lang="en-US" altLang="zh-CN" sz="3600" b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横</a:t>
            </a:r>
            <a:r>
              <a:rPr lang="en-US" altLang="zh-CN" sz="3600" b="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b="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：连横之策</a:t>
            </a:r>
            <a:endParaRPr lang="zh-CN" altLang="en-US" sz="3600" b="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/>
            <a:r>
              <a:rPr lang="zh-CN" altLang="en-US" sz="3600" b="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倔</a:t>
            </a:r>
            <a:r>
              <a:rPr lang="en-US" altLang="zh-CN" sz="3600" b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崛</a:t>
            </a:r>
            <a:r>
              <a:rPr lang="en-US" altLang="zh-CN" sz="3600" b="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b="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：突起；发动起义</a:t>
            </a:r>
            <a:endParaRPr lang="zh-CN" altLang="en-US" sz="3600" b="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/>
            <a:r>
              <a:rPr lang="zh-CN" altLang="en-US" sz="3600" b="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景</a:t>
            </a:r>
            <a:r>
              <a:rPr lang="en-US" altLang="zh-CN" sz="3600" b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影</a:t>
            </a:r>
            <a:r>
              <a:rPr lang="en-US" altLang="zh-CN" sz="3600" b="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b="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：影子；作状语，像影子一样</a:t>
            </a:r>
            <a:endParaRPr lang="zh-CN" altLang="en-US" sz="3600" b="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/>
            <a:r>
              <a:rPr lang="zh-CN" altLang="en-US" sz="3600" b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没</a:t>
            </a:r>
            <a:r>
              <a:rPr lang="zh-CN" altLang="en-US" sz="3600" b="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（</a:t>
            </a:r>
            <a:r>
              <a:rPr lang="zh-CN" altLang="en-US" sz="3600" b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殁</a:t>
            </a:r>
            <a:r>
              <a:rPr lang="zh-CN" altLang="en-US" sz="3600" b="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）：死</a:t>
            </a:r>
            <a:endParaRPr lang="zh-CN" altLang="en-US" sz="3600" b="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marL="457200" indent="-457200"/>
            <a:r>
              <a:rPr lang="zh-CN" altLang="en-US" sz="3600" b="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   何（</a:t>
            </a:r>
            <a:r>
              <a:rPr lang="zh-CN" altLang="en-US" sz="3600" b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呵</a:t>
            </a:r>
            <a:r>
              <a:rPr lang="zh-CN" altLang="en-US" sz="3600" b="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）：呵问，缉查盘问</a:t>
            </a:r>
            <a:endParaRPr lang="zh-CN" altLang="en-US" sz="3600" b="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marL="457200" indent="-457200"/>
            <a:r>
              <a:rPr lang="zh-CN" altLang="en-US" sz="3600" b="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有（</a:t>
            </a:r>
            <a:r>
              <a:rPr lang="zh-CN" altLang="en-US" sz="3600" b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</a:t>
            </a:r>
            <a:r>
              <a:rPr lang="zh-CN" altLang="en-US" sz="3600" b="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）：再、更，表重复或继续</a:t>
            </a:r>
            <a:endParaRPr lang="zh-CN" altLang="en-US" sz="3600" b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check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1905000" y="457200"/>
            <a:ext cx="7010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28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1752600" y="0"/>
            <a:ext cx="7772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2400" b="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2057400" y="-74612"/>
            <a:ext cx="830580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2.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词类活用</a:t>
            </a:r>
            <a:endParaRPr lang="zh-CN" altLang="en-US" sz="40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席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卷天下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包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举宇内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囊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括四海 </a:t>
            </a:r>
            <a:endParaRPr lang="zh-CN" altLang="en-US" sz="400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r"/>
            <a:r>
              <a:rPr lang="zh-CN" altLang="en-US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r>
              <a:rPr lang="en-US" altLang="zh-CN" sz="40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名作状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赢粮而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景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从                        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名作状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云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集响应                            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名作状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内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立法度                  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方位词作状语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外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连衡                  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方位词作状语</a:t>
            </a:r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sz="400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49153"/>
          <p:cNvSpPr txBox="1"/>
          <p:nvPr/>
        </p:nvSpPr>
        <p:spPr>
          <a:xfrm>
            <a:off x="1905000" y="457200"/>
            <a:ext cx="7010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28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9155" name="文本框 49154"/>
          <p:cNvSpPr txBox="1"/>
          <p:nvPr/>
        </p:nvSpPr>
        <p:spPr>
          <a:xfrm>
            <a:off x="1752600" y="0"/>
            <a:ext cx="7772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2400" b="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9156" name="文本框 49155"/>
          <p:cNvSpPr txBox="1"/>
          <p:nvPr/>
        </p:nvSpPr>
        <p:spPr>
          <a:xfrm>
            <a:off x="1981200" y="-381000"/>
            <a:ext cx="83058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40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楷体_GB2312" pitchFamily="49" charset="-122"/>
              </a:rPr>
              <a:t>南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取百越之地     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方位词作状语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斗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诸侯                 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动词作使动用法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序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八洲而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朝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同列 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名词作动词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                            (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动词作使动用法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会盟而谋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弱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秦    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 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形容词使动用法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以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愚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黔首            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形容词使动用法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54273"/>
          <p:cNvSpPr txBox="1"/>
          <p:nvPr/>
        </p:nvSpPr>
        <p:spPr>
          <a:xfrm>
            <a:off x="2514600" y="228600"/>
            <a:ext cx="7696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54276" name="文本框 54275"/>
          <p:cNvSpPr txBox="1"/>
          <p:nvPr/>
        </p:nvSpPr>
        <p:spPr>
          <a:xfrm>
            <a:off x="1828800" y="1219200"/>
            <a:ext cx="7010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54277" name="文本框 54276"/>
          <p:cNvSpPr txBox="1"/>
          <p:nvPr/>
        </p:nvSpPr>
        <p:spPr>
          <a:xfrm>
            <a:off x="1752600" y="609600"/>
            <a:ext cx="76962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追</a:t>
            </a:r>
            <a:r>
              <a:rPr lang="zh-CN" altLang="en-US" sz="3600">
                <a:latin typeface="Times New Roman" panose="02020603050405020304" charset="0"/>
                <a:ea typeface="宋体" panose="02010600030101010101" pitchFamily="2" charset="-122"/>
              </a:rPr>
              <a:t>亡</a:t>
            </a:r>
            <a:r>
              <a:rPr lang="zh-CN" altLang="en-US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逐</a:t>
            </a:r>
            <a:r>
              <a:rPr lang="zh-CN" altLang="en-US" sz="3600" dirty="0">
                <a:latin typeface="Times New Roman" panose="02020603050405020304" charset="0"/>
                <a:ea typeface="宋体" panose="02010600030101010101" pitchFamily="2" charset="-122"/>
              </a:rPr>
              <a:t>北                     </a:t>
            </a:r>
            <a:r>
              <a:rPr lang="en-US" altLang="zh-CN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3600" dirty="0">
                <a:latin typeface="Times New Roman" panose="02020603050405020304" charset="0"/>
                <a:ea typeface="宋体" panose="02010600030101010101" pitchFamily="2" charset="-122"/>
              </a:rPr>
              <a:t>动词作名词</a:t>
            </a:r>
            <a:r>
              <a:rPr lang="en-US" altLang="zh-CN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3600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流血</a:t>
            </a:r>
            <a:r>
              <a:rPr lang="zh-CN" altLang="en-US" sz="3600" dirty="0">
                <a:latin typeface="Times New Roman" panose="02020603050405020304" charset="0"/>
                <a:ea typeface="宋体" panose="02010600030101010101" pitchFamily="2" charset="-122"/>
              </a:rPr>
              <a:t>漂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橹                     </a:t>
            </a:r>
            <a:r>
              <a:rPr lang="en-US" altLang="zh-CN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动词作使动词</a:t>
            </a:r>
            <a:r>
              <a:rPr lang="en-US" altLang="zh-CN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3600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因</a:t>
            </a:r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利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乘</a:t>
            </a:r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便                     </a:t>
            </a:r>
            <a:r>
              <a:rPr lang="en-US" altLang="zh-CN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形容词作名词</a:t>
            </a:r>
            <a:r>
              <a:rPr lang="en-US" altLang="zh-CN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3600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却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匈奴七百余里         </a:t>
            </a:r>
            <a:r>
              <a:rPr lang="en-US" altLang="zh-CN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动词作使动词</a:t>
            </a:r>
            <a:r>
              <a:rPr lang="en-US" altLang="zh-CN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3600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陈涉</a:t>
            </a:r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瓮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牖</a:t>
            </a:r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绳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枢之子     </a:t>
            </a:r>
            <a:r>
              <a:rPr lang="en-US" altLang="zh-CN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名词作动词</a:t>
            </a:r>
            <a:r>
              <a:rPr lang="en-US" altLang="zh-CN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3600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亡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秦族矣                     </a:t>
            </a:r>
            <a:r>
              <a:rPr lang="en-US" altLang="zh-CN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动词作使动词</a:t>
            </a:r>
            <a:r>
              <a:rPr lang="en-US" altLang="zh-CN" sz="360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3600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46081"/>
          <p:cNvSpPr txBox="1"/>
          <p:nvPr/>
        </p:nvSpPr>
        <p:spPr>
          <a:xfrm>
            <a:off x="2057400" y="0"/>
            <a:ext cx="4038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、一词多义</a:t>
            </a:r>
            <a:r>
              <a:rPr lang="zh-CN" altLang="en-US" sz="4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440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6083" name="文本框 46082"/>
          <p:cNvSpPr txBox="1"/>
          <p:nvPr/>
        </p:nvSpPr>
        <p:spPr>
          <a:xfrm>
            <a:off x="1524000" y="990600"/>
            <a:ext cx="40386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3333FF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  </a:t>
            </a:r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追亡逐北</a:t>
            </a:r>
            <a:endParaRPr lang="zh-CN" altLang="en-US" sz="36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北 北收要害之郡        </a:t>
            </a:r>
            <a:endParaRPr lang="zh-CN" altLang="en-US" sz="36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将军战河北</a:t>
            </a:r>
            <a:endParaRPr lang="zh-CN" altLang="en-US" sz="36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6084" name="左中括号 46083"/>
          <p:cNvSpPr/>
          <p:nvPr/>
        </p:nvSpPr>
        <p:spPr>
          <a:xfrm>
            <a:off x="2133600" y="1600200"/>
            <a:ext cx="76200" cy="1295400"/>
          </a:xfrm>
          <a:prstGeom prst="leftBracket">
            <a:avLst>
              <a:gd name="adj" fmla="val 141666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085" name="文本框 46084"/>
          <p:cNvSpPr txBox="1"/>
          <p:nvPr/>
        </p:nvSpPr>
        <p:spPr>
          <a:xfrm>
            <a:off x="5105400" y="990600"/>
            <a:ext cx="55626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名词     败逃的士兵</a:t>
            </a:r>
            <a:endParaRPr lang="zh-CN" altLang="en-US" sz="40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名词作状语   向北</a:t>
            </a:r>
            <a:endParaRPr lang="zh-CN" altLang="en-US" sz="40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名词         北方</a:t>
            </a:r>
            <a:endParaRPr lang="zh-CN" altLang="en-US" sz="400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6" name="文本框 46085"/>
          <p:cNvSpPr txBox="1"/>
          <p:nvPr/>
        </p:nvSpPr>
        <p:spPr>
          <a:xfrm>
            <a:off x="1524000" y="3836988"/>
            <a:ext cx="41148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3333FF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  </a:t>
            </a:r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因利乘便</a:t>
            </a:r>
            <a:endParaRPr lang="zh-CN" altLang="en-US" sz="36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因 因遗策</a:t>
            </a:r>
            <a:endParaRPr lang="zh-CN" altLang="en-US" sz="36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虎因喜，计之曰</a:t>
            </a:r>
            <a:endParaRPr lang="zh-CN" altLang="en-US" sz="36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solidFill>
                  <a:srgbClr val="3333FF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</a:t>
            </a:r>
            <a:endParaRPr lang="zh-CN" altLang="en-US" sz="3200">
              <a:solidFill>
                <a:srgbClr val="3333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6087" name="左中括号 46086"/>
          <p:cNvSpPr/>
          <p:nvPr/>
        </p:nvSpPr>
        <p:spPr>
          <a:xfrm>
            <a:off x="2133600" y="4343400"/>
            <a:ext cx="76200" cy="1371600"/>
          </a:xfrm>
          <a:prstGeom prst="leftBracket">
            <a:avLst>
              <a:gd name="adj" fmla="val 1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088" name="文本框 46087"/>
          <p:cNvSpPr txBox="1"/>
          <p:nvPr/>
        </p:nvSpPr>
        <p:spPr>
          <a:xfrm>
            <a:off x="6629400" y="3886200"/>
            <a:ext cx="40386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介词       趁着</a:t>
            </a:r>
            <a:endParaRPr lang="zh-CN" altLang="en-US" sz="36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动词       沿袭</a:t>
            </a:r>
            <a:endParaRPr lang="zh-CN" altLang="en-US" sz="36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介词       因此</a:t>
            </a:r>
            <a:r>
              <a:rPr lang="zh-CN" altLang="en-US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360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9" name="文本框 46088"/>
          <p:cNvSpPr txBox="1"/>
          <p:nvPr/>
        </p:nvSpPr>
        <p:spPr>
          <a:xfrm>
            <a:off x="1981200" y="4648200"/>
            <a:ext cx="4648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3333FF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  </a:t>
            </a:r>
            <a:endParaRPr lang="en-US" altLang="zh-CN" sz="28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文本框 37890"/>
          <p:cNvSpPr txBox="1"/>
          <p:nvPr/>
        </p:nvSpPr>
        <p:spPr>
          <a:xfrm>
            <a:off x="2057400" y="609600"/>
            <a:ext cx="3200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>
                <a:solidFill>
                  <a:srgbClr val="3333FF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  </a:t>
            </a:r>
            <a:endParaRPr lang="en-US" altLang="zh-CN" sz="24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1981200" y="2590800"/>
            <a:ext cx="4114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3333FF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       </a:t>
            </a:r>
            <a:endParaRPr lang="en-US" altLang="zh-CN" sz="2400">
              <a:solidFill>
                <a:srgbClr val="3333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7897" name="文本框 37896"/>
          <p:cNvSpPr txBox="1"/>
          <p:nvPr/>
        </p:nvSpPr>
        <p:spPr>
          <a:xfrm>
            <a:off x="1828800" y="457200"/>
            <a:ext cx="46482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3333FF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  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以致天下之士</a:t>
            </a:r>
            <a:endParaRPr lang="zh-CN" altLang="en-US" sz="40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致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致万乘之势</a:t>
            </a:r>
            <a:endParaRPr lang="zh-CN" altLang="en-US" sz="40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而致千里</a:t>
            </a:r>
            <a:endParaRPr lang="zh-CN" altLang="en-US" sz="40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8" name="左中括号 37897"/>
          <p:cNvSpPr/>
          <p:nvPr/>
        </p:nvSpPr>
        <p:spPr>
          <a:xfrm>
            <a:off x="2438400" y="838200"/>
            <a:ext cx="152400" cy="1905000"/>
          </a:xfrm>
          <a:prstGeom prst="leftBracket">
            <a:avLst>
              <a:gd name="adj" fmla="val 104166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899" name="文本框 37898"/>
          <p:cNvSpPr txBox="1"/>
          <p:nvPr/>
        </p:nvSpPr>
        <p:spPr>
          <a:xfrm>
            <a:off x="6019800" y="457200"/>
            <a:ext cx="46482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动词     招纳</a:t>
            </a:r>
            <a:endParaRPr lang="zh-CN" altLang="en-US" sz="40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动词     达到</a:t>
            </a:r>
            <a:endParaRPr lang="zh-CN" altLang="en-US" sz="40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动词     到达</a:t>
            </a:r>
            <a:endParaRPr lang="zh-CN" altLang="en-US" sz="400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00" name="矩形 37899"/>
          <p:cNvSpPr/>
          <p:nvPr/>
        </p:nvSpPr>
        <p:spPr>
          <a:xfrm>
            <a:off x="2514600" y="3810000"/>
            <a:ext cx="4572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延及孝文王</a:t>
            </a:r>
            <a:endParaRPr lang="zh-CN" altLang="en-US" sz="36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秦人开关延敌</a:t>
            </a:r>
            <a:endParaRPr lang="zh-CN" altLang="en-US" sz="36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余人各复延至其家</a:t>
            </a:r>
            <a:endParaRPr lang="zh-CN" altLang="en-US" sz="36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01" name="矩形 37900"/>
          <p:cNvSpPr/>
          <p:nvPr/>
        </p:nvSpPr>
        <p:spPr>
          <a:xfrm>
            <a:off x="6096000" y="3810000"/>
            <a:ext cx="45720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动词     延续</a:t>
            </a:r>
            <a:endParaRPr lang="zh-CN" altLang="en-US" sz="40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动词     引进</a:t>
            </a:r>
            <a:endParaRPr lang="zh-CN" altLang="en-US" sz="40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动词     邀请</a:t>
            </a:r>
            <a:endParaRPr lang="zh-CN" altLang="en-US" sz="40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04" name="文本框 37903"/>
          <p:cNvSpPr txBox="1"/>
          <p:nvPr/>
        </p:nvSpPr>
        <p:spPr>
          <a:xfrm>
            <a:off x="1524000" y="4572000"/>
            <a:ext cx="990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>
                <a:latin typeface="Times New Roman" panose="02020603050405020304" charset="0"/>
                <a:ea typeface="隶书" panose="02010509060101010101" pitchFamily="49" charset="-122"/>
              </a:rPr>
              <a:t>延</a:t>
            </a:r>
            <a:endParaRPr lang="zh-CN" altLang="en-US"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37906" name="左中括号 37905"/>
          <p:cNvSpPr/>
          <p:nvPr/>
        </p:nvSpPr>
        <p:spPr>
          <a:xfrm>
            <a:off x="2209800" y="4114800"/>
            <a:ext cx="152400" cy="1905000"/>
          </a:xfrm>
          <a:prstGeom prst="leftBracket">
            <a:avLst>
              <a:gd name="adj" fmla="val 104166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47105"/>
          <p:cNvSpPr txBox="1"/>
          <p:nvPr/>
        </p:nvSpPr>
        <p:spPr>
          <a:xfrm>
            <a:off x="1905000" y="304800"/>
            <a:ext cx="3962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3333FF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  </a:t>
            </a:r>
            <a:endParaRPr lang="en-US" altLang="zh-CN" sz="2400">
              <a:solidFill>
                <a:srgbClr val="3333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1752600" y="533400"/>
            <a:ext cx="4343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3333FF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 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因遗策</a:t>
            </a:r>
            <a:endParaRPr lang="zh-CN" altLang="en-US" sz="40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振长策而御宇内</a:t>
            </a:r>
            <a:endParaRPr lang="zh-CN" altLang="en-US" sz="3600">
              <a:solidFill>
                <a:srgbClr val="3333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1524000" y="1143000"/>
            <a:ext cx="609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策</a:t>
            </a:r>
            <a:endParaRPr lang="zh-CN" altLang="en-US" sz="280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7111" name="左中括号 47110"/>
          <p:cNvSpPr/>
          <p:nvPr/>
        </p:nvSpPr>
        <p:spPr>
          <a:xfrm>
            <a:off x="2362200" y="1066800"/>
            <a:ext cx="76200" cy="685800"/>
          </a:xfrm>
          <a:prstGeom prst="leftBracket">
            <a:avLst>
              <a:gd name="adj" fmla="val 75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112" name="文本框 47111"/>
          <p:cNvSpPr txBox="1"/>
          <p:nvPr/>
        </p:nvSpPr>
        <p:spPr>
          <a:xfrm>
            <a:off x="5715000" y="685800"/>
            <a:ext cx="4343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名词       策略</a:t>
            </a:r>
            <a:endParaRPr lang="zh-CN" altLang="en-US" sz="36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名词       鞭子</a:t>
            </a:r>
            <a:endParaRPr lang="zh-CN" altLang="en-US" sz="320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7113" name="文本框 47112"/>
          <p:cNvSpPr txBox="1"/>
          <p:nvPr/>
        </p:nvSpPr>
        <p:spPr>
          <a:xfrm>
            <a:off x="1524000" y="3124200"/>
            <a:ext cx="36576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3333FF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  </a:t>
            </a:r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会盟而谋弱秦</a:t>
            </a:r>
            <a:endParaRPr lang="zh-CN" altLang="en-US" sz="36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弱</a:t>
            </a:r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弱国入朝</a:t>
            </a:r>
            <a:endParaRPr lang="zh-CN" altLang="en-US" sz="36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不若孀妻弱子</a:t>
            </a:r>
            <a:endParaRPr lang="zh-CN" altLang="en-US" sz="360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4" name="左中括号 47113"/>
          <p:cNvSpPr/>
          <p:nvPr/>
        </p:nvSpPr>
        <p:spPr>
          <a:xfrm>
            <a:off x="2209800" y="3657600"/>
            <a:ext cx="76200" cy="1295400"/>
          </a:xfrm>
          <a:prstGeom prst="leftBracket">
            <a:avLst>
              <a:gd name="adj" fmla="val 141666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115" name="文本框 47114"/>
          <p:cNvSpPr txBox="1"/>
          <p:nvPr/>
        </p:nvSpPr>
        <p:spPr>
          <a:xfrm>
            <a:off x="5486400" y="3200400"/>
            <a:ext cx="54102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形容词的使动用法  削弱</a:t>
            </a:r>
            <a:endParaRPr lang="zh-CN" altLang="en-US" sz="36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形容词            弱小</a:t>
            </a:r>
            <a:endParaRPr lang="zh-CN" altLang="en-US" sz="36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形容词            年少</a:t>
            </a:r>
            <a:endParaRPr lang="zh-CN" altLang="en-US" sz="360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WB0210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6" name="文本框 7175"/>
          <p:cNvSpPr txBox="1"/>
          <p:nvPr/>
        </p:nvSpPr>
        <p:spPr>
          <a:xfrm>
            <a:off x="1774825" y="1125538"/>
            <a:ext cx="4859338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CC66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宣室求贤访逐臣， </a:t>
            </a:r>
            <a:endParaRPr lang="zh-CN" altLang="en-US" sz="4000" dirty="0">
              <a:solidFill>
                <a:srgbClr val="CC66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CC6600"/>
                </a:solidFill>
                <a:latin typeface="Times New Roman" panose="02020603050405020304" charset="0"/>
                <a:ea typeface="宋体" panose="02010600030101010101" pitchFamily="2" charset="-122"/>
              </a:rPr>
              <a:t>贾生才调更无论。</a:t>
            </a:r>
            <a:endParaRPr lang="zh-CN" altLang="en-US" sz="4000" dirty="0">
              <a:solidFill>
                <a:srgbClr val="CC66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CC66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可怜夜半虚前席，</a:t>
            </a:r>
            <a:endParaRPr lang="zh-CN" altLang="en-US" sz="4000" dirty="0">
              <a:solidFill>
                <a:srgbClr val="CC66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CC66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不问苍生问鬼神。</a:t>
            </a:r>
            <a:endParaRPr lang="zh-CN" altLang="en-US" sz="4000">
              <a:solidFill>
                <a:srgbClr val="CC66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r"/>
            <a:r>
              <a:rPr lang="en-US" altLang="zh-CN" sz="4000">
                <a:solidFill>
                  <a:srgbClr val="CC66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—</a:t>
            </a:r>
            <a:r>
              <a:rPr lang="en-US" altLang="zh-CN" sz="4000" dirty="0">
                <a:solidFill>
                  <a:srgbClr val="CC6600"/>
                </a:solidFill>
                <a:latin typeface="Times New Roman" panose="02020603050405020304" charset="0"/>
                <a:ea typeface="宋体" panose="02010600030101010101" pitchFamily="2" charset="-122"/>
              </a:rPr>
              <a:t>-------</a:t>
            </a:r>
            <a:r>
              <a:rPr lang="zh-CN" altLang="en-US" sz="4000" dirty="0">
                <a:solidFill>
                  <a:srgbClr val="CC6600"/>
                </a:solidFill>
                <a:latin typeface="Times New Roman" panose="02020603050405020304" charset="0"/>
                <a:ea typeface="宋体" panose="02010600030101010101" pitchFamily="2" charset="-122"/>
              </a:rPr>
              <a:t>李商隐</a:t>
            </a:r>
            <a:endParaRPr lang="zh-CN" altLang="en-US" sz="4000" dirty="0">
              <a:solidFill>
                <a:srgbClr val="CC66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r"/>
            <a:r>
              <a:rPr lang="zh-CN" altLang="en-US" sz="4000" dirty="0">
                <a:solidFill>
                  <a:srgbClr val="CC66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    </a:t>
            </a:r>
            <a:r>
              <a:rPr lang="en-US" altLang="zh-CN" sz="4000" dirty="0">
                <a:solidFill>
                  <a:srgbClr val="CC66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《</a:t>
            </a:r>
            <a:r>
              <a:rPr lang="zh-CN" altLang="en-US" sz="4000" dirty="0">
                <a:solidFill>
                  <a:srgbClr val="CC6600"/>
                </a:solidFill>
                <a:latin typeface="Times New Roman" panose="02020603050405020304" charset="0"/>
                <a:ea typeface="宋体" panose="02010600030101010101" pitchFamily="2" charset="-122"/>
              </a:rPr>
              <a:t>贾生</a:t>
            </a:r>
            <a:r>
              <a:rPr lang="en-US" altLang="zh-CN" sz="4000">
                <a:solidFill>
                  <a:srgbClr val="CC66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》</a:t>
            </a:r>
            <a:endParaRPr lang="en-US" altLang="zh-CN" sz="4000">
              <a:solidFill>
                <a:srgbClr val="CC66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7179" name="图片 7178" descr="35m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0"/>
            <a:ext cx="3581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4" name="文本框 7183"/>
          <p:cNvSpPr txBox="1"/>
          <p:nvPr/>
        </p:nvSpPr>
        <p:spPr>
          <a:xfrm>
            <a:off x="10166985" y="411163"/>
            <a:ext cx="459740" cy="5486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dirty="0">
                <a:latin typeface="Times New Roman" panose="02020603050405020304" charset="0"/>
                <a:ea typeface="隶书" panose="02010509060101010101" pitchFamily="49" charset="-122"/>
              </a:rPr>
              <a:t>贾谊</a:t>
            </a:r>
            <a:endParaRPr lang="zh-CN" altLang="en-US"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7185" name="任意多边形 7184"/>
          <p:cNvSpPr/>
          <p:nvPr/>
        </p:nvSpPr>
        <p:spPr>
          <a:xfrm>
            <a:off x="2289175" y="4319588"/>
            <a:ext cx="2220913" cy="2603500"/>
          </a:xfrm>
          <a:custGeom>
            <a:avLst/>
            <a:gdLst/>
            <a:ahLst/>
            <a:cxnLst/>
            <a:pathLst>
              <a:path w="1399" h="1640">
                <a:moveTo>
                  <a:pt x="0" y="641"/>
                </a:moveTo>
                <a:cubicBezTo>
                  <a:pt x="12" y="593"/>
                  <a:pt x="24" y="556"/>
                  <a:pt x="47" y="512"/>
                </a:cubicBezTo>
                <a:cubicBezTo>
                  <a:pt x="74" y="377"/>
                  <a:pt x="154" y="249"/>
                  <a:pt x="247" y="147"/>
                </a:cubicBezTo>
                <a:cubicBezTo>
                  <a:pt x="273" y="118"/>
                  <a:pt x="292" y="75"/>
                  <a:pt x="329" y="65"/>
                </a:cubicBezTo>
                <a:cubicBezTo>
                  <a:pt x="388" y="50"/>
                  <a:pt x="361" y="58"/>
                  <a:pt x="411" y="41"/>
                </a:cubicBezTo>
                <a:cubicBezTo>
                  <a:pt x="596" y="49"/>
                  <a:pt x="790" y="0"/>
                  <a:pt x="882" y="183"/>
                </a:cubicBezTo>
                <a:cubicBezTo>
                  <a:pt x="938" y="480"/>
                  <a:pt x="892" y="790"/>
                  <a:pt x="858" y="1088"/>
                </a:cubicBezTo>
                <a:cubicBezTo>
                  <a:pt x="879" y="1528"/>
                  <a:pt x="740" y="1640"/>
                  <a:pt x="1058" y="1581"/>
                </a:cubicBezTo>
                <a:cubicBezTo>
                  <a:pt x="1093" y="1560"/>
                  <a:pt x="1136" y="1552"/>
                  <a:pt x="1164" y="1523"/>
                </a:cubicBezTo>
                <a:cubicBezTo>
                  <a:pt x="1190" y="1496"/>
                  <a:pt x="1183" y="1450"/>
                  <a:pt x="1199" y="1417"/>
                </a:cubicBezTo>
                <a:cubicBezTo>
                  <a:pt x="1237" y="1339"/>
                  <a:pt x="1295" y="1269"/>
                  <a:pt x="1340" y="1193"/>
                </a:cubicBezTo>
                <a:cubicBezTo>
                  <a:pt x="1367" y="1148"/>
                  <a:pt x="1362" y="1112"/>
                  <a:pt x="1399" y="1076"/>
                </a:cubicBez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86" name="任意多边形 7185"/>
          <p:cNvSpPr/>
          <p:nvPr/>
        </p:nvSpPr>
        <p:spPr>
          <a:xfrm>
            <a:off x="2782888" y="404813"/>
            <a:ext cx="4986337" cy="5226050"/>
          </a:xfrm>
          <a:custGeom>
            <a:avLst/>
            <a:gdLst/>
            <a:ahLst/>
            <a:cxnLst/>
            <a:pathLst>
              <a:path w="3141" h="3292">
                <a:moveTo>
                  <a:pt x="113" y="3292"/>
                </a:moveTo>
                <a:cubicBezTo>
                  <a:pt x="105" y="3253"/>
                  <a:pt x="92" y="3214"/>
                  <a:pt x="89" y="3174"/>
                </a:cubicBezTo>
                <a:cubicBezTo>
                  <a:pt x="81" y="3057"/>
                  <a:pt x="66" y="2822"/>
                  <a:pt x="66" y="2822"/>
                </a:cubicBezTo>
                <a:cubicBezTo>
                  <a:pt x="73" y="2446"/>
                  <a:pt x="0" y="2064"/>
                  <a:pt x="254" y="1764"/>
                </a:cubicBezTo>
                <a:cubicBezTo>
                  <a:pt x="287" y="1726"/>
                  <a:pt x="421" y="1599"/>
                  <a:pt x="477" y="1587"/>
                </a:cubicBezTo>
                <a:cubicBezTo>
                  <a:pt x="601" y="1561"/>
                  <a:pt x="853" y="1540"/>
                  <a:pt x="853" y="1540"/>
                </a:cubicBezTo>
                <a:cubicBezTo>
                  <a:pt x="1228" y="1561"/>
                  <a:pt x="1235" y="1474"/>
                  <a:pt x="1382" y="1693"/>
                </a:cubicBezTo>
                <a:cubicBezTo>
                  <a:pt x="1454" y="2190"/>
                  <a:pt x="1394" y="1721"/>
                  <a:pt x="1418" y="2822"/>
                </a:cubicBezTo>
                <a:cubicBezTo>
                  <a:pt x="1420" y="2911"/>
                  <a:pt x="1501" y="3026"/>
                  <a:pt x="1594" y="3045"/>
                </a:cubicBezTo>
                <a:cubicBezTo>
                  <a:pt x="1648" y="3056"/>
                  <a:pt x="1704" y="3053"/>
                  <a:pt x="1759" y="3057"/>
                </a:cubicBezTo>
                <a:cubicBezTo>
                  <a:pt x="2027" y="3042"/>
                  <a:pt x="2272" y="2988"/>
                  <a:pt x="2534" y="2927"/>
                </a:cubicBezTo>
                <a:cubicBezTo>
                  <a:pt x="2686" y="2816"/>
                  <a:pt x="2893" y="2687"/>
                  <a:pt x="3005" y="2528"/>
                </a:cubicBezTo>
                <a:cubicBezTo>
                  <a:pt x="3044" y="2473"/>
                  <a:pt x="3052" y="2403"/>
                  <a:pt x="3075" y="2340"/>
                </a:cubicBezTo>
                <a:cubicBezTo>
                  <a:pt x="3091" y="2222"/>
                  <a:pt x="3141" y="2104"/>
                  <a:pt x="3122" y="1987"/>
                </a:cubicBezTo>
                <a:cubicBezTo>
                  <a:pt x="3056" y="1585"/>
                  <a:pt x="2936" y="1201"/>
                  <a:pt x="2817" y="812"/>
                </a:cubicBezTo>
                <a:cubicBezTo>
                  <a:pt x="2695" y="411"/>
                  <a:pt x="2816" y="788"/>
                  <a:pt x="2581" y="365"/>
                </a:cubicBezTo>
                <a:cubicBezTo>
                  <a:pt x="2549" y="307"/>
                  <a:pt x="2556" y="227"/>
                  <a:pt x="2511" y="177"/>
                </a:cubicBezTo>
                <a:cubicBezTo>
                  <a:pt x="2471" y="133"/>
                  <a:pt x="2401" y="130"/>
                  <a:pt x="2346" y="106"/>
                </a:cubicBezTo>
                <a:cubicBezTo>
                  <a:pt x="2275" y="33"/>
                  <a:pt x="2252" y="32"/>
                  <a:pt x="2158" y="0"/>
                </a:cubicBezTo>
                <a:cubicBezTo>
                  <a:pt x="1828" y="39"/>
                  <a:pt x="1537" y="96"/>
                  <a:pt x="1218" y="189"/>
                </a:cubicBezTo>
                <a:cubicBezTo>
                  <a:pt x="1106" y="281"/>
                  <a:pt x="1025" y="377"/>
                  <a:pt x="959" y="506"/>
                </a:cubicBezTo>
                <a:cubicBezTo>
                  <a:pt x="933" y="672"/>
                  <a:pt x="921" y="832"/>
                  <a:pt x="912" y="1000"/>
                </a:cubicBezTo>
                <a:cubicBezTo>
                  <a:pt x="917" y="1177"/>
                  <a:pt x="895" y="1532"/>
                  <a:pt x="983" y="1728"/>
                </a:cubicBezTo>
                <a:cubicBezTo>
                  <a:pt x="1057" y="1892"/>
                  <a:pt x="1347" y="2236"/>
                  <a:pt x="1500" y="2340"/>
                </a:cubicBezTo>
                <a:cubicBezTo>
                  <a:pt x="1548" y="2373"/>
                  <a:pt x="1610" y="2379"/>
                  <a:pt x="1665" y="2398"/>
                </a:cubicBezTo>
                <a:cubicBezTo>
                  <a:pt x="1780" y="2514"/>
                  <a:pt x="1742" y="2463"/>
                  <a:pt x="1794" y="2540"/>
                </a:cubicBezTo>
                <a:cubicBezTo>
                  <a:pt x="1613" y="2631"/>
                  <a:pt x="1742" y="2580"/>
                  <a:pt x="1418" y="2610"/>
                </a:cubicBezTo>
                <a:cubicBezTo>
                  <a:pt x="1119" y="2637"/>
                  <a:pt x="824" y="2678"/>
                  <a:pt x="524" y="2692"/>
                </a:cubicBezTo>
                <a:cubicBezTo>
                  <a:pt x="481" y="2680"/>
                  <a:pt x="434" y="2679"/>
                  <a:pt x="395" y="2657"/>
                </a:cubicBezTo>
                <a:cubicBezTo>
                  <a:pt x="368" y="2642"/>
                  <a:pt x="346" y="2616"/>
                  <a:pt x="336" y="2587"/>
                </a:cubicBezTo>
                <a:cubicBezTo>
                  <a:pt x="254" y="2350"/>
                  <a:pt x="192" y="2086"/>
                  <a:pt x="160" y="1834"/>
                </a:cubicBezTo>
                <a:cubicBezTo>
                  <a:pt x="148" y="1740"/>
                  <a:pt x="144" y="1646"/>
                  <a:pt x="136" y="1552"/>
                </a:cubicBezTo>
                <a:cubicBezTo>
                  <a:pt x="144" y="1221"/>
                  <a:pt x="71" y="594"/>
                  <a:pt x="442" y="400"/>
                </a:cubicBez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1752600" y="228600"/>
            <a:ext cx="8915400" cy="4831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古今异义词</a:t>
            </a:r>
            <a:endParaRPr lang="zh-CN" altLang="en-US" sz="4400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1.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于是秦人拱手而取</a:t>
            </a:r>
            <a:r>
              <a:rPr lang="zh-CN" altLang="en-US" sz="4400" i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西河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之外</a:t>
            </a:r>
            <a:endParaRPr lang="zh-CN" altLang="en-US" sz="44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古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黄河以西一带        </a:t>
            </a:r>
            <a:endParaRPr lang="zh-CN" altLang="en-US" sz="44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今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河的西面</a:t>
            </a:r>
            <a:endParaRPr lang="zh-CN" altLang="en-US" sz="44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en-US" altLang="zh-CN" sz="44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2. </a:t>
            </a:r>
            <a:r>
              <a:rPr lang="zh-CN" altLang="en-US" sz="4400" i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赢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粮而景从</a:t>
            </a:r>
            <a:endParaRPr lang="zh-CN" altLang="en-US" sz="44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古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担负                 </a:t>
            </a: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今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输赢的“赢”</a:t>
            </a:r>
            <a:endParaRPr lang="zh-CN" altLang="en-US" sz="44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endParaRPr lang="zh-CN" altLang="en-US" sz="44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48129"/>
          <p:cNvSpPr txBox="1"/>
          <p:nvPr/>
        </p:nvSpPr>
        <p:spPr>
          <a:xfrm>
            <a:off x="1752600" y="228600"/>
            <a:ext cx="8382000" cy="458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3.</a:t>
            </a:r>
            <a:r>
              <a:rPr lang="zh-CN" altLang="en-US" sz="4400" i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山东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豪俊并起</a:t>
            </a:r>
            <a:endParaRPr lang="zh-CN" altLang="en-US" sz="44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古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崤山以东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即东方     </a:t>
            </a:r>
            <a:endParaRPr lang="zh-CN" altLang="en-US" sz="44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今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指山东省</a:t>
            </a:r>
            <a:endParaRPr lang="zh-CN" altLang="en-US" sz="44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4. 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流血漂</a:t>
            </a:r>
            <a:r>
              <a:rPr lang="zh-CN" altLang="en-US" sz="4400" i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橹</a:t>
            </a:r>
            <a:endParaRPr lang="zh-CN" altLang="en-US" sz="4400" i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古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盾牌               </a:t>
            </a:r>
            <a:endParaRPr lang="zh-CN" altLang="en-US" sz="44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今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使船前进的工具</a:t>
            </a:r>
            <a:endParaRPr lang="zh-CN" altLang="en-US" sz="44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 sz="28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1828800" y="457200"/>
            <a:ext cx="883920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4.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难句译注</a:t>
            </a:r>
            <a:endParaRPr lang="zh-CN" altLang="en-US" sz="40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1)</a:t>
            </a:r>
            <a:r>
              <a:rPr lang="zh-CN" altLang="en-US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外连衡而斗诸侯</a:t>
            </a:r>
            <a:endParaRPr lang="zh-CN" altLang="en-US" sz="40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斗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使动用法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使</a:t>
            </a:r>
            <a:r>
              <a:rPr lang="en-US" altLang="zh-CN" sz="400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争斗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文言中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不及物动词的后边有宾语时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这种不及物动词大都是使动词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这里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在“斗”的后边带有宾语“诸侯”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40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译文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对外采取连衡的策略来使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其他六国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诸侯相互争斗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40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50177"/>
          <p:cNvSpPr txBox="1"/>
          <p:nvPr/>
        </p:nvSpPr>
        <p:spPr>
          <a:xfrm>
            <a:off x="1828800" y="457200"/>
            <a:ext cx="8839200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(2)</a:t>
            </a:r>
            <a:r>
              <a:rPr lang="zh-CN" altLang="en-US" sz="44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于是秦人拱手而取西河之外</a:t>
            </a:r>
            <a:r>
              <a:rPr lang="en-US" altLang="zh-CN" sz="440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440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于是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连词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相当于“因而” 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 “</a:t>
            </a:r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之”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助词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,“</a:t>
            </a:r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的”</a:t>
            </a:r>
            <a:r>
              <a:rPr lang="en-US" altLang="zh-CN" sz="440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440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译文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这样一来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秦国就毫不费力地取得了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魏国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黄河以西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的大片土地</a:t>
            </a:r>
            <a:r>
              <a:rPr lang="en-US" altLang="zh-CN" sz="44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).</a:t>
            </a:r>
            <a:endParaRPr lang="en-US" altLang="zh-CN" sz="44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43009"/>
          <p:cNvSpPr txBox="1"/>
          <p:nvPr/>
        </p:nvSpPr>
        <p:spPr>
          <a:xfrm>
            <a:off x="1981200" y="228600"/>
            <a:ext cx="815340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3)</a:t>
            </a:r>
            <a:r>
              <a:rPr lang="zh-CN" altLang="en-US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会盟而谋弱秦</a:t>
            </a:r>
            <a:endParaRPr lang="zh-CN" altLang="en-US" sz="40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会盟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聚在一起订立盟约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.“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盟”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动词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订立盟约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文言中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当用“而”把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或动词短语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和名词连接起来时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这种名词就用作动词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40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弱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使动用法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使</a:t>
            </a:r>
            <a:r>
              <a:rPr lang="en-US" altLang="zh-CN" sz="400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弱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4000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译文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:(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他们便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聚在一起订立盟约来谋划削弱秦国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的势力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).</a:t>
            </a:r>
            <a:endParaRPr lang="en-US" altLang="zh-CN" sz="40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框 51201"/>
          <p:cNvSpPr txBox="1"/>
          <p:nvPr/>
        </p:nvSpPr>
        <p:spPr>
          <a:xfrm>
            <a:off x="1981200" y="228600"/>
            <a:ext cx="80772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4)</a:t>
            </a:r>
            <a:r>
              <a:rPr lang="zh-CN" altLang="en-US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追亡逐北</a:t>
            </a:r>
            <a:endParaRPr lang="zh-CN" altLang="en-US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亡</a:t>
            </a:r>
            <a:r>
              <a:rPr lang="en-US" altLang="zh-CN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逃亡的士兵</a:t>
            </a:r>
            <a:r>
              <a:rPr lang="en-US" altLang="zh-CN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r>
              <a:rPr lang="zh-CN" altLang="en-US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北</a:t>
            </a:r>
            <a:r>
              <a:rPr lang="en-US" altLang="zh-CN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败逃</a:t>
            </a:r>
            <a:r>
              <a:rPr lang="en-US" altLang="zh-CN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这里指</a:t>
            </a:r>
            <a:r>
              <a:rPr lang="zh-CN" altLang="en-US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溃败的军队</a:t>
            </a:r>
            <a:r>
              <a:rPr lang="en-US" altLang="zh-CN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r>
              <a:rPr lang="zh-CN" altLang="en-US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这句用了</a:t>
            </a:r>
            <a:r>
              <a:rPr lang="zh-CN" altLang="en-US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互文</a:t>
            </a:r>
            <a:r>
              <a:rPr lang="zh-CN" altLang="en-US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的修辞手法</a:t>
            </a:r>
            <a:r>
              <a:rPr lang="en-US" altLang="zh-CN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.“</a:t>
            </a:r>
            <a:r>
              <a:rPr lang="zh-CN" altLang="en-US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追”和“逐”为互文</a:t>
            </a:r>
            <a:r>
              <a:rPr lang="en-US" altLang="zh-CN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,“</a:t>
            </a:r>
            <a:r>
              <a:rPr lang="zh-CN" altLang="en-US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亡”和“北”为互文</a:t>
            </a:r>
            <a:r>
              <a:rPr lang="en-US" altLang="zh-CN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译文</a:t>
            </a:r>
            <a:r>
              <a:rPr lang="en-US" altLang="zh-CN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追逐逃亡的败兵</a:t>
            </a:r>
            <a:r>
              <a:rPr lang="en-US" altLang="zh-CN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44033"/>
          <p:cNvSpPr txBox="1"/>
          <p:nvPr/>
        </p:nvSpPr>
        <p:spPr>
          <a:xfrm>
            <a:off x="1752600" y="228600"/>
            <a:ext cx="861060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5)</a:t>
            </a:r>
            <a:r>
              <a:rPr lang="zh-CN" altLang="en-US" sz="40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信臣精卒陈利兵而谁何</a:t>
            </a:r>
            <a:endParaRPr lang="zh-CN" altLang="en-US" sz="40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信臣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可靠的大臣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陈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陈列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布置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  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利兵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锐利的兵器</a:t>
            </a:r>
            <a:r>
              <a:rPr lang="en-US" altLang="zh-CN" sz="400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400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而谁何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即“呵谁”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也就是“呵问他是谁”</a:t>
            </a:r>
            <a:r>
              <a:rPr lang="en-US" altLang="zh-CN" sz="400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400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译文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用忠臣的臣子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带领精锐的士兵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陈列着锐利的武器</a:t>
            </a:r>
            <a:r>
              <a:rPr lang="en-US" altLang="zh-CN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缉查盘问往来的人们</a:t>
            </a:r>
            <a:r>
              <a:rPr lang="en-US" altLang="zh-CN" sz="40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40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52225"/>
          <p:cNvSpPr txBox="1"/>
          <p:nvPr/>
        </p:nvSpPr>
        <p:spPr>
          <a:xfrm>
            <a:off x="1752600" y="228600"/>
            <a:ext cx="8610600" cy="6185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6)</a:t>
            </a:r>
            <a:r>
              <a:rPr lang="zh-CN" altLang="en-US" sz="44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斩木为兵</a:t>
            </a:r>
            <a:r>
              <a:rPr lang="en-US" altLang="zh-CN" sz="44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4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揭竿为旗</a:t>
            </a:r>
            <a:r>
              <a:rPr lang="en-US" altLang="zh-CN" sz="44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4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天下云集响应</a:t>
            </a:r>
            <a:r>
              <a:rPr lang="en-US" altLang="zh-CN" sz="44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4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赢粮而景从</a:t>
            </a:r>
            <a:r>
              <a:rPr lang="en-US" altLang="zh-CN" sz="440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440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为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当作</a:t>
            </a:r>
            <a:r>
              <a:rPr lang="en-US" altLang="zh-CN" sz="44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  </a:t>
            </a:r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云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作“集”的状语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应译为“像云一样”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景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像影子一样</a:t>
            </a:r>
            <a:r>
              <a:rPr lang="en-US" altLang="zh-CN" sz="440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440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译文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:(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他们砍伐树木作为武器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举起竹竿作为旗帜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天下人像浮云一样聚集起来响应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他们的号召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),(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大家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担着粮食像影子随形那样跟着</a:t>
            </a:r>
            <a:r>
              <a:rPr lang="en-US" altLang="zh-CN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44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他们起来造反</a:t>
            </a:r>
            <a:r>
              <a:rPr lang="en-US" altLang="zh-CN" sz="44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).</a:t>
            </a:r>
            <a:endParaRPr lang="en-US" altLang="zh-CN" sz="440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45057"/>
          <p:cNvSpPr txBox="1"/>
          <p:nvPr/>
        </p:nvSpPr>
        <p:spPr>
          <a:xfrm>
            <a:off x="1752600" y="685800"/>
            <a:ext cx="83058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7)</a:t>
            </a:r>
            <a:r>
              <a:rPr lang="zh-CN" altLang="en-US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锄耰棘矜</a:t>
            </a:r>
            <a:r>
              <a:rPr lang="en-US" altLang="zh-CN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非銛于钩戟长铩也</a:t>
            </a:r>
            <a:endParaRPr lang="zh-CN" altLang="en-US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于</a:t>
            </a:r>
            <a:r>
              <a:rPr lang="en-US" altLang="zh-CN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介词</a:t>
            </a:r>
            <a:r>
              <a:rPr lang="en-US" altLang="zh-CN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在形容词之后引出比较对象</a:t>
            </a:r>
            <a:r>
              <a:rPr lang="en-US" altLang="zh-CN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相当于</a:t>
            </a:r>
            <a:r>
              <a:rPr lang="zh-CN" altLang="en-US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“比”</a:t>
            </a:r>
            <a:r>
              <a:rPr lang="en-US" altLang="zh-CN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译文</a:t>
            </a:r>
            <a:r>
              <a:rPr lang="en-US" altLang="zh-CN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altLang="en-US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锄头 枪把并不比钩戟长矛更锋利呀</a:t>
            </a:r>
            <a:r>
              <a:rPr lang="en-US" altLang="zh-CN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!</a:t>
            </a:r>
            <a:endParaRPr lang="en-US" altLang="zh-CN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2286000" y="1752600"/>
            <a:ext cx="762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3200" b="0" dirty="0">
              <a:solidFill>
                <a:schemeClr val="tx1"/>
              </a:solidFill>
              <a:latin typeface="Times New Roman" panose="02020603050405020304" charset="0"/>
              <a:ea typeface="华文行楷" panose="02010800040101010101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2133600" y="1752600"/>
            <a:ext cx="51054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隶书" panose="02010509060101010101" pitchFamily="49" charset="-122"/>
              </a:rPr>
              <a:t>        </a:t>
            </a:r>
            <a:endParaRPr lang="en-US" altLang="zh-CN" sz="540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noFill/>
          <a:ln w="762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69" name="文本框 11268"/>
          <p:cNvSpPr txBox="1"/>
          <p:nvPr/>
        </p:nvSpPr>
        <p:spPr>
          <a:xfrm>
            <a:off x="1828800" y="0"/>
            <a:ext cx="57912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幼圆" panose="02010509060101010101" pitchFamily="49" charset="-122"/>
              </a:rPr>
              <a:t>2.</a:t>
            </a:r>
            <a:r>
              <a:rPr lang="zh-CN" altLang="en-US" sz="54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幼圆" panose="02010509060101010101" pitchFamily="49" charset="-122"/>
              </a:rPr>
              <a:t>理清全文思路：</a:t>
            </a:r>
            <a:endParaRPr lang="zh-CN" altLang="en-US" sz="5400" b="0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2667000" y="1447800"/>
            <a:ext cx="5334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①</a:t>
            </a:r>
            <a:r>
              <a:rPr lang="zh-CN" altLang="en-US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固基业   </a:t>
            </a:r>
            <a:r>
              <a:rPr lang="en-US" altLang="zh-CN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(</a:t>
            </a:r>
            <a:r>
              <a:rPr lang="zh-CN" altLang="en-US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兴</a:t>
            </a:r>
            <a:r>
              <a:rPr lang="en-US" altLang="zh-CN" sz="440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)</a:t>
            </a:r>
            <a:endParaRPr lang="en-US" altLang="zh-CN" sz="4400" b="0">
              <a:solidFill>
                <a:srgbClr val="A5002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2667000" y="2286000"/>
            <a:ext cx="5029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②</a:t>
            </a:r>
            <a:r>
              <a:rPr lang="zh-CN" altLang="en-US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充国力（强）</a:t>
            </a:r>
            <a:endParaRPr lang="zh-CN" altLang="en-US" sz="4400" b="0">
              <a:solidFill>
                <a:srgbClr val="A5002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2667000" y="3200400"/>
            <a:ext cx="5029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③</a:t>
            </a:r>
            <a:r>
              <a:rPr lang="zh-CN" altLang="en-US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统天下   </a:t>
            </a:r>
            <a:r>
              <a:rPr lang="en-US" altLang="zh-CN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(</a:t>
            </a:r>
            <a:r>
              <a:rPr lang="zh-CN" altLang="en-US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盛</a:t>
            </a:r>
            <a:r>
              <a:rPr lang="en-US" altLang="zh-CN" sz="440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)</a:t>
            </a:r>
            <a:endParaRPr lang="en-US" altLang="zh-CN" sz="4400" b="0">
              <a:solidFill>
                <a:srgbClr val="A5002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73" name="文本框 11272"/>
          <p:cNvSpPr txBox="1"/>
          <p:nvPr/>
        </p:nvSpPr>
        <p:spPr>
          <a:xfrm>
            <a:off x="2667000" y="3962400"/>
            <a:ext cx="5257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④</a:t>
            </a:r>
            <a:r>
              <a:rPr lang="zh-CN" altLang="en-US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义军起   </a:t>
            </a:r>
            <a:r>
              <a:rPr lang="en-US" altLang="zh-CN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(</a:t>
            </a:r>
            <a:r>
              <a:rPr lang="zh-CN" altLang="en-US" sz="4400" dirty="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亡</a:t>
            </a:r>
            <a:r>
              <a:rPr lang="en-US" altLang="zh-CN" sz="4400">
                <a:solidFill>
                  <a:srgbClr val="A50021"/>
                </a:solidFill>
                <a:latin typeface="Times New Roman" panose="02020603050405020304" charset="0"/>
                <a:ea typeface="幼圆" panose="02010509060101010101" pitchFamily="49" charset="-122"/>
              </a:rPr>
              <a:t>)</a:t>
            </a:r>
            <a:endParaRPr lang="en-US" altLang="zh-CN" sz="4400" b="0">
              <a:solidFill>
                <a:srgbClr val="A5002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74" name="右中括号 11273"/>
          <p:cNvSpPr/>
          <p:nvPr/>
        </p:nvSpPr>
        <p:spPr>
          <a:xfrm>
            <a:off x="7086600" y="1676400"/>
            <a:ext cx="76200" cy="2895600"/>
          </a:xfrm>
          <a:prstGeom prst="rightBracket">
            <a:avLst>
              <a:gd name="adj" fmla="val 316666"/>
            </a:avLst>
          </a:prstGeom>
          <a:solidFill>
            <a:srgbClr val="FF9900"/>
          </a:solidFill>
          <a:ln w="9525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75" name="右箭头 11274"/>
          <p:cNvSpPr/>
          <p:nvPr/>
        </p:nvSpPr>
        <p:spPr>
          <a:xfrm>
            <a:off x="7162800" y="3124200"/>
            <a:ext cx="381000" cy="228600"/>
          </a:xfrm>
          <a:prstGeom prst="rightArrow">
            <a:avLst>
              <a:gd name="adj1" fmla="val 50000"/>
              <a:gd name="adj2" fmla="val 41666"/>
            </a:avLst>
          </a:prstGeom>
          <a:solidFill>
            <a:srgbClr val="CC0000"/>
          </a:solidFill>
          <a:ln w="9525" cap="flat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76" name="文本框 11275"/>
          <p:cNvSpPr txBox="1"/>
          <p:nvPr/>
        </p:nvSpPr>
        <p:spPr>
          <a:xfrm>
            <a:off x="7543800" y="2667000"/>
            <a:ext cx="3124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⑤</a:t>
            </a:r>
            <a:r>
              <a:rPr lang="zh-CN" altLang="en-US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析原因</a:t>
            </a:r>
            <a:r>
              <a:rPr lang="en-US" altLang="zh-CN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(</a:t>
            </a:r>
            <a:r>
              <a:rPr lang="zh-CN" altLang="en-US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仁义不施</a:t>
            </a:r>
            <a:r>
              <a:rPr lang="en-US" altLang="zh-CN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)</a:t>
            </a:r>
            <a:endParaRPr lang="en-US" altLang="zh-CN" b="0">
              <a:solidFill>
                <a:srgbClr val="A5002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77" name="文本框 11276"/>
          <p:cNvSpPr txBox="1"/>
          <p:nvPr/>
        </p:nvSpPr>
        <p:spPr>
          <a:xfrm>
            <a:off x="3352800" y="762000"/>
            <a:ext cx="346392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9900"/>
                </a:solidFill>
                <a:latin typeface="Times New Roman" panose="02020603050405020304" charset="0"/>
                <a:ea typeface="隶书" panose="02010509060101010101" pitchFamily="49" charset="-122"/>
              </a:rPr>
              <a:t>（叙事）</a:t>
            </a:r>
            <a:endParaRPr lang="zh-CN" altLang="en-US" sz="5400" b="0">
              <a:solidFill>
                <a:srgbClr val="FF99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278" name="文本框 11277"/>
          <p:cNvSpPr txBox="1"/>
          <p:nvPr/>
        </p:nvSpPr>
        <p:spPr>
          <a:xfrm>
            <a:off x="7772400" y="762000"/>
            <a:ext cx="3363913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9900"/>
                </a:solidFill>
                <a:latin typeface="Times New Roman" panose="02020603050405020304" charset="0"/>
                <a:ea typeface="隶书" panose="02010509060101010101" pitchFamily="49" charset="-122"/>
              </a:rPr>
              <a:t>（议论）</a:t>
            </a:r>
            <a:endParaRPr lang="zh-CN" altLang="en-US" sz="5400">
              <a:solidFill>
                <a:srgbClr val="FF9900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11279" name="矩形 11278"/>
          <p:cNvSpPr/>
          <p:nvPr/>
        </p:nvSpPr>
        <p:spPr>
          <a:xfrm>
            <a:off x="2514600" y="4648200"/>
            <a:ext cx="2362200" cy="1981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3463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>
              <a:spcBef>
                <a:spcPct val="0"/>
              </a:spcBef>
            </a:pPr>
            <a:r>
              <a:rPr lang="zh-CN" altLang="en-US" sz="3600" b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论据</a:t>
            </a:r>
            <a:endParaRPr lang="zh-CN" altLang="en-US" sz="3600" b="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80" name="矩形 11279"/>
          <p:cNvSpPr/>
          <p:nvPr/>
        </p:nvSpPr>
        <p:spPr>
          <a:xfrm>
            <a:off x="7772400" y="4343400"/>
            <a:ext cx="1143000" cy="990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>
              <a:spcBef>
                <a:spcPct val="0"/>
              </a:spcBef>
            </a:pPr>
            <a:r>
              <a:rPr lang="zh-CN" altLang="en-US" sz="3600" b="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论点</a:t>
            </a:r>
            <a:endParaRPr lang="zh-CN" altLang="en-US" sz="3600" b="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81" name="矩形 11280"/>
          <p:cNvSpPr/>
          <p:nvPr/>
        </p:nvSpPr>
        <p:spPr>
          <a:xfrm rot="-488558">
            <a:off x="4876800" y="4953000"/>
            <a:ext cx="5486400" cy="16033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56338"/>
              </a:avLst>
            </a:prstTxWarp>
            <a:normAutofit/>
          </a:bodyPr>
          <a:p>
            <a:pPr algn="ctr">
              <a:spcBef>
                <a:spcPct val="0"/>
              </a:spcBef>
            </a:pPr>
            <a:r>
              <a:rPr lang="zh-CN" altLang="en-US" sz="3600" b="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仁义不施而攻守之势异也</a:t>
            </a:r>
            <a:endParaRPr lang="zh-CN" altLang="en-US" sz="3600" b="0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86" name="文本框 11285"/>
          <p:cNvSpPr txBox="1"/>
          <p:nvPr/>
        </p:nvSpPr>
        <p:spPr>
          <a:xfrm>
            <a:off x="1524000" y="1447800"/>
            <a:ext cx="10668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latin typeface="Times New Roman" panose="02020603050405020304" charset="0"/>
                <a:ea typeface="隶书" panose="02010509060101010101" pitchFamily="49" charset="-122"/>
              </a:rPr>
              <a:t>过秦论</a:t>
            </a:r>
            <a:endParaRPr lang="zh-CN" altLang="en-US" sz="6000"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9" grpId="0"/>
      <p:bldP spid="11270" grpId="0"/>
      <p:bldP spid="11271" grpId="0"/>
      <p:bldP spid="11272" grpId="0"/>
      <p:bldP spid="11273" grpId="0"/>
      <p:bldP spid="11276" grpId="0"/>
      <p:bldP spid="11277" grpId="0"/>
      <p:bldP spid="112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1889125" y="0"/>
            <a:ext cx="8474075" cy="6247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0">
                <a:solidFill>
                  <a:srgbClr val="80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[1]</a:t>
            </a: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贾生</a:t>
            </a:r>
            <a:r>
              <a:rPr lang="zh-CN" altLang="en-US" sz="4000" b="0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  <a:t>，指贾谊；宣室，未央宫的正殿。贾谊在汉文帝时担任朝官还很年轻，因一些建议触犯权臣，被放逐。文帝在宣室祭神后接见了他，问鬼神的本源，贾谊说得头头是道。</a:t>
            </a:r>
            <a:endParaRPr lang="zh-CN" altLang="en-US" sz="4000" b="0" dirty="0">
              <a:solidFill>
                <a:srgbClr val="0000CC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  <a:p>
            <a:r>
              <a:rPr lang="en-US" altLang="zh-CN" sz="4000" b="0">
                <a:solidFill>
                  <a:srgbClr val="80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[2]</a:t>
            </a:r>
            <a:r>
              <a:rPr lang="en-US" altLang="zh-CN" sz="4000" b="0" dirty="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“</a:t>
            </a: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不问苍生问鬼神”</a:t>
            </a:r>
            <a:r>
              <a:rPr lang="zh-CN" altLang="en-US" sz="4000" b="0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  <a:t>，诗的矛头直指崇佛媚道、服药求仙、不顾民生、不任贤才的封建统治者，有讽有慨，寓慨于讽，并发出怀才不遇的深沉感叹。</a:t>
            </a:r>
            <a:endParaRPr lang="zh-CN" altLang="en-US" sz="4000" b="0">
              <a:solidFill>
                <a:srgbClr val="0000CC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1219200" y="2895600"/>
            <a:ext cx="31242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>
                <a:solidFill>
                  <a:srgbClr val="000066"/>
                </a:solidFill>
                <a:latin typeface="Times New Roman" panose="02020603050405020304" charset="0"/>
                <a:ea typeface="隶书" panose="02010509060101010101" pitchFamily="49" charset="-122"/>
              </a:rPr>
              <a:t> </a:t>
            </a:r>
            <a:r>
              <a:rPr lang="en-US" altLang="zh-CN" sz="4000" dirty="0">
                <a:solidFill>
                  <a:srgbClr val="003399"/>
                </a:solidFill>
                <a:latin typeface="Times New Roman" panose="02020603050405020304" charset="0"/>
                <a:ea typeface="隶书" panose="02010509060101010101" pitchFamily="49" charset="-122"/>
              </a:rPr>
              <a:t>《</a:t>
            </a:r>
            <a:r>
              <a:rPr lang="zh-CN" altLang="en-US" sz="4000" dirty="0">
                <a:solidFill>
                  <a:srgbClr val="003399"/>
                </a:solidFill>
                <a:latin typeface="Times New Roman" panose="02020603050405020304" charset="0"/>
                <a:ea typeface="隶书" panose="02010509060101010101" pitchFamily="49" charset="-122"/>
              </a:rPr>
              <a:t>过秦论</a:t>
            </a:r>
            <a:r>
              <a:rPr lang="en-US" altLang="zh-CN" sz="4000">
                <a:solidFill>
                  <a:srgbClr val="003399"/>
                </a:solidFill>
                <a:latin typeface="Times New Roman" panose="02020603050405020304" charset="0"/>
                <a:ea typeface="隶书" panose="02010509060101010101" pitchFamily="49" charset="-122"/>
              </a:rPr>
              <a:t>》</a:t>
            </a:r>
            <a:endParaRPr lang="en-US" altLang="zh-CN" sz="4000">
              <a:solidFill>
                <a:srgbClr val="003399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  <a:p>
            <a:r>
              <a:rPr lang="en-US" altLang="zh-CN" sz="4000" dirty="0">
                <a:solidFill>
                  <a:srgbClr val="003399"/>
                </a:solidFill>
                <a:latin typeface="Times New Roman" panose="02020603050405020304" charset="0"/>
                <a:ea typeface="隶书" panose="02010509060101010101" pitchFamily="49" charset="-122"/>
              </a:rPr>
              <a:t>   </a:t>
            </a:r>
            <a:r>
              <a:rPr lang="zh-CN" altLang="en-US" sz="4000" dirty="0">
                <a:solidFill>
                  <a:srgbClr val="003399"/>
                </a:solidFill>
                <a:latin typeface="Times New Roman" panose="02020603050405020304" charset="0"/>
                <a:ea typeface="隶书" panose="02010509060101010101" pitchFamily="49" charset="-122"/>
              </a:rPr>
              <a:t>内容结构</a:t>
            </a:r>
            <a:endParaRPr lang="zh-CN" altLang="en-US" sz="400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华文彩云" panose="02010800040101010101" pitchFamily="2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4419600" y="2438400"/>
            <a:ext cx="31242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一、兴亡过程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         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(1-4)</a:t>
            </a:r>
            <a:endParaRPr lang="en-US" altLang="zh-CN" sz="2400" b="0">
              <a:solidFill>
                <a:schemeClr val="tx1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4419600" y="4800600"/>
            <a:ext cx="3505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二、分析原因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(5)</a:t>
            </a:r>
            <a:endParaRPr lang="en-US" altLang="zh-CN" sz="2400" b="0">
              <a:solidFill>
                <a:schemeClr val="tx1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7467600" y="1447800"/>
            <a:ext cx="2514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33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兴 </a:t>
            </a:r>
            <a:r>
              <a:rPr lang="zh-CN" altLang="en-US" sz="2400" b="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           </a:t>
            </a:r>
            <a:endParaRPr lang="zh-CN" altLang="en-US" sz="2400" b="0">
              <a:solidFill>
                <a:schemeClr val="tx1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7467600" y="3581400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3399"/>
                </a:solidFill>
                <a:latin typeface="Times New Roman" panose="02020603050405020304" charset="0"/>
                <a:ea typeface="隶书" panose="02010509060101010101" pitchFamily="49" charset="-122"/>
              </a:rPr>
              <a:t>亡</a:t>
            </a:r>
            <a:endParaRPr lang="zh-CN" altLang="en-US" sz="2400" b="0" dirty="0">
              <a:solidFill>
                <a:schemeClr val="tx1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8305800" y="609600"/>
            <a:ext cx="2057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崛起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(1)</a:t>
            </a:r>
            <a:endParaRPr lang="en-US" altLang="zh-CN" sz="3200">
              <a:solidFill>
                <a:srgbClr val="FF0000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发展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(2)</a:t>
            </a:r>
            <a:endParaRPr lang="en-US" altLang="zh-CN" sz="3200">
              <a:solidFill>
                <a:srgbClr val="FF0000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极盛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(3)</a:t>
            </a:r>
            <a:endParaRPr lang="en-US" altLang="zh-CN" sz="3200">
              <a:solidFill>
                <a:srgbClr val="FF0000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12297" name="左中括号 12296"/>
          <p:cNvSpPr/>
          <p:nvPr/>
        </p:nvSpPr>
        <p:spPr>
          <a:xfrm>
            <a:off x="4343400" y="2743200"/>
            <a:ext cx="76200" cy="2209800"/>
          </a:xfrm>
          <a:prstGeom prst="leftBracket">
            <a:avLst>
              <a:gd name="adj" fmla="val 241666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8" name="左中括号 12297"/>
          <p:cNvSpPr/>
          <p:nvPr/>
        </p:nvSpPr>
        <p:spPr>
          <a:xfrm>
            <a:off x="7315200" y="1828800"/>
            <a:ext cx="76200" cy="1981200"/>
          </a:xfrm>
          <a:prstGeom prst="leftBracket">
            <a:avLst>
              <a:gd name="adj" fmla="val 216666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9" name="左中括号 12298"/>
          <p:cNvSpPr/>
          <p:nvPr/>
        </p:nvSpPr>
        <p:spPr>
          <a:xfrm>
            <a:off x="8229600" y="990600"/>
            <a:ext cx="76200" cy="1447800"/>
          </a:xfrm>
          <a:prstGeom prst="leftBracket">
            <a:avLst>
              <a:gd name="adj" fmla="val 158333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0" name="文本框 12299"/>
          <p:cNvSpPr txBox="1"/>
          <p:nvPr/>
        </p:nvSpPr>
        <p:spPr>
          <a:xfrm>
            <a:off x="7848600" y="3581400"/>
            <a:ext cx="838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solidFill>
                  <a:srgbClr val="003399"/>
                </a:solidFill>
                <a:latin typeface="Times New Roman" panose="02020603050405020304" charset="0"/>
                <a:ea typeface="隶书" panose="02010509060101010101" pitchFamily="49" charset="-122"/>
              </a:rPr>
              <a:t>(4)</a:t>
            </a:r>
            <a:endParaRPr lang="en-US" altLang="zh-CN" sz="3200">
              <a:solidFill>
                <a:srgbClr val="003399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12301" name="下箭头 12300"/>
          <p:cNvSpPr/>
          <p:nvPr/>
        </p:nvSpPr>
        <p:spPr>
          <a:xfrm>
            <a:off x="7696200" y="2286000"/>
            <a:ext cx="152400" cy="1066800"/>
          </a:xfrm>
          <a:prstGeom prst="downArrow">
            <a:avLst>
              <a:gd name="adj1" fmla="val 50000"/>
              <a:gd name="adj2" fmla="val 175000"/>
            </a:avLst>
          </a:prstGeom>
          <a:gradFill rotWithShape="0">
            <a:gsLst>
              <a:gs pos="0">
                <a:srgbClr val="000082">
                  <a:alpha val="100000"/>
                </a:srgbClr>
              </a:gs>
              <a:gs pos="30000">
                <a:srgbClr val="66008F">
                  <a:alpha val="100000"/>
                </a:srgbClr>
              </a:gs>
              <a:gs pos="64999">
                <a:srgbClr val="BA0066">
                  <a:alpha val="100000"/>
                </a:srgbClr>
              </a:gs>
              <a:gs pos="89999">
                <a:srgbClr val="FF0000">
                  <a:alpha val="100000"/>
                </a:srgbClr>
              </a:gs>
              <a:gs pos="100000">
                <a:srgbClr val="FF8200">
                  <a:alpha val="100000"/>
                </a:srgbClr>
              </a:gs>
            </a:gsLst>
            <a:path path="rect">
              <a:fillToRect l="50000" t="50000" r="50000" b="50000"/>
            </a:path>
            <a:tileRect/>
          </a:gradFill>
          <a:ln w="9525" cap="flat" cmpd="sng">
            <a:solidFill>
              <a:srgbClr val="FF0000">
                <a:alpha val="5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2" name="动作按钮: 前进或下一项 12301">
            <a:hlinkClick r:id="rId1" action="ppaction://hlinksldjump"/>
          </p:cNvPr>
          <p:cNvSpPr/>
          <p:nvPr/>
        </p:nvSpPr>
        <p:spPr>
          <a:xfrm>
            <a:off x="9912350" y="533400"/>
            <a:ext cx="755650" cy="576263"/>
          </a:xfrm>
          <a:prstGeom prst="actionButtonForwardNext">
            <a:avLst/>
          </a:prstGeom>
          <a:solidFill>
            <a:srgbClr val="CC99FF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3" name="动作按钮: 前进或下一项 12302">
            <a:hlinkClick r:id="rId2" action="ppaction://hlinksldjump"/>
          </p:cNvPr>
          <p:cNvSpPr/>
          <p:nvPr/>
        </p:nvSpPr>
        <p:spPr>
          <a:xfrm>
            <a:off x="9906000" y="1484313"/>
            <a:ext cx="762000" cy="576262"/>
          </a:xfrm>
          <a:prstGeom prst="actionButtonForwardNext">
            <a:avLst/>
          </a:prstGeom>
          <a:solidFill>
            <a:srgbClr val="CC99FF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4" name="动作按钮: 前进或下一项 12303">
            <a:hlinkClick r:id="rId3" action="ppaction://hlinksldjump"/>
          </p:cNvPr>
          <p:cNvSpPr/>
          <p:nvPr/>
        </p:nvSpPr>
        <p:spPr>
          <a:xfrm>
            <a:off x="9906000" y="2286000"/>
            <a:ext cx="762000" cy="495300"/>
          </a:xfrm>
          <a:prstGeom prst="actionButtonForwardNext">
            <a:avLst/>
          </a:prstGeom>
          <a:solidFill>
            <a:srgbClr val="CC99FF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5" name="动作按钮: 前进或下一项 12304">
            <a:hlinkClick r:id="rId4" action="ppaction://hlinksldjump"/>
          </p:cNvPr>
          <p:cNvSpPr/>
          <p:nvPr/>
        </p:nvSpPr>
        <p:spPr>
          <a:xfrm>
            <a:off x="8686800" y="3500438"/>
            <a:ext cx="649288" cy="538162"/>
          </a:xfrm>
          <a:prstGeom prst="actionButtonForwardNext">
            <a:avLst/>
          </a:prstGeom>
          <a:solidFill>
            <a:srgbClr val="CC99FF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6" name="动作按钮: 前进或下一项 12305">
            <a:hlinkClick r:id="rId5" action="ppaction://hlinksldjump"/>
          </p:cNvPr>
          <p:cNvSpPr/>
          <p:nvPr/>
        </p:nvSpPr>
        <p:spPr>
          <a:xfrm>
            <a:off x="7924800" y="4581525"/>
            <a:ext cx="763588" cy="600075"/>
          </a:xfrm>
          <a:prstGeom prst="actionButtonForwardNext">
            <a:avLst/>
          </a:prstGeom>
          <a:solidFill>
            <a:srgbClr val="CC99FF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3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  <p:bldP spid="12294" grpId="0"/>
      <p:bldP spid="12295" grpId="0"/>
      <p:bldP spid="123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828800" y="990600"/>
            <a:ext cx="8305800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</a:t>
            </a:r>
            <a:endParaRPr lang="en-US" altLang="zh-CN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sz="3200" b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15" name="任意多边形 13314"/>
          <p:cNvSpPr/>
          <p:nvPr/>
        </p:nvSpPr>
        <p:spPr>
          <a:xfrm>
            <a:off x="1524000" y="0"/>
            <a:ext cx="9144000" cy="301625"/>
          </a:xfrm>
          <a:custGeom>
            <a:avLst/>
            <a:gdLst/>
            <a:ahLst/>
            <a:cxnLst/>
            <a:pathLst>
              <a:path w="5760" h="380">
                <a:moveTo>
                  <a:pt x="5411" y="136"/>
                </a:moveTo>
                <a:lnTo>
                  <a:pt x="5410" y="160"/>
                </a:lnTo>
                <a:lnTo>
                  <a:pt x="5411" y="181"/>
                </a:lnTo>
                <a:lnTo>
                  <a:pt x="5416" y="201"/>
                </a:lnTo>
                <a:lnTo>
                  <a:pt x="5425" y="217"/>
                </a:lnTo>
                <a:lnTo>
                  <a:pt x="5438" y="231"/>
                </a:lnTo>
                <a:lnTo>
                  <a:pt x="5454" y="243"/>
                </a:lnTo>
                <a:lnTo>
                  <a:pt x="5473" y="251"/>
                </a:lnTo>
                <a:lnTo>
                  <a:pt x="5495" y="256"/>
                </a:lnTo>
                <a:lnTo>
                  <a:pt x="5515" y="254"/>
                </a:lnTo>
                <a:lnTo>
                  <a:pt x="5533" y="246"/>
                </a:lnTo>
                <a:lnTo>
                  <a:pt x="5548" y="236"/>
                </a:lnTo>
                <a:lnTo>
                  <a:pt x="5561" y="222"/>
                </a:lnTo>
                <a:lnTo>
                  <a:pt x="5569" y="205"/>
                </a:lnTo>
                <a:lnTo>
                  <a:pt x="5572" y="186"/>
                </a:lnTo>
                <a:lnTo>
                  <a:pt x="5571" y="167"/>
                </a:lnTo>
                <a:lnTo>
                  <a:pt x="5563" y="147"/>
                </a:lnTo>
                <a:lnTo>
                  <a:pt x="5553" y="137"/>
                </a:lnTo>
                <a:lnTo>
                  <a:pt x="5544" y="129"/>
                </a:lnTo>
                <a:lnTo>
                  <a:pt x="5534" y="125"/>
                </a:lnTo>
                <a:lnTo>
                  <a:pt x="5523" y="123"/>
                </a:lnTo>
                <a:lnTo>
                  <a:pt x="5514" y="123"/>
                </a:lnTo>
                <a:lnTo>
                  <a:pt x="5503" y="126"/>
                </a:lnTo>
                <a:lnTo>
                  <a:pt x="5493" y="133"/>
                </a:lnTo>
                <a:lnTo>
                  <a:pt x="5484" y="142"/>
                </a:lnTo>
                <a:lnTo>
                  <a:pt x="5479" y="150"/>
                </a:lnTo>
                <a:lnTo>
                  <a:pt x="5477" y="160"/>
                </a:lnTo>
                <a:lnTo>
                  <a:pt x="5477" y="168"/>
                </a:lnTo>
                <a:lnTo>
                  <a:pt x="5477" y="175"/>
                </a:lnTo>
                <a:lnTo>
                  <a:pt x="5479" y="183"/>
                </a:lnTo>
                <a:lnTo>
                  <a:pt x="5482" y="191"/>
                </a:lnTo>
                <a:lnTo>
                  <a:pt x="5485" y="199"/>
                </a:lnTo>
                <a:lnTo>
                  <a:pt x="5487" y="207"/>
                </a:lnTo>
                <a:lnTo>
                  <a:pt x="5493" y="213"/>
                </a:lnTo>
                <a:lnTo>
                  <a:pt x="5498" y="215"/>
                </a:lnTo>
                <a:lnTo>
                  <a:pt x="5501" y="213"/>
                </a:lnTo>
                <a:lnTo>
                  <a:pt x="5504" y="210"/>
                </a:lnTo>
                <a:lnTo>
                  <a:pt x="5506" y="207"/>
                </a:lnTo>
                <a:lnTo>
                  <a:pt x="5506" y="202"/>
                </a:lnTo>
                <a:lnTo>
                  <a:pt x="5501" y="199"/>
                </a:lnTo>
                <a:lnTo>
                  <a:pt x="5496" y="197"/>
                </a:lnTo>
                <a:lnTo>
                  <a:pt x="5488" y="180"/>
                </a:lnTo>
                <a:lnTo>
                  <a:pt x="5487" y="163"/>
                </a:lnTo>
                <a:lnTo>
                  <a:pt x="5492" y="149"/>
                </a:lnTo>
                <a:lnTo>
                  <a:pt x="5500" y="139"/>
                </a:lnTo>
                <a:lnTo>
                  <a:pt x="5512" y="134"/>
                </a:lnTo>
                <a:lnTo>
                  <a:pt x="5526" y="134"/>
                </a:lnTo>
                <a:lnTo>
                  <a:pt x="5541" y="139"/>
                </a:lnTo>
                <a:lnTo>
                  <a:pt x="5555" y="154"/>
                </a:lnTo>
                <a:lnTo>
                  <a:pt x="5560" y="165"/>
                </a:lnTo>
                <a:lnTo>
                  <a:pt x="5561" y="176"/>
                </a:lnTo>
                <a:lnTo>
                  <a:pt x="5563" y="188"/>
                </a:lnTo>
                <a:lnTo>
                  <a:pt x="5561" y="197"/>
                </a:lnTo>
                <a:lnTo>
                  <a:pt x="5558" y="207"/>
                </a:lnTo>
                <a:lnTo>
                  <a:pt x="5553" y="217"/>
                </a:lnTo>
                <a:lnTo>
                  <a:pt x="5547" y="223"/>
                </a:lnTo>
                <a:lnTo>
                  <a:pt x="5539" y="230"/>
                </a:lnTo>
                <a:lnTo>
                  <a:pt x="5531" y="236"/>
                </a:lnTo>
                <a:lnTo>
                  <a:pt x="5522" y="239"/>
                </a:lnTo>
                <a:lnTo>
                  <a:pt x="5512" y="243"/>
                </a:lnTo>
                <a:lnTo>
                  <a:pt x="5501" y="244"/>
                </a:lnTo>
                <a:lnTo>
                  <a:pt x="5490" y="244"/>
                </a:lnTo>
                <a:lnTo>
                  <a:pt x="5479" y="243"/>
                </a:lnTo>
                <a:lnTo>
                  <a:pt x="5468" y="239"/>
                </a:lnTo>
                <a:lnTo>
                  <a:pt x="5459" y="235"/>
                </a:lnTo>
                <a:lnTo>
                  <a:pt x="5444" y="225"/>
                </a:lnTo>
                <a:lnTo>
                  <a:pt x="5435" y="215"/>
                </a:lnTo>
                <a:lnTo>
                  <a:pt x="5427" y="202"/>
                </a:lnTo>
                <a:lnTo>
                  <a:pt x="5422" y="188"/>
                </a:lnTo>
                <a:lnTo>
                  <a:pt x="5419" y="173"/>
                </a:lnTo>
                <a:lnTo>
                  <a:pt x="5419" y="157"/>
                </a:lnTo>
                <a:lnTo>
                  <a:pt x="5421" y="142"/>
                </a:lnTo>
                <a:lnTo>
                  <a:pt x="5424" y="126"/>
                </a:lnTo>
                <a:lnTo>
                  <a:pt x="5425" y="123"/>
                </a:lnTo>
                <a:lnTo>
                  <a:pt x="5429" y="118"/>
                </a:lnTo>
                <a:lnTo>
                  <a:pt x="5427" y="118"/>
                </a:lnTo>
                <a:lnTo>
                  <a:pt x="5432" y="113"/>
                </a:lnTo>
                <a:lnTo>
                  <a:pt x="5438" y="105"/>
                </a:lnTo>
                <a:lnTo>
                  <a:pt x="5447" y="99"/>
                </a:lnTo>
                <a:lnTo>
                  <a:pt x="5460" y="91"/>
                </a:lnTo>
                <a:lnTo>
                  <a:pt x="5476" y="84"/>
                </a:lnTo>
                <a:lnTo>
                  <a:pt x="5495" y="78"/>
                </a:lnTo>
                <a:lnTo>
                  <a:pt x="5518" y="74"/>
                </a:lnTo>
                <a:lnTo>
                  <a:pt x="5545" y="74"/>
                </a:lnTo>
                <a:lnTo>
                  <a:pt x="5564" y="76"/>
                </a:lnTo>
                <a:lnTo>
                  <a:pt x="5582" y="82"/>
                </a:lnTo>
                <a:lnTo>
                  <a:pt x="5599" y="91"/>
                </a:lnTo>
                <a:lnTo>
                  <a:pt x="5616" y="102"/>
                </a:lnTo>
                <a:lnTo>
                  <a:pt x="5634" y="115"/>
                </a:lnTo>
                <a:lnTo>
                  <a:pt x="5650" y="129"/>
                </a:lnTo>
                <a:lnTo>
                  <a:pt x="5665" y="146"/>
                </a:lnTo>
                <a:lnTo>
                  <a:pt x="5679" y="162"/>
                </a:lnTo>
                <a:lnTo>
                  <a:pt x="5692" y="180"/>
                </a:lnTo>
                <a:lnTo>
                  <a:pt x="5705" y="196"/>
                </a:lnTo>
                <a:lnTo>
                  <a:pt x="5716" y="212"/>
                </a:lnTo>
                <a:lnTo>
                  <a:pt x="5725" y="228"/>
                </a:lnTo>
                <a:lnTo>
                  <a:pt x="5733" y="241"/>
                </a:lnTo>
                <a:lnTo>
                  <a:pt x="5739" y="252"/>
                </a:lnTo>
                <a:lnTo>
                  <a:pt x="5744" y="262"/>
                </a:lnTo>
                <a:lnTo>
                  <a:pt x="5746" y="270"/>
                </a:lnTo>
                <a:lnTo>
                  <a:pt x="5749" y="275"/>
                </a:lnTo>
                <a:lnTo>
                  <a:pt x="5752" y="283"/>
                </a:lnTo>
                <a:lnTo>
                  <a:pt x="5755" y="291"/>
                </a:lnTo>
                <a:lnTo>
                  <a:pt x="5758" y="299"/>
                </a:lnTo>
                <a:lnTo>
                  <a:pt x="5760" y="307"/>
                </a:lnTo>
                <a:lnTo>
                  <a:pt x="5760" y="317"/>
                </a:lnTo>
                <a:lnTo>
                  <a:pt x="5758" y="327"/>
                </a:lnTo>
                <a:lnTo>
                  <a:pt x="5754" y="335"/>
                </a:lnTo>
                <a:lnTo>
                  <a:pt x="5746" y="345"/>
                </a:lnTo>
                <a:lnTo>
                  <a:pt x="5736" y="353"/>
                </a:lnTo>
                <a:lnTo>
                  <a:pt x="5721" y="361"/>
                </a:lnTo>
                <a:lnTo>
                  <a:pt x="5700" y="367"/>
                </a:lnTo>
                <a:lnTo>
                  <a:pt x="5675" y="372"/>
                </a:lnTo>
                <a:lnTo>
                  <a:pt x="5643" y="377"/>
                </a:lnTo>
                <a:lnTo>
                  <a:pt x="5607" y="378"/>
                </a:lnTo>
                <a:lnTo>
                  <a:pt x="5561" y="380"/>
                </a:lnTo>
                <a:lnTo>
                  <a:pt x="5533" y="380"/>
                </a:lnTo>
                <a:lnTo>
                  <a:pt x="5493" y="380"/>
                </a:lnTo>
                <a:lnTo>
                  <a:pt x="5444" y="380"/>
                </a:lnTo>
                <a:lnTo>
                  <a:pt x="5386" y="380"/>
                </a:lnTo>
                <a:lnTo>
                  <a:pt x="5318" y="380"/>
                </a:lnTo>
                <a:lnTo>
                  <a:pt x="5242" y="380"/>
                </a:lnTo>
                <a:lnTo>
                  <a:pt x="5160" y="380"/>
                </a:lnTo>
                <a:lnTo>
                  <a:pt x="5072" y="380"/>
                </a:lnTo>
                <a:lnTo>
                  <a:pt x="4977" y="380"/>
                </a:lnTo>
                <a:lnTo>
                  <a:pt x="4878" y="380"/>
                </a:lnTo>
                <a:lnTo>
                  <a:pt x="4773" y="380"/>
                </a:lnTo>
                <a:lnTo>
                  <a:pt x="4666" y="380"/>
                </a:lnTo>
                <a:lnTo>
                  <a:pt x="4557" y="380"/>
                </a:lnTo>
                <a:lnTo>
                  <a:pt x="4445" y="380"/>
                </a:lnTo>
                <a:lnTo>
                  <a:pt x="4331" y="380"/>
                </a:lnTo>
                <a:lnTo>
                  <a:pt x="4218" y="380"/>
                </a:lnTo>
                <a:lnTo>
                  <a:pt x="4103" y="380"/>
                </a:lnTo>
                <a:lnTo>
                  <a:pt x="3989" y="380"/>
                </a:lnTo>
                <a:lnTo>
                  <a:pt x="3878" y="380"/>
                </a:lnTo>
                <a:lnTo>
                  <a:pt x="3768" y="380"/>
                </a:lnTo>
                <a:lnTo>
                  <a:pt x="3661" y="380"/>
                </a:lnTo>
                <a:lnTo>
                  <a:pt x="3558" y="380"/>
                </a:lnTo>
                <a:lnTo>
                  <a:pt x="3460" y="380"/>
                </a:lnTo>
                <a:lnTo>
                  <a:pt x="3367" y="380"/>
                </a:lnTo>
                <a:lnTo>
                  <a:pt x="3279" y="380"/>
                </a:lnTo>
                <a:lnTo>
                  <a:pt x="3198" y="380"/>
                </a:lnTo>
                <a:lnTo>
                  <a:pt x="3124" y="380"/>
                </a:lnTo>
                <a:lnTo>
                  <a:pt x="3058" y="380"/>
                </a:lnTo>
                <a:lnTo>
                  <a:pt x="3001" y="380"/>
                </a:lnTo>
                <a:lnTo>
                  <a:pt x="2953" y="380"/>
                </a:lnTo>
                <a:lnTo>
                  <a:pt x="2916" y="380"/>
                </a:lnTo>
                <a:lnTo>
                  <a:pt x="2889" y="380"/>
                </a:lnTo>
                <a:lnTo>
                  <a:pt x="2889" y="380"/>
                </a:lnTo>
                <a:lnTo>
                  <a:pt x="2889" y="380"/>
                </a:lnTo>
                <a:lnTo>
                  <a:pt x="2889" y="380"/>
                </a:lnTo>
                <a:lnTo>
                  <a:pt x="2889" y="380"/>
                </a:lnTo>
                <a:lnTo>
                  <a:pt x="2882" y="380"/>
                </a:lnTo>
                <a:lnTo>
                  <a:pt x="2862" y="380"/>
                </a:lnTo>
                <a:lnTo>
                  <a:pt x="2829" y="380"/>
                </a:lnTo>
                <a:lnTo>
                  <a:pt x="2784" y="380"/>
                </a:lnTo>
                <a:lnTo>
                  <a:pt x="2728" y="380"/>
                </a:lnTo>
                <a:lnTo>
                  <a:pt x="2663" y="380"/>
                </a:lnTo>
                <a:lnTo>
                  <a:pt x="2587" y="380"/>
                </a:lnTo>
                <a:lnTo>
                  <a:pt x="2505" y="380"/>
                </a:lnTo>
                <a:lnTo>
                  <a:pt x="2414" y="380"/>
                </a:lnTo>
                <a:lnTo>
                  <a:pt x="2317" y="380"/>
                </a:lnTo>
                <a:lnTo>
                  <a:pt x="2215" y="380"/>
                </a:lnTo>
                <a:lnTo>
                  <a:pt x="2106" y="380"/>
                </a:lnTo>
                <a:lnTo>
                  <a:pt x="1994" y="380"/>
                </a:lnTo>
                <a:lnTo>
                  <a:pt x="1878" y="380"/>
                </a:lnTo>
                <a:lnTo>
                  <a:pt x="1760" y="380"/>
                </a:lnTo>
                <a:lnTo>
                  <a:pt x="1640" y="380"/>
                </a:lnTo>
                <a:lnTo>
                  <a:pt x="1520" y="380"/>
                </a:lnTo>
                <a:lnTo>
                  <a:pt x="1400" y="380"/>
                </a:lnTo>
                <a:lnTo>
                  <a:pt x="1280" y="380"/>
                </a:lnTo>
                <a:lnTo>
                  <a:pt x="1163" y="380"/>
                </a:lnTo>
                <a:lnTo>
                  <a:pt x="1048" y="380"/>
                </a:lnTo>
                <a:lnTo>
                  <a:pt x="938" y="380"/>
                </a:lnTo>
                <a:lnTo>
                  <a:pt x="830" y="380"/>
                </a:lnTo>
                <a:lnTo>
                  <a:pt x="728" y="380"/>
                </a:lnTo>
                <a:lnTo>
                  <a:pt x="631" y="380"/>
                </a:lnTo>
                <a:lnTo>
                  <a:pt x="543" y="380"/>
                </a:lnTo>
                <a:lnTo>
                  <a:pt x="461" y="380"/>
                </a:lnTo>
                <a:lnTo>
                  <a:pt x="388" y="380"/>
                </a:lnTo>
                <a:lnTo>
                  <a:pt x="324" y="380"/>
                </a:lnTo>
                <a:lnTo>
                  <a:pt x="270" y="380"/>
                </a:lnTo>
                <a:lnTo>
                  <a:pt x="229" y="380"/>
                </a:lnTo>
                <a:lnTo>
                  <a:pt x="197" y="380"/>
                </a:lnTo>
                <a:lnTo>
                  <a:pt x="153" y="378"/>
                </a:lnTo>
                <a:lnTo>
                  <a:pt x="115" y="377"/>
                </a:lnTo>
                <a:lnTo>
                  <a:pt x="84" y="372"/>
                </a:lnTo>
                <a:lnTo>
                  <a:pt x="58" y="367"/>
                </a:lnTo>
                <a:lnTo>
                  <a:pt x="38" y="361"/>
                </a:lnTo>
                <a:lnTo>
                  <a:pt x="22" y="353"/>
                </a:lnTo>
                <a:lnTo>
                  <a:pt x="11" y="345"/>
                </a:lnTo>
                <a:lnTo>
                  <a:pt x="5" y="335"/>
                </a:lnTo>
                <a:lnTo>
                  <a:pt x="2" y="327"/>
                </a:lnTo>
                <a:lnTo>
                  <a:pt x="0" y="317"/>
                </a:lnTo>
                <a:lnTo>
                  <a:pt x="0" y="307"/>
                </a:lnTo>
                <a:lnTo>
                  <a:pt x="2" y="299"/>
                </a:lnTo>
                <a:lnTo>
                  <a:pt x="3" y="291"/>
                </a:lnTo>
                <a:lnTo>
                  <a:pt x="6" y="283"/>
                </a:lnTo>
                <a:lnTo>
                  <a:pt x="9" y="275"/>
                </a:lnTo>
                <a:lnTo>
                  <a:pt x="11" y="270"/>
                </a:lnTo>
                <a:lnTo>
                  <a:pt x="14" y="262"/>
                </a:lnTo>
                <a:lnTo>
                  <a:pt x="19" y="252"/>
                </a:lnTo>
                <a:lnTo>
                  <a:pt x="25" y="241"/>
                </a:lnTo>
                <a:lnTo>
                  <a:pt x="33" y="228"/>
                </a:lnTo>
                <a:lnTo>
                  <a:pt x="43" y="212"/>
                </a:lnTo>
                <a:lnTo>
                  <a:pt x="54" y="196"/>
                </a:lnTo>
                <a:lnTo>
                  <a:pt x="66" y="180"/>
                </a:lnTo>
                <a:lnTo>
                  <a:pt x="79" y="162"/>
                </a:lnTo>
                <a:lnTo>
                  <a:pt x="93" y="146"/>
                </a:lnTo>
                <a:lnTo>
                  <a:pt x="109" y="131"/>
                </a:lnTo>
                <a:lnTo>
                  <a:pt x="125" y="115"/>
                </a:lnTo>
                <a:lnTo>
                  <a:pt x="142" y="102"/>
                </a:lnTo>
                <a:lnTo>
                  <a:pt x="159" y="92"/>
                </a:lnTo>
                <a:lnTo>
                  <a:pt x="177" y="82"/>
                </a:lnTo>
                <a:lnTo>
                  <a:pt x="196" y="78"/>
                </a:lnTo>
                <a:lnTo>
                  <a:pt x="213" y="74"/>
                </a:lnTo>
                <a:lnTo>
                  <a:pt x="242" y="76"/>
                </a:lnTo>
                <a:lnTo>
                  <a:pt x="264" y="79"/>
                </a:lnTo>
                <a:lnTo>
                  <a:pt x="283" y="84"/>
                </a:lnTo>
                <a:lnTo>
                  <a:pt x="298" y="91"/>
                </a:lnTo>
                <a:lnTo>
                  <a:pt x="311" y="99"/>
                </a:lnTo>
                <a:lnTo>
                  <a:pt x="320" y="107"/>
                </a:lnTo>
                <a:lnTo>
                  <a:pt x="327" y="113"/>
                </a:lnTo>
                <a:lnTo>
                  <a:pt x="331" y="118"/>
                </a:lnTo>
                <a:lnTo>
                  <a:pt x="330" y="120"/>
                </a:lnTo>
                <a:lnTo>
                  <a:pt x="333" y="125"/>
                </a:lnTo>
                <a:lnTo>
                  <a:pt x="335" y="128"/>
                </a:lnTo>
                <a:lnTo>
                  <a:pt x="338" y="142"/>
                </a:lnTo>
                <a:lnTo>
                  <a:pt x="339" y="159"/>
                </a:lnTo>
                <a:lnTo>
                  <a:pt x="339" y="173"/>
                </a:lnTo>
                <a:lnTo>
                  <a:pt x="336" y="189"/>
                </a:lnTo>
                <a:lnTo>
                  <a:pt x="331" y="202"/>
                </a:lnTo>
                <a:lnTo>
                  <a:pt x="325" y="215"/>
                </a:lnTo>
                <a:lnTo>
                  <a:pt x="314" y="226"/>
                </a:lnTo>
                <a:lnTo>
                  <a:pt x="301" y="235"/>
                </a:lnTo>
                <a:lnTo>
                  <a:pt x="290" y="239"/>
                </a:lnTo>
                <a:lnTo>
                  <a:pt x="279" y="243"/>
                </a:lnTo>
                <a:lnTo>
                  <a:pt x="268" y="244"/>
                </a:lnTo>
                <a:lnTo>
                  <a:pt x="259" y="244"/>
                </a:lnTo>
                <a:lnTo>
                  <a:pt x="248" y="244"/>
                </a:lnTo>
                <a:lnTo>
                  <a:pt x="238" y="241"/>
                </a:lnTo>
                <a:lnTo>
                  <a:pt x="229" y="236"/>
                </a:lnTo>
                <a:lnTo>
                  <a:pt x="219" y="231"/>
                </a:lnTo>
                <a:lnTo>
                  <a:pt x="213" y="225"/>
                </a:lnTo>
                <a:lnTo>
                  <a:pt x="207" y="217"/>
                </a:lnTo>
                <a:lnTo>
                  <a:pt x="202" y="207"/>
                </a:lnTo>
                <a:lnTo>
                  <a:pt x="199" y="199"/>
                </a:lnTo>
                <a:lnTo>
                  <a:pt x="197" y="188"/>
                </a:lnTo>
                <a:lnTo>
                  <a:pt x="197" y="176"/>
                </a:lnTo>
                <a:lnTo>
                  <a:pt x="200" y="165"/>
                </a:lnTo>
                <a:lnTo>
                  <a:pt x="205" y="154"/>
                </a:lnTo>
                <a:lnTo>
                  <a:pt x="219" y="141"/>
                </a:lnTo>
                <a:lnTo>
                  <a:pt x="234" y="134"/>
                </a:lnTo>
                <a:lnTo>
                  <a:pt x="248" y="134"/>
                </a:lnTo>
                <a:lnTo>
                  <a:pt x="259" y="141"/>
                </a:lnTo>
                <a:lnTo>
                  <a:pt x="268" y="150"/>
                </a:lnTo>
                <a:lnTo>
                  <a:pt x="272" y="163"/>
                </a:lnTo>
                <a:lnTo>
                  <a:pt x="270" y="180"/>
                </a:lnTo>
                <a:lnTo>
                  <a:pt x="262" y="197"/>
                </a:lnTo>
                <a:lnTo>
                  <a:pt x="257" y="199"/>
                </a:lnTo>
                <a:lnTo>
                  <a:pt x="254" y="202"/>
                </a:lnTo>
                <a:lnTo>
                  <a:pt x="253" y="207"/>
                </a:lnTo>
                <a:lnTo>
                  <a:pt x="254" y="210"/>
                </a:lnTo>
                <a:lnTo>
                  <a:pt x="257" y="213"/>
                </a:lnTo>
                <a:lnTo>
                  <a:pt x="260" y="215"/>
                </a:lnTo>
                <a:lnTo>
                  <a:pt x="265" y="213"/>
                </a:lnTo>
                <a:lnTo>
                  <a:pt x="272" y="207"/>
                </a:lnTo>
                <a:lnTo>
                  <a:pt x="273" y="199"/>
                </a:lnTo>
                <a:lnTo>
                  <a:pt x="276" y="191"/>
                </a:lnTo>
                <a:lnTo>
                  <a:pt x="279" y="183"/>
                </a:lnTo>
                <a:lnTo>
                  <a:pt x="281" y="175"/>
                </a:lnTo>
                <a:lnTo>
                  <a:pt x="281" y="168"/>
                </a:lnTo>
                <a:lnTo>
                  <a:pt x="281" y="160"/>
                </a:lnTo>
                <a:lnTo>
                  <a:pt x="279" y="152"/>
                </a:lnTo>
                <a:lnTo>
                  <a:pt x="275" y="142"/>
                </a:lnTo>
                <a:lnTo>
                  <a:pt x="265" y="133"/>
                </a:lnTo>
                <a:lnTo>
                  <a:pt x="256" y="128"/>
                </a:lnTo>
                <a:lnTo>
                  <a:pt x="246" y="125"/>
                </a:lnTo>
                <a:lnTo>
                  <a:pt x="235" y="125"/>
                </a:lnTo>
                <a:lnTo>
                  <a:pt x="226" y="126"/>
                </a:lnTo>
                <a:lnTo>
                  <a:pt x="216" y="131"/>
                </a:lnTo>
                <a:lnTo>
                  <a:pt x="207" y="137"/>
                </a:lnTo>
                <a:lnTo>
                  <a:pt x="197" y="147"/>
                </a:lnTo>
                <a:lnTo>
                  <a:pt x="189" y="168"/>
                </a:lnTo>
                <a:lnTo>
                  <a:pt x="188" y="188"/>
                </a:lnTo>
                <a:lnTo>
                  <a:pt x="191" y="205"/>
                </a:lnTo>
                <a:lnTo>
                  <a:pt x="199" y="222"/>
                </a:lnTo>
                <a:lnTo>
                  <a:pt x="210" y="236"/>
                </a:lnTo>
                <a:lnTo>
                  <a:pt x="226" y="246"/>
                </a:lnTo>
                <a:lnTo>
                  <a:pt x="245" y="254"/>
                </a:lnTo>
                <a:lnTo>
                  <a:pt x="265" y="256"/>
                </a:lnTo>
                <a:lnTo>
                  <a:pt x="287" y="251"/>
                </a:lnTo>
                <a:lnTo>
                  <a:pt x="306" y="243"/>
                </a:lnTo>
                <a:lnTo>
                  <a:pt x="322" y="231"/>
                </a:lnTo>
                <a:lnTo>
                  <a:pt x="335" y="218"/>
                </a:lnTo>
                <a:lnTo>
                  <a:pt x="343" y="201"/>
                </a:lnTo>
                <a:lnTo>
                  <a:pt x="349" y="183"/>
                </a:lnTo>
                <a:lnTo>
                  <a:pt x="350" y="160"/>
                </a:lnTo>
                <a:lnTo>
                  <a:pt x="349" y="136"/>
                </a:lnTo>
                <a:lnTo>
                  <a:pt x="347" y="131"/>
                </a:lnTo>
                <a:lnTo>
                  <a:pt x="346" y="126"/>
                </a:lnTo>
                <a:lnTo>
                  <a:pt x="344" y="121"/>
                </a:lnTo>
                <a:lnTo>
                  <a:pt x="343" y="116"/>
                </a:lnTo>
                <a:lnTo>
                  <a:pt x="349" y="112"/>
                </a:lnTo>
                <a:lnTo>
                  <a:pt x="355" y="107"/>
                </a:lnTo>
                <a:lnTo>
                  <a:pt x="363" y="102"/>
                </a:lnTo>
                <a:lnTo>
                  <a:pt x="371" y="97"/>
                </a:lnTo>
                <a:lnTo>
                  <a:pt x="379" y="92"/>
                </a:lnTo>
                <a:lnTo>
                  <a:pt x="387" y="89"/>
                </a:lnTo>
                <a:lnTo>
                  <a:pt x="396" y="86"/>
                </a:lnTo>
                <a:lnTo>
                  <a:pt x="404" y="82"/>
                </a:lnTo>
                <a:lnTo>
                  <a:pt x="414" y="79"/>
                </a:lnTo>
                <a:lnTo>
                  <a:pt x="423" y="78"/>
                </a:lnTo>
                <a:lnTo>
                  <a:pt x="433" y="76"/>
                </a:lnTo>
                <a:lnTo>
                  <a:pt x="442" y="74"/>
                </a:lnTo>
                <a:lnTo>
                  <a:pt x="451" y="73"/>
                </a:lnTo>
                <a:lnTo>
                  <a:pt x="463" y="71"/>
                </a:lnTo>
                <a:lnTo>
                  <a:pt x="472" y="71"/>
                </a:lnTo>
                <a:lnTo>
                  <a:pt x="481" y="71"/>
                </a:lnTo>
                <a:lnTo>
                  <a:pt x="497" y="73"/>
                </a:lnTo>
                <a:lnTo>
                  <a:pt x="511" y="74"/>
                </a:lnTo>
                <a:lnTo>
                  <a:pt x="526" y="76"/>
                </a:lnTo>
                <a:lnTo>
                  <a:pt x="541" y="79"/>
                </a:lnTo>
                <a:lnTo>
                  <a:pt x="554" y="84"/>
                </a:lnTo>
                <a:lnTo>
                  <a:pt x="568" y="87"/>
                </a:lnTo>
                <a:lnTo>
                  <a:pt x="581" y="92"/>
                </a:lnTo>
                <a:lnTo>
                  <a:pt x="594" y="97"/>
                </a:lnTo>
                <a:lnTo>
                  <a:pt x="581" y="104"/>
                </a:lnTo>
                <a:lnTo>
                  <a:pt x="570" y="113"/>
                </a:lnTo>
                <a:lnTo>
                  <a:pt x="560" y="121"/>
                </a:lnTo>
                <a:lnTo>
                  <a:pt x="552" y="133"/>
                </a:lnTo>
                <a:lnTo>
                  <a:pt x="545" y="142"/>
                </a:lnTo>
                <a:lnTo>
                  <a:pt x="540" y="154"/>
                </a:lnTo>
                <a:lnTo>
                  <a:pt x="537" y="165"/>
                </a:lnTo>
                <a:lnTo>
                  <a:pt x="537" y="178"/>
                </a:lnTo>
                <a:lnTo>
                  <a:pt x="537" y="189"/>
                </a:lnTo>
                <a:lnTo>
                  <a:pt x="540" y="201"/>
                </a:lnTo>
                <a:lnTo>
                  <a:pt x="545" y="212"/>
                </a:lnTo>
                <a:lnTo>
                  <a:pt x="551" y="223"/>
                </a:lnTo>
                <a:lnTo>
                  <a:pt x="560" y="233"/>
                </a:lnTo>
                <a:lnTo>
                  <a:pt x="570" y="243"/>
                </a:lnTo>
                <a:lnTo>
                  <a:pt x="581" y="252"/>
                </a:lnTo>
                <a:lnTo>
                  <a:pt x="594" y="260"/>
                </a:lnTo>
                <a:lnTo>
                  <a:pt x="608" y="268"/>
                </a:lnTo>
                <a:lnTo>
                  <a:pt x="622" y="275"/>
                </a:lnTo>
                <a:lnTo>
                  <a:pt x="639" y="281"/>
                </a:lnTo>
                <a:lnTo>
                  <a:pt x="657" y="286"/>
                </a:lnTo>
                <a:lnTo>
                  <a:pt x="674" y="290"/>
                </a:lnTo>
                <a:lnTo>
                  <a:pt x="693" y="293"/>
                </a:lnTo>
                <a:lnTo>
                  <a:pt x="713" y="294"/>
                </a:lnTo>
                <a:lnTo>
                  <a:pt x="734" y="296"/>
                </a:lnTo>
                <a:lnTo>
                  <a:pt x="755" y="294"/>
                </a:lnTo>
                <a:lnTo>
                  <a:pt x="778" y="293"/>
                </a:lnTo>
                <a:lnTo>
                  <a:pt x="803" y="290"/>
                </a:lnTo>
                <a:lnTo>
                  <a:pt x="830" y="285"/>
                </a:lnTo>
                <a:lnTo>
                  <a:pt x="859" y="278"/>
                </a:lnTo>
                <a:lnTo>
                  <a:pt x="889" y="270"/>
                </a:lnTo>
                <a:lnTo>
                  <a:pt x="920" y="262"/>
                </a:lnTo>
                <a:lnTo>
                  <a:pt x="952" y="254"/>
                </a:lnTo>
                <a:lnTo>
                  <a:pt x="985" y="244"/>
                </a:lnTo>
                <a:lnTo>
                  <a:pt x="1018" y="233"/>
                </a:lnTo>
                <a:lnTo>
                  <a:pt x="1053" y="222"/>
                </a:lnTo>
                <a:lnTo>
                  <a:pt x="1088" y="210"/>
                </a:lnTo>
                <a:lnTo>
                  <a:pt x="1122" y="199"/>
                </a:lnTo>
                <a:lnTo>
                  <a:pt x="1155" y="186"/>
                </a:lnTo>
                <a:lnTo>
                  <a:pt x="1190" y="173"/>
                </a:lnTo>
                <a:lnTo>
                  <a:pt x="1225" y="162"/>
                </a:lnTo>
                <a:lnTo>
                  <a:pt x="1258" y="149"/>
                </a:lnTo>
                <a:lnTo>
                  <a:pt x="1291" y="136"/>
                </a:lnTo>
                <a:lnTo>
                  <a:pt x="1323" y="125"/>
                </a:lnTo>
                <a:lnTo>
                  <a:pt x="1353" y="112"/>
                </a:lnTo>
                <a:lnTo>
                  <a:pt x="1381" y="100"/>
                </a:lnTo>
                <a:lnTo>
                  <a:pt x="1410" y="89"/>
                </a:lnTo>
                <a:lnTo>
                  <a:pt x="1435" y="79"/>
                </a:lnTo>
                <a:lnTo>
                  <a:pt x="1459" y="70"/>
                </a:lnTo>
                <a:lnTo>
                  <a:pt x="1481" y="60"/>
                </a:lnTo>
                <a:lnTo>
                  <a:pt x="1501" y="52"/>
                </a:lnTo>
                <a:lnTo>
                  <a:pt x="1517" y="45"/>
                </a:lnTo>
                <a:lnTo>
                  <a:pt x="1531" y="39"/>
                </a:lnTo>
                <a:lnTo>
                  <a:pt x="1544" y="34"/>
                </a:lnTo>
                <a:lnTo>
                  <a:pt x="1552" y="31"/>
                </a:lnTo>
                <a:lnTo>
                  <a:pt x="1558" y="29"/>
                </a:lnTo>
                <a:lnTo>
                  <a:pt x="1560" y="27"/>
                </a:lnTo>
                <a:lnTo>
                  <a:pt x="1567" y="26"/>
                </a:lnTo>
                <a:lnTo>
                  <a:pt x="1577" y="23"/>
                </a:lnTo>
                <a:lnTo>
                  <a:pt x="1586" y="21"/>
                </a:lnTo>
                <a:lnTo>
                  <a:pt x="1596" y="19"/>
                </a:lnTo>
                <a:lnTo>
                  <a:pt x="1605" y="18"/>
                </a:lnTo>
                <a:lnTo>
                  <a:pt x="1616" y="16"/>
                </a:lnTo>
                <a:lnTo>
                  <a:pt x="1624" y="15"/>
                </a:lnTo>
                <a:lnTo>
                  <a:pt x="1634" y="13"/>
                </a:lnTo>
                <a:lnTo>
                  <a:pt x="1645" y="13"/>
                </a:lnTo>
                <a:lnTo>
                  <a:pt x="1656" y="11"/>
                </a:lnTo>
                <a:lnTo>
                  <a:pt x="1665" y="13"/>
                </a:lnTo>
                <a:lnTo>
                  <a:pt x="1676" y="15"/>
                </a:lnTo>
                <a:lnTo>
                  <a:pt x="1687" y="16"/>
                </a:lnTo>
                <a:lnTo>
                  <a:pt x="1697" y="19"/>
                </a:lnTo>
                <a:lnTo>
                  <a:pt x="1708" y="24"/>
                </a:lnTo>
                <a:lnTo>
                  <a:pt x="1717" y="27"/>
                </a:lnTo>
                <a:lnTo>
                  <a:pt x="1727" y="34"/>
                </a:lnTo>
                <a:lnTo>
                  <a:pt x="1735" y="39"/>
                </a:lnTo>
                <a:lnTo>
                  <a:pt x="1744" y="45"/>
                </a:lnTo>
                <a:lnTo>
                  <a:pt x="1752" y="52"/>
                </a:lnTo>
                <a:lnTo>
                  <a:pt x="1760" y="60"/>
                </a:lnTo>
                <a:lnTo>
                  <a:pt x="1768" y="66"/>
                </a:lnTo>
                <a:lnTo>
                  <a:pt x="1774" y="74"/>
                </a:lnTo>
                <a:lnTo>
                  <a:pt x="1781" y="82"/>
                </a:lnTo>
                <a:lnTo>
                  <a:pt x="1785" y="73"/>
                </a:lnTo>
                <a:lnTo>
                  <a:pt x="1793" y="63"/>
                </a:lnTo>
                <a:lnTo>
                  <a:pt x="1803" y="55"/>
                </a:lnTo>
                <a:lnTo>
                  <a:pt x="1814" y="47"/>
                </a:lnTo>
                <a:lnTo>
                  <a:pt x="1828" y="42"/>
                </a:lnTo>
                <a:lnTo>
                  <a:pt x="1842" y="37"/>
                </a:lnTo>
                <a:lnTo>
                  <a:pt x="1858" y="34"/>
                </a:lnTo>
                <a:lnTo>
                  <a:pt x="1875" y="32"/>
                </a:lnTo>
                <a:lnTo>
                  <a:pt x="1889" y="34"/>
                </a:lnTo>
                <a:lnTo>
                  <a:pt x="1904" y="36"/>
                </a:lnTo>
                <a:lnTo>
                  <a:pt x="1918" y="39"/>
                </a:lnTo>
                <a:lnTo>
                  <a:pt x="1929" y="44"/>
                </a:lnTo>
                <a:lnTo>
                  <a:pt x="1940" y="50"/>
                </a:lnTo>
                <a:lnTo>
                  <a:pt x="1951" y="57"/>
                </a:lnTo>
                <a:lnTo>
                  <a:pt x="1959" y="65"/>
                </a:lnTo>
                <a:lnTo>
                  <a:pt x="1965" y="73"/>
                </a:lnTo>
                <a:lnTo>
                  <a:pt x="1948" y="81"/>
                </a:lnTo>
                <a:lnTo>
                  <a:pt x="1931" y="91"/>
                </a:lnTo>
                <a:lnTo>
                  <a:pt x="1916" y="100"/>
                </a:lnTo>
                <a:lnTo>
                  <a:pt x="1902" y="110"/>
                </a:lnTo>
                <a:lnTo>
                  <a:pt x="1893" y="123"/>
                </a:lnTo>
                <a:lnTo>
                  <a:pt x="1885" y="134"/>
                </a:lnTo>
                <a:lnTo>
                  <a:pt x="1878" y="147"/>
                </a:lnTo>
                <a:lnTo>
                  <a:pt x="1877" y="160"/>
                </a:lnTo>
                <a:lnTo>
                  <a:pt x="1878" y="170"/>
                </a:lnTo>
                <a:lnTo>
                  <a:pt x="1880" y="178"/>
                </a:lnTo>
                <a:lnTo>
                  <a:pt x="1885" y="188"/>
                </a:lnTo>
                <a:lnTo>
                  <a:pt x="1889" y="196"/>
                </a:lnTo>
                <a:lnTo>
                  <a:pt x="1897" y="205"/>
                </a:lnTo>
                <a:lnTo>
                  <a:pt x="1905" y="213"/>
                </a:lnTo>
                <a:lnTo>
                  <a:pt x="1915" y="220"/>
                </a:lnTo>
                <a:lnTo>
                  <a:pt x="1926" y="228"/>
                </a:lnTo>
                <a:lnTo>
                  <a:pt x="1937" y="235"/>
                </a:lnTo>
                <a:lnTo>
                  <a:pt x="1949" y="239"/>
                </a:lnTo>
                <a:lnTo>
                  <a:pt x="1964" y="244"/>
                </a:lnTo>
                <a:lnTo>
                  <a:pt x="1978" y="249"/>
                </a:lnTo>
                <a:lnTo>
                  <a:pt x="1992" y="252"/>
                </a:lnTo>
                <a:lnTo>
                  <a:pt x="2008" y="254"/>
                </a:lnTo>
                <a:lnTo>
                  <a:pt x="2025" y="256"/>
                </a:lnTo>
                <a:lnTo>
                  <a:pt x="2041" y="257"/>
                </a:lnTo>
                <a:lnTo>
                  <a:pt x="2058" y="256"/>
                </a:lnTo>
                <a:lnTo>
                  <a:pt x="2074" y="254"/>
                </a:lnTo>
                <a:lnTo>
                  <a:pt x="2092" y="252"/>
                </a:lnTo>
                <a:lnTo>
                  <a:pt x="2106" y="249"/>
                </a:lnTo>
                <a:lnTo>
                  <a:pt x="2122" y="244"/>
                </a:lnTo>
                <a:lnTo>
                  <a:pt x="2136" y="239"/>
                </a:lnTo>
                <a:lnTo>
                  <a:pt x="2148" y="235"/>
                </a:lnTo>
                <a:lnTo>
                  <a:pt x="2161" y="228"/>
                </a:lnTo>
                <a:lnTo>
                  <a:pt x="2172" y="220"/>
                </a:lnTo>
                <a:lnTo>
                  <a:pt x="2182" y="213"/>
                </a:lnTo>
                <a:lnTo>
                  <a:pt x="2189" y="205"/>
                </a:lnTo>
                <a:lnTo>
                  <a:pt x="2197" y="196"/>
                </a:lnTo>
                <a:lnTo>
                  <a:pt x="2202" y="188"/>
                </a:lnTo>
                <a:lnTo>
                  <a:pt x="2205" y="178"/>
                </a:lnTo>
                <a:lnTo>
                  <a:pt x="2207" y="170"/>
                </a:lnTo>
                <a:lnTo>
                  <a:pt x="2205" y="160"/>
                </a:lnTo>
                <a:lnTo>
                  <a:pt x="2204" y="149"/>
                </a:lnTo>
                <a:lnTo>
                  <a:pt x="2199" y="139"/>
                </a:lnTo>
                <a:lnTo>
                  <a:pt x="2193" y="129"/>
                </a:lnTo>
                <a:lnTo>
                  <a:pt x="2186" y="120"/>
                </a:lnTo>
                <a:lnTo>
                  <a:pt x="2177" y="112"/>
                </a:lnTo>
                <a:lnTo>
                  <a:pt x="2167" y="102"/>
                </a:lnTo>
                <a:lnTo>
                  <a:pt x="2156" y="94"/>
                </a:lnTo>
                <a:lnTo>
                  <a:pt x="2145" y="86"/>
                </a:lnTo>
                <a:lnTo>
                  <a:pt x="2155" y="76"/>
                </a:lnTo>
                <a:lnTo>
                  <a:pt x="2164" y="68"/>
                </a:lnTo>
                <a:lnTo>
                  <a:pt x="2175" y="60"/>
                </a:lnTo>
                <a:lnTo>
                  <a:pt x="2185" y="52"/>
                </a:lnTo>
                <a:lnTo>
                  <a:pt x="2197" y="45"/>
                </a:lnTo>
                <a:lnTo>
                  <a:pt x="2208" y="39"/>
                </a:lnTo>
                <a:lnTo>
                  <a:pt x="2221" y="32"/>
                </a:lnTo>
                <a:lnTo>
                  <a:pt x="2234" y="27"/>
                </a:lnTo>
                <a:lnTo>
                  <a:pt x="2246" y="23"/>
                </a:lnTo>
                <a:lnTo>
                  <a:pt x="2260" y="18"/>
                </a:lnTo>
                <a:lnTo>
                  <a:pt x="2275" y="15"/>
                </a:lnTo>
                <a:lnTo>
                  <a:pt x="2289" y="11"/>
                </a:lnTo>
                <a:lnTo>
                  <a:pt x="2301" y="10"/>
                </a:lnTo>
                <a:lnTo>
                  <a:pt x="2317" y="8"/>
                </a:lnTo>
                <a:lnTo>
                  <a:pt x="2331" y="6"/>
                </a:lnTo>
                <a:lnTo>
                  <a:pt x="2347" y="6"/>
                </a:lnTo>
                <a:lnTo>
                  <a:pt x="2361" y="6"/>
                </a:lnTo>
                <a:lnTo>
                  <a:pt x="2376" y="8"/>
                </a:lnTo>
                <a:lnTo>
                  <a:pt x="2388" y="8"/>
                </a:lnTo>
                <a:lnTo>
                  <a:pt x="2402" y="11"/>
                </a:lnTo>
                <a:lnTo>
                  <a:pt x="2415" y="13"/>
                </a:lnTo>
                <a:lnTo>
                  <a:pt x="2429" y="16"/>
                </a:lnTo>
                <a:lnTo>
                  <a:pt x="2442" y="21"/>
                </a:lnTo>
                <a:lnTo>
                  <a:pt x="2455" y="24"/>
                </a:lnTo>
                <a:lnTo>
                  <a:pt x="2466" y="29"/>
                </a:lnTo>
                <a:lnTo>
                  <a:pt x="2478" y="34"/>
                </a:lnTo>
                <a:lnTo>
                  <a:pt x="2489" y="40"/>
                </a:lnTo>
                <a:lnTo>
                  <a:pt x="2500" y="45"/>
                </a:lnTo>
                <a:lnTo>
                  <a:pt x="2510" y="52"/>
                </a:lnTo>
                <a:lnTo>
                  <a:pt x="2521" y="58"/>
                </a:lnTo>
                <a:lnTo>
                  <a:pt x="2530" y="66"/>
                </a:lnTo>
                <a:lnTo>
                  <a:pt x="2540" y="73"/>
                </a:lnTo>
                <a:lnTo>
                  <a:pt x="2535" y="82"/>
                </a:lnTo>
                <a:lnTo>
                  <a:pt x="2530" y="94"/>
                </a:lnTo>
                <a:lnTo>
                  <a:pt x="2526" y="104"/>
                </a:lnTo>
                <a:lnTo>
                  <a:pt x="2522" y="115"/>
                </a:lnTo>
                <a:lnTo>
                  <a:pt x="2521" y="128"/>
                </a:lnTo>
                <a:lnTo>
                  <a:pt x="2518" y="139"/>
                </a:lnTo>
                <a:lnTo>
                  <a:pt x="2518" y="150"/>
                </a:lnTo>
                <a:lnTo>
                  <a:pt x="2516" y="162"/>
                </a:lnTo>
                <a:lnTo>
                  <a:pt x="2518" y="180"/>
                </a:lnTo>
                <a:lnTo>
                  <a:pt x="2521" y="196"/>
                </a:lnTo>
                <a:lnTo>
                  <a:pt x="2524" y="212"/>
                </a:lnTo>
                <a:lnTo>
                  <a:pt x="2530" y="226"/>
                </a:lnTo>
                <a:lnTo>
                  <a:pt x="2538" y="239"/>
                </a:lnTo>
                <a:lnTo>
                  <a:pt x="2548" y="251"/>
                </a:lnTo>
                <a:lnTo>
                  <a:pt x="2557" y="262"/>
                </a:lnTo>
                <a:lnTo>
                  <a:pt x="2568" y="272"/>
                </a:lnTo>
                <a:lnTo>
                  <a:pt x="2581" y="280"/>
                </a:lnTo>
                <a:lnTo>
                  <a:pt x="2593" y="285"/>
                </a:lnTo>
                <a:lnTo>
                  <a:pt x="2608" y="290"/>
                </a:lnTo>
                <a:lnTo>
                  <a:pt x="2623" y="293"/>
                </a:lnTo>
                <a:lnTo>
                  <a:pt x="2638" y="293"/>
                </a:lnTo>
                <a:lnTo>
                  <a:pt x="2655" y="293"/>
                </a:lnTo>
                <a:lnTo>
                  <a:pt x="2671" y="290"/>
                </a:lnTo>
                <a:lnTo>
                  <a:pt x="2687" y="283"/>
                </a:lnTo>
                <a:lnTo>
                  <a:pt x="2699" y="278"/>
                </a:lnTo>
                <a:lnTo>
                  <a:pt x="2710" y="273"/>
                </a:lnTo>
                <a:lnTo>
                  <a:pt x="2721" y="265"/>
                </a:lnTo>
                <a:lnTo>
                  <a:pt x="2729" y="259"/>
                </a:lnTo>
                <a:lnTo>
                  <a:pt x="2739" y="249"/>
                </a:lnTo>
                <a:lnTo>
                  <a:pt x="2745" y="241"/>
                </a:lnTo>
                <a:lnTo>
                  <a:pt x="2751" y="231"/>
                </a:lnTo>
                <a:lnTo>
                  <a:pt x="2756" y="220"/>
                </a:lnTo>
                <a:lnTo>
                  <a:pt x="2759" y="210"/>
                </a:lnTo>
                <a:lnTo>
                  <a:pt x="2761" y="199"/>
                </a:lnTo>
                <a:lnTo>
                  <a:pt x="2761" y="188"/>
                </a:lnTo>
                <a:lnTo>
                  <a:pt x="2761" y="176"/>
                </a:lnTo>
                <a:lnTo>
                  <a:pt x="2758" y="165"/>
                </a:lnTo>
                <a:lnTo>
                  <a:pt x="2753" y="154"/>
                </a:lnTo>
                <a:lnTo>
                  <a:pt x="2747" y="142"/>
                </a:lnTo>
                <a:lnTo>
                  <a:pt x="2737" y="131"/>
                </a:lnTo>
                <a:lnTo>
                  <a:pt x="2729" y="123"/>
                </a:lnTo>
                <a:lnTo>
                  <a:pt x="2721" y="116"/>
                </a:lnTo>
                <a:lnTo>
                  <a:pt x="2713" y="112"/>
                </a:lnTo>
                <a:lnTo>
                  <a:pt x="2704" y="107"/>
                </a:lnTo>
                <a:lnTo>
                  <a:pt x="2695" y="104"/>
                </a:lnTo>
                <a:lnTo>
                  <a:pt x="2685" y="102"/>
                </a:lnTo>
                <a:lnTo>
                  <a:pt x="2676" y="100"/>
                </a:lnTo>
                <a:lnTo>
                  <a:pt x="2666" y="102"/>
                </a:lnTo>
                <a:lnTo>
                  <a:pt x="2657" y="102"/>
                </a:lnTo>
                <a:lnTo>
                  <a:pt x="2647" y="105"/>
                </a:lnTo>
                <a:lnTo>
                  <a:pt x="2639" y="108"/>
                </a:lnTo>
                <a:lnTo>
                  <a:pt x="2630" y="113"/>
                </a:lnTo>
                <a:lnTo>
                  <a:pt x="2623" y="120"/>
                </a:lnTo>
                <a:lnTo>
                  <a:pt x="2616" y="126"/>
                </a:lnTo>
                <a:lnTo>
                  <a:pt x="2609" y="136"/>
                </a:lnTo>
                <a:lnTo>
                  <a:pt x="2605" y="146"/>
                </a:lnTo>
                <a:lnTo>
                  <a:pt x="2601" y="155"/>
                </a:lnTo>
                <a:lnTo>
                  <a:pt x="2600" y="165"/>
                </a:lnTo>
                <a:lnTo>
                  <a:pt x="2598" y="173"/>
                </a:lnTo>
                <a:lnTo>
                  <a:pt x="2598" y="183"/>
                </a:lnTo>
                <a:lnTo>
                  <a:pt x="2600" y="191"/>
                </a:lnTo>
                <a:lnTo>
                  <a:pt x="2601" y="199"/>
                </a:lnTo>
                <a:lnTo>
                  <a:pt x="2605" y="205"/>
                </a:lnTo>
                <a:lnTo>
                  <a:pt x="2608" y="210"/>
                </a:lnTo>
                <a:lnTo>
                  <a:pt x="2614" y="218"/>
                </a:lnTo>
                <a:lnTo>
                  <a:pt x="2620" y="220"/>
                </a:lnTo>
                <a:lnTo>
                  <a:pt x="2625" y="218"/>
                </a:lnTo>
                <a:lnTo>
                  <a:pt x="2630" y="213"/>
                </a:lnTo>
                <a:lnTo>
                  <a:pt x="2630" y="209"/>
                </a:lnTo>
                <a:lnTo>
                  <a:pt x="2630" y="202"/>
                </a:lnTo>
                <a:lnTo>
                  <a:pt x="2625" y="199"/>
                </a:lnTo>
                <a:lnTo>
                  <a:pt x="2617" y="201"/>
                </a:lnTo>
                <a:lnTo>
                  <a:pt x="2614" y="196"/>
                </a:lnTo>
                <a:lnTo>
                  <a:pt x="2612" y="191"/>
                </a:lnTo>
                <a:lnTo>
                  <a:pt x="2611" y="173"/>
                </a:lnTo>
                <a:lnTo>
                  <a:pt x="2612" y="157"/>
                </a:lnTo>
                <a:lnTo>
                  <a:pt x="2617" y="142"/>
                </a:lnTo>
                <a:lnTo>
                  <a:pt x="2625" y="131"/>
                </a:lnTo>
                <a:lnTo>
                  <a:pt x="2636" y="121"/>
                </a:lnTo>
                <a:lnTo>
                  <a:pt x="2649" y="115"/>
                </a:lnTo>
                <a:lnTo>
                  <a:pt x="2665" y="112"/>
                </a:lnTo>
                <a:lnTo>
                  <a:pt x="2682" y="112"/>
                </a:lnTo>
                <a:lnTo>
                  <a:pt x="2695" y="115"/>
                </a:lnTo>
                <a:lnTo>
                  <a:pt x="2704" y="120"/>
                </a:lnTo>
                <a:lnTo>
                  <a:pt x="2713" y="125"/>
                </a:lnTo>
                <a:lnTo>
                  <a:pt x="2723" y="131"/>
                </a:lnTo>
                <a:lnTo>
                  <a:pt x="2731" y="139"/>
                </a:lnTo>
                <a:lnTo>
                  <a:pt x="2737" y="147"/>
                </a:lnTo>
                <a:lnTo>
                  <a:pt x="2742" y="155"/>
                </a:lnTo>
                <a:lnTo>
                  <a:pt x="2747" y="165"/>
                </a:lnTo>
                <a:lnTo>
                  <a:pt x="2750" y="175"/>
                </a:lnTo>
                <a:lnTo>
                  <a:pt x="2751" y="186"/>
                </a:lnTo>
                <a:lnTo>
                  <a:pt x="2751" y="196"/>
                </a:lnTo>
                <a:lnTo>
                  <a:pt x="2750" y="207"/>
                </a:lnTo>
                <a:lnTo>
                  <a:pt x="2747" y="217"/>
                </a:lnTo>
                <a:lnTo>
                  <a:pt x="2742" y="228"/>
                </a:lnTo>
                <a:lnTo>
                  <a:pt x="2737" y="238"/>
                </a:lnTo>
                <a:lnTo>
                  <a:pt x="2729" y="247"/>
                </a:lnTo>
                <a:lnTo>
                  <a:pt x="2715" y="259"/>
                </a:lnTo>
                <a:lnTo>
                  <a:pt x="2699" y="268"/>
                </a:lnTo>
                <a:lnTo>
                  <a:pt x="2683" y="275"/>
                </a:lnTo>
                <a:lnTo>
                  <a:pt x="2668" y="280"/>
                </a:lnTo>
                <a:lnTo>
                  <a:pt x="2652" y="283"/>
                </a:lnTo>
                <a:lnTo>
                  <a:pt x="2636" y="283"/>
                </a:lnTo>
                <a:lnTo>
                  <a:pt x="2620" y="281"/>
                </a:lnTo>
                <a:lnTo>
                  <a:pt x="2606" y="278"/>
                </a:lnTo>
                <a:lnTo>
                  <a:pt x="2592" y="273"/>
                </a:lnTo>
                <a:lnTo>
                  <a:pt x="2578" y="265"/>
                </a:lnTo>
                <a:lnTo>
                  <a:pt x="2565" y="257"/>
                </a:lnTo>
                <a:lnTo>
                  <a:pt x="2554" y="246"/>
                </a:lnTo>
                <a:lnTo>
                  <a:pt x="2545" y="231"/>
                </a:lnTo>
                <a:lnTo>
                  <a:pt x="2537" y="217"/>
                </a:lnTo>
                <a:lnTo>
                  <a:pt x="2530" y="199"/>
                </a:lnTo>
                <a:lnTo>
                  <a:pt x="2527" y="181"/>
                </a:lnTo>
                <a:lnTo>
                  <a:pt x="2526" y="170"/>
                </a:lnTo>
                <a:lnTo>
                  <a:pt x="2527" y="157"/>
                </a:lnTo>
                <a:lnTo>
                  <a:pt x="2527" y="144"/>
                </a:lnTo>
                <a:lnTo>
                  <a:pt x="2530" y="129"/>
                </a:lnTo>
                <a:lnTo>
                  <a:pt x="2534" y="115"/>
                </a:lnTo>
                <a:lnTo>
                  <a:pt x="2537" y="102"/>
                </a:lnTo>
                <a:lnTo>
                  <a:pt x="2541" y="89"/>
                </a:lnTo>
                <a:lnTo>
                  <a:pt x="2548" y="81"/>
                </a:lnTo>
                <a:lnTo>
                  <a:pt x="2548" y="81"/>
                </a:lnTo>
                <a:lnTo>
                  <a:pt x="2548" y="81"/>
                </a:lnTo>
                <a:lnTo>
                  <a:pt x="2548" y="81"/>
                </a:lnTo>
                <a:lnTo>
                  <a:pt x="2548" y="81"/>
                </a:lnTo>
                <a:lnTo>
                  <a:pt x="2556" y="73"/>
                </a:lnTo>
                <a:lnTo>
                  <a:pt x="2564" y="65"/>
                </a:lnTo>
                <a:lnTo>
                  <a:pt x="2571" y="57"/>
                </a:lnTo>
                <a:lnTo>
                  <a:pt x="2579" y="49"/>
                </a:lnTo>
                <a:lnTo>
                  <a:pt x="2589" y="42"/>
                </a:lnTo>
                <a:lnTo>
                  <a:pt x="2598" y="36"/>
                </a:lnTo>
                <a:lnTo>
                  <a:pt x="2608" y="29"/>
                </a:lnTo>
                <a:lnTo>
                  <a:pt x="2617" y="23"/>
                </a:lnTo>
                <a:lnTo>
                  <a:pt x="2628" y="18"/>
                </a:lnTo>
                <a:lnTo>
                  <a:pt x="2639" y="13"/>
                </a:lnTo>
                <a:lnTo>
                  <a:pt x="2649" y="10"/>
                </a:lnTo>
                <a:lnTo>
                  <a:pt x="2660" y="6"/>
                </a:lnTo>
                <a:lnTo>
                  <a:pt x="2672" y="3"/>
                </a:lnTo>
                <a:lnTo>
                  <a:pt x="2683" y="2"/>
                </a:lnTo>
                <a:lnTo>
                  <a:pt x="2695" y="0"/>
                </a:lnTo>
                <a:lnTo>
                  <a:pt x="2707" y="0"/>
                </a:lnTo>
                <a:lnTo>
                  <a:pt x="2728" y="3"/>
                </a:lnTo>
                <a:lnTo>
                  <a:pt x="2747" y="6"/>
                </a:lnTo>
                <a:lnTo>
                  <a:pt x="2766" y="13"/>
                </a:lnTo>
                <a:lnTo>
                  <a:pt x="2781" y="21"/>
                </a:lnTo>
                <a:lnTo>
                  <a:pt x="2796" y="31"/>
                </a:lnTo>
                <a:lnTo>
                  <a:pt x="2808" y="42"/>
                </a:lnTo>
                <a:lnTo>
                  <a:pt x="2819" y="53"/>
                </a:lnTo>
                <a:lnTo>
                  <a:pt x="2830" y="66"/>
                </a:lnTo>
                <a:lnTo>
                  <a:pt x="2840" y="79"/>
                </a:lnTo>
                <a:lnTo>
                  <a:pt x="2848" y="94"/>
                </a:lnTo>
                <a:lnTo>
                  <a:pt x="2854" y="108"/>
                </a:lnTo>
                <a:lnTo>
                  <a:pt x="2860" y="121"/>
                </a:lnTo>
                <a:lnTo>
                  <a:pt x="2867" y="136"/>
                </a:lnTo>
                <a:lnTo>
                  <a:pt x="2871" y="150"/>
                </a:lnTo>
                <a:lnTo>
                  <a:pt x="2876" y="163"/>
                </a:lnTo>
                <a:lnTo>
                  <a:pt x="2879" y="176"/>
                </a:lnTo>
                <a:lnTo>
                  <a:pt x="2884" y="163"/>
                </a:lnTo>
                <a:lnTo>
                  <a:pt x="2887" y="150"/>
                </a:lnTo>
                <a:lnTo>
                  <a:pt x="2890" y="136"/>
                </a:lnTo>
                <a:lnTo>
                  <a:pt x="2895" y="121"/>
                </a:lnTo>
                <a:lnTo>
                  <a:pt x="2900" y="108"/>
                </a:lnTo>
                <a:lnTo>
                  <a:pt x="2906" y="94"/>
                </a:lnTo>
                <a:lnTo>
                  <a:pt x="2914" y="79"/>
                </a:lnTo>
                <a:lnTo>
                  <a:pt x="2922" y="66"/>
                </a:lnTo>
                <a:lnTo>
                  <a:pt x="2931" y="53"/>
                </a:lnTo>
                <a:lnTo>
                  <a:pt x="2942" y="42"/>
                </a:lnTo>
                <a:lnTo>
                  <a:pt x="2955" y="31"/>
                </a:lnTo>
                <a:lnTo>
                  <a:pt x="2971" y="21"/>
                </a:lnTo>
                <a:lnTo>
                  <a:pt x="2988" y="13"/>
                </a:lnTo>
                <a:lnTo>
                  <a:pt x="3007" y="6"/>
                </a:lnTo>
                <a:lnTo>
                  <a:pt x="3028" y="2"/>
                </a:lnTo>
                <a:lnTo>
                  <a:pt x="3053" y="0"/>
                </a:lnTo>
                <a:lnTo>
                  <a:pt x="3064" y="0"/>
                </a:lnTo>
                <a:lnTo>
                  <a:pt x="3077" y="2"/>
                </a:lnTo>
                <a:lnTo>
                  <a:pt x="3088" y="3"/>
                </a:lnTo>
                <a:lnTo>
                  <a:pt x="3099" y="5"/>
                </a:lnTo>
                <a:lnTo>
                  <a:pt x="3110" y="8"/>
                </a:lnTo>
                <a:lnTo>
                  <a:pt x="3121" y="13"/>
                </a:lnTo>
                <a:lnTo>
                  <a:pt x="3130" y="18"/>
                </a:lnTo>
                <a:lnTo>
                  <a:pt x="3141" y="23"/>
                </a:lnTo>
                <a:lnTo>
                  <a:pt x="3151" y="29"/>
                </a:lnTo>
                <a:lnTo>
                  <a:pt x="3160" y="34"/>
                </a:lnTo>
                <a:lnTo>
                  <a:pt x="3170" y="42"/>
                </a:lnTo>
                <a:lnTo>
                  <a:pt x="3179" y="49"/>
                </a:lnTo>
                <a:lnTo>
                  <a:pt x="3187" y="57"/>
                </a:lnTo>
                <a:lnTo>
                  <a:pt x="3195" y="65"/>
                </a:lnTo>
                <a:lnTo>
                  <a:pt x="3203" y="73"/>
                </a:lnTo>
                <a:lnTo>
                  <a:pt x="3211" y="81"/>
                </a:lnTo>
                <a:lnTo>
                  <a:pt x="3211" y="81"/>
                </a:lnTo>
                <a:lnTo>
                  <a:pt x="3211" y="81"/>
                </a:lnTo>
                <a:lnTo>
                  <a:pt x="3211" y="81"/>
                </a:lnTo>
                <a:lnTo>
                  <a:pt x="3212" y="81"/>
                </a:lnTo>
                <a:lnTo>
                  <a:pt x="3217" y="89"/>
                </a:lnTo>
                <a:lnTo>
                  <a:pt x="3222" y="100"/>
                </a:lnTo>
                <a:lnTo>
                  <a:pt x="3226" y="115"/>
                </a:lnTo>
                <a:lnTo>
                  <a:pt x="3230" y="128"/>
                </a:lnTo>
                <a:lnTo>
                  <a:pt x="3231" y="142"/>
                </a:lnTo>
                <a:lnTo>
                  <a:pt x="3231" y="157"/>
                </a:lnTo>
                <a:lnTo>
                  <a:pt x="3233" y="170"/>
                </a:lnTo>
                <a:lnTo>
                  <a:pt x="3231" y="181"/>
                </a:lnTo>
                <a:lnTo>
                  <a:pt x="3228" y="199"/>
                </a:lnTo>
                <a:lnTo>
                  <a:pt x="3222" y="217"/>
                </a:lnTo>
                <a:lnTo>
                  <a:pt x="3214" y="231"/>
                </a:lnTo>
                <a:lnTo>
                  <a:pt x="3204" y="246"/>
                </a:lnTo>
                <a:lnTo>
                  <a:pt x="3193" y="257"/>
                </a:lnTo>
                <a:lnTo>
                  <a:pt x="3181" y="265"/>
                </a:lnTo>
                <a:lnTo>
                  <a:pt x="3167" y="273"/>
                </a:lnTo>
                <a:lnTo>
                  <a:pt x="3152" y="278"/>
                </a:lnTo>
                <a:lnTo>
                  <a:pt x="3138" y="281"/>
                </a:lnTo>
                <a:lnTo>
                  <a:pt x="3122" y="283"/>
                </a:lnTo>
                <a:lnTo>
                  <a:pt x="3107" y="283"/>
                </a:lnTo>
                <a:lnTo>
                  <a:pt x="3091" y="280"/>
                </a:lnTo>
                <a:lnTo>
                  <a:pt x="3075" y="275"/>
                </a:lnTo>
                <a:lnTo>
                  <a:pt x="3059" y="268"/>
                </a:lnTo>
                <a:lnTo>
                  <a:pt x="3043" y="259"/>
                </a:lnTo>
                <a:lnTo>
                  <a:pt x="3029" y="247"/>
                </a:lnTo>
                <a:lnTo>
                  <a:pt x="3021" y="238"/>
                </a:lnTo>
                <a:lnTo>
                  <a:pt x="3017" y="228"/>
                </a:lnTo>
                <a:lnTo>
                  <a:pt x="3012" y="217"/>
                </a:lnTo>
                <a:lnTo>
                  <a:pt x="3009" y="207"/>
                </a:lnTo>
                <a:lnTo>
                  <a:pt x="3007" y="196"/>
                </a:lnTo>
                <a:lnTo>
                  <a:pt x="3007" y="186"/>
                </a:lnTo>
                <a:lnTo>
                  <a:pt x="3009" y="175"/>
                </a:lnTo>
                <a:lnTo>
                  <a:pt x="3012" y="165"/>
                </a:lnTo>
                <a:lnTo>
                  <a:pt x="3017" y="155"/>
                </a:lnTo>
                <a:lnTo>
                  <a:pt x="3021" y="147"/>
                </a:lnTo>
                <a:lnTo>
                  <a:pt x="3028" y="139"/>
                </a:lnTo>
                <a:lnTo>
                  <a:pt x="3035" y="131"/>
                </a:lnTo>
                <a:lnTo>
                  <a:pt x="3045" y="125"/>
                </a:lnTo>
                <a:lnTo>
                  <a:pt x="3054" y="120"/>
                </a:lnTo>
                <a:lnTo>
                  <a:pt x="3064" y="115"/>
                </a:lnTo>
                <a:lnTo>
                  <a:pt x="3077" y="112"/>
                </a:lnTo>
                <a:lnTo>
                  <a:pt x="3094" y="112"/>
                </a:lnTo>
                <a:lnTo>
                  <a:pt x="3110" y="115"/>
                </a:lnTo>
                <a:lnTo>
                  <a:pt x="3122" y="121"/>
                </a:lnTo>
                <a:lnTo>
                  <a:pt x="3133" y="131"/>
                </a:lnTo>
                <a:lnTo>
                  <a:pt x="3141" y="142"/>
                </a:lnTo>
                <a:lnTo>
                  <a:pt x="3146" y="157"/>
                </a:lnTo>
                <a:lnTo>
                  <a:pt x="3148" y="173"/>
                </a:lnTo>
                <a:lnTo>
                  <a:pt x="3146" y="191"/>
                </a:lnTo>
                <a:lnTo>
                  <a:pt x="3144" y="196"/>
                </a:lnTo>
                <a:lnTo>
                  <a:pt x="3141" y="201"/>
                </a:lnTo>
                <a:lnTo>
                  <a:pt x="3133" y="199"/>
                </a:lnTo>
                <a:lnTo>
                  <a:pt x="3129" y="202"/>
                </a:lnTo>
                <a:lnTo>
                  <a:pt x="3129" y="209"/>
                </a:lnTo>
                <a:lnTo>
                  <a:pt x="3130" y="213"/>
                </a:lnTo>
                <a:lnTo>
                  <a:pt x="3133" y="218"/>
                </a:lnTo>
                <a:lnTo>
                  <a:pt x="3138" y="220"/>
                </a:lnTo>
                <a:lnTo>
                  <a:pt x="3144" y="218"/>
                </a:lnTo>
                <a:lnTo>
                  <a:pt x="3151" y="210"/>
                </a:lnTo>
                <a:lnTo>
                  <a:pt x="3154" y="205"/>
                </a:lnTo>
                <a:lnTo>
                  <a:pt x="3157" y="199"/>
                </a:lnTo>
                <a:lnTo>
                  <a:pt x="3159" y="191"/>
                </a:lnTo>
                <a:lnTo>
                  <a:pt x="3160" y="183"/>
                </a:lnTo>
                <a:lnTo>
                  <a:pt x="3160" y="173"/>
                </a:lnTo>
                <a:lnTo>
                  <a:pt x="3159" y="165"/>
                </a:lnTo>
                <a:lnTo>
                  <a:pt x="3157" y="155"/>
                </a:lnTo>
                <a:lnTo>
                  <a:pt x="3154" y="146"/>
                </a:lnTo>
                <a:lnTo>
                  <a:pt x="3149" y="136"/>
                </a:lnTo>
                <a:lnTo>
                  <a:pt x="3143" y="126"/>
                </a:lnTo>
                <a:lnTo>
                  <a:pt x="3135" y="120"/>
                </a:lnTo>
                <a:lnTo>
                  <a:pt x="3129" y="113"/>
                </a:lnTo>
                <a:lnTo>
                  <a:pt x="3119" y="108"/>
                </a:lnTo>
                <a:lnTo>
                  <a:pt x="3111" y="105"/>
                </a:lnTo>
                <a:lnTo>
                  <a:pt x="3102" y="102"/>
                </a:lnTo>
                <a:lnTo>
                  <a:pt x="3092" y="102"/>
                </a:lnTo>
                <a:lnTo>
                  <a:pt x="3083" y="100"/>
                </a:lnTo>
                <a:lnTo>
                  <a:pt x="3073" y="102"/>
                </a:lnTo>
                <a:lnTo>
                  <a:pt x="3064" y="104"/>
                </a:lnTo>
                <a:lnTo>
                  <a:pt x="3054" y="107"/>
                </a:lnTo>
                <a:lnTo>
                  <a:pt x="3045" y="112"/>
                </a:lnTo>
                <a:lnTo>
                  <a:pt x="3037" y="116"/>
                </a:lnTo>
                <a:lnTo>
                  <a:pt x="3029" y="123"/>
                </a:lnTo>
                <a:lnTo>
                  <a:pt x="3021" y="131"/>
                </a:lnTo>
                <a:lnTo>
                  <a:pt x="3012" y="142"/>
                </a:lnTo>
                <a:lnTo>
                  <a:pt x="3005" y="154"/>
                </a:lnTo>
                <a:lnTo>
                  <a:pt x="3001" y="165"/>
                </a:lnTo>
                <a:lnTo>
                  <a:pt x="2998" y="176"/>
                </a:lnTo>
                <a:lnTo>
                  <a:pt x="2998" y="188"/>
                </a:lnTo>
                <a:lnTo>
                  <a:pt x="2998" y="199"/>
                </a:lnTo>
                <a:lnTo>
                  <a:pt x="2999" y="210"/>
                </a:lnTo>
                <a:lnTo>
                  <a:pt x="3002" y="220"/>
                </a:lnTo>
                <a:lnTo>
                  <a:pt x="3007" y="231"/>
                </a:lnTo>
                <a:lnTo>
                  <a:pt x="3013" y="241"/>
                </a:lnTo>
                <a:lnTo>
                  <a:pt x="3020" y="249"/>
                </a:lnTo>
                <a:lnTo>
                  <a:pt x="3029" y="259"/>
                </a:lnTo>
                <a:lnTo>
                  <a:pt x="3037" y="265"/>
                </a:lnTo>
                <a:lnTo>
                  <a:pt x="3048" y="273"/>
                </a:lnTo>
                <a:lnTo>
                  <a:pt x="3059" y="278"/>
                </a:lnTo>
                <a:lnTo>
                  <a:pt x="3072" y="283"/>
                </a:lnTo>
                <a:lnTo>
                  <a:pt x="3088" y="290"/>
                </a:lnTo>
                <a:lnTo>
                  <a:pt x="3103" y="293"/>
                </a:lnTo>
                <a:lnTo>
                  <a:pt x="3121" y="293"/>
                </a:lnTo>
                <a:lnTo>
                  <a:pt x="3135" y="293"/>
                </a:lnTo>
                <a:lnTo>
                  <a:pt x="3151" y="290"/>
                </a:lnTo>
                <a:lnTo>
                  <a:pt x="3165" y="285"/>
                </a:lnTo>
                <a:lnTo>
                  <a:pt x="3178" y="280"/>
                </a:lnTo>
                <a:lnTo>
                  <a:pt x="3190" y="272"/>
                </a:lnTo>
                <a:lnTo>
                  <a:pt x="3201" y="262"/>
                </a:lnTo>
                <a:lnTo>
                  <a:pt x="3211" y="251"/>
                </a:lnTo>
                <a:lnTo>
                  <a:pt x="3220" y="239"/>
                </a:lnTo>
                <a:lnTo>
                  <a:pt x="3228" y="226"/>
                </a:lnTo>
                <a:lnTo>
                  <a:pt x="3234" y="212"/>
                </a:lnTo>
                <a:lnTo>
                  <a:pt x="3238" y="196"/>
                </a:lnTo>
                <a:lnTo>
                  <a:pt x="3241" y="180"/>
                </a:lnTo>
                <a:lnTo>
                  <a:pt x="3242" y="162"/>
                </a:lnTo>
                <a:lnTo>
                  <a:pt x="3241" y="150"/>
                </a:lnTo>
                <a:lnTo>
                  <a:pt x="3241" y="139"/>
                </a:lnTo>
                <a:lnTo>
                  <a:pt x="3238" y="128"/>
                </a:lnTo>
                <a:lnTo>
                  <a:pt x="3236" y="115"/>
                </a:lnTo>
                <a:lnTo>
                  <a:pt x="3233" y="104"/>
                </a:lnTo>
                <a:lnTo>
                  <a:pt x="3228" y="94"/>
                </a:lnTo>
                <a:lnTo>
                  <a:pt x="3225" y="82"/>
                </a:lnTo>
                <a:lnTo>
                  <a:pt x="3220" y="73"/>
                </a:lnTo>
                <a:lnTo>
                  <a:pt x="3228" y="66"/>
                </a:lnTo>
                <a:lnTo>
                  <a:pt x="3238" y="58"/>
                </a:lnTo>
                <a:lnTo>
                  <a:pt x="3249" y="52"/>
                </a:lnTo>
                <a:lnTo>
                  <a:pt x="3258" y="45"/>
                </a:lnTo>
                <a:lnTo>
                  <a:pt x="3269" y="39"/>
                </a:lnTo>
                <a:lnTo>
                  <a:pt x="3282" y="34"/>
                </a:lnTo>
                <a:lnTo>
                  <a:pt x="3293" y="29"/>
                </a:lnTo>
                <a:lnTo>
                  <a:pt x="3305" y="24"/>
                </a:lnTo>
                <a:lnTo>
                  <a:pt x="3318" y="19"/>
                </a:lnTo>
                <a:lnTo>
                  <a:pt x="3331" y="16"/>
                </a:lnTo>
                <a:lnTo>
                  <a:pt x="3343" y="13"/>
                </a:lnTo>
                <a:lnTo>
                  <a:pt x="3356" y="11"/>
                </a:lnTo>
                <a:lnTo>
                  <a:pt x="3370" y="8"/>
                </a:lnTo>
                <a:lnTo>
                  <a:pt x="3384" y="6"/>
                </a:lnTo>
                <a:lnTo>
                  <a:pt x="3399" y="6"/>
                </a:lnTo>
                <a:lnTo>
                  <a:pt x="3413" y="6"/>
                </a:lnTo>
                <a:lnTo>
                  <a:pt x="3427" y="6"/>
                </a:lnTo>
                <a:lnTo>
                  <a:pt x="3443" y="8"/>
                </a:lnTo>
                <a:lnTo>
                  <a:pt x="3455" y="10"/>
                </a:lnTo>
                <a:lnTo>
                  <a:pt x="3470" y="11"/>
                </a:lnTo>
                <a:lnTo>
                  <a:pt x="3484" y="15"/>
                </a:lnTo>
                <a:lnTo>
                  <a:pt x="3498" y="18"/>
                </a:lnTo>
                <a:lnTo>
                  <a:pt x="3512" y="23"/>
                </a:lnTo>
                <a:lnTo>
                  <a:pt x="3525" y="27"/>
                </a:lnTo>
                <a:lnTo>
                  <a:pt x="3537" y="32"/>
                </a:lnTo>
                <a:lnTo>
                  <a:pt x="3550" y="39"/>
                </a:lnTo>
                <a:lnTo>
                  <a:pt x="3561" y="45"/>
                </a:lnTo>
                <a:lnTo>
                  <a:pt x="3574" y="52"/>
                </a:lnTo>
                <a:lnTo>
                  <a:pt x="3585" y="60"/>
                </a:lnTo>
                <a:lnTo>
                  <a:pt x="3594" y="68"/>
                </a:lnTo>
                <a:lnTo>
                  <a:pt x="3605" y="76"/>
                </a:lnTo>
                <a:lnTo>
                  <a:pt x="3615" y="86"/>
                </a:lnTo>
                <a:lnTo>
                  <a:pt x="3602" y="94"/>
                </a:lnTo>
                <a:lnTo>
                  <a:pt x="3591" y="102"/>
                </a:lnTo>
                <a:lnTo>
                  <a:pt x="3582" y="110"/>
                </a:lnTo>
                <a:lnTo>
                  <a:pt x="3574" y="120"/>
                </a:lnTo>
                <a:lnTo>
                  <a:pt x="3566" y="129"/>
                </a:lnTo>
                <a:lnTo>
                  <a:pt x="3560" y="139"/>
                </a:lnTo>
                <a:lnTo>
                  <a:pt x="3556" y="149"/>
                </a:lnTo>
                <a:lnTo>
                  <a:pt x="3553" y="159"/>
                </a:lnTo>
                <a:lnTo>
                  <a:pt x="3552" y="168"/>
                </a:lnTo>
                <a:lnTo>
                  <a:pt x="3553" y="178"/>
                </a:lnTo>
                <a:lnTo>
                  <a:pt x="3556" y="188"/>
                </a:lnTo>
                <a:lnTo>
                  <a:pt x="3563" y="196"/>
                </a:lnTo>
                <a:lnTo>
                  <a:pt x="3569" y="204"/>
                </a:lnTo>
                <a:lnTo>
                  <a:pt x="3577" y="212"/>
                </a:lnTo>
                <a:lnTo>
                  <a:pt x="3586" y="220"/>
                </a:lnTo>
                <a:lnTo>
                  <a:pt x="3597" y="226"/>
                </a:lnTo>
                <a:lnTo>
                  <a:pt x="3610" y="233"/>
                </a:lnTo>
                <a:lnTo>
                  <a:pt x="3623" y="239"/>
                </a:lnTo>
                <a:lnTo>
                  <a:pt x="3637" y="244"/>
                </a:lnTo>
                <a:lnTo>
                  <a:pt x="3653" y="249"/>
                </a:lnTo>
                <a:lnTo>
                  <a:pt x="3668" y="252"/>
                </a:lnTo>
                <a:lnTo>
                  <a:pt x="3684" y="254"/>
                </a:lnTo>
                <a:lnTo>
                  <a:pt x="3700" y="256"/>
                </a:lnTo>
                <a:lnTo>
                  <a:pt x="3717" y="257"/>
                </a:lnTo>
                <a:lnTo>
                  <a:pt x="3733" y="256"/>
                </a:lnTo>
                <a:lnTo>
                  <a:pt x="3751" y="254"/>
                </a:lnTo>
                <a:lnTo>
                  <a:pt x="3766" y="252"/>
                </a:lnTo>
                <a:lnTo>
                  <a:pt x="3781" y="249"/>
                </a:lnTo>
                <a:lnTo>
                  <a:pt x="3795" y="244"/>
                </a:lnTo>
                <a:lnTo>
                  <a:pt x="3809" y="239"/>
                </a:lnTo>
                <a:lnTo>
                  <a:pt x="3822" y="233"/>
                </a:lnTo>
                <a:lnTo>
                  <a:pt x="3833" y="226"/>
                </a:lnTo>
                <a:lnTo>
                  <a:pt x="3844" y="220"/>
                </a:lnTo>
                <a:lnTo>
                  <a:pt x="3853" y="212"/>
                </a:lnTo>
                <a:lnTo>
                  <a:pt x="3861" y="204"/>
                </a:lnTo>
                <a:lnTo>
                  <a:pt x="3869" y="196"/>
                </a:lnTo>
                <a:lnTo>
                  <a:pt x="3874" y="188"/>
                </a:lnTo>
                <a:lnTo>
                  <a:pt x="3878" y="178"/>
                </a:lnTo>
                <a:lnTo>
                  <a:pt x="3880" y="168"/>
                </a:lnTo>
                <a:lnTo>
                  <a:pt x="3882" y="159"/>
                </a:lnTo>
                <a:lnTo>
                  <a:pt x="3880" y="146"/>
                </a:lnTo>
                <a:lnTo>
                  <a:pt x="3874" y="134"/>
                </a:lnTo>
                <a:lnTo>
                  <a:pt x="3866" y="121"/>
                </a:lnTo>
                <a:lnTo>
                  <a:pt x="3856" y="110"/>
                </a:lnTo>
                <a:lnTo>
                  <a:pt x="3842" y="100"/>
                </a:lnTo>
                <a:lnTo>
                  <a:pt x="3828" y="91"/>
                </a:lnTo>
                <a:lnTo>
                  <a:pt x="3811" y="81"/>
                </a:lnTo>
                <a:lnTo>
                  <a:pt x="3793" y="73"/>
                </a:lnTo>
                <a:lnTo>
                  <a:pt x="3799" y="65"/>
                </a:lnTo>
                <a:lnTo>
                  <a:pt x="3807" y="57"/>
                </a:lnTo>
                <a:lnTo>
                  <a:pt x="3818" y="49"/>
                </a:lnTo>
                <a:lnTo>
                  <a:pt x="3829" y="44"/>
                </a:lnTo>
                <a:lnTo>
                  <a:pt x="3841" y="39"/>
                </a:lnTo>
                <a:lnTo>
                  <a:pt x="3855" y="36"/>
                </a:lnTo>
                <a:lnTo>
                  <a:pt x="3869" y="32"/>
                </a:lnTo>
                <a:lnTo>
                  <a:pt x="3883" y="32"/>
                </a:lnTo>
                <a:lnTo>
                  <a:pt x="3901" y="32"/>
                </a:lnTo>
                <a:lnTo>
                  <a:pt x="3916" y="36"/>
                </a:lnTo>
                <a:lnTo>
                  <a:pt x="3931" y="40"/>
                </a:lnTo>
                <a:lnTo>
                  <a:pt x="3945" y="47"/>
                </a:lnTo>
                <a:lnTo>
                  <a:pt x="3956" y="55"/>
                </a:lnTo>
                <a:lnTo>
                  <a:pt x="3965" y="63"/>
                </a:lnTo>
                <a:lnTo>
                  <a:pt x="3973" y="71"/>
                </a:lnTo>
                <a:lnTo>
                  <a:pt x="3978" y="81"/>
                </a:lnTo>
                <a:lnTo>
                  <a:pt x="3984" y="73"/>
                </a:lnTo>
                <a:lnTo>
                  <a:pt x="3990" y="66"/>
                </a:lnTo>
                <a:lnTo>
                  <a:pt x="3998" y="58"/>
                </a:lnTo>
                <a:lnTo>
                  <a:pt x="4006" y="52"/>
                </a:lnTo>
                <a:lnTo>
                  <a:pt x="4014" y="45"/>
                </a:lnTo>
                <a:lnTo>
                  <a:pt x="4024" y="39"/>
                </a:lnTo>
                <a:lnTo>
                  <a:pt x="4033" y="34"/>
                </a:lnTo>
                <a:lnTo>
                  <a:pt x="4043" y="27"/>
                </a:lnTo>
                <a:lnTo>
                  <a:pt x="4052" y="24"/>
                </a:lnTo>
                <a:lnTo>
                  <a:pt x="4062" y="19"/>
                </a:lnTo>
                <a:lnTo>
                  <a:pt x="4073" y="16"/>
                </a:lnTo>
                <a:lnTo>
                  <a:pt x="4082" y="15"/>
                </a:lnTo>
                <a:lnTo>
                  <a:pt x="4093" y="13"/>
                </a:lnTo>
                <a:lnTo>
                  <a:pt x="4104" y="11"/>
                </a:lnTo>
                <a:lnTo>
                  <a:pt x="4114" y="11"/>
                </a:lnTo>
                <a:lnTo>
                  <a:pt x="4125" y="13"/>
                </a:lnTo>
                <a:lnTo>
                  <a:pt x="4134" y="15"/>
                </a:lnTo>
                <a:lnTo>
                  <a:pt x="4144" y="15"/>
                </a:lnTo>
                <a:lnTo>
                  <a:pt x="4153" y="16"/>
                </a:lnTo>
                <a:lnTo>
                  <a:pt x="4163" y="19"/>
                </a:lnTo>
                <a:lnTo>
                  <a:pt x="4172" y="21"/>
                </a:lnTo>
                <a:lnTo>
                  <a:pt x="4183" y="23"/>
                </a:lnTo>
                <a:lnTo>
                  <a:pt x="4191" y="26"/>
                </a:lnTo>
                <a:lnTo>
                  <a:pt x="4200" y="27"/>
                </a:lnTo>
                <a:lnTo>
                  <a:pt x="4202" y="29"/>
                </a:lnTo>
                <a:lnTo>
                  <a:pt x="4207" y="31"/>
                </a:lnTo>
                <a:lnTo>
                  <a:pt x="4216" y="34"/>
                </a:lnTo>
                <a:lnTo>
                  <a:pt x="4227" y="39"/>
                </a:lnTo>
                <a:lnTo>
                  <a:pt x="4241" y="45"/>
                </a:lnTo>
                <a:lnTo>
                  <a:pt x="4259" y="52"/>
                </a:lnTo>
                <a:lnTo>
                  <a:pt x="4278" y="60"/>
                </a:lnTo>
                <a:lnTo>
                  <a:pt x="4300" y="70"/>
                </a:lnTo>
                <a:lnTo>
                  <a:pt x="4324" y="79"/>
                </a:lnTo>
                <a:lnTo>
                  <a:pt x="4349" y="89"/>
                </a:lnTo>
                <a:lnTo>
                  <a:pt x="4377" y="100"/>
                </a:lnTo>
                <a:lnTo>
                  <a:pt x="4406" y="112"/>
                </a:lnTo>
                <a:lnTo>
                  <a:pt x="4437" y="123"/>
                </a:lnTo>
                <a:lnTo>
                  <a:pt x="4469" y="136"/>
                </a:lnTo>
                <a:lnTo>
                  <a:pt x="4500" y="149"/>
                </a:lnTo>
                <a:lnTo>
                  <a:pt x="4533" y="160"/>
                </a:lnTo>
                <a:lnTo>
                  <a:pt x="4568" y="173"/>
                </a:lnTo>
                <a:lnTo>
                  <a:pt x="4601" y="186"/>
                </a:lnTo>
                <a:lnTo>
                  <a:pt x="4636" y="197"/>
                </a:lnTo>
                <a:lnTo>
                  <a:pt x="4671" y="210"/>
                </a:lnTo>
                <a:lnTo>
                  <a:pt x="4706" y="222"/>
                </a:lnTo>
                <a:lnTo>
                  <a:pt x="4740" y="233"/>
                </a:lnTo>
                <a:lnTo>
                  <a:pt x="4773" y="243"/>
                </a:lnTo>
                <a:lnTo>
                  <a:pt x="4807" y="252"/>
                </a:lnTo>
                <a:lnTo>
                  <a:pt x="4838" y="262"/>
                </a:lnTo>
                <a:lnTo>
                  <a:pt x="4870" y="270"/>
                </a:lnTo>
                <a:lnTo>
                  <a:pt x="4900" y="277"/>
                </a:lnTo>
                <a:lnTo>
                  <a:pt x="4928" y="283"/>
                </a:lnTo>
                <a:lnTo>
                  <a:pt x="4955" y="288"/>
                </a:lnTo>
                <a:lnTo>
                  <a:pt x="4980" y="291"/>
                </a:lnTo>
                <a:lnTo>
                  <a:pt x="5004" y="294"/>
                </a:lnTo>
                <a:lnTo>
                  <a:pt x="5024" y="294"/>
                </a:lnTo>
                <a:lnTo>
                  <a:pt x="5045" y="294"/>
                </a:lnTo>
                <a:lnTo>
                  <a:pt x="5065" y="293"/>
                </a:lnTo>
                <a:lnTo>
                  <a:pt x="5084" y="290"/>
                </a:lnTo>
                <a:lnTo>
                  <a:pt x="5102" y="286"/>
                </a:lnTo>
                <a:lnTo>
                  <a:pt x="5119" y="281"/>
                </a:lnTo>
                <a:lnTo>
                  <a:pt x="5136" y="275"/>
                </a:lnTo>
                <a:lnTo>
                  <a:pt x="5151" y="268"/>
                </a:lnTo>
                <a:lnTo>
                  <a:pt x="5165" y="260"/>
                </a:lnTo>
                <a:lnTo>
                  <a:pt x="5178" y="252"/>
                </a:lnTo>
                <a:lnTo>
                  <a:pt x="5190" y="243"/>
                </a:lnTo>
                <a:lnTo>
                  <a:pt x="5200" y="233"/>
                </a:lnTo>
                <a:lnTo>
                  <a:pt x="5208" y="223"/>
                </a:lnTo>
                <a:lnTo>
                  <a:pt x="5214" y="212"/>
                </a:lnTo>
                <a:lnTo>
                  <a:pt x="5219" y="201"/>
                </a:lnTo>
                <a:lnTo>
                  <a:pt x="5222" y="189"/>
                </a:lnTo>
                <a:lnTo>
                  <a:pt x="5223" y="176"/>
                </a:lnTo>
                <a:lnTo>
                  <a:pt x="5222" y="165"/>
                </a:lnTo>
                <a:lnTo>
                  <a:pt x="5219" y="154"/>
                </a:lnTo>
                <a:lnTo>
                  <a:pt x="5214" y="142"/>
                </a:lnTo>
                <a:lnTo>
                  <a:pt x="5208" y="131"/>
                </a:lnTo>
                <a:lnTo>
                  <a:pt x="5198" y="121"/>
                </a:lnTo>
                <a:lnTo>
                  <a:pt x="5189" y="112"/>
                </a:lnTo>
                <a:lnTo>
                  <a:pt x="5178" y="104"/>
                </a:lnTo>
                <a:lnTo>
                  <a:pt x="5165" y="97"/>
                </a:lnTo>
                <a:lnTo>
                  <a:pt x="5178" y="92"/>
                </a:lnTo>
                <a:lnTo>
                  <a:pt x="5190" y="87"/>
                </a:lnTo>
                <a:lnTo>
                  <a:pt x="5204" y="84"/>
                </a:lnTo>
                <a:lnTo>
                  <a:pt x="5219" y="79"/>
                </a:lnTo>
                <a:lnTo>
                  <a:pt x="5233" y="76"/>
                </a:lnTo>
                <a:lnTo>
                  <a:pt x="5247" y="74"/>
                </a:lnTo>
                <a:lnTo>
                  <a:pt x="5263" y="73"/>
                </a:lnTo>
                <a:lnTo>
                  <a:pt x="5277" y="71"/>
                </a:lnTo>
                <a:lnTo>
                  <a:pt x="5288" y="71"/>
                </a:lnTo>
                <a:lnTo>
                  <a:pt x="5297" y="71"/>
                </a:lnTo>
                <a:lnTo>
                  <a:pt x="5307" y="73"/>
                </a:lnTo>
                <a:lnTo>
                  <a:pt x="5316" y="74"/>
                </a:lnTo>
                <a:lnTo>
                  <a:pt x="5326" y="76"/>
                </a:lnTo>
                <a:lnTo>
                  <a:pt x="5335" y="78"/>
                </a:lnTo>
                <a:lnTo>
                  <a:pt x="5345" y="79"/>
                </a:lnTo>
                <a:lnTo>
                  <a:pt x="5354" y="82"/>
                </a:lnTo>
                <a:lnTo>
                  <a:pt x="5364" y="86"/>
                </a:lnTo>
                <a:lnTo>
                  <a:pt x="5372" y="89"/>
                </a:lnTo>
                <a:lnTo>
                  <a:pt x="5380" y="92"/>
                </a:lnTo>
                <a:lnTo>
                  <a:pt x="5387" y="97"/>
                </a:lnTo>
                <a:lnTo>
                  <a:pt x="5395" y="100"/>
                </a:lnTo>
                <a:lnTo>
                  <a:pt x="5403" y="105"/>
                </a:lnTo>
                <a:lnTo>
                  <a:pt x="5410" y="110"/>
                </a:lnTo>
                <a:lnTo>
                  <a:pt x="5416" y="115"/>
                </a:lnTo>
                <a:lnTo>
                  <a:pt x="5414" y="121"/>
                </a:lnTo>
                <a:lnTo>
                  <a:pt x="5413" y="126"/>
                </a:lnTo>
                <a:lnTo>
                  <a:pt x="5411" y="131"/>
                </a:lnTo>
                <a:lnTo>
                  <a:pt x="5411" y="136"/>
                </a:lnTo>
                <a:close/>
              </a:path>
            </a:pathLst>
          </a:custGeom>
          <a:solidFill>
            <a:srgbClr val="9900CC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316" name="任意多边形 13315"/>
          <p:cNvSpPr/>
          <p:nvPr/>
        </p:nvSpPr>
        <p:spPr>
          <a:xfrm>
            <a:off x="1524000" y="0"/>
            <a:ext cx="9144000" cy="301625"/>
          </a:xfrm>
          <a:custGeom>
            <a:avLst/>
            <a:gdLst/>
            <a:ahLst/>
            <a:cxnLst/>
            <a:pathLst>
              <a:path w="5760" h="380">
                <a:moveTo>
                  <a:pt x="5411" y="136"/>
                </a:moveTo>
                <a:lnTo>
                  <a:pt x="5411" y="136"/>
                </a:lnTo>
                <a:lnTo>
                  <a:pt x="5410" y="160"/>
                </a:lnTo>
                <a:lnTo>
                  <a:pt x="5411" y="181"/>
                </a:lnTo>
                <a:lnTo>
                  <a:pt x="5416" y="201"/>
                </a:lnTo>
                <a:lnTo>
                  <a:pt x="5425" y="217"/>
                </a:lnTo>
                <a:lnTo>
                  <a:pt x="5438" y="231"/>
                </a:lnTo>
                <a:lnTo>
                  <a:pt x="5454" y="243"/>
                </a:lnTo>
                <a:lnTo>
                  <a:pt x="5473" y="251"/>
                </a:lnTo>
                <a:lnTo>
                  <a:pt x="5495" y="256"/>
                </a:lnTo>
                <a:lnTo>
                  <a:pt x="5495" y="256"/>
                </a:lnTo>
                <a:lnTo>
                  <a:pt x="5515" y="254"/>
                </a:lnTo>
                <a:lnTo>
                  <a:pt x="5533" y="246"/>
                </a:lnTo>
                <a:lnTo>
                  <a:pt x="5548" y="236"/>
                </a:lnTo>
                <a:lnTo>
                  <a:pt x="5561" y="222"/>
                </a:lnTo>
                <a:lnTo>
                  <a:pt x="5569" y="205"/>
                </a:lnTo>
                <a:lnTo>
                  <a:pt x="5572" y="186"/>
                </a:lnTo>
                <a:lnTo>
                  <a:pt x="5571" y="167"/>
                </a:lnTo>
                <a:lnTo>
                  <a:pt x="5563" y="147"/>
                </a:lnTo>
                <a:lnTo>
                  <a:pt x="5563" y="147"/>
                </a:lnTo>
                <a:lnTo>
                  <a:pt x="5553" y="137"/>
                </a:lnTo>
                <a:lnTo>
                  <a:pt x="5544" y="129"/>
                </a:lnTo>
                <a:lnTo>
                  <a:pt x="5534" y="125"/>
                </a:lnTo>
                <a:lnTo>
                  <a:pt x="5523" y="123"/>
                </a:lnTo>
                <a:lnTo>
                  <a:pt x="5514" y="123"/>
                </a:lnTo>
                <a:lnTo>
                  <a:pt x="5503" y="126"/>
                </a:lnTo>
                <a:lnTo>
                  <a:pt x="5493" y="133"/>
                </a:lnTo>
                <a:lnTo>
                  <a:pt x="5484" y="142"/>
                </a:lnTo>
                <a:lnTo>
                  <a:pt x="5484" y="142"/>
                </a:lnTo>
                <a:lnTo>
                  <a:pt x="5479" y="150"/>
                </a:lnTo>
                <a:lnTo>
                  <a:pt x="5477" y="160"/>
                </a:lnTo>
                <a:lnTo>
                  <a:pt x="5477" y="168"/>
                </a:lnTo>
                <a:lnTo>
                  <a:pt x="5477" y="175"/>
                </a:lnTo>
                <a:lnTo>
                  <a:pt x="5479" y="183"/>
                </a:lnTo>
                <a:lnTo>
                  <a:pt x="5482" y="191"/>
                </a:lnTo>
                <a:lnTo>
                  <a:pt x="5485" y="199"/>
                </a:lnTo>
                <a:lnTo>
                  <a:pt x="5487" y="207"/>
                </a:lnTo>
                <a:lnTo>
                  <a:pt x="5487" y="207"/>
                </a:lnTo>
                <a:lnTo>
                  <a:pt x="5493" y="213"/>
                </a:lnTo>
                <a:lnTo>
                  <a:pt x="5498" y="215"/>
                </a:lnTo>
                <a:lnTo>
                  <a:pt x="5501" y="213"/>
                </a:lnTo>
                <a:lnTo>
                  <a:pt x="5504" y="210"/>
                </a:lnTo>
                <a:lnTo>
                  <a:pt x="5506" y="207"/>
                </a:lnTo>
                <a:lnTo>
                  <a:pt x="5506" y="202"/>
                </a:lnTo>
                <a:lnTo>
                  <a:pt x="5501" y="199"/>
                </a:lnTo>
                <a:lnTo>
                  <a:pt x="5496" y="197"/>
                </a:lnTo>
                <a:lnTo>
                  <a:pt x="5496" y="197"/>
                </a:lnTo>
                <a:lnTo>
                  <a:pt x="5488" y="180"/>
                </a:lnTo>
                <a:lnTo>
                  <a:pt x="5487" y="163"/>
                </a:lnTo>
                <a:lnTo>
                  <a:pt x="5492" y="149"/>
                </a:lnTo>
                <a:lnTo>
                  <a:pt x="5500" y="139"/>
                </a:lnTo>
                <a:lnTo>
                  <a:pt x="5512" y="134"/>
                </a:lnTo>
                <a:lnTo>
                  <a:pt x="5526" y="134"/>
                </a:lnTo>
                <a:lnTo>
                  <a:pt x="5541" y="139"/>
                </a:lnTo>
                <a:lnTo>
                  <a:pt x="5555" y="154"/>
                </a:lnTo>
                <a:lnTo>
                  <a:pt x="5555" y="154"/>
                </a:lnTo>
                <a:lnTo>
                  <a:pt x="5560" y="165"/>
                </a:lnTo>
                <a:lnTo>
                  <a:pt x="5561" y="176"/>
                </a:lnTo>
                <a:lnTo>
                  <a:pt x="5563" y="188"/>
                </a:lnTo>
                <a:lnTo>
                  <a:pt x="5561" y="197"/>
                </a:lnTo>
                <a:lnTo>
                  <a:pt x="5558" y="207"/>
                </a:lnTo>
                <a:lnTo>
                  <a:pt x="5553" y="217"/>
                </a:lnTo>
                <a:lnTo>
                  <a:pt x="5547" y="223"/>
                </a:lnTo>
                <a:lnTo>
                  <a:pt x="5539" y="230"/>
                </a:lnTo>
                <a:lnTo>
                  <a:pt x="5531" y="236"/>
                </a:lnTo>
                <a:lnTo>
                  <a:pt x="5522" y="239"/>
                </a:lnTo>
                <a:lnTo>
                  <a:pt x="5512" y="243"/>
                </a:lnTo>
                <a:lnTo>
                  <a:pt x="5501" y="244"/>
                </a:lnTo>
                <a:lnTo>
                  <a:pt x="5490" y="244"/>
                </a:lnTo>
                <a:lnTo>
                  <a:pt x="5479" y="243"/>
                </a:lnTo>
                <a:lnTo>
                  <a:pt x="5468" y="239"/>
                </a:lnTo>
                <a:lnTo>
                  <a:pt x="5459" y="235"/>
                </a:lnTo>
                <a:lnTo>
                  <a:pt x="5459" y="235"/>
                </a:lnTo>
                <a:lnTo>
                  <a:pt x="5444" y="225"/>
                </a:lnTo>
                <a:lnTo>
                  <a:pt x="5435" y="215"/>
                </a:lnTo>
                <a:lnTo>
                  <a:pt x="5427" y="202"/>
                </a:lnTo>
                <a:lnTo>
                  <a:pt x="5422" y="188"/>
                </a:lnTo>
                <a:lnTo>
                  <a:pt x="5419" y="173"/>
                </a:lnTo>
                <a:lnTo>
                  <a:pt x="5419" y="157"/>
                </a:lnTo>
                <a:lnTo>
                  <a:pt x="5421" y="142"/>
                </a:lnTo>
                <a:lnTo>
                  <a:pt x="5424" y="126"/>
                </a:lnTo>
                <a:lnTo>
                  <a:pt x="5425" y="123"/>
                </a:lnTo>
                <a:lnTo>
                  <a:pt x="5429" y="118"/>
                </a:lnTo>
                <a:lnTo>
                  <a:pt x="5427" y="118"/>
                </a:lnTo>
                <a:lnTo>
                  <a:pt x="5427" y="118"/>
                </a:lnTo>
                <a:lnTo>
                  <a:pt x="5432" y="113"/>
                </a:lnTo>
                <a:lnTo>
                  <a:pt x="5438" y="105"/>
                </a:lnTo>
                <a:lnTo>
                  <a:pt x="5447" y="99"/>
                </a:lnTo>
                <a:lnTo>
                  <a:pt x="5460" y="91"/>
                </a:lnTo>
                <a:lnTo>
                  <a:pt x="5476" y="84"/>
                </a:lnTo>
                <a:lnTo>
                  <a:pt x="5495" y="78"/>
                </a:lnTo>
                <a:lnTo>
                  <a:pt x="5518" y="74"/>
                </a:lnTo>
                <a:lnTo>
                  <a:pt x="5545" y="74"/>
                </a:lnTo>
                <a:lnTo>
                  <a:pt x="5545" y="74"/>
                </a:lnTo>
                <a:lnTo>
                  <a:pt x="5564" y="76"/>
                </a:lnTo>
                <a:lnTo>
                  <a:pt x="5582" y="82"/>
                </a:lnTo>
                <a:lnTo>
                  <a:pt x="5599" y="91"/>
                </a:lnTo>
                <a:lnTo>
                  <a:pt x="5616" y="102"/>
                </a:lnTo>
                <a:lnTo>
                  <a:pt x="5634" y="115"/>
                </a:lnTo>
                <a:lnTo>
                  <a:pt x="5650" y="129"/>
                </a:lnTo>
                <a:lnTo>
                  <a:pt x="5665" y="146"/>
                </a:lnTo>
                <a:lnTo>
                  <a:pt x="5679" y="162"/>
                </a:lnTo>
                <a:lnTo>
                  <a:pt x="5692" y="180"/>
                </a:lnTo>
                <a:lnTo>
                  <a:pt x="5705" y="196"/>
                </a:lnTo>
                <a:lnTo>
                  <a:pt x="5716" y="212"/>
                </a:lnTo>
                <a:lnTo>
                  <a:pt x="5725" y="228"/>
                </a:lnTo>
                <a:lnTo>
                  <a:pt x="5733" y="241"/>
                </a:lnTo>
                <a:lnTo>
                  <a:pt x="5739" y="252"/>
                </a:lnTo>
                <a:lnTo>
                  <a:pt x="5744" y="262"/>
                </a:lnTo>
                <a:lnTo>
                  <a:pt x="5746" y="270"/>
                </a:lnTo>
                <a:lnTo>
                  <a:pt x="5746" y="270"/>
                </a:lnTo>
                <a:lnTo>
                  <a:pt x="5749" y="275"/>
                </a:lnTo>
                <a:lnTo>
                  <a:pt x="5752" y="283"/>
                </a:lnTo>
                <a:lnTo>
                  <a:pt x="5755" y="291"/>
                </a:lnTo>
                <a:lnTo>
                  <a:pt x="5758" y="299"/>
                </a:lnTo>
                <a:lnTo>
                  <a:pt x="5760" y="307"/>
                </a:lnTo>
                <a:lnTo>
                  <a:pt x="5760" y="317"/>
                </a:lnTo>
                <a:lnTo>
                  <a:pt x="5758" y="327"/>
                </a:lnTo>
                <a:lnTo>
                  <a:pt x="5754" y="335"/>
                </a:lnTo>
                <a:lnTo>
                  <a:pt x="5746" y="345"/>
                </a:lnTo>
                <a:lnTo>
                  <a:pt x="5736" y="353"/>
                </a:lnTo>
                <a:lnTo>
                  <a:pt x="5721" y="361"/>
                </a:lnTo>
                <a:lnTo>
                  <a:pt x="5700" y="367"/>
                </a:lnTo>
                <a:lnTo>
                  <a:pt x="5675" y="372"/>
                </a:lnTo>
                <a:lnTo>
                  <a:pt x="5643" y="377"/>
                </a:lnTo>
                <a:lnTo>
                  <a:pt x="5607" y="378"/>
                </a:lnTo>
                <a:lnTo>
                  <a:pt x="5561" y="380"/>
                </a:lnTo>
                <a:lnTo>
                  <a:pt x="5561" y="380"/>
                </a:lnTo>
                <a:lnTo>
                  <a:pt x="5533" y="380"/>
                </a:lnTo>
                <a:lnTo>
                  <a:pt x="5493" y="380"/>
                </a:lnTo>
                <a:lnTo>
                  <a:pt x="5444" y="380"/>
                </a:lnTo>
                <a:lnTo>
                  <a:pt x="5386" y="380"/>
                </a:lnTo>
                <a:lnTo>
                  <a:pt x="5318" y="380"/>
                </a:lnTo>
                <a:lnTo>
                  <a:pt x="5242" y="380"/>
                </a:lnTo>
                <a:lnTo>
                  <a:pt x="5160" y="380"/>
                </a:lnTo>
                <a:lnTo>
                  <a:pt x="5072" y="380"/>
                </a:lnTo>
                <a:lnTo>
                  <a:pt x="4977" y="380"/>
                </a:lnTo>
                <a:lnTo>
                  <a:pt x="4878" y="380"/>
                </a:lnTo>
                <a:lnTo>
                  <a:pt x="4773" y="380"/>
                </a:lnTo>
                <a:lnTo>
                  <a:pt x="4666" y="380"/>
                </a:lnTo>
                <a:lnTo>
                  <a:pt x="4557" y="380"/>
                </a:lnTo>
                <a:lnTo>
                  <a:pt x="4445" y="380"/>
                </a:lnTo>
                <a:lnTo>
                  <a:pt x="4331" y="380"/>
                </a:lnTo>
                <a:lnTo>
                  <a:pt x="4218" y="380"/>
                </a:lnTo>
                <a:lnTo>
                  <a:pt x="4103" y="380"/>
                </a:lnTo>
                <a:lnTo>
                  <a:pt x="3989" y="380"/>
                </a:lnTo>
                <a:lnTo>
                  <a:pt x="3878" y="380"/>
                </a:lnTo>
                <a:lnTo>
                  <a:pt x="3768" y="380"/>
                </a:lnTo>
                <a:lnTo>
                  <a:pt x="3661" y="380"/>
                </a:lnTo>
                <a:lnTo>
                  <a:pt x="3558" y="380"/>
                </a:lnTo>
                <a:lnTo>
                  <a:pt x="3460" y="380"/>
                </a:lnTo>
                <a:lnTo>
                  <a:pt x="3367" y="380"/>
                </a:lnTo>
                <a:lnTo>
                  <a:pt x="3279" y="380"/>
                </a:lnTo>
                <a:lnTo>
                  <a:pt x="3198" y="380"/>
                </a:lnTo>
                <a:lnTo>
                  <a:pt x="3124" y="380"/>
                </a:lnTo>
                <a:lnTo>
                  <a:pt x="3058" y="380"/>
                </a:lnTo>
                <a:lnTo>
                  <a:pt x="3001" y="380"/>
                </a:lnTo>
                <a:lnTo>
                  <a:pt x="2953" y="380"/>
                </a:lnTo>
                <a:lnTo>
                  <a:pt x="2916" y="380"/>
                </a:lnTo>
                <a:lnTo>
                  <a:pt x="2889" y="380"/>
                </a:lnTo>
                <a:lnTo>
                  <a:pt x="2889" y="380"/>
                </a:lnTo>
                <a:lnTo>
                  <a:pt x="2889" y="380"/>
                </a:lnTo>
                <a:lnTo>
                  <a:pt x="2889" y="380"/>
                </a:lnTo>
                <a:lnTo>
                  <a:pt x="2889" y="380"/>
                </a:lnTo>
                <a:lnTo>
                  <a:pt x="2889" y="380"/>
                </a:lnTo>
                <a:lnTo>
                  <a:pt x="2889" y="380"/>
                </a:lnTo>
                <a:lnTo>
                  <a:pt x="2882" y="380"/>
                </a:lnTo>
                <a:lnTo>
                  <a:pt x="2862" y="380"/>
                </a:lnTo>
                <a:lnTo>
                  <a:pt x="2829" y="380"/>
                </a:lnTo>
                <a:lnTo>
                  <a:pt x="2784" y="380"/>
                </a:lnTo>
                <a:lnTo>
                  <a:pt x="2728" y="380"/>
                </a:lnTo>
                <a:lnTo>
                  <a:pt x="2663" y="380"/>
                </a:lnTo>
                <a:lnTo>
                  <a:pt x="2587" y="380"/>
                </a:lnTo>
                <a:lnTo>
                  <a:pt x="2505" y="380"/>
                </a:lnTo>
                <a:lnTo>
                  <a:pt x="2414" y="380"/>
                </a:lnTo>
                <a:lnTo>
                  <a:pt x="2317" y="380"/>
                </a:lnTo>
                <a:lnTo>
                  <a:pt x="2215" y="380"/>
                </a:lnTo>
                <a:lnTo>
                  <a:pt x="2106" y="380"/>
                </a:lnTo>
                <a:lnTo>
                  <a:pt x="1994" y="380"/>
                </a:lnTo>
                <a:lnTo>
                  <a:pt x="1878" y="380"/>
                </a:lnTo>
                <a:lnTo>
                  <a:pt x="1760" y="380"/>
                </a:lnTo>
                <a:lnTo>
                  <a:pt x="1640" y="380"/>
                </a:lnTo>
                <a:lnTo>
                  <a:pt x="1520" y="380"/>
                </a:lnTo>
                <a:lnTo>
                  <a:pt x="1400" y="380"/>
                </a:lnTo>
                <a:lnTo>
                  <a:pt x="1280" y="380"/>
                </a:lnTo>
                <a:lnTo>
                  <a:pt x="1163" y="380"/>
                </a:lnTo>
                <a:lnTo>
                  <a:pt x="1048" y="380"/>
                </a:lnTo>
                <a:lnTo>
                  <a:pt x="938" y="380"/>
                </a:lnTo>
                <a:lnTo>
                  <a:pt x="830" y="380"/>
                </a:lnTo>
                <a:lnTo>
                  <a:pt x="728" y="380"/>
                </a:lnTo>
                <a:lnTo>
                  <a:pt x="631" y="380"/>
                </a:lnTo>
                <a:lnTo>
                  <a:pt x="543" y="380"/>
                </a:lnTo>
                <a:lnTo>
                  <a:pt x="461" y="380"/>
                </a:lnTo>
                <a:lnTo>
                  <a:pt x="388" y="380"/>
                </a:lnTo>
                <a:lnTo>
                  <a:pt x="324" y="380"/>
                </a:lnTo>
                <a:lnTo>
                  <a:pt x="270" y="380"/>
                </a:lnTo>
                <a:lnTo>
                  <a:pt x="229" y="380"/>
                </a:lnTo>
                <a:lnTo>
                  <a:pt x="197" y="380"/>
                </a:lnTo>
                <a:lnTo>
                  <a:pt x="197" y="380"/>
                </a:lnTo>
                <a:lnTo>
                  <a:pt x="153" y="378"/>
                </a:lnTo>
                <a:lnTo>
                  <a:pt x="115" y="377"/>
                </a:lnTo>
                <a:lnTo>
                  <a:pt x="84" y="372"/>
                </a:lnTo>
                <a:lnTo>
                  <a:pt x="58" y="367"/>
                </a:lnTo>
                <a:lnTo>
                  <a:pt x="38" y="361"/>
                </a:lnTo>
                <a:lnTo>
                  <a:pt x="22" y="353"/>
                </a:lnTo>
                <a:lnTo>
                  <a:pt x="11" y="345"/>
                </a:lnTo>
                <a:lnTo>
                  <a:pt x="5" y="335"/>
                </a:lnTo>
                <a:lnTo>
                  <a:pt x="2" y="327"/>
                </a:lnTo>
                <a:lnTo>
                  <a:pt x="0" y="317"/>
                </a:lnTo>
                <a:lnTo>
                  <a:pt x="0" y="307"/>
                </a:lnTo>
                <a:lnTo>
                  <a:pt x="2" y="299"/>
                </a:lnTo>
                <a:lnTo>
                  <a:pt x="3" y="291"/>
                </a:lnTo>
                <a:lnTo>
                  <a:pt x="6" y="283"/>
                </a:lnTo>
                <a:lnTo>
                  <a:pt x="9" y="275"/>
                </a:lnTo>
                <a:lnTo>
                  <a:pt x="11" y="270"/>
                </a:lnTo>
                <a:lnTo>
                  <a:pt x="11" y="270"/>
                </a:lnTo>
                <a:lnTo>
                  <a:pt x="14" y="262"/>
                </a:lnTo>
                <a:lnTo>
                  <a:pt x="19" y="252"/>
                </a:lnTo>
                <a:lnTo>
                  <a:pt x="25" y="241"/>
                </a:lnTo>
                <a:lnTo>
                  <a:pt x="33" y="228"/>
                </a:lnTo>
                <a:lnTo>
                  <a:pt x="43" y="212"/>
                </a:lnTo>
                <a:lnTo>
                  <a:pt x="54" y="196"/>
                </a:lnTo>
                <a:lnTo>
                  <a:pt x="66" y="180"/>
                </a:lnTo>
                <a:lnTo>
                  <a:pt x="79" y="162"/>
                </a:lnTo>
                <a:lnTo>
                  <a:pt x="93" y="146"/>
                </a:lnTo>
                <a:lnTo>
                  <a:pt x="109" y="131"/>
                </a:lnTo>
                <a:lnTo>
                  <a:pt x="125" y="115"/>
                </a:lnTo>
                <a:lnTo>
                  <a:pt x="142" y="102"/>
                </a:lnTo>
                <a:lnTo>
                  <a:pt x="159" y="92"/>
                </a:lnTo>
                <a:lnTo>
                  <a:pt x="177" y="82"/>
                </a:lnTo>
                <a:lnTo>
                  <a:pt x="196" y="78"/>
                </a:lnTo>
                <a:lnTo>
                  <a:pt x="213" y="74"/>
                </a:lnTo>
                <a:lnTo>
                  <a:pt x="213" y="74"/>
                </a:lnTo>
                <a:lnTo>
                  <a:pt x="242" y="76"/>
                </a:lnTo>
                <a:lnTo>
                  <a:pt x="264" y="79"/>
                </a:lnTo>
                <a:lnTo>
                  <a:pt x="283" y="84"/>
                </a:lnTo>
                <a:lnTo>
                  <a:pt x="298" y="91"/>
                </a:lnTo>
                <a:lnTo>
                  <a:pt x="311" y="99"/>
                </a:lnTo>
                <a:lnTo>
                  <a:pt x="320" y="107"/>
                </a:lnTo>
                <a:lnTo>
                  <a:pt x="327" y="113"/>
                </a:lnTo>
                <a:lnTo>
                  <a:pt x="331" y="118"/>
                </a:lnTo>
                <a:lnTo>
                  <a:pt x="330" y="120"/>
                </a:lnTo>
                <a:lnTo>
                  <a:pt x="333" y="125"/>
                </a:lnTo>
                <a:lnTo>
                  <a:pt x="335" y="128"/>
                </a:lnTo>
                <a:lnTo>
                  <a:pt x="335" y="128"/>
                </a:lnTo>
                <a:lnTo>
                  <a:pt x="338" y="142"/>
                </a:lnTo>
                <a:lnTo>
                  <a:pt x="339" y="159"/>
                </a:lnTo>
                <a:lnTo>
                  <a:pt x="339" y="173"/>
                </a:lnTo>
                <a:lnTo>
                  <a:pt x="336" y="189"/>
                </a:lnTo>
                <a:lnTo>
                  <a:pt x="331" y="202"/>
                </a:lnTo>
                <a:lnTo>
                  <a:pt x="325" y="215"/>
                </a:lnTo>
                <a:lnTo>
                  <a:pt x="314" y="226"/>
                </a:lnTo>
                <a:lnTo>
                  <a:pt x="301" y="235"/>
                </a:lnTo>
                <a:lnTo>
                  <a:pt x="301" y="235"/>
                </a:lnTo>
                <a:lnTo>
                  <a:pt x="290" y="239"/>
                </a:lnTo>
                <a:lnTo>
                  <a:pt x="279" y="243"/>
                </a:lnTo>
                <a:lnTo>
                  <a:pt x="268" y="244"/>
                </a:lnTo>
                <a:lnTo>
                  <a:pt x="259" y="244"/>
                </a:lnTo>
                <a:lnTo>
                  <a:pt x="248" y="244"/>
                </a:lnTo>
                <a:lnTo>
                  <a:pt x="238" y="241"/>
                </a:lnTo>
                <a:lnTo>
                  <a:pt x="229" y="236"/>
                </a:lnTo>
                <a:lnTo>
                  <a:pt x="219" y="231"/>
                </a:lnTo>
                <a:lnTo>
                  <a:pt x="213" y="225"/>
                </a:lnTo>
                <a:lnTo>
                  <a:pt x="207" y="217"/>
                </a:lnTo>
                <a:lnTo>
                  <a:pt x="202" y="207"/>
                </a:lnTo>
                <a:lnTo>
                  <a:pt x="199" y="199"/>
                </a:lnTo>
                <a:lnTo>
                  <a:pt x="197" y="188"/>
                </a:lnTo>
                <a:lnTo>
                  <a:pt x="197" y="176"/>
                </a:lnTo>
                <a:lnTo>
                  <a:pt x="200" y="165"/>
                </a:lnTo>
                <a:lnTo>
                  <a:pt x="205" y="154"/>
                </a:lnTo>
                <a:lnTo>
                  <a:pt x="205" y="154"/>
                </a:lnTo>
                <a:lnTo>
                  <a:pt x="219" y="141"/>
                </a:lnTo>
                <a:lnTo>
                  <a:pt x="234" y="134"/>
                </a:lnTo>
                <a:lnTo>
                  <a:pt x="248" y="134"/>
                </a:lnTo>
                <a:lnTo>
                  <a:pt x="259" y="141"/>
                </a:lnTo>
                <a:lnTo>
                  <a:pt x="268" y="150"/>
                </a:lnTo>
                <a:lnTo>
                  <a:pt x="272" y="163"/>
                </a:lnTo>
                <a:lnTo>
                  <a:pt x="270" y="180"/>
                </a:lnTo>
                <a:lnTo>
                  <a:pt x="262" y="197"/>
                </a:lnTo>
                <a:lnTo>
                  <a:pt x="262" y="197"/>
                </a:lnTo>
                <a:lnTo>
                  <a:pt x="257" y="199"/>
                </a:lnTo>
                <a:lnTo>
                  <a:pt x="254" y="202"/>
                </a:lnTo>
                <a:lnTo>
                  <a:pt x="253" y="207"/>
                </a:lnTo>
                <a:lnTo>
                  <a:pt x="254" y="210"/>
                </a:lnTo>
                <a:lnTo>
                  <a:pt x="257" y="213"/>
                </a:lnTo>
                <a:lnTo>
                  <a:pt x="260" y="215"/>
                </a:lnTo>
                <a:lnTo>
                  <a:pt x="265" y="213"/>
                </a:lnTo>
                <a:lnTo>
                  <a:pt x="272" y="207"/>
                </a:lnTo>
                <a:lnTo>
                  <a:pt x="272" y="207"/>
                </a:lnTo>
                <a:lnTo>
                  <a:pt x="273" y="199"/>
                </a:lnTo>
                <a:lnTo>
                  <a:pt x="276" y="191"/>
                </a:lnTo>
                <a:lnTo>
                  <a:pt x="279" y="183"/>
                </a:lnTo>
                <a:lnTo>
                  <a:pt x="281" y="175"/>
                </a:lnTo>
                <a:lnTo>
                  <a:pt x="281" y="168"/>
                </a:lnTo>
                <a:lnTo>
                  <a:pt x="281" y="160"/>
                </a:lnTo>
                <a:lnTo>
                  <a:pt x="279" y="152"/>
                </a:lnTo>
                <a:lnTo>
                  <a:pt x="275" y="142"/>
                </a:lnTo>
                <a:lnTo>
                  <a:pt x="275" y="142"/>
                </a:lnTo>
                <a:lnTo>
                  <a:pt x="265" y="133"/>
                </a:lnTo>
                <a:lnTo>
                  <a:pt x="256" y="128"/>
                </a:lnTo>
                <a:lnTo>
                  <a:pt x="246" y="125"/>
                </a:lnTo>
                <a:lnTo>
                  <a:pt x="235" y="125"/>
                </a:lnTo>
                <a:lnTo>
                  <a:pt x="226" y="126"/>
                </a:lnTo>
                <a:lnTo>
                  <a:pt x="216" y="131"/>
                </a:lnTo>
                <a:lnTo>
                  <a:pt x="207" y="137"/>
                </a:lnTo>
                <a:lnTo>
                  <a:pt x="197" y="147"/>
                </a:lnTo>
                <a:lnTo>
                  <a:pt x="197" y="147"/>
                </a:lnTo>
                <a:lnTo>
                  <a:pt x="189" y="168"/>
                </a:lnTo>
                <a:lnTo>
                  <a:pt x="188" y="188"/>
                </a:lnTo>
                <a:lnTo>
                  <a:pt x="191" y="205"/>
                </a:lnTo>
                <a:lnTo>
                  <a:pt x="199" y="222"/>
                </a:lnTo>
                <a:lnTo>
                  <a:pt x="210" y="236"/>
                </a:lnTo>
                <a:lnTo>
                  <a:pt x="226" y="246"/>
                </a:lnTo>
                <a:lnTo>
                  <a:pt x="245" y="254"/>
                </a:lnTo>
                <a:lnTo>
                  <a:pt x="265" y="256"/>
                </a:lnTo>
                <a:lnTo>
                  <a:pt x="265" y="256"/>
                </a:lnTo>
                <a:lnTo>
                  <a:pt x="287" y="251"/>
                </a:lnTo>
                <a:lnTo>
                  <a:pt x="306" y="243"/>
                </a:lnTo>
                <a:lnTo>
                  <a:pt x="322" y="231"/>
                </a:lnTo>
                <a:lnTo>
                  <a:pt x="335" y="218"/>
                </a:lnTo>
                <a:lnTo>
                  <a:pt x="343" y="201"/>
                </a:lnTo>
                <a:lnTo>
                  <a:pt x="349" y="183"/>
                </a:lnTo>
                <a:lnTo>
                  <a:pt x="350" y="160"/>
                </a:lnTo>
                <a:lnTo>
                  <a:pt x="349" y="136"/>
                </a:lnTo>
                <a:lnTo>
                  <a:pt x="349" y="136"/>
                </a:lnTo>
                <a:lnTo>
                  <a:pt x="347" y="131"/>
                </a:lnTo>
                <a:lnTo>
                  <a:pt x="346" y="126"/>
                </a:lnTo>
                <a:lnTo>
                  <a:pt x="344" y="121"/>
                </a:lnTo>
                <a:lnTo>
                  <a:pt x="343" y="116"/>
                </a:lnTo>
                <a:lnTo>
                  <a:pt x="343" y="116"/>
                </a:lnTo>
                <a:lnTo>
                  <a:pt x="349" y="112"/>
                </a:lnTo>
                <a:lnTo>
                  <a:pt x="355" y="107"/>
                </a:lnTo>
                <a:lnTo>
                  <a:pt x="363" y="102"/>
                </a:lnTo>
                <a:lnTo>
                  <a:pt x="371" y="97"/>
                </a:lnTo>
                <a:lnTo>
                  <a:pt x="379" y="92"/>
                </a:lnTo>
                <a:lnTo>
                  <a:pt x="387" y="89"/>
                </a:lnTo>
                <a:lnTo>
                  <a:pt x="396" y="86"/>
                </a:lnTo>
                <a:lnTo>
                  <a:pt x="404" y="82"/>
                </a:lnTo>
                <a:lnTo>
                  <a:pt x="414" y="79"/>
                </a:lnTo>
                <a:lnTo>
                  <a:pt x="423" y="78"/>
                </a:lnTo>
                <a:lnTo>
                  <a:pt x="433" y="76"/>
                </a:lnTo>
                <a:lnTo>
                  <a:pt x="442" y="74"/>
                </a:lnTo>
                <a:lnTo>
                  <a:pt x="451" y="73"/>
                </a:lnTo>
                <a:lnTo>
                  <a:pt x="463" y="71"/>
                </a:lnTo>
                <a:lnTo>
                  <a:pt x="472" y="71"/>
                </a:lnTo>
                <a:lnTo>
                  <a:pt x="481" y="71"/>
                </a:lnTo>
                <a:lnTo>
                  <a:pt x="481" y="71"/>
                </a:lnTo>
                <a:lnTo>
                  <a:pt x="497" y="73"/>
                </a:lnTo>
                <a:lnTo>
                  <a:pt x="511" y="74"/>
                </a:lnTo>
                <a:lnTo>
                  <a:pt x="526" y="76"/>
                </a:lnTo>
                <a:lnTo>
                  <a:pt x="541" y="79"/>
                </a:lnTo>
                <a:lnTo>
                  <a:pt x="554" y="84"/>
                </a:lnTo>
                <a:lnTo>
                  <a:pt x="568" y="87"/>
                </a:lnTo>
                <a:lnTo>
                  <a:pt x="581" y="92"/>
                </a:lnTo>
                <a:lnTo>
                  <a:pt x="594" y="97"/>
                </a:lnTo>
                <a:lnTo>
                  <a:pt x="594" y="97"/>
                </a:lnTo>
                <a:lnTo>
                  <a:pt x="581" y="104"/>
                </a:lnTo>
                <a:lnTo>
                  <a:pt x="570" y="113"/>
                </a:lnTo>
                <a:lnTo>
                  <a:pt x="560" y="121"/>
                </a:lnTo>
                <a:lnTo>
                  <a:pt x="552" y="133"/>
                </a:lnTo>
                <a:lnTo>
                  <a:pt x="545" y="142"/>
                </a:lnTo>
                <a:lnTo>
                  <a:pt x="540" y="154"/>
                </a:lnTo>
                <a:lnTo>
                  <a:pt x="537" y="165"/>
                </a:lnTo>
                <a:lnTo>
                  <a:pt x="537" y="178"/>
                </a:lnTo>
                <a:lnTo>
                  <a:pt x="537" y="178"/>
                </a:lnTo>
                <a:lnTo>
                  <a:pt x="537" y="189"/>
                </a:lnTo>
                <a:lnTo>
                  <a:pt x="540" y="201"/>
                </a:lnTo>
                <a:lnTo>
                  <a:pt x="545" y="212"/>
                </a:lnTo>
                <a:lnTo>
                  <a:pt x="551" y="223"/>
                </a:lnTo>
                <a:lnTo>
                  <a:pt x="560" y="233"/>
                </a:lnTo>
                <a:lnTo>
                  <a:pt x="570" y="243"/>
                </a:lnTo>
                <a:lnTo>
                  <a:pt x="581" y="252"/>
                </a:lnTo>
                <a:lnTo>
                  <a:pt x="594" y="260"/>
                </a:lnTo>
                <a:lnTo>
                  <a:pt x="608" y="268"/>
                </a:lnTo>
                <a:lnTo>
                  <a:pt x="622" y="275"/>
                </a:lnTo>
                <a:lnTo>
                  <a:pt x="639" y="281"/>
                </a:lnTo>
                <a:lnTo>
                  <a:pt x="657" y="286"/>
                </a:lnTo>
                <a:lnTo>
                  <a:pt x="674" y="290"/>
                </a:lnTo>
                <a:lnTo>
                  <a:pt x="693" y="293"/>
                </a:lnTo>
                <a:lnTo>
                  <a:pt x="713" y="294"/>
                </a:lnTo>
                <a:lnTo>
                  <a:pt x="734" y="296"/>
                </a:lnTo>
                <a:lnTo>
                  <a:pt x="734" y="296"/>
                </a:lnTo>
                <a:lnTo>
                  <a:pt x="755" y="294"/>
                </a:lnTo>
                <a:lnTo>
                  <a:pt x="778" y="293"/>
                </a:lnTo>
                <a:lnTo>
                  <a:pt x="803" y="290"/>
                </a:lnTo>
                <a:lnTo>
                  <a:pt x="830" y="285"/>
                </a:lnTo>
                <a:lnTo>
                  <a:pt x="859" y="278"/>
                </a:lnTo>
                <a:lnTo>
                  <a:pt x="889" y="270"/>
                </a:lnTo>
                <a:lnTo>
                  <a:pt x="920" y="262"/>
                </a:lnTo>
                <a:lnTo>
                  <a:pt x="952" y="254"/>
                </a:lnTo>
                <a:lnTo>
                  <a:pt x="985" y="244"/>
                </a:lnTo>
                <a:lnTo>
                  <a:pt x="1018" y="233"/>
                </a:lnTo>
                <a:lnTo>
                  <a:pt x="1053" y="222"/>
                </a:lnTo>
                <a:lnTo>
                  <a:pt x="1088" y="210"/>
                </a:lnTo>
                <a:lnTo>
                  <a:pt x="1122" y="199"/>
                </a:lnTo>
                <a:lnTo>
                  <a:pt x="1155" y="186"/>
                </a:lnTo>
                <a:lnTo>
                  <a:pt x="1190" y="173"/>
                </a:lnTo>
                <a:lnTo>
                  <a:pt x="1225" y="162"/>
                </a:lnTo>
                <a:lnTo>
                  <a:pt x="1258" y="149"/>
                </a:lnTo>
                <a:lnTo>
                  <a:pt x="1291" y="136"/>
                </a:lnTo>
                <a:lnTo>
                  <a:pt x="1323" y="125"/>
                </a:lnTo>
                <a:lnTo>
                  <a:pt x="1353" y="112"/>
                </a:lnTo>
                <a:lnTo>
                  <a:pt x="1381" y="100"/>
                </a:lnTo>
                <a:lnTo>
                  <a:pt x="1410" y="89"/>
                </a:lnTo>
                <a:lnTo>
                  <a:pt x="1435" y="79"/>
                </a:lnTo>
                <a:lnTo>
                  <a:pt x="1459" y="70"/>
                </a:lnTo>
                <a:lnTo>
                  <a:pt x="1481" y="60"/>
                </a:lnTo>
                <a:lnTo>
                  <a:pt x="1501" y="52"/>
                </a:lnTo>
                <a:lnTo>
                  <a:pt x="1517" y="45"/>
                </a:lnTo>
                <a:lnTo>
                  <a:pt x="1531" y="39"/>
                </a:lnTo>
                <a:lnTo>
                  <a:pt x="1544" y="34"/>
                </a:lnTo>
                <a:lnTo>
                  <a:pt x="1552" y="31"/>
                </a:lnTo>
                <a:lnTo>
                  <a:pt x="1558" y="29"/>
                </a:lnTo>
                <a:lnTo>
                  <a:pt x="1560" y="27"/>
                </a:lnTo>
                <a:lnTo>
                  <a:pt x="1560" y="27"/>
                </a:lnTo>
                <a:lnTo>
                  <a:pt x="1567" y="26"/>
                </a:lnTo>
                <a:lnTo>
                  <a:pt x="1577" y="23"/>
                </a:lnTo>
                <a:lnTo>
                  <a:pt x="1586" y="21"/>
                </a:lnTo>
                <a:lnTo>
                  <a:pt x="1596" y="19"/>
                </a:lnTo>
                <a:lnTo>
                  <a:pt x="1605" y="18"/>
                </a:lnTo>
                <a:lnTo>
                  <a:pt x="1616" y="16"/>
                </a:lnTo>
                <a:lnTo>
                  <a:pt x="1624" y="15"/>
                </a:lnTo>
                <a:lnTo>
                  <a:pt x="1634" y="13"/>
                </a:lnTo>
                <a:lnTo>
                  <a:pt x="1634" y="13"/>
                </a:lnTo>
                <a:lnTo>
                  <a:pt x="1645" y="13"/>
                </a:lnTo>
                <a:lnTo>
                  <a:pt x="1656" y="11"/>
                </a:lnTo>
                <a:lnTo>
                  <a:pt x="1665" y="13"/>
                </a:lnTo>
                <a:lnTo>
                  <a:pt x="1676" y="15"/>
                </a:lnTo>
                <a:lnTo>
                  <a:pt x="1687" y="16"/>
                </a:lnTo>
                <a:lnTo>
                  <a:pt x="1697" y="19"/>
                </a:lnTo>
                <a:lnTo>
                  <a:pt x="1708" y="24"/>
                </a:lnTo>
                <a:lnTo>
                  <a:pt x="1717" y="27"/>
                </a:lnTo>
                <a:lnTo>
                  <a:pt x="1727" y="34"/>
                </a:lnTo>
                <a:lnTo>
                  <a:pt x="1735" y="39"/>
                </a:lnTo>
                <a:lnTo>
                  <a:pt x="1744" y="45"/>
                </a:lnTo>
                <a:lnTo>
                  <a:pt x="1752" y="52"/>
                </a:lnTo>
                <a:lnTo>
                  <a:pt x="1760" y="60"/>
                </a:lnTo>
                <a:lnTo>
                  <a:pt x="1768" y="66"/>
                </a:lnTo>
                <a:lnTo>
                  <a:pt x="1774" y="74"/>
                </a:lnTo>
                <a:lnTo>
                  <a:pt x="1781" y="82"/>
                </a:lnTo>
                <a:lnTo>
                  <a:pt x="1781" y="82"/>
                </a:lnTo>
                <a:lnTo>
                  <a:pt x="1785" y="73"/>
                </a:lnTo>
                <a:lnTo>
                  <a:pt x="1793" y="63"/>
                </a:lnTo>
                <a:lnTo>
                  <a:pt x="1803" y="55"/>
                </a:lnTo>
                <a:lnTo>
                  <a:pt x="1814" y="47"/>
                </a:lnTo>
                <a:lnTo>
                  <a:pt x="1828" y="42"/>
                </a:lnTo>
                <a:lnTo>
                  <a:pt x="1842" y="37"/>
                </a:lnTo>
                <a:lnTo>
                  <a:pt x="1858" y="34"/>
                </a:lnTo>
                <a:lnTo>
                  <a:pt x="1875" y="32"/>
                </a:lnTo>
                <a:lnTo>
                  <a:pt x="1875" y="32"/>
                </a:lnTo>
                <a:lnTo>
                  <a:pt x="1889" y="34"/>
                </a:lnTo>
                <a:lnTo>
                  <a:pt x="1904" y="36"/>
                </a:lnTo>
                <a:lnTo>
                  <a:pt x="1918" y="39"/>
                </a:lnTo>
                <a:lnTo>
                  <a:pt x="1929" y="44"/>
                </a:lnTo>
                <a:lnTo>
                  <a:pt x="1940" y="50"/>
                </a:lnTo>
                <a:lnTo>
                  <a:pt x="1951" y="57"/>
                </a:lnTo>
                <a:lnTo>
                  <a:pt x="1959" y="65"/>
                </a:lnTo>
                <a:lnTo>
                  <a:pt x="1965" y="73"/>
                </a:lnTo>
                <a:lnTo>
                  <a:pt x="1965" y="73"/>
                </a:lnTo>
                <a:lnTo>
                  <a:pt x="1948" y="81"/>
                </a:lnTo>
                <a:lnTo>
                  <a:pt x="1931" y="91"/>
                </a:lnTo>
                <a:lnTo>
                  <a:pt x="1916" y="100"/>
                </a:lnTo>
                <a:lnTo>
                  <a:pt x="1902" y="110"/>
                </a:lnTo>
                <a:lnTo>
                  <a:pt x="1893" y="123"/>
                </a:lnTo>
                <a:lnTo>
                  <a:pt x="1885" y="134"/>
                </a:lnTo>
                <a:lnTo>
                  <a:pt x="1878" y="147"/>
                </a:lnTo>
                <a:lnTo>
                  <a:pt x="1877" y="160"/>
                </a:lnTo>
                <a:lnTo>
                  <a:pt x="1877" y="160"/>
                </a:lnTo>
                <a:lnTo>
                  <a:pt x="1878" y="170"/>
                </a:lnTo>
                <a:lnTo>
                  <a:pt x="1880" y="178"/>
                </a:lnTo>
                <a:lnTo>
                  <a:pt x="1885" y="188"/>
                </a:lnTo>
                <a:lnTo>
                  <a:pt x="1889" y="196"/>
                </a:lnTo>
                <a:lnTo>
                  <a:pt x="1897" y="205"/>
                </a:lnTo>
                <a:lnTo>
                  <a:pt x="1905" y="213"/>
                </a:lnTo>
                <a:lnTo>
                  <a:pt x="1915" y="220"/>
                </a:lnTo>
                <a:lnTo>
                  <a:pt x="1926" y="228"/>
                </a:lnTo>
                <a:lnTo>
                  <a:pt x="1937" y="235"/>
                </a:lnTo>
                <a:lnTo>
                  <a:pt x="1949" y="239"/>
                </a:lnTo>
                <a:lnTo>
                  <a:pt x="1964" y="244"/>
                </a:lnTo>
                <a:lnTo>
                  <a:pt x="1978" y="249"/>
                </a:lnTo>
                <a:lnTo>
                  <a:pt x="1992" y="252"/>
                </a:lnTo>
                <a:lnTo>
                  <a:pt x="2008" y="254"/>
                </a:lnTo>
                <a:lnTo>
                  <a:pt x="2025" y="256"/>
                </a:lnTo>
                <a:lnTo>
                  <a:pt x="2041" y="257"/>
                </a:lnTo>
                <a:lnTo>
                  <a:pt x="2041" y="257"/>
                </a:lnTo>
                <a:lnTo>
                  <a:pt x="2058" y="256"/>
                </a:lnTo>
                <a:lnTo>
                  <a:pt x="2074" y="254"/>
                </a:lnTo>
                <a:lnTo>
                  <a:pt x="2092" y="252"/>
                </a:lnTo>
                <a:lnTo>
                  <a:pt x="2106" y="249"/>
                </a:lnTo>
                <a:lnTo>
                  <a:pt x="2122" y="244"/>
                </a:lnTo>
                <a:lnTo>
                  <a:pt x="2136" y="239"/>
                </a:lnTo>
                <a:lnTo>
                  <a:pt x="2148" y="235"/>
                </a:lnTo>
                <a:lnTo>
                  <a:pt x="2161" y="228"/>
                </a:lnTo>
                <a:lnTo>
                  <a:pt x="2172" y="220"/>
                </a:lnTo>
                <a:lnTo>
                  <a:pt x="2182" y="213"/>
                </a:lnTo>
                <a:lnTo>
                  <a:pt x="2189" y="205"/>
                </a:lnTo>
                <a:lnTo>
                  <a:pt x="2197" y="196"/>
                </a:lnTo>
                <a:lnTo>
                  <a:pt x="2202" y="188"/>
                </a:lnTo>
                <a:lnTo>
                  <a:pt x="2205" y="178"/>
                </a:lnTo>
                <a:lnTo>
                  <a:pt x="2207" y="170"/>
                </a:lnTo>
                <a:lnTo>
                  <a:pt x="2205" y="160"/>
                </a:lnTo>
                <a:lnTo>
                  <a:pt x="2205" y="160"/>
                </a:lnTo>
                <a:lnTo>
                  <a:pt x="2204" y="149"/>
                </a:lnTo>
                <a:lnTo>
                  <a:pt x="2199" y="139"/>
                </a:lnTo>
                <a:lnTo>
                  <a:pt x="2193" y="129"/>
                </a:lnTo>
                <a:lnTo>
                  <a:pt x="2186" y="120"/>
                </a:lnTo>
                <a:lnTo>
                  <a:pt x="2177" y="112"/>
                </a:lnTo>
                <a:lnTo>
                  <a:pt x="2167" y="102"/>
                </a:lnTo>
                <a:lnTo>
                  <a:pt x="2156" y="94"/>
                </a:lnTo>
                <a:lnTo>
                  <a:pt x="2145" y="86"/>
                </a:lnTo>
                <a:lnTo>
                  <a:pt x="2145" y="86"/>
                </a:lnTo>
                <a:lnTo>
                  <a:pt x="2155" y="76"/>
                </a:lnTo>
                <a:lnTo>
                  <a:pt x="2164" y="68"/>
                </a:lnTo>
                <a:lnTo>
                  <a:pt x="2175" y="60"/>
                </a:lnTo>
                <a:lnTo>
                  <a:pt x="2185" y="52"/>
                </a:lnTo>
                <a:lnTo>
                  <a:pt x="2197" y="45"/>
                </a:lnTo>
                <a:lnTo>
                  <a:pt x="2208" y="39"/>
                </a:lnTo>
                <a:lnTo>
                  <a:pt x="2221" y="32"/>
                </a:lnTo>
                <a:lnTo>
                  <a:pt x="2234" y="27"/>
                </a:lnTo>
                <a:lnTo>
                  <a:pt x="2246" y="23"/>
                </a:lnTo>
                <a:lnTo>
                  <a:pt x="2260" y="18"/>
                </a:lnTo>
                <a:lnTo>
                  <a:pt x="2275" y="15"/>
                </a:lnTo>
                <a:lnTo>
                  <a:pt x="2289" y="11"/>
                </a:lnTo>
                <a:lnTo>
                  <a:pt x="2301" y="10"/>
                </a:lnTo>
                <a:lnTo>
                  <a:pt x="2317" y="8"/>
                </a:lnTo>
                <a:lnTo>
                  <a:pt x="2331" y="6"/>
                </a:lnTo>
                <a:lnTo>
                  <a:pt x="2347" y="6"/>
                </a:lnTo>
                <a:lnTo>
                  <a:pt x="2347" y="6"/>
                </a:lnTo>
                <a:lnTo>
                  <a:pt x="2361" y="6"/>
                </a:lnTo>
                <a:lnTo>
                  <a:pt x="2376" y="8"/>
                </a:lnTo>
                <a:lnTo>
                  <a:pt x="2388" y="8"/>
                </a:lnTo>
                <a:lnTo>
                  <a:pt x="2402" y="11"/>
                </a:lnTo>
                <a:lnTo>
                  <a:pt x="2415" y="13"/>
                </a:lnTo>
                <a:lnTo>
                  <a:pt x="2429" y="16"/>
                </a:lnTo>
                <a:lnTo>
                  <a:pt x="2442" y="21"/>
                </a:lnTo>
                <a:lnTo>
                  <a:pt x="2455" y="24"/>
                </a:lnTo>
                <a:lnTo>
                  <a:pt x="2466" y="29"/>
                </a:lnTo>
                <a:lnTo>
                  <a:pt x="2478" y="34"/>
                </a:lnTo>
                <a:lnTo>
                  <a:pt x="2489" y="40"/>
                </a:lnTo>
                <a:lnTo>
                  <a:pt x="2500" y="45"/>
                </a:lnTo>
                <a:lnTo>
                  <a:pt x="2510" y="52"/>
                </a:lnTo>
                <a:lnTo>
                  <a:pt x="2521" y="58"/>
                </a:lnTo>
                <a:lnTo>
                  <a:pt x="2530" y="66"/>
                </a:lnTo>
                <a:lnTo>
                  <a:pt x="2540" y="73"/>
                </a:lnTo>
                <a:lnTo>
                  <a:pt x="2540" y="73"/>
                </a:lnTo>
                <a:lnTo>
                  <a:pt x="2535" y="82"/>
                </a:lnTo>
                <a:lnTo>
                  <a:pt x="2530" y="94"/>
                </a:lnTo>
                <a:lnTo>
                  <a:pt x="2526" y="104"/>
                </a:lnTo>
                <a:lnTo>
                  <a:pt x="2522" y="115"/>
                </a:lnTo>
                <a:lnTo>
                  <a:pt x="2521" y="128"/>
                </a:lnTo>
                <a:lnTo>
                  <a:pt x="2518" y="139"/>
                </a:lnTo>
                <a:lnTo>
                  <a:pt x="2518" y="150"/>
                </a:lnTo>
                <a:lnTo>
                  <a:pt x="2516" y="162"/>
                </a:lnTo>
                <a:lnTo>
                  <a:pt x="2516" y="162"/>
                </a:lnTo>
                <a:lnTo>
                  <a:pt x="2518" y="180"/>
                </a:lnTo>
                <a:lnTo>
                  <a:pt x="2521" y="196"/>
                </a:lnTo>
                <a:lnTo>
                  <a:pt x="2524" y="212"/>
                </a:lnTo>
                <a:lnTo>
                  <a:pt x="2530" y="226"/>
                </a:lnTo>
                <a:lnTo>
                  <a:pt x="2538" y="239"/>
                </a:lnTo>
                <a:lnTo>
                  <a:pt x="2548" y="251"/>
                </a:lnTo>
                <a:lnTo>
                  <a:pt x="2557" y="262"/>
                </a:lnTo>
                <a:lnTo>
                  <a:pt x="2568" y="272"/>
                </a:lnTo>
                <a:lnTo>
                  <a:pt x="2581" y="280"/>
                </a:lnTo>
                <a:lnTo>
                  <a:pt x="2593" y="285"/>
                </a:lnTo>
                <a:lnTo>
                  <a:pt x="2608" y="290"/>
                </a:lnTo>
                <a:lnTo>
                  <a:pt x="2623" y="293"/>
                </a:lnTo>
                <a:lnTo>
                  <a:pt x="2638" y="293"/>
                </a:lnTo>
                <a:lnTo>
                  <a:pt x="2655" y="293"/>
                </a:lnTo>
                <a:lnTo>
                  <a:pt x="2671" y="290"/>
                </a:lnTo>
                <a:lnTo>
                  <a:pt x="2687" y="283"/>
                </a:lnTo>
                <a:lnTo>
                  <a:pt x="2687" y="283"/>
                </a:lnTo>
                <a:lnTo>
                  <a:pt x="2699" y="278"/>
                </a:lnTo>
                <a:lnTo>
                  <a:pt x="2710" y="273"/>
                </a:lnTo>
                <a:lnTo>
                  <a:pt x="2721" y="265"/>
                </a:lnTo>
                <a:lnTo>
                  <a:pt x="2729" y="259"/>
                </a:lnTo>
                <a:lnTo>
                  <a:pt x="2739" y="249"/>
                </a:lnTo>
                <a:lnTo>
                  <a:pt x="2745" y="241"/>
                </a:lnTo>
                <a:lnTo>
                  <a:pt x="2751" y="231"/>
                </a:lnTo>
                <a:lnTo>
                  <a:pt x="2756" y="220"/>
                </a:lnTo>
                <a:lnTo>
                  <a:pt x="2759" y="210"/>
                </a:lnTo>
                <a:lnTo>
                  <a:pt x="2761" y="199"/>
                </a:lnTo>
                <a:lnTo>
                  <a:pt x="2761" y="188"/>
                </a:lnTo>
                <a:lnTo>
                  <a:pt x="2761" y="176"/>
                </a:lnTo>
                <a:lnTo>
                  <a:pt x="2758" y="165"/>
                </a:lnTo>
                <a:lnTo>
                  <a:pt x="2753" y="154"/>
                </a:lnTo>
                <a:lnTo>
                  <a:pt x="2747" y="142"/>
                </a:lnTo>
                <a:lnTo>
                  <a:pt x="2737" y="131"/>
                </a:lnTo>
                <a:lnTo>
                  <a:pt x="2737" y="131"/>
                </a:lnTo>
                <a:lnTo>
                  <a:pt x="2729" y="123"/>
                </a:lnTo>
                <a:lnTo>
                  <a:pt x="2721" y="116"/>
                </a:lnTo>
                <a:lnTo>
                  <a:pt x="2713" y="112"/>
                </a:lnTo>
                <a:lnTo>
                  <a:pt x="2704" y="107"/>
                </a:lnTo>
                <a:lnTo>
                  <a:pt x="2695" y="104"/>
                </a:lnTo>
                <a:lnTo>
                  <a:pt x="2685" y="102"/>
                </a:lnTo>
                <a:lnTo>
                  <a:pt x="2676" y="100"/>
                </a:lnTo>
                <a:lnTo>
                  <a:pt x="2666" y="102"/>
                </a:lnTo>
                <a:lnTo>
                  <a:pt x="2657" y="102"/>
                </a:lnTo>
                <a:lnTo>
                  <a:pt x="2647" y="105"/>
                </a:lnTo>
                <a:lnTo>
                  <a:pt x="2639" y="108"/>
                </a:lnTo>
                <a:lnTo>
                  <a:pt x="2630" y="113"/>
                </a:lnTo>
                <a:lnTo>
                  <a:pt x="2623" y="120"/>
                </a:lnTo>
                <a:lnTo>
                  <a:pt x="2616" y="126"/>
                </a:lnTo>
                <a:lnTo>
                  <a:pt x="2609" y="136"/>
                </a:lnTo>
                <a:lnTo>
                  <a:pt x="2605" y="146"/>
                </a:lnTo>
                <a:lnTo>
                  <a:pt x="2605" y="146"/>
                </a:lnTo>
                <a:lnTo>
                  <a:pt x="2601" y="155"/>
                </a:lnTo>
                <a:lnTo>
                  <a:pt x="2600" y="165"/>
                </a:lnTo>
                <a:lnTo>
                  <a:pt x="2598" y="173"/>
                </a:lnTo>
                <a:lnTo>
                  <a:pt x="2598" y="183"/>
                </a:lnTo>
                <a:lnTo>
                  <a:pt x="2600" y="191"/>
                </a:lnTo>
                <a:lnTo>
                  <a:pt x="2601" y="199"/>
                </a:lnTo>
                <a:lnTo>
                  <a:pt x="2605" y="205"/>
                </a:lnTo>
                <a:lnTo>
                  <a:pt x="2608" y="210"/>
                </a:lnTo>
                <a:lnTo>
                  <a:pt x="2608" y="210"/>
                </a:lnTo>
                <a:lnTo>
                  <a:pt x="2614" y="218"/>
                </a:lnTo>
                <a:lnTo>
                  <a:pt x="2620" y="220"/>
                </a:lnTo>
                <a:lnTo>
                  <a:pt x="2625" y="218"/>
                </a:lnTo>
                <a:lnTo>
                  <a:pt x="2630" y="213"/>
                </a:lnTo>
                <a:lnTo>
                  <a:pt x="2630" y="209"/>
                </a:lnTo>
                <a:lnTo>
                  <a:pt x="2630" y="202"/>
                </a:lnTo>
                <a:lnTo>
                  <a:pt x="2625" y="199"/>
                </a:lnTo>
                <a:lnTo>
                  <a:pt x="2617" y="201"/>
                </a:lnTo>
                <a:lnTo>
                  <a:pt x="2614" y="196"/>
                </a:lnTo>
                <a:lnTo>
                  <a:pt x="2612" y="191"/>
                </a:lnTo>
                <a:lnTo>
                  <a:pt x="2612" y="191"/>
                </a:lnTo>
                <a:lnTo>
                  <a:pt x="2611" y="173"/>
                </a:lnTo>
                <a:lnTo>
                  <a:pt x="2612" y="157"/>
                </a:lnTo>
                <a:lnTo>
                  <a:pt x="2617" y="142"/>
                </a:lnTo>
                <a:lnTo>
                  <a:pt x="2625" y="131"/>
                </a:lnTo>
                <a:lnTo>
                  <a:pt x="2636" y="121"/>
                </a:lnTo>
                <a:lnTo>
                  <a:pt x="2649" y="115"/>
                </a:lnTo>
                <a:lnTo>
                  <a:pt x="2665" y="112"/>
                </a:lnTo>
                <a:lnTo>
                  <a:pt x="2682" y="112"/>
                </a:lnTo>
                <a:lnTo>
                  <a:pt x="2682" y="112"/>
                </a:lnTo>
                <a:lnTo>
                  <a:pt x="2695" y="115"/>
                </a:lnTo>
                <a:lnTo>
                  <a:pt x="2704" y="120"/>
                </a:lnTo>
                <a:lnTo>
                  <a:pt x="2713" y="125"/>
                </a:lnTo>
                <a:lnTo>
                  <a:pt x="2723" y="131"/>
                </a:lnTo>
                <a:lnTo>
                  <a:pt x="2731" y="139"/>
                </a:lnTo>
                <a:lnTo>
                  <a:pt x="2737" y="147"/>
                </a:lnTo>
                <a:lnTo>
                  <a:pt x="2742" y="155"/>
                </a:lnTo>
                <a:lnTo>
                  <a:pt x="2747" y="165"/>
                </a:lnTo>
                <a:lnTo>
                  <a:pt x="2750" y="175"/>
                </a:lnTo>
                <a:lnTo>
                  <a:pt x="2751" y="186"/>
                </a:lnTo>
                <a:lnTo>
                  <a:pt x="2751" y="196"/>
                </a:lnTo>
                <a:lnTo>
                  <a:pt x="2750" y="207"/>
                </a:lnTo>
                <a:lnTo>
                  <a:pt x="2747" y="217"/>
                </a:lnTo>
                <a:lnTo>
                  <a:pt x="2742" y="228"/>
                </a:lnTo>
                <a:lnTo>
                  <a:pt x="2737" y="238"/>
                </a:lnTo>
                <a:lnTo>
                  <a:pt x="2729" y="247"/>
                </a:lnTo>
                <a:lnTo>
                  <a:pt x="2729" y="247"/>
                </a:lnTo>
                <a:lnTo>
                  <a:pt x="2715" y="259"/>
                </a:lnTo>
                <a:lnTo>
                  <a:pt x="2699" y="268"/>
                </a:lnTo>
                <a:lnTo>
                  <a:pt x="2683" y="275"/>
                </a:lnTo>
                <a:lnTo>
                  <a:pt x="2668" y="280"/>
                </a:lnTo>
                <a:lnTo>
                  <a:pt x="2652" y="283"/>
                </a:lnTo>
                <a:lnTo>
                  <a:pt x="2636" y="283"/>
                </a:lnTo>
                <a:lnTo>
                  <a:pt x="2620" y="281"/>
                </a:lnTo>
                <a:lnTo>
                  <a:pt x="2606" y="278"/>
                </a:lnTo>
                <a:lnTo>
                  <a:pt x="2592" y="273"/>
                </a:lnTo>
                <a:lnTo>
                  <a:pt x="2578" y="265"/>
                </a:lnTo>
                <a:lnTo>
                  <a:pt x="2565" y="257"/>
                </a:lnTo>
                <a:lnTo>
                  <a:pt x="2554" y="246"/>
                </a:lnTo>
                <a:lnTo>
                  <a:pt x="2545" y="231"/>
                </a:lnTo>
                <a:lnTo>
                  <a:pt x="2537" y="217"/>
                </a:lnTo>
                <a:lnTo>
                  <a:pt x="2530" y="199"/>
                </a:lnTo>
                <a:lnTo>
                  <a:pt x="2527" y="181"/>
                </a:lnTo>
                <a:lnTo>
                  <a:pt x="2527" y="181"/>
                </a:lnTo>
                <a:lnTo>
                  <a:pt x="2526" y="170"/>
                </a:lnTo>
                <a:lnTo>
                  <a:pt x="2527" y="157"/>
                </a:lnTo>
                <a:lnTo>
                  <a:pt x="2527" y="144"/>
                </a:lnTo>
                <a:lnTo>
                  <a:pt x="2530" y="129"/>
                </a:lnTo>
                <a:lnTo>
                  <a:pt x="2534" y="115"/>
                </a:lnTo>
                <a:lnTo>
                  <a:pt x="2537" y="102"/>
                </a:lnTo>
                <a:lnTo>
                  <a:pt x="2541" y="89"/>
                </a:lnTo>
                <a:lnTo>
                  <a:pt x="2548" y="81"/>
                </a:lnTo>
                <a:lnTo>
                  <a:pt x="2548" y="81"/>
                </a:lnTo>
                <a:lnTo>
                  <a:pt x="2548" y="81"/>
                </a:lnTo>
                <a:lnTo>
                  <a:pt x="2548" y="81"/>
                </a:lnTo>
                <a:lnTo>
                  <a:pt x="2548" y="81"/>
                </a:lnTo>
                <a:lnTo>
                  <a:pt x="2548" y="81"/>
                </a:lnTo>
                <a:lnTo>
                  <a:pt x="2548" y="81"/>
                </a:lnTo>
                <a:lnTo>
                  <a:pt x="2556" y="73"/>
                </a:lnTo>
                <a:lnTo>
                  <a:pt x="2564" y="65"/>
                </a:lnTo>
                <a:lnTo>
                  <a:pt x="2571" y="57"/>
                </a:lnTo>
                <a:lnTo>
                  <a:pt x="2579" y="49"/>
                </a:lnTo>
                <a:lnTo>
                  <a:pt x="2589" y="42"/>
                </a:lnTo>
                <a:lnTo>
                  <a:pt x="2598" y="36"/>
                </a:lnTo>
                <a:lnTo>
                  <a:pt x="2608" y="29"/>
                </a:lnTo>
                <a:lnTo>
                  <a:pt x="2617" y="23"/>
                </a:lnTo>
                <a:lnTo>
                  <a:pt x="2628" y="18"/>
                </a:lnTo>
                <a:lnTo>
                  <a:pt x="2639" y="13"/>
                </a:lnTo>
                <a:lnTo>
                  <a:pt x="2649" y="10"/>
                </a:lnTo>
                <a:lnTo>
                  <a:pt x="2660" y="6"/>
                </a:lnTo>
                <a:lnTo>
                  <a:pt x="2672" y="3"/>
                </a:lnTo>
                <a:lnTo>
                  <a:pt x="2683" y="2"/>
                </a:lnTo>
                <a:lnTo>
                  <a:pt x="2695" y="0"/>
                </a:lnTo>
                <a:lnTo>
                  <a:pt x="2707" y="0"/>
                </a:lnTo>
                <a:lnTo>
                  <a:pt x="2707" y="0"/>
                </a:lnTo>
                <a:lnTo>
                  <a:pt x="2728" y="3"/>
                </a:lnTo>
                <a:lnTo>
                  <a:pt x="2747" y="6"/>
                </a:lnTo>
                <a:lnTo>
                  <a:pt x="2766" y="13"/>
                </a:lnTo>
                <a:lnTo>
                  <a:pt x="2781" y="21"/>
                </a:lnTo>
                <a:lnTo>
                  <a:pt x="2796" y="31"/>
                </a:lnTo>
                <a:lnTo>
                  <a:pt x="2808" y="42"/>
                </a:lnTo>
                <a:lnTo>
                  <a:pt x="2819" y="53"/>
                </a:lnTo>
                <a:lnTo>
                  <a:pt x="2830" y="66"/>
                </a:lnTo>
                <a:lnTo>
                  <a:pt x="2840" y="79"/>
                </a:lnTo>
                <a:lnTo>
                  <a:pt x="2848" y="94"/>
                </a:lnTo>
                <a:lnTo>
                  <a:pt x="2854" y="108"/>
                </a:lnTo>
                <a:lnTo>
                  <a:pt x="2860" y="121"/>
                </a:lnTo>
                <a:lnTo>
                  <a:pt x="2867" y="136"/>
                </a:lnTo>
                <a:lnTo>
                  <a:pt x="2871" y="150"/>
                </a:lnTo>
                <a:lnTo>
                  <a:pt x="2876" y="163"/>
                </a:lnTo>
                <a:lnTo>
                  <a:pt x="2879" y="176"/>
                </a:lnTo>
                <a:lnTo>
                  <a:pt x="2879" y="176"/>
                </a:lnTo>
                <a:lnTo>
                  <a:pt x="2884" y="163"/>
                </a:lnTo>
                <a:lnTo>
                  <a:pt x="2887" y="150"/>
                </a:lnTo>
                <a:lnTo>
                  <a:pt x="2890" y="136"/>
                </a:lnTo>
                <a:lnTo>
                  <a:pt x="2895" y="121"/>
                </a:lnTo>
                <a:lnTo>
                  <a:pt x="2900" y="108"/>
                </a:lnTo>
                <a:lnTo>
                  <a:pt x="2906" y="94"/>
                </a:lnTo>
                <a:lnTo>
                  <a:pt x="2914" y="79"/>
                </a:lnTo>
                <a:lnTo>
                  <a:pt x="2922" y="66"/>
                </a:lnTo>
                <a:lnTo>
                  <a:pt x="2931" y="53"/>
                </a:lnTo>
                <a:lnTo>
                  <a:pt x="2942" y="42"/>
                </a:lnTo>
                <a:lnTo>
                  <a:pt x="2955" y="31"/>
                </a:lnTo>
                <a:lnTo>
                  <a:pt x="2971" y="21"/>
                </a:lnTo>
                <a:lnTo>
                  <a:pt x="2988" y="13"/>
                </a:lnTo>
                <a:lnTo>
                  <a:pt x="3007" y="6"/>
                </a:lnTo>
                <a:lnTo>
                  <a:pt x="3028" y="2"/>
                </a:lnTo>
                <a:lnTo>
                  <a:pt x="3053" y="0"/>
                </a:lnTo>
                <a:lnTo>
                  <a:pt x="3053" y="0"/>
                </a:lnTo>
                <a:lnTo>
                  <a:pt x="3064" y="0"/>
                </a:lnTo>
                <a:lnTo>
                  <a:pt x="3077" y="2"/>
                </a:lnTo>
                <a:lnTo>
                  <a:pt x="3088" y="3"/>
                </a:lnTo>
                <a:lnTo>
                  <a:pt x="3099" y="5"/>
                </a:lnTo>
                <a:lnTo>
                  <a:pt x="3110" y="8"/>
                </a:lnTo>
                <a:lnTo>
                  <a:pt x="3121" y="13"/>
                </a:lnTo>
                <a:lnTo>
                  <a:pt x="3130" y="18"/>
                </a:lnTo>
                <a:lnTo>
                  <a:pt x="3141" y="23"/>
                </a:lnTo>
                <a:lnTo>
                  <a:pt x="3151" y="29"/>
                </a:lnTo>
                <a:lnTo>
                  <a:pt x="3160" y="34"/>
                </a:lnTo>
                <a:lnTo>
                  <a:pt x="3170" y="42"/>
                </a:lnTo>
                <a:lnTo>
                  <a:pt x="3179" y="49"/>
                </a:lnTo>
                <a:lnTo>
                  <a:pt x="3187" y="57"/>
                </a:lnTo>
                <a:lnTo>
                  <a:pt x="3195" y="65"/>
                </a:lnTo>
                <a:lnTo>
                  <a:pt x="3203" y="73"/>
                </a:lnTo>
                <a:lnTo>
                  <a:pt x="3211" y="81"/>
                </a:lnTo>
                <a:lnTo>
                  <a:pt x="3211" y="81"/>
                </a:lnTo>
                <a:lnTo>
                  <a:pt x="3211" y="81"/>
                </a:lnTo>
                <a:lnTo>
                  <a:pt x="3211" y="81"/>
                </a:lnTo>
                <a:lnTo>
                  <a:pt x="3211" y="81"/>
                </a:lnTo>
                <a:lnTo>
                  <a:pt x="3212" y="81"/>
                </a:lnTo>
                <a:lnTo>
                  <a:pt x="3212" y="81"/>
                </a:lnTo>
                <a:lnTo>
                  <a:pt x="3217" y="89"/>
                </a:lnTo>
                <a:lnTo>
                  <a:pt x="3222" y="100"/>
                </a:lnTo>
                <a:lnTo>
                  <a:pt x="3226" y="115"/>
                </a:lnTo>
                <a:lnTo>
                  <a:pt x="3230" y="128"/>
                </a:lnTo>
                <a:lnTo>
                  <a:pt x="3231" y="142"/>
                </a:lnTo>
                <a:lnTo>
                  <a:pt x="3231" y="157"/>
                </a:lnTo>
                <a:lnTo>
                  <a:pt x="3233" y="170"/>
                </a:lnTo>
                <a:lnTo>
                  <a:pt x="3231" y="181"/>
                </a:lnTo>
                <a:lnTo>
                  <a:pt x="3231" y="181"/>
                </a:lnTo>
                <a:lnTo>
                  <a:pt x="3228" y="199"/>
                </a:lnTo>
                <a:lnTo>
                  <a:pt x="3222" y="217"/>
                </a:lnTo>
                <a:lnTo>
                  <a:pt x="3214" y="231"/>
                </a:lnTo>
                <a:lnTo>
                  <a:pt x="3204" y="246"/>
                </a:lnTo>
                <a:lnTo>
                  <a:pt x="3193" y="257"/>
                </a:lnTo>
                <a:lnTo>
                  <a:pt x="3181" y="265"/>
                </a:lnTo>
                <a:lnTo>
                  <a:pt x="3167" y="273"/>
                </a:lnTo>
                <a:lnTo>
                  <a:pt x="3152" y="278"/>
                </a:lnTo>
                <a:lnTo>
                  <a:pt x="3138" y="281"/>
                </a:lnTo>
                <a:lnTo>
                  <a:pt x="3122" y="283"/>
                </a:lnTo>
                <a:lnTo>
                  <a:pt x="3107" y="283"/>
                </a:lnTo>
                <a:lnTo>
                  <a:pt x="3091" y="280"/>
                </a:lnTo>
                <a:lnTo>
                  <a:pt x="3075" y="275"/>
                </a:lnTo>
                <a:lnTo>
                  <a:pt x="3059" y="268"/>
                </a:lnTo>
                <a:lnTo>
                  <a:pt x="3043" y="259"/>
                </a:lnTo>
                <a:lnTo>
                  <a:pt x="3029" y="247"/>
                </a:lnTo>
                <a:lnTo>
                  <a:pt x="3029" y="247"/>
                </a:lnTo>
                <a:lnTo>
                  <a:pt x="3021" y="238"/>
                </a:lnTo>
                <a:lnTo>
                  <a:pt x="3017" y="228"/>
                </a:lnTo>
                <a:lnTo>
                  <a:pt x="3012" y="217"/>
                </a:lnTo>
                <a:lnTo>
                  <a:pt x="3009" y="207"/>
                </a:lnTo>
                <a:lnTo>
                  <a:pt x="3007" y="196"/>
                </a:lnTo>
                <a:lnTo>
                  <a:pt x="3007" y="186"/>
                </a:lnTo>
                <a:lnTo>
                  <a:pt x="3009" y="175"/>
                </a:lnTo>
                <a:lnTo>
                  <a:pt x="3012" y="165"/>
                </a:lnTo>
                <a:lnTo>
                  <a:pt x="3017" y="155"/>
                </a:lnTo>
                <a:lnTo>
                  <a:pt x="3021" y="147"/>
                </a:lnTo>
                <a:lnTo>
                  <a:pt x="3028" y="139"/>
                </a:lnTo>
                <a:lnTo>
                  <a:pt x="3035" y="131"/>
                </a:lnTo>
                <a:lnTo>
                  <a:pt x="3045" y="125"/>
                </a:lnTo>
                <a:lnTo>
                  <a:pt x="3054" y="120"/>
                </a:lnTo>
                <a:lnTo>
                  <a:pt x="3064" y="115"/>
                </a:lnTo>
                <a:lnTo>
                  <a:pt x="3077" y="112"/>
                </a:lnTo>
                <a:lnTo>
                  <a:pt x="3077" y="112"/>
                </a:lnTo>
                <a:lnTo>
                  <a:pt x="3094" y="112"/>
                </a:lnTo>
                <a:lnTo>
                  <a:pt x="3110" y="115"/>
                </a:lnTo>
                <a:lnTo>
                  <a:pt x="3122" y="121"/>
                </a:lnTo>
                <a:lnTo>
                  <a:pt x="3133" y="131"/>
                </a:lnTo>
                <a:lnTo>
                  <a:pt x="3141" y="142"/>
                </a:lnTo>
                <a:lnTo>
                  <a:pt x="3146" y="157"/>
                </a:lnTo>
                <a:lnTo>
                  <a:pt x="3148" y="173"/>
                </a:lnTo>
                <a:lnTo>
                  <a:pt x="3146" y="191"/>
                </a:lnTo>
                <a:lnTo>
                  <a:pt x="3144" y="196"/>
                </a:lnTo>
                <a:lnTo>
                  <a:pt x="3141" y="201"/>
                </a:lnTo>
                <a:lnTo>
                  <a:pt x="3141" y="201"/>
                </a:lnTo>
                <a:lnTo>
                  <a:pt x="3133" y="199"/>
                </a:lnTo>
                <a:lnTo>
                  <a:pt x="3129" y="202"/>
                </a:lnTo>
                <a:lnTo>
                  <a:pt x="3129" y="209"/>
                </a:lnTo>
                <a:lnTo>
                  <a:pt x="3130" y="213"/>
                </a:lnTo>
                <a:lnTo>
                  <a:pt x="3133" y="218"/>
                </a:lnTo>
                <a:lnTo>
                  <a:pt x="3138" y="220"/>
                </a:lnTo>
                <a:lnTo>
                  <a:pt x="3144" y="218"/>
                </a:lnTo>
                <a:lnTo>
                  <a:pt x="3151" y="210"/>
                </a:lnTo>
                <a:lnTo>
                  <a:pt x="3151" y="210"/>
                </a:lnTo>
                <a:lnTo>
                  <a:pt x="3154" y="205"/>
                </a:lnTo>
                <a:lnTo>
                  <a:pt x="3157" y="199"/>
                </a:lnTo>
                <a:lnTo>
                  <a:pt x="3159" y="191"/>
                </a:lnTo>
                <a:lnTo>
                  <a:pt x="3160" y="183"/>
                </a:lnTo>
                <a:lnTo>
                  <a:pt x="3160" y="173"/>
                </a:lnTo>
                <a:lnTo>
                  <a:pt x="3159" y="165"/>
                </a:lnTo>
                <a:lnTo>
                  <a:pt x="3157" y="155"/>
                </a:lnTo>
                <a:lnTo>
                  <a:pt x="3154" y="146"/>
                </a:lnTo>
                <a:lnTo>
                  <a:pt x="3154" y="146"/>
                </a:lnTo>
                <a:lnTo>
                  <a:pt x="3149" y="136"/>
                </a:lnTo>
                <a:lnTo>
                  <a:pt x="3143" y="126"/>
                </a:lnTo>
                <a:lnTo>
                  <a:pt x="3135" y="120"/>
                </a:lnTo>
                <a:lnTo>
                  <a:pt x="3129" y="113"/>
                </a:lnTo>
                <a:lnTo>
                  <a:pt x="3119" y="108"/>
                </a:lnTo>
                <a:lnTo>
                  <a:pt x="3111" y="105"/>
                </a:lnTo>
                <a:lnTo>
                  <a:pt x="3102" y="102"/>
                </a:lnTo>
                <a:lnTo>
                  <a:pt x="3092" y="102"/>
                </a:lnTo>
                <a:lnTo>
                  <a:pt x="3083" y="100"/>
                </a:lnTo>
                <a:lnTo>
                  <a:pt x="3073" y="102"/>
                </a:lnTo>
                <a:lnTo>
                  <a:pt x="3064" y="104"/>
                </a:lnTo>
                <a:lnTo>
                  <a:pt x="3054" y="107"/>
                </a:lnTo>
                <a:lnTo>
                  <a:pt x="3045" y="112"/>
                </a:lnTo>
                <a:lnTo>
                  <a:pt x="3037" y="116"/>
                </a:lnTo>
                <a:lnTo>
                  <a:pt x="3029" y="123"/>
                </a:lnTo>
                <a:lnTo>
                  <a:pt x="3021" y="131"/>
                </a:lnTo>
                <a:lnTo>
                  <a:pt x="3021" y="131"/>
                </a:lnTo>
                <a:lnTo>
                  <a:pt x="3012" y="142"/>
                </a:lnTo>
                <a:lnTo>
                  <a:pt x="3005" y="154"/>
                </a:lnTo>
                <a:lnTo>
                  <a:pt x="3001" y="165"/>
                </a:lnTo>
                <a:lnTo>
                  <a:pt x="2998" y="176"/>
                </a:lnTo>
                <a:lnTo>
                  <a:pt x="2998" y="188"/>
                </a:lnTo>
                <a:lnTo>
                  <a:pt x="2998" y="199"/>
                </a:lnTo>
                <a:lnTo>
                  <a:pt x="2999" y="210"/>
                </a:lnTo>
                <a:lnTo>
                  <a:pt x="3002" y="220"/>
                </a:lnTo>
                <a:lnTo>
                  <a:pt x="3007" y="231"/>
                </a:lnTo>
                <a:lnTo>
                  <a:pt x="3013" y="241"/>
                </a:lnTo>
                <a:lnTo>
                  <a:pt x="3020" y="249"/>
                </a:lnTo>
                <a:lnTo>
                  <a:pt x="3029" y="259"/>
                </a:lnTo>
                <a:lnTo>
                  <a:pt x="3037" y="265"/>
                </a:lnTo>
                <a:lnTo>
                  <a:pt x="3048" y="273"/>
                </a:lnTo>
                <a:lnTo>
                  <a:pt x="3059" y="278"/>
                </a:lnTo>
                <a:lnTo>
                  <a:pt x="3072" y="283"/>
                </a:lnTo>
                <a:lnTo>
                  <a:pt x="3072" y="283"/>
                </a:lnTo>
                <a:lnTo>
                  <a:pt x="3088" y="290"/>
                </a:lnTo>
                <a:lnTo>
                  <a:pt x="3103" y="293"/>
                </a:lnTo>
                <a:lnTo>
                  <a:pt x="3121" y="293"/>
                </a:lnTo>
                <a:lnTo>
                  <a:pt x="3135" y="293"/>
                </a:lnTo>
                <a:lnTo>
                  <a:pt x="3151" y="290"/>
                </a:lnTo>
                <a:lnTo>
                  <a:pt x="3165" y="285"/>
                </a:lnTo>
                <a:lnTo>
                  <a:pt x="3178" y="280"/>
                </a:lnTo>
                <a:lnTo>
                  <a:pt x="3190" y="272"/>
                </a:lnTo>
                <a:lnTo>
                  <a:pt x="3201" y="262"/>
                </a:lnTo>
                <a:lnTo>
                  <a:pt x="3211" y="251"/>
                </a:lnTo>
                <a:lnTo>
                  <a:pt x="3220" y="239"/>
                </a:lnTo>
                <a:lnTo>
                  <a:pt x="3228" y="226"/>
                </a:lnTo>
                <a:lnTo>
                  <a:pt x="3234" y="212"/>
                </a:lnTo>
                <a:lnTo>
                  <a:pt x="3238" y="196"/>
                </a:lnTo>
                <a:lnTo>
                  <a:pt x="3241" y="180"/>
                </a:lnTo>
                <a:lnTo>
                  <a:pt x="3242" y="162"/>
                </a:lnTo>
                <a:lnTo>
                  <a:pt x="3242" y="162"/>
                </a:lnTo>
                <a:lnTo>
                  <a:pt x="3241" y="150"/>
                </a:lnTo>
                <a:lnTo>
                  <a:pt x="3241" y="139"/>
                </a:lnTo>
                <a:lnTo>
                  <a:pt x="3238" y="128"/>
                </a:lnTo>
                <a:lnTo>
                  <a:pt x="3236" y="115"/>
                </a:lnTo>
                <a:lnTo>
                  <a:pt x="3233" y="104"/>
                </a:lnTo>
                <a:lnTo>
                  <a:pt x="3228" y="94"/>
                </a:lnTo>
                <a:lnTo>
                  <a:pt x="3225" y="82"/>
                </a:lnTo>
                <a:lnTo>
                  <a:pt x="3220" y="73"/>
                </a:lnTo>
                <a:lnTo>
                  <a:pt x="3220" y="73"/>
                </a:lnTo>
                <a:lnTo>
                  <a:pt x="3228" y="66"/>
                </a:lnTo>
                <a:lnTo>
                  <a:pt x="3238" y="58"/>
                </a:lnTo>
                <a:lnTo>
                  <a:pt x="3249" y="52"/>
                </a:lnTo>
                <a:lnTo>
                  <a:pt x="3258" y="45"/>
                </a:lnTo>
                <a:lnTo>
                  <a:pt x="3269" y="39"/>
                </a:lnTo>
                <a:lnTo>
                  <a:pt x="3282" y="34"/>
                </a:lnTo>
                <a:lnTo>
                  <a:pt x="3293" y="29"/>
                </a:lnTo>
                <a:lnTo>
                  <a:pt x="3305" y="24"/>
                </a:lnTo>
                <a:lnTo>
                  <a:pt x="3318" y="19"/>
                </a:lnTo>
                <a:lnTo>
                  <a:pt x="3331" y="16"/>
                </a:lnTo>
                <a:lnTo>
                  <a:pt x="3343" y="13"/>
                </a:lnTo>
                <a:lnTo>
                  <a:pt x="3356" y="11"/>
                </a:lnTo>
                <a:lnTo>
                  <a:pt x="3370" y="8"/>
                </a:lnTo>
                <a:lnTo>
                  <a:pt x="3384" y="6"/>
                </a:lnTo>
                <a:lnTo>
                  <a:pt x="3399" y="6"/>
                </a:lnTo>
                <a:lnTo>
                  <a:pt x="3413" y="6"/>
                </a:lnTo>
                <a:lnTo>
                  <a:pt x="3413" y="6"/>
                </a:lnTo>
                <a:lnTo>
                  <a:pt x="3427" y="6"/>
                </a:lnTo>
                <a:lnTo>
                  <a:pt x="3443" y="8"/>
                </a:lnTo>
                <a:lnTo>
                  <a:pt x="3455" y="10"/>
                </a:lnTo>
                <a:lnTo>
                  <a:pt x="3470" y="11"/>
                </a:lnTo>
                <a:lnTo>
                  <a:pt x="3484" y="15"/>
                </a:lnTo>
                <a:lnTo>
                  <a:pt x="3498" y="18"/>
                </a:lnTo>
                <a:lnTo>
                  <a:pt x="3512" y="23"/>
                </a:lnTo>
                <a:lnTo>
                  <a:pt x="3525" y="27"/>
                </a:lnTo>
                <a:lnTo>
                  <a:pt x="3537" y="32"/>
                </a:lnTo>
                <a:lnTo>
                  <a:pt x="3550" y="39"/>
                </a:lnTo>
                <a:lnTo>
                  <a:pt x="3561" y="45"/>
                </a:lnTo>
                <a:lnTo>
                  <a:pt x="3574" y="52"/>
                </a:lnTo>
                <a:lnTo>
                  <a:pt x="3585" y="60"/>
                </a:lnTo>
                <a:lnTo>
                  <a:pt x="3594" y="68"/>
                </a:lnTo>
                <a:lnTo>
                  <a:pt x="3605" y="76"/>
                </a:lnTo>
                <a:lnTo>
                  <a:pt x="3615" y="86"/>
                </a:lnTo>
                <a:lnTo>
                  <a:pt x="3615" y="86"/>
                </a:lnTo>
                <a:lnTo>
                  <a:pt x="3602" y="94"/>
                </a:lnTo>
                <a:lnTo>
                  <a:pt x="3591" y="102"/>
                </a:lnTo>
                <a:lnTo>
                  <a:pt x="3582" y="110"/>
                </a:lnTo>
                <a:lnTo>
                  <a:pt x="3574" y="120"/>
                </a:lnTo>
                <a:lnTo>
                  <a:pt x="3566" y="129"/>
                </a:lnTo>
                <a:lnTo>
                  <a:pt x="3560" y="139"/>
                </a:lnTo>
                <a:lnTo>
                  <a:pt x="3556" y="149"/>
                </a:lnTo>
                <a:lnTo>
                  <a:pt x="3553" y="159"/>
                </a:lnTo>
                <a:lnTo>
                  <a:pt x="3553" y="159"/>
                </a:lnTo>
                <a:lnTo>
                  <a:pt x="3552" y="168"/>
                </a:lnTo>
                <a:lnTo>
                  <a:pt x="3553" y="178"/>
                </a:lnTo>
                <a:lnTo>
                  <a:pt x="3556" y="188"/>
                </a:lnTo>
                <a:lnTo>
                  <a:pt x="3563" y="196"/>
                </a:lnTo>
                <a:lnTo>
                  <a:pt x="3569" y="204"/>
                </a:lnTo>
                <a:lnTo>
                  <a:pt x="3577" y="212"/>
                </a:lnTo>
                <a:lnTo>
                  <a:pt x="3586" y="220"/>
                </a:lnTo>
                <a:lnTo>
                  <a:pt x="3597" y="226"/>
                </a:lnTo>
                <a:lnTo>
                  <a:pt x="3610" y="233"/>
                </a:lnTo>
                <a:lnTo>
                  <a:pt x="3623" y="239"/>
                </a:lnTo>
                <a:lnTo>
                  <a:pt x="3637" y="244"/>
                </a:lnTo>
                <a:lnTo>
                  <a:pt x="3653" y="249"/>
                </a:lnTo>
                <a:lnTo>
                  <a:pt x="3668" y="252"/>
                </a:lnTo>
                <a:lnTo>
                  <a:pt x="3684" y="254"/>
                </a:lnTo>
                <a:lnTo>
                  <a:pt x="3700" y="256"/>
                </a:lnTo>
                <a:lnTo>
                  <a:pt x="3717" y="257"/>
                </a:lnTo>
                <a:lnTo>
                  <a:pt x="3717" y="257"/>
                </a:lnTo>
                <a:lnTo>
                  <a:pt x="3733" y="256"/>
                </a:lnTo>
                <a:lnTo>
                  <a:pt x="3751" y="254"/>
                </a:lnTo>
                <a:lnTo>
                  <a:pt x="3766" y="252"/>
                </a:lnTo>
                <a:lnTo>
                  <a:pt x="3781" y="249"/>
                </a:lnTo>
                <a:lnTo>
                  <a:pt x="3795" y="244"/>
                </a:lnTo>
                <a:lnTo>
                  <a:pt x="3809" y="239"/>
                </a:lnTo>
                <a:lnTo>
                  <a:pt x="3822" y="233"/>
                </a:lnTo>
                <a:lnTo>
                  <a:pt x="3833" y="226"/>
                </a:lnTo>
                <a:lnTo>
                  <a:pt x="3844" y="220"/>
                </a:lnTo>
                <a:lnTo>
                  <a:pt x="3853" y="212"/>
                </a:lnTo>
                <a:lnTo>
                  <a:pt x="3861" y="204"/>
                </a:lnTo>
                <a:lnTo>
                  <a:pt x="3869" y="196"/>
                </a:lnTo>
                <a:lnTo>
                  <a:pt x="3874" y="188"/>
                </a:lnTo>
                <a:lnTo>
                  <a:pt x="3878" y="178"/>
                </a:lnTo>
                <a:lnTo>
                  <a:pt x="3880" y="168"/>
                </a:lnTo>
                <a:lnTo>
                  <a:pt x="3882" y="159"/>
                </a:lnTo>
                <a:lnTo>
                  <a:pt x="3882" y="159"/>
                </a:lnTo>
                <a:lnTo>
                  <a:pt x="3880" y="146"/>
                </a:lnTo>
                <a:lnTo>
                  <a:pt x="3874" y="134"/>
                </a:lnTo>
                <a:lnTo>
                  <a:pt x="3866" y="121"/>
                </a:lnTo>
                <a:lnTo>
                  <a:pt x="3856" y="110"/>
                </a:lnTo>
                <a:lnTo>
                  <a:pt x="3842" y="100"/>
                </a:lnTo>
                <a:lnTo>
                  <a:pt x="3828" y="91"/>
                </a:lnTo>
                <a:lnTo>
                  <a:pt x="3811" y="81"/>
                </a:lnTo>
                <a:lnTo>
                  <a:pt x="3793" y="73"/>
                </a:lnTo>
                <a:lnTo>
                  <a:pt x="3793" y="73"/>
                </a:lnTo>
                <a:lnTo>
                  <a:pt x="3799" y="65"/>
                </a:lnTo>
                <a:lnTo>
                  <a:pt x="3807" y="57"/>
                </a:lnTo>
                <a:lnTo>
                  <a:pt x="3818" y="49"/>
                </a:lnTo>
                <a:lnTo>
                  <a:pt x="3829" y="44"/>
                </a:lnTo>
                <a:lnTo>
                  <a:pt x="3841" y="39"/>
                </a:lnTo>
                <a:lnTo>
                  <a:pt x="3855" y="36"/>
                </a:lnTo>
                <a:lnTo>
                  <a:pt x="3869" y="32"/>
                </a:lnTo>
                <a:lnTo>
                  <a:pt x="3883" y="32"/>
                </a:lnTo>
                <a:lnTo>
                  <a:pt x="3883" y="32"/>
                </a:lnTo>
                <a:lnTo>
                  <a:pt x="3901" y="32"/>
                </a:lnTo>
                <a:lnTo>
                  <a:pt x="3916" y="36"/>
                </a:lnTo>
                <a:lnTo>
                  <a:pt x="3931" y="40"/>
                </a:lnTo>
                <a:lnTo>
                  <a:pt x="3945" y="47"/>
                </a:lnTo>
                <a:lnTo>
                  <a:pt x="3956" y="55"/>
                </a:lnTo>
                <a:lnTo>
                  <a:pt x="3965" y="63"/>
                </a:lnTo>
                <a:lnTo>
                  <a:pt x="3973" y="71"/>
                </a:lnTo>
                <a:lnTo>
                  <a:pt x="3978" y="81"/>
                </a:lnTo>
                <a:lnTo>
                  <a:pt x="3978" y="81"/>
                </a:lnTo>
                <a:lnTo>
                  <a:pt x="3984" y="73"/>
                </a:lnTo>
                <a:lnTo>
                  <a:pt x="3990" y="66"/>
                </a:lnTo>
                <a:lnTo>
                  <a:pt x="3998" y="58"/>
                </a:lnTo>
                <a:lnTo>
                  <a:pt x="4006" y="52"/>
                </a:lnTo>
                <a:lnTo>
                  <a:pt x="4014" y="45"/>
                </a:lnTo>
                <a:lnTo>
                  <a:pt x="4024" y="39"/>
                </a:lnTo>
                <a:lnTo>
                  <a:pt x="4033" y="34"/>
                </a:lnTo>
                <a:lnTo>
                  <a:pt x="4043" y="27"/>
                </a:lnTo>
                <a:lnTo>
                  <a:pt x="4052" y="24"/>
                </a:lnTo>
                <a:lnTo>
                  <a:pt x="4062" y="19"/>
                </a:lnTo>
                <a:lnTo>
                  <a:pt x="4073" y="16"/>
                </a:lnTo>
                <a:lnTo>
                  <a:pt x="4082" y="15"/>
                </a:lnTo>
                <a:lnTo>
                  <a:pt x="4093" y="13"/>
                </a:lnTo>
                <a:lnTo>
                  <a:pt x="4104" y="11"/>
                </a:lnTo>
                <a:lnTo>
                  <a:pt x="4114" y="11"/>
                </a:lnTo>
                <a:lnTo>
                  <a:pt x="4125" y="13"/>
                </a:lnTo>
                <a:lnTo>
                  <a:pt x="4125" y="13"/>
                </a:lnTo>
                <a:lnTo>
                  <a:pt x="4134" y="15"/>
                </a:lnTo>
                <a:lnTo>
                  <a:pt x="4144" y="15"/>
                </a:lnTo>
                <a:lnTo>
                  <a:pt x="4153" y="16"/>
                </a:lnTo>
                <a:lnTo>
                  <a:pt x="4163" y="19"/>
                </a:lnTo>
                <a:lnTo>
                  <a:pt x="4172" y="21"/>
                </a:lnTo>
                <a:lnTo>
                  <a:pt x="4183" y="23"/>
                </a:lnTo>
                <a:lnTo>
                  <a:pt x="4191" y="26"/>
                </a:lnTo>
                <a:lnTo>
                  <a:pt x="4200" y="27"/>
                </a:lnTo>
                <a:lnTo>
                  <a:pt x="4200" y="27"/>
                </a:lnTo>
                <a:lnTo>
                  <a:pt x="4202" y="29"/>
                </a:lnTo>
                <a:lnTo>
                  <a:pt x="4207" y="31"/>
                </a:lnTo>
                <a:lnTo>
                  <a:pt x="4216" y="34"/>
                </a:lnTo>
                <a:lnTo>
                  <a:pt x="4227" y="39"/>
                </a:lnTo>
                <a:lnTo>
                  <a:pt x="4241" y="45"/>
                </a:lnTo>
                <a:lnTo>
                  <a:pt x="4259" y="52"/>
                </a:lnTo>
                <a:lnTo>
                  <a:pt x="4278" y="60"/>
                </a:lnTo>
                <a:lnTo>
                  <a:pt x="4300" y="70"/>
                </a:lnTo>
                <a:lnTo>
                  <a:pt x="4324" y="79"/>
                </a:lnTo>
                <a:lnTo>
                  <a:pt x="4349" y="89"/>
                </a:lnTo>
                <a:lnTo>
                  <a:pt x="4377" y="100"/>
                </a:lnTo>
                <a:lnTo>
                  <a:pt x="4406" y="112"/>
                </a:lnTo>
                <a:lnTo>
                  <a:pt x="4437" y="123"/>
                </a:lnTo>
                <a:lnTo>
                  <a:pt x="4469" y="136"/>
                </a:lnTo>
                <a:lnTo>
                  <a:pt x="4500" y="149"/>
                </a:lnTo>
                <a:lnTo>
                  <a:pt x="4533" y="160"/>
                </a:lnTo>
                <a:lnTo>
                  <a:pt x="4568" y="173"/>
                </a:lnTo>
                <a:lnTo>
                  <a:pt x="4601" y="186"/>
                </a:lnTo>
                <a:lnTo>
                  <a:pt x="4636" y="197"/>
                </a:lnTo>
                <a:lnTo>
                  <a:pt x="4671" y="210"/>
                </a:lnTo>
                <a:lnTo>
                  <a:pt x="4706" y="222"/>
                </a:lnTo>
                <a:lnTo>
                  <a:pt x="4740" y="233"/>
                </a:lnTo>
                <a:lnTo>
                  <a:pt x="4773" y="243"/>
                </a:lnTo>
                <a:lnTo>
                  <a:pt x="4807" y="252"/>
                </a:lnTo>
                <a:lnTo>
                  <a:pt x="4838" y="262"/>
                </a:lnTo>
                <a:lnTo>
                  <a:pt x="4870" y="270"/>
                </a:lnTo>
                <a:lnTo>
                  <a:pt x="4900" y="277"/>
                </a:lnTo>
                <a:lnTo>
                  <a:pt x="4928" y="283"/>
                </a:lnTo>
                <a:lnTo>
                  <a:pt x="4955" y="288"/>
                </a:lnTo>
                <a:lnTo>
                  <a:pt x="4980" y="291"/>
                </a:lnTo>
                <a:lnTo>
                  <a:pt x="5004" y="294"/>
                </a:lnTo>
                <a:lnTo>
                  <a:pt x="5024" y="294"/>
                </a:lnTo>
                <a:lnTo>
                  <a:pt x="5024" y="294"/>
                </a:lnTo>
                <a:lnTo>
                  <a:pt x="5045" y="294"/>
                </a:lnTo>
                <a:lnTo>
                  <a:pt x="5065" y="293"/>
                </a:lnTo>
                <a:lnTo>
                  <a:pt x="5084" y="290"/>
                </a:lnTo>
                <a:lnTo>
                  <a:pt x="5102" y="286"/>
                </a:lnTo>
                <a:lnTo>
                  <a:pt x="5119" y="281"/>
                </a:lnTo>
                <a:lnTo>
                  <a:pt x="5136" y="275"/>
                </a:lnTo>
                <a:lnTo>
                  <a:pt x="5151" y="268"/>
                </a:lnTo>
                <a:lnTo>
                  <a:pt x="5165" y="260"/>
                </a:lnTo>
                <a:lnTo>
                  <a:pt x="5178" y="252"/>
                </a:lnTo>
                <a:lnTo>
                  <a:pt x="5190" y="243"/>
                </a:lnTo>
                <a:lnTo>
                  <a:pt x="5200" y="233"/>
                </a:lnTo>
                <a:lnTo>
                  <a:pt x="5208" y="223"/>
                </a:lnTo>
                <a:lnTo>
                  <a:pt x="5214" y="212"/>
                </a:lnTo>
                <a:lnTo>
                  <a:pt x="5219" y="201"/>
                </a:lnTo>
                <a:lnTo>
                  <a:pt x="5222" y="189"/>
                </a:lnTo>
                <a:lnTo>
                  <a:pt x="5223" y="176"/>
                </a:lnTo>
                <a:lnTo>
                  <a:pt x="5223" y="176"/>
                </a:lnTo>
                <a:lnTo>
                  <a:pt x="5222" y="165"/>
                </a:lnTo>
                <a:lnTo>
                  <a:pt x="5219" y="154"/>
                </a:lnTo>
                <a:lnTo>
                  <a:pt x="5214" y="142"/>
                </a:lnTo>
                <a:lnTo>
                  <a:pt x="5208" y="131"/>
                </a:lnTo>
                <a:lnTo>
                  <a:pt x="5198" y="121"/>
                </a:lnTo>
                <a:lnTo>
                  <a:pt x="5189" y="112"/>
                </a:lnTo>
                <a:lnTo>
                  <a:pt x="5178" y="104"/>
                </a:lnTo>
                <a:lnTo>
                  <a:pt x="5165" y="97"/>
                </a:lnTo>
                <a:lnTo>
                  <a:pt x="5165" y="97"/>
                </a:lnTo>
                <a:lnTo>
                  <a:pt x="5178" y="92"/>
                </a:lnTo>
                <a:lnTo>
                  <a:pt x="5190" y="87"/>
                </a:lnTo>
                <a:lnTo>
                  <a:pt x="5204" y="84"/>
                </a:lnTo>
                <a:lnTo>
                  <a:pt x="5219" y="79"/>
                </a:lnTo>
                <a:lnTo>
                  <a:pt x="5233" y="76"/>
                </a:lnTo>
                <a:lnTo>
                  <a:pt x="5247" y="74"/>
                </a:lnTo>
                <a:lnTo>
                  <a:pt x="5263" y="73"/>
                </a:lnTo>
                <a:lnTo>
                  <a:pt x="5277" y="71"/>
                </a:lnTo>
                <a:lnTo>
                  <a:pt x="5277" y="71"/>
                </a:lnTo>
                <a:lnTo>
                  <a:pt x="5288" y="71"/>
                </a:lnTo>
                <a:lnTo>
                  <a:pt x="5297" y="71"/>
                </a:lnTo>
                <a:lnTo>
                  <a:pt x="5307" y="73"/>
                </a:lnTo>
                <a:lnTo>
                  <a:pt x="5316" y="74"/>
                </a:lnTo>
                <a:lnTo>
                  <a:pt x="5326" y="76"/>
                </a:lnTo>
                <a:lnTo>
                  <a:pt x="5335" y="78"/>
                </a:lnTo>
                <a:lnTo>
                  <a:pt x="5345" y="79"/>
                </a:lnTo>
                <a:lnTo>
                  <a:pt x="5354" y="82"/>
                </a:lnTo>
                <a:lnTo>
                  <a:pt x="5364" y="86"/>
                </a:lnTo>
                <a:lnTo>
                  <a:pt x="5372" y="89"/>
                </a:lnTo>
                <a:lnTo>
                  <a:pt x="5380" y="92"/>
                </a:lnTo>
                <a:lnTo>
                  <a:pt x="5387" y="97"/>
                </a:lnTo>
                <a:lnTo>
                  <a:pt x="5395" y="100"/>
                </a:lnTo>
                <a:lnTo>
                  <a:pt x="5403" y="105"/>
                </a:lnTo>
                <a:lnTo>
                  <a:pt x="5410" y="110"/>
                </a:lnTo>
                <a:lnTo>
                  <a:pt x="5416" y="115"/>
                </a:lnTo>
                <a:lnTo>
                  <a:pt x="5416" y="115"/>
                </a:lnTo>
                <a:lnTo>
                  <a:pt x="5414" y="121"/>
                </a:lnTo>
                <a:lnTo>
                  <a:pt x="5413" y="126"/>
                </a:lnTo>
                <a:lnTo>
                  <a:pt x="5411" y="131"/>
                </a:lnTo>
                <a:lnTo>
                  <a:pt x="5411" y="136"/>
                </a:lnTo>
              </a:path>
            </a:pathLst>
          </a:custGeom>
          <a:noFill/>
          <a:ln w="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7" name="任意多边形 13316"/>
          <p:cNvSpPr/>
          <p:nvPr/>
        </p:nvSpPr>
        <p:spPr>
          <a:xfrm>
            <a:off x="1524000" y="6556375"/>
            <a:ext cx="9144000" cy="301625"/>
          </a:xfrm>
          <a:custGeom>
            <a:avLst/>
            <a:gdLst/>
            <a:ahLst/>
            <a:cxnLst/>
            <a:pathLst>
              <a:path w="5760" h="380">
                <a:moveTo>
                  <a:pt x="5411" y="244"/>
                </a:moveTo>
                <a:lnTo>
                  <a:pt x="5410" y="220"/>
                </a:lnTo>
                <a:lnTo>
                  <a:pt x="5411" y="199"/>
                </a:lnTo>
                <a:lnTo>
                  <a:pt x="5416" y="179"/>
                </a:lnTo>
                <a:lnTo>
                  <a:pt x="5425" y="162"/>
                </a:lnTo>
                <a:lnTo>
                  <a:pt x="5438" y="149"/>
                </a:lnTo>
                <a:lnTo>
                  <a:pt x="5454" y="137"/>
                </a:lnTo>
                <a:lnTo>
                  <a:pt x="5473" y="129"/>
                </a:lnTo>
                <a:lnTo>
                  <a:pt x="5495" y="124"/>
                </a:lnTo>
                <a:lnTo>
                  <a:pt x="5515" y="126"/>
                </a:lnTo>
                <a:lnTo>
                  <a:pt x="5533" y="134"/>
                </a:lnTo>
                <a:lnTo>
                  <a:pt x="5548" y="144"/>
                </a:lnTo>
                <a:lnTo>
                  <a:pt x="5561" y="158"/>
                </a:lnTo>
                <a:lnTo>
                  <a:pt x="5569" y="175"/>
                </a:lnTo>
                <a:lnTo>
                  <a:pt x="5572" y="194"/>
                </a:lnTo>
                <a:lnTo>
                  <a:pt x="5571" y="213"/>
                </a:lnTo>
                <a:lnTo>
                  <a:pt x="5563" y="233"/>
                </a:lnTo>
                <a:lnTo>
                  <a:pt x="5553" y="243"/>
                </a:lnTo>
                <a:lnTo>
                  <a:pt x="5544" y="251"/>
                </a:lnTo>
                <a:lnTo>
                  <a:pt x="5534" y="255"/>
                </a:lnTo>
                <a:lnTo>
                  <a:pt x="5523" y="257"/>
                </a:lnTo>
                <a:lnTo>
                  <a:pt x="5514" y="257"/>
                </a:lnTo>
                <a:lnTo>
                  <a:pt x="5503" y="254"/>
                </a:lnTo>
                <a:lnTo>
                  <a:pt x="5493" y="247"/>
                </a:lnTo>
                <a:lnTo>
                  <a:pt x="5484" y="238"/>
                </a:lnTo>
                <a:lnTo>
                  <a:pt x="5479" y="230"/>
                </a:lnTo>
                <a:lnTo>
                  <a:pt x="5477" y="220"/>
                </a:lnTo>
                <a:lnTo>
                  <a:pt x="5477" y="212"/>
                </a:lnTo>
                <a:lnTo>
                  <a:pt x="5477" y="205"/>
                </a:lnTo>
                <a:lnTo>
                  <a:pt x="5479" y="197"/>
                </a:lnTo>
                <a:lnTo>
                  <a:pt x="5482" y="189"/>
                </a:lnTo>
                <a:lnTo>
                  <a:pt x="5485" y="181"/>
                </a:lnTo>
                <a:lnTo>
                  <a:pt x="5487" y="173"/>
                </a:lnTo>
                <a:lnTo>
                  <a:pt x="5493" y="167"/>
                </a:lnTo>
                <a:lnTo>
                  <a:pt x="5498" y="165"/>
                </a:lnTo>
                <a:lnTo>
                  <a:pt x="5501" y="167"/>
                </a:lnTo>
                <a:lnTo>
                  <a:pt x="5504" y="170"/>
                </a:lnTo>
                <a:lnTo>
                  <a:pt x="5506" y="173"/>
                </a:lnTo>
                <a:lnTo>
                  <a:pt x="5506" y="178"/>
                </a:lnTo>
                <a:lnTo>
                  <a:pt x="5501" y="181"/>
                </a:lnTo>
                <a:lnTo>
                  <a:pt x="5496" y="183"/>
                </a:lnTo>
                <a:lnTo>
                  <a:pt x="5488" y="200"/>
                </a:lnTo>
                <a:lnTo>
                  <a:pt x="5487" y="217"/>
                </a:lnTo>
                <a:lnTo>
                  <a:pt x="5492" y="231"/>
                </a:lnTo>
                <a:lnTo>
                  <a:pt x="5500" y="241"/>
                </a:lnTo>
                <a:lnTo>
                  <a:pt x="5512" y="246"/>
                </a:lnTo>
                <a:lnTo>
                  <a:pt x="5526" y="246"/>
                </a:lnTo>
                <a:lnTo>
                  <a:pt x="5541" y="241"/>
                </a:lnTo>
                <a:lnTo>
                  <a:pt x="5555" y="226"/>
                </a:lnTo>
                <a:lnTo>
                  <a:pt x="5560" y="215"/>
                </a:lnTo>
                <a:lnTo>
                  <a:pt x="5561" y="204"/>
                </a:lnTo>
                <a:lnTo>
                  <a:pt x="5563" y="192"/>
                </a:lnTo>
                <a:lnTo>
                  <a:pt x="5561" y="183"/>
                </a:lnTo>
                <a:lnTo>
                  <a:pt x="5558" y="173"/>
                </a:lnTo>
                <a:lnTo>
                  <a:pt x="5553" y="163"/>
                </a:lnTo>
                <a:lnTo>
                  <a:pt x="5547" y="157"/>
                </a:lnTo>
                <a:lnTo>
                  <a:pt x="5539" y="150"/>
                </a:lnTo>
                <a:lnTo>
                  <a:pt x="5531" y="144"/>
                </a:lnTo>
                <a:lnTo>
                  <a:pt x="5522" y="141"/>
                </a:lnTo>
                <a:lnTo>
                  <a:pt x="5512" y="137"/>
                </a:lnTo>
                <a:lnTo>
                  <a:pt x="5501" y="136"/>
                </a:lnTo>
                <a:lnTo>
                  <a:pt x="5490" y="136"/>
                </a:lnTo>
                <a:lnTo>
                  <a:pt x="5479" y="137"/>
                </a:lnTo>
                <a:lnTo>
                  <a:pt x="5468" y="141"/>
                </a:lnTo>
                <a:lnTo>
                  <a:pt x="5459" y="145"/>
                </a:lnTo>
                <a:lnTo>
                  <a:pt x="5444" y="155"/>
                </a:lnTo>
                <a:lnTo>
                  <a:pt x="5435" y="165"/>
                </a:lnTo>
                <a:lnTo>
                  <a:pt x="5427" y="178"/>
                </a:lnTo>
                <a:lnTo>
                  <a:pt x="5422" y="192"/>
                </a:lnTo>
                <a:lnTo>
                  <a:pt x="5419" y="207"/>
                </a:lnTo>
                <a:lnTo>
                  <a:pt x="5419" y="221"/>
                </a:lnTo>
                <a:lnTo>
                  <a:pt x="5421" y="238"/>
                </a:lnTo>
                <a:lnTo>
                  <a:pt x="5424" y="254"/>
                </a:lnTo>
                <a:lnTo>
                  <a:pt x="5425" y="257"/>
                </a:lnTo>
                <a:lnTo>
                  <a:pt x="5429" y="262"/>
                </a:lnTo>
                <a:lnTo>
                  <a:pt x="5427" y="262"/>
                </a:lnTo>
                <a:lnTo>
                  <a:pt x="5432" y="267"/>
                </a:lnTo>
                <a:lnTo>
                  <a:pt x="5438" y="275"/>
                </a:lnTo>
                <a:lnTo>
                  <a:pt x="5447" y="281"/>
                </a:lnTo>
                <a:lnTo>
                  <a:pt x="5460" y="289"/>
                </a:lnTo>
                <a:lnTo>
                  <a:pt x="5476" y="296"/>
                </a:lnTo>
                <a:lnTo>
                  <a:pt x="5495" y="301"/>
                </a:lnTo>
                <a:lnTo>
                  <a:pt x="5518" y="306"/>
                </a:lnTo>
                <a:lnTo>
                  <a:pt x="5545" y="306"/>
                </a:lnTo>
                <a:lnTo>
                  <a:pt x="5564" y="304"/>
                </a:lnTo>
                <a:lnTo>
                  <a:pt x="5582" y="298"/>
                </a:lnTo>
                <a:lnTo>
                  <a:pt x="5599" y="289"/>
                </a:lnTo>
                <a:lnTo>
                  <a:pt x="5616" y="278"/>
                </a:lnTo>
                <a:lnTo>
                  <a:pt x="5634" y="265"/>
                </a:lnTo>
                <a:lnTo>
                  <a:pt x="5650" y="251"/>
                </a:lnTo>
                <a:lnTo>
                  <a:pt x="5665" y="234"/>
                </a:lnTo>
                <a:lnTo>
                  <a:pt x="5679" y="218"/>
                </a:lnTo>
                <a:lnTo>
                  <a:pt x="5692" y="200"/>
                </a:lnTo>
                <a:lnTo>
                  <a:pt x="5705" y="184"/>
                </a:lnTo>
                <a:lnTo>
                  <a:pt x="5716" y="168"/>
                </a:lnTo>
                <a:lnTo>
                  <a:pt x="5725" y="152"/>
                </a:lnTo>
                <a:lnTo>
                  <a:pt x="5733" y="139"/>
                </a:lnTo>
                <a:lnTo>
                  <a:pt x="5739" y="128"/>
                </a:lnTo>
                <a:lnTo>
                  <a:pt x="5744" y="118"/>
                </a:lnTo>
                <a:lnTo>
                  <a:pt x="5746" y="110"/>
                </a:lnTo>
                <a:lnTo>
                  <a:pt x="5749" y="105"/>
                </a:lnTo>
                <a:lnTo>
                  <a:pt x="5752" y="97"/>
                </a:lnTo>
                <a:lnTo>
                  <a:pt x="5755" y="89"/>
                </a:lnTo>
                <a:lnTo>
                  <a:pt x="5758" y="81"/>
                </a:lnTo>
                <a:lnTo>
                  <a:pt x="5760" y="73"/>
                </a:lnTo>
                <a:lnTo>
                  <a:pt x="5760" y="63"/>
                </a:lnTo>
                <a:lnTo>
                  <a:pt x="5758" y="53"/>
                </a:lnTo>
                <a:lnTo>
                  <a:pt x="5754" y="44"/>
                </a:lnTo>
                <a:lnTo>
                  <a:pt x="5746" y="35"/>
                </a:lnTo>
                <a:lnTo>
                  <a:pt x="5736" y="27"/>
                </a:lnTo>
                <a:lnTo>
                  <a:pt x="5721" y="19"/>
                </a:lnTo>
                <a:lnTo>
                  <a:pt x="5700" y="13"/>
                </a:lnTo>
                <a:lnTo>
                  <a:pt x="5675" y="8"/>
                </a:lnTo>
                <a:lnTo>
                  <a:pt x="5643" y="3"/>
                </a:lnTo>
                <a:lnTo>
                  <a:pt x="5607" y="2"/>
                </a:lnTo>
                <a:lnTo>
                  <a:pt x="5561" y="0"/>
                </a:lnTo>
                <a:lnTo>
                  <a:pt x="5533" y="0"/>
                </a:lnTo>
                <a:lnTo>
                  <a:pt x="5493" y="0"/>
                </a:lnTo>
                <a:lnTo>
                  <a:pt x="5444" y="0"/>
                </a:lnTo>
                <a:lnTo>
                  <a:pt x="5386" y="0"/>
                </a:lnTo>
                <a:lnTo>
                  <a:pt x="5318" y="0"/>
                </a:lnTo>
                <a:lnTo>
                  <a:pt x="5242" y="0"/>
                </a:lnTo>
                <a:lnTo>
                  <a:pt x="5160" y="0"/>
                </a:lnTo>
                <a:lnTo>
                  <a:pt x="5072" y="0"/>
                </a:lnTo>
                <a:lnTo>
                  <a:pt x="4977" y="0"/>
                </a:lnTo>
                <a:lnTo>
                  <a:pt x="4878" y="0"/>
                </a:lnTo>
                <a:lnTo>
                  <a:pt x="4773" y="0"/>
                </a:lnTo>
                <a:lnTo>
                  <a:pt x="4666" y="0"/>
                </a:lnTo>
                <a:lnTo>
                  <a:pt x="4557" y="0"/>
                </a:lnTo>
                <a:lnTo>
                  <a:pt x="4445" y="0"/>
                </a:lnTo>
                <a:lnTo>
                  <a:pt x="4331" y="0"/>
                </a:lnTo>
                <a:lnTo>
                  <a:pt x="4218" y="0"/>
                </a:lnTo>
                <a:lnTo>
                  <a:pt x="4103" y="0"/>
                </a:lnTo>
                <a:lnTo>
                  <a:pt x="3989" y="0"/>
                </a:lnTo>
                <a:lnTo>
                  <a:pt x="3878" y="0"/>
                </a:lnTo>
                <a:lnTo>
                  <a:pt x="3768" y="0"/>
                </a:lnTo>
                <a:lnTo>
                  <a:pt x="3661" y="0"/>
                </a:lnTo>
                <a:lnTo>
                  <a:pt x="3558" y="0"/>
                </a:lnTo>
                <a:lnTo>
                  <a:pt x="3460" y="0"/>
                </a:lnTo>
                <a:lnTo>
                  <a:pt x="3367" y="0"/>
                </a:lnTo>
                <a:lnTo>
                  <a:pt x="3279" y="0"/>
                </a:lnTo>
                <a:lnTo>
                  <a:pt x="3198" y="0"/>
                </a:lnTo>
                <a:lnTo>
                  <a:pt x="3124" y="0"/>
                </a:lnTo>
                <a:lnTo>
                  <a:pt x="3058" y="0"/>
                </a:lnTo>
                <a:lnTo>
                  <a:pt x="3001" y="0"/>
                </a:lnTo>
                <a:lnTo>
                  <a:pt x="2953" y="0"/>
                </a:lnTo>
                <a:lnTo>
                  <a:pt x="2916" y="0"/>
                </a:lnTo>
                <a:lnTo>
                  <a:pt x="2889" y="0"/>
                </a:lnTo>
                <a:lnTo>
                  <a:pt x="2889" y="0"/>
                </a:lnTo>
                <a:lnTo>
                  <a:pt x="2889" y="0"/>
                </a:lnTo>
                <a:lnTo>
                  <a:pt x="2889" y="0"/>
                </a:lnTo>
                <a:lnTo>
                  <a:pt x="2889" y="0"/>
                </a:lnTo>
                <a:lnTo>
                  <a:pt x="2882" y="0"/>
                </a:lnTo>
                <a:lnTo>
                  <a:pt x="2862" y="0"/>
                </a:lnTo>
                <a:lnTo>
                  <a:pt x="2829" y="0"/>
                </a:lnTo>
                <a:lnTo>
                  <a:pt x="2784" y="0"/>
                </a:lnTo>
                <a:lnTo>
                  <a:pt x="2728" y="0"/>
                </a:lnTo>
                <a:lnTo>
                  <a:pt x="2663" y="0"/>
                </a:lnTo>
                <a:lnTo>
                  <a:pt x="2587" y="0"/>
                </a:lnTo>
                <a:lnTo>
                  <a:pt x="2505" y="0"/>
                </a:lnTo>
                <a:lnTo>
                  <a:pt x="2414" y="0"/>
                </a:lnTo>
                <a:lnTo>
                  <a:pt x="2317" y="0"/>
                </a:lnTo>
                <a:lnTo>
                  <a:pt x="2215" y="0"/>
                </a:lnTo>
                <a:lnTo>
                  <a:pt x="2106" y="0"/>
                </a:lnTo>
                <a:lnTo>
                  <a:pt x="1994" y="0"/>
                </a:lnTo>
                <a:lnTo>
                  <a:pt x="1878" y="0"/>
                </a:lnTo>
                <a:lnTo>
                  <a:pt x="1760" y="0"/>
                </a:lnTo>
                <a:lnTo>
                  <a:pt x="1640" y="0"/>
                </a:lnTo>
                <a:lnTo>
                  <a:pt x="1520" y="0"/>
                </a:lnTo>
                <a:lnTo>
                  <a:pt x="1400" y="0"/>
                </a:lnTo>
                <a:lnTo>
                  <a:pt x="1280" y="0"/>
                </a:lnTo>
                <a:lnTo>
                  <a:pt x="1163" y="0"/>
                </a:lnTo>
                <a:lnTo>
                  <a:pt x="1048" y="0"/>
                </a:lnTo>
                <a:lnTo>
                  <a:pt x="938" y="0"/>
                </a:lnTo>
                <a:lnTo>
                  <a:pt x="830" y="0"/>
                </a:lnTo>
                <a:lnTo>
                  <a:pt x="728" y="0"/>
                </a:lnTo>
                <a:lnTo>
                  <a:pt x="631" y="0"/>
                </a:lnTo>
                <a:lnTo>
                  <a:pt x="543" y="0"/>
                </a:lnTo>
                <a:lnTo>
                  <a:pt x="461" y="0"/>
                </a:lnTo>
                <a:lnTo>
                  <a:pt x="388" y="0"/>
                </a:lnTo>
                <a:lnTo>
                  <a:pt x="324" y="0"/>
                </a:lnTo>
                <a:lnTo>
                  <a:pt x="270" y="0"/>
                </a:lnTo>
                <a:lnTo>
                  <a:pt x="229" y="0"/>
                </a:lnTo>
                <a:lnTo>
                  <a:pt x="197" y="0"/>
                </a:lnTo>
                <a:lnTo>
                  <a:pt x="153" y="2"/>
                </a:lnTo>
                <a:lnTo>
                  <a:pt x="115" y="3"/>
                </a:lnTo>
                <a:lnTo>
                  <a:pt x="84" y="8"/>
                </a:lnTo>
                <a:lnTo>
                  <a:pt x="58" y="13"/>
                </a:lnTo>
                <a:lnTo>
                  <a:pt x="38" y="19"/>
                </a:lnTo>
                <a:lnTo>
                  <a:pt x="22" y="27"/>
                </a:lnTo>
                <a:lnTo>
                  <a:pt x="11" y="35"/>
                </a:lnTo>
                <a:lnTo>
                  <a:pt x="5" y="44"/>
                </a:lnTo>
                <a:lnTo>
                  <a:pt x="2" y="53"/>
                </a:lnTo>
                <a:lnTo>
                  <a:pt x="0" y="63"/>
                </a:lnTo>
                <a:lnTo>
                  <a:pt x="0" y="73"/>
                </a:lnTo>
                <a:lnTo>
                  <a:pt x="2" y="81"/>
                </a:lnTo>
                <a:lnTo>
                  <a:pt x="3" y="89"/>
                </a:lnTo>
                <a:lnTo>
                  <a:pt x="6" y="97"/>
                </a:lnTo>
                <a:lnTo>
                  <a:pt x="9" y="105"/>
                </a:lnTo>
                <a:lnTo>
                  <a:pt x="11" y="110"/>
                </a:lnTo>
                <a:lnTo>
                  <a:pt x="14" y="118"/>
                </a:lnTo>
                <a:lnTo>
                  <a:pt x="19" y="128"/>
                </a:lnTo>
                <a:lnTo>
                  <a:pt x="25" y="139"/>
                </a:lnTo>
                <a:lnTo>
                  <a:pt x="33" y="152"/>
                </a:lnTo>
                <a:lnTo>
                  <a:pt x="43" y="168"/>
                </a:lnTo>
                <a:lnTo>
                  <a:pt x="54" y="184"/>
                </a:lnTo>
                <a:lnTo>
                  <a:pt x="66" y="200"/>
                </a:lnTo>
                <a:lnTo>
                  <a:pt x="79" y="217"/>
                </a:lnTo>
                <a:lnTo>
                  <a:pt x="93" y="234"/>
                </a:lnTo>
                <a:lnTo>
                  <a:pt x="109" y="249"/>
                </a:lnTo>
                <a:lnTo>
                  <a:pt x="125" y="265"/>
                </a:lnTo>
                <a:lnTo>
                  <a:pt x="142" y="278"/>
                </a:lnTo>
                <a:lnTo>
                  <a:pt x="159" y="288"/>
                </a:lnTo>
                <a:lnTo>
                  <a:pt x="177" y="298"/>
                </a:lnTo>
                <a:lnTo>
                  <a:pt x="196" y="302"/>
                </a:lnTo>
                <a:lnTo>
                  <a:pt x="213" y="306"/>
                </a:lnTo>
                <a:lnTo>
                  <a:pt x="242" y="304"/>
                </a:lnTo>
                <a:lnTo>
                  <a:pt x="264" y="301"/>
                </a:lnTo>
                <a:lnTo>
                  <a:pt x="283" y="296"/>
                </a:lnTo>
                <a:lnTo>
                  <a:pt x="298" y="289"/>
                </a:lnTo>
                <a:lnTo>
                  <a:pt x="311" y="281"/>
                </a:lnTo>
                <a:lnTo>
                  <a:pt x="320" y="273"/>
                </a:lnTo>
                <a:lnTo>
                  <a:pt x="327" y="267"/>
                </a:lnTo>
                <a:lnTo>
                  <a:pt x="331" y="262"/>
                </a:lnTo>
                <a:lnTo>
                  <a:pt x="330" y="260"/>
                </a:lnTo>
                <a:lnTo>
                  <a:pt x="333" y="255"/>
                </a:lnTo>
                <a:lnTo>
                  <a:pt x="335" y="252"/>
                </a:lnTo>
                <a:lnTo>
                  <a:pt x="338" y="238"/>
                </a:lnTo>
                <a:lnTo>
                  <a:pt x="339" y="221"/>
                </a:lnTo>
                <a:lnTo>
                  <a:pt x="339" y="207"/>
                </a:lnTo>
                <a:lnTo>
                  <a:pt x="336" y="191"/>
                </a:lnTo>
                <a:lnTo>
                  <a:pt x="331" y="178"/>
                </a:lnTo>
                <a:lnTo>
                  <a:pt x="325" y="165"/>
                </a:lnTo>
                <a:lnTo>
                  <a:pt x="314" y="154"/>
                </a:lnTo>
                <a:lnTo>
                  <a:pt x="301" y="145"/>
                </a:lnTo>
                <a:lnTo>
                  <a:pt x="290" y="141"/>
                </a:lnTo>
                <a:lnTo>
                  <a:pt x="279" y="137"/>
                </a:lnTo>
                <a:lnTo>
                  <a:pt x="268" y="136"/>
                </a:lnTo>
                <a:lnTo>
                  <a:pt x="259" y="136"/>
                </a:lnTo>
                <a:lnTo>
                  <a:pt x="248" y="136"/>
                </a:lnTo>
                <a:lnTo>
                  <a:pt x="238" y="139"/>
                </a:lnTo>
                <a:lnTo>
                  <a:pt x="229" y="144"/>
                </a:lnTo>
                <a:lnTo>
                  <a:pt x="219" y="149"/>
                </a:lnTo>
                <a:lnTo>
                  <a:pt x="213" y="155"/>
                </a:lnTo>
                <a:lnTo>
                  <a:pt x="207" y="163"/>
                </a:lnTo>
                <a:lnTo>
                  <a:pt x="202" y="173"/>
                </a:lnTo>
                <a:lnTo>
                  <a:pt x="199" y="181"/>
                </a:lnTo>
                <a:lnTo>
                  <a:pt x="197" y="192"/>
                </a:lnTo>
                <a:lnTo>
                  <a:pt x="197" y="204"/>
                </a:lnTo>
                <a:lnTo>
                  <a:pt x="200" y="215"/>
                </a:lnTo>
                <a:lnTo>
                  <a:pt x="205" y="226"/>
                </a:lnTo>
                <a:lnTo>
                  <a:pt x="219" y="239"/>
                </a:lnTo>
                <a:lnTo>
                  <a:pt x="234" y="246"/>
                </a:lnTo>
                <a:lnTo>
                  <a:pt x="248" y="246"/>
                </a:lnTo>
                <a:lnTo>
                  <a:pt x="259" y="239"/>
                </a:lnTo>
                <a:lnTo>
                  <a:pt x="268" y="230"/>
                </a:lnTo>
                <a:lnTo>
                  <a:pt x="272" y="217"/>
                </a:lnTo>
                <a:lnTo>
                  <a:pt x="270" y="200"/>
                </a:lnTo>
                <a:lnTo>
                  <a:pt x="262" y="183"/>
                </a:lnTo>
                <a:lnTo>
                  <a:pt x="257" y="181"/>
                </a:lnTo>
                <a:lnTo>
                  <a:pt x="254" y="178"/>
                </a:lnTo>
                <a:lnTo>
                  <a:pt x="253" y="173"/>
                </a:lnTo>
                <a:lnTo>
                  <a:pt x="254" y="170"/>
                </a:lnTo>
                <a:lnTo>
                  <a:pt x="257" y="167"/>
                </a:lnTo>
                <a:lnTo>
                  <a:pt x="260" y="165"/>
                </a:lnTo>
                <a:lnTo>
                  <a:pt x="265" y="167"/>
                </a:lnTo>
                <a:lnTo>
                  <a:pt x="272" y="173"/>
                </a:lnTo>
                <a:lnTo>
                  <a:pt x="273" y="181"/>
                </a:lnTo>
                <a:lnTo>
                  <a:pt x="276" y="189"/>
                </a:lnTo>
                <a:lnTo>
                  <a:pt x="279" y="197"/>
                </a:lnTo>
                <a:lnTo>
                  <a:pt x="281" y="205"/>
                </a:lnTo>
                <a:lnTo>
                  <a:pt x="281" y="212"/>
                </a:lnTo>
                <a:lnTo>
                  <a:pt x="281" y="220"/>
                </a:lnTo>
                <a:lnTo>
                  <a:pt x="279" y="228"/>
                </a:lnTo>
                <a:lnTo>
                  <a:pt x="275" y="238"/>
                </a:lnTo>
                <a:lnTo>
                  <a:pt x="265" y="247"/>
                </a:lnTo>
                <a:lnTo>
                  <a:pt x="256" y="252"/>
                </a:lnTo>
                <a:lnTo>
                  <a:pt x="246" y="255"/>
                </a:lnTo>
                <a:lnTo>
                  <a:pt x="235" y="255"/>
                </a:lnTo>
                <a:lnTo>
                  <a:pt x="226" y="254"/>
                </a:lnTo>
                <a:lnTo>
                  <a:pt x="216" y="249"/>
                </a:lnTo>
                <a:lnTo>
                  <a:pt x="207" y="243"/>
                </a:lnTo>
                <a:lnTo>
                  <a:pt x="197" y="233"/>
                </a:lnTo>
                <a:lnTo>
                  <a:pt x="189" y="212"/>
                </a:lnTo>
                <a:lnTo>
                  <a:pt x="188" y="192"/>
                </a:lnTo>
                <a:lnTo>
                  <a:pt x="191" y="175"/>
                </a:lnTo>
                <a:lnTo>
                  <a:pt x="199" y="158"/>
                </a:lnTo>
                <a:lnTo>
                  <a:pt x="210" y="144"/>
                </a:lnTo>
                <a:lnTo>
                  <a:pt x="226" y="134"/>
                </a:lnTo>
                <a:lnTo>
                  <a:pt x="245" y="126"/>
                </a:lnTo>
                <a:lnTo>
                  <a:pt x="265" y="124"/>
                </a:lnTo>
                <a:lnTo>
                  <a:pt x="287" y="129"/>
                </a:lnTo>
                <a:lnTo>
                  <a:pt x="306" y="137"/>
                </a:lnTo>
                <a:lnTo>
                  <a:pt x="322" y="149"/>
                </a:lnTo>
                <a:lnTo>
                  <a:pt x="335" y="162"/>
                </a:lnTo>
                <a:lnTo>
                  <a:pt x="343" y="179"/>
                </a:lnTo>
                <a:lnTo>
                  <a:pt x="349" y="197"/>
                </a:lnTo>
                <a:lnTo>
                  <a:pt x="350" y="220"/>
                </a:lnTo>
                <a:lnTo>
                  <a:pt x="349" y="244"/>
                </a:lnTo>
                <a:lnTo>
                  <a:pt x="347" y="249"/>
                </a:lnTo>
                <a:lnTo>
                  <a:pt x="346" y="254"/>
                </a:lnTo>
                <a:lnTo>
                  <a:pt x="344" y="259"/>
                </a:lnTo>
                <a:lnTo>
                  <a:pt x="343" y="264"/>
                </a:lnTo>
                <a:lnTo>
                  <a:pt x="349" y="268"/>
                </a:lnTo>
                <a:lnTo>
                  <a:pt x="355" y="273"/>
                </a:lnTo>
                <a:lnTo>
                  <a:pt x="363" y="278"/>
                </a:lnTo>
                <a:lnTo>
                  <a:pt x="371" y="283"/>
                </a:lnTo>
                <a:lnTo>
                  <a:pt x="379" y="288"/>
                </a:lnTo>
                <a:lnTo>
                  <a:pt x="387" y="291"/>
                </a:lnTo>
                <a:lnTo>
                  <a:pt x="396" y="294"/>
                </a:lnTo>
                <a:lnTo>
                  <a:pt x="404" y="298"/>
                </a:lnTo>
                <a:lnTo>
                  <a:pt x="414" y="301"/>
                </a:lnTo>
                <a:lnTo>
                  <a:pt x="423" y="302"/>
                </a:lnTo>
                <a:lnTo>
                  <a:pt x="433" y="304"/>
                </a:lnTo>
                <a:lnTo>
                  <a:pt x="442" y="306"/>
                </a:lnTo>
                <a:lnTo>
                  <a:pt x="451" y="307"/>
                </a:lnTo>
                <a:lnTo>
                  <a:pt x="463" y="309"/>
                </a:lnTo>
                <a:lnTo>
                  <a:pt x="472" y="309"/>
                </a:lnTo>
                <a:lnTo>
                  <a:pt x="481" y="309"/>
                </a:lnTo>
                <a:lnTo>
                  <a:pt x="497" y="307"/>
                </a:lnTo>
                <a:lnTo>
                  <a:pt x="511" y="306"/>
                </a:lnTo>
                <a:lnTo>
                  <a:pt x="526" y="304"/>
                </a:lnTo>
                <a:lnTo>
                  <a:pt x="541" y="301"/>
                </a:lnTo>
                <a:lnTo>
                  <a:pt x="554" y="296"/>
                </a:lnTo>
                <a:lnTo>
                  <a:pt x="568" y="293"/>
                </a:lnTo>
                <a:lnTo>
                  <a:pt x="581" y="288"/>
                </a:lnTo>
                <a:lnTo>
                  <a:pt x="594" y="283"/>
                </a:lnTo>
                <a:lnTo>
                  <a:pt x="581" y="276"/>
                </a:lnTo>
                <a:lnTo>
                  <a:pt x="570" y="267"/>
                </a:lnTo>
                <a:lnTo>
                  <a:pt x="560" y="259"/>
                </a:lnTo>
                <a:lnTo>
                  <a:pt x="552" y="247"/>
                </a:lnTo>
                <a:lnTo>
                  <a:pt x="545" y="238"/>
                </a:lnTo>
                <a:lnTo>
                  <a:pt x="540" y="226"/>
                </a:lnTo>
                <a:lnTo>
                  <a:pt x="537" y="215"/>
                </a:lnTo>
                <a:lnTo>
                  <a:pt x="537" y="202"/>
                </a:lnTo>
                <a:lnTo>
                  <a:pt x="537" y="191"/>
                </a:lnTo>
                <a:lnTo>
                  <a:pt x="540" y="179"/>
                </a:lnTo>
                <a:lnTo>
                  <a:pt x="545" y="168"/>
                </a:lnTo>
                <a:lnTo>
                  <a:pt x="551" y="157"/>
                </a:lnTo>
                <a:lnTo>
                  <a:pt x="560" y="147"/>
                </a:lnTo>
                <a:lnTo>
                  <a:pt x="570" y="137"/>
                </a:lnTo>
                <a:lnTo>
                  <a:pt x="581" y="128"/>
                </a:lnTo>
                <a:lnTo>
                  <a:pt x="594" y="120"/>
                </a:lnTo>
                <a:lnTo>
                  <a:pt x="608" y="112"/>
                </a:lnTo>
                <a:lnTo>
                  <a:pt x="622" y="105"/>
                </a:lnTo>
                <a:lnTo>
                  <a:pt x="639" y="99"/>
                </a:lnTo>
                <a:lnTo>
                  <a:pt x="657" y="94"/>
                </a:lnTo>
                <a:lnTo>
                  <a:pt x="674" y="90"/>
                </a:lnTo>
                <a:lnTo>
                  <a:pt x="693" y="87"/>
                </a:lnTo>
                <a:lnTo>
                  <a:pt x="713" y="86"/>
                </a:lnTo>
                <a:lnTo>
                  <a:pt x="734" y="84"/>
                </a:lnTo>
                <a:lnTo>
                  <a:pt x="755" y="86"/>
                </a:lnTo>
                <a:lnTo>
                  <a:pt x="778" y="87"/>
                </a:lnTo>
                <a:lnTo>
                  <a:pt x="803" y="90"/>
                </a:lnTo>
                <a:lnTo>
                  <a:pt x="830" y="95"/>
                </a:lnTo>
                <a:lnTo>
                  <a:pt x="859" y="102"/>
                </a:lnTo>
                <a:lnTo>
                  <a:pt x="889" y="110"/>
                </a:lnTo>
                <a:lnTo>
                  <a:pt x="920" y="118"/>
                </a:lnTo>
                <a:lnTo>
                  <a:pt x="952" y="126"/>
                </a:lnTo>
                <a:lnTo>
                  <a:pt x="985" y="136"/>
                </a:lnTo>
                <a:lnTo>
                  <a:pt x="1018" y="147"/>
                </a:lnTo>
                <a:lnTo>
                  <a:pt x="1053" y="158"/>
                </a:lnTo>
                <a:lnTo>
                  <a:pt x="1088" y="170"/>
                </a:lnTo>
                <a:lnTo>
                  <a:pt x="1122" y="181"/>
                </a:lnTo>
                <a:lnTo>
                  <a:pt x="1155" y="194"/>
                </a:lnTo>
                <a:lnTo>
                  <a:pt x="1190" y="207"/>
                </a:lnTo>
                <a:lnTo>
                  <a:pt x="1225" y="218"/>
                </a:lnTo>
                <a:lnTo>
                  <a:pt x="1258" y="231"/>
                </a:lnTo>
                <a:lnTo>
                  <a:pt x="1291" y="244"/>
                </a:lnTo>
                <a:lnTo>
                  <a:pt x="1323" y="255"/>
                </a:lnTo>
                <a:lnTo>
                  <a:pt x="1353" y="268"/>
                </a:lnTo>
                <a:lnTo>
                  <a:pt x="1381" y="280"/>
                </a:lnTo>
                <a:lnTo>
                  <a:pt x="1410" y="291"/>
                </a:lnTo>
                <a:lnTo>
                  <a:pt x="1435" y="301"/>
                </a:lnTo>
                <a:lnTo>
                  <a:pt x="1459" y="310"/>
                </a:lnTo>
                <a:lnTo>
                  <a:pt x="1481" y="320"/>
                </a:lnTo>
                <a:lnTo>
                  <a:pt x="1501" y="328"/>
                </a:lnTo>
                <a:lnTo>
                  <a:pt x="1517" y="335"/>
                </a:lnTo>
                <a:lnTo>
                  <a:pt x="1531" y="341"/>
                </a:lnTo>
                <a:lnTo>
                  <a:pt x="1544" y="346"/>
                </a:lnTo>
                <a:lnTo>
                  <a:pt x="1552" y="349"/>
                </a:lnTo>
                <a:lnTo>
                  <a:pt x="1558" y="351"/>
                </a:lnTo>
                <a:lnTo>
                  <a:pt x="1560" y="353"/>
                </a:lnTo>
                <a:lnTo>
                  <a:pt x="1567" y="354"/>
                </a:lnTo>
                <a:lnTo>
                  <a:pt x="1577" y="357"/>
                </a:lnTo>
                <a:lnTo>
                  <a:pt x="1586" y="359"/>
                </a:lnTo>
                <a:lnTo>
                  <a:pt x="1596" y="361"/>
                </a:lnTo>
                <a:lnTo>
                  <a:pt x="1605" y="362"/>
                </a:lnTo>
                <a:lnTo>
                  <a:pt x="1616" y="364"/>
                </a:lnTo>
                <a:lnTo>
                  <a:pt x="1624" y="365"/>
                </a:lnTo>
                <a:lnTo>
                  <a:pt x="1634" y="367"/>
                </a:lnTo>
                <a:lnTo>
                  <a:pt x="1645" y="367"/>
                </a:lnTo>
                <a:lnTo>
                  <a:pt x="1656" y="369"/>
                </a:lnTo>
                <a:lnTo>
                  <a:pt x="1665" y="367"/>
                </a:lnTo>
                <a:lnTo>
                  <a:pt x="1676" y="365"/>
                </a:lnTo>
                <a:lnTo>
                  <a:pt x="1687" y="364"/>
                </a:lnTo>
                <a:lnTo>
                  <a:pt x="1697" y="361"/>
                </a:lnTo>
                <a:lnTo>
                  <a:pt x="1708" y="356"/>
                </a:lnTo>
                <a:lnTo>
                  <a:pt x="1717" y="351"/>
                </a:lnTo>
                <a:lnTo>
                  <a:pt x="1727" y="346"/>
                </a:lnTo>
                <a:lnTo>
                  <a:pt x="1735" y="341"/>
                </a:lnTo>
                <a:lnTo>
                  <a:pt x="1744" y="335"/>
                </a:lnTo>
                <a:lnTo>
                  <a:pt x="1752" y="328"/>
                </a:lnTo>
                <a:lnTo>
                  <a:pt x="1760" y="320"/>
                </a:lnTo>
                <a:lnTo>
                  <a:pt x="1768" y="314"/>
                </a:lnTo>
                <a:lnTo>
                  <a:pt x="1774" y="306"/>
                </a:lnTo>
                <a:lnTo>
                  <a:pt x="1781" y="298"/>
                </a:lnTo>
                <a:lnTo>
                  <a:pt x="1785" y="307"/>
                </a:lnTo>
                <a:lnTo>
                  <a:pt x="1793" y="317"/>
                </a:lnTo>
                <a:lnTo>
                  <a:pt x="1803" y="325"/>
                </a:lnTo>
                <a:lnTo>
                  <a:pt x="1814" y="333"/>
                </a:lnTo>
                <a:lnTo>
                  <a:pt x="1828" y="338"/>
                </a:lnTo>
                <a:lnTo>
                  <a:pt x="1842" y="343"/>
                </a:lnTo>
                <a:lnTo>
                  <a:pt x="1858" y="346"/>
                </a:lnTo>
                <a:lnTo>
                  <a:pt x="1875" y="348"/>
                </a:lnTo>
                <a:lnTo>
                  <a:pt x="1889" y="346"/>
                </a:lnTo>
                <a:lnTo>
                  <a:pt x="1904" y="344"/>
                </a:lnTo>
                <a:lnTo>
                  <a:pt x="1918" y="341"/>
                </a:lnTo>
                <a:lnTo>
                  <a:pt x="1929" y="336"/>
                </a:lnTo>
                <a:lnTo>
                  <a:pt x="1940" y="330"/>
                </a:lnTo>
                <a:lnTo>
                  <a:pt x="1951" y="323"/>
                </a:lnTo>
                <a:lnTo>
                  <a:pt x="1959" y="315"/>
                </a:lnTo>
                <a:lnTo>
                  <a:pt x="1965" y="307"/>
                </a:lnTo>
                <a:lnTo>
                  <a:pt x="1948" y="299"/>
                </a:lnTo>
                <a:lnTo>
                  <a:pt x="1931" y="289"/>
                </a:lnTo>
                <a:lnTo>
                  <a:pt x="1916" y="280"/>
                </a:lnTo>
                <a:lnTo>
                  <a:pt x="1902" y="270"/>
                </a:lnTo>
                <a:lnTo>
                  <a:pt x="1893" y="257"/>
                </a:lnTo>
                <a:lnTo>
                  <a:pt x="1885" y="246"/>
                </a:lnTo>
                <a:lnTo>
                  <a:pt x="1878" y="233"/>
                </a:lnTo>
                <a:lnTo>
                  <a:pt x="1877" y="220"/>
                </a:lnTo>
                <a:lnTo>
                  <a:pt x="1878" y="210"/>
                </a:lnTo>
                <a:lnTo>
                  <a:pt x="1880" y="202"/>
                </a:lnTo>
                <a:lnTo>
                  <a:pt x="1885" y="192"/>
                </a:lnTo>
                <a:lnTo>
                  <a:pt x="1889" y="184"/>
                </a:lnTo>
                <a:lnTo>
                  <a:pt x="1897" y="175"/>
                </a:lnTo>
                <a:lnTo>
                  <a:pt x="1905" y="167"/>
                </a:lnTo>
                <a:lnTo>
                  <a:pt x="1915" y="160"/>
                </a:lnTo>
                <a:lnTo>
                  <a:pt x="1926" y="152"/>
                </a:lnTo>
                <a:lnTo>
                  <a:pt x="1937" y="145"/>
                </a:lnTo>
                <a:lnTo>
                  <a:pt x="1949" y="141"/>
                </a:lnTo>
                <a:lnTo>
                  <a:pt x="1964" y="136"/>
                </a:lnTo>
                <a:lnTo>
                  <a:pt x="1978" y="131"/>
                </a:lnTo>
                <a:lnTo>
                  <a:pt x="1992" y="128"/>
                </a:lnTo>
                <a:lnTo>
                  <a:pt x="2008" y="126"/>
                </a:lnTo>
                <a:lnTo>
                  <a:pt x="2025" y="124"/>
                </a:lnTo>
                <a:lnTo>
                  <a:pt x="2041" y="123"/>
                </a:lnTo>
                <a:lnTo>
                  <a:pt x="2058" y="124"/>
                </a:lnTo>
                <a:lnTo>
                  <a:pt x="2074" y="126"/>
                </a:lnTo>
                <a:lnTo>
                  <a:pt x="2092" y="128"/>
                </a:lnTo>
                <a:lnTo>
                  <a:pt x="2106" y="131"/>
                </a:lnTo>
                <a:lnTo>
                  <a:pt x="2122" y="136"/>
                </a:lnTo>
                <a:lnTo>
                  <a:pt x="2136" y="141"/>
                </a:lnTo>
                <a:lnTo>
                  <a:pt x="2148" y="145"/>
                </a:lnTo>
                <a:lnTo>
                  <a:pt x="2161" y="152"/>
                </a:lnTo>
                <a:lnTo>
                  <a:pt x="2172" y="160"/>
                </a:lnTo>
                <a:lnTo>
                  <a:pt x="2182" y="167"/>
                </a:lnTo>
                <a:lnTo>
                  <a:pt x="2189" y="175"/>
                </a:lnTo>
                <a:lnTo>
                  <a:pt x="2197" y="184"/>
                </a:lnTo>
                <a:lnTo>
                  <a:pt x="2202" y="192"/>
                </a:lnTo>
                <a:lnTo>
                  <a:pt x="2205" y="202"/>
                </a:lnTo>
                <a:lnTo>
                  <a:pt x="2207" y="210"/>
                </a:lnTo>
                <a:lnTo>
                  <a:pt x="2205" y="220"/>
                </a:lnTo>
                <a:lnTo>
                  <a:pt x="2204" y="231"/>
                </a:lnTo>
                <a:lnTo>
                  <a:pt x="2199" y="241"/>
                </a:lnTo>
                <a:lnTo>
                  <a:pt x="2193" y="251"/>
                </a:lnTo>
                <a:lnTo>
                  <a:pt x="2186" y="260"/>
                </a:lnTo>
                <a:lnTo>
                  <a:pt x="2177" y="268"/>
                </a:lnTo>
                <a:lnTo>
                  <a:pt x="2167" y="278"/>
                </a:lnTo>
                <a:lnTo>
                  <a:pt x="2156" y="286"/>
                </a:lnTo>
                <a:lnTo>
                  <a:pt x="2145" y="294"/>
                </a:lnTo>
                <a:lnTo>
                  <a:pt x="2155" y="304"/>
                </a:lnTo>
                <a:lnTo>
                  <a:pt x="2164" y="312"/>
                </a:lnTo>
                <a:lnTo>
                  <a:pt x="2175" y="320"/>
                </a:lnTo>
                <a:lnTo>
                  <a:pt x="2185" y="328"/>
                </a:lnTo>
                <a:lnTo>
                  <a:pt x="2197" y="335"/>
                </a:lnTo>
                <a:lnTo>
                  <a:pt x="2208" y="341"/>
                </a:lnTo>
                <a:lnTo>
                  <a:pt x="2221" y="348"/>
                </a:lnTo>
                <a:lnTo>
                  <a:pt x="2234" y="353"/>
                </a:lnTo>
                <a:lnTo>
                  <a:pt x="2246" y="357"/>
                </a:lnTo>
                <a:lnTo>
                  <a:pt x="2260" y="362"/>
                </a:lnTo>
                <a:lnTo>
                  <a:pt x="2275" y="365"/>
                </a:lnTo>
                <a:lnTo>
                  <a:pt x="2289" y="369"/>
                </a:lnTo>
                <a:lnTo>
                  <a:pt x="2301" y="370"/>
                </a:lnTo>
                <a:lnTo>
                  <a:pt x="2317" y="372"/>
                </a:lnTo>
                <a:lnTo>
                  <a:pt x="2331" y="374"/>
                </a:lnTo>
                <a:lnTo>
                  <a:pt x="2347" y="374"/>
                </a:lnTo>
                <a:lnTo>
                  <a:pt x="2361" y="374"/>
                </a:lnTo>
                <a:lnTo>
                  <a:pt x="2376" y="372"/>
                </a:lnTo>
                <a:lnTo>
                  <a:pt x="2388" y="372"/>
                </a:lnTo>
                <a:lnTo>
                  <a:pt x="2402" y="369"/>
                </a:lnTo>
                <a:lnTo>
                  <a:pt x="2415" y="367"/>
                </a:lnTo>
                <a:lnTo>
                  <a:pt x="2429" y="364"/>
                </a:lnTo>
                <a:lnTo>
                  <a:pt x="2442" y="359"/>
                </a:lnTo>
                <a:lnTo>
                  <a:pt x="2455" y="356"/>
                </a:lnTo>
                <a:lnTo>
                  <a:pt x="2466" y="351"/>
                </a:lnTo>
                <a:lnTo>
                  <a:pt x="2478" y="346"/>
                </a:lnTo>
                <a:lnTo>
                  <a:pt x="2489" y="340"/>
                </a:lnTo>
                <a:lnTo>
                  <a:pt x="2500" y="335"/>
                </a:lnTo>
                <a:lnTo>
                  <a:pt x="2510" y="328"/>
                </a:lnTo>
                <a:lnTo>
                  <a:pt x="2521" y="322"/>
                </a:lnTo>
                <a:lnTo>
                  <a:pt x="2530" y="314"/>
                </a:lnTo>
                <a:lnTo>
                  <a:pt x="2540" y="307"/>
                </a:lnTo>
                <a:lnTo>
                  <a:pt x="2535" y="298"/>
                </a:lnTo>
                <a:lnTo>
                  <a:pt x="2530" y="286"/>
                </a:lnTo>
                <a:lnTo>
                  <a:pt x="2526" y="276"/>
                </a:lnTo>
                <a:lnTo>
                  <a:pt x="2522" y="265"/>
                </a:lnTo>
                <a:lnTo>
                  <a:pt x="2521" y="252"/>
                </a:lnTo>
                <a:lnTo>
                  <a:pt x="2518" y="241"/>
                </a:lnTo>
                <a:lnTo>
                  <a:pt x="2518" y="230"/>
                </a:lnTo>
                <a:lnTo>
                  <a:pt x="2516" y="218"/>
                </a:lnTo>
                <a:lnTo>
                  <a:pt x="2518" y="200"/>
                </a:lnTo>
                <a:lnTo>
                  <a:pt x="2521" y="184"/>
                </a:lnTo>
                <a:lnTo>
                  <a:pt x="2524" y="168"/>
                </a:lnTo>
                <a:lnTo>
                  <a:pt x="2530" y="154"/>
                </a:lnTo>
                <a:lnTo>
                  <a:pt x="2538" y="141"/>
                </a:lnTo>
                <a:lnTo>
                  <a:pt x="2548" y="129"/>
                </a:lnTo>
                <a:lnTo>
                  <a:pt x="2557" y="118"/>
                </a:lnTo>
                <a:lnTo>
                  <a:pt x="2568" y="108"/>
                </a:lnTo>
                <a:lnTo>
                  <a:pt x="2581" y="100"/>
                </a:lnTo>
                <a:lnTo>
                  <a:pt x="2593" y="95"/>
                </a:lnTo>
                <a:lnTo>
                  <a:pt x="2608" y="90"/>
                </a:lnTo>
                <a:lnTo>
                  <a:pt x="2623" y="87"/>
                </a:lnTo>
                <a:lnTo>
                  <a:pt x="2638" y="87"/>
                </a:lnTo>
                <a:lnTo>
                  <a:pt x="2655" y="87"/>
                </a:lnTo>
                <a:lnTo>
                  <a:pt x="2671" y="90"/>
                </a:lnTo>
                <a:lnTo>
                  <a:pt x="2687" y="97"/>
                </a:lnTo>
                <a:lnTo>
                  <a:pt x="2699" y="102"/>
                </a:lnTo>
                <a:lnTo>
                  <a:pt x="2710" y="107"/>
                </a:lnTo>
                <a:lnTo>
                  <a:pt x="2721" y="115"/>
                </a:lnTo>
                <a:lnTo>
                  <a:pt x="2729" y="121"/>
                </a:lnTo>
                <a:lnTo>
                  <a:pt x="2739" y="131"/>
                </a:lnTo>
                <a:lnTo>
                  <a:pt x="2745" y="139"/>
                </a:lnTo>
                <a:lnTo>
                  <a:pt x="2751" y="149"/>
                </a:lnTo>
                <a:lnTo>
                  <a:pt x="2756" y="160"/>
                </a:lnTo>
                <a:lnTo>
                  <a:pt x="2759" y="170"/>
                </a:lnTo>
                <a:lnTo>
                  <a:pt x="2761" y="181"/>
                </a:lnTo>
                <a:lnTo>
                  <a:pt x="2761" y="192"/>
                </a:lnTo>
                <a:lnTo>
                  <a:pt x="2761" y="204"/>
                </a:lnTo>
                <a:lnTo>
                  <a:pt x="2758" y="215"/>
                </a:lnTo>
                <a:lnTo>
                  <a:pt x="2753" y="226"/>
                </a:lnTo>
                <a:lnTo>
                  <a:pt x="2747" y="238"/>
                </a:lnTo>
                <a:lnTo>
                  <a:pt x="2737" y="249"/>
                </a:lnTo>
                <a:lnTo>
                  <a:pt x="2729" y="257"/>
                </a:lnTo>
                <a:lnTo>
                  <a:pt x="2721" y="264"/>
                </a:lnTo>
                <a:lnTo>
                  <a:pt x="2713" y="268"/>
                </a:lnTo>
                <a:lnTo>
                  <a:pt x="2704" y="273"/>
                </a:lnTo>
                <a:lnTo>
                  <a:pt x="2695" y="276"/>
                </a:lnTo>
                <a:lnTo>
                  <a:pt x="2685" y="278"/>
                </a:lnTo>
                <a:lnTo>
                  <a:pt x="2676" y="280"/>
                </a:lnTo>
                <a:lnTo>
                  <a:pt x="2666" y="278"/>
                </a:lnTo>
                <a:lnTo>
                  <a:pt x="2657" y="278"/>
                </a:lnTo>
                <a:lnTo>
                  <a:pt x="2647" y="275"/>
                </a:lnTo>
                <a:lnTo>
                  <a:pt x="2639" y="272"/>
                </a:lnTo>
                <a:lnTo>
                  <a:pt x="2630" y="267"/>
                </a:lnTo>
                <a:lnTo>
                  <a:pt x="2623" y="260"/>
                </a:lnTo>
                <a:lnTo>
                  <a:pt x="2616" y="254"/>
                </a:lnTo>
                <a:lnTo>
                  <a:pt x="2609" y="244"/>
                </a:lnTo>
                <a:lnTo>
                  <a:pt x="2605" y="234"/>
                </a:lnTo>
                <a:lnTo>
                  <a:pt x="2601" y="225"/>
                </a:lnTo>
                <a:lnTo>
                  <a:pt x="2600" y="215"/>
                </a:lnTo>
                <a:lnTo>
                  <a:pt x="2598" y="207"/>
                </a:lnTo>
                <a:lnTo>
                  <a:pt x="2598" y="197"/>
                </a:lnTo>
                <a:lnTo>
                  <a:pt x="2600" y="189"/>
                </a:lnTo>
                <a:lnTo>
                  <a:pt x="2601" y="181"/>
                </a:lnTo>
                <a:lnTo>
                  <a:pt x="2605" y="175"/>
                </a:lnTo>
                <a:lnTo>
                  <a:pt x="2608" y="170"/>
                </a:lnTo>
                <a:lnTo>
                  <a:pt x="2614" y="162"/>
                </a:lnTo>
                <a:lnTo>
                  <a:pt x="2620" y="160"/>
                </a:lnTo>
                <a:lnTo>
                  <a:pt x="2625" y="162"/>
                </a:lnTo>
                <a:lnTo>
                  <a:pt x="2630" y="167"/>
                </a:lnTo>
                <a:lnTo>
                  <a:pt x="2630" y="171"/>
                </a:lnTo>
                <a:lnTo>
                  <a:pt x="2630" y="178"/>
                </a:lnTo>
                <a:lnTo>
                  <a:pt x="2625" y="181"/>
                </a:lnTo>
                <a:lnTo>
                  <a:pt x="2617" y="179"/>
                </a:lnTo>
                <a:lnTo>
                  <a:pt x="2614" y="184"/>
                </a:lnTo>
                <a:lnTo>
                  <a:pt x="2612" y="189"/>
                </a:lnTo>
                <a:lnTo>
                  <a:pt x="2611" y="207"/>
                </a:lnTo>
                <a:lnTo>
                  <a:pt x="2612" y="223"/>
                </a:lnTo>
                <a:lnTo>
                  <a:pt x="2617" y="238"/>
                </a:lnTo>
                <a:lnTo>
                  <a:pt x="2625" y="249"/>
                </a:lnTo>
                <a:lnTo>
                  <a:pt x="2636" y="259"/>
                </a:lnTo>
                <a:lnTo>
                  <a:pt x="2649" y="265"/>
                </a:lnTo>
                <a:lnTo>
                  <a:pt x="2665" y="268"/>
                </a:lnTo>
                <a:lnTo>
                  <a:pt x="2682" y="268"/>
                </a:lnTo>
                <a:lnTo>
                  <a:pt x="2695" y="265"/>
                </a:lnTo>
                <a:lnTo>
                  <a:pt x="2704" y="260"/>
                </a:lnTo>
                <a:lnTo>
                  <a:pt x="2713" y="255"/>
                </a:lnTo>
                <a:lnTo>
                  <a:pt x="2723" y="249"/>
                </a:lnTo>
                <a:lnTo>
                  <a:pt x="2731" y="241"/>
                </a:lnTo>
                <a:lnTo>
                  <a:pt x="2737" y="233"/>
                </a:lnTo>
                <a:lnTo>
                  <a:pt x="2742" y="225"/>
                </a:lnTo>
                <a:lnTo>
                  <a:pt x="2747" y="215"/>
                </a:lnTo>
                <a:lnTo>
                  <a:pt x="2750" y="205"/>
                </a:lnTo>
                <a:lnTo>
                  <a:pt x="2751" y="194"/>
                </a:lnTo>
                <a:lnTo>
                  <a:pt x="2751" y="184"/>
                </a:lnTo>
                <a:lnTo>
                  <a:pt x="2750" y="173"/>
                </a:lnTo>
                <a:lnTo>
                  <a:pt x="2747" y="163"/>
                </a:lnTo>
                <a:lnTo>
                  <a:pt x="2742" y="152"/>
                </a:lnTo>
                <a:lnTo>
                  <a:pt x="2737" y="142"/>
                </a:lnTo>
                <a:lnTo>
                  <a:pt x="2729" y="133"/>
                </a:lnTo>
                <a:lnTo>
                  <a:pt x="2715" y="121"/>
                </a:lnTo>
                <a:lnTo>
                  <a:pt x="2699" y="112"/>
                </a:lnTo>
                <a:lnTo>
                  <a:pt x="2683" y="105"/>
                </a:lnTo>
                <a:lnTo>
                  <a:pt x="2668" y="100"/>
                </a:lnTo>
                <a:lnTo>
                  <a:pt x="2652" y="97"/>
                </a:lnTo>
                <a:lnTo>
                  <a:pt x="2636" y="97"/>
                </a:lnTo>
                <a:lnTo>
                  <a:pt x="2620" y="99"/>
                </a:lnTo>
                <a:lnTo>
                  <a:pt x="2606" y="102"/>
                </a:lnTo>
                <a:lnTo>
                  <a:pt x="2592" y="107"/>
                </a:lnTo>
                <a:lnTo>
                  <a:pt x="2578" y="115"/>
                </a:lnTo>
                <a:lnTo>
                  <a:pt x="2565" y="123"/>
                </a:lnTo>
                <a:lnTo>
                  <a:pt x="2554" y="134"/>
                </a:lnTo>
                <a:lnTo>
                  <a:pt x="2545" y="149"/>
                </a:lnTo>
                <a:lnTo>
                  <a:pt x="2537" y="163"/>
                </a:lnTo>
                <a:lnTo>
                  <a:pt x="2530" y="181"/>
                </a:lnTo>
                <a:lnTo>
                  <a:pt x="2527" y="199"/>
                </a:lnTo>
                <a:lnTo>
                  <a:pt x="2526" y="210"/>
                </a:lnTo>
                <a:lnTo>
                  <a:pt x="2527" y="223"/>
                </a:lnTo>
                <a:lnTo>
                  <a:pt x="2527" y="236"/>
                </a:lnTo>
                <a:lnTo>
                  <a:pt x="2530" y="251"/>
                </a:lnTo>
                <a:lnTo>
                  <a:pt x="2534" y="265"/>
                </a:lnTo>
                <a:lnTo>
                  <a:pt x="2537" y="278"/>
                </a:lnTo>
                <a:lnTo>
                  <a:pt x="2541" y="291"/>
                </a:lnTo>
                <a:lnTo>
                  <a:pt x="2548" y="299"/>
                </a:lnTo>
                <a:lnTo>
                  <a:pt x="2548" y="299"/>
                </a:lnTo>
                <a:lnTo>
                  <a:pt x="2548" y="299"/>
                </a:lnTo>
                <a:lnTo>
                  <a:pt x="2548" y="299"/>
                </a:lnTo>
                <a:lnTo>
                  <a:pt x="2548" y="299"/>
                </a:lnTo>
                <a:lnTo>
                  <a:pt x="2556" y="307"/>
                </a:lnTo>
                <a:lnTo>
                  <a:pt x="2564" y="315"/>
                </a:lnTo>
                <a:lnTo>
                  <a:pt x="2571" y="323"/>
                </a:lnTo>
                <a:lnTo>
                  <a:pt x="2579" y="331"/>
                </a:lnTo>
                <a:lnTo>
                  <a:pt x="2589" y="338"/>
                </a:lnTo>
                <a:lnTo>
                  <a:pt x="2598" y="344"/>
                </a:lnTo>
                <a:lnTo>
                  <a:pt x="2608" y="351"/>
                </a:lnTo>
                <a:lnTo>
                  <a:pt x="2617" y="357"/>
                </a:lnTo>
                <a:lnTo>
                  <a:pt x="2628" y="362"/>
                </a:lnTo>
                <a:lnTo>
                  <a:pt x="2639" y="367"/>
                </a:lnTo>
                <a:lnTo>
                  <a:pt x="2649" y="370"/>
                </a:lnTo>
                <a:lnTo>
                  <a:pt x="2660" y="374"/>
                </a:lnTo>
                <a:lnTo>
                  <a:pt x="2672" y="377"/>
                </a:lnTo>
                <a:lnTo>
                  <a:pt x="2683" y="378"/>
                </a:lnTo>
                <a:lnTo>
                  <a:pt x="2695" y="380"/>
                </a:lnTo>
                <a:lnTo>
                  <a:pt x="2707" y="380"/>
                </a:lnTo>
                <a:lnTo>
                  <a:pt x="2728" y="377"/>
                </a:lnTo>
                <a:lnTo>
                  <a:pt x="2747" y="374"/>
                </a:lnTo>
                <a:lnTo>
                  <a:pt x="2766" y="367"/>
                </a:lnTo>
                <a:lnTo>
                  <a:pt x="2781" y="359"/>
                </a:lnTo>
                <a:lnTo>
                  <a:pt x="2796" y="349"/>
                </a:lnTo>
                <a:lnTo>
                  <a:pt x="2808" y="338"/>
                </a:lnTo>
                <a:lnTo>
                  <a:pt x="2819" y="327"/>
                </a:lnTo>
                <a:lnTo>
                  <a:pt x="2830" y="314"/>
                </a:lnTo>
                <a:lnTo>
                  <a:pt x="2840" y="301"/>
                </a:lnTo>
                <a:lnTo>
                  <a:pt x="2848" y="286"/>
                </a:lnTo>
                <a:lnTo>
                  <a:pt x="2854" y="272"/>
                </a:lnTo>
                <a:lnTo>
                  <a:pt x="2860" y="259"/>
                </a:lnTo>
                <a:lnTo>
                  <a:pt x="2867" y="244"/>
                </a:lnTo>
                <a:lnTo>
                  <a:pt x="2871" y="230"/>
                </a:lnTo>
                <a:lnTo>
                  <a:pt x="2876" y="217"/>
                </a:lnTo>
                <a:lnTo>
                  <a:pt x="2879" y="204"/>
                </a:lnTo>
                <a:lnTo>
                  <a:pt x="2884" y="217"/>
                </a:lnTo>
                <a:lnTo>
                  <a:pt x="2887" y="230"/>
                </a:lnTo>
                <a:lnTo>
                  <a:pt x="2890" y="244"/>
                </a:lnTo>
                <a:lnTo>
                  <a:pt x="2895" y="259"/>
                </a:lnTo>
                <a:lnTo>
                  <a:pt x="2900" y="272"/>
                </a:lnTo>
                <a:lnTo>
                  <a:pt x="2906" y="286"/>
                </a:lnTo>
                <a:lnTo>
                  <a:pt x="2914" y="301"/>
                </a:lnTo>
                <a:lnTo>
                  <a:pt x="2922" y="314"/>
                </a:lnTo>
                <a:lnTo>
                  <a:pt x="2931" y="327"/>
                </a:lnTo>
                <a:lnTo>
                  <a:pt x="2942" y="338"/>
                </a:lnTo>
                <a:lnTo>
                  <a:pt x="2955" y="349"/>
                </a:lnTo>
                <a:lnTo>
                  <a:pt x="2971" y="359"/>
                </a:lnTo>
                <a:lnTo>
                  <a:pt x="2988" y="367"/>
                </a:lnTo>
                <a:lnTo>
                  <a:pt x="3007" y="374"/>
                </a:lnTo>
                <a:lnTo>
                  <a:pt x="3028" y="378"/>
                </a:lnTo>
                <a:lnTo>
                  <a:pt x="3053" y="380"/>
                </a:lnTo>
                <a:lnTo>
                  <a:pt x="3064" y="380"/>
                </a:lnTo>
                <a:lnTo>
                  <a:pt x="3077" y="378"/>
                </a:lnTo>
                <a:lnTo>
                  <a:pt x="3088" y="377"/>
                </a:lnTo>
                <a:lnTo>
                  <a:pt x="3099" y="375"/>
                </a:lnTo>
                <a:lnTo>
                  <a:pt x="3110" y="372"/>
                </a:lnTo>
                <a:lnTo>
                  <a:pt x="3121" y="367"/>
                </a:lnTo>
                <a:lnTo>
                  <a:pt x="3130" y="362"/>
                </a:lnTo>
                <a:lnTo>
                  <a:pt x="3141" y="357"/>
                </a:lnTo>
                <a:lnTo>
                  <a:pt x="3151" y="351"/>
                </a:lnTo>
                <a:lnTo>
                  <a:pt x="3160" y="346"/>
                </a:lnTo>
                <a:lnTo>
                  <a:pt x="3170" y="338"/>
                </a:lnTo>
                <a:lnTo>
                  <a:pt x="3179" y="331"/>
                </a:lnTo>
                <a:lnTo>
                  <a:pt x="3187" y="323"/>
                </a:lnTo>
                <a:lnTo>
                  <a:pt x="3195" y="315"/>
                </a:lnTo>
                <a:lnTo>
                  <a:pt x="3203" y="307"/>
                </a:lnTo>
                <a:lnTo>
                  <a:pt x="3211" y="299"/>
                </a:lnTo>
                <a:lnTo>
                  <a:pt x="3211" y="299"/>
                </a:lnTo>
                <a:lnTo>
                  <a:pt x="3211" y="299"/>
                </a:lnTo>
                <a:lnTo>
                  <a:pt x="3211" y="299"/>
                </a:lnTo>
                <a:lnTo>
                  <a:pt x="3212" y="299"/>
                </a:lnTo>
                <a:lnTo>
                  <a:pt x="3217" y="291"/>
                </a:lnTo>
                <a:lnTo>
                  <a:pt x="3222" y="280"/>
                </a:lnTo>
                <a:lnTo>
                  <a:pt x="3226" y="265"/>
                </a:lnTo>
                <a:lnTo>
                  <a:pt x="3230" y="252"/>
                </a:lnTo>
                <a:lnTo>
                  <a:pt x="3231" y="238"/>
                </a:lnTo>
                <a:lnTo>
                  <a:pt x="3231" y="223"/>
                </a:lnTo>
                <a:lnTo>
                  <a:pt x="3233" y="210"/>
                </a:lnTo>
                <a:lnTo>
                  <a:pt x="3231" y="199"/>
                </a:lnTo>
                <a:lnTo>
                  <a:pt x="3228" y="181"/>
                </a:lnTo>
                <a:lnTo>
                  <a:pt x="3222" y="163"/>
                </a:lnTo>
                <a:lnTo>
                  <a:pt x="3214" y="149"/>
                </a:lnTo>
                <a:lnTo>
                  <a:pt x="3204" y="134"/>
                </a:lnTo>
                <a:lnTo>
                  <a:pt x="3193" y="123"/>
                </a:lnTo>
                <a:lnTo>
                  <a:pt x="3181" y="115"/>
                </a:lnTo>
                <a:lnTo>
                  <a:pt x="3167" y="107"/>
                </a:lnTo>
                <a:lnTo>
                  <a:pt x="3152" y="102"/>
                </a:lnTo>
                <a:lnTo>
                  <a:pt x="3138" y="99"/>
                </a:lnTo>
                <a:lnTo>
                  <a:pt x="3122" y="97"/>
                </a:lnTo>
                <a:lnTo>
                  <a:pt x="3107" y="97"/>
                </a:lnTo>
                <a:lnTo>
                  <a:pt x="3091" y="100"/>
                </a:lnTo>
                <a:lnTo>
                  <a:pt x="3075" y="105"/>
                </a:lnTo>
                <a:lnTo>
                  <a:pt x="3059" y="112"/>
                </a:lnTo>
                <a:lnTo>
                  <a:pt x="3043" y="121"/>
                </a:lnTo>
                <a:lnTo>
                  <a:pt x="3029" y="133"/>
                </a:lnTo>
                <a:lnTo>
                  <a:pt x="3021" y="142"/>
                </a:lnTo>
                <a:lnTo>
                  <a:pt x="3017" y="152"/>
                </a:lnTo>
                <a:lnTo>
                  <a:pt x="3012" y="163"/>
                </a:lnTo>
                <a:lnTo>
                  <a:pt x="3009" y="173"/>
                </a:lnTo>
                <a:lnTo>
                  <a:pt x="3007" y="184"/>
                </a:lnTo>
                <a:lnTo>
                  <a:pt x="3007" y="194"/>
                </a:lnTo>
                <a:lnTo>
                  <a:pt x="3009" y="205"/>
                </a:lnTo>
                <a:lnTo>
                  <a:pt x="3012" y="215"/>
                </a:lnTo>
                <a:lnTo>
                  <a:pt x="3017" y="225"/>
                </a:lnTo>
                <a:lnTo>
                  <a:pt x="3021" y="233"/>
                </a:lnTo>
                <a:lnTo>
                  <a:pt x="3028" y="241"/>
                </a:lnTo>
                <a:lnTo>
                  <a:pt x="3035" y="249"/>
                </a:lnTo>
                <a:lnTo>
                  <a:pt x="3045" y="255"/>
                </a:lnTo>
                <a:lnTo>
                  <a:pt x="3054" y="260"/>
                </a:lnTo>
                <a:lnTo>
                  <a:pt x="3064" y="265"/>
                </a:lnTo>
                <a:lnTo>
                  <a:pt x="3077" y="268"/>
                </a:lnTo>
                <a:lnTo>
                  <a:pt x="3094" y="268"/>
                </a:lnTo>
                <a:lnTo>
                  <a:pt x="3110" y="265"/>
                </a:lnTo>
                <a:lnTo>
                  <a:pt x="3122" y="259"/>
                </a:lnTo>
                <a:lnTo>
                  <a:pt x="3133" y="249"/>
                </a:lnTo>
                <a:lnTo>
                  <a:pt x="3141" y="238"/>
                </a:lnTo>
                <a:lnTo>
                  <a:pt x="3146" y="223"/>
                </a:lnTo>
                <a:lnTo>
                  <a:pt x="3148" y="207"/>
                </a:lnTo>
                <a:lnTo>
                  <a:pt x="3146" y="189"/>
                </a:lnTo>
                <a:lnTo>
                  <a:pt x="3144" y="184"/>
                </a:lnTo>
                <a:lnTo>
                  <a:pt x="3141" y="179"/>
                </a:lnTo>
                <a:lnTo>
                  <a:pt x="3133" y="181"/>
                </a:lnTo>
                <a:lnTo>
                  <a:pt x="3129" y="178"/>
                </a:lnTo>
                <a:lnTo>
                  <a:pt x="3129" y="171"/>
                </a:lnTo>
                <a:lnTo>
                  <a:pt x="3130" y="167"/>
                </a:lnTo>
                <a:lnTo>
                  <a:pt x="3133" y="162"/>
                </a:lnTo>
                <a:lnTo>
                  <a:pt x="3138" y="160"/>
                </a:lnTo>
                <a:lnTo>
                  <a:pt x="3144" y="162"/>
                </a:lnTo>
                <a:lnTo>
                  <a:pt x="3151" y="170"/>
                </a:lnTo>
                <a:lnTo>
                  <a:pt x="3154" y="175"/>
                </a:lnTo>
                <a:lnTo>
                  <a:pt x="3157" y="181"/>
                </a:lnTo>
                <a:lnTo>
                  <a:pt x="3159" y="189"/>
                </a:lnTo>
                <a:lnTo>
                  <a:pt x="3160" y="197"/>
                </a:lnTo>
                <a:lnTo>
                  <a:pt x="3160" y="207"/>
                </a:lnTo>
                <a:lnTo>
                  <a:pt x="3159" y="215"/>
                </a:lnTo>
                <a:lnTo>
                  <a:pt x="3157" y="225"/>
                </a:lnTo>
                <a:lnTo>
                  <a:pt x="3154" y="234"/>
                </a:lnTo>
                <a:lnTo>
                  <a:pt x="3149" y="244"/>
                </a:lnTo>
                <a:lnTo>
                  <a:pt x="3143" y="254"/>
                </a:lnTo>
                <a:lnTo>
                  <a:pt x="3135" y="260"/>
                </a:lnTo>
                <a:lnTo>
                  <a:pt x="3129" y="267"/>
                </a:lnTo>
                <a:lnTo>
                  <a:pt x="3119" y="272"/>
                </a:lnTo>
                <a:lnTo>
                  <a:pt x="3111" y="275"/>
                </a:lnTo>
                <a:lnTo>
                  <a:pt x="3102" y="278"/>
                </a:lnTo>
                <a:lnTo>
                  <a:pt x="3092" y="278"/>
                </a:lnTo>
                <a:lnTo>
                  <a:pt x="3083" y="280"/>
                </a:lnTo>
                <a:lnTo>
                  <a:pt x="3073" y="278"/>
                </a:lnTo>
                <a:lnTo>
                  <a:pt x="3064" y="276"/>
                </a:lnTo>
                <a:lnTo>
                  <a:pt x="3054" y="273"/>
                </a:lnTo>
                <a:lnTo>
                  <a:pt x="3045" y="268"/>
                </a:lnTo>
                <a:lnTo>
                  <a:pt x="3037" y="264"/>
                </a:lnTo>
                <a:lnTo>
                  <a:pt x="3029" y="257"/>
                </a:lnTo>
                <a:lnTo>
                  <a:pt x="3021" y="249"/>
                </a:lnTo>
                <a:lnTo>
                  <a:pt x="3012" y="238"/>
                </a:lnTo>
                <a:lnTo>
                  <a:pt x="3005" y="226"/>
                </a:lnTo>
                <a:lnTo>
                  <a:pt x="3001" y="215"/>
                </a:lnTo>
                <a:lnTo>
                  <a:pt x="2998" y="204"/>
                </a:lnTo>
                <a:lnTo>
                  <a:pt x="2998" y="192"/>
                </a:lnTo>
                <a:lnTo>
                  <a:pt x="2998" y="181"/>
                </a:lnTo>
                <a:lnTo>
                  <a:pt x="2999" y="170"/>
                </a:lnTo>
                <a:lnTo>
                  <a:pt x="3002" y="160"/>
                </a:lnTo>
                <a:lnTo>
                  <a:pt x="3007" y="149"/>
                </a:lnTo>
                <a:lnTo>
                  <a:pt x="3013" y="139"/>
                </a:lnTo>
                <a:lnTo>
                  <a:pt x="3020" y="131"/>
                </a:lnTo>
                <a:lnTo>
                  <a:pt x="3029" y="121"/>
                </a:lnTo>
                <a:lnTo>
                  <a:pt x="3037" y="115"/>
                </a:lnTo>
                <a:lnTo>
                  <a:pt x="3048" y="107"/>
                </a:lnTo>
                <a:lnTo>
                  <a:pt x="3059" y="102"/>
                </a:lnTo>
                <a:lnTo>
                  <a:pt x="3072" y="97"/>
                </a:lnTo>
                <a:lnTo>
                  <a:pt x="3088" y="90"/>
                </a:lnTo>
                <a:lnTo>
                  <a:pt x="3103" y="87"/>
                </a:lnTo>
                <a:lnTo>
                  <a:pt x="3121" y="87"/>
                </a:lnTo>
                <a:lnTo>
                  <a:pt x="3135" y="87"/>
                </a:lnTo>
                <a:lnTo>
                  <a:pt x="3151" y="90"/>
                </a:lnTo>
                <a:lnTo>
                  <a:pt x="3165" y="95"/>
                </a:lnTo>
                <a:lnTo>
                  <a:pt x="3178" y="100"/>
                </a:lnTo>
                <a:lnTo>
                  <a:pt x="3190" y="108"/>
                </a:lnTo>
                <a:lnTo>
                  <a:pt x="3201" y="118"/>
                </a:lnTo>
                <a:lnTo>
                  <a:pt x="3211" y="129"/>
                </a:lnTo>
                <a:lnTo>
                  <a:pt x="3220" y="141"/>
                </a:lnTo>
                <a:lnTo>
                  <a:pt x="3228" y="154"/>
                </a:lnTo>
                <a:lnTo>
                  <a:pt x="3234" y="168"/>
                </a:lnTo>
                <a:lnTo>
                  <a:pt x="3238" y="184"/>
                </a:lnTo>
                <a:lnTo>
                  <a:pt x="3241" y="200"/>
                </a:lnTo>
                <a:lnTo>
                  <a:pt x="3242" y="218"/>
                </a:lnTo>
                <a:lnTo>
                  <a:pt x="3241" y="230"/>
                </a:lnTo>
                <a:lnTo>
                  <a:pt x="3241" y="241"/>
                </a:lnTo>
                <a:lnTo>
                  <a:pt x="3238" y="252"/>
                </a:lnTo>
                <a:lnTo>
                  <a:pt x="3236" y="265"/>
                </a:lnTo>
                <a:lnTo>
                  <a:pt x="3233" y="276"/>
                </a:lnTo>
                <a:lnTo>
                  <a:pt x="3228" y="286"/>
                </a:lnTo>
                <a:lnTo>
                  <a:pt x="3225" y="298"/>
                </a:lnTo>
                <a:lnTo>
                  <a:pt x="3220" y="307"/>
                </a:lnTo>
                <a:lnTo>
                  <a:pt x="3228" y="314"/>
                </a:lnTo>
                <a:lnTo>
                  <a:pt x="3238" y="322"/>
                </a:lnTo>
                <a:lnTo>
                  <a:pt x="3249" y="328"/>
                </a:lnTo>
                <a:lnTo>
                  <a:pt x="3258" y="335"/>
                </a:lnTo>
                <a:lnTo>
                  <a:pt x="3269" y="341"/>
                </a:lnTo>
                <a:lnTo>
                  <a:pt x="3282" y="346"/>
                </a:lnTo>
                <a:lnTo>
                  <a:pt x="3293" y="351"/>
                </a:lnTo>
                <a:lnTo>
                  <a:pt x="3305" y="356"/>
                </a:lnTo>
                <a:lnTo>
                  <a:pt x="3318" y="361"/>
                </a:lnTo>
                <a:lnTo>
                  <a:pt x="3331" y="364"/>
                </a:lnTo>
                <a:lnTo>
                  <a:pt x="3343" y="367"/>
                </a:lnTo>
                <a:lnTo>
                  <a:pt x="3356" y="369"/>
                </a:lnTo>
                <a:lnTo>
                  <a:pt x="3370" y="372"/>
                </a:lnTo>
                <a:lnTo>
                  <a:pt x="3384" y="374"/>
                </a:lnTo>
                <a:lnTo>
                  <a:pt x="3399" y="374"/>
                </a:lnTo>
                <a:lnTo>
                  <a:pt x="3413" y="374"/>
                </a:lnTo>
                <a:lnTo>
                  <a:pt x="3427" y="374"/>
                </a:lnTo>
                <a:lnTo>
                  <a:pt x="3443" y="372"/>
                </a:lnTo>
                <a:lnTo>
                  <a:pt x="3455" y="370"/>
                </a:lnTo>
                <a:lnTo>
                  <a:pt x="3470" y="369"/>
                </a:lnTo>
                <a:lnTo>
                  <a:pt x="3484" y="365"/>
                </a:lnTo>
                <a:lnTo>
                  <a:pt x="3498" y="362"/>
                </a:lnTo>
                <a:lnTo>
                  <a:pt x="3512" y="357"/>
                </a:lnTo>
                <a:lnTo>
                  <a:pt x="3525" y="353"/>
                </a:lnTo>
                <a:lnTo>
                  <a:pt x="3537" y="348"/>
                </a:lnTo>
                <a:lnTo>
                  <a:pt x="3550" y="341"/>
                </a:lnTo>
                <a:lnTo>
                  <a:pt x="3561" y="335"/>
                </a:lnTo>
                <a:lnTo>
                  <a:pt x="3574" y="328"/>
                </a:lnTo>
                <a:lnTo>
                  <a:pt x="3585" y="320"/>
                </a:lnTo>
                <a:lnTo>
                  <a:pt x="3594" y="312"/>
                </a:lnTo>
                <a:lnTo>
                  <a:pt x="3605" y="304"/>
                </a:lnTo>
                <a:lnTo>
                  <a:pt x="3615" y="294"/>
                </a:lnTo>
                <a:lnTo>
                  <a:pt x="3602" y="286"/>
                </a:lnTo>
                <a:lnTo>
                  <a:pt x="3591" y="278"/>
                </a:lnTo>
                <a:lnTo>
                  <a:pt x="3582" y="270"/>
                </a:lnTo>
                <a:lnTo>
                  <a:pt x="3574" y="260"/>
                </a:lnTo>
                <a:lnTo>
                  <a:pt x="3566" y="251"/>
                </a:lnTo>
                <a:lnTo>
                  <a:pt x="3560" y="241"/>
                </a:lnTo>
                <a:lnTo>
                  <a:pt x="3556" y="231"/>
                </a:lnTo>
                <a:lnTo>
                  <a:pt x="3553" y="221"/>
                </a:lnTo>
                <a:lnTo>
                  <a:pt x="3552" y="212"/>
                </a:lnTo>
                <a:lnTo>
                  <a:pt x="3553" y="202"/>
                </a:lnTo>
                <a:lnTo>
                  <a:pt x="3556" y="192"/>
                </a:lnTo>
                <a:lnTo>
                  <a:pt x="3563" y="184"/>
                </a:lnTo>
                <a:lnTo>
                  <a:pt x="3569" y="176"/>
                </a:lnTo>
                <a:lnTo>
                  <a:pt x="3577" y="168"/>
                </a:lnTo>
                <a:lnTo>
                  <a:pt x="3586" y="160"/>
                </a:lnTo>
                <a:lnTo>
                  <a:pt x="3597" y="152"/>
                </a:lnTo>
                <a:lnTo>
                  <a:pt x="3610" y="147"/>
                </a:lnTo>
                <a:lnTo>
                  <a:pt x="3623" y="141"/>
                </a:lnTo>
                <a:lnTo>
                  <a:pt x="3637" y="136"/>
                </a:lnTo>
                <a:lnTo>
                  <a:pt x="3653" y="131"/>
                </a:lnTo>
                <a:lnTo>
                  <a:pt x="3668" y="128"/>
                </a:lnTo>
                <a:lnTo>
                  <a:pt x="3684" y="126"/>
                </a:lnTo>
                <a:lnTo>
                  <a:pt x="3700" y="124"/>
                </a:lnTo>
                <a:lnTo>
                  <a:pt x="3717" y="123"/>
                </a:lnTo>
                <a:lnTo>
                  <a:pt x="3733" y="124"/>
                </a:lnTo>
                <a:lnTo>
                  <a:pt x="3751" y="126"/>
                </a:lnTo>
                <a:lnTo>
                  <a:pt x="3766" y="128"/>
                </a:lnTo>
                <a:lnTo>
                  <a:pt x="3781" y="131"/>
                </a:lnTo>
                <a:lnTo>
                  <a:pt x="3795" y="136"/>
                </a:lnTo>
                <a:lnTo>
                  <a:pt x="3809" y="141"/>
                </a:lnTo>
                <a:lnTo>
                  <a:pt x="3822" y="147"/>
                </a:lnTo>
                <a:lnTo>
                  <a:pt x="3833" y="152"/>
                </a:lnTo>
                <a:lnTo>
                  <a:pt x="3844" y="160"/>
                </a:lnTo>
                <a:lnTo>
                  <a:pt x="3853" y="168"/>
                </a:lnTo>
                <a:lnTo>
                  <a:pt x="3861" y="176"/>
                </a:lnTo>
                <a:lnTo>
                  <a:pt x="3869" y="184"/>
                </a:lnTo>
                <a:lnTo>
                  <a:pt x="3874" y="192"/>
                </a:lnTo>
                <a:lnTo>
                  <a:pt x="3878" y="202"/>
                </a:lnTo>
                <a:lnTo>
                  <a:pt x="3880" y="212"/>
                </a:lnTo>
                <a:lnTo>
                  <a:pt x="3882" y="221"/>
                </a:lnTo>
                <a:lnTo>
                  <a:pt x="3880" y="234"/>
                </a:lnTo>
                <a:lnTo>
                  <a:pt x="3874" y="246"/>
                </a:lnTo>
                <a:lnTo>
                  <a:pt x="3866" y="259"/>
                </a:lnTo>
                <a:lnTo>
                  <a:pt x="3856" y="270"/>
                </a:lnTo>
                <a:lnTo>
                  <a:pt x="3842" y="280"/>
                </a:lnTo>
                <a:lnTo>
                  <a:pt x="3828" y="289"/>
                </a:lnTo>
                <a:lnTo>
                  <a:pt x="3811" y="299"/>
                </a:lnTo>
                <a:lnTo>
                  <a:pt x="3793" y="307"/>
                </a:lnTo>
                <a:lnTo>
                  <a:pt x="3799" y="315"/>
                </a:lnTo>
                <a:lnTo>
                  <a:pt x="3807" y="323"/>
                </a:lnTo>
                <a:lnTo>
                  <a:pt x="3818" y="331"/>
                </a:lnTo>
                <a:lnTo>
                  <a:pt x="3829" y="336"/>
                </a:lnTo>
                <a:lnTo>
                  <a:pt x="3841" y="341"/>
                </a:lnTo>
                <a:lnTo>
                  <a:pt x="3855" y="344"/>
                </a:lnTo>
                <a:lnTo>
                  <a:pt x="3869" y="348"/>
                </a:lnTo>
                <a:lnTo>
                  <a:pt x="3883" y="348"/>
                </a:lnTo>
                <a:lnTo>
                  <a:pt x="3901" y="348"/>
                </a:lnTo>
                <a:lnTo>
                  <a:pt x="3916" y="344"/>
                </a:lnTo>
                <a:lnTo>
                  <a:pt x="3931" y="340"/>
                </a:lnTo>
                <a:lnTo>
                  <a:pt x="3945" y="333"/>
                </a:lnTo>
                <a:lnTo>
                  <a:pt x="3956" y="325"/>
                </a:lnTo>
                <a:lnTo>
                  <a:pt x="3965" y="317"/>
                </a:lnTo>
                <a:lnTo>
                  <a:pt x="3973" y="309"/>
                </a:lnTo>
                <a:lnTo>
                  <a:pt x="3978" y="299"/>
                </a:lnTo>
                <a:lnTo>
                  <a:pt x="3984" y="307"/>
                </a:lnTo>
                <a:lnTo>
                  <a:pt x="3990" y="314"/>
                </a:lnTo>
                <a:lnTo>
                  <a:pt x="3998" y="322"/>
                </a:lnTo>
                <a:lnTo>
                  <a:pt x="4006" y="328"/>
                </a:lnTo>
                <a:lnTo>
                  <a:pt x="4014" y="335"/>
                </a:lnTo>
                <a:lnTo>
                  <a:pt x="4024" y="341"/>
                </a:lnTo>
                <a:lnTo>
                  <a:pt x="4033" y="346"/>
                </a:lnTo>
                <a:lnTo>
                  <a:pt x="4043" y="353"/>
                </a:lnTo>
                <a:lnTo>
                  <a:pt x="4052" y="356"/>
                </a:lnTo>
                <a:lnTo>
                  <a:pt x="4062" y="361"/>
                </a:lnTo>
                <a:lnTo>
                  <a:pt x="4073" y="364"/>
                </a:lnTo>
                <a:lnTo>
                  <a:pt x="4082" y="365"/>
                </a:lnTo>
                <a:lnTo>
                  <a:pt x="4093" y="367"/>
                </a:lnTo>
                <a:lnTo>
                  <a:pt x="4104" y="369"/>
                </a:lnTo>
                <a:lnTo>
                  <a:pt x="4114" y="369"/>
                </a:lnTo>
                <a:lnTo>
                  <a:pt x="4125" y="367"/>
                </a:lnTo>
                <a:lnTo>
                  <a:pt x="4134" y="365"/>
                </a:lnTo>
                <a:lnTo>
                  <a:pt x="4144" y="365"/>
                </a:lnTo>
                <a:lnTo>
                  <a:pt x="4153" y="364"/>
                </a:lnTo>
                <a:lnTo>
                  <a:pt x="4163" y="361"/>
                </a:lnTo>
                <a:lnTo>
                  <a:pt x="4172" y="359"/>
                </a:lnTo>
                <a:lnTo>
                  <a:pt x="4183" y="357"/>
                </a:lnTo>
                <a:lnTo>
                  <a:pt x="4191" y="354"/>
                </a:lnTo>
                <a:lnTo>
                  <a:pt x="4200" y="353"/>
                </a:lnTo>
                <a:lnTo>
                  <a:pt x="4202" y="351"/>
                </a:lnTo>
                <a:lnTo>
                  <a:pt x="4207" y="349"/>
                </a:lnTo>
                <a:lnTo>
                  <a:pt x="4216" y="346"/>
                </a:lnTo>
                <a:lnTo>
                  <a:pt x="4227" y="341"/>
                </a:lnTo>
                <a:lnTo>
                  <a:pt x="4241" y="335"/>
                </a:lnTo>
                <a:lnTo>
                  <a:pt x="4259" y="328"/>
                </a:lnTo>
                <a:lnTo>
                  <a:pt x="4278" y="320"/>
                </a:lnTo>
                <a:lnTo>
                  <a:pt x="4300" y="310"/>
                </a:lnTo>
                <a:lnTo>
                  <a:pt x="4324" y="301"/>
                </a:lnTo>
                <a:lnTo>
                  <a:pt x="4349" y="291"/>
                </a:lnTo>
                <a:lnTo>
                  <a:pt x="4377" y="280"/>
                </a:lnTo>
                <a:lnTo>
                  <a:pt x="4406" y="268"/>
                </a:lnTo>
                <a:lnTo>
                  <a:pt x="4437" y="257"/>
                </a:lnTo>
                <a:lnTo>
                  <a:pt x="4469" y="244"/>
                </a:lnTo>
                <a:lnTo>
                  <a:pt x="4500" y="231"/>
                </a:lnTo>
                <a:lnTo>
                  <a:pt x="4533" y="220"/>
                </a:lnTo>
                <a:lnTo>
                  <a:pt x="4568" y="207"/>
                </a:lnTo>
                <a:lnTo>
                  <a:pt x="4601" y="194"/>
                </a:lnTo>
                <a:lnTo>
                  <a:pt x="4636" y="183"/>
                </a:lnTo>
                <a:lnTo>
                  <a:pt x="4671" y="170"/>
                </a:lnTo>
                <a:lnTo>
                  <a:pt x="4706" y="158"/>
                </a:lnTo>
                <a:lnTo>
                  <a:pt x="4740" y="147"/>
                </a:lnTo>
                <a:lnTo>
                  <a:pt x="4773" y="137"/>
                </a:lnTo>
                <a:lnTo>
                  <a:pt x="4807" y="128"/>
                </a:lnTo>
                <a:lnTo>
                  <a:pt x="4838" y="118"/>
                </a:lnTo>
                <a:lnTo>
                  <a:pt x="4870" y="110"/>
                </a:lnTo>
                <a:lnTo>
                  <a:pt x="4900" y="103"/>
                </a:lnTo>
                <a:lnTo>
                  <a:pt x="4928" y="97"/>
                </a:lnTo>
                <a:lnTo>
                  <a:pt x="4955" y="92"/>
                </a:lnTo>
                <a:lnTo>
                  <a:pt x="4980" y="89"/>
                </a:lnTo>
                <a:lnTo>
                  <a:pt x="5004" y="86"/>
                </a:lnTo>
                <a:lnTo>
                  <a:pt x="5024" y="86"/>
                </a:lnTo>
                <a:lnTo>
                  <a:pt x="5045" y="86"/>
                </a:lnTo>
                <a:lnTo>
                  <a:pt x="5065" y="87"/>
                </a:lnTo>
                <a:lnTo>
                  <a:pt x="5084" y="90"/>
                </a:lnTo>
                <a:lnTo>
                  <a:pt x="5102" y="94"/>
                </a:lnTo>
                <a:lnTo>
                  <a:pt x="5119" y="99"/>
                </a:lnTo>
                <a:lnTo>
                  <a:pt x="5136" y="105"/>
                </a:lnTo>
                <a:lnTo>
                  <a:pt x="5151" y="112"/>
                </a:lnTo>
                <a:lnTo>
                  <a:pt x="5165" y="120"/>
                </a:lnTo>
                <a:lnTo>
                  <a:pt x="5178" y="128"/>
                </a:lnTo>
                <a:lnTo>
                  <a:pt x="5190" y="137"/>
                </a:lnTo>
                <a:lnTo>
                  <a:pt x="5200" y="147"/>
                </a:lnTo>
                <a:lnTo>
                  <a:pt x="5208" y="157"/>
                </a:lnTo>
                <a:lnTo>
                  <a:pt x="5214" y="168"/>
                </a:lnTo>
                <a:lnTo>
                  <a:pt x="5219" y="179"/>
                </a:lnTo>
                <a:lnTo>
                  <a:pt x="5222" y="191"/>
                </a:lnTo>
                <a:lnTo>
                  <a:pt x="5223" y="204"/>
                </a:lnTo>
                <a:lnTo>
                  <a:pt x="5222" y="215"/>
                </a:lnTo>
                <a:lnTo>
                  <a:pt x="5219" y="226"/>
                </a:lnTo>
                <a:lnTo>
                  <a:pt x="5214" y="238"/>
                </a:lnTo>
                <a:lnTo>
                  <a:pt x="5208" y="249"/>
                </a:lnTo>
                <a:lnTo>
                  <a:pt x="5198" y="259"/>
                </a:lnTo>
                <a:lnTo>
                  <a:pt x="5189" y="268"/>
                </a:lnTo>
                <a:lnTo>
                  <a:pt x="5178" y="276"/>
                </a:lnTo>
                <a:lnTo>
                  <a:pt x="5165" y="283"/>
                </a:lnTo>
                <a:lnTo>
                  <a:pt x="5178" y="288"/>
                </a:lnTo>
                <a:lnTo>
                  <a:pt x="5190" y="293"/>
                </a:lnTo>
                <a:lnTo>
                  <a:pt x="5204" y="296"/>
                </a:lnTo>
                <a:lnTo>
                  <a:pt x="5219" y="301"/>
                </a:lnTo>
                <a:lnTo>
                  <a:pt x="5233" y="304"/>
                </a:lnTo>
                <a:lnTo>
                  <a:pt x="5247" y="306"/>
                </a:lnTo>
                <a:lnTo>
                  <a:pt x="5263" y="307"/>
                </a:lnTo>
                <a:lnTo>
                  <a:pt x="5277" y="309"/>
                </a:lnTo>
                <a:lnTo>
                  <a:pt x="5288" y="309"/>
                </a:lnTo>
                <a:lnTo>
                  <a:pt x="5297" y="309"/>
                </a:lnTo>
                <a:lnTo>
                  <a:pt x="5307" y="307"/>
                </a:lnTo>
                <a:lnTo>
                  <a:pt x="5316" y="306"/>
                </a:lnTo>
                <a:lnTo>
                  <a:pt x="5326" y="304"/>
                </a:lnTo>
                <a:lnTo>
                  <a:pt x="5335" y="302"/>
                </a:lnTo>
                <a:lnTo>
                  <a:pt x="5345" y="301"/>
                </a:lnTo>
                <a:lnTo>
                  <a:pt x="5354" y="298"/>
                </a:lnTo>
                <a:lnTo>
                  <a:pt x="5364" y="294"/>
                </a:lnTo>
                <a:lnTo>
                  <a:pt x="5372" y="291"/>
                </a:lnTo>
                <a:lnTo>
                  <a:pt x="5380" y="288"/>
                </a:lnTo>
                <a:lnTo>
                  <a:pt x="5387" y="283"/>
                </a:lnTo>
                <a:lnTo>
                  <a:pt x="5395" y="280"/>
                </a:lnTo>
                <a:lnTo>
                  <a:pt x="5403" y="275"/>
                </a:lnTo>
                <a:lnTo>
                  <a:pt x="5410" y="270"/>
                </a:lnTo>
                <a:lnTo>
                  <a:pt x="5416" y="265"/>
                </a:lnTo>
                <a:lnTo>
                  <a:pt x="5414" y="259"/>
                </a:lnTo>
                <a:lnTo>
                  <a:pt x="5413" y="254"/>
                </a:lnTo>
                <a:lnTo>
                  <a:pt x="5411" y="249"/>
                </a:lnTo>
                <a:lnTo>
                  <a:pt x="5411" y="244"/>
                </a:lnTo>
                <a:close/>
              </a:path>
            </a:pathLst>
          </a:custGeom>
          <a:solidFill>
            <a:srgbClr val="9900CC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318" name="任意多边形 13317"/>
          <p:cNvSpPr/>
          <p:nvPr/>
        </p:nvSpPr>
        <p:spPr>
          <a:xfrm>
            <a:off x="1524000" y="6556375"/>
            <a:ext cx="9144000" cy="301625"/>
          </a:xfrm>
          <a:custGeom>
            <a:avLst/>
            <a:gdLst/>
            <a:ahLst/>
            <a:cxnLst/>
            <a:pathLst>
              <a:path w="5760" h="380">
                <a:moveTo>
                  <a:pt x="5411" y="244"/>
                </a:moveTo>
                <a:lnTo>
                  <a:pt x="5411" y="244"/>
                </a:lnTo>
                <a:lnTo>
                  <a:pt x="5410" y="220"/>
                </a:lnTo>
                <a:lnTo>
                  <a:pt x="5411" y="199"/>
                </a:lnTo>
                <a:lnTo>
                  <a:pt x="5416" y="179"/>
                </a:lnTo>
                <a:lnTo>
                  <a:pt x="5425" y="162"/>
                </a:lnTo>
                <a:lnTo>
                  <a:pt x="5438" y="149"/>
                </a:lnTo>
                <a:lnTo>
                  <a:pt x="5454" y="137"/>
                </a:lnTo>
                <a:lnTo>
                  <a:pt x="5473" y="129"/>
                </a:lnTo>
                <a:lnTo>
                  <a:pt x="5495" y="124"/>
                </a:lnTo>
                <a:lnTo>
                  <a:pt x="5495" y="124"/>
                </a:lnTo>
                <a:lnTo>
                  <a:pt x="5515" y="126"/>
                </a:lnTo>
                <a:lnTo>
                  <a:pt x="5533" y="134"/>
                </a:lnTo>
                <a:lnTo>
                  <a:pt x="5548" y="144"/>
                </a:lnTo>
                <a:lnTo>
                  <a:pt x="5561" y="158"/>
                </a:lnTo>
                <a:lnTo>
                  <a:pt x="5569" y="175"/>
                </a:lnTo>
                <a:lnTo>
                  <a:pt x="5572" y="194"/>
                </a:lnTo>
                <a:lnTo>
                  <a:pt x="5571" y="213"/>
                </a:lnTo>
                <a:lnTo>
                  <a:pt x="5563" y="233"/>
                </a:lnTo>
                <a:lnTo>
                  <a:pt x="5563" y="233"/>
                </a:lnTo>
                <a:lnTo>
                  <a:pt x="5553" y="243"/>
                </a:lnTo>
                <a:lnTo>
                  <a:pt x="5544" y="251"/>
                </a:lnTo>
                <a:lnTo>
                  <a:pt x="5534" y="255"/>
                </a:lnTo>
                <a:lnTo>
                  <a:pt x="5523" y="257"/>
                </a:lnTo>
                <a:lnTo>
                  <a:pt x="5514" y="257"/>
                </a:lnTo>
                <a:lnTo>
                  <a:pt x="5503" y="254"/>
                </a:lnTo>
                <a:lnTo>
                  <a:pt x="5493" y="247"/>
                </a:lnTo>
                <a:lnTo>
                  <a:pt x="5484" y="238"/>
                </a:lnTo>
                <a:lnTo>
                  <a:pt x="5484" y="238"/>
                </a:lnTo>
                <a:lnTo>
                  <a:pt x="5479" y="230"/>
                </a:lnTo>
                <a:lnTo>
                  <a:pt x="5477" y="220"/>
                </a:lnTo>
                <a:lnTo>
                  <a:pt x="5477" y="212"/>
                </a:lnTo>
                <a:lnTo>
                  <a:pt x="5477" y="205"/>
                </a:lnTo>
                <a:lnTo>
                  <a:pt x="5479" y="197"/>
                </a:lnTo>
                <a:lnTo>
                  <a:pt x="5482" y="189"/>
                </a:lnTo>
                <a:lnTo>
                  <a:pt x="5485" y="181"/>
                </a:lnTo>
                <a:lnTo>
                  <a:pt x="5487" y="173"/>
                </a:lnTo>
                <a:lnTo>
                  <a:pt x="5487" y="173"/>
                </a:lnTo>
                <a:lnTo>
                  <a:pt x="5493" y="167"/>
                </a:lnTo>
                <a:lnTo>
                  <a:pt x="5498" y="165"/>
                </a:lnTo>
                <a:lnTo>
                  <a:pt x="5501" y="167"/>
                </a:lnTo>
                <a:lnTo>
                  <a:pt x="5504" y="170"/>
                </a:lnTo>
                <a:lnTo>
                  <a:pt x="5506" y="173"/>
                </a:lnTo>
                <a:lnTo>
                  <a:pt x="5506" y="178"/>
                </a:lnTo>
                <a:lnTo>
                  <a:pt x="5501" y="181"/>
                </a:lnTo>
                <a:lnTo>
                  <a:pt x="5496" y="183"/>
                </a:lnTo>
                <a:lnTo>
                  <a:pt x="5496" y="183"/>
                </a:lnTo>
                <a:lnTo>
                  <a:pt x="5488" y="200"/>
                </a:lnTo>
                <a:lnTo>
                  <a:pt x="5487" y="217"/>
                </a:lnTo>
                <a:lnTo>
                  <a:pt x="5492" y="231"/>
                </a:lnTo>
                <a:lnTo>
                  <a:pt x="5500" y="241"/>
                </a:lnTo>
                <a:lnTo>
                  <a:pt x="5512" y="246"/>
                </a:lnTo>
                <a:lnTo>
                  <a:pt x="5526" y="246"/>
                </a:lnTo>
                <a:lnTo>
                  <a:pt x="5541" y="241"/>
                </a:lnTo>
                <a:lnTo>
                  <a:pt x="5555" y="226"/>
                </a:lnTo>
                <a:lnTo>
                  <a:pt x="5555" y="226"/>
                </a:lnTo>
                <a:lnTo>
                  <a:pt x="5560" y="215"/>
                </a:lnTo>
                <a:lnTo>
                  <a:pt x="5561" y="204"/>
                </a:lnTo>
                <a:lnTo>
                  <a:pt x="5563" y="192"/>
                </a:lnTo>
                <a:lnTo>
                  <a:pt x="5561" y="183"/>
                </a:lnTo>
                <a:lnTo>
                  <a:pt x="5558" y="173"/>
                </a:lnTo>
                <a:lnTo>
                  <a:pt x="5553" y="163"/>
                </a:lnTo>
                <a:lnTo>
                  <a:pt x="5547" y="157"/>
                </a:lnTo>
                <a:lnTo>
                  <a:pt x="5539" y="150"/>
                </a:lnTo>
                <a:lnTo>
                  <a:pt x="5531" y="144"/>
                </a:lnTo>
                <a:lnTo>
                  <a:pt x="5522" y="141"/>
                </a:lnTo>
                <a:lnTo>
                  <a:pt x="5512" y="137"/>
                </a:lnTo>
                <a:lnTo>
                  <a:pt x="5501" y="136"/>
                </a:lnTo>
                <a:lnTo>
                  <a:pt x="5490" y="136"/>
                </a:lnTo>
                <a:lnTo>
                  <a:pt x="5479" y="137"/>
                </a:lnTo>
                <a:lnTo>
                  <a:pt x="5468" y="141"/>
                </a:lnTo>
                <a:lnTo>
                  <a:pt x="5459" y="145"/>
                </a:lnTo>
                <a:lnTo>
                  <a:pt x="5459" y="145"/>
                </a:lnTo>
                <a:lnTo>
                  <a:pt x="5444" y="155"/>
                </a:lnTo>
                <a:lnTo>
                  <a:pt x="5435" y="165"/>
                </a:lnTo>
                <a:lnTo>
                  <a:pt x="5427" y="178"/>
                </a:lnTo>
                <a:lnTo>
                  <a:pt x="5422" y="192"/>
                </a:lnTo>
                <a:lnTo>
                  <a:pt x="5419" y="207"/>
                </a:lnTo>
                <a:lnTo>
                  <a:pt x="5419" y="221"/>
                </a:lnTo>
                <a:lnTo>
                  <a:pt x="5421" y="238"/>
                </a:lnTo>
                <a:lnTo>
                  <a:pt x="5424" y="254"/>
                </a:lnTo>
                <a:lnTo>
                  <a:pt x="5425" y="257"/>
                </a:lnTo>
                <a:lnTo>
                  <a:pt x="5429" y="262"/>
                </a:lnTo>
                <a:lnTo>
                  <a:pt x="5427" y="262"/>
                </a:lnTo>
                <a:lnTo>
                  <a:pt x="5427" y="262"/>
                </a:lnTo>
                <a:lnTo>
                  <a:pt x="5432" y="267"/>
                </a:lnTo>
                <a:lnTo>
                  <a:pt x="5438" y="275"/>
                </a:lnTo>
                <a:lnTo>
                  <a:pt x="5447" y="281"/>
                </a:lnTo>
                <a:lnTo>
                  <a:pt x="5460" y="289"/>
                </a:lnTo>
                <a:lnTo>
                  <a:pt x="5476" y="296"/>
                </a:lnTo>
                <a:lnTo>
                  <a:pt x="5495" y="301"/>
                </a:lnTo>
                <a:lnTo>
                  <a:pt x="5518" y="306"/>
                </a:lnTo>
                <a:lnTo>
                  <a:pt x="5545" y="306"/>
                </a:lnTo>
                <a:lnTo>
                  <a:pt x="5545" y="306"/>
                </a:lnTo>
                <a:lnTo>
                  <a:pt x="5564" y="304"/>
                </a:lnTo>
                <a:lnTo>
                  <a:pt x="5582" y="298"/>
                </a:lnTo>
                <a:lnTo>
                  <a:pt x="5599" y="289"/>
                </a:lnTo>
                <a:lnTo>
                  <a:pt x="5616" y="278"/>
                </a:lnTo>
                <a:lnTo>
                  <a:pt x="5634" y="265"/>
                </a:lnTo>
                <a:lnTo>
                  <a:pt x="5650" y="251"/>
                </a:lnTo>
                <a:lnTo>
                  <a:pt x="5665" y="234"/>
                </a:lnTo>
                <a:lnTo>
                  <a:pt x="5679" y="218"/>
                </a:lnTo>
                <a:lnTo>
                  <a:pt x="5692" y="200"/>
                </a:lnTo>
                <a:lnTo>
                  <a:pt x="5705" y="184"/>
                </a:lnTo>
                <a:lnTo>
                  <a:pt x="5716" y="168"/>
                </a:lnTo>
                <a:lnTo>
                  <a:pt x="5725" y="152"/>
                </a:lnTo>
                <a:lnTo>
                  <a:pt x="5733" y="139"/>
                </a:lnTo>
                <a:lnTo>
                  <a:pt x="5739" y="128"/>
                </a:lnTo>
                <a:lnTo>
                  <a:pt x="5744" y="118"/>
                </a:lnTo>
                <a:lnTo>
                  <a:pt x="5746" y="110"/>
                </a:lnTo>
                <a:lnTo>
                  <a:pt x="5746" y="110"/>
                </a:lnTo>
                <a:lnTo>
                  <a:pt x="5749" y="105"/>
                </a:lnTo>
                <a:lnTo>
                  <a:pt x="5752" y="97"/>
                </a:lnTo>
                <a:lnTo>
                  <a:pt x="5755" y="89"/>
                </a:lnTo>
                <a:lnTo>
                  <a:pt x="5758" y="81"/>
                </a:lnTo>
                <a:lnTo>
                  <a:pt x="5760" y="73"/>
                </a:lnTo>
                <a:lnTo>
                  <a:pt x="5760" y="63"/>
                </a:lnTo>
                <a:lnTo>
                  <a:pt x="5758" y="53"/>
                </a:lnTo>
                <a:lnTo>
                  <a:pt x="5754" y="44"/>
                </a:lnTo>
                <a:lnTo>
                  <a:pt x="5746" y="35"/>
                </a:lnTo>
                <a:lnTo>
                  <a:pt x="5736" y="27"/>
                </a:lnTo>
                <a:lnTo>
                  <a:pt x="5721" y="19"/>
                </a:lnTo>
                <a:lnTo>
                  <a:pt x="5700" y="13"/>
                </a:lnTo>
                <a:lnTo>
                  <a:pt x="5675" y="8"/>
                </a:lnTo>
                <a:lnTo>
                  <a:pt x="5643" y="3"/>
                </a:lnTo>
                <a:lnTo>
                  <a:pt x="5607" y="2"/>
                </a:lnTo>
                <a:lnTo>
                  <a:pt x="5561" y="0"/>
                </a:lnTo>
                <a:lnTo>
                  <a:pt x="5561" y="0"/>
                </a:lnTo>
                <a:lnTo>
                  <a:pt x="5533" y="0"/>
                </a:lnTo>
                <a:lnTo>
                  <a:pt x="5493" y="0"/>
                </a:lnTo>
                <a:lnTo>
                  <a:pt x="5444" y="0"/>
                </a:lnTo>
                <a:lnTo>
                  <a:pt x="5386" y="0"/>
                </a:lnTo>
                <a:lnTo>
                  <a:pt x="5318" y="0"/>
                </a:lnTo>
                <a:lnTo>
                  <a:pt x="5242" y="0"/>
                </a:lnTo>
                <a:lnTo>
                  <a:pt x="5160" y="0"/>
                </a:lnTo>
                <a:lnTo>
                  <a:pt x="5072" y="0"/>
                </a:lnTo>
                <a:lnTo>
                  <a:pt x="4977" y="0"/>
                </a:lnTo>
                <a:lnTo>
                  <a:pt x="4878" y="0"/>
                </a:lnTo>
                <a:lnTo>
                  <a:pt x="4773" y="0"/>
                </a:lnTo>
                <a:lnTo>
                  <a:pt x="4666" y="0"/>
                </a:lnTo>
                <a:lnTo>
                  <a:pt x="4557" y="0"/>
                </a:lnTo>
                <a:lnTo>
                  <a:pt x="4445" y="0"/>
                </a:lnTo>
                <a:lnTo>
                  <a:pt x="4331" y="0"/>
                </a:lnTo>
                <a:lnTo>
                  <a:pt x="4218" y="0"/>
                </a:lnTo>
                <a:lnTo>
                  <a:pt x="4103" y="0"/>
                </a:lnTo>
                <a:lnTo>
                  <a:pt x="3989" y="0"/>
                </a:lnTo>
                <a:lnTo>
                  <a:pt x="3878" y="0"/>
                </a:lnTo>
                <a:lnTo>
                  <a:pt x="3768" y="0"/>
                </a:lnTo>
                <a:lnTo>
                  <a:pt x="3661" y="0"/>
                </a:lnTo>
                <a:lnTo>
                  <a:pt x="3558" y="0"/>
                </a:lnTo>
                <a:lnTo>
                  <a:pt x="3460" y="0"/>
                </a:lnTo>
                <a:lnTo>
                  <a:pt x="3367" y="0"/>
                </a:lnTo>
                <a:lnTo>
                  <a:pt x="3279" y="0"/>
                </a:lnTo>
                <a:lnTo>
                  <a:pt x="3198" y="0"/>
                </a:lnTo>
                <a:lnTo>
                  <a:pt x="3124" y="0"/>
                </a:lnTo>
                <a:lnTo>
                  <a:pt x="3058" y="0"/>
                </a:lnTo>
                <a:lnTo>
                  <a:pt x="3001" y="0"/>
                </a:lnTo>
                <a:lnTo>
                  <a:pt x="2953" y="0"/>
                </a:lnTo>
                <a:lnTo>
                  <a:pt x="2916" y="0"/>
                </a:lnTo>
                <a:lnTo>
                  <a:pt x="2889" y="0"/>
                </a:lnTo>
                <a:lnTo>
                  <a:pt x="2889" y="0"/>
                </a:lnTo>
                <a:lnTo>
                  <a:pt x="2889" y="0"/>
                </a:lnTo>
                <a:lnTo>
                  <a:pt x="2889" y="0"/>
                </a:lnTo>
                <a:lnTo>
                  <a:pt x="2889" y="0"/>
                </a:lnTo>
                <a:lnTo>
                  <a:pt x="2889" y="0"/>
                </a:lnTo>
                <a:lnTo>
                  <a:pt x="2889" y="0"/>
                </a:lnTo>
                <a:lnTo>
                  <a:pt x="2882" y="0"/>
                </a:lnTo>
                <a:lnTo>
                  <a:pt x="2862" y="0"/>
                </a:lnTo>
                <a:lnTo>
                  <a:pt x="2829" y="0"/>
                </a:lnTo>
                <a:lnTo>
                  <a:pt x="2784" y="0"/>
                </a:lnTo>
                <a:lnTo>
                  <a:pt x="2728" y="0"/>
                </a:lnTo>
                <a:lnTo>
                  <a:pt x="2663" y="0"/>
                </a:lnTo>
                <a:lnTo>
                  <a:pt x="2587" y="0"/>
                </a:lnTo>
                <a:lnTo>
                  <a:pt x="2505" y="0"/>
                </a:lnTo>
                <a:lnTo>
                  <a:pt x="2414" y="0"/>
                </a:lnTo>
                <a:lnTo>
                  <a:pt x="2317" y="0"/>
                </a:lnTo>
                <a:lnTo>
                  <a:pt x="2215" y="0"/>
                </a:lnTo>
                <a:lnTo>
                  <a:pt x="2106" y="0"/>
                </a:lnTo>
                <a:lnTo>
                  <a:pt x="1994" y="0"/>
                </a:lnTo>
                <a:lnTo>
                  <a:pt x="1878" y="0"/>
                </a:lnTo>
                <a:lnTo>
                  <a:pt x="1760" y="0"/>
                </a:lnTo>
                <a:lnTo>
                  <a:pt x="1640" y="0"/>
                </a:lnTo>
                <a:lnTo>
                  <a:pt x="1520" y="0"/>
                </a:lnTo>
                <a:lnTo>
                  <a:pt x="1400" y="0"/>
                </a:lnTo>
                <a:lnTo>
                  <a:pt x="1280" y="0"/>
                </a:lnTo>
                <a:lnTo>
                  <a:pt x="1163" y="0"/>
                </a:lnTo>
                <a:lnTo>
                  <a:pt x="1048" y="0"/>
                </a:lnTo>
                <a:lnTo>
                  <a:pt x="938" y="0"/>
                </a:lnTo>
                <a:lnTo>
                  <a:pt x="830" y="0"/>
                </a:lnTo>
                <a:lnTo>
                  <a:pt x="728" y="0"/>
                </a:lnTo>
                <a:lnTo>
                  <a:pt x="631" y="0"/>
                </a:lnTo>
                <a:lnTo>
                  <a:pt x="543" y="0"/>
                </a:lnTo>
                <a:lnTo>
                  <a:pt x="461" y="0"/>
                </a:lnTo>
                <a:lnTo>
                  <a:pt x="388" y="0"/>
                </a:lnTo>
                <a:lnTo>
                  <a:pt x="324" y="0"/>
                </a:lnTo>
                <a:lnTo>
                  <a:pt x="270" y="0"/>
                </a:lnTo>
                <a:lnTo>
                  <a:pt x="229" y="0"/>
                </a:lnTo>
                <a:lnTo>
                  <a:pt x="197" y="0"/>
                </a:lnTo>
                <a:lnTo>
                  <a:pt x="197" y="0"/>
                </a:lnTo>
                <a:lnTo>
                  <a:pt x="153" y="2"/>
                </a:lnTo>
                <a:lnTo>
                  <a:pt x="115" y="3"/>
                </a:lnTo>
                <a:lnTo>
                  <a:pt x="84" y="8"/>
                </a:lnTo>
                <a:lnTo>
                  <a:pt x="58" y="13"/>
                </a:lnTo>
                <a:lnTo>
                  <a:pt x="38" y="19"/>
                </a:lnTo>
                <a:lnTo>
                  <a:pt x="22" y="27"/>
                </a:lnTo>
                <a:lnTo>
                  <a:pt x="11" y="35"/>
                </a:lnTo>
                <a:lnTo>
                  <a:pt x="5" y="44"/>
                </a:lnTo>
                <a:lnTo>
                  <a:pt x="2" y="53"/>
                </a:lnTo>
                <a:lnTo>
                  <a:pt x="0" y="63"/>
                </a:lnTo>
                <a:lnTo>
                  <a:pt x="0" y="73"/>
                </a:lnTo>
                <a:lnTo>
                  <a:pt x="2" y="81"/>
                </a:lnTo>
                <a:lnTo>
                  <a:pt x="3" y="89"/>
                </a:lnTo>
                <a:lnTo>
                  <a:pt x="6" y="97"/>
                </a:lnTo>
                <a:lnTo>
                  <a:pt x="9" y="105"/>
                </a:lnTo>
                <a:lnTo>
                  <a:pt x="11" y="110"/>
                </a:lnTo>
                <a:lnTo>
                  <a:pt x="11" y="110"/>
                </a:lnTo>
                <a:lnTo>
                  <a:pt x="14" y="118"/>
                </a:lnTo>
                <a:lnTo>
                  <a:pt x="19" y="128"/>
                </a:lnTo>
                <a:lnTo>
                  <a:pt x="25" y="139"/>
                </a:lnTo>
                <a:lnTo>
                  <a:pt x="33" y="152"/>
                </a:lnTo>
                <a:lnTo>
                  <a:pt x="43" y="168"/>
                </a:lnTo>
                <a:lnTo>
                  <a:pt x="54" y="184"/>
                </a:lnTo>
                <a:lnTo>
                  <a:pt x="66" y="200"/>
                </a:lnTo>
                <a:lnTo>
                  <a:pt x="79" y="217"/>
                </a:lnTo>
                <a:lnTo>
                  <a:pt x="93" y="234"/>
                </a:lnTo>
                <a:lnTo>
                  <a:pt x="109" y="249"/>
                </a:lnTo>
                <a:lnTo>
                  <a:pt x="125" y="265"/>
                </a:lnTo>
                <a:lnTo>
                  <a:pt x="142" y="278"/>
                </a:lnTo>
                <a:lnTo>
                  <a:pt x="159" y="288"/>
                </a:lnTo>
                <a:lnTo>
                  <a:pt x="177" y="298"/>
                </a:lnTo>
                <a:lnTo>
                  <a:pt x="196" y="302"/>
                </a:lnTo>
                <a:lnTo>
                  <a:pt x="213" y="306"/>
                </a:lnTo>
                <a:lnTo>
                  <a:pt x="213" y="306"/>
                </a:lnTo>
                <a:lnTo>
                  <a:pt x="242" y="304"/>
                </a:lnTo>
                <a:lnTo>
                  <a:pt x="264" y="301"/>
                </a:lnTo>
                <a:lnTo>
                  <a:pt x="283" y="296"/>
                </a:lnTo>
                <a:lnTo>
                  <a:pt x="298" y="289"/>
                </a:lnTo>
                <a:lnTo>
                  <a:pt x="311" y="281"/>
                </a:lnTo>
                <a:lnTo>
                  <a:pt x="320" y="273"/>
                </a:lnTo>
                <a:lnTo>
                  <a:pt x="327" y="267"/>
                </a:lnTo>
                <a:lnTo>
                  <a:pt x="331" y="262"/>
                </a:lnTo>
                <a:lnTo>
                  <a:pt x="330" y="260"/>
                </a:lnTo>
                <a:lnTo>
                  <a:pt x="333" y="255"/>
                </a:lnTo>
                <a:lnTo>
                  <a:pt x="335" y="252"/>
                </a:lnTo>
                <a:lnTo>
                  <a:pt x="335" y="252"/>
                </a:lnTo>
                <a:lnTo>
                  <a:pt x="338" y="238"/>
                </a:lnTo>
                <a:lnTo>
                  <a:pt x="339" y="221"/>
                </a:lnTo>
                <a:lnTo>
                  <a:pt x="339" y="207"/>
                </a:lnTo>
                <a:lnTo>
                  <a:pt x="336" y="191"/>
                </a:lnTo>
                <a:lnTo>
                  <a:pt x="331" y="178"/>
                </a:lnTo>
                <a:lnTo>
                  <a:pt x="325" y="165"/>
                </a:lnTo>
                <a:lnTo>
                  <a:pt x="314" y="154"/>
                </a:lnTo>
                <a:lnTo>
                  <a:pt x="301" y="145"/>
                </a:lnTo>
                <a:lnTo>
                  <a:pt x="301" y="145"/>
                </a:lnTo>
                <a:lnTo>
                  <a:pt x="290" y="141"/>
                </a:lnTo>
                <a:lnTo>
                  <a:pt x="279" y="137"/>
                </a:lnTo>
                <a:lnTo>
                  <a:pt x="268" y="136"/>
                </a:lnTo>
                <a:lnTo>
                  <a:pt x="259" y="136"/>
                </a:lnTo>
                <a:lnTo>
                  <a:pt x="248" y="136"/>
                </a:lnTo>
                <a:lnTo>
                  <a:pt x="238" y="139"/>
                </a:lnTo>
                <a:lnTo>
                  <a:pt x="229" y="144"/>
                </a:lnTo>
                <a:lnTo>
                  <a:pt x="219" y="149"/>
                </a:lnTo>
                <a:lnTo>
                  <a:pt x="213" y="155"/>
                </a:lnTo>
                <a:lnTo>
                  <a:pt x="207" y="163"/>
                </a:lnTo>
                <a:lnTo>
                  <a:pt x="202" y="173"/>
                </a:lnTo>
                <a:lnTo>
                  <a:pt x="199" y="181"/>
                </a:lnTo>
                <a:lnTo>
                  <a:pt x="197" y="192"/>
                </a:lnTo>
                <a:lnTo>
                  <a:pt x="197" y="204"/>
                </a:lnTo>
                <a:lnTo>
                  <a:pt x="200" y="215"/>
                </a:lnTo>
                <a:lnTo>
                  <a:pt x="205" y="226"/>
                </a:lnTo>
                <a:lnTo>
                  <a:pt x="205" y="226"/>
                </a:lnTo>
                <a:lnTo>
                  <a:pt x="219" y="239"/>
                </a:lnTo>
                <a:lnTo>
                  <a:pt x="234" y="246"/>
                </a:lnTo>
                <a:lnTo>
                  <a:pt x="248" y="246"/>
                </a:lnTo>
                <a:lnTo>
                  <a:pt x="259" y="239"/>
                </a:lnTo>
                <a:lnTo>
                  <a:pt x="268" y="230"/>
                </a:lnTo>
                <a:lnTo>
                  <a:pt x="272" y="217"/>
                </a:lnTo>
                <a:lnTo>
                  <a:pt x="270" y="200"/>
                </a:lnTo>
                <a:lnTo>
                  <a:pt x="262" y="183"/>
                </a:lnTo>
                <a:lnTo>
                  <a:pt x="262" y="183"/>
                </a:lnTo>
                <a:lnTo>
                  <a:pt x="257" y="181"/>
                </a:lnTo>
                <a:lnTo>
                  <a:pt x="254" y="178"/>
                </a:lnTo>
                <a:lnTo>
                  <a:pt x="253" y="173"/>
                </a:lnTo>
                <a:lnTo>
                  <a:pt x="254" y="170"/>
                </a:lnTo>
                <a:lnTo>
                  <a:pt x="257" y="167"/>
                </a:lnTo>
                <a:lnTo>
                  <a:pt x="260" y="165"/>
                </a:lnTo>
                <a:lnTo>
                  <a:pt x="265" y="167"/>
                </a:lnTo>
                <a:lnTo>
                  <a:pt x="272" y="173"/>
                </a:lnTo>
                <a:lnTo>
                  <a:pt x="272" y="173"/>
                </a:lnTo>
                <a:lnTo>
                  <a:pt x="273" y="181"/>
                </a:lnTo>
                <a:lnTo>
                  <a:pt x="276" y="189"/>
                </a:lnTo>
                <a:lnTo>
                  <a:pt x="279" y="197"/>
                </a:lnTo>
                <a:lnTo>
                  <a:pt x="281" y="205"/>
                </a:lnTo>
                <a:lnTo>
                  <a:pt x="281" y="212"/>
                </a:lnTo>
                <a:lnTo>
                  <a:pt x="281" y="220"/>
                </a:lnTo>
                <a:lnTo>
                  <a:pt x="279" y="228"/>
                </a:lnTo>
                <a:lnTo>
                  <a:pt x="275" y="238"/>
                </a:lnTo>
                <a:lnTo>
                  <a:pt x="275" y="238"/>
                </a:lnTo>
                <a:lnTo>
                  <a:pt x="265" y="247"/>
                </a:lnTo>
                <a:lnTo>
                  <a:pt x="256" y="252"/>
                </a:lnTo>
                <a:lnTo>
                  <a:pt x="246" y="255"/>
                </a:lnTo>
                <a:lnTo>
                  <a:pt x="235" y="255"/>
                </a:lnTo>
                <a:lnTo>
                  <a:pt x="226" y="254"/>
                </a:lnTo>
                <a:lnTo>
                  <a:pt x="216" y="249"/>
                </a:lnTo>
                <a:lnTo>
                  <a:pt x="207" y="243"/>
                </a:lnTo>
                <a:lnTo>
                  <a:pt x="197" y="233"/>
                </a:lnTo>
                <a:lnTo>
                  <a:pt x="197" y="233"/>
                </a:lnTo>
                <a:lnTo>
                  <a:pt x="189" y="212"/>
                </a:lnTo>
                <a:lnTo>
                  <a:pt x="188" y="192"/>
                </a:lnTo>
                <a:lnTo>
                  <a:pt x="191" y="175"/>
                </a:lnTo>
                <a:lnTo>
                  <a:pt x="199" y="158"/>
                </a:lnTo>
                <a:lnTo>
                  <a:pt x="210" y="144"/>
                </a:lnTo>
                <a:lnTo>
                  <a:pt x="226" y="134"/>
                </a:lnTo>
                <a:lnTo>
                  <a:pt x="245" y="126"/>
                </a:lnTo>
                <a:lnTo>
                  <a:pt x="265" y="124"/>
                </a:lnTo>
                <a:lnTo>
                  <a:pt x="265" y="124"/>
                </a:lnTo>
                <a:lnTo>
                  <a:pt x="287" y="129"/>
                </a:lnTo>
                <a:lnTo>
                  <a:pt x="306" y="137"/>
                </a:lnTo>
                <a:lnTo>
                  <a:pt x="322" y="149"/>
                </a:lnTo>
                <a:lnTo>
                  <a:pt x="335" y="162"/>
                </a:lnTo>
                <a:lnTo>
                  <a:pt x="343" y="179"/>
                </a:lnTo>
                <a:lnTo>
                  <a:pt x="349" y="197"/>
                </a:lnTo>
                <a:lnTo>
                  <a:pt x="350" y="220"/>
                </a:lnTo>
                <a:lnTo>
                  <a:pt x="349" y="244"/>
                </a:lnTo>
                <a:lnTo>
                  <a:pt x="349" y="244"/>
                </a:lnTo>
                <a:lnTo>
                  <a:pt x="347" y="249"/>
                </a:lnTo>
                <a:lnTo>
                  <a:pt x="346" y="254"/>
                </a:lnTo>
                <a:lnTo>
                  <a:pt x="344" y="259"/>
                </a:lnTo>
                <a:lnTo>
                  <a:pt x="343" y="264"/>
                </a:lnTo>
                <a:lnTo>
                  <a:pt x="343" y="264"/>
                </a:lnTo>
                <a:lnTo>
                  <a:pt x="349" y="268"/>
                </a:lnTo>
                <a:lnTo>
                  <a:pt x="355" y="273"/>
                </a:lnTo>
                <a:lnTo>
                  <a:pt x="363" y="278"/>
                </a:lnTo>
                <a:lnTo>
                  <a:pt x="371" y="283"/>
                </a:lnTo>
                <a:lnTo>
                  <a:pt x="379" y="288"/>
                </a:lnTo>
                <a:lnTo>
                  <a:pt x="387" y="291"/>
                </a:lnTo>
                <a:lnTo>
                  <a:pt x="396" y="294"/>
                </a:lnTo>
                <a:lnTo>
                  <a:pt x="404" y="298"/>
                </a:lnTo>
                <a:lnTo>
                  <a:pt x="414" y="301"/>
                </a:lnTo>
                <a:lnTo>
                  <a:pt x="423" y="302"/>
                </a:lnTo>
                <a:lnTo>
                  <a:pt x="433" y="304"/>
                </a:lnTo>
                <a:lnTo>
                  <a:pt x="442" y="306"/>
                </a:lnTo>
                <a:lnTo>
                  <a:pt x="451" y="307"/>
                </a:lnTo>
                <a:lnTo>
                  <a:pt x="463" y="309"/>
                </a:lnTo>
                <a:lnTo>
                  <a:pt x="472" y="309"/>
                </a:lnTo>
                <a:lnTo>
                  <a:pt x="481" y="309"/>
                </a:lnTo>
                <a:lnTo>
                  <a:pt x="481" y="309"/>
                </a:lnTo>
                <a:lnTo>
                  <a:pt x="497" y="307"/>
                </a:lnTo>
                <a:lnTo>
                  <a:pt x="511" y="306"/>
                </a:lnTo>
                <a:lnTo>
                  <a:pt x="526" y="304"/>
                </a:lnTo>
                <a:lnTo>
                  <a:pt x="541" y="301"/>
                </a:lnTo>
                <a:lnTo>
                  <a:pt x="554" y="296"/>
                </a:lnTo>
                <a:lnTo>
                  <a:pt x="568" y="293"/>
                </a:lnTo>
                <a:lnTo>
                  <a:pt x="581" y="288"/>
                </a:lnTo>
                <a:lnTo>
                  <a:pt x="594" y="283"/>
                </a:lnTo>
                <a:lnTo>
                  <a:pt x="594" y="283"/>
                </a:lnTo>
                <a:lnTo>
                  <a:pt x="581" y="276"/>
                </a:lnTo>
                <a:lnTo>
                  <a:pt x="570" y="267"/>
                </a:lnTo>
                <a:lnTo>
                  <a:pt x="560" y="259"/>
                </a:lnTo>
                <a:lnTo>
                  <a:pt x="552" y="247"/>
                </a:lnTo>
                <a:lnTo>
                  <a:pt x="545" y="238"/>
                </a:lnTo>
                <a:lnTo>
                  <a:pt x="540" y="226"/>
                </a:lnTo>
                <a:lnTo>
                  <a:pt x="537" y="215"/>
                </a:lnTo>
                <a:lnTo>
                  <a:pt x="537" y="202"/>
                </a:lnTo>
                <a:lnTo>
                  <a:pt x="537" y="202"/>
                </a:lnTo>
                <a:lnTo>
                  <a:pt x="537" y="191"/>
                </a:lnTo>
                <a:lnTo>
                  <a:pt x="540" y="179"/>
                </a:lnTo>
                <a:lnTo>
                  <a:pt x="545" y="168"/>
                </a:lnTo>
                <a:lnTo>
                  <a:pt x="551" y="157"/>
                </a:lnTo>
                <a:lnTo>
                  <a:pt x="560" y="147"/>
                </a:lnTo>
                <a:lnTo>
                  <a:pt x="570" y="137"/>
                </a:lnTo>
                <a:lnTo>
                  <a:pt x="581" y="128"/>
                </a:lnTo>
                <a:lnTo>
                  <a:pt x="594" y="120"/>
                </a:lnTo>
                <a:lnTo>
                  <a:pt x="608" y="112"/>
                </a:lnTo>
                <a:lnTo>
                  <a:pt x="622" y="105"/>
                </a:lnTo>
                <a:lnTo>
                  <a:pt x="639" y="99"/>
                </a:lnTo>
                <a:lnTo>
                  <a:pt x="657" y="94"/>
                </a:lnTo>
                <a:lnTo>
                  <a:pt x="674" y="90"/>
                </a:lnTo>
                <a:lnTo>
                  <a:pt x="693" y="87"/>
                </a:lnTo>
                <a:lnTo>
                  <a:pt x="713" y="86"/>
                </a:lnTo>
                <a:lnTo>
                  <a:pt x="734" y="84"/>
                </a:lnTo>
                <a:lnTo>
                  <a:pt x="734" y="84"/>
                </a:lnTo>
                <a:lnTo>
                  <a:pt x="755" y="86"/>
                </a:lnTo>
                <a:lnTo>
                  <a:pt x="778" y="87"/>
                </a:lnTo>
                <a:lnTo>
                  <a:pt x="803" y="90"/>
                </a:lnTo>
                <a:lnTo>
                  <a:pt x="830" y="95"/>
                </a:lnTo>
                <a:lnTo>
                  <a:pt x="859" y="102"/>
                </a:lnTo>
                <a:lnTo>
                  <a:pt x="889" y="110"/>
                </a:lnTo>
                <a:lnTo>
                  <a:pt x="920" y="118"/>
                </a:lnTo>
                <a:lnTo>
                  <a:pt x="952" y="126"/>
                </a:lnTo>
                <a:lnTo>
                  <a:pt x="985" y="136"/>
                </a:lnTo>
                <a:lnTo>
                  <a:pt x="1018" y="147"/>
                </a:lnTo>
                <a:lnTo>
                  <a:pt x="1053" y="158"/>
                </a:lnTo>
                <a:lnTo>
                  <a:pt x="1088" y="170"/>
                </a:lnTo>
                <a:lnTo>
                  <a:pt x="1122" y="181"/>
                </a:lnTo>
                <a:lnTo>
                  <a:pt x="1155" y="194"/>
                </a:lnTo>
                <a:lnTo>
                  <a:pt x="1190" y="207"/>
                </a:lnTo>
                <a:lnTo>
                  <a:pt x="1225" y="218"/>
                </a:lnTo>
                <a:lnTo>
                  <a:pt x="1258" y="231"/>
                </a:lnTo>
                <a:lnTo>
                  <a:pt x="1291" y="244"/>
                </a:lnTo>
                <a:lnTo>
                  <a:pt x="1323" y="255"/>
                </a:lnTo>
                <a:lnTo>
                  <a:pt x="1353" y="268"/>
                </a:lnTo>
                <a:lnTo>
                  <a:pt x="1381" y="280"/>
                </a:lnTo>
                <a:lnTo>
                  <a:pt x="1410" y="291"/>
                </a:lnTo>
                <a:lnTo>
                  <a:pt x="1435" y="301"/>
                </a:lnTo>
                <a:lnTo>
                  <a:pt x="1459" y="310"/>
                </a:lnTo>
                <a:lnTo>
                  <a:pt x="1481" y="320"/>
                </a:lnTo>
                <a:lnTo>
                  <a:pt x="1501" y="328"/>
                </a:lnTo>
                <a:lnTo>
                  <a:pt x="1517" y="335"/>
                </a:lnTo>
                <a:lnTo>
                  <a:pt x="1531" y="341"/>
                </a:lnTo>
                <a:lnTo>
                  <a:pt x="1544" y="346"/>
                </a:lnTo>
                <a:lnTo>
                  <a:pt x="1552" y="349"/>
                </a:lnTo>
                <a:lnTo>
                  <a:pt x="1558" y="351"/>
                </a:lnTo>
                <a:lnTo>
                  <a:pt x="1560" y="353"/>
                </a:lnTo>
                <a:lnTo>
                  <a:pt x="1560" y="353"/>
                </a:lnTo>
                <a:lnTo>
                  <a:pt x="1567" y="354"/>
                </a:lnTo>
                <a:lnTo>
                  <a:pt x="1577" y="357"/>
                </a:lnTo>
                <a:lnTo>
                  <a:pt x="1586" y="359"/>
                </a:lnTo>
                <a:lnTo>
                  <a:pt x="1596" y="361"/>
                </a:lnTo>
                <a:lnTo>
                  <a:pt x="1605" y="362"/>
                </a:lnTo>
                <a:lnTo>
                  <a:pt x="1616" y="364"/>
                </a:lnTo>
                <a:lnTo>
                  <a:pt x="1624" y="365"/>
                </a:lnTo>
                <a:lnTo>
                  <a:pt x="1634" y="367"/>
                </a:lnTo>
                <a:lnTo>
                  <a:pt x="1634" y="367"/>
                </a:lnTo>
                <a:lnTo>
                  <a:pt x="1645" y="367"/>
                </a:lnTo>
                <a:lnTo>
                  <a:pt x="1656" y="369"/>
                </a:lnTo>
                <a:lnTo>
                  <a:pt x="1665" y="367"/>
                </a:lnTo>
                <a:lnTo>
                  <a:pt x="1676" y="365"/>
                </a:lnTo>
                <a:lnTo>
                  <a:pt x="1687" y="364"/>
                </a:lnTo>
                <a:lnTo>
                  <a:pt x="1697" y="361"/>
                </a:lnTo>
                <a:lnTo>
                  <a:pt x="1708" y="356"/>
                </a:lnTo>
                <a:lnTo>
                  <a:pt x="1717" y="351"/>
                </a:lnTo>
                <a:lnTo>
                  <a:pt x="1727" y="346"/>
                </a:lnTo>
                <a:lnTo>
                  <a:pt x="1735" y="341"/>
                </a:lnTo>
                <a:lnTo>
                  <a:pt x="1744" y="335"/>
                </a:lnTo>
                <a:lnTo>
                  <a:pt x="1752" y="328"/>
                </a:lnTo>
                <a:lnTo>
                  <a:pt x="1760" y="320"/>
                </a:lnTo>
                <a:lnTo>
                  <a:pt x="1768" y="314"/>
                </a:lnTo>
                <a:lnTo>
                  <a:pt x="1774" y="306"/>
                </a:lnTo>
                <a:lnTo>
                  <a:pt x="1781" y="298"/>
                </a:lnTo>
                <a:lnTo>
                  <a:pt x="1781" y="298"/>
                </a:lnTo>
                <a:lnTo>
                  <a:pt x="1785" y="307"/>
                </a:lnTo>
                <a:lnTo>
                  <a:pt x="1793" y="317"/>
                </a:lnTo>
                <a:lnTo>
                  <a:pt x="1803" y="325"/>
                </a:lnTo>
                <a:lnTo>
                  <a:pt x="1814" y="333"/>
                </a:lnTo>
                <a:lnTo>
                  <a:pt x="1828" y="338"/>
                </a:lnTo>
                <a:lnTo>
                  <a:pt x="1842" y="343"/>
                </a:lnTo>
                <a:lnTo>
                  <a:pt x="1858" y="346"/>
                </a:lnTo>
                <a:lnTo>
                  <a:pt x="1875" y="348"/>
                </a:lnTo>
                <a:lnTo>
                  <a:pt x="1875" y="348"/>
                </a:lnTo>
                <a:lnTo>
                  <a:pt x="1889" y="346"/>
                </a:lnTo>
                <a:lnTo>
                  <a:pt x="1904" y="344"/>
                </a:lnTo>
                <a:lnTo>
                  <a:pt x="1918" y="341"/>
                </a:lnTo>
                <a:lnTo>
                  <a:pt x="1929" y="336"/>
                </a:lnTo>
                <a:lnTo>
                  <a:pt x="1940" y="330"/>
                </a:lnTo>
                <a:lnTo>
                  <a:pt x="1951" y="323"/>
                </a:lnTo>
                <a:lnTo>
                  <a:pt x="1959" y="315"/>
                </a:lnTo>
                <a:lnTo>
                  <a:pt x="1965" y="307"/>
                </a:lnTo>
                <a:lnTo>
                  <a:pt x="1965" y="307"/>
                </a:lnTo>
                <a:lnTo>
                  <a:pt x="1948" y="299"/>
                </a:lnTo>
                <a:lnTo>
                  <a:pt x="1931" y="289"/>
                </a:lnTo>
                <a:lnTo>
                  <a:pt x="1916" y="280"/>
                </a:lnTo>
                <a:lnTo>
                  <a:pt x="1902" y="270"/>
                </a:lnTo>
                <a:lnTo>
                  <a:pt x="1893" y="257"/>
                </a:lnTo>
                <a:lnTo>
                  <a:pt x="1885" y="246"/>
                </a:lnTo>
                <a:lnTo>
                  <a:pt x="1878" y="233"/>
                </a:lnTo>
                <a:lnTo>
                  <a:pt x="1877" y="220"/>
                </a:lnTo>
                <a:lnTo>
                  <a:pt x="1877" y="220"/>
                </a:lnTo>
                <a:lnTo>
                  <a:pt x="1878" y="210"/>
                </a:lnTo>
                <a:lnTo>
                  <a:pt x="1880" y="202"/>
                </a:lnTo>
                <a:lnTo>
                  <a:pt x="1885" y="192"/>
                </a:lnTo>
                <a:lnTo>
                  <a:pt x="1889" y="184"/>
                </a:lnTo>
                <a:lnTo>
                  <a:pt x="1897" y="175"/>
                </a:lnTo>
                <a:lnTo>
                  <a:pt x="1905" y="167"/>
                </a:lnTo>
                <a:lnTo>
                  <a:pt x="1915" y="160"/>
                </a:lnTo>
                <a:lnTo>
                  <a:pt x="1926" y="152"/>
                </a:lnTo>
                <a:lnTo>
                  <a:pt x="1937" y="145"/>
                </a:lnTo>
                <a:lnTo>
                  <a:pt x="1949" y="141"/>
                </a:lnTo>
                <a:lnTo>
                  <a:pt x="1964" y="136"/>
                </a:lnTo>
                <a:lnTo>
                  <a:pt x="1978" y="131"/>
                </a:lnTo>
                <a:lnTo>
                  <a:pt x="1992" y="128"/>
                </a:lnTo>
                <a:lnTo>
                  <a:pt x="2008" y="126"/>
                </a:lnTo>
                <a:lnTo>
                  <a:pt x="2025" y="124"/>
                </a:lnTo>
                <a:lnTo>
                  <a:pt x="2041" y="123"/>
                </a:lnTo>
                <a:lnTo>
                  <a:pt x="2041" y="123"/>
                </a:lnTo>
                <a:lnTo>
                  <a:pt x="2058" y="124"/>
                </a:lnTo>
                <a:lnTo>
                  <a:pt x="2074" y="126"/>
                </a:lnTo>
                <a:lnTo>
                  <a:pt x="2092" y="128"/>
                </a:lnTo>
                <a:lnTo>
                  <a:pt x="2106" y="131"/>
                </a:lnTo>
                <a:lnTo>
                  <a:pt x="2122" y="136"/>
                </a:lnTo>
                <a:lnTo>
                  <a:pt x="2136" y="141"/>
                </a:lnTo>
                <a:lnTo>
                  <a:pt x="2148" y="145"/>
                </a:lnTo>
                <a:lnTo>
                  <a:pt x="2161" y="152"/>
                </a:lnTo>
                <a:lnTo>
                  <a:pt x="2172" y="160"/>
                </a:lnTo>
                <a:lnTo>
                  <a:pt x="2182" y="167"/>
                </a:lnTo>
                <a:lnTo>
                  <a:pt x="2189" y="175"/>
                </a:lnTo>
                <a:lnTo>
                  <a:pt x="2197" y="184"/>
                </a:lnTo>
                <a:lnTo>
                  <a:pt x="2202" y="192"/>
                </a:lnTo>
                <a:lnTo>
                  <a:pt x="2205" y="202"/>
                </a:lnTo>
                <a:lnTo>
                  <a:pt x="2207" y="210"/>
                </a:lnTo>
                <a:lnTo>
                  <a:pt x="2205" y="220"/>
                </a:lnTo>
                <a:lnTo>
                  <a:pt x="2205" y="220"/>
                </a:lnTo>
                <a:lnTo>
                  <a:pt x="2204" y="231"/>
                </a:lnTo>
                <a:lnTo>
                  <a:pt x="2199" y="241"/>
                </a:lnTo>
                <a:lnTo>
                  <a:pt x="2193" y="251"/>
                </a:lnTo>
                <a:lnTo>
                  <a:pt x="2186" y="260"/>
                </a:lnTo>
                <a:lnTo>
                  <a:pt x="2177" y="268"/>
                </a:lnTo>
                <a:lnTo>
                  <a:pt x="2167" y="278"/>
                </a:lnTo>
                <a:lnTo>
                  <a:pt x="2156" y="286"/>
                </a:lnTo>
                <a:lnTo>
                  <a:pt x="2145" y="294"/>
                </a:lnTo>
                <a:lnTo>
                  <a:pt x="2145" y="294"/>
                </a:lnTo>
                <a:lnTo>
                  <a:pt x="2155" y="304"/>
                </a:lnTo>
                <a:lnTo>
                  <a:pt x="2164" y="312"/>
                </a:lnTo>
                <a:lnTo>
                  <a:pt x="2175" y="320"/>
                </a:lnTo>
                <a:lnTo>
                  <a:pt x="2185" y="328"/>
                </a:lnTo>
                <a:lnTo>
                  <a:pt x="2197" y="335"/>
                </a:lnTo>
                <a:lnTo>
                  <a:pt x="2208" y="341"/>
                </a:lnTo>
                <a:lnTo>
                  <a:pt x="2221" y="348"/>
                </a:lnTo>
                <a:lnTo>
                  <a:pt x="2234" y="353"/>
                </a:lnTo>
                <a:lnTo>
                  <a:pt x="2246" y="357"/>
                </a:lnTo>
                <a:lnTo>
                  <a:pt x="2260" y="362"/>
                </a:lnTo>
                <a:lnTo>
                  <a:pt x="2275" y="365"/>
                </a:lnTo>
                <a:lnTo>
                  <a:pt x="2289" y="369"/>
                </a:lnTo>
                <a:lnTo>
                  <a:pt x="2301" y="370"/>
                </a:lnTo>
                <a:lnTo>
                  <a:pt x="2317" y="372"/>
                </a:lnTo>
                <a:lnTo>
                  <a:pt x="2331" y="374"/>
                </a:lnTo>
                <a:lnTo>
                  <a:pt x="2347" y="374"/>
                </a:lnTo>
                <a:lnTo>
                  <a:pt x="2347" y="374"/>
                </a:lnTo>
                <a:lnTo>
                  <a:pt x="2361" y="374"/>
                </a:lnTo>
                <a:lnTo>
                  <a:pt x="2376" y="372"/>
                </a:lnTo>
                <a:lnTo>
                  <a:pt x="2388" y="372"/>
                </a:lnTo>
                <a:lnTo>
                  <a:pt x="2402" y="369"/>
                </a:lnTo>
                <a:lnTo>
                  <a:pt x="2415" y="367"/>
                </a:lnTo>
                <a:lnTo>
                  <a:pt x="2429" y="364"/>
                </a:lnTo>
                <a:lnTo>
                  <a:pt x="2442" y="359"/>
                </a:lnTo>
                <a:lnTo>
                  <a:pt x="2455" y="356"/>
                </a:lnTo>
                <a:lnTo>
                  <a:pt x="2466" y="351"/>
                </a:lnTo>
                <a:lnTo>
                  <a:pt x="2478" y="346"/>
                </a:lnTo>
                <a:lnTo>
                  <a:pt x="2489" y="340"/>
                </a:lnTo>
                <a:lnTo>
                  <a:pt x="2500" y="335"/>
                </a:lnTo>
                <a:lnTo>
                  <a:pt x="2510" y="328"/>
                </a:lnTo>
                <a:lnTo>
                  <a:pt x="2521" y="322"/>
                </a:lnTo>
                <a:lnTo>
                  <a:pt x="2530" y="314"/>
                </a:lnTo>
                <a:lnTo>
                  <a:pt x="2540" y="307"/>
                </a:lnTo>
                <a:lnTo>
                  <a:pt x="2540" y="307"/>
                </a:lnTo>
                <a:lnTo>
                  <a:pt x="2535" y="298"/>
                </a:lnTo>
                <a:lnTo>
                  <a:pt x="2530" y="286"/>
                </a:lnTo>
                <a:lnTo>
                  <a:pt x="2526" y="276"/>
                </a:lnTo>
                <a:lnTo>
                  <a:pt x="2522" y="265"/>
                </a:lnTo>
                <a:lnTo>
                  <a:pt x="2521" y="252"/>
                </a:lnTo>
                <a:lnTo>
                  <a:pt x="2518" y="241"/>
                </a:lnTo>
                <a:lnTo>
                  <a:pt x="2518" y="230"/>
                </a:lnTo>
                <a:lnTo>
                  <a:pt x="2516" y="218"/>
                </a:lnTo>
                <a:lnTo>
                  <a:pt x="2516" y="218"/>
                </a:lnTo>
                <a:lnTo>
                  <a:pt x="2518" y="200"/>
                </a:lnTo>
                <a:lnTo>
                  <a:pt x="2521" y="184"/>
                </a:lnTo>
                <a:lnTo>
                  <a:pt x="2524" y="168"/>
                </a:lnTo>
                <a:lnTo>
                  <a:pt x="2530" y="154"/>
                </a:lnTo>
                <a:lnTo>
                  <a:pt x="2538" y="141"/>
                </a:lnTo>
                <a:lnTo>
                  <a:pt x="2548" y="129"/>
                </a:lnTo>
                <a:lnTo>
                  <a:pt x="2557" y="118"/>
                </a:lnTo>
                <a:lnTo>
                  <a:pt x="2568" y="108"/>
                </a:lnTo>
                <a:lnTo>
                  <a:pt x="2581" y="100"/>
                </a:lnTo>
                <a:lnTo>
                  <a:pt x="2593" y="95"/>
                </a:lnTo>
                <a:lnTo>
                  <a:pt x="2608" y="90"/>
                </a:lnTo>
                <a:lnTo>
                  <a:pt x="2623" y="87"/>
                </a:lnTo>
                <a:lnTo>
                  <a:pt x="2638" y="87"/>
                </a:lnTo>
                <a:lnTo>
                  <a:pt x="2655" y="87"/>
                </a:lnTo>
                <a:lnTo>
                  <a:pt x="2671" y="90"/>
                </a:lnTo>
                <a:lnTo>
                  <a:pt x="2687" y="97"/>
                </a:lnTo>
                <a:lnTo>
                  <a:pt x="2687" y="97"/>
                </a:lnTo>
                <a:lnTo>
                  <a:pt x="2699" y="102"/>
                </a:lnTo>
                <a:lnTo>
                  <a:pt x="2710" y="107"/>
                </a:lnTo>
                <a:lnTo>
                  <a:pt x="2721" y="115"/>
                </a:lnTo>
                <a:lnTo>
                  <a:pt x="2729" y="121"/>
                </a:lnTo>
                <a:lnTo>
                  <a:pt x="2739" y="131"/>
                </a:lnTo>
                <a:lnTo>
                  <a:pt x="2745" y="139"/>
                </a:lnTo>
                <a:lnTo>
                  <a:pt x="2751" y="149"/>
                </a:lnTo>
                <a:lnTo>
                  <a:pt x="2756" y="160"/>
                </a:lnTo>
                <a:lnTo>
                  <a:pt x="2759" y="170"/>
                </a:lnTo>
                <a:lnTo>
                  <a:pt x="2761" y="181"/>
                </a:lnTo>
                <a:lnTo>
                  <a:pt x="2761" y="192"/>
                </a:lnTo>
                <a:lnTo>
                  <a:pt x="2761" y="204"/>
                </a:lnTo>
                <a:lnTo>
                  <a:pt x="2758" y="215"/>
                </a:lnTo>
                <a:lnTo>
                  <a:pt x="2753" y="226"/>
                </a:lnTo>
                <a:lnTo>
                  <a:pt x="2747" y="238"/>
                </a:lnTo>
                <a:lnTo>
                  <a:pt x="2737" y="249"/>
                </a:lnTo>
                <a:lnTo>
                  <a:pt x="2737" y="249"/>
                </a:lnTo>
                <a:lnTo>
                  <a:pt x="2729" y="257"/>
                </a:lnTo>
                <a:lnTo>
                  <a:pt x="2721" y="264"/>
                </a:lnTo>
                <a:lnTo>
                  <a:pt x="2713" y="268"/>
                </a:lnTo>
                <a:lnTo>
                  <a:pt x="2704" y="273"/>
                </a:lnTo>
                <a:lnTo>
                  <a:pt x="2695" y="276"/>
                </a:lnTo>
                <a:lnTo>
                  <a:pt x="2685" y="278"/>
                </a:lnTo>
                <a:lnTo>
                  <a:pt x="2676" y="280"/>
                </a:lnTo>
                <a:lnTo>
                  <a:pt x="2666" y="278"/>
                </a:lnTo>
                <a:lnTo>
                  <a:pt x="2657" y="278"/>
                </a:lnTo>
                <a:lnTo>
                  <a:pt x="2647" y="275"/>
                </a:lnTo>
                <a:lnTo>
                  <a:pt x="2639" y="272"/>
                </a:lnTo>
                <a:lnTo>
                  <a:pt x="2630" y="267"/>
                </a:lnTo>
                <a:lnTo>
                  <a:pt x="2623" y="260"/>
                </a:lnTo>
                <a:lnTo>
                  <a:pt x="2616" y="254"/>
                </a:lnTo>
                <a:lnTo>
                  <a:pt x="2609" y="244"/>
                </a:lnTo>
                <a:lnTo>
                  <a:pt x="2605" y="234"/>
                </a:lnTo>
                <a:lnTo>
                  <a:pt x="2605" y="234"/>
                </a:lnTo>
                <a:lnTo>
                  <a:pt x="2601" y="225"/>
                </a:lnTo>
                <a:lnTo>
                  <a:pt x="2600" y="215"/>
                </a:lnTo>
                <a:lnTo>
                  <a:pt x="2598" y="207"/>
                </a:lnTo>
                <a:lnTo>
                  <a:pt x="2598" y="197"/>
                </a:lnTo>
                <a:lnTo>
                  <a:pt x="2600" y="189"/>
                </a:lnTo>
                <a:lnTo>
                  <a:pt x="2601" y="181"/>
                </a:lnTo>
                <a:lnTo>
                  <a:pt x="2605" y="175"/>
                </a:lnTo>
                <a:lnTo>
                  <a:pt x="2608" y="170"/>
                </a:lnTo>
                <a:lnTo>
                  <a:pt x="2608" y="170"/>
                </a:lnTo>
                <a:lnTo>
                  <a:pt x="2614" y="162"/>
                </a:lnTo>
                <a:lnTo>
                  <a:pt x="2620" y="160"/>
                </a:lnTo>
                <a:lnTo>
                  <a:pt x="2625" y="162"/>
                </a:lnTo>
                <a:lnTo>
                  <a:pt x="2630" y="167"/>
                </a:lnTo>
                <a:lnTo>
                  <a:pt x="2630" y="171"/>
                </a:lnTo>
                <a:lnTo>
                  <a:pt x="2630" y="178"/>
                </a:lnTo>
                <a:lnTo>
                  <a:pt x="2625" y="181"/>
                </a:lnTo>
                <a:lnTo>
                  <a:pt x="2617" y="179"/>
                </a:lnTo>
                <a:lnTo>
                  <a:pt x="2614" y="184"/>
                </a:lnTo>
                <a:lnTo>
                  <a:pt x="2612" y="189"/>
                </a:lnTo>
                <a:lnTo>
                  <a:pt x="2612" y="189"/>
                </a:lnTo>
                <a:lnTo>
                  <a:pt x="2611" y="207"/>
                </a:lnTo>
                <a:lnTo>
                  <a:pt x="2612" y="223"/>
                </a:lnTo>
                <a:lnTo>
                  <a:pt x="2617" y="238"/>
                </a:lnTo>
                <a:lnTo>
                  <a:pt x="2625" y="249"/>
                </a:lnTo>
                <a:lnTo>
                  <a:pt x="2636" y="259"/>
                </a:lnTo>
                <a:lnTo>
                  <a:pt x="2649" y="265"/>
                </a:lnTo>
                <a:lnTo>
                  <a:pt x="2665" y="268"/>
                </a:lnTo>
                <a:lnTo>
                  <a:pt x="2682" y="268"/>
                </a:lnTo>
                <a:lnTo>
                  <a:pt x="2682" y="268"/>
                </a:lnTo>
                <a:lnTo>
                  <a:pt x="2695" y="265"/>
                </a:lnTo>
                <a:lnTo>
                  <a:pt x="2704" y="260"/>
                </a:lnTo>
                <a:lnTo>
                  <a:pt x="2713" y="255"/>
                </a:lnTo>
                <a:lnTo>
                  <a:pt x="2723" y="249"/>
                </a:lnTo>
                <a:lnTo>
                  <a:pt x="2731" y="241"/>
                </a:lnTo>
                <a:lnTo>
                  <a:pt x="2737" y="233"/>
                </a:lnTo>
                <a:lnTo>
                  <a:pt x="2742" y="225"/>
                </a:lnTo>
                <a:lnTo>
                  <a:pt x="2747" y="215"/>
                </a:lnTo>
                <a:lnTo>
                  <a:pt x="2750" y="205"/>
                </a:lnTo>
                <a:lnTo>
                  <a:pt x="2751" y="194"/>
                </a:lnTo>
                <a:lnTo>
                  <a:pt x="2751" y="184"/>
                </a:lnTo>
                <a:lnTo>
                  <a:pt x="2750" y="173"/>
                </a:lnTo>
                <a:lnTo>
                  <a:pt x="2747" y="163"/>
                </a:lnTo>
                <a:lnTo>
                  <a:pt x="2742" y="152"/>
                </a:lnTo>
                <a:lnTo>
                  <a:pt x="2737" y="142"/>
                </a:lnTo>
                <a:lnTo>
                  <a:pt x="2729" y="133"/>
                </a:lnTo>
                <a:lnTo>
                  <a:pt x="2729" y="133"/>
                </a:lnTo>
                <a:lnTo>
                  <a:pt x="2715" y="121"/>
                </a:lnTo>
                <a:lnTo>
                  <a:pt x="2699" y="112"/>
                </a:lnTo>
                <a:lnTo>
                  <a:pt x="2683" y="105"/>
                </a:lnTo>
                <a:lnTo>
                  <a:pt x="2668" y="100"/>
                </a:lnTo>
                <a:lnTo>
                  <a:pt x="2652" y="97"/>
                </a:lnTo>
                <a:lnTo>
                  <a:pt x="2636" y="97"/>
                </a:lnTo>
                <a:lnTo>
                  <a:pt x="2620" y="99"/>
                </a:lnTo>
                <a:lnTo>
                  <a:pt x="2606" y="102"/>
                </a:lnTo>
                <a:lnTo>
                  <a:pt x="2592" y="107"/>
                </a:lnTo>
                <a:lnTo>
                  <a:pt x="2578" y="115"/>
                </a:lnTo>
                <a:lnTo>
                  <a:pt x="2565" y="123"/>
                </a:lnTo>
                <a:lnTo>
                  <a:pt x="2554" y="134"/>
                </a:lnTo>
                <a:lnTo>
                  <a:pt x="2545" y="149"/>
                </a:lnTo>
                <a:lnTo>
                  <a:pt x="2537" y="163"/>
                </a:lnTo>
                <a:lnTo>
                  <a:pt x="2530" y="181"/>
                </a:lnTo>
                <a:lnTo>
                  <a:pt x="2527" y="199"/>
                </a:lnTo>
                <a:lnTo>
                  <a:pt x="2527" y="199"/>
                </a:lnTo>
                <a:lnTo>
                  <a:pt x="2526" y="210"/>
                </a:lnTo>
                <a:lnTo>
                  <a:pt x="2527" y="223"/>
                </a:lnTo>
                <a:lnTo>
                  <a:pt x="2527" y="236"/>
                </a:lnTo>
                <a:lnTo>
                  <a:pt x="2530" y="251"/>
                </a:lnTo>
                <a:lnTo>
                  <a:pt x="2534" y="265"/>
                </a:lnTo>
                <a:lnTo>
                  <a:pt x="2537" y="278"/>
                </a:lnTo>
                <a:lnTo>
                  <a:pt x="2541" y="291"/>
                </a:lnTo>
                <a:lnTo>
                  <a:pt x="2548" y="299"/>
                </a:lnTo>
                <a:lnTo>
                  <a:pt x="2548" y="299"/>
                </a:lnTo>
                <a:lnTo>
                  <a:pt x="2548" y="299"/>
                </a:lnTo>
                <a:lnTo>
                  <a:pt x="2548" y="299"/>
                </a:lnTo>
                <a:lnTo>
                  <a:pt x="2548" y="299"/>
                </a:lnTo>
                <a:lnTo>
                  <a:pt x="2548" y="299"/>
                </a:lnTo>
                <a:lnTo>
                  <a:pt x="2548" y="299"/>
                </a:lnTo>
                <a:lnTo>
                  <a:pt x="2556" y="307"/>
                </a:lnTo>
                <a:lnTo>
                  <a:pt x="2564" y="315"/>
                </a:lnTo>
                <a:lnTo>
                  <a:pt x="2571" y="323"/>
                </a:lnTo>
                <a:lnTo>
                  <a:pt x="2579" y="331"/>
                </a:lnTo>
                <a:lnTo>
                  <a:pt x="2589" y="338"/>
                </a:lnTo>
                <a:lnTo>
                  <a:pt x="2598" y="344"/>
                </a:lnTo>
                <a:lnTo>
                  <a:pt x="2608" y="351"/>
                </a:lnTo>
                <a:lnTo>
                  <a:pt x="2617" y="357"/>
                </a:lnTo>
                <a:lnTo>
                  <a:pt x="2628" y="362"/>
                </a:lnTo>
                <a:lnTo>
                  <a:pt x="2639" y="367"/>
                </a:lnTo>
                <a:lnTo>
                  <a:pt x="2649" y="370"/>
                </a:lnTo>
                <a:lnTo>
                  <a:pt x="2660" y="374"/>
                </a:lnTo>
                <a:lnTo>
                  <a:pt x="2672" y="377"/>
                </a:lnTo>
                <a:lnTo>
                  <a:pt x="2683" y="378"/>
                </a:lnTo>
                <a:lnTo>
                  <a:pt x="2695" y="380"/>
                </a:lnTo>
                <a:lnTo>
                  <a:pt x="2707" y="380"/>
                </a:lnTo>
                <a:lnTo>
                  <a:pt x="2707" y="380"/>
                </a:lnTo>
                <a:lnTo>
                  <a:pt x="2728" y="377"/>
                </a:lnTo>
                <a:lnTo>
                  <a:pt x="2747" y="374"/>
                </a:lnTo>
                <a:lnTo>
                  <a:pt x="2766" y="367"/>
                </a:lnTo>
                <a:lnTo>
                  <a:pt x="2781" y="359"/>
                </a:lnTo>
                <a:lnTo>
                  <a:pt x="2796" y="349"/>
                </a:lnTo>
                <a:lnTo>
                  <a:pt x="2808" y="338"/>
                </a:lnTo>
                <a:lnTo>
                  <a:pt x="2819" y="327"/>
                </a:lnTo>
                <a:lnTo>
                  <a:pt x="2830" y="314"/>
                </a:lnTo>
                <a:lnTo>
                  <a:pt x="2840" y="301"/>
                </a:lnTo>
                <a:lnTo>
                  <a:pt x="2848" y="286"/>
                </a:lnTo>
                <a:lnTo>
                  <a:pt x="2854" y="272"/>
                </a:lnTo>
                <a:lnTo>
                  <a:pt x="2860" y="259"/>
                </a:lnTo>
                <a:lnTo>
                  <a:pt x="2867" y="244"/>
                </a:lnTo>
                <a:lnTo>
                  <a:pt x="2871" y="230"/>
                </a:lnTo>
                <a:lnTo>
                  <a:pt x="2876" y="217"/>
                </a:lnTo>
                <a:lnTo>
                  <a:pt x="2879" y="204"/>
                </a:lnTo>
                <a:lnTo>
                  <a:pt x="2879" y="204"/>
                </a:lnTo>
                <a:lnTo>
                  <a:pt x="2884" y="217"/>
                </a:lnTo>
                <a:lnTo>
                  <a:pt x="2887" y="230"/>
                </a:lnTo>
                <a:lnTo>
                  <a:pt x="2890" y="244"/>
                </a:lnTo>
                <a:lnTo>
                  <a:pt x="2895" y="259"/>
                </a:lnTo>
                <a:lnTo>
                  <a:pt x="2900" y="272"/>
                </a:lnTo>
                <a:lnTo>
                  <a:pt x="2906" y="286"/>
                </a:lnTo>
                <a:lnTo>
                  <a:pt x="2914" y="301"/>
                </a:lnTo>
                <a:lnTo>
                  <a:pt x="2922" y="314"/>
                </a:lnTo>
                <a:lnTo>
                  <a:pt x="2931" y="327"/>
                </a:lnTo>
                <a:lnTo>
                  <a:pt x="2942" y="338"/>
                </a:lnTo>
                <a:lnTo>
                  <a:pt x="2955" y="349"/>
                </a:lnTo>
                <a:lnTo>
                  <a:pt x="2971" y="359"/>
                </a:lnTo>
                <a:lnTo>
                  <a:pt x="2988" y="367"/>
                </a:lnTo>
                <a:lnTo>
                  <a:pt x="3007" y="374"/>
                </a:lnTo>
                <a:lnTo>
                  <a:pt x="3028" y="378"/>
                </a:lnTo>
                <a:lnTo>
                  <a:pt x="3053" y="380"/>
                </a:lnTo>
                <a:lnTo>
                  <a:pt x="3053" y="380"/>
                </a:lnTo>
                <a:lnTo>
                  <a:pt x="3064" y="380"/>
                </a:lnTo>
                <a:lnTo>
                  <a:pt x="3077" y="378"/>
                </a:lnTo>
                <a:lnTo>
                  <a:pt x="3088" y="377"/>
                </a:lnTo>
                <a:lnTo>
                  <a:pt x="3099" y="375"/>
                </a:lnTo>
                <a:lnTo>
                  <a:pt x="3110" y="372"/>
                </a:lnTo>
                <a:lnTo>
                  <a:pt x="3121" y="367"/>
                </a:lnTo>
                <a:lnTo>
                  <a:pt x="3130" y="362"/>
                </a:lnTo>
                <a:lnTo>
                  <a:pt x="3141" y="357"/>
                </a:lnTo>
                <a:lnTo>
                  <a:pt x="3151" y="351"/>
                </a:lnTo>
                <a:lnTo>
                  <a:pt x="3160" y="346"/>
                </a:lnTo>
                <a:lnTo>
                  <a:pt x="3170" y="338"/>
                </a:lnTo>
                <a:lnTo>
                  <a:pt x="3179" y="331"/>
                </a:lnTo>
                <a:lnTo>
                  <a:pt x="3187" y="323"/>
                </a:lnTo>
                <a:lnTo>
                  <a:pt x="3195" y="315"/>
                </a:lnTo>
                <a:lnTo>
                  <a:pt x="3203" y="307"/>
                </a:lnTo>
                <a:lnTo>
                  <a:pt x="3211" y="299"/>
                </a:lnTo>
                <a:lnTo>
                  <a:pt x="3211" y="299"/>
                </a:lnTo>
                <a:lnTo>
                  <a:pt x="3211" y="299"/>
                </a:lnTo>
                <a:lnTo>
                  <a:pt x="3211" y="299"/>
                </a:lnTo>
                <a:lnTo>
                  <a:pt x="3211" y="299"/>
                </a:lnTo>
                <a:lnTo>
                  <a:pt x="3212" y="299"/>
                </a:lnTo>
                <a:lnTo>
                  <a:pt x="3212" y="299"/>
                </a:lnTo>
                <a:lnTo>
                  <a:pt x="3217" y="291"/>
                </a:lnTo>
                <a:lnTo>
                  <a:pt x="3222" y="280"/>
                </a:lnTo>
                <a:lnTo>
                  <a:pt x="3226" y="265"/>
                </a:lnTo>
                <a:lnTo>
                  <a:pt x="3230" y="252"/>
                </a:lnTo>
                <a:lnTo>
                  <a:pt x="3231" y="238"/>
                </a:lnTo>
                <a:lnTo>
                  <a:pt x="3231" y="223"/>
                </a:lnTo>
                <a:lnTo>
                  <a:pt x="3233" y="210"/>
                </a:lnTo>
                <a:lnTo>
                  <a:pt x="3231" y="199"/>
                </a:lnTo>
                <a:lnTo>
                  <a:pt x="3231" y="199"/>
                </a:lnTo>
                <a:lnTo>
                  <a:pt x="3228" y="181"/>
                </a:lnTo>
                <a:lnTo>
                  <a:pt x="3222" y="163"/>
                </a:lnTo>
                <a:lnTo>
                  <a:pt x="3214" y="149"/>
                </a:lnTo>
                <a:lnTo>
                  <a:pt x="3204" y="134"/>
                </a:lnTo>
                <a:lnTo>
                  <a:pt x="3193" y="123"/>
                </a:lnTo>
                <a:lnTo>
                  <a:pt x="3181" y="115"/>
                </a:lnTo>
                <a:lnTo>
                  <a:pt x="3167" y="107"/>
                </a:lnTo>
                <a:lnTo>
                  <a:pt x="3152" y="102"/>
                </a:lnTo>
                <a:lnTo>
                  <a:pt x="3138" y="99"/>
                </a:lnTo>
                <a:lnTo>
                  <a:pt x="3122" y="97"/>
                </a:lnTo>
                <a:lnTo>
                  <a:pt x="3107" y="97"/>
                </a:lnTo>
                <a:lnTo>
                  <a:pt x="3091" y="100"/>
                </a:lnTo>
                <a:lnTo>
                  <a:pt x="3075" y="105"/>
                </a:lnTo>
                <a:lnTo>
                  <a:pt x="3059" y="112"/>
                </a:lnTo>
                <a:lnTo>
                  <a:pt x="3043" y="121"/>
                </a:lnTo>
                <a:lnTo>
                  <a:pt x="3029" y="133"/>
                </a:lnTo>
                <a:lnTo>
                  <a:pt x="3029" y="133"/>
                </a:lnTo>
                <a:lnTo>
                  <a:pt x="3021" y="142"/>
                </a:lnTo>
                <a:lnTo>
                  <a:pt x="3017" y="152"/>
                </a:lnTo>
                <a:lnTo>
                  <a:pt x="3012" y="163"/>
                </a:lnTo>
                <a:lnTo>
                  <a:pt x="3009" y="173"/>
                </a:lnTo>
                <a:lnTo>
                  <a:pt x="3007" y="184"/>
                </a:lnTo>
                <a:lnTo>
                  <a:pt x="3007" y="194"/>
                </a:lnTo>
                <a:lnTo>
                  <a:pt x="3009" y="205"/>
                </a:lnTo>
                <a:lnTo>
                  <a:pt x="3012" y="215"/>
                </a:lnTo>
                <a:lnTo>
                  <a:pt x="3017" y="225"/>
                </a:lnTo>
                <a:lnTo>
                  <a:pt x="3021" y="233"/>
                </a:lnTo>
                <a:lnTo>
                  <a:pt x="3028" y="241"/>
                </a:lnTo>
                <a:lnTo>
                  <a:pt x="3035" y="249"/>
                </a:lnTo>
                <a:lnTo>
                  <a:pt x="3045" y="255"/>
                </a:lnTo>
                <a:lnTo>
                  <a:pt x="3054" y="260"/>
                </a:lnTo>
                <a:lnTo>
                  <a:pt x="3064" y="265"/>
                </a:lnTo>
                <a:lnTo>
                  <a:pt x="3077" y="268"/>
                </a:lnTo>
                <a:lnTo>
                  <a:pt x="3077" y="268"/>
                </a:lnTo>
                <a:lnTo>
                  <a:pt x="3094" y="268"/>
                </a:lnTo>
                <a:lnTo>
                  <a:pt x="3110" y="265"/>
                </a:lnTo>
                <a:lnTo>
                  <a:pt x="3122" y="259"/>
                </a:lnTo>
                <a:lnTo>
                  <a:pt x="3133" y="249"/>
                </a:lnTo>
                <a:lnTo>
                  <a:pt x="3141" y="238"/>
                </a:lnTo>
                <a:lnTo>
                  <a:pt x="3146" y="223"/>
                </a:lnTo>
                <a:lnTo>
                  <a:pt x="3148" y="207"/>
                </a:lnTo>
                <a:lnTo>
                  <a:pt x="3146" y="189"/>
                </a:lnTo>
                <a:lnTo>
                  <a:pt x="3144" y="184"/>
                </a:lnTo>
                <a:lnTo>
                  <a:pt x="3141" y="179"/>
                </a:lnTo>
                <a:lnTo>
                  <a:pt x="3141" y="179"/>
                </a:lnTo>
                <a:lnTo>
                  <a:pt x="3133" y="181"/>
                </a:lnTo>
                <a:lnTo>
                  <a:pt x="3129" y="178"/>
                </a:lnTo>
                <a:lnTo>
                  <a:pt x="3129" y="171"/>
                </a:lnTo>
                <a:lnTo>
                  <a:pt x="3130" y="167"/>
                </a:lnTo>
                <a:lnTo>
                  <a:pt x="3133" y="162"/>
                </a:lnTo>
                <a:lnTo>
                  <a:pt x="3138" y="160"/>
                </a:lnTo>
                <a:lnTo>
                  <a:pt x="3144" y="162"/>
                </a:lnTo>
                <a:lnTo>
                  <a:pt x="3151" y="170"/>
                </a:lnTo>
                <a:lnTo>
                  <a:pt x="3151" y="170"/>
                </a:lnTo>
                <a:lnTo>
                  <a:pt x="3154" y="175"/>
                </a:lnTo>
                <a:lnTo>
                  <a:pt x="3157" y="181"/>
                </a:lnTo>
                <a:lnTo>
                  <a:pt x="3159" y="189"/>
                </a:lnTo>
                <a:lnTo>
                  <a:pt x="3160" y="197"/>
                </a:lnTo>
                <a:lnTo>
                  <a:pt x="3160" y="207"/>
                </a:lnTo>
                <a:lnTo>
                  <a:pt x="3159" y="215"/>
                </a:lnTo>
                <a:lnTo>
                  <a:pt x="3157" y="225"/>
                </a:lnTo>
                <a:lnTo>
                  <a:pt x="3154" y="234"/>
                </a:lnTo>
                <a:lnTo>
                  <a:pt x="3154" y="234"/>
                </a:lnTo>
                <a:lnTo>
                  <a:pt x="3149" y="244"/>
                </a:lnTo>
                <a:lnTo>
                  <a:pt x="3143" y="254"/>
                </a:lnTo>
                <a:lnTo>
                  <a:pt x="3135" y="260"/>
                </a:lnTo>
                <a:lnTo>
                  <a:pt x="3129" y="267"/>
                </a:lnTo>
                <a:lnTo>
                  <a:pt x="3119" y="272"/>
                </a:lnTo>
                <a:lnTo>
                  <a:pt x="3111" y="275"/>
                </a:lnTo>
                <a:lnTo>
                  <a:pt x="3102" y="278"/>
                </a:lnTo>
                <a:lnTo>
                  <a:pt x="3092" y="278"/>
                </a:lnTo>
                <a:lnTo>
                  <a:pt x="3083" y="280"/>
                </a:lnTo>
                <a:lnTo>
                  <a:pt x="3073" y="278"/>
                </a:lnTo>
                <a:lnTo>
                  <a:pt x="3064" y="276"/>
                </a:lnTo>
                <a:lnTo>
                  <a:pt x="3054" y="273"/>
                </a:lnTo>
                <a:lnTo>
                  <a:pt x="3045" y="268"/>
                </a:lnTo>
                <a:lnTo>
                  <a:pt x="3037" y="264"/>
                </a:lnTo>
                <a:lnTo>
                  <a:pt x="3029" y="257"/>
                </a:lnTo>
                <a:lnTo>
                  <a:pt x="3021" y="249"/>
                </a:lnTo>
                <a:lnTo>
                  <a:pt x="3021" y="249"/>
                </a:lnTo>
                <a:lnTo>
                  <a:pt x="3012" y="238"/>
                </a:lnTo>
                <a:lnTo>
                  <a:pt x="3005" y="226"/>
                </a:lnTo>
                <a:lnTo>
                  <a:pt x="3001" y="215"/>
                </a:lnTo>
                <a:lnTo>
                  <a:pt x="2998" y="204"/>
                </a:lnTo>
                <a:lnTo>
                  <a:pt x="2998" y="192"/>
                </a:lnTo>
                <a:lnTo>
                  <a:pt x="2998" y="181"/>
                </a:lnTo>
                <a:lnTo>
                  <a:pt x="2999" y="170"/>
                </a:lnTo>
                <a:lnTo>
                  <a:pt x="3002" y="160"/>
                </a:lnTo>
                <a:lnTo>
                  <a:pt x="3007" y="149"/>
                </a:lnTo>
                <a:lnTo>
                  <a:pt x="3013" y="139"/>
                </a:lnTo>
                <a:lnTo>
                  <a:pt x="3020" y="131"/>
                </a:lnTo>
                <a:lnTo>
                  <a:pt x="3029" y="121"/>
                </a:lnTo>
                <a:lnTo>
                  <a:pt x="3037" y="115"/>
                </a:lnTo>
                <a:lnTo>
                  <a:pt x="3048" y="107"/>
                </a:lnTo>
                <a:lnTo>
                  <a:pt x="3059" y="102"/>
                </a:lnTo>
                <a:lnTo>
                  <a:pt x="3072" y="97"/>
                </a:lnTo>
                <a:lnTo>
                  <a:pt x="3072" y="97"/>
                </a:lnTo>
                <a:lnTo>
                  <a:pt x="3088" y="90"/>
                </a:lnTo>
                <a:lnTo>
                  <a:pt x="3103" y="87"/>
                </a:lnTo>
                <a:lnTo>
                  <a:pt x="3121" y="87"/>
                </a:lnTo>
                <a:lnTo>
                  <a:pt x="3135" y="87"/>
                </a:lnTo>
                <a:lnTo>
                  <a:pt x="3151" y="90"/>
                </a:lnTo>
                <a:lnTo>
                  <a:pt x="3165" y="95"/>
                </a:lnTo>
                <a:lnTo>
                  <a:pt x="3178" y="100"/>
                </a:lnTo>
                <a:lnTo>
                  <a:pt x="3190" y="108"/>
                </a:lnTo>
                <a:lnTo>
                  <a:pt x="3201" y="118"/>
                </a:lnTo>
                <a:lnTo>
                  <a:pt x="3211" y="129"/>
                </a:lnTo>
                <a:lnTo>
                  <a:pt x="3220" y="141"/>
                </a:lnTo>
                <a:lnTo>
                  <a:pt x="3228" y="154"/>
                </a:lnTo>
                <a:lnTo>
                  <a:pt x="3234" y="168"/>
                </a:lnTo>
                <a:lnTo>
                  <a:pt x="3238" y="184"/>
                </a:lnTo>
                <a:lnTo>
                  <a:pt x="3241" y="200"/>
                </a:lnTo>
                <a:lnTo>
                  <a:pt x="3242" y="218"/>
                </a:lnTo>
                <a:lnTo>
                  <a:pt x="3242" y="218"/>
                </a:lnTo>
                <a:lnTo>
                  <a:pt x="3241" y="230"/>
                </a:lnTo>
                <a:lnTo>
                  <a:pt x="3241" y="241"/>
                </a:lnTo>
                <a:lnTo>
                  <a:pt x="3238" y="252"/>
                </a:lnTo>
                <a:lnTo>
                  <a:pt x="3236" y="265"/>
                </a:lnTo>
                <a:lnTo>
                  <a:pt x="3233" y="276"/>
                </a:lnTo>
                <a:lnTo>
                  <a:pt x="3228" y="286"/>
                </a:lnTo>
                <a:lnTo>
                  <a:pt x="3225" y="298"/>
                </a:lnTo>
                <a:lnTo>
                  <a:pt x="3220" y="307"/>
                </a:lnTo>
                <a:lnTo>
                  <a:pt x="3220" y="307"/>
                </a:lnTo>
                <a:lnTo>
                  <a:pt x="3228" y="314"/>
                </a:lnTo>
                <a:lnTo>
                  <a:pt x="3238" y="322"/>
                </a:lnTo>
                <a:lnTo>
                  <a:pt x="3249" y="328"/>
                </a:lnTo>
                <a:lnTo>
                  <a:pt x="3258" y="335"/>
                </a:lnTo>
                <a:lnTo>
                  <a:pt x="3269" y="341"/>
                </a:lnTo>
                <a:lnTo>
                  <a:pt x="3282" y="346"/>
                </a:lnTo>
                <a:lnTo>
                  <a:pt x="3293" y="351"/>
                </a:lnTo>
                <a:lnTo>
                  <a:pt x="3305" y="356"/>
                </a:lnTo>
                <a:lnTo>
                  <a:pt x="3318" y="361"/>
                </a:lnTo>
                <a:lnTo>
                  <a:pt x="3331" y="364"/>
                </a:lnTo>
                <a:lnTo>
                  <a:pt x="3343" y="367"/>
                </a:lnTo>
                <a:lnTo>
                  <a:pt x="3356" y="369"/>
                </a:lnTo>
                <a:lnTo>
                  <a:pt x="3370" y="372"/>
                </a:lnTo>
                <a:lnTo>
                  <a:pt x="3384" y="374"/>
                </a:lnTo>
                <a:lnTo>
                  <a:pt x="3399" y="374"/>
                </a:lnTo>
                <a:lnTo>
                  <a:pt x="3413" y="374"/>
                </a:lnTo>
                <a:lnTo>
                  <a:pt x="3413" y="374"/>
                </a:lnTo>
                <a:lnTo>
                  <a:pt x="3427" y="374"/>
                </a:lnTo>
                <a:lnTo>
                  <a:pt x="3443" y="372"/>
                </a:lnTo>
                <a:lnTo>
                  <a:pt x="3455" y="370"/>
                </a:lnTo>
                <a:lnTo>
                  <a:pt x="3470" y="369"/>
                </a:lnTo>
                <a:lnTo>
                  <a:pt x="3484" y="365"/>
                </a:lnTo>
                <a:lnTo>
                  <a:pt x="3498" y="362"/>
                </a:lnTo>
                <a:lnTo>
                  <a:pt x="3512" y="357"/>
                </a:lnTo>
                <a:lnTo>
                  <a:pt x="3525" y="353"/>
                </a:lnTo>
                <a:lnTo>
                  <a:pt x="3537" y="348"/>
                </a:lnTo>
                <a:lnTo>
                  <a:pt x="3550" y="341"/>
                </a:lnTo>
                <a:lnTo>
                  <a:pt x="3561" y="335"/>
                </a:lnTo>
                <a:lnTo>
                  <a:pt x="3574" y="328"/>
                </a:lnTo>
                <a:lnTo>
                  <a:pt x="3585" y="320"/>
                </a:lnTo>
                <a:lnTo>
                  <a:pt x="3594" y="312"/>
                </a:lnTo>
                <a:lnTo>
                  <a:pt x="3605" y="304"/>
                </a:lnTo>
                <a:lnTo>
                  <a:pt x="3615" y="294"/>
                </a:lnTo>
                <a:lnTo>
                  <a:pt x="3615" y="294"/>
                </a:lnTo>
                <a:lnTo>
                  <a:pt x="3602" y="286"/>
                </a:lnTo>
                <a:lnTo>
                  <a:pt x="3591" y="278"/>
                </a:lnTo>
                <a:lnTo>
                  <a:pt x="3582" y="270"/>
                </a:lnTo>
                <a:lnTo>
                  <a:pt x="3574" y="260"/>
                </a:lnTo>
                <a:lnTo>
                  <a:pt x="3566" y="251"/>
                </a:lnTo>
                <a:lnTo>
                  <a:pt x="3560" y="241"/>
                </a:lnTo>
                <a:lnTo>
                  <a:pt x="3556" y="231"/>
                </a:lnTo>
                <a:lnTo>
                  <a:pt x="3553" y="221"/>
                </a:lnTo>
                <a:lnTo>
                  <a:pt x="3553" y="221"/>
                </a:lnTo>
                <a:lnTo>
                  <a:pt x="3552" y="212"/>
                </a:lnTo>
                <a:lnTo>
                  <a:pt x="3553" y="202"/>
                </a:lnTo>
                <a:lnTo>
                  <a:pt x="3556" y="192"/>
                </a:lnTo>
                <a:lnTo>
                  <a:pt x="3563" y="184"/>
                </a:lnTo>
                <a:lnTo>
                  <a:pt x="3569" y="176"/>
                </a:lnTo>
                <a:lnTo>
                  <a:pt x="3577" y="168"/>
                </a:lnTo>
                <a:lnTo>
                  <a:pt x="3586" y="160"/>
                </a:lnTo>
                <a:lnTo>
                  <a:pt x="3597" y="152"/>
                </a:lnTo>
                <a:lnTo>
                  <a:pt x="3610" y="147"/>
                </a:lnTo>
                <a:lnTo>
                  <a:pt x="3623" y="141"/>
                </a:lnTo>
                <a:lnTo>
                  <a:pt x="3637" y="136"/>
                </a:lnTo>
                <a:lnTo>
                  <a:pt x="3653" y="131"/>
                </a:lnTo>
                <a:lnTo>
                  <a:pt x="3668" y="128"/>
                </a:lnTo>
                <a:lnTo>
                  <a:pt x="3684" y="126"/>
                </a:lnTo>
                <a:lnTo>
                  <a:pt x="3700" y="124"/>
                </a:lnTo>
                <a:lnTo>
                  <a:pt x="3717" y="123"/>
                </a:lnTo>
                <a:lnTo>
                  <a:pt x="3717" y="123"/>
                </a:lnTo>
                <a:lnTo>
                  <a:pt x="3733" y="124"/>
                </a:lnTo>
                <a:lnTo>
                  <a:pt x="3751" y="126"/>
                </a:lnTo>
                <a:lnTo>
                  <a:pt x="3766" y="128"/>
                </a:lnTo>
                <a:lnTo>
                  <a:pt x="3781" y="131"/>
                </a:lnTo>
                <a:lnTo>
                  <a:pt x="3795" y="136"/>
                </a:lnTo>
                <a:lnTo>
                  <a:pt x="3809" y="141"/>
                </a:lnTo>
                <a:lnTo>
                  <a:pt x="3822" y="147"/>
                </a:lnTo>
                <a:lnTo>
                  <a:pt x="3833" y="152"/>
                </a:lnTo>
                <a:lnTo>
                  <a:pt x="3844" y="160"/>
                </a:lnTo>
                <a:lnTo>
                  <a:pt x="3853" y="168"/>
                </a:lnTo>
                <a:lnTo>
                  <a:pt x="3861" y="176"/>
                </a:lnTo>
                <a:lnTo>
                  <a:pt x="3869" y="184"/>
                </a:lnTo>
                <a:lnTo>
                  <a:pt x="3874" y="192"/>
                </a:lnTo>
                <a:lnTo>
                  <a:pt x="3878" y="202"/>
                </a:lnTo>
                <a:lnTo>
                  <a:pt x="3880" y="212"/>
                </a:lnTo>
                <a:lnTo>
                  <a:pt x="3882" y="221"/>
                </a:lnTo>
                <a:lnTo>
                  <a:pt x="3882" y="221"/>
                </a:lnTo>
                <a:lnTo>
                  <a:pt x="3880" y="234"/>
                </a:lnTo>
                <a:lnTo>
                  <a:pt x="3874" y="246"/>
                </a:lnTo>
                <a:lnTo>
                  <a:pt x="3866" y="259"/>
                </a:lnTo>
                <a:lnTo>
                  <a:pt x="3856" y="270"/>
                </a:lnTo>
                <a:lnTo>
                  <a:pt x="3842" y="280"/>
                </a:lnTo>
                <a:lnTo>
                  <a:pt x="3828" y="289"/>
                </a:lnTo>
                <a:lnTo>
                  <a:pt x="3811" y="299"/>
                </a:lnTo>
                <a:lnTo>
                  <a:pt x="3793" y="307"/>
                </a:lnTo>
                <a:lnTo>
                  <a:pt x="3793" y="307"/>
                </a:lnTo>
                <a:lnTo>
                  <a:pt x="3799" y="315"/>
                </a:lnTo>
                <a:lnTo>
                  <a:pt x="3807" y="323"/>
                </a:lnTo>
                <a:lnTo>
                  <a:pt x="3818" y="331"/>
                </a:lnTo>
                <a:lnTo>
                  <a:pt x="3829" y="336"/>
                </a:lnTo>
                <a:lnTo>
                  <a:pt x="3841" y="341"/>
                </a:lnTo>
                <a:lnTo>
                  <a:pt x="3855" y="344"/>
                </a:lnTo>
                <a:lnTo>
                  <a:pt x="3869" y="348"/>
                </a:lnTo>
                <a:lnTo>
                  <a:pt x="3883" y="348"/>
                </a:lnTo>
                <a:lnTo>
                  <a:pt x="3883" y="348"/>
                </a:lnTo>
                <a:lnTo>
                  <a:pt x="3901" y="348"/>
                </a:lnTo>
                <a:lnTo>
                  <a:pt x="3916" y="344"/>
                </a:lnTo>
                <a:lnTo>
                  <a:pt x="3931" y="340"/>
                </a:lnTo>
                <a:lnTo>
                  <a:pt x="3945" y="333"/>
                </a:lnTo>
                <a:lnTo>
                  <a:pt x="3956" y="325"/>
                </a:lnTo>
                <a:lnTo>
                  <a:pt x="3965" y="317"/>
                </a:lnTo>
                <a:lnTo>
                  <a:pt x="3973" y="309"/>
                </a:lnTo>
                <a:lnTo>
                  <a:pt x="3978" y="299"/>
                </a:lnTo>
                <a:lnTo>
                  <a:pt x="3978" y="299"/>
                </a:lnTo>
                <a:lnTo>
                  <a:pt x="3984" y="307"/>
                </a:lnTo>
                <a:lnTo>
                  <a:pt x="3990" y="314"/>
                </a:lnTo>
                <a:lnTo>
                  <a:pt x="3998" y="322"/>
                </a:lnTo>
                <a:lnTo>
                  <a:pt x="4006" y="328"/>
                </a:lnTo>
                <a:lnTo>
                  <a:pt x="4014" y="335"/>
                </a:lnTo>
                <a:lnTo>
                  <a:pt x="4024" y="341"/>
                </a:lnTo>
                <a:lnTo>
                  <a:pt x="4033" y="346"/>
                </a:lnTo>
                <a:lnTo>
                  <a:pt x="4043" y="353"/>
                </a:lnTo>
                <a:lnTo>
                  <a:pt x="4052" y="356"/>
                </a:lnTo>
                <a:lnTo>
                  <a:pt x="4062" y="361"/>
                </a:lnTo>
                <a:lnTo>
                  <a:pt x="4073" y="364"/>
                </a:lnTo>
                <a:lnTo>
                  <a:pt x="4082" y="365"/>
                </a:lnTo>
                <a:lnTo>
                  <a:pt x="4093" y="367"/>
                </a:lnTo>
                <a:lnTo>
                  <a:pt x="4104" y="369"/>
                </a:lnTo>
                <a:lnTo>
                  <a:pt x="4114" y="369"/>
                </a:lnTo>
                <a:lnTo>
                  <a:pt x="4125" y="367"/>
                </a:lnTo>
                <a:lnTo>
                  <a:pt x="4125" y="367"/>
                </a:lnTo>
                <a:lnTo>
                  <a:pt x="4134" y="365"/>
                </a:lnTo>
                <a:lnTo>
                  <a:pt x="4144" y="365"/>
                </a:lnTo>
                <a:lnTo>
                  <a:pt x="4153" y="364"/>
                </a:lnTo>
                <a:lnTo>
                  <a:pt x="4163" y="361"/>
                </a:lnTo>
                <a:lnTo>
                  <a:pt x="4172" y="359"/>
                </a:lnTo>
                <a:lnTo>
                  <a:pt x="4183" y="357"/>
                </a:lnTo>
                <a:lnTo>
                  <a:pt x="4191" y="354"/>
                </a:lnTo>
                <a:lnTo>
                  <a:pt x="4200" y="353"/>
                </a:lnTo>
                <a:lnTo>
                  <a:pt x="4200" y="353"/>
                </a:lnTo>
                <a:lnTo>
                  <a:pt x="4202" y="351"/>
                </a:lnTo>
                <a:lnTo>
                  <a:pt x="4207" y="349"/>
                </a:lnTo>
                <a:lnTo>
                  <a:pt x="4216" y="346"/>
                </a:lnTo>
                <a:lnTo>
                  <a:pt x="4227" y="341"/>
                </a:lnTo>
                <a:lnTo>
                  <a:pt x="4241" y="335"/>
                </a:lnTo>
                <a:lnTo>
                  <a:pt x="4259" y="328"/>
                </a:lnTo>
                <a:lnTo>
                  <a:pt x="4278" y="320"/>
                </a:lnTo>
                <a:lnTo>
                  <a:pt x="4300" y="310"/>
                </a:lnTo>
                <a:lnTo>
                  <a:pt x="4324" y="301"/>
                </a:lnTo>
                <a:lnTo>
                  <a:pt x="4349" y="291"/>
                </a:lnTo>
                <a:lnTo>
                  <a:pt x="4377" y="280"/>
                </a:lnTo>
                <a:lnTo>
                  <a:pt x="4406" y="268"/>
                </a:lnTo>
                <a:lnTo>
                  <a:pt x="4437" y="257"/>
                </a:lnTo>
                <a:lnTo>
                  <a:pt x="4469" y="244"/>
                </a:lnTo>
                <a:lnTo>
                  <a:pt x="4500" y="231"/>
                </a:lnTo>
                <a:lnTo>
                  <a:pt x="4533" y="220"/>
                </a:lnTo>
                <a:lnTo>
                  <a:pt x="4568" y="207"/>
                </a:lnTo>
                <a:lnTo>
                  <a:pt x="4601" y="194"/>
                </a:lnTo>
                <a:lnTo>
                  <a:pt x="4636" y="183"/>
                </a:lnTo>
                <a:lnTo>
                  <a:pt x="4671" y="170"/>
                </a:lnTo>
                <a:lnTo>
                  <a:pt x="4706" y="158"/>
                </a:lnTo>
                <a:lnTo>
                  <a:pt x="4740" y="147"/>
                </a:lnTo>
                <a:lnTo>
                  <a:pt x="4773" y="137"/>
                </a:lnTo>
                <a:lnTo>
                  <a:pt x="4807" y="128"/>
                </a:lnTo>
                <a:lnTo>
                  <a:pt x="4838" y="118"/>
                </a:lnTo>
                <a:lnTo>
                  <a:pt x="4870" y="110"/>
                </a:lnTo>
                <a:lnTo>
                  <a:pt x="4900" y="103"/>
                </a:lnTo>
                <a:lnTo>
                  <a:pt x="4928" y="97"/>
                </a:lnTo>
                <a:lnTo>
                  <a:pt x="4955" y="92"/>
                </a:lnTo>
                <a:lnTo>
                  <a:pt x="4980" y="89"/>
                </a:lnTo>
                <a:lnTo>
                  <a:pt x="5004" y="86"/>
                </a:lnTo>
                <a:lnTo>
                  <a:pt x="5024" y="86"/>
                </a:lnTo>
                <a:lnTo>
                  <a:pt x="5024" y="86"/>
                </a:lnTo>
                <a:lnTo>
                  <a:pt x="5045" y="86"/>
                </a:lnTo>
                <a:lnTo>
                  <a:pt x="5065" y="87"/>
                </a:lnTo>
                <a:lnTo>
                  <a:pt x="5084" y="90"/>
                </a:lnTo>
                <a:lnTo>
                  <a:pt x="5102" y="94"/>
                </a:lnTo>
                <a:lnTo>
                  <a:pt x="5119" y="99"/>
                </a:lnTo>
                <a:lnTo>
                  <a:pt x="5136" y="105"/>
                </a:lnTo>
                <a:lnTo>
                  <a:pt x="5151" y="112"/>
                </a:lnTo>
                <a:lnTo>
                  <a:pt x="5165" y="120"/>
                </a:lnTo>
                <a:lnTo>
                  <a:pt x="5178" y="128"/>
                </a:lnTo>
                <a:lnTo>
                  <a:pt x="5190" y="137"/>
                </a:lnTo>
                <a:lnTo>
                  <a:pt x="5200" y="147"/>
                </a:lnTo>
                <a:lnTo>
                  <a:pt x="5208" y="157"/>
                </a:lnTo>
                <a:lnTo>
                  <a:pt x="5214" y="168"/>
                </a:lnTo>
                <a:lnTo>
                  <a:pt x="5219" y="179"/>
                </a:lnTo>
                <a:lnTo>
                  <a:pt x="5222" y="191"/>
                </a:lnTo>
                <a:lnTo>
                  <a:pt x="5223" y="204"/>
                </a:lnTo>
                <a:lnTo>
                  <a:pt x="5223" y="204"/>
                </a:lnTo>
                <a:lnTo>
                  <a:pt x="5222" y="215"/>
                </a:lnTo>
                <a:lnTo>
                  <a:pt x="5219" y="226"/>
                </a:lnTo>
                <a:lnTo>
                  <a:pt x="5214" y="238"/>
                </a:lnTo>
                <a:lnTo>
                  <a:pt x="5208" y="249"/>
                </a:lnTo>
                <a:lnTo>
                  <a:pt x="5198" y="259"/>
                </a:lnTo>
                <a:lnTo>
                  <a:pt x="5189" y="268"/>
                </a:lnTo>
                <a:lnTo>
                  <a:pt x="5178" y="276"/>
                </a:lnTo>
                <a:lnTo>
                  <a:pt x="5165" y="283"/>
                </a:lnTo>
                <a:lnTo>
                  <a:pt x="5165" y="283"/>
                </a:lnTo>
                <a:lnTo>
                  <a:pt x="5178" y="288"/>
                </a:lnTo>
                <a:lnTo>
                  <a:pt x="5190" y="293"/>
                </a:lnTo>
                <a:lnTo>
                  <a:pt x="5204" y="296"/>
                </a:lnTo>
                <a:lnTo>
                  <a:pt x="5219" y="301"/>
                </a:lnTo>
                <a:lnTo>
                  <a:pt x="5233" y="304"/>
                </a:lnTo>
                <a:lnTo>
                  <a:pt x="5247" y="306"/>
                </a:lnTo>
                <a:lnTo>
                  <a:pt x="5263" y="307"/>
                </a:lnTo>
                <a:lnTo>
                  <a:pt x="5277" y="309"/>
                </a:lnTo>
                <a:lnTo>
                  <a:pt x="5277" y="309"/>
                </a:lnTo>
                <a:lnTo>
                  <a:pt x="5288" y="309"/>
                </a:lnTo>
                <a:lnTo>
                  <a:pt x="5297" y="309"/>
                </a:lnTo>
                <a:lnTo>
                  <a:pt x="5307" y="307"/>
                </a:lnTo>
                <a:lnTo>
                  <a:pt x="5316" y="306"/>
                </a:lnTo>
                <a:lnTo>
                  <a:pt x="5326" y="304"/>
                </a:lnTo>
                <a:lnTo>
                  <a:pt x="5335" y="302"/>
                </a:lnTo>
                <a:lnTo>
                  <a:pt x="5345" y="301"/>
                </a:lnTo>
                <a:lnTo>
                  <a:pt x="5354" y="298"/>
                </a:lnTo>
                <a:lnTo>
                  <a:pt x="5364" y="294"/>
                </a:lnTo>
                <a:lnTo>
                  <a:pt x="5372" y="291"/>
                </a:lnTo>
                <a:lnTo>
                  <a:pt x="5380" y="288"/>
                </a:lnTo>
                <a:lnTo>
                  <a:pt x="5387" y="283"/>
                </a:lnTo>
                <a:lnTo>
                  <a:pt x="5395" y="280"/>
                </a:lnTo>
                <a:lnTo>
                  <a:pt x="5403" y="275"/>
                </a:lnTo>
                <a:lnTo>
                  <a:pt x="5410" y="270"/>
                </a:lnTo>
                <a:lnTo>
                  <a:pt x="5416" y="265"/>
                </a:lnTo>
                <a:lnTo>
                  <a:pt x="5416" y="265"/>
                </a:lnTo>
                <a:lnTo>
                  <a:pt x="5414" y="259"/>
                </a:lnTo>
                <a:lnTo>
                  <a:pt x="5413" y="254"/>
                </a:lnTo>
                <a:lnTo>
                  <a:pt x="5411" y="249"/>
                </a:lnTo>
                <a:lnTo>
                  <a:pt x="5411" y="244"/>
                </a:lnTo>
              </a:path>
            </a:pathLst>
          </a:custGeom>
          <a:noFill/>
          <a:ln w="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9" name="矩形 13318"/>
          <p:cNvSpPr/>
          <p:nvPr/>
        </p:nvSpPr>
        <p:spPr>
          <a:xfrm>
            <a:off x="1646238" y="411163"/>
            <a:ext cx="8893175" cy="6024562"/>
          </a:xfrm>
          <a:prstGeom prst="rect">
            <a:avLst/>
          </a:prstGeom>
          <a:noFill/>
          <a:ln w="0" cap="flat" cmpd="sng">
            <a:solidFill>
              <a:srgbClr val="99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20" name="任意多边形 13319"/>
          <p:cNvSpPr/>
          <p:nvPr/>
        </p:nvSpPr>
        <p:spPr>
          <a:xfrm>
            <a:off x="1536700" y="354013"/>
            <a:ext cx="9113838" cy="6138862"/>
          </a:xfrm>
          <a:custGeom>
            <a:avLst/>
            <a:gdLst/>
            <a:ahLst/>
            <a:cxnLst/>
            <a:pathLst>
              <a:path w="5741" h="7735">
                <a:moveTo>
                  <a:pt x="142" y="0"/>
                </a:moveTo>
                <a:lnTo>
                  <a:pt x="5599" y="0"/>
                </a:lnTo>
                <a:lnTo>
                  <a:pt x="5741" y="149"/>
                </a:lnTo>
                <a:lnTo>
                  <a:pt x="5741" y="7584"/>
                </a:lnTo>
                <a:lnTo>
                  <a:pt x="5599" y="7735"/>
                </a:lnTo>
                <a:lnTo>
                  <a:pt x="142" y="7735"/>
                </a:lnTo>
                <a:lnTo>
                  <a:pt x="0" y="7584"/>
                </a:lnTo>
                <a:lnTo>
                  <a:pt x="0" y="149"/>
                </a:lnTo>
                <a:lnTo>
                  <a:pt x="142" y="0"/>
                </a:lnTo>
              </a:path>
            </a:pathLst>
          </a:custGeom>
          <a:noFill/>
          <a:ln w="0" cap="flat" cmpd="sng">
            <a:solidFill>
              <a:srgbClr val="9900CC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21" name="矩形 13320"/>
          <p:cNvSpPr/>
          <p:nvPr/>
        </p:nvSpPr>
        <p:spPr>
          <a:xfrm>
            <a:off x="1524000" y="9525"/>
            <a:ext cx="9144000" cy="6858000"/>
          </a:xfrm>
          <a:prstGeom prst="rect">
            <a:avLst/>
          </a:prstGeom>
          <a:noFill/>
          <a:ln w="762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22" name="文本框 13321"/>
          <p:cNvSpPr txBox="1"/>
          <p:nvPr/>
        </p:nvSpPr>
        <p:spPr>
          <a:xfrm>
            <a:off x="1524000" y="2819400"/>
            <a:ext cx="2209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4000" dirty="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崛起</a:t>
            </a:r>
            <a:endParaRPr lang="zh-CN" altLang="en-US" sz="3200" b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23" name="文本框 13322"/>
          <p:cNvSpPr txBox="1"/>
          <p:nvPr/>
        </p:nvSpPr>
        <p:spPr>
          <a:xfrm>
            <a:off x="3000375" y="836613"/>
            <a:ext cx="16002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地理</a:t>
            </a:r>
            <a:endParaRPr lang="zh-CN" altLang="en-US" sz="3200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3200" b="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4656138" y="692150"/>
            <a:ext cx="5715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据</a:t>
            </a:r>
            <a:r>
              <a:rPr lang="en-US" altLang="zh-CN" sz="4000">
                <a:solidFill>
                  <a:srgbClr val="9933FF"/>
                </a:solidFill>
                <a:latin typeface="Times New Roman" panose="02020603050405020304" charset="0"/>
                <a:ea typeface="隶书" panose="02010509060101010101" pitchFamily="49" charset="-122"/>
              </a:rPr>
              <a:t>……</a:t>
            </a:r>
            <a:r>
              <a:rPr lang="zh-CN" altLang="en-US" sz="400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固</a:t>
            </a:r>
            <a:r>
              <a:rPr lang="en-US" altLang="zh-CN" sz="400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;</a:t>
            </a:r>
            <a:r>
              <a:rPr lang="zh-CN" altLang="en-US" sz="400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拥</a:t>
            </a:r>
            <a:r>
              <a:rPr lang="en-US" altLang="zh-CN" sz="4000">
                <a:solidFill>
                  <a:srgbClr val="9933FF"/>
                </a:solidFill>
                <a:latin typeface="Times New Roman" panose="02020603050405020304" charset="0"/>
                <a:ea typeface="隶书" panose="02010509060101010101" pitchFamily="49" charset="-122"/>
              </a:rPr>
              <a:t>……</a:t>
            </a:r>
            <a:r>
              <a:rPr lang="zh-CN" altLang="en-US" sz="4000" dirty="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地</a:t>
            </a:r>
            <a:r>
              <a:rPr lang="en-US" altLang="zh-CN" sz="4000" dirty="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;</a:t>
            </a:r>
            <a:r>
              <a:rPr lang="zh-CN" altLang="en-US" sz="4000" dirty="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君臣固守</a:t>
            </a:r>
            <a:endParaRPr lang="zh-CN" altLang="en-US" sz="4000">
              <a:solidFill>
                <a:srgbClr val="99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25" name="文本框 13324"/>
          <p:cNvSpPr txBox="1"/>
          <p:nvPr/>
        </p:nvSpPr>
        <p:spPr>
          <a:xfrm>
            <a:off x="4800600" y="2133600"/>
            <a:ext cx="554355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席卷；包举；囊括；并吞</a:t>
            </a:r>
            <a:endParaRPr lang="zh-CN" altLang="en-US" sz="3600" b="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26" name="文本框 13325"/>
          <p:cNvSpPr txBox="1"/>
          <p:nvPr/>
        </p:nvSpPr>
        <p:spPr>
          <a:xfrm>
            <a:off x="3143250" y="3429000"/>
            <a:ext cx="2895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政策</a:t>
            </a:r>
            <a:endParaRPr lang="zh-CN" altLang="en-US" sz="2800" b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27" name="文本框 13326"/>
          <p:cNvSpPr txBox="1"/>
          <p:nvPr/>
        </p:nvSpPr>
        <p:spPr>
          <a:xfrm>
            <a:off x="5087938" y="3500438"/>
            <a:ext cx="51847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内</a:t>
            </a:r>
            <a:r>
              <a:rPr lang="en-US" altLang="zh-CN" sz="4400">
                <a:solidFill>
                  <a:srgbClr val="9933FF"/>
                </a:solidFill>
                <a:latin typeface="Times New Roman" panose="02020603050405020304" charset="0"/>
                <a:ea typeface="隶书" panose="02010509060101010101" pitchFamily="49" charset="-122"/>
              </a:rPr>
              <a:t>……</a:t>
            </a:r>
            <a:r>
              <a:rPr lang="zh-CN" altLang="en-US" sz="4400" dirty="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；外</a:t>
            </a:r>
            <a:r>
              <a:rPr lang="en-US" altLang="zh-CN" sz="4400">
                <a:solidFill>
                  <a:srgbClr val="9933FF"/>
                </a:solidFill>
                <a:latin typeface="Times New Roman" panose="02020603050405020304" charset="0"/>
                <a:ea typeface="隶书" panose="02010509060101010101" pitchFamily="49" charset="-122"/>
              </a:rPr>
              <a:t>……</a:t>
            </a:r>
            <a:endParaRPr lang="en-US" altLang="zh-CN" sz="3600">
              <a:solidFill>
                <a:srgbClr val="99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28" name="文本框 13327"/>
          <p:cNvSpPr txBox="1"/>
          <p:nvPr/>
        </p:nvSpPr>
        <p:spPr>
          <a:xfrm>
            <a:off x="3216275" y="4365625"/>
            <a:ext cx="2667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成功</a:t>
            </a:r>
            <a:endParaRPr lang="zh-CN" altLang="en-US" sz="3200" b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29" name="文本框 13328"/>
          <p:cNvSpPr txBox="1"/>
          <p:nvPr/>
        </p:nvSpPr>
        <p:spPr>
          <a:xfrm>
            <a:off x="5448300" y="4508500"/>
            <a:ext cx="3048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拱手而取</a:t>
            </a:r>
            <a:endParaRPr lang="zh-CN" altLang="en-US" sz="4400">
              <a:solidFill>
                <a:srgbClr val="99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30" name="左中括号 13329"/>
          <p:cNvSpPr/>
          <p:nvPr/>
        </p:nvSpPr>
        <p:spPr>
          <a:xfrm>
            <a:off x="3000375" y="2133600"/>
            <a:ext cx="76200" cy="2362200"/>
          </a:xfrm>
          <a:prstGeom prst="leftBracket">
            <a:avLst>
              <a:gd name="adj" fmla="val 258333"/>
            </a:avLst>
          </a:prstGeom>
          <a:solidFill>
            <a:srgbClr val="FF9900"/>
          </a:solidFill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31" name="右箭头 13330"/>
          <p:cNvSpPr/>
          <p:nvPr/>
        </p:nvSpPr>
        <p:spPr>
          <a:xfrm>
            <a:off x="4511675" y="4724400"/>
            <a:ext cx="792163" cy="144463"/>
          </a:xfrm>
          <a:prstGeom prst="rightArrow">
            <a:avLst>
              <a:gd name="adj1" fmla="val 50000"/>
              <a:gd name="adj2" fmla="val 137087"/>
            </a:avLst>
          </a:prstGeom>
          <a:solidFill>
            <a:srgbClr val="FF9900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33" name="文本框 13332"/>
          <p:cNvSpPr txBox="1"/>
          <p:nvPr/>
        </p:nvSpPr>
        <p:spPr>
          <a:xfrm>
            <a:off x="3071813" y="2276475"/>
            <a:ext cx="1447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雄心</a:t>
            </a:r>
            <a:endParaRPr lang="zh-CN" altLang="en-US" sz="280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34" name="右箭头 13333"/>
          <p:cNvSpPr/>
          <p:nvPr/>
        </p:nvSpPr>
        <p:spPr>
          <a:xfrm>
            <a:off x="4295775" y="2492375"/>
            <a:ext cx="576263" cy="215900"/>
          </a:xfrm>
          <a:prstGeom prst="rightArrow">
            <a:avLst>
              <a:gd name="adj1" fmla="val 50000"/>
              <a:gd name="adj2" fmla="val 66727"/>
            </a:avLst>
          </a:prstGeom>
          <a:solidFill>
            <a:srgbClr val="FF9900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35" name="右箭头 13334"/>
          <p:cNvSpPr/>
          <p:nvPr/>
        </p:nvSpPr>
        <p:spPr>
          <a:xfrm>
            <a:off x="4295775" y="1196975"/>
            <a:ext cx="576263" cy="215900"/>
          </a:xfrm>
          <a:prstGeom prst="rightArrow">
            <a:avLst>
              <a:gd name="adj1" fmla="val 50000"/>
              <a:gd name="adj2" fmla="val 66727"/>
            </a:avLst>
          </a:prstGeom>
          <a:solidFill>
            <a:srgbClr val="FF9900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36" name="右箭头 13335"/>
          <p:cNvSpPr/>
          <p:nvPr/>
        </p:nvSpPr>
        <p:spPr>
          <a:xfrm>
            <a:off x="4367213" y="3789363"/>
            <a:ext cx="720725" cy="215900"/>
          </a:xfrm>
          <a:prstGeom prst="rightArrow">
            <a:avLst>
              <a:gd name="adj1" fmla="val 50000"/>
              <a:gd name="adj2" fmla="val 83455"/>
            </a:avLst>
          </a:prstGeom>
          <a:solidFill>
            <a:srgbClr val="FF9900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37" name="动作按钮: 后退或前一项 13336">
            <a:hlinkClick r:id="" action="ppaction://hlinkshowjump?jump=previousslide"/>
          </p:cNvPr>
          <p:cNvSpPr/>
          <p:nvPr/>
        </p:nvSpPr>
        <p:spPr>
          <a:xfrm>
            <a:off x="9191625" y="5373688"/>
            <a:ext cx="863600" cy="647700"/>
          </a:xfrm>
          <a:prstGeom prst="actionButtonBackPrevious">
            <a:avLst/>
          </a:prstGeom>
          <a:solidFill>
            <a:schemeClr val="hlink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3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/>
      <p:bldP spid="13323" grpId="0"/>
      <p:bldP spid="13324" grpId="0"/>
      <p:bldP spid="13325" grpId="0"/>
      <p:bldP spid="13326" grpId="0"/>
      <p:bldP spid="13327" grpId="0"/>
      <p:bldP spid="13328" grpId="0"/>
      <p:bldP spid="13329" grpId="0"/>
      <p:bldP spid="133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J0099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6248400"/>
            <a:ext cx="9144000" cy="38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矩形 14338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noFill/>
          <a:ln w="762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41" name="文本框 14340"/>
          <p:cNvSpPr txBox="1"/>
          <p:nvPr/>
        </p:nvSpPr>
        <p:spPr>
          <a:xfrm>
            <a:off x="1524000" y="2209800"/>
            <a:ext cx="1600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Times New Roman" panose="02020603050405020304" charset="0"/>
                <a:ea typeface="隶书" panose="02010509060101010101" pitchFamily="49" charset="-122"/>
              </a:rPr>
              <a:t>发 展</a:t>
            </a:r>
            <a:endParaRPr lang="zh-CN" altLang="en-US" sz="4000"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3200400" y="762000"/>
            <a:ext cx="66294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秦：南取、西举、东割、北收</a:t>
            </a:r>
            <a:r>
              <a:rPr lang="en-US" altLang="zh-CN" sz="400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——</a:t>
            </a:r>
            <a:endParaRPr lang="en-US" altLang="zh-CN" sz="4000">
              <a:solidFill>
                <a:srgbClr val="FF3300"/>
              </a:solidFill>
              <a:latin typeface="Times New Roman" panose="02020603050405020304" charset="0"/>
              <a:ea typeface="华文行楷" panose="02010800040101010101" pitchFamily="2" charset="-122"/>
            </a:endParaRPr>
          </a:p>
          <a:p>
            <a:r>
              <a:rPr lang="en-US" altLang="zh-CN" sz="4000" dirty="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        </a:t>
            </a:r>
            <a:r>
              <a:rPr lang="zh-CN" altLang="en-US" sz="4000" dirty="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宰割、分裂</a:t>
            </a:r>
            <a:endParaRPr lang="zh-CN" altLang="en-US" sz="4000">
              <a:solidFill>
                <a:srgbClr val="FF3300"/>
              </a:solidFill>
              <a:latin typeface="Times New Roman" panose="02020603050405020304" charset="0"/>
              <a:ea typeface="华文行楷" panose="02010800040101010101" pitchFamily="2" charset="-122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6324600" y="1219200"/>
            <a:ext cx="4800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2400">
              <a:latin typeface="Times New Roman" panose="02020603050405020304" charset="0"/>
              <a:ea typeface="黑体" panose="02010609060101010101" pitchFamily="2" charset="-122"/>
            </a:endParaRPr>
          </a:p>
          <a:p>
            <a:endParaRPr lang="en-US" altLang="zh-CN" sz="240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3581400" y="2590800"/>
            <a:ext cx="2819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</a:t>
            </a:r>
            <a:endParaRPr lang="en-US" altLang="zh-CN" sz="2400" b="0">
              <a:solidFill>
                <a:schemeClr val="tx1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7010400" y="1752600"/>
            <a:ext cx="3657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2400">
              <a:latin typeface="Times New Roman" panose="02020603050405020304" charset="0"/>
              <a:ea typeface="黑体" panose="02010609060101010101" pitchFamily="2" charset="-122"/>
            </a:endParaRPr>
          </a:p>
          <a:p>
            <a:endParaRPr lang="en-US" altLang="zh-CN" sz="240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4346" name="文本框 14345"/>
          <p:cNvSpPr txBox="1"/>
          <p:nvPr/>
        </p:nvSpPr>
        <p:spPr>
          <a:xfrm>
            <a:off x="8382000" y="2895600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2" charset="-122"/>
              </a:rPr>
              <a:t>   </a:t>
            </a:r>
            <a:endParaRPr lang="en-US" altLang="zh-CN" sz="2800">
              <a:solidFill>
                <a:schemeClr val="accent2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14347" name="文本框 14346"/>
          <p:cNvSpPr txBox="1"/>
          <p:nvPr/>
        </p:nvSpPr>
        <p:spPr>
          <a:xfrm>
            <a:off x="3124200" y="3352800"/>
            <a:ext cx="71628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诸侯：才多、地广、师众、惨败</a:t>
            </a:r>
            <a:r>
              <a:rPr lang="en-US" altLang="zh-CN" sz="400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——</a:t>
            </a:r>
            <a:endParaRPr lang="en-US" altLang="zh-CN" sz="4000">
              <a:solidFill>
                <a:srgbClr val="FF33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40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</a:t>
            </a:r>
            <a:r>
              <a:rPr lang="zh-CN" altLang="en-US" sz="40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请服，请朝</a:t>
            </a:r>
            <a:endParaRPr lang="zh-CN" altLang="en-US" sz="4000">
              <a:solidFill>
                <a:srgbClr val="FF33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348" name="左中括号 14347"/>
          <p:cNvSpPr/>
          <p:nvPr/>
        </p:nvSpPr>
        <p:spPr>
          <a:xfrm>
            <a:off x="3048000" y="1295400"/>
            <a:ext cx="76200" cy="2362200"/>
          </a:xfrm>
          <a:prstGeom prst="leftBracket">
            <a:avLst>
              <a:gd name="adj" fmla="val 258333"/>
            </a:avLst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49" name="矩形 14348"/>
          <p:cNvSpPr/>
          <p:nvPr/>
        </p:nvSpPr>
        <p:spPr>
          <a:xfrm>
            <a:off x="8832850" y="1905000"/>
            <a:ext cx="1454150" cy="94773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>
              <a:spcBef>
                <a:spcPct val="0"/>
              </a:spcBef>
            </a:pPr>
            <a:r>
              <a:rPr lang="zh-CN" altLang="en-US" sz="3600" b="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反衬</a:t>
            </a:r>
            <a:endParaRPr lang="zh-CN" altLang="en-US" sz="3600" b="0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50" name="动作按钮: 后退或前一项 14349">
            <a:hlinkClick r:id="rId2" action="ppaction://hlinksldjump"/>
          </p:cNvPr>
          <p:cNvSpPr/>
          <p:nvPr/>
        </p:nvSpPr>
        <p:spPr>
          <a:xfrm>
            <a:off x="9409113" y="5157788"/>
            <a:ext cx="863600" cy="938212"/>
          </a:xfrm>
          <a:prstGeom prst="actionButtonBackPrevious">
            <a:avLst/>
          </a:prstGeom>
          <a:solidFill>
            <a:srgbClr val="808000"/>
          </a:solidFill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2209800" y="0"/>
            <a:ext cx="7315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Times New Roman" panose="02020603050405020304" charset="0"/>
                <a:ea typeface="华文彩云" panose="02010800040101010101" pitchFamily="2" charset="-122"/>
              </a:rPr>
              <a:t>       </a:t>
            </a:r>
            <a:endParaRPr lang="en-US" altLang="zh-CN" sz="2800" dirty="0">
              <a:latin typeface="Times New Roman" panose="02020603050405020304" charset="0"/>
              <a:ea typeface="华文细黑" panose="02010600040101010101" pitchFamily="2" charset="-122"/>
            </a:endParaRPr>
          </a:p>
        </p:txBody>
      </p:sp>
      <p:sp>
        <p:nvSpPr>
          <p:cNvPr id="15363" name="文本框 15362"/>
          <p:cNvSpPr txBox="1"/>
          <p:nvPr/>
        </p:nvSpPr>
        <p:spPr>
          <a:xfrm>
            <a:off x="2286000" y="1371600"/>
            <a:ext cx="7848600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2800">
              <a:solidFill>
                <a:srgbClr val="FF99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sz="2400" b="0">
              <a:solidFill>
                <a:schemeClr val="tx1"/>
              </a:solidFill>
              <a:latin typeface="Times New Roman" panose="02020603050405020304" charset="0"/>
              <a:ea typeface="华文细黑" panose="0201060004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1524000" y="2895600"/>
            <a:ext cx="16764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极盛</a:t>
            </a:r>
            <a:endParaRPr lang="zh-CN" altLang="en-US" sz="440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3071813" y="692150"/>
            <a:ext cx="6480175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CC3300"/>
                </a:solidFill>
                <a:latin typeface="Times New Roman" panose="02020603050405020304" charset="0"/>
                <a:ea typeface="隶书" panose="02010509060101010101" pitchFamily="49" charset="-122"/>
              </a:rPr>
              <a:t>前期：奋余烈，履至尊，取百越，却匈奴</a:t>
            </a:r>
            <a:endParaRPr lang="zh-CN" altLang="en-US" sz="4400">
              <a:solidFill>
                <a:srgbClr val="CC3300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4876800" y="1295400"/>
            <a:ext cx="4648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2400">
              <a:solidFill>
                <a:srgbClr val="CC00CC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endParaRPr lang="en-US" altLang="zh-CN" sz="2400">
              <a:solidFill>
                <a:srgbClr val="CC00CC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1828800" y="304800"/>
            <a:ext cx="8305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2400" b="0" dirty="0">
              <a:solidFill>
                <a:schemeClr val="tx1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5370" name="左中括号 15369"/>
          <p:cNvSpPr/>
          <p:nvPr/>
        </p:nvSpPr>
        <p:spPr>
          <a:xfrm>
            <a:off x="2782888" y="1125538"/>
            <a:ext cx="217487" cy="4751387"/>
          </a:xfrm>
          <a:prstGeom prst="leftBracket">
            <a:avLst>
              <a:gd name="adj" fmla="val 182056"/>
            </a:avLst>
          </a:prstGeom>
          <a:solidFill>
            <a:srgbClr val="CC00CC"/>
          </a:solidFill>
          <a:ln w="9525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1" name="文本框 15370"/>
          <p:cNvSpPr txBox="1"/>
          <p:nvPr/>
        </p:nvSpPr>
        <p:spPr>
          <a:xfrm>
            <a:off x="2971800" y="2636838"/>
            <a:ext cx="76962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Times New Roman" panose="02020603050405020304" charset="0"/>
                <a:ea typeface="隶书" panose="02010509060101010101" pitchFamily="49" charset="-122"/>
              </a:rPr>
              <a:t>后期：焚百家，杀豪杰，弱人民，严控制</a:t>
            </a:r>
            <a:endParaRPr lang="zh-CN" altLang="en-US" sz="4400">
              <a:solidFill>
                <a:srgbClr val="FF0000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15372" name="文本框 15371"/>
          <p:cNvSpPr txBox="1"/>
          <p:nvPr/>
        </p:nvSpPr>
        <p:spPr>
          <a:xfrm>
            <a:off x="3048000" y="4508500"/>
            <a:ext cx="76200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990033"/>
                </a:solidFill>
                <a:latin typeface="Times New Roman" panose="02020603050405020304" charset="0"/>
                <a:ea typeface="隶书" panose="02010509060101010101" pitchFamily="49" charset="-122"/>
              </a:rPr>
              <a:t>设想：据高城；临深渊；守要害；传万世</a:t>
            </a:r>
            <a:endParaRPr lang="zh-CN" altLang="en-US" sz="4400">
              <a:solidFill>
                <a:srgbClr val="990033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15373" name="动作按钮: 后退或前一项 15372">
            <a:hlinkClick r:id="rId1" action="ppaction://hlinksldjump"/>
          </p:cNvPr>
          <p:cNvSpPr/>
          <p:nvPr/>
        </p:nvSpPr>
        <p:spPr>
          <a:xfrm>
            <a:off x="9191625" y="5876925"/>
            <a:ext cx="936625" cy="692150"/>
          </a:xfrm>
          <a:prstGeom prst="actionButtonBackPrevious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71" grpId="0"/>
      <p:bldP spid="1537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框 16386"/>
          <p:cNvSpPr txBox="1"/>
          <p:nvPr/>
        </p:nvSpPr>
        <p:spPr>
          <a:xfrm>
            <a:off x="1524000" y="2514600"/>
            <a:ext cx="2057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333399"/>
                </a:solidFill>
                <a:latin typeface="Times New Roman" panose="02020603050405020304" charset="0"/>
                <a:ea typeface="隶书" panose="02010509060101010101" pitchFamily="49" charset="-122"/>
              </a:rPr>
              <a:t>灭亡</a:t>
            </a:r>
            <a:endParaRPr lang="zh-CN" altLang="en-US" sz="4000" b="0">
              <a:solidFill>
                <a:schemeClr val="tx1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2971800" y="457200"/>
            <a:ext cx="6076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charset="0"/>
                <a:ea typeface="隶书" panose="02010509060101010101" pitchFamily="49" charset="-122"/>
              </a:rPr>
              <a:t>始皇：余威震于殊俗</a:t>
            </a:r>
            <a:endParaRPr lang="zh-CN" altLang="en-US" sz="4000">
              <a:solidFill>
                <a:schemeClr val="accent2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2819400" y="2819400"/>
            <a:ext cx="152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CC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陈涉：</a:t>
            </a:r>
            <a:endParaRPr lang="zh-CN" altLang="en-US" sz="2400" b="0">
              <a:solidFill>
                <a:schemeClr val="tx1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6390" name="左中括号 16389"/>
          <p:cNvSpPr/>
          <p:nvPr/>
        </p:nvSpPr>
        <p:spPr>
          <a:xfrm>
            <a:off x="2743200" y="762000"/>
            <a:ext cx="76200" cy="4191000"/>
          </a:xfrm>
          <a:prstGeom prst="leftBracket">
            <a:avLst>
              <a:gd name="adj" fmla="val 458333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1" name="文本框 16390"/>
          <p:cNvSpPr txBox="1"/>
          <p:nvPr/>
        </p:nvSpPr>
        <p:spPr>
          <a:xfrm>
            <a:off x="4114800" y="1600200"/>
            <a:ext cx="601345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charset="0"/>
                <a:ea typeface="隶书" panose="02010509060101010101" pitchFamily="49" charset="-122"/>
              </a:rPr>
              <a:t>出身氓隶之人</a:t>
            </a:r>
            <a:endParaRPr lang="zh-CN" altLang="en-US" sz="4000" dirty="0">
              <a:solidFill>
                <a:schemeClr val="accent2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  <a:p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charset="0"/>
                <a:ea typeface="隶书" panose="02010509060101010101" pitchFamily="49" charset="-122"/>
              </a:rPr>
              <a:t>才能不及中人</a:t>
            </a:r>
            <a:endParaRPr lang="zh-CN" altLang="en-US" sz="4000" dirty="0">
              <a:solidFill>
                <a:schemeClr val="accent2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  <a:p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charset="0"/>
                <a:ea typeface="隶书" panose="02010509060101010101" pitchFamily="49" charset="-122"/>
              </a:rPr>
              <a:t>兵力数百疲敝</a:t>
            </a:r>
            <a:endParaRPr lang="zh-CN" altLang="en-US" sz="4000" dirty="0">
              <a:solidFill>
                <a:schemeClr val="accent2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  <a:p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charset="0"/>
                <a:ea typeface="隶书" panose="02010509060101010101" pitchFamily="49" charset="-122"/>
              </a:rPr>
              <a:t>武器斩木为兵</a:t>
            </a:r>
            <a:endParaRPr lang="zh-CN" altLang="en-US" sz="4000">
              <a:solidFill>
                <a:schemeClr val="accent2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2855913" y="5229225"/>
            <a:ext cx="734377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chemeClr val="accent2"/>
                </a:solidFill>
                <a:latin typeface="Times New Roman" panose="02020603050405020304" charset="0"/>
                <a:ea typeface="隶书" panose="02010509060101010101" pitchFamily="49" charset="-122"/>
              </a:rPr>
              <a:t>结果：</a:t>
            </a:r>
            <a:r>
              <a:rPr lang="zh-CN" altLang="en-US" sz="4400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隶书" panose="02010509060101010101" pitchFamily="49" charset="-122"/>
              </a:rPr>
              <a:t>天下响应，并起亡秦</a:t>
            </a:r>
            <a:endParaRPr lang="zh-CN" altLang="en-US" sz="4400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隶书" panose="02010509060101010101" pitchFamily="49" charset="-122"/>
            </a:endParaRPr>
          </a:p>
          <a:p>
            <a:endParaRPr lang="zh-CN" altLang="en-US" sz="3600" b="0">
              <a:solidFill>
                <a:schemeClr val="tx1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6393" name="左中括号 16392"/>
          <p:cNvSpPr/>
          <p:nvPr/>
        </p:nvSpPr>
        <p:spPr>
          <a:xfrm>
            <a:off x="4008438" y="1905000"/>
            <a:ext cx="182562" cy="2963863"/>
          </a:xfrm>
          <a:prstGeom prst="leftBracket">
            <a:avLst>
              <a:gd name="adj" fmla="val 135290"/>
            </a:avLst>
          </a:prstGeom>
          <a:solidFill>
            <a:srgbClr val="CC00CC"/>
          </a:solidFill>
          <a:ln w="9525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6" name="动作按钮: 后退或前一项 16395">
            <a:hlinkClick r:id="rId1" action="ppaction://hlinksldjump"/>
          </p:cNvPr>
          <p:cNvSpPr/>
          <p:nvPr/>
        </p:nvSpPr>
        <p:spPr>
          <a:xfrm>
            <a:off x="9840913" y="6165850"/>
            <a:ext cx="446087" cy="463550"/>
          </a:xfrm>
          <a:prstGeom prst="actionButtonBackPrevious">
            <a:avLst/>
          </a:prstGeom>
          <a:solidFill>
            <a:srgbClr val="CC99FF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1" grpId="0"/>
      <p:bldP spid="1639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J00991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5867400"/>
            <a:ext cx="83058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1524000" y="2590800"/>
            <a:ext cx="1600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析因</a:t>
            </a:r>
            <a:endParaRPr lang="zh-CN" altLang="en-US" sz="320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3048000" y="60960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秦</a:t>
            </a:r>
            <a:endParaRPr lang="zh-CN" altLang="en-US" sz="320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2895600" y="2057400"/>
            <a:ext cx="1143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陈涉</a:t>
            </a:r>
            <a:endParaRPr lang="zh-CN" altLang="en-US" sz="3200" b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3048000" y="4648200"/>
            <a:ext cx="1752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3200" b="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2819400" y="4800600"/>
            <a:ext cx="121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秦朝</a:t>
            </a:r>
            <a:endParaRPr lang="zh-CN" altLang="en-US" sz="3200">
              <a:solidFill>
                <a:srgbClr val="33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5105400" y="1981200"/>
            <a:ext cx="2590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endParaRPr lang="en-US" altLang="zh-CN" sz="3200" b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17" name="文本框 17416"/>
          <p:cNvSpPr txBox="1"/>
          <p:nvPr/>
        </p:nvSpPr>
        <p:spPr>
          <a:xfrm>
            <a:off x="8001000" y="3505200"/>
            <a:ext cx="1905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32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功业相反</a:t>
            </a:r>
            <a:endParaRPr lang="zh-CN" altLang="en-US" sz="3200" b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18" name="文本框 17417"/>
          <p:cNvSpPr txBox="1"/>
          <p:nvPr/>
        </p:nvSpPr>
        <p:spPr>
          <a:xfrm>
            <a:off x="8991600" y="2971800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3200" b="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19" name="左中括号 17418"/>
          <p:cNvSpPr/>
          <p:nvPr/>
        </p:nvSpPr>
        <p:spPr>
          <a:xfrm>
            <a:off x="2895600" y="1066800"/>
            <a:ext cx="76200" cy="3962400"/>
          </a:xfrm>
          <a:prstGeom prst="leftBracket">
            <a:avLst>
              <a:gd name="adj" fmla="val 433333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0" name="左中括号 17419"/>
          <p:cNvSpPr/>
          <p:nvPr/>
        </p:nvSpPr>
        <p:spPr>
          <a:xfrm>
            <a:off x="3810000" y="1752600"/>
            <a:ext cx="76200" cy="990600"/>
          </a:xfrm>
          <a:prstGeom prst="leftBracket">
            <a:avLst>
              <a:gd name="adj" fmla="val 108333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1" name="右箭头 17420"/>
          <p:cNvSpPr/>
          <p:nvPr/>
        </p:nvSpPr>
        <p:spPr>
          <a:xfrm>
            <a:off x="7772400" y="1676400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00FF"/>
          </a:solidFill>
          <a:ln w="9525" cap="flat" cmpd="sng">
            <a:solidFill>
              <a:srgbClr val="99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2" name="右箭头 17421"/>
          <p:cNvSpPr/>
          <p:nvPr/>
        </p:nvSpPr>
        <p:spPr>
          <a:xfrm>
            <a:off x="7696200" y="4495800"/>
            <a:ext cx="228600" cy="152400"/>
          </a:xfrm>
          <a:prstGeom prst="rightArrow">
            <a:avLst>
              <a:gd name="adj1" fmla="val 50000"/>
              <a:gd name="adj2" fmla="val 37500"/>
            </a:avLst>
          </a:prstGeom>
          <a:solidFill>
            <a:srgbClr val="9900FF"/>
          </a:solidFill>
          <a:ln w="9525" cap="flat" cmpd="sng">
            <a:solidFill>
              <a:srgbClr val="99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3" name="文本框 17422"/>
          <p:cNvSpPr txBox="1"/>
          <p:nvPr/>
        </p:nvSpPr>
        <p:spPr>
          <a:xfrm>
            <a:off x="3962400" y="228600"/>
            <a:ext cx="3810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国力，天下非小弱</a:t>
            </a:r>
            <a:endParaRPr lang="zh-CN" altLang="en-US" sz="3200" dirty="0">
              <a:solidFill>
                <a:srgbClr val="FF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dirty="0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地利，崤函自若也</a:t>
            </a:r>
            <a:endParaRPr lang="zh-CN" altLang="en-US" sz="3200">
              <a:solidFill>
                <a:srgbClr val="FF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24" name="文本框 17423"/>
          <p:cNvSpPr txBox="1"/>
          <p:nvPr/>
        </p:nvSpPr>
        <p:spPr>
          <a:xfrm>
            <a:off x="3962400" y="1600200"/>
            <a:ext cx="41148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地位非尊，武器非銛</a:t>
            </a:r>
            <a:endParaRPr lang="zh-CN" altLang="en-US" sz="3200" dirty="0">
              <a:solidFill>
                <a:srgbClr val="FF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dirty="0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兵力非抗，战术非及</a:t>
            </a:r>
            <a:endParaRPr lang="zh-CN" altLang="en-US" sz="32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25" name="文本框 17424"/>
          <p:cNvSpPr txBox="1"/>
          <p:nvPr/>
        </p:nvSpPr>
        <p:spPr>
          <a:xfrm>
            <a:off x="2819400" y="3429000"/>
            <a:ext cx="121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秦国</a:t>
            </a:r>
            <a:endParaRPr lang="zh-CN" altLang="en-US" sz="3200" b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26" name="文本框 17425"/>
          <p:cNvSpPr txBox="1"/>
          <p:nvPr/>
        </p:nvSpPr>
        <p:spPr>
          <a:xfrm>
            <a:off x="3810000" y="3124200"/>
            <a:ext cx="48006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致万乘势，百又余年</a:t>
            </a:r>
            <a:endParaRPr lang="zh-CN" altLang="en-US" sz="3200" dirty="0">
              <a:solidFill>
                <a:srgbClr val="FF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dirty="0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六合为家，崤函为宫</a:t>
            </a:r>
            <a:endParaRPr lang="zh-CN" altLang="en-US" sz="3200" b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27" name="文本框 17426"/>
          <p:cNvSpPr txBox="1"/>
          <p:nvPr/>
        </p:nvSpPr>
        <p:spPr>
          <a:xfrm>
            <a:off x="3810000" y="4572000"/>
            <a:ext cx="51054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一夫作难，而七庙隳</a:t>
            </a:r>
            <a:endParaRPr lang="zh-CN" altLang="en-US" sz="3200" dirty="0">
              <a:solidFill>
                <a:srgbClr val="FF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dirty="0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身死人手，为天下笑</a:t>
            </a:r>
            <a:endParaRPr lang="zh-CN" altLang="en-US" sz="3200" b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28" name="左中括号 17427"/>
          <p:cNvSpPr/>
          <p:nvPr/>
        </p:nvSpPr>
        <p:spPr>
          <a:xfrm>
            <a:off x="3733800" y="457200"/>
            <a:ext cx="76200" cy="914400"/>
          </a:xfrm>
          <a:prstGeom prst="leftBracket">
            <a:avLst>
              <a:gd name="adj" fmla="val 100000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9" name="左中括号 17428"/>
          <p:cNvSpPr/>
          <p:nvPr/>
        </p:nvSpPr>
        <p:spPr>
          <a:xfrm>
            <a:off x="3733800" y="3276600"/>
            <a:ext cx="76200" cy="990600"/>
          </a:xfrm>
          <a:prstGeom prst="leftBracket">
            <a:avLst>
              <a:gd name="adj" fmla="val 108333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30" name="左中括号 17429"/>
          <p:cNvSpPr/>
          <p:nvPr/>
        </p:nvSpPr>
        <p:spPr>
          <a:xfrm>
            <a:off x="3733800" y="4724400"/>
            <a:ext cx="76200" cy="990600"/>
          </a:xfrm>
          <a:prstGeom prst="leftBracket">
            <a:avLst>
              <a:gd name="adj" fmla="val 108333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31" name="右中括号 17430"/>
          <p:cNvSpPr/>
          <p:nvPr/>
        </p:nvSpPr>
        <p:spPr>
          <a:xfrm>
            <a:off x="7696200" y="533400"/>
            <a:ext cx="76200" cy="2209800"/>
          </a:xfrm>
          <a:prstGeom prst="rightBracket">
            <a:avLst>
              <a:gd name="adj" fmla="val 241666"/>
            </a:avLst>
          </a:prstGeom>
          <a:solidFill>
            <a:srgbClr val="FF00FF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32" name="右中括号 17431"/>
          <p:cNvSpPr/>
          <p:nvPr/>
        </p:nvSpPr>
        <p:spPr>
          <a:xfrm>
            <a:off x="7620000" y="3352800"/>
            <a:ext cx="76200" cy="2286000"/>
          </a:xfrm>
          <a:prstGeom prst="rightBracket">
            <a:avLst>
              <a:gd name="adj" fmla="val 250000"/>
            </a:avLst>
          </a:prstGeom>
          <a:solidFill>
            <a:srgbClr val="FF00FF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33" name="文本框 17432"/>
          <p:cNvSpPr txBox="1"/>
          <p:nvPr/>
        </p:nvSpPr>
        <p:spPr>
          <a:xfrm>
            <a:off x="8001000" y="1447800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成败异变</a:t>
            </a:r>
            <a:endParaRPr lang="zh-CN" altLang="en-US" sz="320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34" name="右中括号 17433"/>
          <p:cNvSpPr/>
          <p:nvPr/>
        </p:nvSpPr>
        <p:spPr>
          <a:xfrm>
            <a:off x="9753600" y="1752600"/>
            <a:ext cx="76200" cy="2895600"/>
          </a:xfrm>
          <a:prstGeom prst="rightBracket">
            <a:avLst>
              <a:gd name="adj" fmla="val 316666"/>
            </a:avLst>
          </a:prstGeom>
          <a:solidFill>
            <a:srgbClr val="9900FF"/>
          </a:solidFill>
          <a:ln w="9525" cap="flat" cmpd="sng">
            <a:solidFill>
              <a:srgbClr val="99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35" name="矩形 17434"/>
          <p:cNvSpPr/>
          <p:nvPr/>
        </p:nvSpPr>
        <p:spPr>
          <a:xfrm rot="5400000">
            <a:off x="7696200" y="2819400"/>
            <a:ext cx="502920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>
              <a:spcBef>
                <a:spcPct val="0"/>
              </a:spcBef>
            </a:pPr>
            <a:r>
              <a:rPr lang="zh-CN" altLang="en-US" sz="3600" b="0" i="1">
                <a:ln w="12700" cap="flat" cmpd="sng">
                  <a:solidFill>
                    <a:srgbClr val="3333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>
                    <a:alpha val="50000"/>
                  </a:srgbClr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仁义不施而攻守之势异也</a:t>
            </a:r>
            <a:endParaRPr lang="zh-CN" altLang="en-US" sz="3600" b="0" i="1">
              <a:ln w="12700" cap="flat" cmpd="sng">
                <a:solidFill>
                  <a:srgbClr val="333399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>
                  <a:alpha val="50000"/>
                </a:srgbClr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8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5" grpId="0"/>
      <p:bldP spid="17417" grpId="0"/>
      <p:bldP spid="17423" grpId="0"/>
      <p:bldP spid="17424" grpId="0"/>
      <p:bldP spid="17425" grpId="0"/>
      <p:bldP spid="17426" grpId="0"/>
      <p:bldP spid="17427" grpId="0"/>
      <p:bldP spid="1743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文本框 55297"/>
          <p:cNvSpPr txBox="1"/>
          <p:nvPr/>
        </p:nvSpPr>
        <p:spPr>
          <a:xfrm>
            <a:off x="2362200" y="990600"/>
            <a:ext cx="74676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0000"/>
                </a:solidFill>
                <a:latin typeface="Times New Roman" panose="02020603050405020304" charset="0"/>
                <a:ea typeface="华文新魏" panose="02010800040101010101" pitchFamily="2" charset="-122"/>
              </a:rPr>
              <a:t>问题探究：</a:t>
            </a:r>
            <a:endParaRPr lang="zh-CN" altLang="en-US" sz="7200" dirty="0">
              <a:solidFill>
                <a:srgbClr val="FF0000"/>
              </a:solidFill>
              <a:latin typeface="Times New Roman" panose="02020603050405020304" charset="0"/>
              <a:ea typeface="华文新魏" panose="02010800040101010101" pitchFamily="2" charset="-122"/>
            </a:endParaRPr>
          </a:p>
          <a:p>
            <a:r>
              <a:rPr lang="zh-CN" altLang="en-US" sz="6000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  <a:t>     </a:t>
            </a:r>
            <a:r>
              <a:rPr lang="zh-CN" altLang="en-US" sz="7200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  <a:t>贾谊为什么要写这篇文章？</a:t>
            </a:r>
            <a:endParaRPr lang="zh-CN" altLang="en-US" sz="7200">
              <a:solidFill>
                <a:srgbClr val="0000CC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2590800" y="762000"/>
            <a:ext cx="7467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3200" b="0" dirty="0">
              <a:solidFill>
                <a:schemeClr val="tx1"/>
              </a:solidFill>
              <a:latin typeface="Times New Roman" panose="02020603050405020304" charset="0"/>
              <a:ea typeface="华文行楷" panose="02010800040101010101" pitchFamily="2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2286000" y="533400"/>
            <a:ext cx="7848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en-US" altLang="zh-CN">
              <a:solidFill>
                <a:srgbClr val="CC33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148" name="图片 6147" descr="J0099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6248400"/>
            <a:ext cx="9144000" cy="38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矩形 6148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noFill/>
          <a:ln w="762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3" name="文本框 6152"/>
          <p:cNvSpPr txBox="1"/>
          <p:nvPr/>
        </p:nvSpPr>
        <p:spPr>
          <a:xfrm>
            <a:off x="1524000" y="457200"/>
            <a:ext cx="9144000" cy="5723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solidFill>
                  <a:schemeClr val="tx1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　</a:t>
            </a:r>
            <a:r>
              <a:rPr lang="zh-CN" altLang="en-US" sz="6000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　西汉初期，经历了春秋战乱到楚汉战争，社会经济遭到了极大的破坏，土地荒芜，人民流亡，人口减少，经济凋敝。</a:t>
            </a:r>
            <a:endParaRPr lang="zh-CN" altLang="en-US" sz="6000" dirty="0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 sz="6000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1905000" y="0"/>
            <a:ext cx="8458200" cy="1353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CC6600"/>
                </a:solidFill>
                <a:latin typeface="Times New Roman" panose="02020603050405020304" charset="0"/>
                <a:ea typeface="隶书" panose="02010509060101010101" pitchFamily="49" charset="-122"/>
              </a:rPr>
              <a:t>　</a:t>
            </a:r>
            <a:r>
              <a:rPr lang="zh-CN" altLang="en-US" sz="2800" dirty="0">
                <a:solidFill>
                  <a:srgbClr val="8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  </a:t>
            </a:r>
            <a:r>
              <a:rPr lang="en-US" altLang="zh-CN" dirty="0">
                <a:solidFill>
                  <a:srgbClr val="8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 </a:t>
            </a:r>
            <a:r>
              <a:rPr lang="zh-CN" altLang="en-US" dirty="0">
                <a:solidFill>
                  <a:srgbClr val="8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dirty="0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贾谊的</a:t>
            </a:r>
            <a:r>
              <a:rPr lang="en-US" altLang="zh-CN" dirty="0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过秦论</a:t>
            </a:r>
            <a:r>
              <a:rPr lang="en-US" altLang="zh-CN" dirty="0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》</a:t>
            </a:r>
            <a:r>
              <a:rPr lang="zh-CN" altLang="en-US" dirty="0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正是针对这种现实而写。他借此文讽谏汉文帝能吸取秦灭亡的教训，推行“仁政”以求经济发展，社会安定</a:t>
            </a:r>
            <a:r>
              <a:rPr lang="en-US" altLang="zh-CN" dirty="0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dirty="0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以免重蹈秦亡覆辙。即所谓“前事不忘后事之师”也</a:t>
            </a:r>
            <a:r>
              <a:rPr lang="en-US" altLang="zh-CN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>
              <a:solidFill>
                <a:srgbClr val="99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2 </a:t>
            </a:r>
            <a:r>
              <a:rPr lang="zh-CN" altLang="en-US" dirty="0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、通过本文引起皇帝的重视</a:t>
            </a:r>
            <a:r>
              <a:rPr lang="en-US" altLang="zh-CN" dirty="0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dirty="0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实现其政治抱负</a:t>
            </a:r>
            <a:r>
              <a:rPr lang="en-US" altLang="zh-CN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>
              <a:solidFill>
                <a:srgbClr val="99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0721"/>
          <p:cNvSpPr/>
          <p:nvPr/>
        </p:nvSpPr>
        <p:spPr>
          <a:xfrm>
            <a:off x="1524000" y="30781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23" name="矩形 30722"/>
          <p:cNvSpPr/>
          <p:nvPr/>
        </p:nvSpPr>
        <p:spPr>
          <a:xfrm>
            <a:off x="1524000" y="0"/>
            <a:ext cx="9144000" cy="7162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隶书" panose="02010509060101010101" pitchFamily="49" charset="-122"/>
              </a:rPr>
              <a:t>译文：                                                                                                         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  <a:t>秦孝公占据殽山，函谷关那样险固的地方（关隘），拥有雍州一带那样辽阔的地方，（秦国的）国君臣子牢固据守来（窥探）周王朝，（象卷席日子那样卷起，象用布包一样）有并吞天下，占领海内，控制全国的意图，吞并八方的野心。在</a:t>
            </a:r>
            <a:r>
              <a:rPr lang="zh-CN" altLang="en-US" sz="4000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  <a:t>这时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  <a:t>，商鞅辅佐秦孝公，在国内建立法律制度，致力于耕种纺织，修造防守进攻的武器，对外实行连横，来使诸侯各国相斗。于是秦国人毫不费力地取得了黄河以西的大片土地。 </a:t>
            </a:r>
            <a:endParaRPr lang="zh-CN" altLang="en-US" sz="3600" dirty="0">
              <a:solidFill>
                <a:srgbClr val="0000CC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1524000" y="0"/>
            <a:ext cx="9144000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</a:t>
            </a:r>
            <a:r>
              <a:rPr lang="zh-CN" altLang="en-US" sz="4400" dirty="0">
                <a:solidFill>
                  <a:srgbClr val="FF3300"/>
                </a:solidFill>
                <a:latin typeface="Times New Roman" panose="02020603050405020304" charset="0"/>
                <a:ea typeface="隶书" panose="02010509060101010101" pitchFamily="49" charset="-122"/>
              </a:rPr>
              <a:t>西汉杰出的政论家、文学家，学识渊博，年青时就负有才名，年仅二十岁，就被召为博士，后因提议改革政治，遭权贵嫉妒、毁谤</a:t>
            </a:r>
            <a:r>
              <a:rPr lang="en-US" altLang="zh-CN" sz="4400" dirty="0">
                <a:solidFill>
                  <a:srgbClr val="FF3300"/>
                </a:solidFill>
                <a:latin typeface="Times New Roman" panose="02020603050405020304" charset="0"/>
                <a:ea typeface="隶书" panose="02010509060101010101" pitchFamily="49" charset="-122"/>
              </a:rPr>
              <a:t>,</a:t>
            </a:r>
            <a:r>
              <a:rPr lang="zh-CN" altLang="en-US" sz="4400" dirty="0">
                <a:solidFill>
                  <a:srgbClr val="FF3300"/>
                </a:solidFill>
                <a:latin typeface="Times New Roman" panose="02020603050405020304" charset="0"/>
                <a:ea typeface="隶书" panose="02010509060101010101" pitchFamily="49" charset="-122"/>
              </a:rPr>
              <a:t>后贬为长沙王太傅。不被重用。</a:t>
            </a:r>
            <a:r>
              <a:rPr lang="en-US" altLang="zh-CN" sz="4400" dirty="0">
                <a:solidFill>
                  <a:srgbClr val="FF3300"/>
                </a:solidFill>
                <a:latin typeface="Times New Roman" panose="02020603050405020304" charset="0"/>
                <a:ea typeface="隶书" panose="02010509060101010101" pitchFamily="49" charset="-122"/>
              </a:rPr>
              <a:t>33</a:t>
            </a:r>
            <a:r>
              <a:rPr lang="zh-CN" altLang="en-US" sz="4400" dirty="0">
                <a:solidFill>
                  <a:srgbClr val="FF3300"/>
                </a:solidFill>
                <a:latin typeface="Times New Roman" panose="02020603050405020304" charset="0"/>
                <a:ea typeface="隶书" panose="02010509060101010101" pitchFamily="49" charset="-122"/>
              </a:rPr>
              <a:t>岁抑郁而死。</a:t>
            </a:r>
            <a:endParaRPr lang="zh-CN" altLang="en-US" sz="4400">
              <a:solidFill>
                <a:srgbClr val="FF3300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pic>
        <p:nvPicPr>
          <p:cNvPr id="23559" name="图片 23558" descr="jygj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0" y="3352800"/>
            <a:ext cx="6019800" cy="3505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62" name="组合 23561"/>
          <p:cNvGrpSpPr/>
          <p:nvPr/>
        </p:nvGrpSpPr>
        <p:grpSpPr>
          <a:xfrm>
            <a:off x="6278563" y="2846388"/>
            <a:ext cx="7064375" cy="0"/>
            <a:chOff x="0" y="0"/>
            <a:chExt cx="4450" cy="0"/>
          </a:xfrm>
        </p:grpSpPr>
        <p:sp>
          <p:nvSpPr>
            <p:cNvPr id="23561" name="矩形 23560"/>
            <p:cNvSpPr/>
            <p:nvPr/>
          </p:nvSpPr>
          <p:spPr>
            <a:xfrm>
              <a:off x="0" y="0"/>
              <a:ext cx="4450" cy="0"/>
            </a:xfrm>
            <a:prstGeom prst="rect">
              <a:avLst/>
            </a:prstGeom>
            <a:solidFill>
              <a:srgbClr val="DF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0" name="矩形 23559"/>
            <p:cNvSpPr/>
            <p:nvPr/>
          </p:nvSpPr>
          <p:spPr>
            <a:xfrm>
              <a:off x="0" y="0"/>
              <a:ext cx="4450" cy="0"/>
            </a:xfrm>
            <a:prstGeom prst="rect">
              <a:avLst/>
            </a:prstGeom>
            <a:solidFill>
              <a:srgbClr val="DF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3563" name="文本框 23562"/>
          <p:cNvSpPr txBox="1"/>
          <p:nvPr/>
        </p:nvSpPr>
        <p:spPr>
          <a:xfrm>
            <a:off x="2362200" y="4495800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charset="0"/>
                <a:ea typeface="隶书" panose="02010509060101010101" pitchFamily="49" charset="-122"/>
              </a:rPr>
              <a:t>碑廊</a:t>
            </a:r>
            <a:endParaRPr lang="zh-CN" altLang="en-US">
              <a:solidFill>
                <a:schemeClr val="tx1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3554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31745"/>
          <p:cNvSpPr/>
          <p:nvPr/>
        </p:nvSpPr>
        <p:spPr>
          <a:xfrm>
            <a:off x="1524000" y="2743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1747" name="矩形 31746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0"/>
              </a:spcBef>
            </a:pPr>
            <a:r>
              <a:rPr lang="zh-CN" altLang="en-US" sz="3200" b="0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  <a:t>秦孝公死了以后，惠文王、武王、昭襄王继承先辈的旧业，沿袭前人留下的策略，向南占领了汉中，向西攻取了巴蜀一带，向东割取了肥沃的土地，向北收取了险要的城池和地区。各诸侯国惊恐害怕，集会结盟来想方法削弱秦国，不惜珍贵的器物、贵重的宝贝、肥沃富饶的土地，来招纳天下的志士能人，采用合纵的策略缔结盟约，互相援助结为一个整体。在这个时期，齐国有孟尝君，赵国有平原君，楚国有春申君，魏国有信陵君，这四位君子，都既聪明智慧又忠诚守信，既宽厚道又友爱待人，既能尊敬能人，又能器重谋士，共同约为合纵，离散了秦国的连横，聚集了韩、魏、燕、楚、齐、赵、宋、卫、中山的力量。于是六国的谋士，有宁越、徐尚、苏秦、杜赫这一班人替他们谋划；</a:t>
            </a:r>
            <a:endParaRPr lang="zh-CN" altLang="en-US" sz="3200" b="0" dirty="0">
              <a:solidFill>
                <a:srgbClr val="0000CC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  <a:p>
            <a:pPr eaLnBrk="0" hangingPunct="0">
              <a:spcBef>
                <a:spcPct val="0"/>
              </a:spcBef>
            </a:pPr>
            <a:endParaRPr lang="zh-CN" altLang="en-US" sz="4400" b="0" dirty="0">
              <a:solidFill>
                <a:srgbClr val="0000CC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33793"/>
          <p:cNvSpPr/>
          <p:nvPr/>
        </p:nvSpPr>
        <p:spPr>
          <a:xfrm>
            <a:off x="1524000" y="28956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795" name="矩形 33794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  <a:t>传到孝文王、庄襄王，他们在位的时间很短，国家没有大事。到了秦始皇，发扬六代祖先遗留下来的功业，像挥动长鞭赶马那样来驾御天下，吞并了西周、东周，灭掉了诸侯国，登上了尊贵的皇位而统治全中国，用残酷的刑罚来奴役天下的百姓，威势震慑四海。向南方夺取了越族各部落的土地，把它改设为桂林郡和象郡；越族各部落的头领，俯首投降，听众秦国小官吏的摆布。秦始皇就派大将军蒙恬在北方筑起长城守卫边防，击退匈奴七百多里。胡人不敢到南方来牧马，已亡六国的遗民不敢拿起武器仇雪恨</a:t>
            </a:r>
            <a:r>
              <a:rPr lang="zh-CN" altLang="en-US" sz="3200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  <a:t>。</a:t>
            </a:r>
            <a:r>
              <a:rPr lang="zh-CN" altLang="en-US" sz="10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zh-CN" altLang="en-US" sz="10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0"/>
              </a:spcBef>
            </a:pPr>
            <a:endParaRPr lang="zh-CN" altLang="en-US" sz="2400" b="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zoom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32769"/>
          <p:cNvSpPr/>
          <p:nvPr/>
        </p:nvSpPr>
        <p:spPr>
          <a:xfrm>
            <a:off x="1524000" y="26670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2771" name="矩形 32770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0"/>
              </a:spcBef>
            </a:pPr>
            <a:r>
              <a:rPr lang="zh-CN" altLang="en-US" sz="3200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  <a:t>有齐明、周最、陈轸、召滑、楼缓、翟景、苏厉、乐毅这一类人沟通他们的意见；有吴起、孙膑、带佗、倪良、王廖、田忌、廉颇、赵奢这一些人统率他们的军队。他们曾经凭着十倍大的土地，上百万的军队，直逼函谷关去进攻秦国。秦国人敞开关口迎敌，九国的军队，徘徊着不敢前进。秦国没有耕费一支箭，一个箭头，可是天下的各诸侯国已经十分困窘了。于是合纵解散盟约破坏，各国争着割让 土地去贿赔秦国。秦国有充足的力量利用他们的弱点，追逐败逃的军队，使无数尸体横卧，流淌的血可以使盾牌漂浮起来；趁着有利的形势和方便的条件，侵略诸侯各国，分割天下的土地。因而强国请求归服，弱国前来朝拜。 </a:t>
            </a:r>
            <a:endParaRPr lang="zh-CN" altLang="en-US" sz="3200" dirty="0">
              <a:solidFill>
                <a:srgbClr val="0000CC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  <a:p>
            <a:pPr eaLnBrk="0" hangingPunct="0">
              <a:spcBef>
                <a:spcPct val="0"/>
              </a:spcBef>
            </a:pPr>
            <a:br>
              <a:rPr lang="zh-CN" altLang="en-US" sz="3200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</a:br>
            <a:endParaRPr lang="zh-CN" altLang="en-US" sz="3200" dirty="0">
              <a:solidFill>
                <a:srgbClr val="0000CC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  <a:p>
            <a:pPr eaLnBrk="0" hangingPunct="0">
              <a:spcBef>
                <a:spcPct val="0"/>
              </a:spcBef>
            </a:pPr>
            <a:endParaRPr lang="zh-CN" altLang="en-US" sz="2400" b="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1524000" y="0"/>
            <a:ext cx="2286000" cy="1143000"/>
          </a:xfrm>
        </p:spPr>
        <p:txBody>
          <a:bodyPr anchor="ctr"/>
          <a:p>
            <a:r>
              <a:rPr lang="zh-CN" altLang="en-US" sz="5400" b="1" dirty="0">
                <a:solidFill>
                  <a:srgbClr val="0000CC"/>
                </a:solidFill>
                <a:ea typeface="隶书" panose="02010509060101010101" pitchFamily="49" charset="-122"/>
              </a:rPr>
              <a:t>练习</a:t>
            </a:r>
            <a:r>
              <a:rPr lang="zh-CN" altLang="en-US" sz="4800" b="1" dirty="0">
                <a:solidFill>
                  <a:srgbClr val="0000CC"/>
                </a:solidFill>
                <a:ea typeface="华文行楷" panose="02010800040101010101" pitchFamily="2" charset="-122"/>
              </a:rPr>
              <a:t>：</a:t>
            </a:r>
            <a:endParaRPr lang="zh-CN" altLang="en-US" sz="4800" b="1">
              <a:solidFill>
                <a:srgbClr val="0000CC"/>
              </a:solidFill>
              <a:ea typeface="华文行楷" panose="02010800040101010101" pitchFamily="2" charset="-122"/>
            </a:endParaRPr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1524000" y="914400"/>
            <a:ext cx="9144000" cy="5943600"/>
          </a:xfrm>
        </p:spPr>
        <p:txBody>
          <a:bodyPr/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  <a:ea typeface="华文行楷" panose="02010800040101010101" pitchFamily="2" charset="-122"/>
              </a:rPr>
              <a:t>1.</a:t>
            </a:r>
            <a:r>
              <a:rPr lang="zh-CN" altLang="en-US" sz="4400" b="1" dirty="0">
                <a:solidFill>
                  <a:srgbClr val="FF0000"/>
                </a:solidFill>
                <a:ea typeface="华文行楷" panose="02010800040101010101" pitchFamily="2" charset="-122"/>
              </a:rPr>
              <a:t>指出有通假字的一组</a:t>
            </a:r>
            <a:r>
              <a:rPr lang="en-US" altLang="zh-CN" sz="4400" b="1">
                <a:solidFill>
                  <a:srgbClr val="FF0000"/>
                </a:solidFill>
                <a:ea typeface="华文行楷" panose="02010800040101010101" pitchFamily="2" charset="-122"/>
              </a:rPr>
              <a:t>(        )</a:t>
            </a:r>
            <a:endParaRPr lang="en-US" altLang="zh-CN" sz="4400" b="1">
              <a:solidFill>
                <a:srgbClr val="FF0000"/>
              </a:solidFill>
              <a:ea typeface="华文行楷" panose="02010800040101010101" pitchFamily="2" charset="-122"/>
            </a:endParaRPr>
          </a:p>
          <a:p>
            <a:pPr>
              <a:buNone/>
            </a:pPr>
            <a:endParaRPr lang="en-US" altLang="zh-CN" sz="4400" b="1">
              <a:solidFill>
                <a:srgbClr val="FF0000"/>
              </a:solidFill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800000"/>
                </a:solidFill>
                <a:ea typeface="华文行楷" panose="02010800040101010101" pitchFamily="2" charset="-122"/>
              </a:rPr>
              <a:t>A.</a:t>
            </a:r>
            <a:r>
              <a:rPr lang="zh-CN" altLang="en-US" sz="4000" b="1" dirty="0">
                <a:solidFill>
                  <a:srgbClr val="800000"/>
                </a:solidFill>
                <a:ea typeface="华文行楷" panose="02010800040101010101" pitchFamily="2" charset="-122"/>
              </a:rPr>
              <a:t>秦有余力而制其弊</a:t>
            </a:r>
            <a:endParaRPr lang="zh-CN" altLang="en-US" sz="4000" b="1" dirty="0">
              <a:solidFill>
                <a:srgbClr val="800000"/>
              </a:solidFill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800000"/>
                </a:solidFill>
                <a:ea typeface="华文行楷" panose="02010800040101010101" pitchFamily="2" charset="-122"/>
              </a:rPr>
              <a:t>B.</a:t>
            </a:r>
            <a:r>
              <a:rPr lang="zh-CN" altLang="en-US" sz="4000" b="1" dirty="0">
                <a:solidFill>
                  <a:srgbClr val="800000"/>
                </a:solidFill>
                <a:ea typeface="华文行楷" panose="02010800040101010101" pitchFamily="2" charset="-122"/>
              </a:rPr>
              <a:t>倔起阡陌之中</a:t>
            </a:r>
            <a:endParaRPr lang="zh-CN" altLang="en-US" sz="4000" b="1" dirty="0">
              <a:solidFill>
                <a:srgbClr val="800000"/>
              </a:solidFill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800000"/>
                </a:solidFill>
                <a:ea typeface="华文行楷" panose="02010800040101010101" pitchFamily="2" charset="-122"/>
              </a:rPr>
              <a:t>C.</a:t>
            </a:r>
            <a:r>
              <a:rPr lang="zh-CN" altLang="en-US" sz="4000" b="1" dirty="0">
                <a:solidFill>
                  <a:srgbClr val="800000"/>
                </a:solidFill>
                <a:ea typeface="华文行楷" panose="02010800040101010101" pitchFamily="2" charset="-122"/>
              </a:rPr>
              <a:t>序八州而朝同列</a:t>
            </a:r>
            <a:r>
              <a:rPr lang="en-US" altLang="zh-CN" sz="4000" b="1" dirty="0">
                <a:solidFill>
                  <a:srgbClr val="800000"/>
                </a:solidFill>
                <a:ea typeface="华文行楷" panose="02010800040101010101" pitchFamily="2" charset="-122"/>
              </a:rPr>
              <a:t>,</a:t>
            </a:r>
            <a:r>
              <a:rPr lang="zh-CN" altLang="en-US" sz="4000" b="1" dirty="0">
                <a:solidFill>
                  <a:srgbClr val="800000"/>
                </a:solidFill>
                <a:ea typeface="华文行楷" panose="02010800040101010101" pitchFamily="2" charset="-122"/>
              </a:rPr>
              <a:t>百有余年矣</a:t>
            </a:r>
            <a:endParaRPr lang="zh-CN" altLang="en-US" sz="4000" b="1" dirty="0">
              <a:solidFill>
                <a:srgbClr val="800000"/>
              </a:solidFill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800000"/>
                </a:solidFill>
                <a:ea typeface="华文行楷" panose="02010800040101010101" pitchFamily="2" charset="-122"/>
              </a:rPr>
              <a:t>D.</a:t>
            </a:r>
            <a:r>
              <a:rPr lang="zh-CN" altLang="en-US" sz="4000" b="1" dirty="0">
                <a:solidFill>
                  <a:srgbClr val="800000"/>
                </a:solidFill>
                <a:ea typeface="华文行楷" panose="02010800040101010101" pitchFamily="2" charset="-122"/>
              </a:rPr>
              <a:t>约从离衡</a:t>
            </a:r>
            <a:endParaRPr lang="zh-CN" altLang="en-US" sz="4000" b="1" dirty="0">
              <a:solidFill>
                <a:srgbClr val="800000"/>
              </a:solidFill>
              <a:ea typeface="华文行楷" panose="02010800040101010101" pitchFamily="2" charset="-122"/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7620000" y="914400"/>
            <a:ext cx="347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latin typeface="Times New Roman" panose="02020603050405020304" charset="0"/>
                <a:ea typeface="隶书" panose="02010509060101010101" pitchFamily="49" charset="-122"/>
              </a:rPr>
              <a:t>D</a:t>
            </a:r>
            <a:endParaRPr lang="en-US" altLang="zh-CN"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662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23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6627">
                                            <p:txEl>
                                              <p:charRg st="23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3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6627">
                                            <p:txEl>
                                              <p:charRg st="34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4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6627">
                                            <p:txEl>
                                              <p:charRg st="43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5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6627">
                                            <p:txEl>
                                              <p:charRg st="59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  <p:bldP spid="2662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1524000" y="0"/>
            <a:ext cx="9144000" cy="6858000"/>
          </a:xfrm>
        </p:spPr>
        <p:txBody>
          <a:bodyPr/>
          <a:p>
            <a:pPr>
              <a:buNone/>
            </a:pPr>
            <a:r>
              <a:rPr lang="en-US" altLang="zh-CN" sz="3600" b="1" dirty="0">
                <a:solidFill>
                  <a:srgbClr val="0000CC"/>
                </a:solidFill>
                <a:ea typeface="华文行楷" panose="02010800040101010101" pitchFamily="2" charset="-122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ea typeface="华文行楷" panose="02010800040101010101" pitchFamily="2" charset="-122"/>
              </a:rPr>
              <a:t>、判断正误</a:t>
            </a:r>
            <a:r>
              <a:rPr lang="en-US" altLang="zh-CN" sz="3600" b="1">
                <a:solidFill>
                  <a:srgbClr val="FF3300"/>
                </a:solidFill>
                <a:ea typeface="华文行楷" panose="02010800040101010101" pitchFamily="2" charset="-122"/>
              </a:rPr>
              <a:t>.</a:t>
            </a:r>
            <a:endParaRPr lang="en-US" altLang="zh-CN" sz="3600" b="1">
              <a:solidFill>
                <a:srgbClr val="FF3300"/>
              </a:solidFill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en-US" altLang="zh-CN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(1).《</a:t>
            </a:r>
            <a:r>
              <a:rPr lang="zh-CN" altLang="en-US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过秦论</a:t>
            </a:r>
            <a:r>
              <a:rPr lang="en-US" altLang="zh-CN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》</a:t>
            </a:r>
            <a:r>
              <a:rPr lang="zh-CN" altLang="en-US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的作者是东汉贾谊。过，这里是动词。</a:t>
            </a:r>
            <a:endParaRPr lang="zh-CN" altLang="en-US" sz="3600" b="1" dirty="0">
              <a:solidFill>
                <a:srgbClr val="800000"/>
              </a:solidFill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en-US" altLang="zh-CN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(2).“</a:t>
            </a:r>
            <a:r>
              <a:rPr lang="zh-CN" altLang="en-US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外连衡而斗诸侯”</a:t>
            </a:r>
            <a:r>
              <a:rPr lang="en-US" altLang="zh-CN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,</a:t>
            </a:r>
            <a:r>
              <a:rPr lang="zh-CN" altLang="en-US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译为“对外取用连横的策略使诸侯自相争斗。”其中“外”与“斗”都是名词活用做状语。</a:t>
            </a:r>
            <a:endParaRPr lang="zh-CN" altLang="en-US" sz="3600" b="1" dirty="0">
              <a:solidFill>
                <a:srgbClr val="800000"/>
              </a:solidFill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en-US" altLang="zh-CN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(3).《</a:t>
            </a:r>
            <a:r>
              <a:rPr lang="zh-CN" altLang="en-US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过秦论</a:t>
            </a:r>
            <a:r>
              <a:rPr lang="en-US" altLang="zh-CN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》</a:t>
            </a:r>
            <a:r>
              <a:rPr lang="zh-CN" altLang="en-US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的中心论点是全文最后一句“仁义不施而攻守之势异也</a:t>
            </a:r>
            <a:r>
              <a:rPr lang="en-US" altLang="zh-CN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.”</a:t>
            </a:r>
            <a:r>
              <a:rPr lang="zh-CN" altLang="en-US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。</a:t>
            </a:r>
            <a:endParaRPr lang="zh-CN" altLang="en-US" sz="3600" b="1" dirty="0">
              <a:solidFill>
                <a:srgbClr val="800000"/>
              </a:solidFill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en-US" altLang="zh-CN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(4).“</a:t>
            </a:r>
            <a:r>
              <a:rPr lang="zh-CN" altLang="en-US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身死人手</a:t>
            </a:r>
            <a:r>
              <a:rPr lang="en-US" altLang="zh-CN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,</a:t>
            </a:r>
            <a:r>
              <a:rPr lang="zh-CN" altLang="en-US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为天下笑者”</a:t>
            </a:r>
            <a:r>
              <a:rPr lang="en-US" altLang="zh-CN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,</a:t>
            </a:r>
            <a:r>
              <a:rPr lang="zh-CN" altLang="en-US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句中的“为”表被动</a:t>
            </a:r>
            <a:r>
              <a:rPr lang="en-US" altLang="zh-CN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,“</a:t>
            </a:r>
            <a:r>
              <a:rPr lang="zh-CN" altLang="en-US" sz="3600" b="1" dirty="0">
                <a:solidFill>
                  <a:srgbClr val="800000"/>
                </a:solidFill>
                <a:ea typeface="华文行楷" panose="02010800040101010101" pitchFamily="2" charset="-122"/>
              </a:rPr>
              <a:t>然后以六合为家”句中的“为”是“变为”、“当作”的意思</a:t>
            </a:r>
            <a:r>
              <a:rPr lang="zh-CN" altLang="en-US" dirty="0">
                <a:solidFill>
                  <a:srgbClr val="800000"/>
                </a:solidFill>
              </a:rPr>
              <a:t>。</a:t>
            </a:r>
            <a:endParaRPr lang="zh-CN" altLang="en-US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>
    <p:checke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1524000" y="0"/>
            <a:ext cx="91440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所著</a:t>
            </a:r>
            <a:r>
              <a:rPr lang="zh-CN" altLang="en-US" sz="7200" dirty="0">
                <a:solidFill>
                  <a:srgbClr val="0000CC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政论文</a:t>
            </a:r>
            <a:r>
              <a:rPr lang="zh-CN" altLang="en-US" sz="7200" dirty="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有：</a:t>
            </a:r>
            <a:r>
              <a:rPr lang="en-US" altLang="zh-CN" sz="7200" dirty="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《</a:t>
            </a:r>
            <a:r>
              <a:rPr lang="zh-CN" altLang="en-US" sz="7200" dirty="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过秦论</a:t>
            </a:r>
            <a:r>
              <a:rPr lang="en-US" altLang="zh-CN" sz="7200" dirty="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》《</a:t>
            </a:r>
            <a:r>
              <a:rPr lang="zh-CN" altLang="en-US" sz="7200" dirty="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陈政事疏</a:t>
            </a:r>
            <a:r>
              <a:rPr lang="en-US" altLang="zh-CN" sz="7200" dirty="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》《</a:t>
            </a:r>
            <a:r>
              <a:rPr lang="zh-CN" altLang="en-US" sz="7200" dirty="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论积贮疏</a:t>
            </a:r>
            <a:r>
              <a:rPr lang="en-US" altLang="zh-CN" sz="7200">
                <a:solidFill>
                  <a:srgbClr val="FF33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》</a:t>
            </a:r>
            <a:r>
              <a:rPr lang="zh-CN" altLang="en-US" sz="5400" dirty="0">
                <a:solidFill>
                  <a:srgbClr val="FF99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5400">
              <a:solidFill>
                <a:srgbClr val="FF99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4581" name="图片 24580" descr="jygj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0" y="3200400"/>
            <a:ext cx="6248400" cy="3657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4" name="组合 24583"/>
          <p:cNvGrpSpPr/>
          <p:nvPr/>
        </p:nvGrpSpPr>
        <p:grpSpPr>
          <a:xfrm>
            <a:off x="6278563" y="2828925"/>
            <a:ext cx="7064375" cy="0"/>
            <a:chOff x="0" y="0"/>
            <a:chExt cx="4450" cy="0"/>
          </a:xfrm>
        </p:grpSpPr>
        <p:sp>
          <p:nvSpPr>
            <p:cNvPr id="24583" name="矩形 24582"/>
            <p:cNvSpPr/>
            <p:nvPr/>
          </p:nvSpPr>
          <p:spPr>
            <a:xfrm>
              <a:off x="0" y="0"/>
              <a:ext cx="4450" cy="0"/>
            </a:xfrm>
            <a:prstGeom prst="rect">
              <a:avLst/>
            </a:prstGeom>
            <a:solidFill>
              <a:srgbClr val="DF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582" name="矩形 24581"/>
            <p:cNvSpPr/>
            <p:nvPr/>
          </p:nvSpPr>
          <p:spPr>
            <a:xfrm>
              <a:off x="0" y="0"/>
              <a:ext cx="4450" cy="0"/>
            </a:xfrm>
            <a:prstGeom prst="rect">
              <a:avLst/>
            </a:prstGeom>
            <a:solidFill>
              <a:srgbClr val="DF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4586" name="文本框 24585"/>
          <p:cNvSpPr txBox="1"/>
          <p:nvPr/>
        </p:nvSpPr>
        <p:spPr>
          <a:xfrm>
            <a:off x="4251325" y="3135313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latin typeface="Times New Roman" panose="02020603050405020304" charset="0"/>
                <a:ea typeface="隶书" panose="02010509060101010101" pitchFamily="49" charset="-122"/>
              </a:rPr>
              <a:t>贾谊井</a:t>
            </a:r>
            <a:endParaRPr lang="zh-CN" altLang="en-US"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1524000" y="0"/>
            <a:ext cx="9144000" cy="3138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solidFill>
                  <a:srgbClr val="0000CC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其文议论风发，挥洒自如，气势磅礴，雄辩有力，感染力极强。 </a:t>
            </a:r>
            <a:endParaRPr lang="zh-CN" altLang="en-US" sz="6600">
              <a:solidFill>
                <a:srgbClr val="0000CC"/>
              </a:solidFill>
              <a:latin typeface="Times New Roman" panose="02020603050405020304" charset="0"/>
              <a:ea typeface="华文行楷" panose="02010800040101010101" pitchFamily="2" charset="-122"/>
            </a:endParaRPr>
          </a:p>
        </p:txBody>
      </p:sp>
      <p:pic>
        <p:nvPicPr>
          <p:cNvPr id="25605" name="图片 25604" descr="jygj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3048000"/>
            <a:ext cx="6629400" cy="3810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8" name="组合 25607"/>
          <p:cNvGrpSpPr/>
          <p:nvPr/>
        </p:nvGrpSpPr>
        <p:grpSpPr>
          <a:xfrm>
            <a:off x="6278563" y="2857500"/>
            <a:ext cx="7064375" cy="0"/>
            <a:chOff x="0" y="0"/>
            <a:chExt cx="4450" cy="0"/>
          </a:xfrm>
        </p:grpSpPr>
        <p:sp>
          <p:nvSpPr>
            <p:cNvPr id="25607" name="矩形 25606"/>
            <p:cNvSpPr/>
            <p:nvPr/>
          </p:nvSpPr>
          <p:spPr>
            <a:xfrm>
              <a:off x="0" y="0"/>
              <a:ext cx="4450" cy="0"/>
            </a:xfrm>
            <a:prstGeom prst="rect">
              <a:avLst/>
            </a:prstGeom>
            <a:solidFill>
              <a:srgbClr val="DF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06" name="矩形 25605"/>
            <p:cNvSpPr/>
            <p:nvPr/>
          </p:nvSpPr>
          <p:spPr>
            <a:xfrm>
              <a:off x="0" y="0"/>
              <a:ext cx="4450" cy="0"/>
            </a:xfrm>
            <a:prstGeom prst="rect">
              <a:avLst/>
            </a:prstGeom>
            <a:solidFill>
              <a:srgbClr val="DF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609" name="文本框 25608"/>
          <p:cNvSpPr txBox="1"/>
          <p:nvPr/>
        </p:nvSpPr>
        <p:spPr>
          <a:xfrm>
            <a:off x="2879725" y="2830513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latin typeface="Times New Roman" panose="02020603050405020304" charset="0"/>
                <a:ea typeface="隶书" panose="02010509060101010101" pitchFamily="49" charset="-122"/>
              </a:rPr>
              <a:t>贾谊祠</a:t>
            </a:r>
            <a:endParaRPr lang="zh-CN" altLang="en-US"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21" name="图片 34820" descr="suoxi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1600200"/>
            <a:ext cx="5715000" cy="502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41" name="图片 34840" descr="bianex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0"/>
            <a:ext cx="3962400" cy="1630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47" name="文本框 34846"/>
          <p:cNvSpPr txBox="1"/>
          <p:nvPr/>
        </p:nvSpPr>
        <p:spPr>
          <a:xfrm>
            <a:off x="1524000" y="0"/>
            <a:ext cx="2590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0000CC"/>
                </a:solidFill>
                <a:latin typeface="Times New Roman" panose="02020603050405020304" charset="0"/>
                <a:ea typeface="隶书" panose="02010509060101010101" pitchFamily="49" charset="-122"/>
              </a:rPr>
              <a:t>辞赋：</a:t>
            </a:r>
            <a:endParaRPr lang="zh-CN" altLang="en-US">
              <a:solidFill>
                <a:srgbClr val="0000CC"/>
              </a:solidFill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34848" name="文本框 34847"/>
          <p:cNvSpPr txBox="1"/>
          <p:nvPr/>
        </p:nvSpPr>
        <p:spPr>
          <a:xfrm>
            <a:off x="1066800" y="838200"/>
            <a:ext cx="3733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Times New Roman" panose="02020603050405020304" charset="0"/>
                <a:ea typeface="隶书" panose="02010509060101010101" pitchFamily="49" charset="-122"/>
              </a:rPr>
              <a:t>《</a:t>
            </a:r>
            <a:r>
              <a:rPr lang="zh-CN" altLang="en-US" dirty="0">
                <a:latin typeface="Times New Roman" panose="02020603050405020304" charset="0"/>
                <a:ea typeface="隶书" panose="02010509060101010101" pitchFamily="49" charset="-122"/>
              </a:rPr>
              <a:t>鹏鸟赋</a:t>
            </a:r>
            <a:r>
              <a:rPr lang="en-US" altLang="zh-CN">
                <a:latin typeface="Times New Roman" panose="02020603050405020304" charset="0"/>
                <a:ea typeface="隶书" panose="02010509060101010101" pitchFamily="49" charset="-122"/>
              </a:rPr>
              <a:t>》</a:t>
            </a:r>
            <a:endParaRPr lang="en-US" altLang="zh-CN"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  <p:sp>
        <p:nvSpPr>
          <p:cNvPr id="34849" name="文本框 34848"/>
          <p:cNvSpPr txBox="1"/>
          <p:nvPr/>
        </p:nvSpPr>
        <p:spPr>
          <a:xfrm>
            <a:off x="1127125" y="2205038"/>
            <a:ext cx="4267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Times New Roman" panose="02020603050405020304" charset="0"/>
                <a:ea typeface="隶书" panose="02010509060101010101" pitchFamily="49" charset="-122"/>
              </a:rPr>
              <a:t>《</a:t>
            </a:r>
            <a:r>
              <a:rPr lang="zh-CN" altLang="en-US" dirty="0">
                <a:latin typeface="Times New Roman" panose="02020603050405020304" charset="0"/>
                <a:ea typeface="隶书" panose="02010509060101010101" pitchFamily="49" charset="-122"/>
              </a:rPr>
              <a:t>吊屈原赋</a:t>
            </a:r>
            <a:r>
              <a:rPr lang="en-US" altLang="zh-CN">
                <a:latin typeface="Times New Roman" panose="02020603050405020304" charset="0"/>
                <a:ea typeface="隶书" panose="02010509060101010101" pitchFamily="49" charset="-122"/>
              </a:rPr>
              <a:t>》</a:t>
            </a:r>
            <a:endParaRPr lang="en-US" altLang="zh-CN">
              <a:latin typeface="Times New Roman" panose="0202060305040502030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xfrm>
            <a:off x="1828800" y="0"/>
            <a:ext cx="3810000" cy="1143000"/>
          </a:xfrm>
        </p:spPr>
        <p:txBody>
          <a:bodyPr anchor="ctr"/>
          <a:p>
            <a:r>
              <a:rPr lang="zh-CN" altLang="en-US" sz="6600" b="1" dirty="0">
                <a:solidFill>
                  <a:srgbClr val="0000CC"/>
                </a:solidFill>
                <a:ea typeface="隶书" panose="02010509060101010101" pitchFamily="49" charset="-122"/>
              </a:rPr>
              <a:t>写作背景</a:t>
            </a:r>
            <a:endParaRPr lang="zh-CN" altLang="en-US" sz="6600" b="1">
              <a:solidFill>
                <a:srgbClr val="0000CC"/>
              </a:solidFill>
              <a:ea typeface="隶书" panose="02010509060101010101" pitchFamily="49" charset="-122"/>
            </a:endParaRPr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1524000" y="1219200"/>
            <a:ext cx="9144000" cy="4114800"/>
          </a:xfrm>
        </p:spPr>
        <p:txBody>
          <a:bodyPr>
            <a:normAutofit lnSpcReduction="10000"/>
          </a:bodyPr>
          <a:p>
            <a:pPr>
              <a:lnSpc>
                <a:spcPct val="90000"/>
              </a:lnSpc>
              <a:buNone/>
            </a:pPr>
            <a:r>
              <a:rPr lang="en-US" altLang="zh-CN" sz="4400" b="1" dirty="0">
                <a:solidFill>
                  <a:srgbClr val="FF3300"/>
                </a:solidFill>
              </a:rPr>
              <a:t>         </a:t>
            </a:r>
            <a:r>
              <a:rPr lang="zh-CN" altLang="en-US" sz="4400" b="1" dirty="0">
                <a:solidFill>
                  <a:srgbClr val="800000"/>
                </a:solidFill>
              </a:rPr>
              <a:t>在西汉初年贾谊生活，此前历春秋战国、七雄争霸而秦统一天下，到楚汉相争，汉朝建立，五百年战乱破坏，因而</a:t>
            </a:r>
            <a:r>
              <a:rPr lang="zh-CN" altLang="en-US" sz="4400" b="1" dirty="0">
                <a:solidFill>
                  <a:srgbClr val="FF0000"/>
                </a:solidFill>
              </a:rPr>
              <a:t>西汉初期，社会经济凋敝，人口减少</a:t>
            </a:r>
            <a:r>
              <a:rPr lang="zh-CN" altLang="en-US" sz="4400" b="1" dirty="0">
                <a:solidFill>
                  <a:srgbClr val="800000"/>
                </a:solidFill>
              </a:rPr>
              <a:t>。为此，贾谊极力主张施行</a:t>
            </a:r>
            <a:r>
              <a:rPr lang="zh-CN" altLang="en-US" sz="4400" b="1" dirty="0">
                <a:solidFill>
                  <a:srgbClr val="FF0000"/>
                </a:solidFill>
              </a:rPr>
              <a:t>“仁政”</a:t>
            </a:r>
            <a:r>
              <a:rPr lang="zh-CN" altLang="en-US" sz="4400" b="1" dirty="0">
                <a:solidFill>
                  <a:srgbClr val="800000"/>
                </a:solidFill>
              </a:rPr>
              <a:t>以</a:t>
            </a:r>
            <a:r>
              <a:rPr lang="zh-CN" altLang="en-US" sz="4400" b="1" dirty="0">
                <a:solidFill>
                  <a:srgbClr val="FF0000"/>
                </a:solidFill>
              </a:rPr>
              <a:t>“安民”</a:t>
            </a:r>
            <a:r>
              <a:rPr lang="zh-CN" altLang="en-US" sz="4400" b="1" dirty="0">
                <a:solidFill>
                  <a:srgbClr val="800000"/>
                </a:solidFill>
              </a:rPr>
              <a:t>，民安方得维持汉王朝统治。</a:t>
            </a:r>
            <a:endParaRPr lang="zh-CN" altLang="en-US" sz="44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4" name="图片 20483" descr="战国七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372600" cy="723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3399FF"/>
    </a:accent1>
    <a:accent2>
      <a:srgbClr val="99FFCC"/>
    </a:accent2>
    <a:accent3>
      <a:srgbClr val="FFFFFF"/>
    </a:accent3>
    <a:accent4>
      <a:srgbClr val="000000"/>
    </a:accent4>
    <a:accent5>
      <a:srgbClr val="ADCAFF"/>
    </a:accent5>
    <a:accent6>
      <a:srgbClr val="89E5B7"/>
    </a:accent6>
    <a:hlink>
      <a:srgbClr val="CC00CC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4635</Words>
  <Application>WPS 演示</Application>
  <PresentationFormat>宽屏</PresentationFormat>
  <Paragraphs>380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4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隶书</vt:lpstr>
      <vt:lpstr>方正姚体</vt:lpstr>
      <vt:lpstr>Times New Roman</vt:lpstr>
      <vt:lpstr>华文行楷</vt:lpstr>
      <vt:lpstr>黑体</vt:lpstr>
      <vt:lpstr>楷体_GB2312</vt:lpstr>
      <vt:lpstr>幼圆</vt:lpstr>
      <vt:lpstr>华文彩云</vt:lpstr>
      <vt:lpstr>华文细黑</vt:lpstr>
      <vt:lpstr>华文中宋</vt:lpstr>
      <vt:lpstr>华文新魏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练习：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</dc:creator>
  <cp:lastModifiedBy>0</cp:lastModifiedBy>
  <cp:revision>1</cp:revision>
  <dcterms:created xsi:type="dcterms:W3CDTF">2017-09-27T01:34:48Z</dcterms:created>
  <dcterms:modified xsi:type="dcterms:W3CDTF">2017-09-27T01:35:08Z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