
<file path=[Content_Types].xml><?xml version="1.0" encoding="utf-8"?>
<Types xmlns="http://schemas.openxmlformats.org/package/2006/content-types">
  <Default Extension="rels" ContentType="application/vnd.openxmlformats-package.relationships+xml"/>
  <Default Extension="xml" ContentType="application/xml"/>
  <Default Extension="gif" ContentType="image/gif"/>
  <Default Extension="png" ContentType="image/png"/>
  <Default Extension="jpe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1.xml" ContentType="application/vnd.openxmlformats-officedocument.theme+xml"/>
  <Override PartName="/ppt/notesMasters/notesMaster1.xml" ContentType="application/vnd.openxmlformats-officedocument.presentationml.notesMaster+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tableStyles.xml" ContentType="application/vnd.openxmlformats-officedocument.presentationml.tableStyles+xml"/>
  <Override PartName="/ppt/presProps.xml" ContentType="application/vnd.openxmlformats-officedocument.presentationml.presProps+xml"/>
  <Override PartName="/ppt/viewProps.xml" ContentType="application/vnd.openxmlformats-officedocument.presentationml.viewProps+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officeDocument/2006/relationships/extended-properties" Target="docProps/app.xml"/><Relationship Id="rId3" Type="http://schemas.openxmlformats.org/package/2006/relationships/metadata/core-properties" Target="docProps/core.xml"/><Relationship Id="rId4" Type="http://schemas.openxmlformats.org/officeDocument/2006/relationships/custom-properties" Target="docProps/custom.xml"/></Relationships>
</file>

<file path=ppt/presentation.xml><?xml version="1.0" encoding="utf-8"?>
<p:presentation xmlns:p="http://schemas.openxmlformats.org/presentationml/2006/main" xmlns:r="http://schemas.openxmlformats.org/officeDocument/2006/relationships" xmlns:a="http://schemas.openxmlformats.org/drawingml/2006/main">
  <p:sldMasterIdLst>
    <p:sldMasterId id="2147483648" r:id="rId1"/>
  </p:sldMasterIdLst>
  <p:notesMasterIdLst>
    <p:notesMasterId r:id="rId2"/>
  </p:notes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4" r:id="rId21"/>
    <p:sldId id="275" r:id="rId22"/>
    <p:sldId id="276" r:id="rId23"/>
    <p:sldId id="277" r:id="rId24"/>
    <p:sldId id="278" r:id="rId25"/>
    <p:sldId id="279" r:id="rId26"/>
  </p:sldIdLst>
  <p:sldSz type="screen4x3" cy="6858000" cx="9144000"/>
  <p:notesSz cx="6858000" cy="9144000"/>
  <p:defaultTextStyle>
    <a:defPPr>
      <a:defRPr lang="zh-CN"/>
    </a:defPPr>
    <a:lvl1pPr algn="l" defTabSz="914400" eaLnBrk="1" hangingPunct="1" latinLnBrk="0" marL="0" rtl="0">
      <a:defRPr sz="1800" kern="1200">
        <a:solidFill>
          <a:schemeClr val="tx1"/>
        </a:solidFill>
        <a:latin typeface="+mn-lt"/>
        <a:ea typeface="+mn-ea"/>
        <a:cs typeface="+mn-cs"/>
      </a:defRPr>
    </a:lvl1pPr>
    <a:lvl2pPr algn="l" defTabSz="914400" eaLnBrk="1" hangingPunct="1" latinLnBrk="0" marL="457200" rtl="0">
      <a:defRPr sz="1800" kern="1200">
        <a:solidFill>
          <a:schemeClr val="tx1"/>
        </a:solidFill>
        <a:latin typeface="+mn-lt"/>
        <a:ea typeface="+mn-ea"/>
        <a:cs typeface="+mn-cs"/>
      </a:defRPr>
    </a:lvl2pPr>
    <a:lvl3pPr algn="l" defTabSz="914400" eaLnBrk="1" hangingPunct="1" latinLnBrk="0" marL="914400" rtl="0">
      <a:defRPr sz="1800" kern="1200">
        <a:solidFill>
          <a:schemeClr val="tx1"/>
        </a:solidFill>
        <a:latin typeface="+mn-lt"/>
        <a:ea typeface="+mn-ea"/>
        <a:cs typeface="+mn-cs"/>
      </a:defRPr>
    </a:lvl3pPr>
    <a:lvl4pPr algn="l" defTabSz="914400" eaLnBrk="1" hangingPunct="1" latinLnBrk="0" marL="1371600" rtl="0">
      <a:defRPr sz="1800" kern="1200">
        <a:solidFill>
          <a:schemeClr val="tx1"/>
        </a:solidFill>
        <a:latin typeface="+mn-lt"/>
        <a:ea typeface="+mn-ea"/>
        <a:cs typeface="+mn-cs"/>
      </a:defRPr>
    </a:lvl4pPr>
    <a:lvl5pPr algn="l" defTabSz="914400" eaLnBrk="1" hangingPunct="1" latinLnBrk="0" marL="1828800" rtl="0">
      <a:defRPr sz="1800" kern="1200">
        <a:solidFill>
          <a:schemeClr val="tx1"/>
        </a:solidFill>
        <a:latin typeface="+mn-lt"/>
        <a:ea typeface="+mn-ea"/>
        <a:cs typeface="+mn-cs"/>
      </a:defRPr>
    </a:lvl5pPr>
    <a:lvl6pPr algn="l" defTabSz="914400" eaLnBrk="1" hangingPunct="1" latinLnBrk="0" marL="2286000" rtl="0">
      <a:defRPr sz="1800" kern="1200">
        <a:solidFill>
          <a:schemeClr val="tx1"/>
        </a:solidFill>
        <a:latin typeface="+mn-lt"/>
        <a:ea typeface="+mn-ea"/>
        <a:cs typeface="+mn-cs"/>
      </a:defRPr>
    </a:lvl6pPr>
    <a:lvl7pPr algn="l" defTabSz="914400" eaLnBrk="1" hangingPunct="1" latinLnBrk="0" marL="2743200" rtl="0">
      <a:defRPr sz="1800" kern="1200">
        <a:solidFill>
          <a:schemeClr val="tx1"/>
        </a:solidFill>
        <a:latin typeface="+mn-lt"/>
        <a:ea typeface="+mn-ea"/>
        <a:cs typeface="+mn-cs"/>
      </a:defRPr>
    </a:lvl7pPr>
    <a:lvl8pPr algn="l" defTabSz="914400" eaLnBrk="1" hangingPunct="1" latinLnBrk="0" marL="3200400" rtl="0">
      <a:defRPr sz="1800" kern="1200">
        <a:solidFill>
          <a:schemeClr val="tx1"/>
        </a:solidFill>
        <a:latin typeface="+mn-lt"/>
        <a:ea typeface="+mn-ea"/>
        <a:cs typeface="+mn-cs"/>
      </a:defRPr>
    </a:lvl8pPr>
    <a:lvl9pPr algn="l" defTabSz="914400" eaLnBrk="1" hangingPunct="1" latinLnBrk="0" marL="3657600" rtl="0">
      <a:defRPr sz="1800" kern="1200">
        <a:solidFill>
          <a:schemeClr val="tx1"/>
        </a:solidFill>
        <a:latin typeface="+mn-lt"/>
        <a:ea typeface="+mn-ea"/>
        <a:cs typeface="+mn-cs"/>
      </a:defRPr>
    </a:lvl9pPr>
  </p:defaultTextStyle>
</p:presentation>
</file>

<file path=ppt/presProps.xml><?xml version="1.0" encoding="utf-8"?>
<p:presentationPr xmlns:p="http://schemas.openxmlformats.org/presentationml/2006/main" xmlns:r="http://schemas.openxmlformats.org/officeDocument/2006/relationships" xmlns:a="http://schemas.openxmlformats.org/drawingml/2006/main"/>
</file>

<file path=ppt/tableStyles.xml><?xml version="1.0" encoding="utf-8"?>
<a:tblStyleLst xmlns:a="http://schemas.openxmlformats.org/drawingml/2006/main" def="{5C22544A-7EE6-4342-B048-85BDC9FD1C3A}"/>
</file>

<file path=ppt/viewProps.xml><?xml version="1.0" encoding="utf-8"?>
<p:viewPr xmlns:p="http://schemas.openxmlformats.org/presentationml/2006/main" xmlns:r="http://schemas.openxmlformats.org/officeDocument/2006/relationships" xmlns:a="http://schemas.openxmlformats.org/drawingml/2006/main">
  <p:normalViewPr showOutlineIcons="0">
    <p:restoredLeft sz="34559" autoAdjust="0"/>
    <p:restoredTop sz="86680" autoAdjust="0"/>
  </p:normalViewPr>
  <p:slideViewPr>
    <p:cSldViewPr>
      <p:cViewPr varScale="1">
        <p:scale>
          <a:sx n="56" d="100"/>
          <a:sy n="56" d="100"/>
        </p:scale>
        <p:origin x="-1518" y="-96"/>
      </p:cViewPr>
      <p:guideLst>
        <p:guide orient="horz" pos="2160"/>
        <p:guide pos="2880"/>
      </p:guideLst>
    </p:cSldViewPr>
  </p:slideViewPr>
  <p:outlineViewPr>
    <p:cViewPr>
      <p:scale>
        <a:sx n="33" d="100"/>
        <a:sy n="33" d="100"/>
      </p:scale>
      <p:origin x="0" y="576"/>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notesMaster" Target="notesMasters/notesMaster1.xml"/><Relationship Id="rId3" Type="http://schemas.openxmlformats.org/officeDocument/2006/relationships/slide" Target="slides/slide1.xml"/><Relationship Id="rId4" Type="http://schemas.openxmlformats.org/officeDocument/2006/relationships/slide" Target="slides/slide2.xml"/><Relationship Id="rId5" Type="http://schemas.openxmlformats.org/officeDocument/2006/relationships/slide" Target="slides/slide3.xml"/><Relationship Id="rId6" Type="http://schemas.openxmlformats.org/officeDocument/2006/relationships/slide" Target="slides/slide4.xml"/><Relationship Id="rId7" Type="http://schemas.openxmlformats.org/officeDocument/2006/relationships/slide" Target="slides/slide5.xml"/><Relationship Id="rId8" Type="http://schemas.openxmlformats.org/officeDocument/2006/relationships/slide" Target="slides/slide6.xml"/><Relationship Id="rId9" Type="http://schemas.openxmlformats.org/officeDocument/2006/relationships/slide" Target="slides/slide7.xml"/><Relationship Id="rId10" Type="http://schemas.openxmlformats.org/officeDocument/2006/relationships/slide" Target="slides/slide8.xml"/><Relationship Id="rId11" Type="http://schemas.openxmlformats.org/officeDocument/2006/relationships/slide" Target="slides/slide9.xml"/><Relationship Id="rId12" Type="http://schemas.openxmlformats.org/officeDocument/2006/relationships/slide" Target="slides/slide10.xml"/><Relationship Id="rId13" Type="http://schemas.openxmlformats.org/officeDocument/2006/relationships/slide" Target="slides/slide11.xml"/><Relationship Id="rId14" Type="http://schemas.openxmlformats.org/officeDocument/2006/relationships/slide" Target="slides/slide12.xml"/><Relationship Id="rId15" Type="http://schemas.openxmlformats.org/officeDocument/2006/relationships/slide" Target="slides/slide13.xml"/><Relationship Id="rId16" Type="http://schemas.openxmlformats.org/officeDocument/2006/relationships/slide" Target="slides/slide14.xml"/><Relationship Id="rId17" Type="http://schemas.openxmlformats.org/officeDocument/2006/relationships/slide" Target="slides/slide15.xml"/><Relationship Id="rId18" Type="http://schemas.openxmlformats.org/officeDocument/2006/relationships/slide" Target="slides/slide16.xml"/><Relationship Id="rId19" Type="http://schemas.openxmlformats.org/officeDocument/2006/relationships/slide" Target="slides/slide17.xml"/><Relationship Id="rId20" Type="http://schemas.openxmlformats.org/officeDocument/2006/relationships/slide" Target="slides/slide18.xml"/><Relationship Id="rId21" Type="http://schemas.openxmlformats.org/officeDocument/2006/relationships/slide" Target="slides/slide19.xml"/><Relationship Id="rId22" Type="http://schemas.openxmlformats.org/officeDocument/2006/relationships/slide" Target="slides/slide20.xml"/><Relationship Id="rId23" Type="http://schemas.openxmlformats.org/officeDocument/2006/relationships/slide" Target="slides/slide21.xml"/><Relationship Id="rId24" Type="http://schemas.openxmlformats.org/officeDocument/2006/relationships/slide" Target="slides/slide22.xml"/><Relationship Id="rId25" Type="http://schemas.openxmlformats.org/officeDocument/2006/relationships/slide" Target="slides/slide23.xml"/><Relationship Id="rId26" Type="http://schemas.openxmlformats.org/officeDocument/2006/relationships/slide" Target="slides/slide24.xml"/><Relationship Id="rId27" Type="http://schemas.openxmlformats.org/officeDocument/2006/relationships/tableStyles" Target="tableStyles.xml"/><Relationship Id="rId28" Type="http://schemas.openxmlformats.org/officeDocument/2006/relationships/presProps" Target="presProps.xml"/><Relationship Id="rId29" Type="http://schemas.openxmlformats.org/officeDocument/2006/relationships/viewProps" Target="viewProps.xml"/><Relationship Id="rId30"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p:bgPr>
    </p:bg>
    <p:spTree>
      <p:nvGrpSpPr>
        <p:cNvPr id="73" name=""/>
        <p:cNvGrpSpPr/>
        <p:nvPr/>
      </p:nvGrpSpPr>
      <p:grpSpPr>
        <a:xfrm>
          <a:off x="0" y="0"/>
          <a:ext cx="0" cy="0"/>
          <a:chOff x="0" y="0"/>
          <a:chExt cx="0" cy="0"/>
        </a:xfrm>
      </p:grpSpPr>
      <p:sp>
        <p:nvSpPr>
          <p:cNvPr id="1048740" name="Rectangle 2"/>
          <p:cNvSpPr>
            <a:spLocks noGrp="1" noChangeArrowheads="1"/>
          </p:cNvSpPr>
          <p:nvPr>
            <p:ph type="hdr" sz="quarter"/>
          </p:nvPr>
        </p:nvSpPr>
        <p:spPr bwMode="auto">
          <a:xfrm>
            <a:off x="2" y="1"/>
            <a:ext cx="3076575" cy="512763"/>
          </a:xfrm>
          <a:prstGeom prst="rect"/>
          <a:noFill/>
          <a:ln w="9525">
            <a:noFill/>
            <a:miter lim="800000"/>
            <a:headEnd/>
            <a:tailEnd/>
          </a:ln>
          <a:effectLst/>
        </p:spPr>
        <p:txBody>
          <a:bodyPr anchor="t" anchorCtr="0" bIns="45745" compatLnSpc="1" lIns="91492" numCol="1" rIns="91492" tIns="45745" vert="horz" wrap="square">
            <a:prstTxWarp prst="textNoShape"/>
          </a:bodyPr>
          <a:lstStyle>
            <a:lvl1pPr algn="l">
              <a:defRPr sz="1100"/>
            </a:lvl1pPr>
          </a:lstStyle>
          <a:p>
            <a:endParaRPr lang="en-US"/>
          </a:p>
        </p:txBody>
      </p:sp>
      <p:sp>
        <p:nvSpPr>
          <p:cNvPr id="1048741" name="Rectangle 3"/>
          <p:cNvSpPr>
            <a:spLocks noGrp="1" noChangeArrowheads="1"/>
          </p:cNvSpPr>
          <p:nvPr>
            <p:ph type="dt" idx="1"/>
          </p:nvPr>
        </p:nvSpPr>
        <p:spPr bwMode="auto">
          <a:xfrm>
            <a:off x="4021139" y="1"/>
            <a:ext cx="3076575" cy="512763"/>
          </a:xfrm>
          <a:prstGeom prst="rect"/>
          <a:noFill/>
          <a:ln w="9525">
            <a:noFill/>
            <a:miter lim="800000"/>
            <a:headEnd/>
            <a:tailEnd/>
          </a:ln>
          <a:effectLst/>
        </p:spPr>
        <p:txBody>
          <a:bodyPr anchor="t" anchorCtr="0" bIns="45745" compatLnSpc="1" lIns="91492" numCol="1" rIns="91492" tIns="45745" vert="horz" wrap="square">
            <a:prstTxWarp prst="textNoShape"/>
          </a:bodyPr>
          <a:lstStyle>
            <a:lvl1pPr algn="r">
              <a:defRPr sz="1100"/>
            </a:lvl1pPr>
          </a:lstStyle>
          <a:p>
            <a:endParaRPr lang="en-US"/>
          </a:p>
        </p:txBody>
      </p:sp>
      <p:sp>
        <p:nvSpPr>
          <p:cNvPr id="1048742" name="Rectangle 4"/>
          <p:cNvSpPr>
            <a:spLocks noChangeAspect="1" noRot="1" noGrp="1" noChangeArrowheads="1" noTextEdit="1"/>
          </p:cNvSpPr>
          <p:nvPr>
            <p:ph type="sldImg" idx="2"/>
          </p:nvPr>
        </p:nvSpPr>
        <p:spPr bwMode="auto">
          <a:xfrm>
            <a:off x="990600" y="766763"/>
            <a:ext cx="5118100" cy="3838575"/>
          </a:xfrm>
          <a:prstGeom prst="rect"/>
          <a:noFill/>
          <a:ln w="9525">
            <a:solidFill>
              <a:srgbClr val="000000"/>
            </a:solidFill>
            <a:miter lim="800000"/>
            <a:headEnd/>
            <a:tailEnd/>
          </a:ln>
          <a:effectLst/>
        </p:spPr>
      </p:sp>
      <p:sp>
        <p:nvSpPr>
          <p:cNvPr id="1048743" name="Rectangle 5"/>
          <p:cNvSpPr>
            <a:spLocks noGrp="1" noChangeArrowheads="1"/>
          </p:cNvSpPr>
          <p:nvPr>
            <p:ph type="body" sz="quarter" idx="3"/>
          </p:nvPr>
        </p:nvSpPr>
        <p:spPr bwMode="auto">
          <a:xfrm>
            <a:off x="709614" y="4862514"/>
            <a:ext cx="5680075" cy="4605337"/>
          </a:xfrm>
          <a:prstGeom prst="rect"/>
          <a:noFill/>
          <a:ln w="9525">
            <a:noFill/>
            <a:miter lim="800000"/>
            <a:headEnd/>
            <a:tailEnd/>
          </a:ln>
          <a:effectLst/>
        </p:spPr>
        <p:txBody>
          <a:bodyPr anchor="t" anchorCtr="0" bIns="45745" compatLnSpc="1" lIns="91492" numCol="1" rIns="91492" tIns="45745" vert="horz" wrap="square">
            <a:prstTxWarp prst="textNoShape"/>
          </a:bodyPr>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48744" name="Rectangle 6"/>
          <p:cNvSpPr>
            <a:spLocks noGrp="1" noChangeArrowheads="1"/>
          </p:cNvSpPr>
          <p:nvPr>
            <p:ph type="ftr" sz="quarter" idx="4"/>
          </p:nvPr>
        </p:nvSpPr>
        <p:spPr bwMode="auto">
          <a:xfrm>
            <a:off x="2" y="9720264"/>
            <a:ext cx="3076575" cy="512762"/>
          </a:xfrm>
          <a:prstGeom prst="rect"/>
          <a:noFill/>
          <a:ln w="9525">
            <a:noFill/>
            <a:miter lim="800000"/>
            <a:headEnd/>
            <a:tailEnd/>
          </a:ln>
          <a:effectLst/>
        </p:spPr>
        <p:txBody>
          <a:bodyPr anchor="b" anchorCtr="0" bIns="45745" compatLnSpc="1" lIns="91492" numCol="1" rIns="91492" tIns="45745" vert="horz" wrap="square">
            <a:prstTxWarp prst="textNoShape"/>
          </a:bodyPr>
          <a:lstStyle>
            <a:lvl1pPr algn="l">
              <a:defRPr sz="1100"/>
            </a:lvl1pPr>
          </a:lstStyle>
          <a:p>
            <a:endParaRPr lang="en-US"/>
          </a:p>
        </p:txBody>
      </p:sp>
      <p:sp>
        <p:nvSpPr>
          <p:cNvPr id="1048745" name="Rectangle 7"/>
          <p:cNvSpPr>
            <a:spLocks noGrp="1" noChangeArrowheads="1"/>
          </p:cNvSpPr>
          <p:nvPr>
            <p:ph type="sldNum" sz="quarter" idx="5"/>
          </p:nvPr>
        </p:nvSpPr>
        <p:spPr bwMode="auto">
          <a:xfrm>
            <a:off x="4021139" y="9720264"/>
            <a:ext cx="3076575" cy="512762"/>
          </a:xfrm>
          <a:prstGeom prst="rect"/>
          <a:noFill/>
          <a:ln w="9525">
            <a:noFill/>
            <a:miter lim="800000"/>
            <a:headEnd/>
            <a:tailEnd/>
          </a:ln>
          <a:effectLst/>
        </p:spPr>
        <p:txBody>
          <a:bodyPr anchor="b" anchorCtr="0" bIns="45745" compatLnSpc="1" lIns="91492" numCol="1" rIns="91492" tIns="45745" vert="horz" wrap="square">
            <a:prstTxWarp prst="textNoShape"/>
          </a:bodyPr>
          <a:lstStyle>
            <a:lvl1pPr algn="r">
              <a:defRPr sz="1100"/>
            </a:lvl1pPr>
          </a:lstStyle>
          <a:p>
            <a:fld id="{A9A0EA98-5831-4853-B862-C702E6EB345C}" type="slidenum">
              <a:rPr lang="en-US"/>
              <a:t>‹#›</a:t>
            </a:fld>
            <a:endParaRPr lang="en-US"/>
          </a:p>
        </p:txBody>
      </p:sp>
    </p:spTree>
  </p:cSld>
  <p:clrMap accent1="accent1" accent2="accent2" accent3="accent3" accent4="accent4" accent5="accent5" accent6="accent6" bg1="lt1" bg2="lt2" tx1="dk1" tx2="dk2" hlink="hlink" folHlink="folHlink"/>
  <p:notesStyle>
    <a:lvl1pPr algn="l" fontAlgn="base" rtl="0">
      <a:spcBef>
        <a:spcPct val="30000"/>
      </a:spcBef>
      <a:spcAft>
        <a:spcPct val="0"/>
      </a:spcAft>
      <a:defRPr sz="1200" kern="1200">
        <a:solidFill>
          <a:schemeClr val="tx1"/>
        </a:solidFill>
        <a:latin typeface="Arial" charset="0"/>
        <a:ea typeface="+mn-ea"/>
        <a:cs typeface="+mn-cs"/>
      </a:defRPr>
    </a:lvl1pPr>
    <a:lvl2pPr algn="l" fontAlgn="base" marL="457200" rtl="0">
      <a:spcBef>
        <a:spcPct val="30000"/>
      </a:spcBef>
      <a:spcAft>
        <a:spcPct val="0"/>
      </a:spcAft>
      <a:defRPr sz="1200" kern="1200">
        <a:solidFill>
          <a:schemeClr val="tx1"/>
        </a:solidFill>
        <a:latin typeface="Arial" charset="0"/>
        <a:ea typeface="+mn-ea"/>
        <a:cs typeface="+mn-cs"/>
      </a:defRPr>
    </a:lvl2pPr>
    <a:lvl3pPr algn="l" fontAlgn="base" marL="914400" rtl="0">
      <a:spcBef>
        <a:spcPct val="30000"/>
      </a:spcBef>
      <a:spcAft>
        <a:spcPct val="0"/>
      </a:spcAft>
      <a:defRPr sz="1200" kern="1200">
        <a:solidFill>
          <a:schemeClr val="tx1"/>
        </a:solidFill>
        <a:latin typeface="Arial" charset="0"/>
        <a:ea typeface="+mn-ea"/>
        <a:cs typeface="+mn-cs"/>
      </a:defRPr>
    </a:lvl3pPr>
    <a:lvl4pPr algn="l" fontAlgn="base" marL="1371600" rtl="0">
      <a:spcBef>
        <a:spcPct val="30000"/>
      </a:spcBef>
      <a:spcAft>
        <a:spcPct val="0"/>
      </a:spcAft>
      <a:defRPr sz="1200" kern="1200">
        <a:solidFill>
          <a:schemeClr val="tx1"/>
        </a:solidFill>
        <a:latin typeface="Arial" charset="0"/>
        <a:ea typeface="+mn-ea"/>
        <a:cs typeface="+mn-cs"/>
      </a:defRPr>
    </a:lvl4pPr>
    <a:lvl5pPr algn="l" fontAlgn="base" marL="1828800" rtl="0">
      <a:spcBef>
        <a:spcPct val="30000"/>
      </a:spcBef>
      <a:spcAft>
        <a:spcPct val="0"/>
      </a:spcAft>
      <a:defRPr sz="1200" kern="1200">
        <a:solidFill>
          <a:schemeClr val="tx1"/>
        </a:solidFill>
        <a:latin typeface="Arial" charset="0"/>
        <a:ea typeface="+mn-ea"/>
        <a:cs typeface="+mn-cs"/>
      </a:defRPr>
    </a:lvl5pPr>
    <a:lvl6pPr algn="l" defTabSz="914400" eaLnBrk="1" hangingPunct="1" latinLnBrk="0" marL="2286000" rtl="0">
      <a:defRPr sz="1200" kern="1200">
        <a:solidFill>
          <a:schemeClr val="tx1"/>
        </a:solidFill>
        <a:latin typeface="+mn-lt"/>
        <a:ea typeface="+mn-ea"/>
        <a:cs typeface="+mn-cs"/>
      </a:defRPr>
    </a:lvl6pPr>
    <a:lvl7pPr algn="l" defTabSz="914400" eaLnBrk="1" hangingPunct="1" latinLnBrk="0" marL="2743200" rtl="0">
      <a:defRPr sz="1200" kern="1200">
        <a:solidFill>
          <a:schemeClr val="tx1"/>
        </a:solidFill>
        <a:latin typeface="+mn-lt"/>
        <a:ea typeface="+mn-ea"/>
        <a:cs typeface="+mn-cs"/>
      </a:defRPr>
    </a:lvl7pPr>
    <a:lvl8pPr algn="l" defTabSz="914400" eaLnBrk="1" hangingPunct="1" latinLnBrk="0" marL="3200400" rtl="0">
      <a:defRPr sz="1200" kern="1200">
        <a:solidFill>
          <a:schemeClr val="tx1"/>
        </a:solidFill>
        <a:latin typeface="+mn-lt"/>
        <a:ea typeface="+mn-ea"/>
        <a:cs typeface="+mn-cs"/>
      </a:defRPr>
    </a:lvl8pPr>
    <a:lvl9pPr algn="l" defTabSz="914400" eaLnBrk="1" hangingPunct="1" latinLnBrk="0" marL="3657600" rtl="0">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type="title">
  <p:cSld name="标题幻灯片">
    <p:spTree>
      <p:nvGrpSpPr>
        <p:cNvPr id="23" name=""/>
        <p:cNvGrpSpPr/>
        <p:nvPr/>
      </p:nvGrpSpPr>
      <p:grpSpPr>
        <a:xfrm>
          <a:off x="0" y="0"/>
          <a:ext cx="0" cy="0"/>
          <a:chOff x="0" y="0"/>
          <a:chExt cx="0" cy="0"/>
        </a:xfrm>
      </p:grpSpPr>
      <p:sp>
        <p:nvSpPr>
          <p:cNvPr id="1048581" name="标题 1"/>
          <p:cNvSpPr>
            <a:spLocks noGrp="1"/>
          </p:cNvSpPr>
          <p:nvPr>
            <p:ph type="ctrTitle"/>
          </p:nvPr>
        </p:nvSpPr>
        <p:spPr>
          <a:xfrm>
            <a:off x="685800" y="2130425"/>
            <a:ext cx="7772400" cy="1470025"/>
          </a:xfrm>
        </p:spPr>
        <p:txBody>
          <a:bodyPr/>
          <a:p>
            <a:r>
              <a:rPr altLang="en-US" lang="zh-CN" smtClean="0"/>
              <a:t>单击此处编辑母版标题样式</a:t>
            </a:r>
            <a:endParaRPr altLang="en-US" lang="zh-CN"/>
          </a:p>
        </p:txBody>
      </p:sp>
      <p:sp>
        <p:nvSpPr>
          <p:cNvPr id="1048582" name="副标题 2"/>
          <p:cNvSpPr>
            <a:spLocks noGrp="1"/>
          </p:cNvSpPr>
          <p:nvPr>
            <p:ph type="subTitle" idx="1"/>
          </p:nvPr>
        </p:nvSpPr>
        <p:spPr>
          <a:xfrm>
            <a:off x="1371600" y="3886200"/>
            <a:ext cx="6400800" cy="1752600"/>
          </a:xfrm>
        </p:spPr>
        <p:txBody>
          <a:bodyPr/>
          <a:lstStyle>
            <a:lvl1pPr algn="ctr" indent="0" marL="0">
              <a:buNone/>
              <a:defRPr>
                <a:solidFill>
                  <a:schemeClr val="tx1">
                    <a:tint val="75000"/>
                  </a:schemeClr>
                </a:solidFill>
              </a:defRPr>
            </a:lvl1pPr>
            <a:lvl2pPr algn="ctr" indent="0" marL="457200">
              <a:buNone/>
              <a:defRPr>
                <a:solidFill>
                  <a:schemeClr val="tx1">
                    <a:tint val="75000"/>
                  </a:schemeClr>
                </a:solidFill>
              </a:defRPr>
            </a:lvl2pPr>
            <a:lvl3pPr algn="ctr" indent="0" marL="914400">
              <a:buNone/>
              <a:defRPr>
                <a:solidFill>
                  <a:schemeClr val="tx1">
                    <a:tint val="75000"/>
                  </a:schemeClr>
                </a:solidFill>
              </a:defRPr>
            </a:lvl3pPr>
            <a:lvl4pPr algn="ctr" indent="0" marL="1371600">
              <a:buNone/>
              <a:defRPr>
                <a:solidFill>
                  <a:schemeClr val="tx1">
                    <a:tint val="75000"/>
                  </a:schemeClr>
                </a:solidFill>
              </a:defRPr>
            </a:lvl4pPr>
            <a:lvl5pPr algn="ctr" indent="0" marL="1828800">
              <a:buNone/>
              <a:defRPr>
                <a:solidFill>
                  <a:schemeClr val="tx1">
                    <a:tint val="75000"/>
                  </a:schemeClr>
                </a:solidFill>
              </a:defRPr>
            </a:lvl5pPr>
            <a:lvl6pPr algn="ctr" indent="0" marL="2286000">
              <a:buNone/>
              <a:defRPr>
                <a:solidFill>
                  <a:schemeClr val="tx1">
                    <a:tint val="75000"/>
                  </a:schemeClr>
                </a:solidFill>
              </a:defRPr>
            </a:lvl6pPr>
            <a:lvl7pPr algn="ctr" indent="0" marL="2743200">
              <a:buNone/>
              <a:defRPr>
                <a:solidFill>
                  <a:schemeClr val="tx1">
                    <a:tint val="75000"/>
                  </a:schemeClr>
                </a:solidFill>
              </a:defRPr>
            </a:lvl7pPr>
            <a:lvl8pPr algn="ctr" indent="0" marL="3200400">
              <a:buNone/>
              <a:defRPr>
                <a:solidFill>
                  <a:schemeClr val="tx1">
                    <a:tint val="75000"/>
                  </a:schemeClr>
                </a:solidFill>
              </a:defRPr>
            </a:lvl8pPr>
            <a:lvl9pPr algn="ctr" indent="0" marL="3657600">
              <a:buNone/>
              <a:defRPr>
                <a:solidFill>
                  <a:schemeClr val="tx1">
                    <a:tint val="75000"/>
                  </a:schemeClr>
                </a:solidFill>
              </a:defRPr>
            </a:lvl9pPr>
          </a:lstStyle>
          <a:p>
            <a:r>
              <a:rPr altLang="en-US" lang="zh-CN" smtClean="0"/>
              <a:t>单击此处编辑母版副标题样式</a:t>
            </a:r>
            <a:endParaRPr altLang="en-US" lang="zh-CN"/>
          </a:p>
        </p:txBody>
      </p:sp>
      <p:sp>
        <p:nvSpPr>
          <p:cNvPr id="1048583" name="日期占位符 3"/>
          <p:cNvSpPr>
            <a:spLocks noGrp="1"/>
          </p:cNvSpPr>
          <p:nvPr>
            <p:ph type="dt" sz="half" idx="10"/>
          </p:nvPr>
        </p:nvSpPr>
        <p:spPr/>
        <p:txBody>
          <a:bodyPr/>
          <a:p>
            <a:fld id="{BB90F716-2850-4411-9A93-8812A6DC84A4}" type="datetimeFigureOut">
              <a:rPr altLang="en-US" lang="zh-CN" smtClean="0"/>
            </a:fld>
            <a:endParaRPr altLang="en-US" lang="zh-CN"/>
          </a:p>
        </p:txBody>
      </p:sp>
      <p:sp>
        <p:nvSpPr>
          <p:cNvPr id="1048584" name="页脚占位符 4"/>
          <p:cNvSpPr>
            <a:spLocks noGrp="1"/>
          </p:cNvSpPr>
          <p:nvPr>
            <p:ph type="ftr" sz="quarter" idx="11"/>
          </p:nvPr>
        </p:nvSpPr>
        <p:spPr/>
        <p:txBody>
          <a:bodyPr/>
          <a:p>
            <a:endParaRPr altLang="en-US" lang="zh-CN"/>
          </a:p>
        </p:txBody>
      </p:sp>
      <p:sp>
        <p:nvSpPr>
          <p:cNvPr id="1048585" name="灯片编号占位符 5"/>
          <p:cNvSpPr>
            <a:spLocks noGrp="1"/>
          </p:cNvSpPr>
          <p:nvPr>
            <p:ph type="sldNum" sz="quarter" idx="12"/>
          </p:nvPr>
        </p:nvSpPr>
        <p:spPr/>
        <p:txBody>
          <a:bodyPr/>
          <a:p>
            <a:fld id="{31CC3623-D4BB-4A72-82EB-74194FB11C60}" type="slidenum">
              <a:rPr altLang="en-US" lang="zh-CN" smtClean="0"/>
            </a:fld>
            <a:endParaRPr altLang="en-US" lang="zh-CN"/>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type="vertTx">
  <p:cSld name="标题和竖排文字">
    <p:spTree>
      <p:nvGrpSpPr>
        <p:cNvPr id="67" name=""/>
        <p:cNvGrpSpPr/>
        <p:nvPr/>
      </p:nvGrpSpPr>
      <p:grpSpPr>
        <a:xfrm>
          <a:off x="0" y="0"/>
          <a:ext cx="0" cy="0"/>
          <a:chOff x="0" y="0"/>
          <a:chExt cx="0" cy="0"/>
        </a:xfrm>
      </p:grpSpPr>
      <p:sp>
        <p:nvSpPr>
          <p:cNvPr id="1048710" name="标题 1"/>
          <p:cNvSpPr>
            <a:spLocks noGrp="1"/>
          </p:cNvSpPr>
          <p:nvPr>
            <p:ph type="title"/>
          </p:nvPr>
        </p:nvSpPr>
        <p:spPr/>
        <p:txBody>
          <a:bodyPr/>
          <a:p>
            <a:r>
              <a:rPr altLang="en-US" lang="zh-CN" smtClean="0"/>
              <a:t>单击此处编辑母版标题样式</a:t>
            </a:r>
            <a:endParaRPr altLang="en-US" lang="zh-CN"/>
          </a:p>
        </p:txBody>
      </p:sp>
      <p:sp>
        <p:nvSpPr>
          <p:cNvPr id="1048711" name="竖排文字占位符 2"/>
          <p:cNvSpPr>
            <a:spLocks noGrp="1"/>
          </p:cNvSpPr>
          <p:nvPr>
            <p:ph type="body" orient="vert" idx="1"/>
          </p:nvPr>
        </p:nvSpPr>
        <p:spPr/>
        <p:txBody>
          <a:bodyPr vert="eaVert"/>
          <a:p>
            <a:pPr lvl="0"/>
            <a:r>
              <a:rPr altLang="en-US" lang="zh-CN" smtClean="0"/>
              <a:t>单击此处编辑母版文本样式</a:t>
            </a:r>
            <a:endParaRPr altLang="en-US" lang="zh-CN" smtClean="0"/>
          </a:p>
          <a:p>
            <a:pPr lvl="1"/>
            <a:r>
              <a:rPr altLang="en-US" lang="zh-CN" smtClean="0"/>
              <a:t>第二级</a:t>
            </a:r>
            <a:endParaRPr altLang="en-US" lang="zh-CN" smtClean="0"/>
          </a:p>
          <a:p>
            <a:pPr lvl="2"/>
            <a:r>
              <a:rPr altLang="en-US" lang="zh-CN" smtClean="0"/>
              <a:t>第三级</a:t>
            </a:r>
            <a:endParaRPr altLang="en-US" lang="zh-CN" smtClean="0"/>
          </a:p>
          <a:p>
            <a:pPr lvl="3"/>
            <a:r>
              <a:rPr altLang="en-US" lang="zh-CN" smtClean="0"/>
              <a:t>第四级</a:t>
            </a:r>
            <a:endParaRPr altLang="en-US" lang="zh-CN" smtClean="0"/>
          </a:p>
          <a:p>
            <a:pPr lvl="4"/>
            <a:r>
              <a:rPr altLang="en-US" lang="zh-CN" smtClean="0"/>
              <a:t>第五级</a:t>
            </a:r>
            <a:endParaRPr altLang="en-US" lang="zh-CN"/>
          </a:p>
        </p:txBody>
      </p:sp>
      <p:sp>
        <p:nvSpPr>
          <p:cNvPr id="1048712" name="日期占位符 3"/>
          <p:cNvSpPr>
            <a:spLocks noGrp="1"/>
          </p:cNvSpPr>
          <p:nvPr>
            <p:ph type="dt" sz="half" idx="10"/>
          </p:nvPr>
        </p:nvSpPr>
        <p:spPr/>
        <p:txBody>
          <a:bodyPr/>
          <a:p>
            <a:fld id="{BB90F716-2850-4411-9A93-8812A6DC84A4}" type="datetimeFigureOut">
              <a:rPr altLang="en-US" lang="zh-CN" smtClean="0"/>
            </a:fld>
            <a:endParaRPr altLang="en-US" lang="zh-CN"/>
          </a:p>
        </p:txBody>
      </p:sp>
      <p:sp>
        <p:nvSpPr>
          <p:cNvPr id="1048713" name="页脚占位符 4"/>
          <p:cNvSpPr>
            <a:spLocks noGrp="1"/>
          </p:cNvSpPr>
          <p:nvPr>
            <p:ph type="ftr" sz="quarter" idx="11"/>
          </p:nvPr>
        </p:nvSpPr>
        <p:spPr/>
        <p:txBody>
          <a:bodyPr/>
          <a:p>
            <a:endParaRPr altLang="en-US" lang="zh-CN"/>
          </a:p>
        </p:txBody>
      </p:sp>
      <p:sp>
        <p:nvSpPr>
          <p:cNvPr id="1048714" name="灯片编号占位符 5"/>
          <p:cNvSpPr>
            <a:spLocks noGrp="1"/>
          </p:cNvSpPr>
          <p:nvPr>
            <p:ph type="sldNum" sz="quarter" idx="12"/>
          </p:nvPr>
        </p:nvSpPr>
        <p:spPr/>
        <p:txBody>
          <a:bodyPr/>
          <a:p>
            <a:fld id="{31CC3623-D4BB-4A72-82EB-74194FB11C60}" type="slidenum">
              <a:rPr altLang="en-US" lang="zh-CN" smtClean="0"/>
            </a:fld>
            <a:endParaRPr altLang="en-US" lang="zh-CN"/>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type="vertTitleAndTx">
  <p:cSld name="垂直排列标题与文本">
    <p:spTree>
      <p:nvGrpSpPr>
        <p:cNvPr id="64" name=""/>
        <p:cNvGrpSpPr/>
        <p:nvPr/>
      </p:nvGrpSpPr>
      <p:grpSpPr>
        <a:xfrm>
          <a:off x="0" y="0"/>
          <a:ext cx="0" cy="0"/>
          <a:chOff x="0" y="0"/>
          <a:chExt cx="0" cy="0"/>
        </a:xfrm>
      </p:grpSpPr>
      <p:sp>
        <p:nvSpPr>
          <p:cNvPr id="1048694" name="竖排标题 1"/>
          <p:cNvSpPr>
            <a:spLocks noGrp="1"/>
          </p:cNvSpPr>
          <p:nvPr>
            <p:ph type="title" orient="vert"/>
          </p:nvPr>
        </p:nvSpPr>
        <p:spPr>
          <a:xfrm>
            <a:off x="6629400" y="274638"/>
            <a:ext cx="2057400" cy="5851525"/>
          </a:xfrm>
        </p:spPr>
        <p:txBody>
          <a:bodyPr vert="eaVert"/>
          <a:p>
            <a:r>
              <a:rPr altLang="en-US" lang="zh-CN" smtClean="0"/>
              <a:t>单击此处编辑母版标题样式</a:t>
            </a:r>
            <a:endParaRPr altLang="en-US" lang="zh-CN"/>
          </a:p>
        </p:txBody>
      </p:sp>
      <p:sp>
        <p:nvSpPr>
          <p:cNvPr id="1048695" name="竖排文字占位符 2"/>
          <p:cNvSpPr>
            <a:spLocks noGrp="1"/>
          </p:cNvSpPr>
          <p:nvPr>
            <p:ph type="body" orient="vert" idx="1"/>
          </p:nvPr>
        </p:nvSpPr>
        <p:spPr>
          <a:xfrm>
            <a:off x="457200" y="274638"/>
            <a:ext cx="6019800" cy="5851525"/>
          </a:xfrm>
        </p:spPr>
        <p:txBody>
          <a:bodyPr vert="eaVert"/>
          <a:p>
            <a:pPr lvl="0"/>
            <a:r>
              <a:rPr altLang="en-US" lang="zh-CN" smtClean="0"/>
              <a:t>单击此处编辑母版文本样式</a:t>
            </a:r>
            <a:endParaRPr altLang="en-US" lang="zh-CN" smtClean="0"/>
          </a:p>
          <a:p>
            <a:pPr lvl="1"/>
            <a:r>
              <a:rPr altLang="en-US" lang="zh-CN" smtClean="0"/>
              <a:t>第二级</a:t>
            </a:r>
            <a:endParaRPr altLang="en-US" lang="zh-CN" smtClean="0"/>
          </a:p>
          <a:p>
            <a:pPr lvl="2"/>
            <a:r>
              <a:rPr altLang="en-US" lang="zh-CN" smtClean="0"/>
              <a:t>第三级</a:t>
            </a:r>
            <a:endParaRPr altLang="en-US" lang="zh-CN" smtClean="0"/>
          </a:p>
          <a:p>
            <a:pPr lvl="3"/>
            <a:r>
              <a:rPr altLang="en-US" lang="zh-CN" smtClean="0"/>
              <a:t>第四级</a:t>
            </a:r>
            <a:endParaRPr altLang="en-US" lang="zh-CN" smtClean="0"/>
          </a:p>
          <a:p>
            <a:pPr lvl="4"/>
            <a:r>
              <a:rPr altLang="en-US" lang="zh-CN" smtClean="0"/>
              <a:t>第五级</a:t>
            </a:r>
            <a:endParaRPr altLang="en-US" lang="zh-CN"/>
          </a:p>
        </p:txBody>
      </p:sp>
      <p:sp>
        <p:nvSpPr>
          <p:cNvPr id="1048696" name="日期占位符 3"/>
          <p:cNvSpPr>
            <a:spLocks noGrp="1"/>
          </p:cNvSpPr>
          <p:nvPr>
            <p:ph type="dt" sz="half" idx="10"/>
          </p:nvPr>
        </p:nvSpPr>
        <p:spPr/>
        <p:txBody>
          <a:bodyPr/>
          <a:p>
            <a:fld id="{BB90F716-2850-4411-9A93-8812A6DC84A4}" type="datetimeFigureOut">
              <a:rPr altLang="en-US" lang="zh-CN" smtClean="0"/>
            </a:fld>
            <a:endParaRPr altLang="en-US" lang="zh-CN"/>
          </a:p>
        </p:txBody>
      </p:sp>
      <p:sp>
        <p:nvSpPr>
          <p:cNvPr id="1048697" name="页脚占位符 4"/>
          <p:cNvSpPr>
            <a:spLocks noGrp="1"/>
          </p:cNvSpPr>
          <p:nvPr>
            <p:ph type="ftr" sz="quarter" idx="11"/>
          </p:nvPr>
        </p:nvSpPr>
        <p:spPr/>
        <p:txBody>
          <a:bodyPr/>
          <a:p>
            <a:endParaRPr altLang="en-US" lang="zh-CN"/>
          </a:p>
        </p:txBody>
      </p:sp>
      <p:sp>
        <p:nvSpPr>
          <p:cNvPr id="1048698" name="灯片编号占位符 5"/>
          <p:cNvSpPr>
            <a:spLocks noGrp="1"/>
          </p:cNvSpPr>
          <p:nvPr>
            <p:ph type="sldNum" sz="quarter" idx="12"/>
          </p:nvPr>
        </p:nvSpPr>
        <p:spPr/>
        <p:txBody>
          <a:bodyPr/>
          <a:p>
            <a:fld id="{31CC3623-D4BB-4A72-82EB-74194FB11C60}" type="slidenum">
              <a:rPr altLang="en-US" lang="zh-CN" smtClean="0"/>
            </a:fld>
            <a:endParaRPr altLang="en-US" lang="zh-CN"/>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type="obj">
  <p:cSld name="标题和内容">
    <p:spTree>
      <p:nvGrpSpPr>
        <p:cNvPr id="65" name=""/>
        <p:cNvGrpSpPr/>
        <p:nvPr/>
      </p:nvGrpSpPr>
      <p:grpSpPr>
        <a:xfrm>
          <a:off x="0" y="0"/>
          <a:ext cx="0" cy="0"/>
          <a:chOff x="0" y="0"/>
          <a:chExt cx="0" cy="0"/>
        </a:xfrm>
      </p:grpSpPr>
      <p:sp>
        <p:nvSpPr>
          <p:cNvPr id="1048699" name="标题 1"/>
          <p:cNvSpPr>
            <a:spLocks noGrp="1"/>
          </p:cNvSpPr>
          <p:nvPr>
            <p:ph type="title"/>
          </p:nvPr>
        </p:nvSpPr>
        <p:spPr/>
        <p:txBody>
          <a:bodyPr/>
          <a:p>
            <a:r>
              <a:rPr altLang="en-US" lang="zh-CN" smtClean="0"/>
              <a:t>单击此处编辑母版标题样式</a:t>
            </a:r>
            <a:endParaRPr altLang="en-US" lang="zh-CN"/>
          </a:p>
        </p:txBody>
      </p:sp>
      <p:sp>
        <p:nvSpPr>
          <p:cNvPr id="1048700" name="内容占位符 2"/>
          <p:cNvSpPr>
            <a:spLocks noGrp="1"/>
          </p:cNvSpPr>
          <p:nvPr>
            <p:ph idx="1"/>
          </p:nvPr>
        </p:nvSpPr>
        <p:spPr/>
        <p:txBody>
          <a:bodyPr/>
          <a:p>
            <a:pPr lvl="0"/>
            <a:r>
              <a:rPr altLang="en-US" lang="zh-CN" smtClean="0"/>
              <a:t>单击此处编辑母版文本样式</a:t>
            </a:r>
            <a:endParaRPr altLang="en-US" lang="zh-CN" smtClean="0"/>
          </a:p>
          <a:p>
            <a:pPr lvl="1"/>
            <a:r>
              <a:rPr altLang="en-US" lang="zh-CN" smtClean="0"/>
              <a:t>第二级</a:t>
            </a:r>
            <a:endParaRPr altLang="en-US" lang="zh-CN" smtClean="0"/>
          </a:p>
          <a:p>
            <a:pPr lvl="2"/>
            <a:r>
              <a:rPr altLang="en-US" lang="zh-CN" smtClean="0"/>
              <a:t>第三级</a:t>
            </a:r>
            <a:endParaRPr altLang="en-US" lang="zh-CN" smtClean="0"/>
          </a:p>
          <a:p>
            <a:pPr lvl="3"/>
            <a:r>
              <a:rPr altLang="en-US" lang="zh-CN" smtClean="0"/>
              <a:t>第四级</a:t>
            </a:r>
            <a:endParaRPr altLang="en-US" lang="zh-CN" smtClean="0"/>
          </a:p>
          <a:p>
            <a:pPr lvl="4"/>
            <a:r>
              <a:rPr altLang="en-US" lang="zh-CN" smtClean="0"/>
              <a:t>第五级</a:t>
            </a:r>
            <a:endParaRPr altLang="en-US" lang="zh-CN"/>
          </a:p>
        </p:txBody>
      </p:sp>
      <p:sp>
        <p:nvSpPr>
          <p:cNvPr id="1048701" name="日期占位符 3"/>
          <p:cNvSpPr>
            <a:spLocks noGrp="1"/>
          </p:cNvSpPr>
          <p:nvPr>
            <p:ph type="dt" sz="half" idx="10"/>
          </p:nvPr>
        </p:nvSpPr>
        <p:spPr/>
        <p:txBody>
          <a:bodyPr/>
          <a:p>
            <a:fld id="{BB90F716-2850-4411-9A93-8812A6DC84A4}" type="datetimeFigureOut">
              <a:rPr altLang="en-US" lang="zh-CN" smtClean="0"/>
            </a:fld>
            <a:endParaRPr altLang="en-US" lang="zh-CN"/>
          </a:p>
        </p:txBody>
      </p:sp>
      <p:sp>
        <p:nvSpPr>
          <p:cNvPr id="1048702" name="页脚占位符 4"/>
          <p:cNvSpPr>
            <a:spLocks noGrp="1"/>
          </p:cNvSpPr>
          <p:nvPr>
            <p:ph type="ftr" sz="quarter" idx="11"/>
          </p:nvPr>
        </p:nvSpPr>
        <p:spPr/>
        <p:txBody>
          <a:bodyPr/>
          <a:p>
            <a:endParaRPr altLang="en-US" lang="zh-CN"/>
          </a:p>
        </p:txBody>
      </p:sp>
      <p:sp>
        <p:nvSpPr>
          <p:cNvPr id="1048703" name="灯片编号占位符 5"/>
          <p:cNvSpPr>
            <a:spLocks noGrp="1"/>
          </p:cNvSpPr>
          <p:nvPr>
            <p:ph type="sldNum" sz="quarter" idx="12"/>
          </p:nvPr>
        </p:nvSpPr>
        <p:spPr/>
        <p:txBody>
          <a:bodyPr/>
          <a:p>
            <a:fld id="{31CC3623-D4BB-4A72-82EB-74194FB11C60}" type="slidenum">
              <a:rPr altLang="en-US" lang="zh-CN" smtClean="0"/>
            </a:fld>
            <a:endParaRPr altLang="en-US" lang="zh-CN"/>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type="secHead">
  <p:cSld name="节标题">
    <p:spTree>
      <p:nvGrpSpPr>
        <p:cNvPr id="68" name=""/>
        <p:cNvGrpSpPr/>
        <p:nvPr/>
      </p:nvGrpSpPr>
      <p:grpSpPr>
        <a:xfrm>
          <a:off x="0" y="0"/>
          <a:ext cx="0" cy="0"/>
          <a:chOff x="0" y="0"/>
          <a:chExt cx="0" cy="0"/>
        </a:xfrm>
      </p:grpSpPr>
      <p:sp>
        <p:nvSpPr>
          <p:cNvPr id="1048715" name="标题 1"/>
          <p:cNvSpPr>
            <a:spLocks noGrp="1"/>
          </p:cNvSpPr>
          <p:nvPr>
            <p:ph type="title"/>
          </p:nvPr>
        </p:nvSpPr>
        <p:spPr>
          <a:xfrm>
            <a:off x="722313" y="4406900"/>
            <a:ext cx="7772400" cy="1362075"/>
          </a:xfrm>
        </p:spPr>
        <p:txBody>
          <a:bodyPr anchor="t"/>
          <a:lstStyle>
            <a:lvl1pPr algn="l">
              <a:defRPr b="1" cap="all" sz="4000"/>
            </a:lvl1pPr>
          </a:lstStyle>
          <a:p>
            <a:r>
              <a:rPr altLang="en-US" lang="zh-CN" smtClean="0"/>
              <a:t>单击此处编辑母版标题样式</a:t>
            </a:r>
            <a:endParaRPr altLang="en-US" lang="zh-CN"/>
          </a:p>
        </p:txBody>
      </p:sp>
      <p:sp>
        <p:nvSpPr>
          <p:cNvPr id="1048716" name="文本占位符 2"/>
          <p:cNvSpPr>
            <a:spLocks noGrp="1"/>
          </p:cNvSpPr>
          <p:nvPr>
            <p:ph type="body" idx="1"/>
          </p:nvPr>
        </p:nvSpPr>
        <p:spPr>
          <a:xfrm>
            <a:off x="722313" y="2906713"/>
            <a:ext cx="7772400" cy="1500187"/>
          </a:xfrm>
        </p:spPr>
        <p:txBody>
          <a:bodyPr anchor="b"/>
          <a:lstStyle>
            <a:lvl1pPr indent="0" marL="0">
              <a:buNone/>
              <a:defRPr sz="2000">
                <a:solidFill>
                  <a:schemeClr val="tx1">
                    <a:tint val="75000"/>
                  </a:schemeClr>
                </a:solidFill>
              </a:defRPr>
            </a:lvl1pPr>
            <a:lvl2pPr indent="0" marL="457200">
              <a:buNone/>
              <a:defRPr sz="1800">
                <a:solidFill>
                  <a:schemeClr val="tx1">
                    <a:tint val="75000"/>
                  </a:schemeClr>
                </a:solidFill>
              </a:defRPr>
            </a:lvl2pPr>
            <a:lvl3pPr indent="0" marL="914400">
              <a:buNone/>
              <a:defRPr sz="1600">
                <a:solidFill>
                  <a:schemeClr val="tx1">
                    <a:tint val="75000"/>
                  </a:schemeClr>
                </a:solidFill>
              </a:defRPr>
            </a:lvl3pPr>
            <a:lvl4pPr indent="0" marL="1371600">
              <a:buNone/>
              <a:defRPr sz="1400">
                <a:solidFill>
                  <a:schemeClr val="tx1">
                    <a:tint val="75000"/>
                  </a:schemeClr>
                </a:solidFill>
              </a:defRPr>
            </a:lvl4pPr>
            <a:lvl5pPr indent="0" marL="1828800">
              <a:buNone/>
              <a:defRPr sz="1400">
                <a:solidFill>
                  <a:schemeClr val="tx1">
                    <a:tint val="75000"/>
                  </a:schemeClr>
                </a:solidFill>
              </a:defRPr>
            </a:lvl5pPr>
            <a:lvl6pPr indent="0" marL="2286000">
              <a:buNone/>
              <a:defRPr sz="1400">
                <a:solidFill>
                  <a:schemeClr val="tx1">
                    <a:tint val="75000"/>
                  </a:schemeClr>
                </a:solidFill>
              </a:defRPr>
            </a:lvl6pPr>
            <a:lvl7pPr indent="0" marL="2743200">
              <a:buNone/>
              <a:defRPr sz="1400">
                <a:solidFill>
                  <a:schemeClr val="tx1">
                    <a:tint val="75000"/>
                  </a:schemeClr>
                </a:solidFill>
              </a:defRPr>
            </a:lvl7pPr>
            <a:lvl8pPr indent="0" marL="3200400">
              <a:buNone/>
              <a:defRPr sz="1400">
                <a:solidFill>
                  <a:schemeClr val="tx1">
                    <a:tint val="75000"/>
                  </a:schemeClr>
                </a:solidFill>
              </a:defRPr>
            </a:lvl8pPr>
            <a:lvl9pPr indent="0" marL="3657600">
              <a:buNone/>
              <a:defRPr sz="1400">
                <a:solidFill>
                  <a:schemeClr val="tx1">
                    <a:tint val="75000"/>
                  </a:schemeClr>
                </a:solidFill>
              </a:defRPr>
            </a:lvl9pPr>
          </a:lstStyle>
          <a:p>
            <a:pPr lvl="0"/>
            <a:r>
              <a:rPr altLang="en-US" lang="zh-CN" smtClean="0"/>
              <a:t>单击此处编辑母版文本样式</a:t>
            </a:r>
            <a:endParaRPr altLang="en-US" lang="zh-CN" smtClean="0"/>
          </a:p>
        </p:txBody>
      </p:sp>
      <p:sp>
        <p:nvSpPr>
          <p:cNvPr id="1048717" name="日期占位符 3"/>
          <p:cNvSpPr>
            <a:spLocks noGrp="1"/>
          </p:cNvSpPr>
          <p:nvPr>
            <p:ph type="dt" sz="half" idx="10"/>
          </p:nvPr>
        </p:nvSpPr>
        <p:spPr/>
        <p:txBody>
          <a:bodyPr/>
          <a:p>
            <a:fld id="{BB90F716-2850-4411-9A93-8812A6DC84A4}" type="datetimeFigureOut">
              <a:rPr altLang="en-US" lang="zh-CN" smtClean="0"/>
            </a:fld>
            <a:endParaRPr altLang="en-US" lang="zh-CN"/>
          </a:p>
        </p:txBody>
      </p:sp>
      <p:sp>
        <p:nvSpPr>
          <p:cNvPr id="1048718" name="页脚占位符 4"/>
          <p:cNvSpPr>
            <a:spLocks noGrp="1"/>
          </p:cNvSpPr>
          <p:nvPr>
            <p:ph type="ftr" sz="quarter" idx="11"/>
          </p:nvPr>
        </p:nvSpPr>
        <p:spPr/>
        <p:txBody>
          <a:bodyPr/>
          <a:p>
            <a:endParaRPr altLang="en-US" lang="zh-CN"/>
          </a:p>
        </p:txBody>
      </p:sp>
      <p:sp>
        <p:nvSpPr>
          <p:cNvPr id="1048719" name="灯片编号占位符 5"/>
          <p:cNvSpPr>
            <a:spLocks noGrp="1"/>
          </p:cNvSpPr>
          <p:nvPr>
            <p:ph type="sldNum" sz="quarter" idx="12"/>
          </p:nvPr>
        </p:nvSpPr>
        <p:spPr/>
        <p:txBody>
          <a:bodyPr/>
          <a:p>
            <a:fld id="{31CC3623-D4BB-4A72-82EB-74194FB11C60}" type="slidenum">
              <a:rPr altLang="en-US" lang="zh-CN" smtClean="0"/>
            </a:fld>
            <a:endParaRPr altLang="en-US" lang="zh-CN"/>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type="twoObj">
  <p:cSld name="两栏内容">
    <p:spTree>
      <p:nvGrpSpPr>
        <p:cNvPr id="69" name=""/>
        <p:cNvGrpSpPr/>
        <p:nvPr/>
      </p:nvGrpSpPr>
      <p:grpSpPr>
        <a:xfrm>
          <a:off x="0" y="0"/>
          <a:ext cx="0" cy="0"/>
          <a:chOff x="0" y="0"/>
          <a:chExt cx="0" cy="0"/>
        </a:xfrm>
      </p:grpSpPr>
      <p:sp>
        <p:nvSpPr>
          <p:cNvPr id="1048720" name="标题 1"/>
          <p:cNvSpPr>
            <a:spLocks noGrp="1"/>
          </p:cNvSpPr>
          <p:nvPr>
            <p:ph type="title"/>
          </p:nvPr>
        </p:nvSpPr>
        <p:spPr/>
        <p:txBody>
          <a:bodyPr/>
          <a:p>
            <a:r>
              <a:rPr altLang="en-US" lang="zh-CN" smtClean="0"/>
              <a:t>单击此处编辑母版标题样式</a:t>
            </a:r>
            <a:endParaRPr altLang="en-US" lang="zh-CN"/>
          </a:p>
        </p:txBody>
      </p:sp>
      <p:sp>
        <p:nvSpPr>
          <p:cNvPr id="1048721"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altLang="en-US" lang="zh-CN" smtClean="0"/>
              <a:t>单击此处编辑母版文本样式</a:t>
            </a:r>
            <a:endParaRPr altLang="en-US" lang="zh-CN" smtClean="0"/>
          </a:p>
          <a:p>
            <a:pPr lvl="1"/>
            <a:r>
              <a:rPr altLang="en-US" lang="zh-CN" smtClean="0"/>
              <a:t>第二级</a:t>
            </a:r>
            <a:endParaRPr altLang="en-US" lang="zh-CN" smtClean="0"/>
          </a:p>
          <a:p>
            <a:pPr lvl="2"/>
            <a:r>
              <a:rPr altLang="en-US" lang="zh-CN" smtClean="0"/>
              <a:t>第三级</a:t>
            </a:r>
            <a:endParaRPr altLang="en-US" lang="zh-CN" smtClean="0"/>
          </a:p>
          <a:p>
            <a:pPr lvl="3"/>
            <a:r>
              <a:rPr altLang="en-US" lang="zh-CN" smtClean="0"/>
              <a:t>第四级</a:t>
            </a:r>
            <a:endParaRPr altLang="en-US" lang="zh-CN" smtClean="0"/>
          </a:p>
          <a:p>
            <a:pPr lvl="4"/>
            <a:r>
              <a:rPr altLang="en-US" lang="zh-CN" smtClean="0"/>
              <a:t>第五级</a:t>
            </a:r>
            <a:endParaRPr altLang="en-US" lang="zh-CN"/>
          </a:p>
        </p:txBody>
      </p:sp>
      <p:sp>
        <p:nvSpPr>
          <p:cNvPr id="1048722"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altLang="en-US" lang="zh-CN" smtClean="0"/>
              <a:t>单击此处编辑母版文本样式</a:t>
            </a:r>
            <a:endParaRPr altLang="en-US" lang="zh-CN" smtClean="0"/>
          </a:p>
          <a:p>
            <a:pPr lvl="1"/>
            <a:r>
              <a:rPr altLang="en-US" lang="zh-CN" smtClean="0"/>
              <a:t>第二级</a:t>
            </a:r>
            <a:endParaRPr altLang="en-US" lang="zh-CN" smtClean="0"/>
          </a:p>
          <a:p>
            <a:pPr lvl="2"/>
            <a:r>
              <a:rPr altLang="en-US" lang="zh-CN" smtClean="0"/>
              <a:t>第三级</a:t>
            </a:r>
            <a:endParaRPr altLang="en-US" lang="zh-CN" smtClean="0"/>
          </a:p>
          <a:p>
            <a:pPr lvl="3"/>
            <a:r>
              <a:rPr altLang="en-US" lang="zh-CN" smtClean="0"/>
              <a:t>第四级</a:t>
            </a:r>
            <a:endParaRPr altLang="en-US" lang="zh-CN" smtClean="0"/>
          </a:p>
          <a:p>
            <a:pPr lvl="4"/>
            <a:r>
              <a:rPr altLang="en-US" lang="zh-CN" smtClean="0"/>
              <a:t>第五级</a:t>
            </a:r>
            <a:endParaRPr altLang="en-US" lang="zh-CN"/>
          </a:p>
        </p:txBody>
      </p:sp>
      <p:sp>
        <p:nvSpPr>
          <p:cNvPr id="1048723" name="日期占位符 4"/>
          <p:cNvSpPr>
            <a:spLocks noGrp="1"/>
          </p:cNvSpPr>
          <p:nvPr>
            <p:ph type="dt" sz="half" idx="10"/>
          </p:nvPr>
        </p:nvSpPr>
        <p:spPr/>
        <p:txBody>
          <a:bodyPr/>
          <a:p>
            <a:fld id="{BB90F716-2850-4411-9A93-8812A6DC84A4}" type="datetimeFigureOut">
              <a:rPr altLang="en-US" lang="zh-CN" smtClean="0"/>
            </a:fld>
            <a:endParaRPr altLang="en-US" lang="zh-CN"/>
          </a:p>
        </p:txBody>
      </p:sp>
      <p:sp>
        <p:nvSpPr>
          <p:cNvPr id="1048724" name="页脚占位符 5"/>
          <p:cNvSpPr>
            <a:spLocks noGrp="1"/>
          </p:cNvSpPr>
          <p:nvPr>
            <p:ph type="ftr" sz="quarter" idx="11"/>
          </p:nvPr>
        </p:nvSpPr>
        <p:spPr/>
        <p:txBody>
          <a:bodyPr/>
          <a:p>
            <a:endParaRPr altLang="en-US" lang="zh-CN"/>
          </a:p>
        </p:txBody>
      </p:sp>
      <p:sp>
        <p:nvSpPr>
          <p:cNvPr id="1048725" name="灯片编号占位符 6"/>
          <p:cNvSpPr>
            <a:spLocks noGrp="1"/>
          </p:cNvSpPr>
          <p:nvPr>
            <p:ph type="sldNum" sz="quarter" idx="12"/>
          </p:nvPr>
        </p:nvSpPr>
        <p:spPr/>
        <p:txBody>
          <a:bodyPr/>
          <a:p>
            <a:fld id="{31CC3623-D4BB-4A72-82EB-74194FB11C60}" type="slidenum">
              <a:rPr altLang="en-US" lang="zh-CN" smtClean="0"/>
            </a:fld>
            <a:endParaRPr altLang="en-US" lang="zh-CN"/>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type="twoTxTwoObj">
  <p:cSld name="比较">
    <p:spTree>
      <p:nvGrpSpPr>
        <p:cNvPr id="70" name=""/>
        <p:cNvGrpSpPr/>
        <p:nvPr/>
      </p:nvGrpSpPr>
      <p:grpSpPr>
        <a:xfrm>
          <a:off x="0" y="0"/>
          <a:ext cx="0" cy="0"/>
          <a:chOff x="0" y="0"/>
          <a:chExt cx="0" cy="0"/>
        </a:xfrm>
      </p:grpSpPr>
      <p:sp>
        <p:nvSpPr>
          <p:cNvPr id="1048726" name="标题 1"/>
          <p:cNvSpPr>
            <a:spLocks noGrp="1"/>
          </p:cNvSpPr>
          <p:nvPr>
            <p:ph type="title"/>
          </p:nvPr>
        </p:nvSpPr>
        <p:spPr/>
        <p:txBody>
          <a:bodyPr/>
          <a:p>
            <a:r>
              <a:rPr altLang="en-US" lang="zh-CN" smtClean="0"/>
              <a:t>单击此处编辑母版标题样式</a:t>
            </a:r>
            <a:endParaRPr altLang="en-US" lang="zh-CN"/>
          </a:p>
        </p:txBody>
      </p:sp>
      <p:sp>
        <p:nvSpPr>
          <p:cNvPr id="1048727" name="文本占位符 2"/>
          <p:cNvSpPr>
            <a:spLocks noGrp="1"/>
          </p:cNvSpPr>
          <p:nvPr>
            <p:ph type="body" idx="1"/>
          </p:nvPr>
        </p:nvSpPr>
        <p:spPr>
          <a:xfrm>
            <a:off x="457200" y="1535113"/>
            <a:ext cx="4040188" cy="639762"/>
          </a:xfrm>
        </p:spPr>
        <p:txBody>
          <a:bodyPr anchor="b"/>
          <a:lstStyle>
            <a:lvl1pPr indent="0" marL="0">
              <a:buNone/>
              <a:defRPr b="1" sz="2400"/>
            </a:lvl1pPr>
            <a:lvl2pPr indent="0" marL="457200">
              <a:buNone/>
              <a:defRPr b="1" sz="2000"/>
            </a:lvl2pPr>
            <a:lvl3pPr indent="0" marL="914400">
              <a:buNone/>
              <a:defRPr b="1" sz="1800"/>
            </a:lvl3pPr>
            <a:lvl4pPr indent="0" marL="1371600">
              <a:buNone/>
              <a:defRPr b="1" sz="1600"/>
            </a:lvl4pPr>
            <a:lvl5pPr indent="0" marL="1828800">
              <a:buNone/>
              <a:defRPr b="1" sz="1600"/>
            </a:lvl5pPr>
            <a:lvl6pPr indent="0" marL="2286000">
              <a:buNone/>
              <a:defRPr b="1" sz="1600"/>
            </a:lvl6pPr>
            <a:lvl7pPr indent="0" marL="2743200">
              <a:buNone/>
              <a:defRPr b="1" sz="1600"/>
            </a:lvl7pPr>
            <a:lvl8pPr indent="0" marL="3200400">
              <a:buNone/>
              <a:defRPr b="1" sz="1600"/>
            </a:lvl8pPr>
            <a:lvl9pPr indent="0" marL="3657600">
              <a:buNone/>
              <a:defRPr b="1" sz="1600"/>
            </a:lvl9pPr>
          </a:lstStyle>
          <a:p>
            <a:pPr lvl="0"/>
            <a:r>
              <a:rPr altLang="en-US" lang="zh-CN" smtClean="0"/>
              <a:t>单击此处编辑母版文本样式</a:t>
            </a:r>
            <a:endParaRPr altLang="en-US" lang="zh-CN" smtClean="0"/>
          </a:p>
        </p:txBody>
      </p:sp>
      <p:sp>
        <p:nvSpPr>
          <p:cNvPr id="1048728"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altLang="en-US" lang="zh-CN" smtClean="0"/>
              <a:t>单击此处编辑母版文本样式</a:t>
            </a:r>
            <a:endParaRPr altLang="en-US" lang="zh-CN" smtClean="0"/>
          </a:p>
          <a:p>
            <a:pPr lvl="1"/>
            <a:r>
              <a:rPr altLang="en-US" lang="zh-CN" smtClean="0"/>
              <a:t>第二级</a:t>
            </a:r>
            <a:endParaRPr altLang="en-US" lang="zh-CN" smtClean="0"/>
          </a:p>
          <a:p>
            <a:pPr lvl="2"/>
            <a:r>
              <a:rPr altLang="en-US" lang="zh-CN" smtClean="0"/>
              <a:t>第三级</a:t>
            </a:r>
            <a:endParaRPr altLang="en-US" lang="zh-CN" smtClean="0"/>
          </a:p>
          <a:p>
            <a:pPr lvl="3"/>
            <a:r>
              <a:rPr altLang="en-US" lang="zh-CN" smtClean="0"/>
              <a:t>第四级</a:t>
            </a:r>
            <a:endParaRPr altLang="en-US" lang="zh-CN" smtClean="0"/>
          </a:p>
          <a:p>
            <a:pPr lvl="4"/>
            <a:r>
              <a:rPr altLang="en-US" lang="zh-CN" smtClean="0"/>
              <a:t>第五级</a:t>
            </a:r>
            <a:endParaRPr altLang="en-US" lang="zh-CN"/>
          </a:p>
        </p:txBody>
      </p:sp>
      <p:sp>
        <p:nvSpPr>
          <p:cNvPr id="1048729" name="文本占位符 4"/>
          <p:cNvSpPr>
            <a:spLocks noGrp="1"/>
          </p:cNvSpPr>
          <p:nvPr>
            <p:ph type="body" sz="quarter" idx="3"/>
          </p:nvPr>
        </p:nvSpPr>
        <p:spPr>
          <a:xfrm>
            <a:off x="4645025" y="1535113"/>
            <a:ext cx="4041775" cy="639762"/>
          </a:xfrm>
        </p:spPr>
        <p:txBody>
          <a:bodyPr anchor="b"/>
          <a:lstStyle>
            <a:lvl1pPr indent="0" marL="0">
              <a:buNone/>
              <a:defRPr b="1" sz="2400"/>
            </a:lvl1pPr>
            <a:lvl2pPr indent="0" marL="457200">
              <a:buNone/>
              <a:defRPr b="1" sz="2000"/>
            </a:lvl2pPr>
            <a:lvl3pPr indent="0" marL="914400">
              <a:buNone/>
              <a:defRPr b="1" sz="1800"/>
            </a:lvl3pPr>
            <a:lvl4pPr indent="0" marL="1371600">
              <a:buNone/>
              <a:defRPr b="1" sz="1600"/>
            </a:lvl4pPr>
            <a:lvl5pPr indent="0" marL="1828800">
              <a:buNone/>
              <a:defRPr b="1" sz="1600"/>
            </a:lvl5pPr>
            <a:lvl6pPr indent="0" marL="2286000">
              <a:buNone/>
              <a:defRPr b="1" sz="1600"/>
            </a:lvl6pPr>
            <a:lvl7pPr indent="0" marL="2743200">
              <a:buNone/>
              <a:defRPr b="1" sz="1600"/>
            </a:lvl7pPr>
            <a:lvl8pPr indent="0" marL="3200400">
              <a:buNone/>
              <a:defRPr b="1" sz="1600"/>
            </a:lvl8pPr>
            <a:lvl9pPr indent="0" marL="3657600">
              <a:buNone/>
              <a:defRPr b="1" sz="1600"/>
            </a:lvl9pPr>
          </a:lstStyle>
          <a:p>
            <a:pPr lvl="0"/>
            <a:r>
              <a:rPr altLang="en-US" lang="zh-CN" smtClean="0"/>
              <a:t>单击此处编辑母版文本样式</a:t>
            </a:r>
            <a:endParaRPr altLang="en-US" lang="zh-CN" smtClean="0"/>
          </a:p>
        </p:txBody>
      </p:sp>
      <p:sp>
        <p:nvSpPr>
          <p:cNvPr id="1048730"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altLang="en-US" lang="zh-CN" smtClean="0"/>
              <a:t>单击此处编辑母版文本样式</a:t>
            </a:r>
            <a:endParaRPr altLang="en-US" lang="zh-CN" smtClean="0"/>
          </a:p>
          <a:p>
            <a:pPr lvl="1"/>
            <a:r>
              <a:rPr altLang="en-US" lang="zh-CN" smtClean="0"/>
              <a:t>第二级</a:t>
            </a:r>
            <a:endParaRPr altLang="en-US" lang="zh-CN" smtClean="0"/>
          </a:p>
          <a:p>
            <a:pPr lvl="2"/>
            <a:r>
              <a:rPr altLang="en-US" lang="zh-CN" smtClean="0"/>
              <a:t>第三级</a:t>
            </a:r>
            <a:endParaRPr altLang="en-US" lang="zh-CN" smtClean="0"/>
          </a:p>
          <a:p>
            <a:pPr lvl="3"/>
            <a:r>
              <a:rPr altLang="en-US" lang="zh-CN" smtClean="0"/>
              <a:t>第四级</a:t>
            </a:r>
            <a:endParaRPr altLang="en-US" lang="zh-CN" smtClean="0"/>
          </a:p>
          <a:p>
            <a:pPr lvl="4"/>
            <a:r>
              <a:rPr altLang="en-US" lang="zh-CN" smtClean="0"/>
              <a:t>第五级</a:t>
            </a:r>
            <a:endParaRPr altLang="en-US" lang="zh-CN"/>
          </a:p>
        </p:txBody>
      </p:sp>
      <p:sp>
        <p:nvSpPr>
          <p:cNvPr id="1048731" name="日期占位符 6"/>
          <p:cNvSpPr>
            <a:spLocks noGrp="1"/>
          </p:cNvSpPr>
          <p:nvPr>
            <p:ph type="dt" sz="half" idx="10"/>
          </p:nvPr>
        </p:nvSpPr>
        <p:spPr/>
        <p:txBody>
          <a:bodyPr/>
          <a:p>
            <a:fld id="{BB90F716-2850-4411-9A93-8812A6DC84A4}" type="datetimeFigureOut">
              <a:rPr altLang="en-US" lang="zh-CN" smtClean="0"/>
            </a:fld>
            <a:endParaRPr altLang="en-US" lang="zh-CN"/>
          </a:p>
        </p:txBody>
      </p:sp>
      <p:sp>
        <p:nvSpPr>
          <p:cNvPr id="1048732" name="页脚占位符 7"/>
          <p:cNvSpPr>
            <a:spLocks noGrp="1"/>
          </p:cNvSpPr>
          <p:nvPr>
            <p:ph type="ftr" sz="quarter" idx="11"/>
          </p:nvPr>
        </p:nvSpPr>
        <p:spPr/>
        <p:txBody>
          <a:bodyPr/>
          <a:p>
            <a:endParaRPr altLang="en-US" lang="zh-CN"/>
          </a:p>
        </p:txBody>
      </p:sp>
      <p:sp>
        <p:nvSpPr>
          <p:cNvPr id="1048733" name="灯片编号占位符 8"/>
          <p:cNvSpPr>
            <a:spLocks noGrp="1"/>
          </p:cNvSpPr>
          <p:nvPr>
            <p:ph type="sldNum" sz="quarter" idx="12"/>
          </p:nvPr>
        </p:nvSpPr>
        <p:spPr/>
        <p:txBody>
          <a:bodyPr/>
          <a:p>
            <a:fld id="{31CC3623-D4BB-4A72-82EB-74194FB11C60}" type="slidenum">
              <a:rPr altLang="en-US" lang="zh-CN" smtClean="0"/>
            </a:fld>
            <a:endParaRPr altLang="en-US" lang="zh-CN"/>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type="titleOnly">
  <p:cSld name="仅标题">
    <p:spTree>
      <p:nvGrpSpPr>
        <p:cNvPr id="63" name=""/>
        <p:cNvGrpSpPr/>
        <p:nvPr/>
      </p:nvGrpSpPr>
      <p:grpSpPr>
        <a:xfrm>
          <a:off x="0" y="0"/>
          <a:ext cx="0" cy="0"/>
          <a:chOff x="0" y="0"/>
          <a:chExt cx="0" cy="0"/>
        </a:xfrm>
      </p:grpSpPr>
      <p:sp>
        <p:nvSpPr>
          <p:cNvPr id="1048690" name="标题 1"/>
          <p:cNvSpPr>
            <a:spLocks noGrp="1"/>
          </p:cNvSpPr>
          <p:nvPr>
            <p:ph type="title"/>
          </p:nvPr>
        </p:nvSpPr>
        <p:spPr/>
        <p:txBody>
          <a:bodyPr/>
          <a:p>
            <a:r>
              <a:rPr altLang="en-US" lang="zh-CN" smtClean="0"/>
              <a:t>单击此处编辑母版标题样式</a:t>
            </a:r>
            <a:endParaRPr altLang="en-US" lang="zh-CN"/>
          </a:p>
        </p:txBody>
      </p:sp>
      <p:sp>
        <p:nvSpPr>
          <p:cNvPr id="1048691" name="日期占位符 2"/>
          <p:cNvSpPr>
            <a:spLocks noGrp="1"/>
          </p:cNvSpPr>
          <p:nvPr>
            <p:ph type="dt" sz="half" idx="10"/>
          </p:nvPr>
        </p:nvSpPr>
        <p:spPr/>
        <p:txBody>
          <a:bodyPr/>
          <a:p>
            <a:fld id="{BB90F716-2850-4411-9A93-8812A6DC84A4}" type="datetimeFigureOut">
              <a:rPr altLang="en-US" lang="zh-CN" smtClean="0"/>
            </a:fld>
            <a:endParaRPr altLang="en-US" lang="zh-CN"/>
          </a:p>
        </p:txBody>
      </p:sp>
      <p:sp>
        <p:nvSpPr>
          <p:cNvPr id="1048692" name="页脚占位符 3"/>
          <p:cNvSpPr>
            <a:spLocks noGrp="1"/>
          </p:cNvSpPr>
          <p:nvPr>
            <p:ph type="ftr" sz="quarter" idx="11"/>
          </p:nvPr>
        </p:nvSpPr>
        <p:spPr/>
        <p:txBody>
          <a:bodyPr/>
          <a:p>
            <a:endParaRPr altLang="en-US" lang="zh-CN"/>
          </a:p>
        </p:txBody>
      </p:sp>
      <p:sp>
        <p:nvSpPr>
          <p:cNvPr id="1048693" name="灯片编号占位符 4"/>
          <p:cNvSpPr>
            <a:spLocks noGrp="1"/>
          </p:cNvSpPr>
          <p:nvPr>
            <p:ph type="sldNum" sz="quarter" idx="12"/>
          </p:nvPr>
        </p:nvSpPr>
        <p:spPr/>
        <p:txBody>
          <a:bodyPr/>
          <a:p>
            <a:fld id="{31CC3623-D4BB-4A72-82EB-74194FB11C60}" type="slidenum">
              <a:rPr altLang="en-US" lang="zh-CN" smtClean="0"/>
            </a:fld>
            <a:endParaRPr altLang="en-US" lang="zh-CN"/>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type="blank">
  <p:cSld name="空白">
    <p:spTree>
      <p:nvGrpSpPr>
        <p:cNvPr id="39" name=""/>
        <p:cNvGrpSpPr/>
        <p:nvPr/>
      </p:nvGrpSpPr>
      <p:grpSpPr>
        <a:xfrm>
          <a:off x="0" y="0"/>
          <a:ext cx="0" cy="0"/>
          <a:chOff x="0" y="0"/>
          <a:chExt cx="0" cy="0"/>
        </a:xfrm>
      </p:grpSpPr>
      <p:sp>
        <p:nvSpPr>
          <p:cNvPr id="1048589" name="日期占位符 1"/>
          <p:cNvSpPr>
            <a:spLocks noGrp="1"/>
          </p:cNvSpPr>
          <p:nvPr>
            <p:ph type="dt" sz="half" idx="10"/>
          </p:nvPr>
        </p:nvSpPr>
        <p:spPr/>
        <p:txBody>
          <a:bodyPr/>
          <a:p>
            <a:fld id="{BB90F716-2850-4411-9A93-8812A6DC84A4}" type="datetimeFigureOut">
              <a:rPr altLang="en-US" lang="zh-CN" smtClean="0"/>
            </a:fld>
            <a:endParaRPr altLang="en-US" lang="zh-CN"/>
          </a:p>
        </p:txBody>
      </p:sp>
      <p:sp>
        <p:nvSpPr>
          <p:cNvPr id="1048590" name="页脚占位符 2"/>
          <p:cNvSpPr>
            <a:spLocks noGrp="1"/>
          </p:cNvSpPr>
          <p:nvPr>
            <p:ph type="ftr" sz="quarter" idx="11"/>
          </p:nvPr>
        </p:nvSpPr>
        <p:spPr/>
        <p:txBody>
          <a:bodyPr/>
          <a:p>
            <a:endParaRPr altLang="en-US" lang="zh-CN"/>
          </a:p>
        </p:txBody>
      </p:sp>
      <p:sp>
        <p:nvSpPr>
          <p:cNvPr id="1048591" name="灯片编号占位符 3"/>
          <p:cNvSpPr>
            <a:spLocks noGrp="1"/>
          </p:cNvSpPr>
          <p:nvPr>
            <p:ph type="sldNum" sz="quarter" idx="12"/>
          </p:nvPr>
        </p:nvSpPr>
        <p:spPr/>
        <p:txBody>
          <a:bodyPr/>
          <a:p>
            <a:fld id="{31CC3623-D4BB-4A72-82EB-74194FB11C60}" type="slidenum">
              <a:rPr altLang="en-US" lang="zh-CN" smtClean="0"/>
            </a:fld>
            <a:endParaRPr altLang="en-US" lang="zh-CN"/>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type="objTx">
  <p:cSld name="内容与标题">
    <p:spTree>
      <p:nvGrpSpPr>
        <p:cNvPr id="71" name=""/>
        <p:cNvGrpSpPr/>
        <p:nvPr/>
      </p:nvGrpSpPr>
      <p:grpSpPr>
        <a:xfrm>
          <a:off x="0" y="0"/>
          <a:ext cx="0" cy="0"/>
          <a:chOff x="0" y="0"/>
          <a:chExt cx="0" cy="0"/>
        </a:xfrm>
      </p:grpSpPr>
      <p:sp>
        <p:nvSpPr>
          <p:cNvPr id="1048734" name="标题 1"/>
          <p:cNvSpPr>
            <a:spLocks noGrp="1"/>
          </p:cNvSpPr>
          <p:nvPr>
            <p:ph type="title"/>
          </p:nvPr>
        </p:nvSpPr>
        <p:spPr>
          <a:xfrm>
            <a:off x="457200" y="273050"/>
            <a:ext cx="3008313" cy="1162050"/>
          </a:xfrm>
        </p:spPr>
        <p:txBody>
          <a:bodyPr anchor="b"/>
          <a:lstStyle>
            <a:lvl1pPr algn="l">
              <a:defRPr b="1" sz="2000"/>
            </a:lvl1pPr>
          </a:lstStyle>
          <a:p>
            <a:r>
              <a:rPr altLang="en-US" lang="zh-CN" smtClean="0"/>
              <a:t>单击此处编辑母版标题样式</a:t>
            </a:r>
            <a:endParaRPr altLang="en-US" lang="zh-CN"/>
          </a:p>
        </p:txBody>
      </p:sp>
      <p:sp>
        <p:nvSpPr>
          <p:cNvPr id="1048735"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altLang="en-US" lang="zh-CN" smtClean="0"/>
              <a:t>单击此处编辑母版文本样式</a:t>
            </a:r>
            <a:endParaRPr altLang="en-US" lang="zh-CN" smtClean="0"/>
          </a:p>
          <a:p>
            <a:pPr lvl="1"/>
            <a:r>
              <a:rPr altLang="en-US" lang="zh-CN" smtClean="0"/>
              <a:t>第二级</a:t>
            </a:r>
            <a:endParaRPr altLang="en-US" lang="zh-CN" smtClean="0"/>
          </a:p>
          <a:p>
            <a:pPr lvl="2"/>
            <a:r>
              <a:rPr altLang="en-US" lang="zh-CN" smtClean="0"/>
              <a:t>第三级</a:t>
            </a:r>
            <a:endParaRPr altLang="en-US" lang="zh-CN" smtClean="0"/>
          </a:p>
          <a:p>
            <a:pPr lvl="3"/>
            <a:r>
              <a:rPr altLang="en-US" lang="zh-CN" smtClean="0"/>
              <a:t>第四级</a:t>
            </a:r>
            <a:endParaRPr altLang="en-US" lang="zh-CN" smtClean="0"/>
          </a:p>
          <a:p>
            <a:pPr lvl="4"/>
            <a:r>
              <a:rPr altLang="en-US" lang="zh-CN" smtClean="0"/>
              <a:t>第五级</a:t>
            </a:r>
            <a:endParaRPr altLang="en-US" lang="zh-CN"/>
          </a:p>
        </p:txBody>
      </p:sp>
      <p:sp>
        <p:nvSpPr>
          <p:cNvPr id="1048736" name="文本占位符 3"/>
          <p:cNvSpPr>
            <a:spLocks noGrp="1"/>
          </p:cNvSpPr>
          <p:nvPr>
            <p:ph type="body" sz="half" idx="2"/>
          </p:nvPr>
        </p:nvSpPr>
        <p:spPr>
          <a:xfrm>
            <a:off x="457200" y="1435100"/>
            <a:ext cx="3008313" cy="4691063"/>
          </a:xfrm>
        </p:spPr>
        <p:txBody>
          <a:bodyPr/>
          <a:lstStyle>
            <a:lvl1pPr indent="0" marL="0">
              <a:buNone/>
              <a:defRPr sz="1400"/>
            </a:lvl1pPr>
            <a:lvl2pPr indent="0" marL="457200">
              <a:buNone/>
              <a:defRPr sz="1200"/>
            </a:lvl2pPr>
            <a:lvl3pPr indent="0" marL="914400">
              <a:buNone/>
              <a:defRPr sz="1000"/>
            </a:lvl3pPr>
            <a:lvl4pPr indent="0" marL="1371600">
              <a:buNone/>
              <a:defRPr sz="900"/>
            </a:lvl4pPr>
            <a:lvl5pPr indent="0" marL="1828800">
              <a:buNone/>
              <a:defRPr sz="900"/>
            </a:lvl5pPr>
            <a:lvl6pPr indent="0" marL="2286000">
              <a:buNone/>
              <a:defRPr sz="900"/>
            </a:lvl6pPr>
            <a:lvl7pPr indent="0" marL="2743200">
              <a:buNone/>
              <a:defRPr sz="900"/>
            </a:lvl7pPr>
            <a:lvl8pPr indent="0" marL="3200400">
              <a:buNone/>
              <a:defRPr sz="900"/>
            </a:lvl8pPr>
            <a:lvl9pPr indent="0" marL="3657600">
              <a:buNone/>
              <a:defRPr sz="900"/>
            </a:lvl9pPr>
          </a:lstStyle>
          <a:p>
            <a:pPr lvl="0"/>
            <a:r>
              <a:rPr altLang="en-US" lang="zh-CN" smtClean="0"/>
              <a:t>单击此处编辑母版文本样式</a:t>
            </a:r>
            <a:endParaRPr altLang="en-US" lang="zh-CN" smtClean="0"/>
          </a:p>
        </p:txBody>
      </p:sp>
      <p:sp>
        <p:nvSpPr>
          <p:cNvPr id="1048737" name="日期占位符 4"/>
          <p:cNvSpPr>
            <a:spLocks noGrp="1"/>
          </p:cNvSpPr>
          <p:nvPr>
            <p:ph type="dt" sz="half" idx="10"/>
          </p:nvPr>
        </p:nvSpPr>
        <p:spPr/>
        <p:txBody>
          <a:bodyPr/>
          <a:p>
            <a:fld id="{BB90F716-2850-4411-9A93-8812A6DC84A4}" type="datetimeFigureOut">
              <a:rPr altLang="en-US" lang="zh-CN" smtClean="0"/>
            </a:fld>
            <a:endParaRPr altLang="en-US" lang="zh-CN"/>
          </a:p>
        </p:txBody>
      </p:sp>
      <p:sp>
        <p:nvSpPr>
          <p:cNvPr id="1048738" name="页脚占位符 5"/>
          <p:cNvSpPr>
            <a:spLocks noGrp="1"/>
          </p:cNvSpPr>
          <p:nvPr>
            <p:ph type="ftr" sz="quarter" idx="11"/>
          </p:nvPr>
        </p:nvSpPr>
        <p:spPr/>
        <p:txBody>
          <a:bodyPr/>
          <a:p>
            <a:endParaRPr altLang="en-US" lang="zh-CN"/>
          </a:p>
        </p:txBody>
      </p:sp>
      <p:sp>
        <p:nvSpPr>
          <p:cNvPr id="1048739" name="灯片编号占位符 6"/>
          <p:cNvSpPr>
            <a:spLocks noGrp="1"/>
          </p:cNvSpPr>
          <p:nvPr>
            <p:ph type="sldNum" sz="quarter" idx="12"/>
          </p:nvPr>
        </p:nvSpPr>
        <p:spPr/>
        <p:txBody>
          <a:bodyPr/>
          <a:p>
            <a:fld id="{31CC3623-D4BB-4A72-82EB-74194FB11C60}" type="slidenum">
              <a:rPr altLang="en-US" lang="zh-CN" smtClean="0"/>
            </a:fld>
            <a:endParaRPr altLang="en-US" lang="zh-CN"/>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type="picTx">
  <p:cSld name="图片与标题">
    <p:spTree>
      <p:nvGrpSpPr>
        <p:cNvPr id="66" name=""/>
        <p:cNvGrpSpPr/>
        <p:nvPr/>
      </p:nvGrpSpPr>
      <p:grpSpPr>
        <a:xfrm>
          <a:off x="0" y="0"/>
          <a:ext cx="0" cy="0"/>
          <a:chOff x="0" y="0"/>
          <a:chExt cx="0" cy="0"/>
        </a:xfrm>
      </p:grpSpPr>
      <p:sp>
        <p:nvSpPr>
          <p:cNvPr id="1048704" name="标题 1"/>
          <p:cNvSpPr>
            <a:spLocks noGrp="1"/>
          </p:cNvSpPr>
          <p:nvPr>
            <p:ph type="title"/>
          </p:nvPr>
        </p:nvSpPr>
        <p:spPr>
          <a:xfrm>
            <a:off x="1792288" y="4800600"/>
            <a:ext cx="5486400" cy="566738"/>
          </a:xfrm>
        </p:spPr>
        <p:txBody>
          <a:bodyPr anchor="b"/>
          <a:lstStyle>
            <a:lvl1pPr algn="l">
              <a:defRPr b="1" sz="2000"/>
            </a:lvl1pPr>
          </a:lstStyle>
          <a:p>
            <a:r>
              <a:rPr altLang="en-US" lang="zh-CN" smtClean="0"/>
              <a:t>单击此处编辑母版标题样式</a:t>
            </a:r>
            <a:endParaRPr altLang="en-US" lang="zh-CN"/>
          </a:p>
        </p:txBody>
      </p:sp>
      <p:sp>
        <p:nvSpPr>
          <p:cNvPr id="1048705" name="图片占位符 2"/>
          <p:cNvSpPr>
            <a:spLocks noGrp="1"/>
          </p:cNvSpPr>
          <p:nvPr>
            <p:ph type="pic" idx="1"/>
          </p:nvPr>
        </p:nvSpPr>
        <p:spPr>
          <a:xfrm>
            <a:off x="1792288" y="612775"/>
            <a:ext cx="5486400" cy="4114800"/>
          </a:xfrm>
        </p:spPr>
        <p:txBody>
          <a:bodyPr/>
          <a:lstStyle>
            <a:lvl1pPr indent="0" marL="0">
              <a:buNone/>
              <a:defRPr sz="3200"/>
            </a:lvl1pPr>
            <a:lvl2pPr indent="0" marL="457200">
              <a:buNone/>
              <a:defRPr sz="2800"/>
            </a:lvl2pPr>
            <a:lvl3pPr indent="0" marL="914400">
              <a:buNone/>
              <a:defRPr sz="2400"/>
            </a:lvl3pPr>
            <a:lvl4pPr indent="0" marL="1371600">
              <a:buNone/>
              <a:defRPr sz="2000"/>
            </a:lvl4pPr>
            <a:lvl5pPr indent="0" marL="1828800">
              <a:buNone/>
              <a:defRPr sz="2000"/>
            </a:lvl5pPr>
            <a:lvl6pPr indent="0" marL="2286000">
              <a:buNone/>
              <a:defRPr sz="2000"/>
            </a:lvl6pPr>
            <a:lvl7pPr indent="0" marL="2743200">
              <a:buNone/>
              <a:defRPr sz="2000"/>
            </a:lvl7pPr>
            <a:lvl8pPr indent="0" marL="3200400">
              <a:buNone/>
              <a:defRPr sz="2000"/>
            </a:lvl8pPr>
            <a:lvl9pPr indent="0" marL="3657600">
              <a:buNone/>
              <a:defRPr sz="2000"/>
            </a:lvl9pPr>
          </a:lstStyle>
          <a:p>
            <a:endParaRPr altLang="en-US" lang="zh-CN"/>
          </a:p>
        </p:txBody>
      </p:sp>
      <p:sp>
        <p:nvSpPr>
          <p:cNvPr id="1048706" name="文本占位符 3"/>
          <p:cNvSpPr>
            <a:spLocks noGrp="1"/>
          </p:cNvSpPr>
          <p:nvPr>
            <p:ph type="body" sz="half" idx="2"/>
          </p:nvPr>
        </p:nvSpPr>
        <p:spPr>
          <a:xfrm>
            <a:off x="1792288" y="5367338"/>
            <a:ext cx="5486400" cy="804862"/>
          </a:xfrm>
        </p:spPr>
        <p:txBody>
          <a:bodyPr/>
          <a:lstStyle>
            <a:lvl1pPr indent="0" marL="0">
              <a:buNone/>
              <a:defRPr sz="1400"/>
            </a:lvl1pPr>
            <a:lvl2pPr indent="0" marL="457200">
              <a:buNone/>
              <a:defRPr sz="1200"/>
            </a:lvl2pPr>
            <a:lvl3pPr indent="0" marL="914400">
              <a:buNone/>
              <a:defRPr sz="1000"/>
            </a:lvl3pPr>
            <a:lvl4pPr indent="0" marL="1371600">
              <a:buNone/>
              <a:defRPr sz="900"/>
            </a:lvl4pPr>
            <a:lvl5pPr indent="0" marL="1828800">
              <a:buNone/>
              <a:defRPr sz="900"/>
            </a:lvl5pPr>
            <a:lvl6pPr indent="0" marL="2286000">
              <a:buNone/>
              <a:defRPr sz="900"/>
            </a:lvl6pPr>
            <a:lvl7pPr indent="0" marL="2743200">
              <a:buNone/>
              <a:defRPr sz="900"/>
            </a:lvl7pPr>
            <a:lvl8pPr indent="0" marL="3200400">
              <a:buNone/>
              <a:defRPr sz="900"/>
            </a:lvl8pPr>
            <a:lvl9pPr indent="0" marL="3657600">
              <a:buNone/>
              <a:defRPr sz="900"/>
            </a:lvl9pPr>
          </a:lstStyle>
          <a:p>
            <a:pPr lvl="0"/>
            <a:r>
              <a:rPr altLang="en-US" lang="zh-CN" smtClean="0"/>
              <a:t>单击此处编辑母版文本样式</a:t>
            </a:r>
            <a:endParaRPr altLang="en-US" lang="zh-CN" smtClean="0"/>
          </a:p>
        </p:txBody>
      </p:sp>
      <p:sp>
        <p:nvSpPr>
          <p:cNvPr id="1048707" name="日期占位符 4"/>
          <p:cNvSpPr>
            <a:spLocks noGrp="1"/>
          </p:cNvSpPr>
          <p:nvPr>
            <p:ph type="dt" sz="half" idx="10"/>
          </p:nvPr>
        </p:nvSpPr>
        <p:spPr/>
        <p:txBody>
          <a:bodyPr/>
          <a:p>
            <a:fld id="{BB90F716-2850-4411-9A93-8812A6DC84A4}" type="datetimeFigureOut">
              <a:rPr altLang="en-US" lang="zh-CN" smtClean="0"/>
            </a:fld>
            <a:endParaRPr altLang="en-US" lang="zh-CN"/>
          </a:p>
        </p:txBody>
      </p:sp>
      <p:sp>
        <p:nvSpPr>
          <p:cNvPr id="1048708" name="页脚占位符 5"/>
          <p:cNvSpPr>
            <a:spLocks noGrp="1"/>
          </p:cNvSpPr>
          <p:nvPr>
            <p:ph type="ftr" sz="quarter" idx="11"/>
          </p:nvPr>
        </p:nvSpPr>
        <p:spPr/>
        <p:txBody>
          <a:bodyPr/>
          <a:p>
            <a:endParaRPr altLang="en-US" lang="zh-CN"/>
          </a:p>
        </p:txBody>
      </p:sp>
      <p:sp>
        <p:nvSpPr>
          <p:cNvPr id="1048709" name="灯片编号占位符 6"/>
          <p:cNvSpPr>
            <a:spLocks noGrp="1"/>
          </p:cNvSpPr>
          <p:nvPr>
            <p:ph type="sldNum" sz="quarter" idx="12"/>
          </p:nvPr>
        </p:nvSpPr>
        <p:spPr/>
        <p:txBody>
          <a:bodyPr/>
          <a:p>
            <a:fld id="{31CC3623-D4BB-4A72-82EB-74194FB11C60}" type="slidenum">
              <a:rPr altLang="en-US" lang="zh-CN" smtClean="0"/>
            </a:fld>
            <a:endParaRPr altLang="en-US" lang="zh-CN"/>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 Id="rId11" Type="http://schemas.openxmlformats.org/officeDocument/2006/relationships/slideLayout" Target="../slideLayouts/slideLayout11.xml"/><Relationship Id="rId12"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1" name=""/>
        <p:cNvGrpSpPr/>
        <p:nvPr/>
      </p:nvGrpSpPr>
      <p:grpSpPr>
        <a:xfrm>
          <a:off x="0" y="0"/>
          <a:ext cx="0" cy="0"/>
          <a:chOff x="0" y="0"/>
          <a:chExt cx="0" cy="0"/>
        </a:xfrm>
      </p:grpSpPr>
      <p:sp>
        <p:nvSpPr>
          <p:cNvPr id="1048576" name="标题占位符 1"/>
          <p:cNvSpPr>
            <a:spLocks noGrp="1"/>
          </p:cNvSpPr>
          <p:nvPr>
            <p:ph type="title"/>
          </p:nvPr>
        </p:nvSpPr>
        <p:spPr>
          <a:xfrm>
            <a:off x="457200" y="274638"/>
            <a:ext cx="8229600" cy="1143000"/>
          </a:xfrm>
          <a:prstGeom prst="rect"/>
        </p:spPr>
        <p:txBody>
          <a:bodyPr anchor="ctr" bIns="45720" lIns="91440" rIns="91440" rtlCol="0" tIns="45720" vert="horz">
            <a:normAutofit/>
          </a:bodyPr>
          <a:p>
            <a:r>
              <a:rPr altLang="en-US" lang="zh-CN" smtClean="0"/>
              <a:t>单击此处编辑母版标题样式</a:t>
            </a:r>
            <a:endParaRPr altLang="en-US" lang="zh-CN"/>
          </a:p>
        </p:txBody>
      </p:sp>
      <p:sp>
        <p:nvSpPr>
          <p:cNvPr id="1048577" name="文本占位符 2"/>
          <p:cNvSpPr>
            <a:spLocks noGrp="1"/>
          </p:cNvSpPr>
          <p:nvPr>
            <p:ph type="body" idx="1"/>
          </p:nvPr>
        </p:nvSpPr>
        <p:spPr>
          <a:xfrm>
            <a:off x="457200" y="1600200"/>
            <a:ext cx="8229600" cy="4525963"/>
          </a:xfrm>
          <a:prstGeom prst="rect"/>
        </p:spPr>
        <p:txBody>
          <a:bodyPr bIns="45720" lIns="91440" rIns="91440" rtlCol="0" tIns="45720" vert="horz">
            <a:normAutofit/>
          </a:bodyPr>
          <a:p>
            <a:pPr lvl="0"/>
            <a:r>
              <a:rPr altLang="en-US" lang="zh-CN" smtClean="0"/>
              <a:t>单击此处编辑母版文本样式</a:t>
            </a:r>
            <a:endParaRPr altLang="en-US" lang="zh-CN" smtClean="0"/>
          </a:p>
          <a:p>
            <a:pPr lvl="1"/>
            <a:r>
              <a:rPr altLang="en-US" lang="zh-CN" smtClean="0"/>
              <a:t>第二级</a:t>
            </a:r>
            <a:endParaRPr altLang="en-US" lang="zh-CN" smtClean="0"/>
          </a:p>
          <a:p>
            <a:pPr lvl="2"/>
            <a:r>
              <a:rPr altLang="en-US" lang="zh-CN" smtClean="0"/>
              <a:t>第三级</a:t>
            </a:r>
            <a:endParaRPr altLang="en-US" lang="zh-CN" smtClean="0"/>
          </a:p>
          <a:p>
            <a:pPr lvl="3"/>
            <a:r>
              <a:rPr altLang="en-US" lang="zh-CN" smtClean="0"/>
              <a:t>第四级</a:t>
            </a:r>
            <a:endParaRPr altLang="en-US" lang="zh-CN" smtClean="0"/>
          </a:p>
          <a:p>
            <a:pPr lvl="4"/>
            <a:r>
              <a:rPr altLang="en-US" lang="zh-CN" smtClean="0"/>
              <a:t>第五级</a:t>
            </a:r>
            <a:endParaRPr altLang="en-US" lang="zh-CN"/>
          </a:p>
        </p:txBody>
      </p:sp>
      <p:sp>
        <p:nvSpPr>
          <p:cNvPr id="1048578" name="日期占位符 3"/>
          <p:cNvSpPr>
            <a:spLocks noGrp="1"/>
          </p:cNvSpPr>
          <p:nvPr>
            <p:ph type="dt" sz="half" idx="2"/>
          </p:nvPr>
        </p:nvSpPr>
        <p:spPr>
          <a:xfrm>
            <a:off x="457200" y="6356350"/>
            <a:ext cx="2133600" cy="365125"/>
          </a:xfrm>
          <a:prstGeom prst="rect"/>
        </p:spPr>
        <p:txBody>
          <a:bodyPr anchor="ctr" bIns="45720" lIns="91440" rIns="91440" rtlCol="0" tIns="45720" vert="horz"/>
          <a:lstStyle>
            <a:lvl1pPr algn="l">
              <a:defRPr sz="1200">
                <a:solidFill>
                  <a:schemeClr val="tx1">
                    <a:tint val="75000"/>
                  </a:schemeClr>
                </a:solidFill>
              </a:defRPr>
            </a:lvl1pPr>
          </a:lstStyle>
          <a:p>
            <a:fld id="{BB90F716-2850-4411-9A93-8812A6DC84A4}" type="datetimeFigureOut">
              <a:rPr altLang="en-US" lang="zh-CN" smtClean="0"/>
            </a:fld>
            <a:endParaRPr altLang="en-US" lang="zh-CN"/>
          </a:p>
        </p:txBody>
      </p:sp>
      <p:sp>
        <p:nvSpPr>
          <p:cNvPr id="1048579" name="页脚占位符 4"/>
          <p:cNvSpPr>
            <a:spLocks noGrp="1"/>
          </p:cNvSpPr>
          <p:nvPr>
            <p:ph type="ftr" sz="quarter" idx="3"/>
          </p:nvPr>
        </p:nvSpPr>
        <p:spPr>
          <a:xfrm>
            <a:off x="3124200" y="6356350"/>
            <a:ext cx="2895600" cy="365125"/>
          </a:xfrm>
          <a:prstGeom prst="rect"/>
        </p:spPr>
        <p:txBody>
          <a:bodyPr anchor="ctr" bIns="45720" lIns="91440" rIns="91440" rtlCol="0" tIns="45720" vert="horz"/>
          <a:lstStyle>
            <a:lvl1pPr algn="ctr">
              <a:defRPr sz="1200">
                <a:solidFill>
                  <a:schemeClr val="tx1">
                    <a:tint val="75000"/>
                  </a:schemeClr>
                </a:solidFill>
              </a:defRPr>
            </a:lvl1pPr>
          </a:lstStyle>
          <a:p>
            <a:endParaRPr altLang="en-US" lang="zh-CN"/>
          </a:p>
        </p:txBody>
      </p:sp>
      <p:sp>
        <p:nvSpPr>
          <p:cNvPr id="1048580" name="灯片编号占位符 5"/>
          <p:cNvSpPr>
            <a:spLocks noGrp="1"/>
          </p:cNvSpPr>
          <p:nvPr>
            <p:ph type="sldNum" sz="quarter" idx="4"/>
          </p:nvPr>
        </p:nvSpPr>
        <p:spPr>
          <a:xfrm>
            <a:off x="6553200" y="6356350"/>
            <a:ext cx="2133600" cy="365125"/>
          </a:xfrm>
          <a:prstGeom prst="rect"/>
        </p:spPr>
        <p:txBody>
          <a:bodyPr anchor="ctr" bIns="45720" lIns="91440" rIns="91440" rtlCol="0" tIns="45720" vert="horz"/>
          <a:lstStyle>
            <a:lvl1pPr algn="r">
              <a:defRPr sz="1200">
                <a:solidFill>
                  <a:schemeClr val="tx1">
                    <a:tint val="75000"/>
                  </a:schemeClr>
                </a:solidFill>
              </a:defRPr>
            </a:lvl1pPr>
          </a:lstStyle>
          <a:p>
            <a:fld id="{31CC3623-D4BB-4A72-82EB-74194FB11C60}" type="slidenum">
              <a:rPr altLang="en-US" lang="zh-CN" smtClean="0"/>
            </a:fld>
            <a:endParaRPr altLang="en-US" lang="zh-CN"/>
          </a:p>
        </p:txBody>
      </p:sp>
    </p:spTree>
  </p:cSld>
  <p:clrMap accent1="accent1" accent2="accent2" accent3="accent3" accent4="accent4" accent5="accent5" accent6="accent6" bg1="lt1" bg2="lt2" tx1="dk1" tx2="dk2"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eaLnBrk="1" hangingPunct="1" latinLnBrk="0" rtl="0">
        <a:spcBef>
          <a:spcPct val="0"/>
        </a:spcBef>
        <a:buNone/>
        <a:defRPr sz="4400" kern="1200">
          <a:solidFill>
            <a:schemeClr val="tx1"/>
          </a:solidFill>
          <a:latin typeface="+mj-lt"/>
          <a:ea typeface="+mj-ea"/>
          <a:cs typeface="+mj-cs"/>
        </a:defRPr>
      </a:lvl1pPr>
    </p:titleStyle>
    <p:bodyStyle>
      <a:lvl1pPr algn="l" defTabSz="914400" eaLnBrk="1" hangingPunct="1" indent="-342900" latinLnBrk="0" marL="342900" rtl="0">
        <a:spcBef>
          <a:spcPct val="20000"/>
        </a:spcBef>
        <a:buFont typeface="Arial" panose="020B0604020202020204" pitchFamily="34" charset="0"/>
        <a:buChar char="•"/>
        <a:defRPr sz="3200" kern="1200">
          <a:solidFill>
            <a:schemeClr val="tx1"/>
          </a:solidFill>
          <a:latin typeface="+mn-lt"/>
          <a:ea typeface="+mn-ea"/>
          <a:cs typeface="+mn-cs"/>
        </a:defRPr>
      </a:lvl1pPr>
      <a:lvl2pPr algn="l" defTabSz="914400" eaLnBrk="1" hangingPunct="1" indent="-285750" latinLnBrk="0" marL="742950" rtl="0">
        <a:spcBef>
          <a:spcPct val="20000"/>
        </a:spcBef>
        <a:buFont typeface="Arial" panose="020B0604020202020204" pitchFamily="34" charset="0"/>
        <a:buChar char="–"/>
        <a:defRPr sz="2800" kern="1200">
          <a:solidFill>
            <a:schemeClr val="tx1"/>
          </a:solidFill>
          <a:latin typeface="+mn-lt"/>
          <a:ea typeface="+mn-ea"/>
          <a:cs typeface="+mn-cs"/>
        </a:defRPr>
      </a:lvl2pPr>
      <a:lvl3pPr algn="l" defTabSz="914400" eaLnBrk="1" hangingPunct="1" indent="-228600" latinLnBrk="0" marL="1143000" rtl="0">
        <a:spcBef>
          <a:spcPct val="20000"/>
        </a:spcBef>
        <a:buFont typeface="Arial" panose="020B0604020202020204" pitchFamily="34" charset="0"/>
        <a:buChar char="•"/>
        <a:defRPr sz="2400" kern="1200">
          <a:solidFill>
            <a:schemeClr val="tx1"/>
          </a:solidFill>
          <a:latin typeface="+mn-lt"/>
          <a:ea typeface="+mn-ea"/>
          <a:cs typeface="+mn-cs"/>
        </a:defRPr>
      </a:lvl3pPr>
      <a:lvl4pPr algn="l" defTabSz="914400" eaLnBrk="1" hangingPunct="1" indent="-228600" latinLnBrk="0" marL="1600200" rtl="0">
        <a:spcBef>
          <a:spcPct val="20000"/>
        </a:spcBef>
        <a:buFont typeface="Arial" panose="020B0604020202020204" pitchFamily="34" charset="0"/>
        <a:buChar char="–"/>
        <a:defRPr sz="2000" kern="1200">
          <a:solidFill>
            <a:schemeClr val="tx1"/>
          </a:solidFill>
          <a:latin typeface="+mn-lt"/>
          <a:ea typeface="+mn-ea"/>
          <a:cs typeface="+mn-cs"/>
        </a:defRPr>
      </a:lvl4pPr>
      <a:lvl5pPr algn="l" defTabSz="914400" eaLnBrk="1" hangingPunct="1" indent="-228600" latinLnBrk="0" marL="2057400" rtl="0">
        <a:spcBef>
          <a:spcPct val="20000"/>
        </a:spcBef>
        <a:buFont typeface="Arial" panose="020B0604020202020204" pitchFamily="34" charset="0"/>
        <a:buChar char="»"/>
        <a:defRPr sz="2000" kern="1200">
          <a:solidFill>
            <a:schemeClr val="tx1"/>
          </a:solidFill>
          <a:latin typeface="+mn-lt"/>
          <a:ea typeface="+mn-ea"/>
          <a:cs typeface="+mn-cs"/>
        </a:defRPr>
      </a:lvl5pPr>
      <a:lvl6pPr algn="l" defTabSz="914400" eaLnBrk="1" hangingPunct="1" indent="-228600" latinLnBrk="0" marL="2514600" rtl="0">
        <a:spcBef>
          <a:spcPct val="20000"/>
        </a:spcBef>
        <a:buFont typeface="Arial" panose="020B0604020202020204" pitchFamily="34" charset="0"/>
        <a:buChar char="•"/>
        <a:defRPr sz="2000" kern="1200">
          <a:solidFill>
            <a:schemeClr val="tx1"/>
          </a:solidFill>
          <a:latin typeface="+mn-lt"/>
          <a:ea typeface="+mn-ea"/>
          <a:cs typeface="+mn-cs"/>
        </a:defRPr>
      </a:lvl6pPr>
      <a:lvl7pPr algn="l" defTabSz="914400" eaLnBrk="1" hangingPunct="1" indent="-228600" latinLnBrk="0" marL="2971800" rtl="0">
        <a:spcBef>
          <a:spcPct val="20000"/>
        </a:spcBef>
        <a:buFont typeface="Arial" panose="020B0604020202020204" pitchFamily="34" charset="0"/>
        <a:buChar char="•"/>
        <a:defRPr sz="2000" kern="1200">
          <a:solidFill>
            <a:schemeClr val="tx1"/>
          </a:solidFill>
          <a:latin typeface="+mn-lt"/>
          <a:ea typeface="+mn-ea"/>
          <a:cs typeface="+mn-cs"/>
        </a:defRPr>
      </a:lvl7pPr>
      <a:lvl8pPr algn="l" defTabSz="914400" eaLnBrk="1" hangingPunct="1" indent="-228600" latinLnBrk="0" marL="3429000" rtl="0">
        <a:spcBef>
          <a:spcPct val="20000"/>
        </a:spcBef>
        <a:buFont typeface="Arial" panose="020B0604020202020204" pitchFamily="34" charset="0"/>
        <a:buChar char="•"/>
        <a:defRPr sz="2000" kern="1200">
          <a:solidFill>
            <a:schemeClr val="tx1"/>
          </a:solidFill>
          <a:latin typeface="+mn-lt"/>
          <a:ea typeface="+mn-ea"/>
          <a:cs typeface="+mn-cs"/>
        </a:defRPr>
      </a:lvl8pPr>
      <a:lvl9pPr algn="l" defTabSz="914400" eaLnBrk="1" hangingPunct="1" indent="-228600" latinLnBrk="0" marL="3886200" rtl="0">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algn="l" defTabSz="914400" eaLnBrk="1" hangingPunct="1" latinLnBrk="0" marL="0" rtl="0">
        <a:defRPr sz="1800" kern="1200">
          <a:solidFill>
            <a:schemeClr val="tx1"/>
          </a:solidFill>
          <a:latin typeface="+mn-lt"/>
          <a:ea typeface="+mn-ea"/>
          <a:cs typeface="+mn-cs"/>
        </a:defRPr>
      </a:lvl1pPr>
      <a:lvl2pPr algn="l" defTabSz="914400" eaLnBrk="1" hangingPunct="1" latinLnBrk="0" marL="457200" rtl="0">
        <a:defRPr sz="1800" kern="1200">
          <a:solidFill>
            <a:schemeClr val="tx1"/>
          </a:solidFill>
          <a:latin typeface="+mn-lt"/>
          <a:ea typeface="+mn-ea"/>
          <a:cs typeface="+mn-cs"/>
        </a:defRPr>
      </a:lvl2pPr>
      <a:lvl3pPr algn="l" defTabSz="914400" eaLnBrk="1" hangingPunct="1" latinLnBrk="0" marL="914400" rtl="0">
        <a:defRPr sz="1800" kern="1200">
          <a:solidFill>
            <a:schemeClr val="tx1"/>
          </a:solidFill>
          <a:latin typeface="+mn-lt"/>
          <a:ea typeface="+mn-ea"/>
          <a:cs typeface="+mn-cs"/>
        </a:defRPr>
      </a:lvl3pPr>
      <a:lvl4pPr algn="l" defTabSz="914400" eaLnBrk="1" hangingPunct="1" latinLnBrk="0" marL="1371600" rtl="0">
        <a:defRPr sz="1800" kern="1200">
          <a:solidFill>
            <a:schemeClr val="tx1"/>
          </a:solidFill>
          <a:latin typeface="+mn-lt"/>
          <a:ea typeface="+mn-ea"/>
          <a:cs typeface="+mn-cs"/>
        </a:defRPr>
      </a:lvl4pPr>
      <a:lvl5pPr algn="l" defTabSz="914400" eaLnBrk="1" hangingPunct="1" latinLnBrk="0" marL="1828800" rtl="0">
        <a:defRPr sz="1800" kern="1200">
          <a:solidFill>
            <a:schemeClr val="tx1"/>
          </a:solidFill>
          <a:latin typeface="+mn-lt"/>
          <a:ea typeface="+mn-ea"/>
          <a:cs typeface="+mn-cs"/>
        </a:defRPr>
      </a:lvl5pPr>
      <a:lvl6pPr algn="l" defTabSz="914400" eaLnBrk="1" hangingPunct="1" latinLnBrk="0" marL="2286000" rtl="0">
        <a:defRPr sz="1800" kern="1200">
          <a:solidFill>
            <a:schemeClr val="tx1"/>
          </a:solidFill>
          <a:latin typeface="+mn-lt"/>
          <a:ea typeface="+mn-ea"/>
          <a:cs typeface="+mn-cs"/>
        </a:defRPr>
      </a:lvl6pPr>
      <a:lvl7pPr algn="l" defTabSz="914400" eaLnBrk="1" hangingPunct="1" latinLnBrk="0" marL="2743200" rtl="0">
        <a:defRPr sz="1800" kern="1200">
          <a:solidFill>
            <a:schemeClr val="tx1"/>
          </a:solidFill>
          <a:latin typeface="+mn-lt"/>
          <a:ea typeface="+mn-ea"/>
          <a:cs typeface="+mn-cs"/>
        </a:defRPr>
      </a:lvl7pPr>
      <a:lvl8pPr algn="l" defTabSz="914400" eaLnBrk="1" hangingPunct="1" latinLnBrk="0" marL="3200400" rtl="0">
        <a:defRPr sz="1800" kern="1200">
          <a:solidFill>
            <a:schemeClr val="tx1"/>
          </a:solidFill>
          <a:latin typeface="+mn-lt"/>
          <a:ea typeface="+mn-ea"/>
          <a:cs typeface="+mn-cs"/>
        </a:defRPr>
      </a:lvl8pPr>
      <a:lvl9pPr algn="l" defTabSz="914400" eaLnBrk="1" hangingPunct="1" latinLnBrk="0" marL="3657600" rtl="0">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image" Target="../media/image1.png"/><Relationship Id="rId2" Type="http://schemas.openxmlformats.org/officeDocument/2006/relationships/audio" Target="file:///D:\mp3\&#22826;&#26497;%20-%20&#21476;&#29748;.mp3" TargetMode="External"/><Relationship Id="rId3" Type="http://schemas.microsoft.com/office/2007/relationships/media" Target="file:///D:\mp3\&#22826;&#26497;%20-%20&#21476;&#29748;.mp3" TargetMode="External"/><Relationship Id="rId4" Type="http://schemas.openxmlformats.org/officeDocument/2006/relationships/image" Target="../media/image2.png"/><Relationship Id="rId5"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image" Target="../media/image3.jpeg"/><Relationship Id="rId2"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image" Target="../media/image6.jpeg"/><Relationship Id="rId2"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image" Target="../media/image8.jpeg"/><Relationship Id="rId2" Type="http://schemas.openxmlformats.org/officeDocument/2006/relationships/image" Target="../media/image9.jpeg"/><Relationship Id="rId3"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image" Target="../media/image3.jpeg"/><Relationship Id="rId2"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image" Target="../media/image10.gif"/><Relationship Id="rId2" Type="http://schemas.openxmlformats.org/officeDocument/2006/relationships/audio" Target="file:///D:\mp3\&#36731;&#38899;&#20048;%20-%20&#31481;&#26519;&#28145;&#22788;.mp3" TargetMode="External"/><Relationship Id="rId3" Type="http://schemas.microsoft.com/office/2007/relationships/media" Target="file:///D:\mp3\&#36731;&#38899;&#20048;%20-%20&#31481;&#26519;&#28145;&#22788;.mp3" TargetMode="External"/><Relationship Id="rId4" Type="http://schemas.openxmlformats.org/officeDocument/2006/relationships/image" Target="../media/image11.png"/><Relationship Id="rId5"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image" Target="../media/image3.jpeg"/><Relationship Id="rId2"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image" Target="../media/image3.jpeg"/><Relationship Id="rId2"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image" Target="../media/image3.jpeg"/><Relationship Id="rId2"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image" Target="../media/image3.jpeg"/><Relationship Id="rId2"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image" Target="../media/image3.jpeg"/><Relationship Id="rId2"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image" Target="../media/image12.jpeg"/><Relationship Id="rId2" Type="http://schemas.openxmlformats.org/officeDocument/2006/relationships/image" Target="../media/image13.gif"/><Relationship Id="rId3"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image" Target="../media/image3.jpeg"/><Relationship Id="rId2"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image" Target="../media/image4.jpeg"/><Relationship Id="rId2"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image" Target="../media/image5.jpeg"/><Relationship Id="rId2"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image" Target="../media/image6.jpeg"/><Relationship Id="rId2" Type="http://schemas.openxmlformats.org/officeDocument/2006/relationships/image" Target="../media/image7.jpeg"/><Relationship Id="rId3"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24" name=""/>
        <p:cNvGrpSpPr/>
        <p:nvPr/>
      </p:nvGrpSpPr>
      <p:grpSpPr>
        <a:xfrm>
          <a:off x="0" y="0"/>
          <a:ext cx="0" cy="0"/>
          <a:chOff x="0" y="0"/>
          <a:chExt cx="0" cy="0"/>
        </a:xfrm>
      </p:grpSpPr>
      <p:pic>
        <p:nvPicPr>
          <p:cNvPr id="2097152" name="Picture 2" descr="http://www.51wendang.com/pic/6ca11089d27635caa1c81683/1-809-png_6_0_0_0_0_0_0_1080_810-1080-0-815-1080.jpg"/>
          <p:cNvPicPr>
            <a:picLocks noChangeAspect="1" noChangeArrowheads="1"/>
          </p:cNvPicPr>
          <p:nvPr/>
        </p:nvPicPr>
        <p:blipFill>
          <a:blip xmlns:r="http://schemas.openxmlformats.org/officeDocument/2006/relationships" r:embed="rId1"/>
          <a:srcRect/>
          <a:stretch>
            <a:fillRect/>
          </a:stretch>
        </p:blipFill>
        <p:spPr bwMode="auto">
          <a:xfrm>
            <a:off x="-32" y="-714404"/>
            <a:ext cx="10287000" cy="7705725"/>
          </a:xfrm>
          <a:prstGeom prst="rect"/>
          <a:noFill/>
        </p:spPr>
      </p:pic>
      <p:sp>
        <p:nvSpPr>
          <p:cNvPr id="1048586" name="矩形 4"/>
          <p:cNvSpPr/>
          <p:nvPr/>
        </p:nvSpPr>
        <p:spPr>
          <a:xfrm>
            <a:off x="1631973" y="988812"/>
            <a:ext cx="6062981" cy="2047240"/>
          </a:xfrm>
          <a:prstGeom prst="rect"/>
          <a:noFill/>
        </p:spPr>
        <p:txBody>
          <a:bodyPr bIns="45720" lIns="91440" rIns="91440" tIns="45720" wrap="none">
            <a:spAutoFit/>
          </a:bodyPr>
          <a:p>
            <a:pPr algn="ctr"/>
            <a:r>
              <a:rPr altLang="en-US" b="1" cap="none" dirty="0" sz="8000" lang="zh-CN" spc="0" smtClean="0">
                <a:ln w="1905"/>
                <a:solidFill>
                  <a:srgbClr val="FF0000"/>
                </a:solidFill>
                <a:effectLst>
                  <a:innerShdw blurRad="69850" dir="5400000" dist="43180">
                    <a:srgbClr val="000000">
                      <a:alpha val="65000"/>
                    </a:srgbClr>
                  </a:innerShdw>
                </a:effectLst>
                <a:latin typeface="楷体_GB2312" panose="02010609030101010101" pitchFamily="49" charset="-122"/>
                <a:ea typeface="楷体_GB2312" panose="02010609030101010101" pitchFamily="49" charset="-122"/>
              </a:rPr>
              <a:t>“武汉疫情”</a:t>
            </a:r>
            <a:endParaRPr altLang="zh-CN" b="1" cap="none" dirty="0" sz="8000" lang="en-US" spc="0" smtClean="0">
              <a:ln w="1905"/>
              <a:solidFill>
                <a:srgbClr val="FF0000"/>
              </a:solidFill>
              <a:effectLst>
                <a:innerShdw blurRad="69850" dir="5400000" dist="43180">
                  <a:srgbClr val="000000">
                    <a:alpha val="65000"/>
                  </a:srgbClr>
                </a:innerShdw>
              </a:effectLst>
              <a:latin typeface="楷体_GB2312" panose="02010609030101010101" pitchFamily="49" charset="-122"/>
              <a:ea typeface="楷体_GB2312" panose="02010609030101010101" pitchFamily="49" charset="-122"/>
            </a:endParaRPr>
          </a:p>
          <a:p>
            <a:pPr algn="ctr"/>
            <a:r>
              <a:rPr altLang="en-US" b="1" cap="none" dirty="0" sz="5400" lang="zh-CN" spc="0" smtClean="0">
                <a:ln w="1905"/>
                <a:solidFill>
                  <a:srgbClr val="FF0000"/>
                </a:solidFill>
                <a:effectLst>
                  <a:innerShdw blurRad="69850" dir="5400000" dist="43180">
                    <a:srgbClr val="000000">
                      <a:alpha val="65000"/>
                    </a:srgbClr>
                  </a:innerShdw>
                </a:effectLst>
                <a:latin typeface="黑体" panose="02010609060101010101" pitchFamily="2" charset="-122"/>
                <a:ea typeface="黑体" panose="02010609060101010101" pitchFamily="2" charset="-122"/>
              </a:rPr>
              <a:t>作文预测</a:t>
            </a:r>
            <a:r>
              <a:rPr altLang="zh-CN" b="1" cap="none" dirty="0" sz="5400" lang="en-US" spc="0" smtClean="0">
                <a:ln w="1905"/>
                <a:solidFill>
                  <a:srgbClr val="FF0000"/>
                </a:solidFill>
                <a:effectLst>
                  <a:innerShdw blurRad="69850" dir="5400000" dist="43180">
                    <a:srgbClr val="000000">
                      <a:alpha val="65000"/>
                    </a:srgbClr>
                  </a:innerShdw>
                </a:effectLst>
                <a:latin typeface="黑体" panose="02010609060101010101" pitchFamily="2" charset="-122"/>
                <a:ea typeface="黑体" panose="02010609060101010101" pitchFamily="2" charset="-122"/>
              </a:rPr>
              <a:t>+</a:t>
            </a:r>
            <a:r>
              <a:rPr altLang="en-US" b="1" cap="none" dirty="0" sz="5400" lang="zh-CN" spc="0" smtClean="0">
                <a:ln w="1905"/>
                <a:solidFill>
                  <a:srgbClr val="FF0000"/>
                </a:solidFill>
                <a:effectLst>
                  <a:innerShdw blurRad="69850" dir="5400000" dist="43180">
                    <a:srgbClr val="000000">
                      <a:alpha val="65000"/>
                    </a:srgbClr>
                  </a:innerShdw>
                </a:effectLst>
                <a:latin typeface="黑体" panose="02010609060101010101" pitchFamily="2" charset="-122"/>
                <a:ea typeface="黑体" panose="02010609060101010101" pitchFamily="2" charset="-122"/>
              </a:rPr>
              <a:t>范文评析</a:t>
            </a:r>
            <a:endParaRPr altLang="en-US" b="1" cap="none" dirty="0" sz="5400" lang="zh-CN" spc="0">
              <a:ln w="1905"/>
              <a:solidFill>
                <a:srgbClr val="FF0000"/>
              </a:solidFill>
              <a:effectLst>
                <a:innerShdw blurRad="69850" dir="5400000" dist="43180">
                  <a:srgbClr val="000000">
                    <a:alpha val="65000"/>
                  </a:srgbClr>
                </a:innerShdw>
              </a:effectLst>
              <a:latin typeface="黑体" panose="02010609060101010101" pitchFamily="2" charset="-122"/>
              <a:ea typeface="黑体" panose="02010609060101010101" pitchFamily="2" charset="-122"/>
            </a:endParaRPr>
          </a:p>
        </p:txBody>
      </p:sp>
      <p:sp>
        <p:nvSpPr>
          <p:cNvPr id="1048587" name="矩形 6"/>
          <p:cNvSpPr/>
          <p:nvPr/>
        </p:nvSpPr>
        <p:spPr>
          <a:xfrm>
            <a:off x="3728984" y="4791686"/>
            <a:ext cx="2240280" cy="891540"/>
          </a:xfrm>
          <a:prstGeom prst="rect"/>
          <a:noFill/>
        </p:spPr>
        <p:txBody>
          <a:bodyPr bIns="45720" lIns="91440" rIns="91440" tIns="45720" wrap="none">
            <a:spAutoFit/>
          </a:bodyPr>
          <a:p>
            <a:pPr algn="ctr"/>
            <a:r>
              <a:rPr altLang="en-US" b="1" cap="none" dirty="0" sz="5400" lang="zh-CN" spc="0" smtClean="0">
                <a:ln w="1905"/>
                <a:solidFill>
                  <a:srgbClr val="FF0000"/>
                </a:solidFill>
                <a:effectLst>
                  <a:innerShdw blurRad="69850" dir="5400000" dist="43180">
                    <a:srgbClr val="000000">
                      <a:alpha val="65000"/>
                    </a:srgbClr>
                  </a:innerShdw>
                </a:effectLst>
                <a:latin typeface="楷体_GB2312" panose="02010609030101010101" pitchFamily="49" charset="-122"/>
                <a:ea typeface="楷体_GB2312" panose="02010609030101010101" pitchFamily="49" charset="-122"/>
              </a:rPr>
              <a:t>石礼义</a:t>
            </a:r>
            <a:endParaRPr altLang="en-US" b="1" cap="none" dirty="0" sz="5400" lang="zh-CN" spc="0">
              <a:ln w="1905"/>
              <a:solidFill>
                <a:srgbClr val="FF0000"/>
              </a:solidFill>
              <a:effectLst>
                <a:innerShdw blurRad="69850" dir="5400000" dist="43180">
                  <a:srgbClr val="000000">
                    <a:alpha val="65000"/>
                  </a:srgbClr>
                </a:innerShdw>
              </a:effectLst>
              <a:latin typeface="楷体_GB2312" panose="02010609030101010101" pitchFamily="49" charset="-122"/>
              <a:ea typeface="楷体_GB2312" panose="02010609030101010101" pitchFamily="49" charset="-122"/>
            </a:endParaRPr>
          </a:p>
        </p:txBody>
      </p:sp>
      <p:pic>
        <p:nvPicPr>
          <p:cNvPr id="2097153" name="太极 - 古琴.mp3">
            <a:hlinkClick r:id="" action="ppaction://media"/>
          </p:cNvPr>
          <p:cNvPicPr>
            <a:picLocks noChangeAspect="1" noRot="1"/>
          </p:cNvPicPr>
          <p:nvPr>
            <a:audioFile r:link="rId2"/>
            <p:extLst>
              <p:ext uri="{DAA4B4D4-6D71-4841-9C94-3DE7FCFB9230}">
                <p14:media xmlns:p14="http://schemas.microsoft.com/office/powerpoint/2010/main" r:link="rId3"/>
              </p:ext>
            </p:extLst>
          </p:nvPr>
        </p:nvPicPr>
        <p:blipFill>
          <a:blip xmlns:r="http://schemas.openxmlformats.org/officeDocument/2006/relationships" r:embed="rId4"/>
          <a:stretch>
            <a:fillRect/>
          </a:stretch>
        </p:blipFill>
        <p:spPr>
          <a:xfrm>
            <a:off x="2500298" y="6267472"/>
            <a:ext cx="304800" cy="304800"/>
          </a:xfrm>
          <a:prstGeom prst="rect"/>
        </p:spPr>
      </p:pic>
      <p:sp>
        <p:nvSpPr>
          <p:cNvPr id="1048588" name="矩形 5"/>
          <p:cNvSpPr/>
          <p:nvPr/>
        </p:nvSpPr>
        <p:spPr>
          <a:xfrm>
            <a:off x="3745503" y="3526697"/>
            <a:ext cx="2011680" cy="777240"/>
          </a:xfrm>
          <a:prstGeom prst="rect"/>
          <a:noFill/>
        </p:spPr>
        <p:txBody>
          <a:bodyPr bIns="45720" lIns="91440" rIns="91440" tIns="45720" wrap="none">
            <a:spAutoFit/>
          </a:bodyPr>
          <a:p>
            <a:pPr algn="ctr"/>
            <a:r>
              <a:rPr altLang="en-US" b="1" cap="all" dirty="0" sz="4800" lang="zh-CN" smtClean="0">
                <a:ln w="9000" cmpd="sng">
                  <a:solidFill>
                    <a:schemeClr val="accent4">
                      <a:shade val="50000"/>
                      <a:satMod val="120000"/>
                    </a:schemeClr>
                  </a:solidFill>
                  <a:prstDash val="solid"/>
                </a:ln>
                <a:effectLst>
                  <a:reflection algn="bl" blurRad="12700" dir="5400000" dist="1000" endPos="45000" rotWithShape="0" stA="28000" sy="-100000"/>
                </a:effectLst>
                <a:latin typeface="黑体" panose="02010609060101010101" pitchFamily="2" charset="-122"/>
                <a:ea typeface="黑体" panose="02010609060101010101" pitchFamily="2" charset="-122"/>
              </a:rPr>
              <a:t>第一讲</a:t>
            </a:r>
            <a:endParaRPr altLang="en-US" b="1" cap="all" dirty="0" sz="4800" lang="zh-CN" spc="0">
              <a:ln w="9000" cmpd="sng">
                <a:solidFill>
                  <a:schemeClr val="accent4">
                    <a:shade val="50000"/>
                    <a:satMod val="120000"/>
                  </a:schemeClr>
                </a:solidFill>
                <a:prstDash val="solid"/>
              </a:ln>
              <a:effectLst>
                <a:reflection algn="bl" blurRad="12700" dir="5400000" dist="1000" endPos="45000" rotWithShape="0" stA="28000" sy="-100000"/>
              </a:effectLst>
              <a:latin typeface="黑体" panose="02010609060101010101" pitchFamily="2" charset="-122"/>
              <a:ea typeface="黑体" panose="02010609060101010101" pitchFamily="2" charset="-122"/>
            </a:endParaRPr>
          </a:p>
        </p:txBody>
      </p:sp>
    </p:spTree>
  </p:cSld>
  <p:clrMapOvr>
    <a:masterClrMapping/>
  </p:clrMapOvr>
  <p:transition>
    <p:pull dir="d"/>
  </p:transition>
  <p:timing>
    <p:tnLst>
      <p:par>
        <p:cTn dur="indefinite" id="1" nodeType="tmRoot" restart="never">
          <p:childTnLst>
            <p:seq concurrent="1" nextAc="seek">
              <p:cTn dur="indefinite" id="2" nodeType="mainSeq">
                <p:childTnLst>
                  <p:par>
                    <p:cTn fill="hold" id="3">
                      <p:stCondLst>
                        <p:cond delay="indefinite"/>
                        <p:cond evt="onBegin" delay="0">
                          <p:tn val="2"/>
                        </p:cond>
                      </p:stCondLst>
                      <p:childTnLst>
                        <p:par>
                          <p:cTn fill="hold" id="4">
                            <p:stCondLst>
                              <p:cond delay="0"/>
                            </p:stCondLst>
                            <p:childTnLst>
                              <p:par>
                                <p:cTn fill="hold" id="5" nodeType="afterEffect" presetClass="mediacall" presetID="1" presetSubtype="0">
                                  <p:stCondLst>
                                    <p:cond delay="0"/>
                                  </p:stCondLst>
                                  <p:childTnLst>
                                    <p:cmd type="call" cmd="playFrom(0.0)">
                                      <p:cBhvr>
                                        <p:cTn dur="332240" fill="hold" id="6"/>
                                        <p:tgtEl>
                                          <p:spTgt spid="2097153"/>
                                        </p:tgtEl>
                                      </p:cBhvr>
                                    </p:cmd>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a:blip xmlns:r="http://schemas.openxmlformats.org/officeDocument/2006/relationships" r:embed="rId1"/>
          <a:tile algn="tl" flip="none" sx="100000" sy="100000" tx="0" ty="0"/>
        </a:blipFill>
      </p:bgPr>
    </p:bg>
    <p:spTree>
      <p:nvGrpSpPr>
        <p:cNvPr id="48" name=""/>
        <p:cNvGrpSpPr/>
        <p:nvPr/>
      </p:nvGrpSpPr>
      <p:grpSpPr>
        <a:xfrm>
          <a:off x="0" y="0"/>
          <a:ext cx="0" cy="0"/>
          <a:chOff x="0" y="0"/>
          <a:chExt cx="0" cy="0"/>
        </a:xfrm>
      </p:grpSpPr>
      <p:sp>
        <p:nvSpPr>
          <p:cNvPr id="1048629" name="矩形 1"/>
          <p:cNvSpPr/>
          <p:nvPr/>
        </p:nvSpPr>
        <p:spPr>
          <a:xfrm>
            <a:off x="1714480" y="219654"/>
            <a:ext cx="5572164" cy="853440"/>
          </a:xfrm>
          <a:prstGeom prst="rect"/>
          <a:noFill/>
          <a:ln w="63500" cmpd="thinThick">
            <a:solidFill>
              <a:schemeClr val="tx1"/>
            </a:solidFill>
          </a:ln>
        </p:spPr>
        <p:txBody>
          <a:bodyPr bIns="45720" lIns="91440" rIns="91440" tIns="45720" wrap="square">
            <a:spAutoFit/>
          </a:bodyPr>
          <a:p>
            <a:pPr algn="ctr"/>
            <a:r>
              <a:rPr altLang="en-US" b="1" cap="none" dirty="0" sz="5400" lang="zh-CN" spc="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r="5400000" dist="43180">
                    <a:srgbClr val="000000">
                      <a:alpha val="65000"/>
                    </a:srgbClr>
                  </a:innerShdw>
                </a:effectLst>
              </a:rPr>
              <a:t>参考标题或观点</a:t>
            </a:r>
            <a:endParaRPr altLang="en-US" b="1" cap="none" dirty="0" sz="5400" lang="zh-CN" spc="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r="5400000" dist="43180">
                  <a:srgbClr val="000000">
                    <a:alpha val="65000"/>
                  </a:srgbClr>
                </a:innerShdw>
              </a:effectLst>
            </a:endParaRPr>
          </a:p>
        </p:txBody>
      </p:sp>
      <p:sp>
        <p:nvSpPr>
          <p:cNvPr id="1048630" name="Rectangle 1"/>
          <p:cNvSpPr>
            <a:spLocks noChangeArrowheads="1"/>
          </p:cNvSpPr>
          <p:nvPr/>
        </p:nvSpPr>
        <p:spPr bwMode="auto">
          <a:xfrm>
            <a:off x="1000132" y="1810660"/>
            <a:ext cx="8786842" cy="6301741"/>
          </a:xfrm>
          <a:prstGeom prst="rect"/>
          <a:noFill/>
          <a:ln w="9525">
            <a:noFill/>
            <a:miter lim="800000"/>
          </a:ln>
          <a:effectLst/>
        </p:spPr>
        <p:txBody>
          <a:bodyPr anchor="ctr" anchorCtr="0" bIns="45720" compatLnSpc="1" lIns="91440" numCol="1" rIns="91440" tIns="45720" vert="horz" wrap="square">
            <a:spAutoFit/>
          </a:bodyPr>
          <a:p>
            <a:pPr algn="l" defTabSz="914400" eaLnBrk="1" fontAlgn="base" hangingPunct="1" indent="0" latinLnBrk="0" lvl="0" marL="0" marR="0" rtl="0">
              <a:lnSpc>
                <a:spcPct val="100000"/>
              </a:lnSpc>
              <a:spcBef>
                <a:spcPct val="0"/>
              </a:spcBef>
              <a:spcAft>
                <a:spcPct val="0"/>
              </a:spcAft>
              <a:buClrTx/>
              <a:buSzTx/>
              <a:buFontTx/>
              <a:buNone/>
            </a:pPr>
            <a:r>
              <a:rPr altLang="zh-CN" baseline="0" b="1" cap="none" dirty="0" sz="3200" i="0" kumimoji="0" lang="en-US" normalizeH="0" strike="noStrike" u="none" smtClean="0">
                <a:ln>
                  <a:noFill/>
                </a:ln>
                <a:solidFill>
                  <a:srgbClr val="000000"/>
                </a:solidFill>
                <a:effectLst/>
                <a:latin typeface="Calibri" panose="020F0502020204030204"/>
                <a:ea typeface="宋体" panose="02010600030101010101" pitchFamily="2" charset="-122"/>
                <a:cs typeface="宋体" panose="02010600030101010101" pitchFamily="2" charset="-122"/>
              </a:rPr>
              <a:t>1.《</a:t>
            </a:r>
            <a:r>
              <a:rPr altLang="en-US" baseline="0" b="1" cap="none" dirty="0" sz="3200" i="0" kumimoji="0" lang="zh-CN" normalizeH="0" strike="noStrike" u="none" smtClean="0">
                <a:ln>
                  <a:noFill/>
                </a:ln>
                <a:solidFill>
                  <a:srgbClr val="000000"/>
                </a:solidFill>
                <a:effectLst/>
                <a:latin typeface="Calibri" panose="020F0502020204030204"/>
                <a:ea typeface="宋体" panose="02010600030101010101" pitchFamily="2" charset="-122"/>
                <a:cs typeface="宋体" panose="02010600030101010101" pitchFamily="2" charset="-122"/>
              </a:rPr>
              <a:t>顾全大局，灵活过</a:t>
            </a:r>
            <a:r>
              <a:rPr baseline="0" b="1" cap="none" dirty="0" sz="3200" i="0" kumimoji="0" lang="zh-CN" normalizeH="0" strike="noStrike" u="none" smtClean="0">
                <a:ln>
                  <a:noFill/>
                </a:ln>
                <a:solidFill>
                  <a:srgbClr val="000000"/>
                </a:solidFill>
                <a:effectLst/>
                <a:latin typeface="Calibri" panose="020F0502020204030204"/>
                <a:ea typeface="宋体" panose="02010600030101010101" pitchFamily="2" charset="-122"/>
                <a:cs typeface="宋体" panose="02010600030101010101" pitchFamily="2" charset="-122"/>
              </a:rPr>
              <a:t>年</a:t>
            </a:r>
            <a:r>
              <a:rPr altLang="zh-CN" baseline="0" b="1" cap="none" dirty="0" sz="3200" i="0" kumimoji="0" lang="zh-CN" normalizeH="0" strike="noStrike" u="none" smtClean="0">
                <a:ln>
                  <a:noFill/>
                </a:ln>
                <a:solidFill>
                  <a:srgbClr val="000000"/>
                </a:solidFill>
                <a:effectLst/>
                <a:latin typeface="Calibri" panose="020F0502020204030204"/>
                <a:ea typeface="宋体" panose="02010600030101010101" pitchFamily="2" charset="-122"/>
                <a:cs typeface="宋体" panose="02010600030101010101" pitchFamily="2" charset="-122"/>
              </a:rPr>
              <a:t>》</a:t>
            </a:r>
            <a:endParaRPr altLang="zh-CN" baseline="0" b="0" cap="none" dirty="0" i="0" kumimoji="0" lang="zh-CN" normalizeH="0" strike="noStrike" u="none" smtClean="0">
              <a:ln>
                <a:noFill/>
              </a:ln>
              <a:solidFill>
                <a:schemeClr val="tx1"/>
              </a:solidFill>
              <a:effectLst/>
              <a:latin typeface="Arial" panose="020B0604020202020204" pitchFamily="34" charset="0"/>
              <a:ea typeface="宋体" panose="02010600030101010101" pitchFamily="2" charset="-122"/>
            </a:endParaRPr>
          </a:p>
          <a:p>
            <a:pPr algn="l" defTabSz="914400" eaLnBrk="0" fontAlgn="base" hangingPunct="0" indent="0" latinLnBrk="0" lvl="0" marL="0" marR="0" rtl="0">
              <a:lnSpc>
                <a:spcPct val="100000"/>
              </a:lnSpc>
              <a:spcBef>
                <a:spcPct val="0"/>
              </a:spcBef>
              <a:spcAft>
                <a:spcPct val="0"/>
              </a:spcAft>
              <a:buClrTx/>
              <a:buSzTx/>
              <a:buFontTx/>
              <a:buNone/>
            </a:pPr>
            <a:r>
              <a:rPr altLang="zh-CN" baseline="0" b="1" cap="none" dirty="0" sz="3200" i="0" kumimoji="0" lang="en-US" normalizeH="0" strike="noStrike" u="none" smtClean="0">
                <a:ln>
                  <a:noFill/>
                </a:ln>
                <a:solidFill>
                  <a:srgbClr val="000000"/>
                </a:solidFill>
                <a:effectLst/>
                <a:latin typeface="Calibri" panose="020F0502020204030204"/>
                <a:ea typeface="宋体" panose="02010600030101010101" pitchFamily="2" charset="-122"/>
                <a:cs typeface="宋体" panose="02010600030101010101" pitchFamily="2" charset="-122"/>
              </a:rPr>
              <a:t>2.</a:t>
            </a:r>
            <a:r>
              <a:rPr altLang="zh-CN" baseline="0" b="1" cap="none" dirty="0" sz="3200" i="0" kumimoji="0" lang="zh-CN" normalizeH="0" strike="noStrike" u="none" smtClean="0">
                <a:ln>
                  <a:noFill/>
                </a:ln>
                <a:solidFill>
                  <a:srgbClr val="000000"/>
                </a:solidFill>
                <a:effectLst/>
                <a:latin typeface="Calibri" panose="020F0502020204030204"/>
                <a:ea typeface="宋体" panose="02010600030101010101" pitchFamily="2" charset="-122"/>
                <a:cs typeface="宋体" panose="02010600030101010101" pitchFamily="2" charset="-122"/>
              </a:rPr>
              <a:t>《</a:t>
            </a:r>
            <a:r>
              <a:rPr baseline="0" b="1" cap="none" dirty="0" sz="3200" i="0" kumimoji="0" lang="zh-CN" normalizeH="0" strike="noStrike" u="none" smtClean="0">
                <a:ln>
                  <a:noFill/>
                </a:ln>
                <a:solidFill>
                  <a:srgbClr val="000000"/>
                </a:solidFill>
                <a:effectLst/>
                <a:latin typeface="Calibri" panose="020F0502020204030204"/>
                <a:ea typeface="宋体" panose="02010600030101010101" pitchFamily="2" charset="-122"/>
                <a:cs typeface="宋体" panose="02010600030101010101" pitchFamily="2" charset="-122"/>
              </a:rPr>
              <a:t>取消年夜饭，对生命负责</a:t>
            </a:r>
            <a:r>
              <a:rPr altLang="zh-CN" baseline="0" b="1" cap="none" dirty="0" sz="3200" i="0" kumimoji="0" lang="zh-CN" normalizeH="0" strike="noStrike" u="none" smtClean="0">
                <a:ln>
                  <a:noFill/>
                </a:ln>
                <a:solidFill>
                  <a:srgbClr val="000000"/>
                </a:solidFill>
                <a:effectLst/>
                <a:latin typeface="Calibri" panose="020F0502020204030204"/>
                <a:ea typeface="宋体" panose="02010600030101010101" pitchFamily="2" charset="-122"/>
                <a:cs typeface="宋体" panose="02010600030101010101" pitchFamily="2" charset="-122"/>
              </a:rPr>
              <a:t>》</a:t>
            </a:r>
            <a:endParaRPr altLang="zh-CN" baseline="0" b="0" cap="none" dirty="0" i="0" kumimoji="0" lang="zh-CN" normalizeH="0" strike="noStrike" u="none" smtClean="0">
              <a:ln>
                <a:noFill/>
              </a:ln>
              <a:solidFill>
                <a:schemeClr val="tx1"/>
              </a:solidFill>
              <a:effectLst/>
              <a:latin typeface="Arial" panose="020B0604020202020204" pitchFamily="34" charset="0"/>
              <a:ea typeface="宋体" panose="02010600030101010101" pitchFamily="2" charset="-122"/>
            </a:endParaRPr>
          </a:p>
          <a:p>
            <a:pPr algn="l" defTabSz="914400" eaLnBrk="0" fontAlgn="base" hangingPunct="0" indent="0" latinLnBrk="0" lvl="0" marL="0" marR="0" rtl="0">
              <a:lnSpc>
                <a:spcPct val="100000"/>
              </a:lnSpc>
              <a:spcBef>
                <a:spcPct val="0"/>
              </a:spcBef>
              <a:spcAft>
                <a:spcPct val="0"/>
              </a:spcAft>
              <a:buClrTx/>
              <a:buSzTx/>
              <a:buFontTx/>
              <a:buNone/>
            </a:pPr>
            <a:r>
              <a:rPr altLang="zh-CN" baseline="0" b="1" cap="none" dirty="0" sz="3200" i="0" kumimoji="0" lang="en-US" normalizeH="0" strike="noStrike" u="none" smtClean="0">
                <a:ln>
                  <a:noFill/>
                </a:ln>
                <a:solidFill>
                  <a:srgbClr val="000000"/>
                </a:solidFill>
                <a:effectLst/>
                <a:latin typeface="Calibri" panose="020F0502020204030204"/>
                <a:ea typeface="宋体" panose="02010600030101010101" pitchFamily="2" charset="-122"/>
                <a:cs typeface="宋体" panose="02010600030101010101" pitchFamily="2" charset="-122"/>
              </a:rPr>
              <a:t>3.</a:t>
            </a:r>
            <a:r>
              <a:rPr altLang="zh-CN" baseline="0" b="1" cap="none" dirty="0" sz="3200" i="0" kumimoji="0" lang="zh-CN" normalizeH="0" strike="noStrike" u="none" smtClean="0">
                <a:ln>
                  <a:noFill/>
                </a:ln>
                <a:solidFill>
                  <a:srgbClr val="000000"/>
                </a:solidFill>
                <a:effectLst/>
                <a:latin typeface="Calibri" panose="020F0502020204030204"/>
                <a:ea typeface="宋体" panose="02010600030101010101" pitchFamily="2" charset="-122"/>
                <a:cs typeface="宋体" panose="02010600030101010101" pitchFamily="2" charset="-122"/>
              </a:rPr>
              <a:t>《</a:t>
            </a:r>
            <a:r>
              <a:rPr baseline="0" b="1" cap="none" dirty="0" sz="3200" i="0" kumimoji="0" lang="zh-CN" normalizeH="0" strike="noStrike" u="none" smtClean="0">
                <a:ln>
                  <a:noFill/>
                </a:ln>
                <a:solidFill>
                  <a:srgbClr val="000000"/>
                </a:solidFill>
                <a:effectLst/>
                <a:latin typeface="Calibri" panose="020F0502020204030204"/>
                <a:ea typeface="宋体" panose="02010600030101010101" pitchFamily="2" charset="-122"/>
                <a:cs typeface="宋体" panose="02010600030101010101" pitchFamily="2" charset="-122"/>
              </a:rPr>
              <a:t>不吃年夜饭，亲情不会断</a:t>
            </a:r>
            <a:r>
              <a:rPr altLang="zh-CN" baseline="0" b="1" cap="none" dirty="0" sz="3200" i="0" kumimoji="0" lang="zh-CN" normalizeH="0" strike="noStrike" u="none" smtClean="0">
                <a:ln>
                  <a:noFill/>
                </a:ln>
                <a:solidFill>
                  <a:srgbClr val="000000"/>
                </a:solidFill>
                <a:effectLst/>
                <a:latin typeface="Calibri" panose="020F0502020204030204"/>
                <a:ea typeface="宋体" panose="02010600030101010101" pitchFamily="2" charset="-122"/>
                <a:cs typeface="宋体" panose="02010600030101010101" pitchFamily="2" charset="-122"/>
              </a:rPr>
              <a:t>》</a:t>
            </a:r>
            <a:endParaRPr altLang="zh-CN" baseline="0" b="0" cap="none" dirty="0" i="0" kumimoji="0" lang="zh-CN" normalizeH="0" strike="noStrike" u="none" smtClean="0">
              <a:ln>
                <a:noFill/>
              </a:ln>
              <a:solidFill>
                <a:schemeClr val="tx1"/>
              </a:solidFill>
              <a:effectLst/>
              <a:latin typeface="Arial" panose="020B0604020202020204" pitchFamily="34" charset="0"/>
              <a:ea typeface="宋体" panose="02010600030101010101" pitchFamily="2" charset="-122"/>
            </a:endParaRPr>
          </a:p>
          <a:p>
            <a:pPr algn="l" defTabSz="914400" eaLnBrk="0" fontAlgn="base" hangingPunct="0" indent="0" latinLnBrk="0" lvl="0" marL="0" marR="0" rtl="0">
              <a:lnSpc>
                <a:spcPct val="100000"/>
              </a:lnSpc>
              <a:spcBef>
                <a:spcPct val="0"/>
              </a:spcBef>
              <a:spcAft>
                <a:spcPct val="0"/>
              </a:spcAft>
              <a:buClrTx/>
              <a:buSzTx/>
              <a:buFontTx/>
              <a:buNone/>
            </a:pPr>
            <a:r>
              <a:rPr altLang="zh-CN" baseline="0" b="1" cap="none" dirty="0" sz="3200" i="0" kumimoji="0" lang="en-US" normalizeH="0" strike="noStrike" u="none" smtClean="0">
                <a:ln>
                  <a:noFill/>
                </a:ln>
                <a:solidFill>
                  <a:srgbClr val="000000"/>
                </a:solidFill>
                <a:effectLst/>
                <a:latin typeface="Calibri" panose="020F0502020204030204"/>
                <a:ea typeface="宋体" panose="02010600030101010101" pitchFamily="2" charset="-122"/>
                <a:cs typeface="宋体" panose="02010600030101010101" pitchFamily="2" charset="-122"/>
              </a:rPr>
              <a:t>4.</a:t>
            </a:r>
            <a:r>
              <a:rPr altLang="zh-CN" baseline="0" b="1" cap="none" dirty="0" sz="3200" i="0" kumimoji="0" lang="zh-CN" normalizeH="0" strike="noStrike" u="none" smtClean="0">
                <a:ln>
                  <a:noFill/>
                </a:ln>
                <a:solidFill>
                  <a:srgbClr val="000000"/>
                </a:solidFill>
                <a:effectLst/>
                <a:latin typeface="Calibri" panose="020F0502020204030204"/>
                <a:ea typeface="宋体" panose="02010600030101010101" pitchFamily="2" charset="-122"/>
                <a:cs typeface="宋体" panose="02010600030101010101" pitchFamily="2" charset="-122"/>
              </a:rPr>
              <a:t>《</a:t>
            </a:r>
            <a:r>
              <a:rPr baseline="0" b="1" cap="none" dirty="0" sz="3200" i="0" kumimoji="0" lang="zh-CN" normalizeH="0" strike="noStrike" u="none" smtClean="0">
                <a:ln>
                  <a:noFill/>
                </a:ln>
                <a:solidFill>
                  <a:srgbClr val="000000"/>
                </a:solidFill>
                <a:effectLst/>
                <a:latin typeface="Calibri" panose="020F0502020204030204"/>
                <a:ea typeface="宋体" panose="02010600030101010101" pitchFamily="2" charset="-122"/>
                <a:cs typeface="宋体" panose="02010600030101010101" pitchFamily="2" charset="-122"/>
              </a:rPr>
              <a:t>过年，心意最重要</a:t>
            </a:r>
            <a:r>
              <a:rPr altLang="zh-CN" baseline="0" b="1" cap="none" dirty="0" sz="3200" i="0" kumimoji="0" lang="zh-CN" normalizeH="0" strike="noStrike" u="none" smtClean="0">
                <a:ln>
                  <a:noFill/>
                </a:ln>
                <a:solidFill>
                  <a:srgbClr val="000000"/>
                </a:solidFill>
                <a:effectLst/>
                <a:latin typeface="Calibri" panose="020F0502020204030204"/>
                <a:ea typeface="宋体" panose="02010600030101010101" pitchFamily="2" charset="-122"/>
                <a:cs typeface="宋体" panose="02010600030101010101" pitchFamily="2" charset="-122"/>
              </a:rPr>
              <a:t>》</a:t>
            </a:r>
            <a:endParaRPr altLang="zh-CN" baseline="0" b="0" cap="none" dirty="0" i="0" kumimoji="0" lang="zh-CN" normalizeH="0" strike="noStrike" u="none" smtClean="0">
              <a:ln>
                <a:noFill/>
              </a:ln>
              <a:solidFill>
                <a:schemeClr val="tx1"/>
              </a:solidFill>
              <a:effectLst/>
              <a:latin typeface="Arial" panose="020B0604020202020204" pitchFamily="34" charset="0"/>
              <a:ea typeface="宋体" panose="02010600030101010101" pitchFamily="2" charset="-122"/>
            </a:endParaRPr>
          </a:p>
          <a:p>
            <a:pPr algn="l" defTabSz="914400" eaLnBrk="0" fontAlgn="base" hangingPunct="0" indent="0" latinLnBrk="0" lvl="0" marL="0" marR="0" rtl="0">
              <a:lnSpc>
                <a:spcPct val="100000"/>
              </a:lnSpc>
              <a:spcBef>
                <a:spcPct val="0"/>
              </a:spcBef>
              <a:spcAft>
                <a:spcPct val="0"/>
              </a:spcAft>
              <a:buClrTx/>
              <a:buSzTx/>
              <a:buFontTx/>
              <a:buNone/>
            </a:pPr>
            <a:r>
              <a:rPr altLang="zh-CN" baseline="0" b="1" cap="none" dirty="0" sz="3200" i="0" kumimoji="0" lang="en-US" normalizeH="0" strike="noStrike" u="none" smtClean="0">
                <a:ln>
                  <a:noFill/>
                </a:ln>
                <a:solidFill>
                  <a:srgbClr val="000000"/>
                </a:solidFill>
                <a:effectLst/>
                <a:latin typeface="Calibri" panose="020F0502020204030204"/>
                <a:ea typeface="宋体" panose="02010600030101010101" pitchFamily="2" charset="-122"/>
                <a:cs typeface="宋体" panose="02010600030101010101" pitchFamily="2" charset="-122"/>
              </a:rPr>
              <a:t>5.</a:t>
            </a:r>
            <a:r>
              <a:rPr altLang="zh-CN" baseline="0" b="1" cap="none" dirty="0" sz="3200" i="0" kumimoji="0" lang="zh-CN" normalizeH="0" strike="noStrike" u="none" smtClean="0">
                <a:ln>
                  <a:noFill/>
                </a:ln>
                <a:solidFill>
                  <a:srgbClr val="000000"/>
                </a:solidFill>
                <a:effectLst/>
                <a:latin typeface="Calibri" panose="020F0502020204030204"/>
                <a:ea typeface="宋体" panose="02010600030101010101" pitchFamily="2" charset="-122"/>
                <a:cs typeface="宋体" panose="02010600030101010101" pitchFamily="2" charset="-122"/>
              </a:rPr>
              <a:t>《</a:t>
            </a:r>
            <a:r>
              <a:rPr baseline="0" b="1" cap="none" dirty="0" sz="3200" i="0" kumimoji="0" lang="zh-CN" normalizeH="0" strike="noStrike" u="none" smtClean="0">
                <a:ln>
                  <a:noFill/>
                </a:ln>
                <a:solidFill>
                  <a:srgbClr val="000000"/>
                </a:solidFill>
                <a:effectLst/>
                <a:latin typeface="Calibri" panose="020F0502020204030204"/>
                <a:ea typeface="宋体" panose="02010600030101010101" pitchFamily="2" charset="-122"/>
                <a:cs typeface="宋体" panose="02010600030101010101" pitchFamily="2" charset="-122"/>
              </a:rPr>
              <a:t>见屏如见面，不吃年夜饭</a:t>
            </a:r>
            <a:r>
              <a:rPr altLang="zh-CN" baseline="0" b="1" cap="none" dirty="0" sz="3200" i="0" kumimoji="0" lang="zh-CN" normalizeH="0" strike="noStrike" u="none" smtClean="0">
                <a:ln>
                  <a:noFill/>
                </a:ln>
                <a:solidFill>
                  <a:srgbClr val="000000"/>
                </a:solidFill>
                <a:effectLst/>
                <a:latin typeface="Calibri" panose="020F0502020204030204"/>
                <a:ea typeface="宋体" panose="02010600030101010101" pitchFamily="2" charset="-122"/>
                <a:cs typeface="宋体" panose="02010600030101010101" pitchFamily="2" charset="-122"/>
              </a:rPr>
              <a:t>》</a:t>
            </a:r>
            <a:endParaRPr altLang="zh-CN" baseline="0" b="0" cap="none" dirty="0" i="0" kumimoji="0" lang="zh-CN" normalizeH="0" strike="noStrike" u="none" smtClean="0">
              <a:ln>
                <a:noFill/>
              </a:ln>
              <a:solidFill>
                <a:schemeClr val="tx1"/>
              </a:solidFill>
              <a:effectLst/>
              <a:latin typeface="Arial" panose="020B0604020202020204" pitchFamily="34" charset="0"/>
              <a:ea typeface="宋体" panose="02010600030101010101" pitchFamily="2" charset="-122"/>
            </a:endParaRPr>
          </a:p>
          <a:p>
            <a:pPr algn="l" defTabSz="914400" eaLnBrk="0" fontAlgn="base" hangingPunct="0" indent="0" latinLnBrk="0" lvl="0" marL="0" marR="0" rtl="0">
              <a:lnSpc>
                <a:spcPct val="100000"/>
              </a:lnSpc>
              <a:spcBef>
                <a:spcPct val="0"/>
              </a:spcBef>
              <a:spcAft>
                <a:spcPct val="0"/>
              </a:spcAft>
              <a:buClrTx/>
              <a:buSzTx/>
              <a:buFontTx/>
              <a:buNone/>
            </a:pPr>
            <a:r>
              <a:rPr altLang="zh-CN" baseline="0" b="1" cap="none" dirty="0" sz="3200" i="0" kumimoji="0" lang="en-US" normalizeH="0" strike="noStrike" u="none" smtClean="0">
                <a:ln>
                  <a:noFill/>
                </a:ln>
                <a:solidFill>
                  <a:srgbClr val="000000"/>
                </a:solidFill>
                <a:effectLst/>
                <a:latin typeface="Calibri" panose="020F0502020204030204"/>
                <a:ea typeface="宋体" panose="02010600030101010101" pitchFamily="2" charset="-122"/>
                <a:cs typeface="宋体" panose="02010600030101010101" pitchFamily="2" charset="-122"/>
              </a:rPr>
              <a:t>6.</a:t>
            </a:r>
            <a:r>
              <a:rPr altLang="zh-CN" baseline="0" b="1" cap="none" dirty="0" sz="3200" i="0" kumimoji="0" lang="zh-CN" normalizeH="0" strike="noStrike" u="none" smtClean="0">
                <a:ln>
                  <a:noFill/>
                </a:ln>
                <a:solidFill>
                  <a:srgbClr val="000000"/>
                </a:solidFill>
                <a:effectLst/>
                <a:latin typeface="Calibri" panose="020F0502020204030204"/>
                <a:ea typeface="宋体" panose="02010600030101010101" pitchFamily="2" charset="-122"/>
                <a:cs typeface="宋体" panose="02010600030101010101" pitchFamily="2" charset="-122"/>
              </a:rPr>
              <a:t>《</a:t>
            </a:r>
            <a:r>
              <a:rPr baseline="0" b="1" cap="none" dirty="0" sz="3200" i="0" kumimoji="0" lang="zh-CN" normalizeH="0" strike="noStrike" u="none" smtClean="0">
                <a:ln>
                  <a:noFill/>
                </a:ln>
                <a:solidFill>
                  <a:srgbClr val="000000"/>
                </a:solidFill>
                <a:effectLst/>
                <a:latin typeface="Calibri" panose="020F0502020204030204"/>
                <a:ea typeface="宋体" panose="02010600030101010101" pitchFamily="2" charset="-122"/>
                <a:cs typeface="宋体" panose="02010600030101010101" pitchFamily="2" charset="-122"/>
              </a:rPr>
              <a:t>亲情重要，但更要考虑健康</a:t>
            </a:r>
            <a:r>
              <a:rPr altLang="zh-CN" baseline="0" b="1" cap="none" dirty="0" sz="3200" i="0" kumimoji="0" lang="zh-CN" normalizeH="0" strike="noStrike" u="none" smtClean="0">
                <a:ln>
                  <a:noFill/>
                </a:ln>
                <a:solidFill>
                  <a:srgbClr val="000000"/>
                </a:solidFill>
                <a:effectLst/>
                <a:latin typeface="Calibri" panose="020F0502020204030204"/>
                <a:ea typeface="宋体" panose="02010600030101010101" pitchFamily="2" charset="-122"/>
                <a:cs typeface="宋体" panose="02010600030101010101" pitchFamily="2" charset="-122"/>
              </a:rPr>
              <a:t>》</a:t>
            </a:r>
            <a:endParaRPr altLang="zh-CN" baseline="0" b="0" cap="none" dirty="0" i="0" kumimoji="0" lang="zh-CN" normalizeH="0" strike="noStrike" u="none" smtClean="0">
              <a:ln>
                <a:noFill/>
              </a:ln>
              <a:solidFill>
                <a:schemeClr val="tx1"/>
              </a:solidFill>
              <a:effectLst/>
              <a:latin typeface="Arial" panose="020B0604020202020204" pitchFamily="34" charset="0"/>
              <a:ea typeface="宋体" panose="02010600030101010101" pitchFamily="2" charset="-122"/>
            </a:endParaRPr>
          </a:p>
          <a:p>
            <a:pPr algn="l" defTabSz="914400" eaLnBrk="0" fontAlgn="base" hangingPunct="0" indent="0" latinLnBrk="0" lvl="0" marL="0" marR="0" rtl="0">
              <a:lnSpc>
                <a:spcPct val="100000"/>
              </a:lnSpc>
              <a:spcBef>
                <a:spcPct val="0"/>
              </a:spcBef>
              <a:spcAft>
                <a:spcPct val="0"/>
              </a:spcAft>
              <a:buClrTx/>
              <a:buSzTx/>
              <a:buFontTx/>
              <a:buNone/>
            </a:pPr>
            <a:r>
              <a:rPr altLang="zh-CN" baseline="0" b="1" cap="none" dirty="0" sz="3200" i="0" kumimoji="0" lang="en-US" normalizeH="0" strike="noStrike" u="none" smtClean="0">
                <a:ln>
                  <a:noFill/>
                </a:ln>
                <a:solidFill>
                  <a:srgbClr val="000000"/>
                </a:solidFill>
                <a:effectLst/>
                <a:latin typeface="Calibri" panose="020F0502020204030204"/>
                <a:ea typeface="宋体" panose="02010600030101010101" pitchFamily="2" charset="-122"/>
                <a:cs typeface="宋体" panose="02010600030101010101" pitchFamily="2" charset="-122"/>
              </a:rPr>
              <a:t>7.</a:t>
            </a:r>
            <a:r>
              <a:rPr altLang="zh-CN" baseline="0" b="1" cap="none" dirty="0" sz="3200" i="0" kumimoji="0" lang="zh-CN" normalizeH="0" strike="noStrike" u="none" smtClean="0">
                <a:ln>
                  <a:noFill/>
                </a:ln>
                <a:solidFill>
                  <a:srgbClr val="000000"/>
                </a:solidFill>
                <a:effectLst/>
                <a:latin typeface="Calibri" panose="020F0502020204030204"/>
                <a:ea typeface="宋体" panose="02010600030101010101" pitchFamily="2" charset="-122"/>
                <a:cs typeface="宋体" panose="02010600030101010101" pitchFamily="2" charset="-122"/>
              </a:rPr>
              <a:t>《</a:t>
            </a:r>
            <a:r>
              <a:rPr baseline="0" b="1" cap="none" dirty="0" sz="3200" i="0" kumimoji="0" lang="zh-CN" normalizeH="0" strike="noStrike" u="none" smtClean="0">
                <a:ln>
                  <a:noFill/>
                </a:ln>
                <a:solidFill>
                  <a:srgbClr val="000000"/>
                </a:solidFill>
                <a:effectLst/>
                <a:latin typeface="Calibri" panose="020F0502020204030204"/>
                <a:ea typeface="宋体" panose="02010600030101010101" pitchFamily="2" charset="-122"/>
                <a:cs typeface="宋体" panose="02010600030101010101" pitchFamily="2" charset="-122"/>
              </a:rPr>
              <a:t>守家不聚会，安心过大年</a:t>
            </a:r>
            <a:r>
              <a:rPr altLang="zh-CN" baseline="0" b="1" cap="none" dirty="0" sz="3200" i="0" kumimoji="0" lang="zh-CN" normalizeH="0" strike="noStrike" u="none" smtClean="0">
                <a:ln>
                  <a:noFill/>
                </a:ln>
                <a:solidFill>
                  <a:srgbClr val="000000"/>
                </a:solidFill>
                <a:effectLst/>
                <a:latin typeface="Calibri" panose="020F0502020204030204"/>
                <a:ea typeface="宋体" panose="02010600030101010101" pitchFamily="2" charset="-122"/>
                <a:cs typeface="宋体" panose="02010600030101010101" pitchFamily="2" charset="-122"/>
              </a:rPr>
              <a:t>》</a:t>
            </a:r>
            <a:r>
              <a:rPr altLang="zh-CN" baseline="0" b="1" cap="none" dirty="0" sz="3200" i="0" kumimoji="0" lang="en-US" normalizeH="0" strike="noStrike" u="none" smtClean="0">
                <a:ln>
                  <a:noFill/>
                </a:ln>
                <a:solidFill>
                  <a:srgbClr val="000000"/>
                </a:solidFill>
                <a:effectLst/>
                <a:latin typeface="Calibri" panose="020F0502020204030204"/>
                <a:ea typeface="宋体" panose="02010600030101010101" pitchFamily="2" charset="-122"/>
                <a:cs typeface="宋体" panose="02010600030101010101" pitchFamily="2" charset="-122"/>
              </a:rPr>
              <a:t>     </a:t>
            </a:r>
            <a:endParaRPr altLang="zh-CN" baseline="0" b="0" cap="none" dirty="0" i="0" kumimoji="0" lang="en-US" normalizeH="0" strike="noStrike" u="none" smtClean="0">
              <a:ln>
                <a:noFill/>
              </a:ln>
              <a:solidFill>
                <a:schemeClr val="tx1"/>
              </a:solidFill>
              <a:effectLst/>
              <a:latin typeface="Arial" panose="020B0604020202020204" pitchFamily="34" charset="0"/>
              <a:ea typeface="宋体" panose="02010600030101010101" pitchFamily="2" charset="-122"/>
            </a:endParaRPr>
          </a:p>
          <a:p>
            <a:pPr algn="l" defTabSz="914400" eaLnBrk="0" fontAlgn="base" hangingPunct="0" indent="0" latinLnBrk="0" lvl="0" marL="0" marR="0" rtl="0">
              <a:lnSpc>
                <a:spcPct val="100000"/>
              </a:lnSpc>
              <a:spcBef>
                <a:spcPct val="0"/>
              </a:spcBef>
              <a:spcAft>
                <a:spcPct val="0"/>
              </a:spcAft>
              <a:buClrTx/>
              <a:buSzTx/>
              <a:buFontTx/>
              <a:buNone/>
            </a:pPr>
            <a:r>
              <a:rPr altLang="zh-CN" baseline="0" b="1" cap="none" dirty="0" sz="3200" i="0" kumimoji="0" lang="en-US" normalizeH="0" strike="noStrike" u="none" smtClean="0">
                <a:ln>
                  <a:noFill/>
                </a:ln>
                <a:solidFill>
                  <a:srgbClr val="000000"/>
                </a:solidFill>
                <a:effectLst/>
                <a:latin typeface="Calibri" panose="020F0502020204030204"/>
                <a:ea typeface="宋体" panose="02010600030101010101" pitchFamily="2" charset="-122"/>
                <a:cs typeface="宋体" panose="02010600030101010101" pitchFamily="2" charset="-122"/>
              </a:rPr>
              <a:t>8.《</a:t>
            </a:r>
            <a:r>
              <a:rPr altLang="en-US" baseline="0" b="1" cap="none" dirty="0" sz="3200" i="0" kumimoji="0" lang="zh-CN" normalizeH="0" strike="noStrike" u="none" smtClean="0">
                <a:ln>
                  <a:noFill/>
                </a:ln>
                <a:solidFill>
                  <a:srgbClr val="000000"/>
                </a:solidFill>
                <a:effectLst/>
                <a:latin typeface="Calibri" panose="020F0502020204030204"/>
                <a:ea typeface="宋体" panose="02010600030101010101" pitchFamily="2" charset="-122"/>
                <a:cs typeface="宋体" panose="02010600030101010101" pitchFamily="2" charset="-122"/>
              </a:rPr>
              <a:t>今年过年不聚餐，是对生命负责</a:t>
            </a:r>
            <a:r>
              <a:rPr altLang="zh-CN" baseline="0" b="1" cap="none" dirty="0" sz="3200" i="0" kumimoji="0" lang="en-US" normalizeH="0" strike="noStrike" u="none" smtClean="0">
                <a:ln>
                  <a:noFill/>
                </a:ln>
                <a:solidFill>
                  <a:srgbClr val="000000"/>
                </a:solidFill>
                <a:effectLst/>
                <a:latin typeface="Calibri" panose="020F0502020204030204"/>
                <a:ea typeface="宋体" panose="02010600030101010101" pitchFamily="2" charset="-122"/>
                <a:cs typeface="宋体" panose="02010600030101010101" pitchFamily="2" charset="-122"/>
              </a:rPr>
              <a:t>》</a:t>
            </a:r>
            <a:endParaRPr altLang="zh-CN" baseline="0" b="0" cap="none" dirty="0" i="0" kumimoji="0" lang="en-US" normalizeH="0" strike="noStrike" u="none" smtClean="0">
              <a:ln>
                <a:noFill/>
              </a:ln>
              <a:solidFill>
                <a:schemeClr val="tx1"/>
              </a:solidFill>
              <a:effectLst/>
              <a:latin typeface="Arial" panose="020B0604020202020204" pitchFamily="34" charset="0"/>
              <a:ea typeface="宋体" panose="02010600030101010101" pitchFamily="2" charset="-122"/>
            </a:endParaRPr>
          </a:p>
          <a:p>
            <a:pPr algn="l" defTabSz="914400" eaLnBrk="0" fontAlgn="base" hangingPunct="0" indent="0" latinLnBrk="0" lvl="0" marL="0" marR="0" rtl="0">
              <a:lnSpc>
                <a:spcPct val="100000"/>
              </a:lnSpc>
              <a:spcBef>
                <a:spcPct val="0"/>
              </a:spcBef>
              <a:spcAft>
                <a:spcPct val="0"/>
              </a:spcAft>
              <a:buClrTx/>
              <a:buSzTx/>
              <a:buFontTx/>
              <a:buNone/>
            </a:pPr>
            <a:r>
              <a:rPr altLang="zh-CN" baseline="0" b="1" cap="none" dirty="0" sz="3200" i="0" kumimoji="0" lang="en-US" normalizeH="0" strike="noStrike" u="none" smtClean="0">
                <a:ln>
                  <a:noFill/>
                </a:ln>
                <a:solidFill>
                  <a:srgbClr val="000000"/>
                </a:solidFill>
                <a:effectLst/>
                <a:latin typeface="Calibri" panose="020F0502020204030204"/>
                <a:ea typeface="宋体" panose="02010600030101010101" pitchFamily="2" charset="-122"/>
                <a:cs typeface="宋体" panose="02010600030101010101" pitchFamily="2" charset="-122"/>
              </a:rPr>
              <a:t>9.《</a:t>
            </a:r>
            <a:r>
              <a:rPr altLang="en-US" baseline="0" b="1" cap="none" dirty="0" sz="3200" i="0" kumimoji="0" lang="zh-CN" normalizeH="0" strike="noStrike" u="none" smtClean="0">
                <a:ln>
                  <a:noFill/>
                </a:ln>
                <a:solidFill>
                  <a:srgbClr val="000000"/>
                </a:solidFill>
                <a:effectLst/>
                <a:latin typeface="Calibri" panose="020F0502020204030204"/>
                <a:ea typeface="宋体" panose="02010600030101010101" pitchFamily="2" charset="-122"/>
                <a:cs typeface="宋体" panose="02010600030101010101" pitchFamily="2" charset="-122"/>
              </a:rPr>
              <a:t>今年有一种“爱”，叫少聚会</a:t>
            </a:r>
            <a:r>
              <a:rPr altLang="zh-CN" baseline="0" b="1" cap="none" dirty="0" sz="3200" i="0" kumimoji="0" lang="en-US" normalizeH="0" strike="noStrike" u="none" smtClean="0">
                <a:ln>
                  <a:noFill/>
                </a:ln>
                <a:solidFill>
                  <a:srgbClr val="000000"/>
                </a:solidFill>
                <a:effectLst/>
                <a:latin typeface="Calibri" panose="020F0502020204030204"/>
                <a:ea typeface="宋体" panose="02010600030101010101" pitchFamily="2" charset="-122"/>
                <a:cs typeface="宋体" panose="02010600030101010101" pitchFamily="2" charset="-122"/>
              </a:rPr>
              <a:t>》</a:t>
            </a:r>
            <a:endParaRPr altLang="zh-CN" baseline="0" b="0" cap="none" dirty="0" i="0" kumimoji="0" lang="en-US" normalizeH="0" strike="noStrike" u="none" smtClean="0">
              <a:ln>
                <a:noFill/>
              </a:ln>
              <a:solidFill>
                <a:schemeClr val="tx1"/>
              </a:solidFill>
              <a:effectLst/>
              <a:latin typeface="Arial" panose="020B0604020202020204" pitchFamily="34" charset="0"/>
              <a:ea typeface="宋体" panose="02010600030101010101" pitchFamily="2" charset="-122"/>
            </a:endParaRPr>
          </a:p>
          <a:p>
            <a:pPr algn="l" defTabSz="914400" eaLnBrk="0" fontAlgn="base" hangingPunct="0" indent="0" latinLnBrk="0" lvl="0" marL="0" marR="0" rtl="0">
              <a:lnSpc>
                <a:spcPct val="100000"/>
              </a:lnSpc>
              <a:spcBef>
                <a:spcPct val="0"/>
              </a:spcBef>
              <a:spcAft>
                <a:spcPct val="0"/>
              </a:spcAft>
              <a:buClrTx/>
              <a:buSzTx/>
              <a:buFontTx/>
              <a:buNone/>
            </a:pPr>
            <a:r>
              <a:rPr altLang="zh-CN" baseline="0" b="1" cap="none" dirty="0" sz="3200" i="0" kumimoji="0" lang="en-US" normalizeH="0" strike="noStrike" u="none" smtClean="0">
                <a:ln>
                  <a:noFill/>
                </a:ln>
                <a:solidFill>
                  <a:srgbClr val="000000"/>
                </a:solidFill>
                <a:effectLst/>
                <a:latin typeface="Calibri" panose="020F0502020204030204"/>
                <a:ea typeface="宋体" panose="02010600030101010101" pitchFamily="2" charset="-122"/>
                <a:cs typeface="宋体" panose="02010600030101010101" pitchFamily="2" charset="-122"/>
              </a:rPr>
              <a:t>10.《</a:t>
            </a:r>
            <a:r>
              <a:rPr altLang="en-US" baseline="0" b="1" cap="none" dirty="0" sz="3200" i="0" kumimoji="0" lang="zh-CN" normalizeH="0" strike="noStrike" u="none" smtClean="0">
                <a:ln>
                  <a:noFill/>
                </a:ln>
                <a:solidFill>
                  <a:srgbClr val="000000"/>
                </a:solidFill>
                <a:effectLst/>
                <a:latin typeface="Calibri" panose="020F0502020204030204"/>
                <a:ea typeface="宋体" panose="02010600030101010101" pitchFamily="2" charset="-122"/>
                <a:cs typeface="宋体" panose="02010600030101010101" pitchFamily="2" charset="-122"/>
              </a:rPr>
              <a:t>少一顿年夜饭，不给国家添乱</a:t>
            </a:r>
            <a:r>
              <a:rPr altLang="zh-CN" baseline="0" b="1" cap="none" dirty="0" sz="3200" i="0" kumimoji="0" lang="en-US" normalizeH="0" strike="noStrike" u="none" smtClean="0">
                <a:ln>
                  <a:noFill/>
                </a:ln>
                <a:solidFill>
                  <a:srgbClr val="000000"/>
                </a:solidFill>
                <a:effectLst/>
                <a:latin typeface="Calibri" panose="020F0502020204030204"/>
                <a:ea typeface="宋体" panose="02010600030101010101" pitchFamily="2" charset="-122"/>
                <a:cs typeface="宋体" panose="02010600030101010101" pitchFamily="2" charset="-122"/>
              </a:rPr>
              <a:t>》</a:t>
            </a:r>
            <a:endParaRPr altLang="zh-CN" baseline="0" b="0" cap="none" dirty="0" i="0" kumimoji="0" lang="en-US" normalizeH="0" strike="noStrike" u="none" smtClean="0">
              <a:ln>
                <a:noFill/>
              </a:ln>
              <a:solidFill>
                <a:schemeClr val="tx1"/>
              </a:solidFill>
              <a:effectLst/>
              <a:latin typeface="Arial" panose="020B0604020202020204" pitchFamily="34" charset="0"/>
              <a:ea typeface="宋体" panose="02010600030101010101" pitchFamily="2" charset="-122"/>
            </a:endParaRPr>
          </a:p>
          <a:p>
            <a:pPr fontAlgn="base" lvl="0">
              <a:spcBef>
                <a:spcPct val="0"/>
              </a:spcBef>
              <a:spcAft>
                <a:spcPct val="0"/>
              </a:spcAft>
            </a:pPr>
            <a:endParaRPr altLang="zh-CN" dirty="0" sz="4800" lang="zh-CN" smtClean="0">
              <a:latin typeface="Arial" panose="020B0604020202020204" pitchFamily="34" charset="0"/>
              <a:ea typeface="宋体" panose="02010600030101010101" pitchFamily="2" charset="-122"/>
            </a:endParaRPr>
          </a:p>
          <a:p>
            <a:pPr eaLnBrk="0" fontAlgn="base" hangingPunct="0" lvl="0">
              <a:spcBef>
                <a:spcPct val="0"/>
              </a:spcBef>
              <a:spcAft>
                <a:spcPct val="0"/>
              </a:spcAft>
            </a:pPr>
            <a:endParaRPr altLang="zh-CN" baseline="0" b="0" cap="none" dirty="0" sz="4800" i="0" kumimoji="0" lang="en-US" normalizeH="0" strike="noStrike" u="none" smtClean="0">
              <a:ln>
                <a:noFill/>
              </a:ln>
              <a:solidFill>
                <a:schemeClr val="tx1"/>
              </a:solidFill>
              <a:effectLst/>
              <a:latin typeface="Arial" panose="020B0604020202020204" pitchFamily="34" charset="0"/>
              <a:ea typeface="宋体" panose="02010600030101010101" pitchFamily="2" charset="-122"/>
            </a:endParaRPr>
          </a:p>
        </p:txBody>
      </p:sp>
      <p:cxnSp>
        <p:nvCxnSpPr>
          <p:cNvPr id="3145736" name="曲线连接符 3"/>
          <p:cNvCxnSpPr>
            <a:cxnSpLocks/>
          </p:cNvCxnSpPr>
          <p:nvPr/>
        </p:nvCxnSpPr>
        <p:spPr>
          <a:xfrm flipV="1">
            <a:off x="0" y="1357298"/>
            <a:ext cx="9572660" cy="71438"/>
          </a:xfrm>
          <a:prstGeom prst="curvedConnector3">
            <a:avLst>
              <a:gd name="adj1" fmla="val 50000"/>
            </a:avLst>
          </a:prstGeom>
          <a:ln w="161925">
            <a:solidFill>
              <a:srgbClr val="FFFF00"/>
            </a:solidFill>
            <a:prstDash val="lgDashDot"/>
          </a:ln>
        </p:spPr>
        <p:style>
          <a:lnRef idx="1">
            <a:schemeClr val="accent1"/>
          </a:lnRef>
          <a:fillRef idx="0">
            <a:schemeClr val="accent1"/>
          </a:fillRef>
          <a:effectRef idx="0">
            <a:schemeClr val="accent1"/>
          </a:effectRef>
          <a:fontRef idx="minor">
            <a:schemeClr val="tx1"/>
          </a:fontRef>
        </p:style>
      </p:cxnSp>
    </p:spTree>
  </p:cSld>
  <p:clrMapOvr>
    <a:masterClrMapping/>
  </p:clrMapOvr>
  <p:transition>
    <p:diamond/>
  </p:transition>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49" name=""/>
        <p:cNvGrpSpPr/>
        <p:nvPr/>
      </p:nvGrpSpPr>
      <p:grpSpPr>
        <a:xfrm>
          <a:off x="0" y="0"/>
          <a:ext cx="0" cy="0"/>
          <a:chOff x="0" y="0"/>
          <a:chExt cx="0" cy="0"/>
        </a:xfrm>
      </p:grpSpPr>
      <p:sp>
        <p:nvSpPr>
          <p:cNvPr id="1048631" name="Rectangle 1"/>
          <p:cNvSpPr>
            <a:spLocks noChangeArrowheads="1"/>
          </p:cNvSpPr>
          <p:nvPr/>
        </p:nvSpPr>
        <p:spPr bwMode="auto">
          <a:xfrm>
            <a:off x="214282" y="455800"/>
            <a:ext cx="8643998" cy="6543039"/>
          </a:xfrm>
          <a:prstGeom prst="rect"/>
          <a:noFill/>
          <a:ln w="9525">
            <a:noFill/>
            <a:miter lim="800000"/>
          </a:ln>
          <a:effectLst/>
        </p:spPr>
        <p:txBody>
          <a:bodyPr anchor="ctr" anchorCtr="0" bIns="45720" compatLnSpc="1" lIns="91440" numCol="1" rIns="91440" tIns="45720" vert="horz" wrap="square">
            <a:spAutoFit/>
          </a:bodyPr>
          <a:p>
            <a:pPr algn="l" defTabSz="914400" eaLnBrk="1" fontAlgn="base" hangingPunct="1" indent="0" latinLnBrk="0" lvl="0" marL="0" marR="0" rtl="0">
              <a:lnSpc>
                <a:spcPct val="100000"/>
              </a:lnSpc>
              <a:spcBef>
                <a:spcPct val="0"/>
              </a:spcBef>
              <a:spcAft>
                <a:spcPct val="0"/>
              </a:spcAft>
              <a:buClrTx/>
              <a:buSzTx/>
              <a:buFontTx/>
              <a:buNone/>
            </a:pPr>
            <a:r>
              <a:rPr altLang="zh-CN" baseline="0" b="1" cap="none" dirty="0" sz="3200" i="0" kumimoji="0" lang="en-US" normalizeH="0" strike="noStrike" u="none" smtClean="0">
                <a:ln>
                  <a:noFill/>
                </a:ln>
                <a:solidFill>
                  <a:srgbClr val="000000"/>
                </a:solidFill>
                <a:effectLst/>
                <a:latin typeface="Calibri" panose="020F0502020204030204"/>
                <a:ea typeface="宋体" panose="02010600030101010101" pitchFamily="2" charset="-122"/>
                <a:cs typeface="宋体" panose="02010600030101010101" pitchFamily="2" charset="-122"/>
              </a:rPr>
              <a:t>3.</a:t>
            </a:r>
            <a:r>
              <a:rPr altLang="en-US" baseline="0" b="1" cap="none" dirty="0" sz="3200" i="0" kumimoji="0" lang="zh-CN" normalizeH="0" strike="noStrike" u="none" smtClean="0">
                <a:ln>
                  <a:noFill/>
                </a:ln>
                <a:solidFill>
                  <a:srgbClr val="000000"/>
                </a:solidFill>
                <a:effectLst/>
                <a:latin typeface="Calibri" panose="020F0502020204030204"/>
                <a:ea typeface="宋体" panose="02010600030101010101" pitchFamily="2" charset="-122"/>
                <a:cs typeface="宋体" panose="02010600030101010101" pitchFamily="2" charset="-122"/>
              </a:rPr>
              <a:t>阅读下列材料，按照要求作文。</a:t>
            </a:r>
            <a:br>
              <a:rPr b="1" dirty="0" sz="3200" lang="en-US" smtClean="0"/>
            </a:br>
            <a:r>
              <a:rPr altLang="en-US" dirty="0" sz="3200" lang="zh-CN" smtClean="0"/>
              <a:t>    </a:t>
            </a:r>
            <a:r>
              <a:rPr altLang="en-US" dirty="0" sz="3200" lang="zh-CN" smtClean="0">
                <a:latin typeface="宋体" panose="02010600030101010101" pitchFamily="2" charset="-122"/>
                <a:ea typeface="宋体" panose="02010600030101010101" pitchFamily="2" charset="-122"/>
              </a:rPr>
              <a:t>◆①</a:t>
            </a:r>
            <a:r>
              <a:rPr altLang="en-US" baseline="0" b="1" cap="none" dirty="0" sz="3200" i="0" kumimoji="0" lang="zh-CN" normalizeH="0" strike="noStrike" u="none" smtClean="0">
                <a:ln>
                  <a:noFill/>
                </a:ln>
                <a:solidFill>
                  <a:srgbClr val="000000"/>
                </a:solidFill>
                <a:effectLst/>
                <a:latin typeface="楷体_GB2312" panose="02010609030101010101" pitchFamily="49" charset="-122"/>
                <a:ea typeface="楷体_GB2312" panose="02010609030101010101" pitchFamily="49" charset="-122"/>
                <a:cs typeface="宋体" panose="02010600030101010101" pitchFamily="2" charset="-122"/>
              </a:rPr>
              <a:t>春节过后，武汉作为疫情爆发区，面临医疗用品、生活用品等物资短缺情况，全国各地纷纷驰援湖北的物资画面令人感动。</a:t>
            </a:r>
            <a:r>
              <a:rPr altLang="en-US" baseline="0" b="1" cap="none" dirty="0" sz="3200" i="0" kumimoji="0" lang="zh-CN" normalizeH="0" strike="noStrike" u="none" smtClean="0">
                <a:ln>
                  <a:noFill/>
                </a:ln>
                <a:solidFill>
                  <a:srgbClr val="000000"/>
                </a:solidFill>
                <a:effectLst/>
                <a:latin typeface="宋体" panose="02010600030101010101" pitchFamily="2" charset="-122"/>
                <a:ea typeface="宋体" panose="02010600030101010101" pitchFamily="2" charset="-122"/>
                <a:cs typeface="宋体" panose="02010600030101010101" pitchFamily="2" charset="-122"/>
              </a:rPr>
              <a:t>②</a:t>
            </a:r>
            <a:r>
              <a:rPr altLang="en-US" baseline="0" b="1" cap="none" dirty="0" sz="3200" i="0" kumimoji="0" lang="zh-CN" normalizeH="0" strike="noStrike" u="none" smtClean="0">
                <a:ln>
                  <a:noFill/>
                </a:ln>
                <a:solidFill>
                  <a:srgbClr val="000000"/>
                </a:solidFill>
                <a:effectLst/>
                <a:latin typeface="楷体_GB2312" panose="02010609030101010101" pitchFamily="49" charset="-122"/>
                <a:ea typeface="楷体_GB2312" panose="02010609030101010101" pitchFamily="49" charset="-122"/>
                <a:cs typeface="宋体" panose="02010600030101010101" pitchFamily="2" charset="-122"/>
              </a:rPr>
              <a:t>但是仍有部分人借此疫情哄抬物价，打起了“发国难财”的主意。</a:t>
            </a:r>
            <a:r>
              <a:rPr altLang="en-US" baseline="0" b="1" cap="none" dirty="0" sz="3200" i="0" kumimoji="0" lang="zh-CN" normalizeH="0" strike="noStrike" u="none" smtClean="0">
                <a:ln>
                  <a:noFill/>
                </a:ln>
                <a:solidFill>
                  <a:srgbClr val="000000"/>
                </a:solidFill>
                <a:effectLst/>
                <a:latin typeface="宋体" panose="02010600030101010101" pitchFamily="2" charset="-122"/>
                <a:ea typeface="宋体" panose="02010600030101010101" pitchFamily="2" charset="-122"/>
                <a:cs typeface="宋体" panose="02010600030101010101" pitchFamily="2" charset="-122"/>
              </a:rPr>
              <a:t>③</a:t>
            </a:r>
            <a:r>
              <a:rPr altLang="en-US" baseline="0" b="1" cap="none" dirty="0" sz="3200" i="0" kumimoji="0" lang="zh-CN" normalizeH="0" strike="noStrike" u="none" smtClean="0">
                <a:ln>
                  <a:noFill/>
                </a:ln>
                <a:solidFill>
                  <a:srgbClr val="000000"/>
                </a:solidFill>
                <a:effectLst/>
                <a:latin typeface="楷体_GB2312" panose="02010609030101010101" pitchFamily="49" charset="-122"/>
                <a:ea typeface="楷体_GB2312" panose="02010609030101010101" pitchFamily="49" charset="-122"/>
                <a:cs typeface="宋体" panose="02010600030101010101" pitchFamily="2" charset="-122"/>
              </a:rPr>
              <a:t>一棵白菜</a:t>
            </a:r>
            <a:r>
              <a:rPr altLang="zh-CN" baseline="0" b="1" cap="none" dirty="0" sz="3200" i="0" kumimoji="0" lang="en-US" normalizeH="0" strike="noStrike" u="none" smtClean="0">
                <a:ln>
                  <a:noFill/>
                </a:ln>
                <a:solidFill>
                  <a:srgbClr val="000000"/>
                </a:solidFill>
                <a:effectLst/>
                <a:latin typeface="楷体_GB2312" panose="02010609030101010101" pitchFamily="49" charset="-122"/>
                <a:ea typeface="楷体_GB2312" panose="02010609030101010101" pitchFamily="49" charset="-122"/>
                <a:cs typeface="宋体" panose="02010600030101010101" pitchFamily="2" charset="-122"/>
              </a:rPr>
              <a:t>60</a:t>
            </a:r>
            <a:r>
              <a:rPr altLang="en-US" baseline="0" b="1" cap="none" dirty="0" sz="3200" i="0" kumimoji="0" lang="zh-CN" normalizeH="0" strike="noStrike" u="none" smtClean="0">
                <a:ln>
                  <a:noFill/>
                </a:ln>
                <a:solidFill>
                  <a:srgbClr val="000000"/>
                </a:solidFill>
                <a:effectLst/>
                <a:latin typeface="楷体_GB2312" panose="02010609030101010101" pitchFamily="49" charset="-122"/>
                <a:ea typeface="楷体_GB2312" panose="02010609030101010101" pitchFamily="49" charset="-122"/>
                <a:cs typeface="宋体" panose="02010600030101010101" pitchFamily="2" charset="-122"/>
              </a:rPr>
              <a:t>多元，一扎韭菜</a:t>
            </a:r>
            <a:r>
              <a:rPr altLang="zh-CN" baseline="0" b="1" cap="none" dirty="0" sz="3200" i="0" kumimoji="0" lang="en-US" normalizeH="0" strike="noStrike" u="none" smtClean="0">
                <a:ln>
                  <a:noFill/>
                </a:ln>
                <a:solidFill>
                  <a:srgbClr val="000000"/>
                </a:solidFill>
                <a:effectLst/>
                <a:latin typeface="楷体_GB2312" panose="02010609030101010101" pitchFamily="49" charset="-122"/>
                <a:ea typeface="楷体_GB2312" panose="02010609030101010101" pitchFamily="49" charset="-122"/>
                <a:cs typeface="宋体" panose="02010600030101010101" pitchFamily="2" charset="-122"/>
              </a:rPr>
              <a:t>120</a:t>
            </a:r>
            <a:r>
              <a:rPr altLang="en-US" baseline="0" b="1" cap="none" dirty="0" sz="3200" i="0" kumimoji="0" lang="zh-CN" normalizeH="0" strike="noStrike" u="none" smtClean="0">
                <a:ln>
                  <a:noFill/>
                </a:ln>
                <a:solidFill>
                  <a:srgbClr val="000000"/>
                </a:solidFill>
                <a:effectLst/>
                <a:latin typeface="楷体_GB2312" panose="02010609030101010101" pitchFamily="49" charset="-122"/>
                <a:ea typeface="楷体_GB2312" panose="02010609030101010101" pitchFamily="49" charset="-122"/>
                <a:cs typeface="宋体" panose="02010600030101010101" pitchFamily="2" charset="-122"/>
              </a:rPr>
              <a:t>多元，几根黄瓜将近</a:t>
            </a:r>
            <a:r>
              <a:rPr altLang="zh-CN" baseline="0" b="1" cap="none" dirty="0" sz="3200" i="0" kumimoji="0" lang="en-US" normalizeH="0" strike="noStrike" u="none" smtClean="0">
                <a:ln>
                  <a:noFill/>
                </a:ln>
                <a:solidFill>
                  <a:srgbClr val="000000"/>
                </a:solidFill>
                <a:effectLst/>
                <a:latin typeface="楷体_GB2312" panose="02010609030101010101" pitchFamily="49" charset="-122"/>
                <a:ea typeface="楷体_GB2312" panose="02010609030101010101" pitchFamily="49" charset="-122"/>
                <a:cs typeface="宋体" panose="02010600030101010101" pitchFamily="2" charset="-122"/>
              </a:rPr>
              <a:t>50</a:t>
            </a:r>
            <a:r>
              <a:rPr altLang="en-US" baseline="0" b="1" cap="none" dirty="0" sz="3200" i="0" kumimoji="0" lang="zh-CN" normalizeH="0" strike="noStrike" u="none" smtClean="0">
                <a:ln>
                  <a:noFill/>
                </a:ln>
                <a:solidFill>
                  <a:srgbClr val="000000"/>
                </a:solidFill>
                <a:effectLst/>
                <a:latin typeface="楷体_GB2312" panose="02010609030101010101" pitchFamily="49" charset="-122"/>
                <a:ea typeface="楷体_GB2312" panose="02010609030101010101" pitchFamily="49" charset="-122"/>
                <a:cs typeface="宋体" panose="02010600030101010101" pitchFamily="2" charset="-122"/>
              </a:rPr>
              <a:t>元。</a:t>
            </a:r>
            <a:r>
              <a:rPr altLang="en-US" baseline="0" b="1" cap="none" dirty="0" sz="3200" i="0" kumimoji="0" lang="zh-CN" normalizeH="0" strike="noStrike" u="none" smtClean="0">
                <a:ln>
                  <a:noFill/>
                </a:ln>
                <a:solidFill>
                  <a:srgbClr val="000000"/>
                </a:solidFill>
                <a:effectLst/>
                <a:latin typeface="宋体" panose="02010600030101010101" pitchFamily="2" charset="-122"/>
                <a:ea typeface="宋体" panose="02010600030101010101" pitchFamily="2" charset="-122"/>
                <a:cs typeface="宋体" panose="02010600030101010101" pitchFamily="2" charset="-122"/>
              </a:rPr>
              <a:t>④</a:t>
            </a:r>
            <a:r>
              <a:rPr altLang="en-US" baseline="0" b="1" cap="none" dirty="0" sz="3200" i="0" kumimoji="0" lang="zh-CN" normalizeH="0" strike="noStrike" u="none" smtClean="0">
                <a:ln>
                  <a:noFill/>
                </a:ln>
                <a:solidFill>
                  <a:srgbClr val="000000"/>
                </a:solidFill>
                <a:effectLst/>
                <a:latin typeface="楷体_GB2312" panose="02010609030101010101" pitchFamily="49" charset="-122"/>
                <a:ea typeface="楷体_GB2312" panose="02010609030101010101" pitchFamily="49" charset="-122"/>
                <a:cs typeface="宋体" panose="02010600030101010101" pitchFamily="2" charset="-122"/>
              </a:rPr>
              <a:t>除果蔬等食品外，多地药店所出售的口罩、酒精消毒液等医护防疫用品，也出现了不同程度的涨价。</a:t>
            </a:r>
            <a:endParaRPr altLang="zh-CN" baseline="0" b="1" cap="none" dirty="0" sz="3200" i="0" kumimoji="0" lang="en-US" normalizeH="0" strike="noStrike" u="none" smtClean="0">
              <a:ln>
                <a:noFill/>
              </a:ln>
              <a:solidFill>
                <a:srgbClr val="000000"/>
              </a:solidFill>
              <a:effectLst/>
              <a:latin typeface="楷体_GB2312" panose="02010609030101010101" pitchFamily="49" charset="-122"/>
              <a:ea typeface="楷体_GB2312" panose="02010609030101010101" pitchFamily="49" charset="-122"/>
              <a:cs typeface="宋体" panose="02010600030101010101" pitchFamily="2" charset="-122"/>
            </a:endParaRPr>
          </a:p>
          <a:p>
            <a:pPr algn="l" defTabSz="914400" eaLnBrk="0" fontAlgn="base" hangingPunct="0" indent="0" latinLnBrk="0" lvl="0" marL="0" marR="0" rtl="0">
              <a:lnSpc>
                <a:spcPct val="100000"/>
              </a:lnSpc>
              <a:spcBef>
                <a:spcPct val="0"/>
              </a:spcBef>
              <a:spcAft>
                <a:spcPct val="0"/>
              </a:spcAft>
              <a:buClrTx/>
              <a:buSzTx/>
              <a:buFontTx/>
              <a:buNone/>
            </a:pPr>
            <a:r>
              <a:rPr altLang="zh-CN" b="1" dirty="0" sz="3200" lang="en-US" smtClean="0">
                <a:solidFill>
                  <a:srgbClr val="000000"/>
                </a:solidFill>
                <a:latin typeface="楷体_GB2312" panose="02010609030101010101" pitchFamily="49" charset="-122"/>
                <a:ea typeface="楷体_GB2312" panose="02010609030101010101" pitchFamily="49" charset="-122"/>
                <a:cs typeface="宋体" panose="02010600030101010101" pitchFamily="2" charset="-122"/>
              </a:rPr>
              <a:t>    </a:t>
            </a:r>
            <a:r>
              <a:rPr altLang="zh-CN" b="1" dirty="0" sz="3200" lang="en-US" smtClean="0">
                <a:solidFill>
                  <a:srgbClr val="000000"/>
                </a:solidFill>
                <a:latin typeface="宋体" panose="02010600030101010101" pitchFamily="2" charset="-122"/>
                <a:ea typeface="宋体" panose="02010600030101010101" pitchFamily="2" charset="-122"/>
                <a:cs typeface="宋体" panose="02010600030101010101" pitchFamily="2" charset="-122"/>
              </a:rPr>
              <a:t>◆</a:t>
            </a:r>
            <a:r>
              <a:rPr altLang="en-US" baseline="0" b="1" cap="none" dirty="0" sz="3200" i="0" kumimoji="0" lang="zh-CN" normalizeH="0" strike="noStrike" u="none" smtClean="0">
                <a:ln>
                  <a:noFill/>
                </a:ln>
                <a:solidFill>
                  <a:srgbClr val="000000"/>
                </a:solidFill>
                <a:effectLst/>
                <a:latin typeface="Calibri" panose="020F0502020204030204"/>
                <a:ea typeface="宋体" panose="02010600030101010101" pitchFamily="2" charset="-122"/>
                <a:cs typeface="宋体" panose="02010600030101010101" pitchFamily="2" charset="-122"/>
              </a:rPr>
              <a:t>作为高中生的你，对此有什么看法，请给广大商贩老板写一封倡议书。不少于</a:t>
            </a:r>
            <a:r>
              <a:rPr altLang="zh-CN" baseline="0" b="1" cap="none" dirty="0" sz="3200" i="0" kumimoji="0" lang="en-US" normalizeH="0" strike="noStrike" u="none" smtClean="0">
                <a:ln>
                  <a:noFill/>
                </a:ln>
                <a:solidFill>
                  <a:srgbClr val="000000"/>
                </a:solidFill>
                <a:effectLst/>
                <a:latin typeface="Calibri" panose="020F0502020204030204"/>
                <a:ea typeface="宋体" panose="02010600030101010101" pitchFamily="2" charset="-122"/>
                <a:cs typeface="宋体" panose="02010600030101010101" pitchFamily="2" charset="-122"/>
              </a:rPr>
              <a:t>800</a:t>
            </a:r>
            <a:r>
              <a:rPr altLang="en-US" baseline="0" b="1" cap="none" dirty="0" sz="3200" i="0" kumimoji="0" lang="zh-CN" normalizeH="0" strike="noStrike" u="none" smtClean="0">
                <a:ln>
                  <a:noFill/>
                </a:ln>
                <a:solidFill>
                  <a:srgbClr val="000000"/>
                </a:solidFill>
                <a:effectLst/>
                <a:latin typeface="Calibri" panose="020F0502020204030204"/>
                <a:ea typeface="宋体" panose="02010600030101010101" pitchFamily="2" charset="-122"/>
                <a:cs typeface="宋体" panose="02010600030101010101" pitchFamily="2" charset="-122"/>
              </a:rPr>
              <a:t>字。</a:t>
            </a:r>
            <a:br>
              <a:rPr altLang="en-US" baseline="0" b="1" cap="none" dirty="0" sz="3200" i="0" kumimoji="0" lang="zh-CN" normalizeH="0" strike="noStrike" u="none" smtClean="0">
                <a:ln>
                  <a:noFill/>
                </a:ln>
                <a:solidFill>
                  <a:srgbClr val="000000"/>
                </a:solidFill>
                <a:effectLst/>
                <a:latin typeface="Calibri" panose="020F0502020204030204"/>
                <a:ea typeface="宋体" panose="02010600030101010101" pitchFamily="2" charset="-122"/>
                <a:cs typeface="宋体" panose="02010600030101010101" pitchFamily="2" charset="-122"/>
              </a:rPr>
            </a:br>
            <a:br>
              <a:rPr altLang="en-US" baseline="0" b="1" cap="none" dirty="0" sz="3200" i="0" kumimoji="0" lang="zh-CN" normalizeH="0" strike="noStrike" u="none" smtClean="0">
                <a:ln>
                  <a:noFill/>
                </a:ln>
                <a:solidFill>
                  <a:srgbClr val="000000"/>
                </a:solidFill>
                <a:effectLst/>
                <a:latin typeface="Calibri" panose="020F0502020204030204"/>
                <a:ea typeface="宋体" panose="02010600030101010101" pitchFamily="2" charset="-122"/>
                <a:cs typeface="宋体" panose="02010600030101010101" pitchFamily="2" charset="-122"/>
              </a:rPr>
            </a:br>
            <a:endParaRPr altLang="en-US" baseline="0" b="0" cap="none" dirty="0" sz="4800" i="0" kumimoji="0" lang="zh-CN" normalizeH="0" strike="noStrike" u="none" smtClean="0">
              <a:ln>
                <a:noFill/>
              </a:ln>
              <a:solidFill>
                <a:schemeClr val="tx1"/>
              </a:solidFill>
              <a:effectLst/>
              <a:latin typeface="Arial" panose="020B0604020202020204" pitchFamily="34" charset="0"/>
              <a:ea typeface="宋体" panose="02010600030101010101" pitchFamily="2" charset="-122"/>
            </a:endParaRPr>
          </a:p>
        </p:txBody>
      </p:sp>
    </p:spTree>
  </p:cSld>
  <p:clrMapOvr>
    <a:masterClrMapping/>
  </p:clrMapOvr>
  <p:transition>
    <p:strips dir="rd"/>
  </p:transition>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a:blip xmlns:r="http://schemas.openxmlformats.org/officeDocument/2006/relationships" r:embed="rId1"/>
          <a:tile algn="tl" flip="none" sx="100000" sy="100000" tx="0" ty="0"/>
        </a:blipFill>
      </p:bgPr>
    </p:bg>
    <p:spTree>
      <p:nvGrpSpPr>
        <p:cNvPr id="50" name=""/>
        <p:cNvGrpSpPr/>
        <p:nvPr/>
      </p:nvGrpSpPr>
      <p:grpSpPr>
        <a:xfrm>
          <a:off x="0" y="0"/>
          <a:ext cx="0" cy="0"/>
          <a:chOff x="0" y="0"/>
          <a:chExt cx="0" cy="0"/>
        </a:xfrm>
      </p:grpSpPr>
      <p:sp>
        <p:nvSpPr>
          <p:cNvPr id="1048632" name="椭圆 1"/>
          <p:cNvSpPr/>
          <p:nvPr/>
        </p:nvSpPr>
        <p:spPr>
          <a:xfrm>
            <a:off x="3143240" y="142852"/>
            <a:ext cx="3000396" cy="1143008"/>
          </a:xfrm>
          <a:prstGeom prst="ellipse"/>
        </p:spPr>
        <p:style>
          <a:lnRef idx="2">
            <a:schemeClr val="accent1">
              <a:shade val="50000"/>
            </a:schemeClr>
          </a:lnRef>
          <a:fillRef idx="1">
            <a:schemeClr val="accent1"/>
          </a:fillRef>
          <a:effectRef idx="0">
            <a:schemeClr val="accent1"/>
          </a:effectRef>
          <a:fontRef idx="minor">
            <a:schemeClr val="lt1"/>
          </a:fontRef>
        </p:style>
        <p:txBody>
          <a:bodyPr anchor="ctr" rtlCol="0"/>
          <a:p>
            <a:pPr algn="ctr"/>
            <a:endParaRPr altLang="en-US" lang="zh-CN"/>
          </a:p>
        </p:txBody>
      </p:sp>
      <p:sp>
        <p:nvSpPr>
          <p:cNvPr id="1048633" name="矩形 2"/>
          <p:cNvSpPr/>
          <p:nvPr/>
        </p:nvSpPr>
        <p:spPr>
          <a:xfrm>
            <a:off x="3674065" y="285728"/>
            <a:ext cx="2011680" cy="751840"/>
          </a:xfrm>
          <a:prstGeom prst="rect"/>
          <a:noFill/>
        </p:spPr>
        <p:txBody>
          <a:bodyPr bIns="45720" lIns="91440" rIns="91440" tIns="45720" wrap="none">
            <a:spAutoFit/>
          </a:bodyPr>
          <a:p>
            <a:pPr algn="ctr"/>
            <a:r>
              <a:rPr altLang="en-US" b="1" cap="none" dirty="0" sz="4800" lang="zh-CN" spc="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r="5400000" dist="43180">
                    <a:srgbClr val="000000">
                      <a:alpha val="65000"/>
                    </a:srgbClr>
                  </a:innerShdw>
                </a:effectLst>
              </a:rPr>
              <a:t>倡议书</a:t>
            </a:r>
            <a:endParaRPr altLang="en-US" b="1" cap="none" dirty="0" sz="4800" lang="zh-CN" spc="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r="5400000" dist="43180">
                  <a:srgbClr val="000000">
                    <a:alpha val="65000"/>
                  </a:srgbClr>
                </a:innerShdw>
              </a:effectLst>
            </a:endParaRPr>
          </a:p>
        </p:txBody>
      </p:sp>
      <p:sp>
        <p:nvSpPr>
          <p:cNvPr id="1048634" name="椭圆 3"/>
          <p:cNvSpPr/>
          <p:nvPr/>
        </p:nvSpPr>
        <p:spPr>
          <a:xfrm>
            <a:off x="6000760" y="4929222"/>
            <a:ext cx="2786082" cy="1928802"/>
          </a:xfrm>
          <a:prstGeom prst="ellipse"/>
        </p:spPr>
        <p:style>
          <a:lnRef idx="2">
            <a:schemeClr val="accent1">
              <a:shade val="50000"/>
            </a:schemeClr>
          </a:lnRef>
          <a:fillRef idx="1">
            <a:schemeClr val="accent1"/>
          </a:fillRef>
          <a:effectRef idx="0">
            <a:schemeClr val="accent1"/>
          </a:effectRef>
          <a:fontRef idx="minor">
            <a:schemeClr val="lt1"/>
          </a:fontRef>
        </p:style>
        <p:txBody>
          <a:bodyPr anchor="ctr" rtlCol="0"/>
          <a:p>
            <a:pPr algn="ctr"/>
            <a:endParaRPr altLang="en-US" lang="zh-CN"/>
          </a:p>
        </p:txBody>
      </p:sp>
      <p:sp>
        <p:nvSpPr>
          <p:cNvPr id="1048635" name="椭圆 4"/>
          <p:cNvSpPr/>
          <p:nvPr/>
        </p:nvSpPr>
        <p:spPr>
          <a:xfrm>
            <a:off x="5857884" y="1428736"/>
            <a:ext cx="2857520" cy="2071702"/>
          </a:xfrm>
          <a:prstGeom prst="ellipse"/>
        </p:spPr>
        <p:style>
          <a:lnRef idx="2">
            <a:schemeClr val="accent1">
              <a:shade val="50000"/>
            </a:schemeClr>
          </a:lnRef>
          <a:fillRef idx="1">
            <a:schemeClr val="accent1"/>
          </a:fillRef>
          <a:effectRef idx="0">
            <a:schemeClr val="accent1"/>
          </a:effectRef>
          <a:fontRef idx="minor">
            <a:schemeClr val="lt1"/>
          </a:fontRef>
        </p:style>
        <p:txBody>
          <a:bodyPr anchor="ctr" rtlCol="0"/>
          <a:p>
            <a:pPr algn="ctr"/>
            <a:endParaRPr altLang="en-US" lang="zh-CN"/>
          </a:p>
        </p:txBody>
      </p:sp>
      <p:sp>
        <p:nvSpPr>
          <p:cNvPr id="1048636" name="矩形 5"/>
          <p:cNvSpPr/>
          <p:nvPr/>
        </p:nvSpPr>
        <p:spPr>
          <a:xfrm>
            <a:off x="5786446" y="1643050"/>
            <a:ext cx="3071834" cy="1310640"/>
          </a:xfrm>
          <a:prstGeom prst="rect"/>
          <a:noFill/>
        </p:spPr>
        <p:txBody>
          <a:bodyPr bIns="45720" lIns="91440" rIns="91440" tIns="45720" wrap="square">
            <a:spAutoFit/>
          </a:bodyPr>
          <a:p>
            <a:pPr algn="ctr"/>
            <a:r>
              <a:rPr altLang="en-US" b="1" cap="none" dirty="0" sz="4400" lang="zh-CN" spc="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r="5400000" dist="43180">
                    <a:srgbClr val="000000">
                      <a:alpha val="65000"/>
                    </a:srgbClr>
                  </a:innerShdw>
                </a:effectLst>
              </a:rPr>
              <a:t>各地</a:t>
            </a:r>
            <a:endParaRPr altLang="zh-CN" b="1" cap="none" dirty="0" sz="4400" lang="en-US" spc="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r="5400000" dist="43180">
                  <a:srgbClr val="000000">
                    <a:alpha val="65000"/>
                  </a:srgbClr>
                </a:innerShdw>
              </a:effectLst>
            </a:endParaRPr>
          </a:p>
          <a:p>
            <a:pPr algn="ctr"/>
            <a:r>
              <a:rPr altLang="en-US" b="1" cap="none" dirty="0" sz="4400" lang="zh-CN" spc="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r="5400000" dist="43180">
                    <a:srgbClr val="000000">
                      <a:alpha val="65000"/>
                    </a:srgbClr>
                  </a:innerShdw>
                </a:effectLst>
              </a:rPr>
              <a:t>驰援湖北</a:t>
            </a:r>
            <a:endParaRPr altLang="en-US" b="1" cap="none" dirty="0" sz="4400" lang="zh-CN" spc="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r="5400000" dist="43180">
                  <a:srgbClr val="000000">
                    <a:alpha val="65000"/>
                  </a:srgbClr>
                </a:innerShdw>
              </a:effectLst>
            </a:endParaRPr>
          </a:p>
        </p:txBody>
      </p:sp>
      <p:sp>
        <p:nvSpPr>
          <p:cNvPr id="1048637" name="矩形 6"/>
          <p:cNvSpPr/>
          <p:nvPr/>
        </p:nvSpPr>
        <p:spPr>
          <a:xfrm>
            <a:off x="6124422" y="4911408"/>
            <a:ext cx="2418080" cy="1310640"/>
          </a:xfrm>
          <a:prstGeom prst="rect"/>
          <a:noFill/>
        </p:spPr>
        <p:txBody>
          <a:bodyPr bIns="45720" lIns="91440" rIns="91440" tIns="45720" wrap="none">
            <a:spAutoFit/>
          </a:bodyPr>
          <a:p>
            <a:pPr algn="ctr"/>
            <a:r>
              <a:rPr altLang="en-US" b="1" cap="none" dirty="0" sz="4400" lang="zh-CN" spc="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r="5400000" dist="43180">
                    <a:srgbClr val="000000">
                      <a:alpha val="65000"/>
                    </a:srgbClr>
                  </a:innerShdw>
                </a:effectLst>
              </a:rPr>
              <a:t>商贩</a:t>
            </a:r>
            <a:endParaRPr altLang="zh-CN" b="1" cap="none" dirty="0" sz="4400" lang="en-US" spc="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r="5400000" dist="43180">
                  <a:srgbClr val="000000">
                    <a:alpha val="65000"/>
                  </a:srgbClr>
                </a:innerShdw>
              </a:effectLst>
            </a:endParaRPr>
          </a:p>
          <a:p>
            <a:pPr algn="ctr"/>
            <a:r>
              <a:rPr altLang="en-US" b="1" cap="none" dirty="0" sz="4400" lang="zh-CN" spc="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r="5400000" dist="43180">
                    <a:srgbClr val="000000">
                      <a:alpha val="65000"/>
                    </a:srgbClr>
                  </a:innerShdw>
                </a:effectLst>
              </a:rPr>
              <a:t>哄抬物价</a:t>
            </a:r>
            <a:endParaRPr altLang="en-US" b="1" cap="none" dirty="0" sz="4400" lang="zh-CN" spc="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r="5400000" dist="43180">
                  <a:srgbClr val="000000">
                    <a:alpha val="65000"/>
                  </a:srgbClr>
                </a:innerShdw>
              </a:effectLst>
            </a:endParaRPr>
          </a:p>
        </p:txBody>
      </p:sp>
      <p:cxnSp>
        <p:nvCxnSpPr>
          <p:cNvPr id="3145737" name="直接箭头连接符 8"/>
          <p:cNvCxnSpPr>
            <a:cxnSpLocks/>
            <a:endCxn id="1048634" idx="0"/>
          </p:cNvCxnSpPr>
          <p:nvPr/>
        </p:nvCxnSpPr>
        <p:spPr>
          <a:xfrm rot="16200000" flipH="1">
            <a:off x="6768707" y="4304128"/>
            <a:ext cx="1214468" cy="35719"/>
          </a:xfrm>
          <a:prstGeom prst="straightConnector1"/>
          <a:ln w="63500" cmpd="sng">
            <a:solidFill>
              <a:schemeClr val="tx1"/>
            </a:solidFill>
            <a:headEnd type="arrow"/>
            <a:tailEnd type="arrow"/>
          </a:ln>
        </p:spPr>
        <p:style>
          <a:lnRef idx="1">
            <a:schemeClr val="accent1"/>
          </a:lnRef>
          <a:fillRef idx="0">
            <a:schemeClr val="accent1"/>
          </a:fillRef>
          <a:effectRef idx="0">
            <a:schemeClr val="accent1"/>
          </a:effectRef>
          <a:fontRef idx="minor">
            <a:schemeClr val="tx1"/>
          </a:fontRef>
        </p:style>
      </p:cxnSp>
      <p:sp>
        <p:nvSpPr>
          <p:cNvPr id="1048638" name="椭圆 15"/>
          <p:cNvSpPr/>
          <p:nvPr/>
        </p:nvSpPr>
        <p:spPr>
          <a:xfrm>
            <a:off x="285720" y="1643050"/>
            <a:ext cx="1500198" cy="3786214"/>
          </a:xfrm>
          <a:prstGeom prst="ellipse"/>
        </p:spPr>
        <p:style>
          <a:lnRef idx="2">
            <a:schemeClr val="accent1">
              <a:shade val="50000"/>
            </a:schemeClr>
          </a:lnRef>
          <a:fillRef idx="1">
            <a:schemeClr val="accent1"/>
          </a:fillRef>
          <a:effectRef idx="0">
            <a:schemeClr val="accent1"/>
          </a:effectRef>
          <a:fontRef idx="minor">
            <a:schemeClr val="lt1"/>
          </a:fontRef>
        </p:style>
        <p:txBody>
          <a:bodyPr anchor="ctr" rtlCol="0"/>
          <a:p>
            <a:pPr algn="ctr"/>
            <a:endParaRPr altLang="en-US" lang="zh-CN"/>
          </a:p>
        </p:txBody>
      </p:sp>
      <p:sp>
        <p:nvSpPr>
          <p:cNvPr id="1048639" name="矩形 16"/>
          <p:cNvSpPr/>
          <p:nvPr/>
        </p:nvSpPr>
        <p:spPr>
          <a:xfrm>
            <a:off x="651522" y="2071678"/>
            <a:ext cx="843280" cy="3139440"/>
          </a:xfrm>
          <a:prstGeom prst="rect"/>
          <a:noFill/>
        </p:spPr>
        <p:txBody>
          <a:bodyPr bIns="45720" lIns="91440" rIns="91440" tIns="45720" vert="eaVert" wrap="none">
            <a:spAutoFit/>
          </a:bodyPr>
          <a:p>
            <a:pPr algn="ctr"/>
            <a:r>
              <a:rPr altLang="en-US" b="1" cap="none" dirty="0" sz="4800" lang="zh-CN" spc="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r="5400000" dist="43180">
                    <a:srgbClr val="000000">
                      <a:alpha val="65000"/>
                    </a:srgbClr>
                  </a:innerShdw>
                </a:effectLst>
              </a:rPr>
              <a:t>高中生的你</a:t>
            </a:r>
            <a:endParaRPr altLang="en-US" b="1" cap="none" dirty="0" sz="4800" lang="zh-CN" spc="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r="5400000" dist="43180">
                  <a:srgbClr val="000000">
                    <a:alpha val="65000"/>
                  </a:srgbClr>
                </a:innerShdw>
              </a:effectLst>
            </a:endParaRPr>
          </a:p>
        </p:txBody>
      </p:sp>
      <p:sp>
        <p:nvSpPr>
          <p:cNvPr id="1048640" name="右箭头 17"/>
          <p:cNvSpPr/>
          <p:nvPr/>
        </p:nvSpPr>
        <p:spPr>
          <a:xfrm rot="180000">
            <a:off x="1651028" y="4909337"/>
            <a:ext cx="4712217" cy="428628"/>
          </a:xfrm>
          <a:prstGeom prst="rightArrow"/>
          <a:ln w="60325" cmpd="sng"/>
        </p:spPr>
        <p:style>
          <a:lnRef idx="2">
            <a:schemeClr val="accent1">
              <a:shade val="50000"/>
            </a:schemeClr>
          </a:lnRef>
          <a:fillRef idx="1">
            <a:schemeClr val="accent1"/>
          </a:fillRef>
          <a:effectRef idx="0">
            <a:schemeClr val="accent1"/>
          </a:effectRef>
          <a:fontRef idx="minor">
            <a:schemeClr val="lt1"/>
          </a:fontRef>
        </p:style>
        <p:txBody>
          <a:bodyPr anchor="ctr" rtlCol="0"/>
          <a:p>
            <a:pPr algn="ctr"/>
            <a:endParaRPr altLang="en-US" lang="zh-CN"/>
          </a:p>
        </p:txBody>
      </p:sp>
      <p:sp>
        <p:nvSpPr>
          <p:cNvPr id="1048641" name="矩形 18"/>
          <p:cNvSpPr/>
          <p:nvPr/>
        </p:nvSpPr>
        <p:spPr>
          <a:xfrm>
            <a:off x="3357554" y="5220314"/>
            <a:ext cx="1554481" cy="751840"/>
          </a:xfrm>
          <a:prstGeom prst="rect"/>
          <a:noFill/>
        </p:spPr>
        <p:txBody>
          <a:bodyPr bIns="45720" lIns="91440" rIns="91440" tIns="45720" wrap="none">
            <a:spAutoFit/>
          </a:bodyPr>
          <a:p>
            <a:pPr algn="ctr"/>
            <a:r>
              <a:rPr altLang="en-US" b="1" cap="none" dirty="0" sz="4800" lang="zh-CN" spc="0" smtClean="0">
                <a:ln w="1905"/>
                <a:solidFill>
                  <a:srgbClr val="FF0000"/>
                </a:solidFill>
                <a:effectLst>
                  <a:innerShdw blurRad="69850" dir="5400000" dist="43180">
                    <a:srgbClr val="000000">
                      <a:alpha val="65000"/>
                    </a:srgbClr>
                  </a:innerShdw>
                </a:effectLst>
              </a:rPr>
              <a:t>倡 议</a:t>
            </a:r>
            <a:endParaRPr altLang="en-US" b="1" cap="none" dirty="0" sz="4800" lang="zh-CN" spc="0">
              <a:ln w="1905"/>
              <a:solidFill>
                <a:srgbClr val="FF0000"/>
              </a:solidFill>
              <a:effectLst>
                <a:innerShdw blurRad="69850" dir="5400000" dist="43180">
                  <a:srgbClr val="000000">
                    <a:alpha val="65000"/>
                  </a:srgbClr>
                </a:innerShdw>
              </a:effectLst>
            </a:endParaRPr>
          </a:p>
        </p:txBody>
      </p:sp>
      <p:cxnSp>
        <p:nvCxnSpPr>
          <p:cNvPr id="3145738" name="直接箭头连接符 20"/>
          <p:cNvCxnSpPr>
            <a:cxnSpLocks/>
          </p:cNvCxnSpPr>
          <p:nvPr/>
        </p:nvCxnSpPr>
        <p:spPr>
          <a:xfrm rot="10800000" flipV="1">
            <a:off x="1714480" y="4214818"/>
            <a:ext cx="5500726" cy="532512"/>
          </a:xfrm>
          <a:prstGeom prst="straightConnector1"/>
          <a:ln w="73025" cmpd="sng">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048642" name="矩形 22"/>
          <p:cNvSpPr/>
          <p:nvPr/>
        </p:nvSpPr>
        <p:spPr>
          <a:xfrm rot="-600000">
            <a:off x="3361604" y="3616818"/>
            <a:ext cx="1554481" cy="751841"/>
          </a:xfrm>
          <a:prstGeom prst="rect"/>
          <a:noFill/>
        </p:spPr>
        <p:txBody>
          <a:bodyPr bIns="45720" lIns="91440" rIns="91440" tIns="45720" wrap="none">
            <a:spAutoFit/>
          </a:bodyPr>
          <a:p>
            <a:pPr algn="ctr"/>
            <a:r>
              <a:rPr altLang="en-US" b="1" cap="none" dirty="0" sz="4800" lang="zh-CN" spc="0" smtClean="0">
                <a:ln w="1905"/>
                <a:effectLst>
                  <a:innerShdw blurRad="69850" dir="5400000" dist="43180">
                    <a:srgbClr val="000000">
                      <a:alpha val="65000"/>
                    </a:srgbClr>
                  </a:innerShdw>
                </a:effectLst>
              </a:rPr>
              <a:t>看 法</a:t>
            </a:r>
            <a:endParaRPr altLang="en-US" b="1" cap="none" dirty="0" sz="4800" lang="zh-CN" spc="0">
              <a:ln w="1905"/>
              <a:effectLst>
                <a:innerShdw blurRad="69850" dir="5400000" dist="43180">
                  <a:srgbClr val="000000">
                    <a:alpha val="65000"/>
                  </a:srgbClr>
                </a:innerShdw>
              </a:effectLst>
            </a:endParaRPr>
          </a:p>
        </p:txBody>
      </p:sp>
    </p:spTree>
  </p:cSld>
  <p:clrMapOvr>
    <a:masterClrMapping/>
  </p:clrMapOvr>
  <p:transition>
    <p:push dir="u"/>
  </p:transition>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51" name=""/>
        <p:cNvGrpSpPr/>
        <p:nvPr/>
      </p:nvGrpSpPr>
      <p:grpSpPr>
        <a:xfrm>
          <a:off x="0" y="0"/>
          <a:ext cx="0" cy="0"/>
          <a:chOff x="0" y="0"/>
          <a:chExt cx="0" cy="0"/>
        </a:xfrm>
      </p:grpSpPr>
      <p:sp>
        <p:nvSpPr>
          <p:cNvPr id="1048643" name="矩形 1"/>
          <p:cNvSpPr/>
          <p:nvPr/>
        </p:nvSpPr>
        <p:spPr>
          <a:xfrm>
            <a:off x="3214678" y="291092"/>
            <a:ext cx="2643206" cy="853440"/>
          </a:xfrm>
          <a:prstGeom prst="rect"/>
          <a:noFill/>
          <a:ln w="63500" cmpd="thinThick">
            <a:solidFill>
              <a:schemeClr val="tx1"/>
            </a:solidFill>
          </a:ln>
        </p:spPr>
        <p:txBody>
          <a:bodyPr bIns="45720" lIns="91440" rIns="91440" tIns="45720" wrap="square">
            <a:spAutoFit/>
          </a:bodyPr>
          <a:p>
            <a:pPr algn="ctr"/>
            <a:r>
              <a:rPr altLang="en-US" b="1" dirty="0" sz="5400" lang="zh-CN"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r="5400000" dist="43180">
                    <a:srgbClr val="000000">
                      <a:alpha val="65000"/>
                    </a:srgbClr>
                  </a:innerShdw>
                </a:effectLst>
              </a:rPr>
              <a:t>倡议书</a:t>
            </a:r>
            <a:endParaRPr altLang="en-US" b="1" cap="none" dirty="0" sz="5400" lang="zh-CN" spc="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r="5400000" dist="43180">
                  <a:srgbClr val="000000">
                    <a:alpha val="65000"/>
                  </a:srgbClr>
                </a:innerShdw>
              </a:effectLst>
            </a:endParaRPr>
          </a:p>
        </p:txBody>
      </p:sp>
      <p:sp>
        <p:nvSpPr>
          <p:cNvPr id="1048644" name="矩形 2"/>
          <p:cNvSpPr/>
          <p:nvPr/>
        </p:nvSpPr>
        <p:spPr>
          <a:xfrm>
            <a:off x="428596" y="1351083"/>
            <a:ext cx="8429684" cy="6492240"/>
          </a:xfrm>
          <a:prstGeom prst="rect"/>
        </p:spPr>
        <p:txBody>
          <a:bodyPr wrap="square">
            <a:spAutoFit/>
          </a:bodyPr>
          <a:p>
            <a:r>
              <a:rPr altLang="en-US" b="1" dirty="0" sz="3600" lang="zh-CN" smtClean="0">
                <a:latin typeface="+mj-ea"/>
                <a:ea typeface="+mj-ea"/>
              </a:rPr>
              <a:t>    倡议书</a:t>
            </a:r>
            <a:r>
              <a:rPr altLang="en-US" b="1" dirty="0" sz="3600" lang="zh-CN" smtClean="0">
                <a:latin typeface="楷体_GB2312" panose="02010609030101010101" pitchFamily="49" charset="-122"/>
                <a:ea typeface="楷体_GB2312" panose="02010609030101010101" pitchFamily="49" charset="-122"/>
              </a:rPr>
              <a:t>：是由某一组织或社团拟定，就某事向社会提出建议或提议社会成员共同去完成某件事情的书面文章。是一种常用性的应用型文体，在日常生活中有着较广泛的应用。</a:t>
            </a:r>
            <a:endParaRPr altLang="zh-CN" b="1" dirty="0" sz="3600" lang="en-US" smtClean="0">
              <a:latin typeface="楷体_GB2312" panose="02010609030101010101" pitchFamily="49" charset="-122"/>
              <a:ea typeface="楷体_GB2312" panose="02010609030101010101" pitchFamily="49" charset="-122"/>
            </a:endParaRPr>
          </a:p>
          <a:p>
            <a:r>
              <a:rPr altLang="zh-CN" b="1" dirty="0" sz="3600" lang="en-US" smtClean="0">
                <a:latin typeface="楷体_GB2312" panose="02010609030101010101" pitchFamily="49" charset="-122"/>
                <a:ea typeface="楷体_GB2312" panose="02010609030101010101" pitchFamily="49" charset="-122"/>
              </a:rPr>
              <a:t>    </a:t>
            </a:r>
            <a:r>
              <a:rPr altLang="en-US" b="1" dirty="0" sz="3600" lang="zh-CN" smtClean="0">
                <a:latin typeface="楷体_GB2312" panose="02010609030101010101" pitchFamily="49" charset="-122"/>
                <a:ea typeface="楷体_GB2312" panose="02010609030101010101" pitchFamily="49" charset="-122"/>
              </a:rPr>
              <a:t>其实倡议书是为发起某项活动而写的具有</a:t>
            </a:r>
            <a:r>
              <a:rPr altLang="en-US" b="1" dirty="0" sz="3600" lang="zh-CN" u="dash" smtClean="0">
                <a:latin typeface="楷体_GB2312" panose="02010609030101010101" pitchFamily="49" charset="-122"/>
                <a:ea typeface="楷体_GB2312" panose="02010609030101010101" pitchFamily="49" charset="-122"/>
              </a:rPr>
              <a:t>号召提议</a:t>
            </a:r>
            <a:r>
              <a:rPr altLang="en-US" b="1" dirty="0" sz="3600" lang="zh-CN" smtClean="0">
                <a:latin typeface="楷体_GB2312" panose="02010609030101010101" pitchFamily="49" charset="-122"/>
                <a:ea typeface="楷体_GB2312" panose="02010609030101010101" pitchFamily="49" charset="-122"/>
              </a:rPr>
              <a:t>作用的专用</a:t>
            </a:r>
            <a:r>
              <a:rPr altLang="en-US" b="1" dirty="0" sz="3600" lang="zh-CN" u="dash" smtClean="0">
                <a:latin typeface="楷体_GB2312" panose="02010609030101010101" pitchFamily="49" charset="-122"/>
                <a:ea typeface="楷体_GB2312" panose="02010609030101010101" pitchFamily="49" charset="-122"/>
              </a:rPr>
              <a:t>公开书信。</a:t>
            </a:r>
            <a:endParaRPr altLang="zh-CN" b="1" dirty="0" sz="3600" lang="en-US" u="dash" smtClean="0">
              <a:latin typeface="楷体_GB2312" panose="02010609030101010101" pitchFamily="49" charset="-122"/>
              <a:ea typeface="楷体_GB2312" panose="02010609030101010101" pitchFamily="49" charset="-122"/>
            </a:endParaRPr>
          </a:p>
          <a:p>
            <a:r>
              <a:rPr altLang="en-US" b="1" dirty="0" sz="3600" lang="zh-CN" u="dash" smtClean="0">
                <a:latin typeface="楷体_GB2312" panose="02010609030101010101" pitchFamily="49" charset="-122"/>
                <a:ea typeface="楷体_GB2312" panose="02010609030101010101" pitchFamily="49" charset="-122"/>
              </a:rPr>
              <a:t>    格式：标题</a:t>
            </a:r>
            <a:r>
              <a:rPr altLang="zh-CN" b="1" dirty="0" sz="3600" lang="en-US" u="dash" smtClean="0">
                <a:latin typeface="楷体_GB2312" panose="02010609030101010101" pitchFamily="49" charset="-122"/>
                <a:ea typeface="楷体_GB2312" panose="02010609030101010101" pitchFamily="49" charset="-122"/>
              </a:rPr>
              <a:t>+</a:t>
            </a:r>
            <a:r>
              <a:rPr altLang="en-US" b="1" dirty="0" sz="3600" lang="zh-CN" u="dash" smtClean="0">
                <a:latin typeface="楷体_GB2312" panose="02010609030101010101" pitchFamily="49" charset="-122"/>
                <a:ea typeface="楷体_GB2312" panose="02010609030101010101" pitchFamily="49" charset="-122"/>
              </a:rPr>
              <a:t>称呼</a:t>
            </a:r>
            <a:r>
              <a:rPr altLang="zh-CN" b="1" dirty="0" sz="3600" lang="en-US" u="dash" smtClean="0">
                <a:latin typeface="楷体_GB2312" panose="02010609030101010101" pitchFamily="49" charset="-122"/>
                <a:ea typeface="楷体_GB2312" panose="02010609030101010101" pitchFamily="49" charset="-122"/>
              </a:rPr>
              <a:t>+</a:t>
            </a:r>
            <a:r>
              <a:rPr altLang="en-US" b="1" dirty="0" sz="3600" lang="zh-CN" u="dash" smtClean="0">
                <a:latin typeface="楷体_GB2312" panose="02010609030101010101" pitchFamily="49" charset="-122"/>
                <a:ea typeface="楷体_GB2312" panose="02010609030101010101" pitchFamily="49" charset="-122"/>
              </a:rPr>
              <a:t>正文</a:t>
            </a:r>
            <a:r>
              <a:rPr altLang="zh-CN" b="1" dirty="0" sz="3600" lang="en-US" u="dash" smtClean="0">
                <a:latin typeface="楷体_GB2312" panose="02010609030101010101" pitchFamily="49" charset="-122"/>
                <a:ea typeface="楷体_GB2312" panose="02010609030101010101" pitchFamily="49" charset="-122"/>
              </a:rPr>
              <a:t>+</a:t>
            </a:r>
            <a:r>
              <a:rPr altLang="en-US" b="1" dirty="0" sz="3600" lang="zh-CN" u="dash" smtClean="0">
                <a:latin typeface="楷体_GB2312" panose="02010609030101010101" pitchFamily="49" charset="-122"/>
                <a:ea typeface="楷体_GB2312" panose="02010609030101010101" pitchFamily="49" charset="-122"/>
              </a:rPr>
              <a:t>结尾</a:t>
            </a:r>
            <a:r>
              <a:rPr altLang="zh-CN" b="1" dirty="0" sz="3600" lang="en-US" u="dash" smtClean="0">
                <a:latin typeface="楷体_GB2312" panose="02010609030101010101" pitchFamily="49" charset="-122"/>
                <a:ea typeface="楷体_GB2312" panose="02010609030101010101" pitchFamily="49" charset="-122"/>
              </a:rPr>
              <a:t>+</a:t>
            </a:r>
            <a:r>
              <a:rPr altLang="en-US" b="1" dirty="0" sz="3600" lang="zh-CN" u="dash" smtClean="0">
                <a:latin typeface="楷体_GB2312" panose="02010609030101010101" pitchFamily="49" charset="-122"/>
                <a:ea typeface="楷体_GB2312" panose="02010609030101010101" pitchFamily="49" charset="-122"/>
              </a:rPr>
              <a:t>落款。</a:t>
            </a:r>
            <a:endParaRPr altLang="zh-CN" b="1" dirty="0" sz="3600" lang="en-US" u="dash" smtClean="0">
              <a:latin typeface="楷体_GB2312" panose="02010609030101010101" pitchFamily="49" charset="-122"/>
              <a:ea typeface="楷体_GB2312" panose="02010609030101010101" pitchFamily="49" charset="-122"/>
            </a:endParaRPr>
          </a:p>
          <a:p>
            <a:endParaRPr altLang="zh-CN" dirty="0" sz="3600" lang="en-US" u="dash" smtClean="0">
              <a:latin typeface="楷体_GB2312" panose="02010609030101010101" pitchFamily="49" charset="-122"/>
              <a:ea typeface="楷体_GB2312" panose="02010609030101010101" pitchFamily="49" charset="-122"/>
            </a:endParaRPr>
          </a:p>
          <a:p>
            <a:endParaRPr altLang="en-US" dirty="0" sz="3600" lang="zh-CN" u="dash" smtClean="0">
              <a:latin typeface="楷体_GB2312" panose="02010609030101010101" pitchFamily="49" charset="-122"/>
              <a:ea typeface="楷体_GB2312" panose="02010609030101010101" pitchFamily="49" charset="-122"/>
            </a:endParaRPr>
          </a:p>
          <a:p>
            <a:br>
              <a:rPr altLang="en-US" dirty="0" sz="3600" lang="zh-CN" smtClean="0">
                <a:latin typeface="楷体_GB2312" panose="02010609030101010101" pitchFamily="49" charset="-122"/>
                <a:ea typeface="楷体_GB2312" panose="02010609030101010101" pitchFamily="49" charset="-122"/>
              </a:rPr>
            </a:br>
            <a:endParaRPr altLang="en-US" dirty="0" sz="3600" lang="zh-CN">
              <a:latin typeface="楷体_GB2312" panose="02010609030101010101" pitchFamily="49" charset="-122"/>
              <a:ea typeface="楷体_GB2312" panose="02010609030101010101" pitchFamily="49" charset="-122"/>
            </a:endParaRPr>
          </a:p>
        </p:txBody>
      </p:sp>
    </p:spTree>
  </p:cSld>
  <p:clrMapOvr>
    <a:masterClrMapping/>
  </p:clrMapOvr>
  <p:transition>
    <p:checker dir="vert"/>
  </p:transition>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52" name=""/>
        <p:cNvGrpSpPr/>
        <p:nvPr/>
      </p:nvGrpSpPr>
      <p:grpSpPr>
        <a:xfrm>
          <a:off x="0" y="0"/>
          <a:ext cx="0" cy="0"/>
          <a:chOff x="0" y="0"/>
          <a:chExt cx="0" cy="0"/>
        </a:xfrm>
      </p:grpSpPr>
      <p:pic>
        <p:nvPicPr>
          <p:cNvPr id="2097156" name="Picture 4" descr="http://pic41.nipic.com/20140513/18304284_193113349142_2.jpg"/>
          <p:cNvPicPr>
            <a:picLocks noChangeAspect="1" noChangeArrowheads="1"/>
          </p:cNvPicPr>
          <p:nvPr/>
        </p:nvPicPr>
        <p:blipFill>
          <a:blip xmlns:r="http://schemas.openxmlformats.org/officeDocument/2006/relationships" r:embed="rId1"/>
          <a:srcRect/>
          <a:stretch>
            <a:fillRect/>
          </a:stretch>
        </p:blipFill>
        <p:spPr bwMode="auto">
          <a:xfrm>
            <a:off x="63146" y="428604"/>
            <a:ext cx="4275466" cy="6072230"/>
          </a:xfrm>
          <a:prstGeom prst="rect"/>
          <a:noFill/>
        </p:spPr>
      </p:pic>
      <p:pic>
        <p:nvPicPr>
          <p:cNvPr id="2097157" name="Picture 6" descr="http://pic15.nipic.com/20110709/7201867_175052430154_2.jpg"/>
          <p:cNvPicPr>
            <a:picLocks noChangeAspect="1" noChangeArrowheads="1"/>
          </p:cNvPicPr>
          <p:nvPr/>
        </p:nvPicPr>
        <p:blipFill>
          <a:blip xmlns:r="http://schemas.openxmlformats.org/officeDocument/2006/relationships" r:embed="rId2"/>
          <a:srcRect/>
          <a:stretch>
            <a:fillRect/>
          </a:stretch>
        </p:blipFill>
        <p:spPr bwMode="auto">
          <a:xfrm>
            <a:off x="4474410" y="357166"/>
            <a:ext cx="4526746" cy="6035661"/>
          </a:xfrm>
          <a:prstGeom prst="rect"/>
          <a:noFill/>
        </p:spPr>
      </p:pic>
    </p:spTree>
  </p:cSld>
  <p:clrMapOvr>
    <a:masterClrMapping/>
  </p:clrMapOvr>
  <p:transition>
    <p:zoom/>
  </p:transition>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a:blip xmlns:r="http://schemas.openxmlformats.org/officeDocument/2006/relationships" r:embed="rId1"/>
          <a:tile algn="tl" flip="none" sx="100000" sy="100000" tx="0" ty="0"/>
        </a:blipFill>
      </p:bgPr>
    </p:bg>
    <p:spTree>
      <p:nvGrpSpPr>
        <p:cNvPr id="53" name=""/>
        <p:cNvGrpSpPr/>
        <p:nvPr/>
      </p:nvGrpSpPr>
      <p:grpSpPr>
        <a:xfrm>
          <a:off x="0" y="0"/>
          <a:ext cx="0" cy="0"/>
          <a:chOff x="0" y="0"/>
          <a:chExt cx="0" cy="0"/>
        </a:xfrm>
      </p:grpSpPr>
      <p:sp>
        <p:nvSpPr>
          <p:cNvPr id="1048645" name="矩形 1"/>
          <p:cNvSpPr/>
          <p:nvPr/>
        </p:nvSpPr>
        <p:spPr>
          <a:xfrm>
            <a:off x="1643042" y="362530"/>
            <a:ext cx="5572164" cy="853440"/>
          </a:xfrm>
          <a:prstGeom prst="rect"/>
          <a:noFill/>
          <a:ln w="63500" cmpd="thinThick">
            <a:solidFill>
              <a:schemeClr val="tx1"/>
            </a:solidFill>
          </a:ln>
        </p:spPr>
        <p:txBody>
          <a:bodyPr bIns="45720" lIns="91440" rIns="91440" tIns="45720" wrap="square">
            <a:spAutoFit/>
          </a:bodyPr>
          <a:p>
            <a:pPr algn="ctr"/>
            <a:r>
              <a:rPr altLang="en-US" b="1" cap="none" dirty="0" sz="5400" lang="zh-CN" spc="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r="5400000" dist="43180">
                    <a:srgbClr val="000000">
                      <a:alpha val="65000"/>
                    </a:srgbClr>
                  </a:innerShdw>
                </a:effectLst>
              </a:rPr>
              <a:t>参考标题或观点</a:t>
            </a:r>
            <a:endParaRPr altLang="en-US" b="1" cap="none" dirty="0" sz="5400" lang="zh-CN" spc="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r="5400000" dist="43180">
                  <a:srgbClr val="000000">
                    <a:alpha val="65000"/>
                  </a:srgbClr>
                </a:innerShdw>
              </a:effectLst>
            </a:endParaRPr>
          </a:p>
        </p:txBody>
      </p:sp>
      <p:sp>
        <p:nvSpPr>
          <p:cNvPr id="1048646" name="Rectangle 1"/>
          <p:cNvSpPr>
            <a:spLocks noChangeArrowheads="1"/>
          </p:cNvSpPr>
          <p:nvPr/>
        </p:nvSpPr>
        <p:spPr bwMode="auto">
          <a:xfrm>
            <a:off x="428596" y="1750946"/>
            <a:ext cx="8501122" cy="3520441"/>
          </a:xfrm>
          <a:prstGeom prst="rect"/>
          <a:noFill/>
          <a:ln w="9525">
            <a:noFill/>
            <a:miter lim="800000"/>
          </a:ln>
          <a:effectLst/>
        </p:spPr>
        <p:txBody>
          <a:bodyPr anchor="ctr" anchorCtr="0" bIns="45720" compatLnSpc="1" lIns="91440" numCol="1" rIns="91440" tIns="45720" vert="horz" wrap="square">
            <a:spAutoFit/>
          </a:bodyPr>
          <a:p>
            <a:pPr algn="l" defTabSz="914400" eaLnBrk="1" fontAlgn="base" hangingPunct="1" indent="0" latinLnBrk="0" lvl="0" marL="0" marR="0" rtl="0">
              <a:lnSpc>
                <a:spcPct val="100000"/>
              </a:lnSpc>
              <a:spcBef>
                <a:spcPct val="0"/>
              </a:spcBef>
              <a:spcAft>
                <a:spcPct val="0"/>
              </a:spcAft>
              <a:buClrTx/>
              <a:buSzTx/>
              <a:buFontTx/>
              <a:buNone/>
            </a:pPr>
            <a:r>
              <a:rPr altLang="zh-CN" baseline="0" b="1" cap="none" dirty="0" sz="3600" i="0" kumimoji="0" lang="en-US" normalizeH="0" strike="noStrike" u="none" smtClean="0">
                <a:ln>
                  <a:noFill/>
                </a:ln>
                <a:solidFill>
                  <a:srgbClr val="000000"/>
                </a:solidFill>
                <a:effectLst/>
                <a:latin typeface="Calibri" panose="020F0502020204030204"/>
                <a:ea typeface="宋体" panose="02010600030101010101" pitchFamily="2" charset="-122"/>
                <a:cs typeface="宋体" panose="02010600030101010101" pitchFamily="2" charset="-122"/>
              </a:rPr>
              <a:t>1.</a:t>
            </a:r>
            <a:r>
              <a:rPr altLang="zh-CN" baseline="0" b="1" cap="none" dirty="0" sz="3600" i="0" kumimoji="0" lang="zh-CN" normalizeH="0" strike="noStrike" u="none" smtClean="0">
                <a:ln>
                  <a:noFill/>
                </a:ln>
                <a:solidFill>
                  <a:srgbClr val="000000"/>
                </a:solidFill>
                <a:effectLst/>
                <a:latin typeface="Calibri" panose="020F0502020204030204"/>
                <a:ea typeface="宋体" panose="02010600030101010101" pitchFamily="2" charset="-122"/>
                <a:cs typeface="宋体" panose="02010600030101010101" pitchFamily="2" charset="-122"/>
              </a:rPr>
              <a:t>《</a:t>
            </a:r>
            <a:r>
              <a:rPr baseline="0" b="1" cap="none" dirty="0" sz="3600" i="0" kumimoji="0" lang="zh-CN" normalizeH="0" strike="noStrike" u="none" smtClean="0">
                <a:ln>
                  <a:noFill/>
                </a:ln>
                <a:solidFill>
                  <a:srgbClr val="000000"/>
                </a:solidFill>
                <a:effectLst/>
                <a:latin typeface="Calibri" panose="020F0502020204030204"/>
                <a:ea typeface="宋体" panose="02010600030101010101" pitchFamily="2" charset="-122"/>
                <a:cs typeface="宋体" panose="02010600030101010101" pitchFamily="2" charset="-122"/>
              </a:rPr>
              <a:t>疫情之下，彰显人心</a:t>
            </a:r>
            <a:r>
              <a:rPr altLang="zh-CN" baseline="0" b="1" cap="none" dirty="0" sz="3600" i="0" kumimoji="0" lang="zh-CN" normalizeH="0" strike="noStrike" u="none" smtClean="0">
                <a:ln>
                  <a:noFill/>
                </a:ln>
                <a:solidFill>
                  <a:srgbClr val="000000"/>
                </a:solidFill>
                <a:effectLst/>
                <a:latin typeface="Calibri" panose="020F0502020204030204"/>
                <a:ea typeface="宋体" panose="02010600030101010101" pitchFamily="2" charset="-122"/>
                <a:cs typeface="宋体" panose="02010600030101010101" pitchFamily="2" charset="-122"/>
              </a:rPr>
              <a:t>》</a:t>
            </a:r>
            <a:endParaRPr altLang="zh-CN" baseline="0" b="0" cap="none" dirty="0" sz="2000" i="0" kumimoji="0" lang="zh-CN" normalizeH="0" strike="noStrike" u="none" smtClean="0">
              <a:ln>
                <a:noFill/>
              </a:ln>
              <a:solidFill>
                <a:schemeClr val="tx1"/>
              </a:solidFill>
              <a:effectLst/>
              <a:latin typeface="Arial" panose="020B0604020202020204" pitchFamily="34" charset="0"/>
              <a:ea typeface="宋体" panose="02010600030101010101" pitchFamily="2" charset="-122"/>
            </a:endParaRPr>
          </a:p>
          <a:p>
            <a:pPr algn="l" defTabSz="914400" eaLnBrk="0" fontAlgn="base" hangingPunct="0" indent="0" latinLnBrk="0" lvl="0" marL="0" marR="0" rtl="0">
              <a:lnSpc>
                <a:spcPct val="100000"/>
              </a:lnSpc>
              <a:spcBef>
                <a:spcPct val="0"/>
              </a:spcBef>
              <a:spcAft>
                <a:spcPct val="0"/>
              </a:spcAft>
              <a:buClrTx/>
              <a:buSzTx/>
              <a:buFontTx/>
              <a:buNone/>
            </a:pPr>
            <a:r>
              <a:rPr altLang="zh-CN" baseline="0" b="1" cap="none" dirty="0" sz="3600" i="0" kumimoji="0" lang="en-US" normalizeH="0" strike="noStrike" u="none" smtClean="0">
                <a:ln>
                  <a:noFill/>
                </a:ln>
                <a:solidFill>
                  <a:srgbClr val="000000"/>
                </a:solidFill>
                <a:effectLst/>
                <a:latin typeface="Calibri" panose="020F0502020204030204"/>
                <a:ea typeface="宋体" panose="02010600030101010101" pitchFamily="2" charset="-122"/>
                <a:cs typeface="宋体" panose="02010600030101010101" pitchFamily="2" charset="-122"/>
              </a:rPr>
              <a:t>2.</a:t>
            </a:r>
            <a:r>
              <a:rPr altLang="zh-CN" baseline="0" b="1" cap="none" dirty="0" sz="3600" i="0" kumimoji="0" lang="zh-CN" normalizeH="0" strike="noStrike" u="none" smtClean="0">
                <a:ln>
                  <a:noFill/>
                </a:ln>
                <a:solidFill>
                  <a:srgbClr val="000000"/>
                </a:solidFill>
                <a:effectLst/>
                <a:latin typeface="Calibri" panose="020F0502020204030204"/>
                <a:ea typeface="宋体" panose="02010600030101010101" pitchFamily="2" charset="-122"/>
                <a:cs typeface="宋体" panose="02010600030101010101" pitchFamily="2" charset="-122"/>
              </a:rPr>
              <a:t>《</a:t>
            </a:r>
            <a:r>
              <a:rPr baseline="0" b="1" cap="none" dirty="0" sz="3600" i="0" kumimoji="0" lang="zh-CN" normalizeH="0" strike="noStrike" u="none" smtClean="0">
                <a:ln>
                  <a:noFill/>
                </a:ln>
                <a:solidFill>
                  <a:srgbClr val="000000"/>
                </a:solidFill>
                <a:effectLst/>
                <a:latin typeface="Calibri" panose="020F0502020204030204"/>
                <a:ea typeface="宋体" panose="02010600030101010101" pitchFamily="2" charset="-122"/>
                <a:cs typeface="宋体" panose="02010600030101010101" pitchFamily="2" charset="-122"/>
              </a:rPr>
              <a:t>国家有难，匹夫有责</a:t>
            </a:r>
            <a:r>
              <a:rPr altLang="zh-CN" baseline="0" b="1" cap="none" dirty="0" sz="3600" i="0" kumimoji="0" lang="zh-CN" normalizeH="0" strike="noStrike" u="none" smtClean="0">
                <a:ln>
                  <a:noFill/>
                </a:ln>
                <a:solidFill>
                  <a:srgbClr val="000000"/>
                </a:solidFill>
                <a:effectLst/>
                <a:latin typeface="Calibri" panose="020F0502020204030204"/>
                <a:ea typeface="宋体" panose="02010600030101010101" pitchFamily="2" charset="-122"/>
                <a:cs typeface="宋体" panose="02010600030101010101" pitchFamily="2" charset="-122"/>
              </a:rPr>
              <a:t>》</a:t>
            </a:r>
            <a:endParaRPr altLang="zh-CN" baseline="0" b="0" cap="none" dirty="0" sz="2000" i="0" kumimoji="0" lang="zh-CN" normalizeH="0" strike="noStrike" u="none" smtClean="0">
              <a:ln>
                <a:noFill/>
              </a:ln>
              <a:solidFill>
                <a:schemeClr val="tx1"/>
              </a:solidFill>
              <a:effectLst/>
              <a:latin typeface="Arial" panose="020B0604020202020204" pitchFamily="34" charset="0"/>
              <a:ea typeface="宋体" panose="02010600030101010101" pitchFamily="2" charset="-122"/>
            </a:endParaRPr>
          </a:p>
          <a:p>
            <a:pPr algn="l" defTabSz="914400" eaLnBrk="0" fontAlgn="base" hangingPunct="0" indent="0" latinLnBrk="0" lvl="0" marL="0" marR="0" rtl="0">
              <a:lnSpc>
                <a:spcPct val="100000"/>
              </a:lnSpc>
              <a:spcBef>
                <a:spcPct val="0"/>
              </a:spcBef>
              <a:spcAft>
                <a:spcPct val="0"/>
              </a:spcAft>
              <a:buClrTx/>
              <a:buSzTx/>
              <a:buFontTx/>
              <a:buNone/>
            </a:pPr>
            <a:r>
              <a:rPr altLang="zh-CN" baseline="0" b="1" cap="none" dirty="0" sz="3600" i="0" kumimoji="0" lang="en-US" normalizeH="0" strike="noStrike" u="none" smtClean="0">
                <a:ln>
                  <a:noFill/>
                </a:ln>
                <a:solidFill>
                  <a:srgbClr val="000000"/>
                </a:solidFill>
                <a:effectLst/>
                <a:latin typeface="Calibri" panose="020F0502020204030204"/>
                <a:ea typeface="宋体" panose="02010600030101010101" pitchFamily="2" charset="-122"/>
                <a:cs typeface="宋体" panose="02010600030101010101" pitchFamily="2" charset="-122"/>
              </a:rPr>
              <a:t>3.</a:t>
            </a:r>
            <a:r>
              <a:rPr altLang="zh-CN" baseline="0" b="1" cap="none" dirty="0" sz="3600" i="0" kumimoji="0" lang="zh-CN" normalizeH="0" strike="noStrike" u="none" smtClean="0">
                <a:ln>
                  <a:noFill/>
                </a:ln>
                <a:solidFill>
                  <a:srgbClr val="000000"/>
                </a:solidFill>
                <a:effectLst/>
                <a:latin typeface="Calibri" panose="020F0502020204030204"/>
                <a:ea typeface="宋体" panose="02010600030101010101" pitchFamily="2" charset="-122"/>
                <a:cs typeface="宋体" panose="02010600030101010101" pitchFamily="2" charset="-122"/>
              </a:rPr>
              <a:t>《</a:t>
            </a:r>
            <a:r>
              <a:rPr baseline="0" b="1" cap="none" dirty="0" sz="3600" i="0" kumimoji="0" lang="zh-CN" normalizeH="0" strike="noStrike" u="none" smtClean="0">
                <a:ln>
                  <a:noFill/>
                </a:ln>
                <a:solidFill>
                  <a:srgbClr val="000000"/>
                </a:solidFill>
                <a:effectLst/>
                <a:latin typeface="Calibri" panose="020F0502020204030204"/>
                <a:ea typeface="宋体" panose="02010600030101010101" pitchFamily="2" charset="-122"/>
                <a:cs typeface="宋体" panose="02010600030101010101" pitchFamily="2" charset="-122"/>
              </a:rPr>
              <a:t>疫情当前，责任在肩</a:t>
            </a:r>
            <a:r>
              <a:rPr altLang="zh-CN" baseline="0" b="1" cap="none" dirty="0" sz="3600" i="0" kumimoji="0" lang="zh-CN" normalizeH="0" strike="noStrike" u="none" smtClean="0">
                <a:ln>
                  <a:noFill/>
                </a:ln>
                <a:solidFill>
                  <a:srgbClr val="000000"/>
                </a:solidFill>
                <a:effectLst/>
                <a:latin typeface="Calibri" panose="020F0502020204030204"/>
                <a:ea typeface="宋体" panose="02010600030101010101" pitchFamily="2" charset="-122"/>
                <a:cs typeface="宋体" panose="02010600030101010101" pitchFamily="2" charset="-122"/>
              </a:rPr>
              <a:t>》</a:t>
            </a:r>
            <a:endParaRPr altLang="zh-CN" baseline="0" b="0" cap="none" dirty="0" sz="2000" i="0" kumimoji="0" lang="zh-CN" normalizeH="0" strike="noStrike" u="none" smtClean="0">
              <a:ln>
                <a:noFill/>
              </a:ln>
              <a:solidFill>
                <a:schemeClr val="tx1"/>
              </a:solidFill>
              <a:effectLst/>
              <a:latin typeface="Arial" panose="020B0604020202020204" pitchFamily="34" charset="0"/>
              <a:ea typeface="宋体" panose="02010600030101010101" pitchFamily="2" charset="-122"/>
            </a:endParaRPr>
          </a:p>
          <a:p>
            <a:pPr algn="l" defTabSz="914400" eaLnBrk="0" fontAlgn="base" hangingPunct="0" indent="0" latinLnBrk="0" lvl="0" marL="0" marR="0" rtl="0">
              <a:lnSpc>
                <a:spcPct val="100000"/>
              </a:lnSpc>
              <a:spcBef>
                <a:spcPct val="0"/>
              </a:spcBef>
              <a:spcAft>
                <a:spcPct val="0"/>
              </a:spcAft>
              <a:buClrTx/>
              <a:buSzTx/>
              <a:buFontTx/>
              <a:buNone/>
            </a:pPr>
            <a:r>
              <a:rPr altLang="zh-CN" baseline="0" b="1" cap="none" dirty="0" sz="3600" i="0" kumimoji="0" lang="en-US" normalizeH="0" strike="noStrike" u="none" smtClean="0">
                <a:ln>
                  <a:noFill/>
                </a:ln>
                <a:solidFill>
                  <a:srgbClr val="000000"/>
                </a:solidFill>
                <a:effectLst/>
                <a:latin typeface="Calibri" panose="020F0502020204030204"/>
                <a:ea typeface="宋体" panose="02010600030101010101" pitchFamily="2" charset="-122"/>
                <a:cs typeface="宋体" panose="02010600030101010101" pitchFamily="2" charset="-122"/>
              </a:rPr>
              <a:t>4.</a:t>
            </a:r>
            <a:r>
              <a:rPr altLang="zh-CN" baseline="0" b="1" cap="none" dirty="0" sz="3600" i="0" kumimoji="0" lang="zh-CN" normalizeH="0" strike="noStrike" u="none" smtClean="0">
                <a:ln>
                  <a:noFill/>
                </a:ln>
                <a:solidFill>
                  <a:srgbClr val="000000"/>
                </a:solidFill>
                <a:effectLst/>
                <a:latin typeface="Calibri" panose="020F0502020204030204"/>
                <a:ea typeface="宋体" panose="02010600030101010101" pitchFamily="2" charset="-122"/>
                <a:cs typeface="宋体" panose="02010600030101010101" pitchFamily="2" charset="-122"/>
              </a:rPr>
              <a:t>《</a:t>
            </a:r>
            <a:r>
              <a:rPr baseline="0" b="1" cap="none" dirty="0" sz="3600" i="0" kumimoji="0" lang="zh-CN" normalizeH="0" strike="noStrike" u="none" smtClean="0">
                <a:ln>
                  <a:noFill/>
                </a:ln>
                <a:solidFill>
                  <a:srgbClr val="000000"/>
                </a:solidFill>
                <a:effectLst/>
                <a:latin typeface="Calibri" panose="020F0502020204030204"/>
                <a:ea typeface="宋体" panose="02010600030101010101" pitchFamily="2" charset="-122"/>
                <a:cs typeface="宋体" panose="02010600030101010101" pitchFamily="2" charset="-122"/>
              </a:rPr>
              <a:t>疫情前方吃紧，莫</a:t>
            </a:r>
            <a:r>
              <a:rPr altLang="en-US" baseline="0" b="1" cap="none" dirty="0" sz="3600" i="0" kumimoji="0" lang="zh-CN" normalizeH="0" strike="noStrike" u="none" smtClean="0">
                <a:ln>
                  <a:noFill/>
                </a:ln>
                <a:solidFill>
                  <a:srgbClr val="000000"/>
                </a:solidFill>
                <a:effectLst/>
                <a:latin typeface="Calibri" panose="020F0502020204030204"/>
                <a:ea typeface="宋体" panose="02010600030101010101" pitchFamily="2" charset="-122"/>
                <a:cs typeface="宋体" panose="02010600030101010101" pitchFamily="2" charset="-122"/>
              </a:rPr>
              <a:t>在</a:t>
            </a:r>
            <a:r>
              <a:rPr baseline="0" b="1" cap="none" dirty="0" sz="3600" i="0" kumimoji="0" lang="zh-CN" normalizeH="0" strike="noStrike" u="none" smtClean="0">
                <a:ln>
                  <a:noFill/>
                </a:ln>
                <a:solidFill>
                  <a:srgbClr val="000000"/>
                </a:solidFill>
                <a:effectLst/>
                <a:latin typeface="Calibri" panose="020F0502020204030204"/>
                <a:ea typeface="宋体" panose="02010600030101010101" pitchFamily="2" charset="-122"/>
                <a:cs typeface="宋体" panose="02010600030101010101" pitchFamily="2" charset="-122"/>
              </a:rPr>
              <a:t>后方紧吃</a:t>
            </a:r>
            <a:r>
              <a:rPr altLang="zh-CN" baseline="0" b="1" cap="none" dirty="0" sz="3600" i="0" kumimoji="0" lang="zh-CN" normalizeH="0" strike="noStrike" u="none" smtClean="0">
                <a:ln>
                  <a:noFill/>
                </a:ln>
                <a:solidFill>
                  <a:srgbClr val="000000"/>
                </a:solidFill>
                <a:effectLst/>
                <a:latin typeface="Calibri" panose="020F0502020204030204"/>
                <a:ea typeface="宋体" panose="02010600030101010101" pitchFamily="2" charset="-122"/>
                <a:cs typeface="宋体" panose="02010600030101010101" pitchFamily="2" charset="-122"/>
              </a:rPr>
              <a:t>》</a:t>
            </a:r>
            <a:endParaRPr altLang="zh-CN" baseline="0" b="0" cap="none" dirty="0" sz="2000" i="0" kumimoji="0" lang="zh-CN" normalizeH="0" strike="noStrike" u="none" smtClean="0">
              <a:ln>
                <a:noFill/>
              </a:ln>
              <a:solidFill>
                <a:schemeClr val="tx1"/>
              </a:solidFill>
              <a:effectLst/>
              <a:latin typeface="Arial" panose="020B0604020202020204" pitchFamily="34" charset="0"/>
              <a:ea typeface="宋体" panose="02010600030101010101" pitchFamily="2" charset="-122"/>
            </a:endParaRPr>
          </a:p>
          <a:p>
            <a:pPr algn="l" defTabSz="914400" eaLnBrk="0" fontAlgn="base" hangingPunct="0" indent="0" latinLnBrk="0" lvl="0" marL="0" marR="0" rtl="0">
              <a:lnSpc>
                <a:spcPct val="100000"/>
              </a:lnSpc>
              <a:spcBef>
                <a:spcPct val="0"/>
              </a:spcBef>
              <a:spcAft>
                <a:spcPct val="0"/>
              </a:spcAft>
              <a:buClrTx/>
              <a:buSzTx/>
              <a:buFontTx/>
              <a:buNone/>
            </a:pPr>
            <a:r>
              <a:rPr altLang="zh-CN" baseline="0" b="1" cap="none" dirty="0" sz="3600" i="0" kumimoji="0" lang="en-US" normalizeH="0" strike="noStrike" u="none" smtClean="0">
                <a:ln>
                  <a:noFill/>
                </a:ln>
                <a:solidFill>
                  <a:srgbClr val="000000"/>
                </a:solidFill>
                <a:effectLst/>
                <a:latin typeface="Calibri" panose="020F0502020204030204"/>
                <a:ea typeface="宋体" panose="02010600030101010101" pitchFamily="2" charset="-122"/>
                <a:cs typeface="宋体" panose="02010600030101010101" pitchFamily="2" charset="-122"/>
              </a:rPr>
              <a:t>5.</a:t>
            </a:r>
            <a:r>
              <a:rPr altLang="zh-CN" baseline="0" b="1" cap="none" dirty="0" sz="3600" i="0" kumimoji="0" lang="zh-CN" normalizeH="0" strike="noStrike" u="none" smtClean="0">
                <a:ln>
                  <a:noFill/>
                </a:ln>
                <a:solidFill>
                  <a:srgbClr val="000000"/>
                </a:solidFill>
                <a:effectLst/>
                <a:latin typeface="Calibri" panose="020F0502020204030204"/>
                <a:ea typeface="宋体" panose="02010600030101010101" pitchFamily="2" charset="-122"/>
                <a:cs typeface="宋体" panose="02010600030101010101" pitchFamily="2" charset="-122"/>
              </a:rPr>
              <a:t>《</a:t>
            </a:r>
            <a:r>
              <a:rPr baseline="0" b="1" cap="none" dirty="0" sz="3600" i="0" kumimoji="0" lang="zh-CN" normalizeH="0" strike="noStrike" u="none" smtClean="0">
                <a:ln>
                  <a:noFill/>
                </a:ln>
                <a:solidFill>
                  <a:srgbClr val="000000"/>
                </a:solidFill>
                <a:effectLst/>
                <a:latin typeface="Calibri" panose="020F0502020204030204"/>
                <a:ea typeface="宋体" panose="02010600030101010101" pitchFamily="2" charset="-122"/>
                <a:cs typeface="宋体" panose="02010600030101010101" pitchFamily="2" charset="-122"/>
              </a:rPr>
              <a:t>武汉加油，防控疫情我们心连心！</a:t>
            </a:r>
            <a:r>
              <a:rPr altLang="zh-CN" baseline="0" b="1" cap="none" dirty="0" sz="3600" i="0" kumimoji="0" lang="zh-CN" normalizeH="0" strike="noStrike" u="none" smtClean="0">
                <a:ln>
                  <a:noFill/>
                </a:ln>
                <a:solidFill>
                  <a:srgbClr val="000000"/>
                </a:solidFill>
                <a:effectLst/>
                <a:latin typeface="Calibri" panose="020F0502020204030204"/>
                <a:ea typeface="宋体" panose="02010600030101010101" pitchFamily="2" charset="-122"/>
                <a:cs typeface="宋体" panose="02010600030101010101" pitchFamily="2" charset="-122"/>
              </a:rPr>
              <a:t>》</a:t>
            </a:r>
            <a:endParaRPr altLang="zh-CN" baseline="0" b="0" cap="none" dirty="0" sz="2000" i="0" kumimoji="0" lang="zh-CN" normalizeH="0" strike="noStrike" u="none" smtClean="0">
              <a:ln>
                <a:noFill/>
              </a:ln>
              <a:solidFill>
                <a:schemeClr val="tx1"/>
              </a:solidFill>
              <a:effectLst/>
              <a:latin typeface="Arial" panose="020B0604020202020204" pitchFamily="34" charset="0"/>
              <a:ea typeface="宋体" panose="02010600030101010101" pitchFamily="2" charset="-122"/>
            </a:endParaRPr>
          </a:p>
          <a:p>
            <a:pPr algn="l" defTabSz="914400" eaLnBrk="0" fontAlgn="base" hangingPunct="0" indent="0" latinLnBrk="0" lvl="0" marL="0" marR="0" rtl="0">
              <a:lnSpc>
                <a:spcPct val="100000"/>
              </a:lnSpc>
              <a:spcBef>
                <a:spcPct val="0"/>
              </a:spcBef>
              <a:spcAft>
                <a:spcPct val="0"/>
              </a:spcAft>
              <a:buClrTx/>
              <a:buSzTx/>
              <a:buFontTx/>
              <a:buNone/>
            </a:pPr>
            <a:endParaRPr altLang="zh-CN" baseline="0" b="0" cap="none" dirty="0" sz="5400" i="0" kumimoji="0" lang="zh-CN" normalizeH="0" strike="noStrike" u="none" smtClean="0">
              <a:ln>
                <a:noFill/>
              </a:ln>
              <a:solidFill>
                <a:schemeClr val="tx1"/>
              </a:solidFill>
              <a:effectLst/>
              <a:latin typeface="Arial" panose="020B0604020202020204" pitchFamily="34" charset="0"/>
              <a:ea typeface="宋体" panose="02010600030101010101" pitchFamily="2" charset="-122"/>
            </a:endParaRPr>
          </a:p>
        </p:txBody>
      </p:sp>
    </p:spTree>
  </p:cSld>
  <p:clrMapOvr>
    <a:masterClrMapping/>
  </p:clrMapOvr>
  <p:transition>
    <p:comb dir="vert"/>
  </p:transition>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54" name=""/>
        <p:cNvGrpSpPr/>
        <p:nvPr/>
      </p:nvGrpSpPr>
      <p:grpSpPr>
        <a:xfrm>
          <a:off x="0" y="0"/>
          <a:ext cx="0" cy="0"/>
          <a:chOff x="0" y="0"/>
          <a:chExt cx="0" cy="0"/>
        </a:xfrm>
      </p:grpSpPr>
      <p:sp>
        <p:nvSpPr>
          <p:cNvPr id="1048647" name="AutoShape 2" descr="https://www.diyifanwen.com/Files/BeyondPic/2008-10/23/08102302044193832.gif"/>
          <p:cNvSpPr>
            <a:spLocks noChangeAspect="1" noChangeArrowheads="1"/>
          </p:cNvSpPr>
          <p:nvPr/>
        </p:nvSpPr>
        <p:spPr bwMode="auto">
          <a:xfrm>
            <a:off x="155575" y="-144463"/>
            <a:ext cx="304800" cy="304801"/>
          </a:xfrm>
          <a:prstGeom prst="rect"/>
          <a:noFill/>
        </p:spPr>
        <p:txBody>
          <a:bodyPr anchor="t" anchorCtr="0" bIns="45720" compatLnSpc="1" lIns="91440" numCol="1" rIns="91440" tIns="45720" vert="horz" wrap="square"/>
          <a:p>
            <a:endParaRPr altLang="en-US" lang="zh-CN"/>
          </a:p>
        </p:txBody>
      </p:sp>
      <p:sp>
        <p:nvSpPr>
          <p:cNvPr id="1048648" name="AutoShape 4" descr="https://www.diyifanwen.com/Files/BeyondPic/2008-10/23/08102302044193832.gif"/>
          <p:cNvSpPr>
            <a:spLocks noChangeAspect="1" noChangeArrowheads="1"/>
          </p:cNvSpPr>
          <p:nvPr/>
        </p:nvSpPr>
        <p:spPr bwMode="auto">
          <a:xfrm>
            <a:off x="155575" y="-144463"/>
            <a:ext cx="304800" cy="304801"/>
          </a:xfrm>
          <a:prstGeom prst="rect"/>
          <a:noFill/>
        </p:spPr>
        <p:txBody>
          <a:bodyPr anchor="t" anchorCtr="0" bIns="45720" compatLnSpc="1" lIns="91440" numCol="1" rIns="91440" tIns="45720" vert="horz" wrap="square"/>
          <a:p>
            <a:endParaRPr altLang="en-US" lang="zh-CN"/>
          </a:p>
        </p:txBody>
      </p:sp>
      <p:pic>
        <p:nvPicPr>
          <p:cNvPr id="2097158" name="Picture 6" descr="http://dl.ppt123.net/pptbj/201201/2012011410371078.gif"/>
          <p:cNvPicPr>
            <a:picLocks noChangeAspect="1" noChangeArrowheads="1" noCrop="1"/>
          </p:cNvPicPr>
          <p:nvPr/>
        </p:nvPicPr>
        <p:blipFill>
          <a:blip xmlns:r="http://schemas.openxmlformats.org/officeDocument/2006/relationships" r:embed="rId1"/>
          <a:srcRect/>
          <a:stretch>
            <a:fillRect/>
          </a:stretch>
        </p:blipFill>
        <p:spPr bwMode="auto">
          <a:xfrm>
            <a:off x="-857214" y="0"/>
            <a:ext cx="10286998" cy="6858000"/>
          </a:xfrm>
          <a:prstGeom prst="rect"/>
          <a:noFill/>
        </p:spPr>
      </p:pic>
      <p:sp>
        <p:nvSpPr>
          <p:cNvPr id="1048649" name="矩形 4"/>
          <p:cNvSpPr/>
          <p:nvPr/>
        </p:nvSpPr>
        <p:spPr>
          <a:xfrm>
            <a:off x="571472" y="1005472"/>
            <a:ext cx="7421881" cy="853440"/>
          </a:xfrm>
          <a:prstGeom prst="rect"/>
          <a:noFill/>
        </p:spPr>
        <p:txBody>
          <a:bodyPr bIns="45720" lIns="91440" rIns="91440" tIns="45720" wrap="none">
            <a:spAutoFit/>
          </a:bodyPr>
          <a:p>
            <a:pPr algn="ctr"/>
            <a:r>
              <a:rPr altLang="en-US" b="1" dirty="0" sz="5400" lang="zh-CN" smtClean="0">
                <a:ln w="12700">
                  <a:solidFill>
                    <a:schemeClr val="tx2">
                      <a:satMod val="155000"/>
                    </a:schemeClr>
                  </a:solidFill>
                  <a:prstDash val="solid"/>
                </a:ln>
                <a:solidFill>
                  <a:schemeClr val="bg2">
                    <a:tint val="85000"/>
                    <a:satMod val="155000"/>
                  </a:schemeClr>
                </a:solidFill>
                <a:effectLst>
                  <a:outerShdw algn="tl" blurRad="41275" dir="1800000" dist="20320" rotWithShape="0">
                    <a:srgbClr val="000000">
                      <a:alpha val="40000"/>
                    </a:srgbClr>
                  </a:outerShdw>
                </a:effectLst>
              </a:rPr>
              <a:t>休息</a:t>
            </a:r>
            <a:r>
              <a:rPr altLang="zh-CN" b="1" dirty="0" sz="5400" lang="en-US" smtClean="0">
                <a:ln w="12700">
                  <a:solidFill>
                    <a:schemeClr val="tx2">
                      <a:satMod val="155000"/>
                    </a:schemeClr>
                  </a:solidFill>
                  <a:prstDash val="solid"/>
                </a:ln>
                <a:solidFill>
                  <a:schemeClr val="bg2">
                    <a:tint val="85000"/>
                    <a:satMod val="155000"/>
                  </a:schemeClr>
                </a:solidFill>
                <a:effectLst>
                  <a:outerShdw algn="tl" blurRad="41275" dir="1800000" dist="20320" rotWithShape="0">
                    <a:srgbClr val="000000">
                      <a:alpha val="40000"/>
                    </a:srgbClr>
                  </a:outerShdw>
                </a:effectLst>
              </a:rPr>
              <a:t>5</a:t>
            </a:r>
            <a:r>
              <a:rPr altLang="en-US" b="1" dirty="0" sz="5400" lang="zh-CN" smtClean="0">
                <a:ln w="12700">
                  <a:solidFill>
                    <a:schemeClr val="tx2">
                      <a:satMod val="155000"/>
                    </a:schemeClr>
                  </a:solidFill>
                  <a:prstDash val="solid"/>
                </a:ln>
                <a:solidFill>
                  <a:schemeClr val="bg2">
                    <a:tint val="85000"/>
                    <a:satMod val="155000"/>
                  </a:schemeClr>
                </a:solidFill>
                <a:effectLst>
                  <a:outerShdw algn="tl" blurRad="41275" dir="1800000" dist="20320" rotWithShape="0">
                    <a:srgbClr val="000000">
                      <a:alpha val="40000"/>
                    </a:srgbClr>
                  </a:outerShdw>
                </a:effectLst>
              </a:rPr>
              <a:t>分钟，马上回来。</a:t>
            </a:r>
            <a:endParaRPr altLang="en-US" b="1" dirty="0" sz="5400" lang="zh-CN">
              <a:ln w="12700">
                <a:solidFill>
                  <a:schemeClr val="tx2">
                    <a:satMod val="155000"/>
                  </a:schemeClr>
                </a:solidFill>
                <a:prstDash val="solid"/>
              </a:ln>
              <a:solidFill>
                <a:schemeClr val="bg2">
                  <a:tint val="85000"/>
                  <a:satMod val="155000"/>
                </a:schemeClr>
              </a:solidFill>
              <a:effectLst>
                <a:outerShdw algn="tl" blurRad="41275" dir="1800000" dist="20320" rotWithShape="0">
                  <a:srgbClr val="000000">
                    <a:alpha val="40000"/>
                  </a:srgbClr>
                </a:outerShdw>
              </a:effectLst>
            </a:endParaRPr>
          </a:p>
        </p:txBody>
      </p:sp>
      <p:pic>
        <p:nvPicPr>
          <p:cNvPr id="2097159" name="轻音乐 - 竹林深处.mp3">
            <a:hlinkClick r:id="" action="ppaction://media"/>
          </p:cNvPr>
          <p:cNvPicPr>
            <a:picLocks noChangeAspect="1" noRot="1"/>
          </p:cNvPicPr>
          <p:nvPr>
            <a:audioFile r:link="rId2"/>
            <p:extLst>
              <p:ext uri="{DAA4B4D4-6D71-4841-9C94-3DE7FCFB9230}">
                <p14:media xmlns:p14="http://schemas.microsoft.com/office/powerpoint/2010/main" r:link="rId3"/>
              </p:ext>
            </p:extLst>
          </p:nvPr>
        </p:nvPicPr>
        <p:blipFill>
          <a:blip xmlns:r="http://schemas.openxmlformats.org/officeDocument/2006/relationships" r:embed="rId4"/>
          <a:stretch>
            <a:fillRect/>
          </a:stretch>
        </p:blipFill>
        <p:spPr>
          <a:xfrm>
            <a:off x="8134376" y="3276600"/>
            <a:ext cx="509590" cy="509590"/>
          </a:xfrm>
          <a:prstGeom prst="rect"/>
        </p:spPr>
      </p:pic>
    </p:spTree>
  </p:cSld>
  <p:clrMapOvr>
    <a:masterClrMapping/>
  </p:clrMapOvr>
  <p:transition>
    <p:wheel spokes="1"/>
  </p:transition>
  <p:timing>
    <p:tnLst>
      <p:par>
        <p:cTn dur="indefinite" id="1" nodeType="tmRoot" restart="never">
          <p:childTnLst>
            <p:seq concurrent="1" nextAc="seek">
              <p:cTn evtFilter="cancelBubble" fill="hold" id="2" nodeType="interactiveSeq" restart="whenNotActive">
                <p:stCondLst>
                  <p:cond evt="onClick" delay="0">
                    <p:tgtEl>
                      <p:spTgt spid="2097159"/>
                    </p:tgtEl>
                  </p:cond>
                </p:stCondLst>
                <p:endSync evt="end" delay="0">
                  <p:rtn val="all"/>
                </p:endSync>
                <p:childTnLst>
                  <p:par>
                    <p:cTn fill="hold" id="3">
                      <p:stCondLst>
                        <p:cond delay="0"/>
                      </p:stCondLst>
                      <p:childTnLst>
                        <p:par>
                          <p:cTn fill="hold" id="4">
                            <p:stCondLst>
                              <p:cond delay="0"/>
                            </p:stCondLst>
                            <p:childTnLst>
                              <p:par>
                                <p:cTn fill="hold" id="5" nodeType="clickEffect" presetClass="mediacall" presetID="1" presetSubtype="0">
                                  <p:stCondLst>
                                    <p:cond delay="0"/>
                                  </p:stCondLst>
                                  <p:childTnLst>
                                    <p:cmd type="call" cmd="playFrom(0.0)">
                                      <p:cBhvr>
                                        <p:cTn dur="280979" fill="hold" id="6"/>
                                        <p:tgtEl>
                                          <p:spTgt spid="2097159"/>
                                        </p:tgtEl>
                                      </p:cBhvr>
                                    </p:cmd>
                                  </p:childTnLst>
                                </p:cTn>
                              </p:par>
                            </p:childTnLst>
                          </p:cTn>
                        </p:par>
                      </p:childTnLst>
                    </p:cTn>
                  </p:par>
                </p:childTnLst>
              </p:cTn>
              <p:nextCondLst>
                <p:cond evt="onClick" delay="0">
                  <p:tgtEl>
                    <p:spTgt spid="2097159"/>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55" name=""/>
        <p:cNvGrpSpPr/>
        <p:nvPr/>
      </p:nvGrpSpPr>
      <p:grpSpPr>
        <a:xfrm>
          <a:off x="0" y="0"/>
          <a:ext cx="0" cy="0"/>
          <a:chOff x="0" y="0"/>
          <a:chExt cx="0" cy="0"/>
        </a:xfrm>
      </p:grpSpPr>
      <p:sp>
        <p:nvSpPr>
          <p:cNvPr id="1048650" name="Rectangle 1"/>
          <p:cNvSpPr>
            <a:spLocks noChangeArrowheads="1"/>
          </p:cNvSpPr>
          <p:nvPr/>
        </p:nvSpPr>
        <p:spPr bwMode="auto">
          <a:xfrm>
            <a:off x="71406" y="401923"/>
            <a:ext cx="8858312" cy="6200140"/>
          </a:xfrm>
          <a:prstGeom prst="rect"/>
          <a:noFill/>
          <a:ln w="9525">
            <a:noFill/>
            <a:miter lim="800000"/>
          </a:ln>
          <a:effectLst/>
        </p:spPr>
        <p:txBody>
          <a:bodyPr anchor="ctr" anchorCtr="0" bIns="45720" compatLnSpc="1" lIns="91440" numCol="1" rIns="91440" tIns="45720" vert="horz" wrap="square">
            <a:spAutoFit/>
          </a:bodyPr>
          <a:p>
            <a:pPr algn="l" defTabSz="914400" eaLnBrk="1" fontAlgn="base" hangingPunct="1" indent="0" latinLnBrk="0" lvl="0" marL="0" marR="0" rtl="0">
              <a:lnSpc>
                <a:spcPct val="100000"/>
              </a:lnSpc>
              <a:spcBef>
                <a:spcPct val="0"/>
              </a:spcBef>
              <a:spcAft>
                <a:spcPct val="0"/>
              </a:spcAft>
              <a:buClrTx/>
              <a:buSzTx/>
              <a:buFontTx/>
              <a:buNone/>
            </a:pPr>
            <a:r>
              <a:rPr altLang="zh-CN" baseline="0" b="1" cap="none" dirty="0" sz="3600" i="0" kumimoji="0" lang="en-US" normalizeH="0" strike="noStrike" u="none" smtClean="0">
                <a:ln>
                  <a:noFill/>
                </a:ln>
                <a:solidFill>
                  <a:srgbClr val="000000"/>
                </a:solidFill>
                <a:effectLst/>
                <a:latin typeface="Calibri" panose="020F0502020204030204"/>
                <a:ea typeface="宋体" panose="02010600030101010101" pitchFamily="2" charset="-122"/>
                <a:cs typeface="宋体" panose="02010600030101010101" pitchFamily="2" charset="-122"/>
              </a:rPr>
              <a:t>4.</a:t>
            </a:r>
            <a:r>
              <a:rPr altLang="en-US" baseline="0" b="1" cap="none" dirty="0" sz="3600" i="0" kumimoji="0" lang="zh-CN" normalizeH="0" strike="noStrike" u="none" smtClean="0">
                <a:ln>
                  <a:noFill/>
                </a:ln>
                <a:solidFill>
                  <a:srgbClr val="000000"/>
                </a:solidFill>
                <a:effectLst/>
                <a:latin typeface="Calibri" panose="020F0502020204030204"/>
                <a:ea typeface="宋体" panose="02010600030101010101" pitchFamily="2" charset="-122"/>
                <a:cs typeface="宋体" panose="02010600030101010101" pitchFamily="2" charset="-122"/>
              </a:rPr>
              <a:t>阅读下列材料，按照要求作文。 </a:t>
            </a:r>
            <a:endParaRPr altLang="en-US" baseline="0" b="0" cap="none" dirty="0" sz="2000" i="0" kumimoji="0" lang="zh-CN" normalizeH="0" strike="noStrike" u="none" smtClean="0">
              <a:ln>
                <a:noFill/>
              </a:ln>
              <a:solidFill>
                <a:schemeClr val="tx1"/>
              </a:solidFill>
              <a:effectLst/>
              <a:latin typeface="Arial" panose="020B0604020202020204" pitchFamily="34" charset="0"/>
              <a:ea typeface="宋体" panose="02010600030101010101" pitchFamily="2" charset="-122"/>
            </a:endParaRPr>
          </a:p>
          <a:p>
            <a:pPr algn="l" defTabSz="914400" eaLnBrk="0" fontAlgn="base" hangingPunct="0" indent="0" latinLnBrk="0" lvl="0" marL="0" marR="0" rtl="0">
              <a:lnSpc>
                <a:spcPct val="100000"/>
              </a:lnSpc>
              <a:spcBef>
                <a:spcPct val="0"/>
              </a:spcBef>
              <a:spcAft>
                <a:spcPct val="0"/>
              </a:spcAft>
              <a:buClrTx/>
              <a:buSzTx/>
              <a:buFontTx/>
              <a:buNone/>
            </a:pPr>
            <a:r>
              <a:rPr altLang="en-US" baseline="0" b="1" cap="none" dirty="0" sz="3600" i="0" kumimoji="0" lang="zh-CN" normalizeH="0" strike="noStrike" u="none" smtClean="0">
                <a:ln>
                  <a:noFill/>
                </a:ln>
                <a:solidFill>
                  <a:srgbClr val="000000"/>
                </a:solidFill>
                <a:effectLst/>
                <a:latin typeface="Calibri" panose="020F0502020204030204"/>
                <a:ea typeface="宋体" panose="02010600030101010101" pitchFamily="2" charset="-122"/>
                <a:cs typeface="宋体" panose="02010600030101010101" pitchFamily="2" charset="-122"/>
              </a:rPr>
              <a:t>     </a:t>
            </a:r>
            <a:r>
              <a:rPr altLang="en-US" baseline="0" b="1" cap="none" dirty="0" sz="4000" i="0" kumimoji="0" lang="zh-CN" normalizeH="0" strike="noStrike" u="none" smtClean="0">
                <a:ln>
                  <a:noFill/>
                </a:ln>
                <a:solidFill>
                  <a:srgbClr val="000000"/>
                </a:solidFill>
                <a:effectLst/>
                <a:latin typeface="宋体" panose="02010600030101010101" pitchFamily="2" charset="-122"/>
                <a:ea typeface="宋体" panose="02010600030101010101" pitchFamily="2" charset="-122"/>
                <a:cs typeface="宋体" panose="02010600030101010101" pitchFamily="2" charset="-122"/>
              </a:rPr>
              <a:t>①</a:t>
            </a:r>
            <a:r>
              <a:rPr altLang="en-US" baseline="0" b="1" cap="none" dirty="0" sz="4000" i="0" kumimoji="0" lang="zh-CN" normalizeH="0" strike="noStrike" u="none" smtClean="0">
                <a:ln>
                  <a:noFill/>
                </a:ln>
                <a:solidFill>
                  <a:srgbClr val="000000"/>
                </a:solidFill>
                <a:effectLst/>
                <a:latin typeface="楷体_GB2312" panose="02010609030101010101" pitchFamily="49" charset="-122"/>
                <a:ea typeface="楷体_GB2312" panose="02010609030101010101" pitchFamily="49" charset="-122"/>
                <a:cs typeface="宋体" panose="02010600030101010101" pitchFamily="2" charset="-122"/>
              </a:rPr>
              <a:t>武汉新型肺炎疫情发生后，网络上</a:t>
            </a:r>
            <a:r>
              <a:rPr altLang="en-US" b="1" dirty="0" sz="4000" lang="zh-CN" smtClean="0">
                <a:solidFill>
                  <a:srgbClr val="000000"/>
                </a:solidFill>
                <a:latin typeface="楷体_GB2312" panose="02010609030101010101" pitchFamily="49" charset="-122"/>
                <a:ea typeface="楷体_GB2312" panose="02010609030101010101" pitchFamily="49" charset="-122"/>
                <a:cs typeface="宋体" panose="02010600030101010101" pitchFamily="2" charset="-122"/>
              </a:rPr>
              <a:t>舆论</a:t>
            </a:r>
            <a:r>
              <a:rPr altLang="en-US" baseline="0" b="1" cap="none" dirty="0" sz="4000" i="0" kumimoji="0" lang="zh-CN" normalizeH="0" strike="noStrike" u="none" smtClean="0">
                <a:ln>
                  <a:noFill/>
                </a:ln>
                <a:solidFill>
                  <a:srgbClr val="000000"/>
                </a:solidFill>
                <a:effectLst/>
                <a:latin typeface="楷体_GB2312" panose="02010609030101010101" pitchFamily="49" charset="-122"/>
                <a:ea typeface="楷体_GB2312" panose="02010609030101010101" pitchFamily="49" charset="-122"/>
                <a:cs typeface="宋体" panose="02010600030101010101" pitchFamily="2" charset="-122"/>
              </a:rPr>
              <a:t>汹涌，引发全民关注。</a:t>
            </a:r>
            <a:r>
              <a:rPr altLang="en-US" baseline="0" b="1" cap="none" dirty="0" sz="4000" i="0" kumimoji="0" lang="zh-CN" normalizeH="0" strike="noStrike" u="none" smtClean="0">
                <a:ln>
                  <a:noFill/>
                </a:ln>
                <a:solidFill>
                  <a:srgbClr val="000000"/>
                </a:solidFill>
                <a:effectLst/>
                <a:latin typeface="宋体" panose="02010600030101010101" pitchFamily="2" charset="-122"/>
                <a:ea typeface="宋体" panose="02010600030101010101" pitchFamily="2" charset="-122"/>
                <a:cs typeface="宋体" panose="02010600030101010101" pitchFamily="2" charset="-122"/>
              </a:rPr>
              <a:t>②</a:t>
            </a:r>
            <a:r>
              <a:rPr altLang="en-US" baseline="0" b="1" cap="none" dirty="0" sz="4000" i="0" kumimoji="0" lang="zh-CN" normalizeH="0" strike="noStrike" u="none" smtClean="0">
                <a:ln>
                  <a:noFill/>
                </a:ln>
                <a:solidFill>
                  <a:srgbClr val="000000"/>
                </a:solidFill>
                <a:effectLst/>
                <a:latin typeface="楷体_GB2312" panose="02010609030101010101" pitchFamily="49" charset="-122"/>
                <a:ea typeface="楷体_GB2312" panose="02010609030101010101" pitchFamily="49" charset="-122"/>
                <a:cs typeface="宋体" panose="02010600030101010101" pitchFamily="2" charset="-122"/>
              </a:rPr>
              <a:t>在有些省市，一些人嘴里喊着“武汉加油”，但只要一听到身边有武汉人，就立马变脸，唯恐避之而不及，甚至出现“悬赏”、驱逐武汉人的闹剧。</a:t>
            </a:r>
            <a:endParaRPr altLang="zh-CN" baseline="0" b="1" cap="none" dirty="0" sz="4000" i="0" kumimoji="0" lang="en-US" normalizeH="0" strike="noStrike" u="none" smtClean="0">
              <a:ln>
                <a:noFill/>
              </a:ln>
              <a:solidFill>
                <a:srgbClr val="000000"/>
              </a:solidFill>
              <a:effectLst/>
              <a:latin typeface="楷体_GB2312" panose="02010609030101010101" pitchFamily="49" charset="-122"/>
              <a:ea typeface="楷体_GB2312" panose="02010609030101010101" pitchFamily="49" charset="-122"/>
              <a:cs typeface="宋体" panose="02010600030101010101" pitchFamily="2" charset="-122"/>
            </a:endParaRPr>
          </a:p>
          <a:p>
            <a:pPr algn="l" defTabSz="914400" eaLnBrk="0" fontAlgn="base" hangingPunct="0" indent="0" latinLnBrk="0" lvl="0" marL="0" marR="0" rtl="0">
              <a:lnSpc>
                <a:spcPct val="100000"/>
              </a:lnSpc>
              <a:spcBef>
                <a:spcPct val="0"/>
              </a:spcBef>
              <a:spcAft>
                <a:spcPct val="0"/>
              </a:spcAft>
              <a:buClrTx/>
              <a:buSzTx/>
              <a:buFontTx/>
              <a:buNone/>
            </a:pPr>
            <a:r>
              <a:rPr altLang="zh-CN" b="1" dirty="0" sz="4000" lang="en-US" smtClean="0">
                <a:solidFill>
                  <a:srgbClr val="000000"/>
                </a:solidFill>
                <a:latin typeface="Calibri" panose="020F0502020204030204"/>
                <a:ea typeface="宋体" panose="02010600030101010101" pitchFamily="2" charset="-122"/>
                <a:cs typeface="宋体" panose="02010600030101010101" pitchFamily="2" charset="-122"/>
              </a:rPr>
              <a:t>    </a:t>
            </a:r>
            <a:r>
              <a:rPr altLang="en-US" baseline="0" b="1" cap="none" dirty="0" sz="3600" i="0" kumimoji="0" lang="zh-CN" normalizeH="0" strike="noStrike" u="none" smtClean="0">
                <a:ln>
                  <a:noFill/>
                </a:ln>
                <a:solidFill>
                  <a:srgbClr val="000000"/>
                </a:solidFill>
                <a:effectLst/>
                <a:latin typeface="Calibri" panose="020F0502020204030204"/>
                <a:ea typeface="宋体" panose="02010600030101010101" pitchFamily="2" charset="-122"/>
                <a:cs typeface="宋体" panose="02010600030101010101" pitchFamily="2" charset="-122"/>
              </a:rPr>
              <a:t>假设你是李华，你想给</a:t>
            </a:r>
            <a:r>
              <a:rPr altLang="zh-CN" baseline="0" b="1" cap="none" dirty="0" sz="3200" i="0" kumimoji="0" lang="en-US" normalizeH="0" strike="noStrike" u="none" smtClean="0">
                <a:ln>
                  <a:noFill/>
                </a:ln>
                <a:solidFill>
                  <a:srgbClr val="000000"/>
                </a:solidFill>
                <a:effectLst/>
                <a:latin typeface="Calibri" panose="020F0502020204030204"/>
                <a:ea typeface="宋体" panose="02010600030101010101" pitchFamily="2" charset="-122"/>
                <a:cs typeface="宋体" panose="02010600030101010101" pitchFamily="2" charset="-122"/>
              </a:rPr>
              <a:t>《</a:t>
            </a:r>
            <a:r>
              <a:rPr altLang="en-US" baseline="0" b="1" cap="none" dirty="0" sz="3200" i="0" kumimoji="0" lang="zh-CN" normalizeH="0" strike="noStrike" u="none" smtClean="0">
                <a:ln>
                  <a:noFill/>
                </a:ln>
                <a:solidFill>
                  <a:srgbClr val="000000"/>
                </a:solidFill>
                <a:effectLst/>
                <a:latin typeface="Calibri" panose="020F0502020204030204"/>
                <a:ea typeface="宋体" panose="02010600030101010101" pitchFamily="2" charset="-122"/>
                <a:cs typeface="宋体" panose="02010600030101010101" pitchFamily="2" charset="-122"/>
              </a:rPr>
              <a:t>武汉日报</a:t>
            </a:r>
            <a:r>
              <a:rPr altLang="zh-CN" baseline="0" b="1" cap="none" dirty="0" sz="3200" i="0" kumimoji="0" lang="en-US" normalizeH="0" strike="noStrike" u="none" smtClean="0">
                <a:ln>
                  <a:noFill/>
                </a:ln>
                <a:solidFill>
                  <a:srgbClr val="000000"/>
                </a:solidFill>
                <a:effectLst/>
                <a:latin typeface="Calibri" panose="020F0502020204030204"/>
                <a:ea typeface="宋体" panose="02010600030101010101" pitchFamily="2" charset="-122"/>
                <a:cs typeface="宋体" panose="02010600030101010101" pitchFamily="2" charset="-122"/>
              </a:rPr>
              <a:t>》</a:t>
            </a:r>
            <a:r>
              <a:rPr altLang="en-US" baseline="0" b="1" cap="none" dirty="0" sz="3200" i="0" kumimoji="0" lang="zh-CN" normalizeH="0" strike="noStrike" u="none" smtClean="0">
                <a:ln>
                  <a:noFill/>
                </a:ln>
                <a:solidFill>
                  <a:srgbClr val="000000"/>
                </a:solidFill>
                <a:effectLst/>
                <a:latin typeface="Calibri" panose="020F0502020204030204"/>
                <a:ea typeface="宋体" panose="02010600030101010101" pitchFamily="2" charset="-122"/>
                <a:cs typeface="宋体" panose="02010600030101010101" pitchFamily="2" charset="-122"/>
              </a:rPr>
              <a:t>写一封倡议书，针对上述行为，谈谈你的看法和感悟，也可以讲述你的见闻和经历。注意语言得体，不少于</a:t>
            </a:r>
            <a:r>
              <a:rPr altLang="zh-CN" baseline="0" b="1" cap="none" dirty="0" sz="3200" i="0" kumimoji="0" lang="en-US" normalizeH="0" strike="noStrike" u="none" smtClean="0">
                <a:ln>
                  <a:noFill/>
                </a:ln>
                <a:solidFill>
                  <a:srgbClr val="000000"/>
                </a:solidFill>
                <a:effectLst/>
                <a:latin typeface="Calibri" panose="020F0502020204030204"/>
                <a:ea typeface="宋体" panose="02010600030101010101" pitchFamily="2" charset="-122"/>
                <a:cs typeface="宋体" panose="02010600030101010101" pitchFamily="2" charset="-122"/>
              </a:rPr>
              <a:t>800</a:t>
            </a:r>
            <a:r>
              <a:rPr altLang="en-US" baseline="0" b="1" cap="none" dirty="0" sz="3200" i="0" kumimoji="0" lang="zh-CN" normalizeH="0" strike="noStrike" u="none" smtClean="0">
                <a:ln>
                  <a:noFill/>
                </a:ln>
                <a:solidFill>
                  <a:srgbClr val="000000"/>
                </a:solidFill>
                <a:effectLst/>
                <a:latin typeface="Calibri" panose="020F0502020204030204"/>
                <a:ea typeface="宋体" panose="02010600030101010101" pitchFamily="2" charset="-122"/>
                <a:cs typeface="宋体" panose="02010600030101010101" pitchFamily="2" charset="-122"/>
              </a:rPr>
              <a:t>字。</a:t>
            </a:r>
            <a:endParaRPr altLang="en-US" baseline="0" b="0" cap="none" dirty="0" sz="2000" i="0" kumimoji="0" lang="zh-CN" normalizeH="0" strike="noStrike" u="none" smtClean="0">
              <a:ln>
                <a:noFill/>
              </a:ln>
              <a:solidFill>
                <a:schemeClr val="tx1"/>
              </a:solidFill>
              <a:effectLst/>
              <a:latin typeface="Arial" panose="020B0604020202020204" pitchFamily="34" charset="0"/>
              <a:ea typeface="宋体" panose="02010600030101010101" pitchFamily="2" charset="-122"/>
            </a:endParaRPr>
          </a:p>
        </p:txBody>
      </p:sp>
    </p:spTree>
  </p:cSld>
  <p:clrMapOvr>
    <a:masterClrMapping/>
  </p:clrMapOvr>
  <p:transition>
    <p:pull dir="ld"/>
  </p:transition>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a:blip xmlns:r="http://schemas.openxmlformats.org/officeDocument/2006/relationships" r:embed="rId1"/>
          <a:tile algn="tl" flip="none" sx="100000" sy="100000" tx="0" ty="0"/>
        </a:blipFill>
      </p:bgPr>
    </p:bg>
    <p:spTree>
      <p:nvGrpSpPr>
        <p:cNvPr id="56" name=""/>
        <p:cNvGrpSpPr/>
        <p:nvPr/>
      </p:nvGrpSpPr>
      <p:grpSpPr>
        <a:xfrm>
          <a:off x="0" y="0"/>
          <a:ext cx="0" cy="0"/>
          <a:chOff x="0" y="0"/>
          <a:chExt cx="0" cy="0"/>
        </a:xfrm>
      </p:grpSpPr>
      <p:sp>
        <p:nvSpPr>
          <p:cNvPr id="1048651" name="椭圆 1"/>
          <p:cNvSpPr/>
          <p:nvPr/>
        </p:nvSpPr>
        <p:spPr>
          <a:xfrm>
            <a:off x="3857620" y="71414"/>
            <a:ext cx="3000396" cy="928694"/>
          </a:xfrm>
          <a:prstGeom prst="ellipse"/>
        </p:spPr>
        <p:style>
          <a:lnRef idx="2">
            <a:schemeClr val="accent1">
              <a:shade val="50000"/>
            </a:schemeClr>
          </a:lnRef>
          <a:fillRef idx="1">
            <a:schemeClr val="accent1"/>
          </a:fillRef>
          <a:effectRef idx="0">
            <a:schemeClr val="accent1"/>
          </a:effectRef>
          <a:fontRef idx="minor">
            <a:schemeClr val="lt1"/>
          </a:fontRef>
        </p:style>
        <p:txBody>
          <a:bodyPr anchor="ctr" rtlCol="0"/>
          <a:p>
            <a:pPr algn="ctr"/>
            <a:endParaRPr altLang="en-US" lang="zh-CN"/>
          </a:p>
        </p:txBody>
      </p:sp>
      <p:sp>
        <p:nvSpPr>
          <p:cNvPr id="1048652" name="矩形 2"/>
          <p:cNvSpPr/>
          <p:nvPr/>
        </p:nvSpPr>
        <p:spPr>
          <a:xfrm rot="-1980000">
            <a:off x="1557869" y="1199062"/>
            <a:ext cx="1859280" cy="701041"/>
          </a:xfrm>
          <a:prstGeom prst="rect"/>
          <a:noFill/>
        </p:spPr>
        <p:txBody>
          <a:bodyPr bIns="45720" lIns="91440" rIns="91440" tIns="45720" wrap="none">
            <a:spAutoFit/>
          </a:bodyPr>
          <a:p>
            <a:pPr algn="ctr"/>
            <a:r>
              <a:rPr altLang="en-US" b="1" dirty="0" sz="4400" lang="zh-CN"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r="5400000" dist="43180">
                    <a:srgbClr val="000000">
                      <a:alpha val="65000"/>
                    </a:srgbClr>
                  </a:innerShdw>
                </a:effectLst>
              </a:rPr>
              <a:t>倡议书</a:t>
            </a:r>
            <a:endParaRPr altLang="en-US" b="1" cap="none" dirty="0" sz="4400" lang="zh-CN" spc="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r="5400000" dist="43180">
                  <a:srgbClr val="000000">
                    <a:alpha val="65000"/>
                  </a:srgbClr>
                </a:innerShdw>
              </a:effectLst>
            </a:endParaRPr>
          </a:p>
        </p:txBody>
      </p:sp>
      <p:sp>
        <p:nvSpPr>
          <p:cNvPr id="1048653" name="椭圆 3"/>
          <p:cNvSpPr/>
          <p:nvPr/>
        </p:nvSpPr>
        <p:spPr>
          <a:xfrm>
            <a:off x="3571868" y="2214554"/>
            <a:ext cx="1928826" cy="2071702"/>
          </a:xfrm>
          <a:prstGeom prst="ellipse"/>
        </p:spPr>
        <p:style>
          <a:lnRef idx="2">
            <a:schemeClr val="accent1">
              <a:shade val="50000"/>
            </a:schemeClr>
          </a:lnRef>
          <a:fillRef idx="1">
            <a:schemeClr val="accent1"/>
          </a:fillRef>
          <a:effectRef idx="0">
            <a:schemeClr val="accent1"/>
          </a:effectRef>
          <a:fontRef idx="minor">
            <a:schemeClr val="lt1"/>
          </a:fontRef>
        </p:style>
        <p:txBody>
          <a:bodyPr anchor="ctr" rtlCol="0"/>
          <a:p>
            <a:pPr algn="ctr"/>
            <a:endParaRPr altLang="en-US" lang="zh-CN"/>
          </a:p>
        </p:txBody>
      </p:sp>
      <p:sp>
        <p:nvSpPr>
          <p:cNvPr id="1048654" name="矩形 4"/>
          <p:cNvSpPr/>
          <p:nvPr/>
        </p:nvSpPr>
        <p:spPr>
          <a:xfrm>
            <a:off x="3286117" y="2500306"/>
            <a:ext cx="2428892" cy="1082040"/>
          </a:xfrm>
          <a:prstGeom prst="rect"/>
          <a:noFill/>
        </p:spPr>
        <p:txBody>
          <a:bodyPr bIns="45720" lIns="91440" rIns="91440" tIns="45720" wrap="square">
            <a:spAutoFit/>
          </a:bodyPr>
          <a:p>
            <a:pPr algn="ctr"/>
            <a:r>
              <a:rPr altLang="en-US" b="1" cap="none" dirty="0" sz="3600" lang="zh-CN" spc="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r="5400000" dist="43180">
                    <a:srgbClr val="000000">
                      <a:alpha val="65000"/>
                    </a:srgbClr>
                  </a:innerShdw>
                </a:effectLst>
              </a:rPr>
              <a:t>武汉</a:t>
            </a:r>
            <a:endParaRPr altLang="zh-CN" b="1" cap="none" dirty="0" sz="3600" lang="en-US" spc="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r="5400000" dist="43180">
                  <a:srgbClr val="000000">
                    <a:alpha val="65000"/>
                  </a:srgbClr>
                </a:innerShdw>
              </a:effectLst>
            </a:endParaRPr>
          </a:p>
          <a:p>
            <a:pPr algn="ctr"/>
            <a:r>
              <a:rPr altLang="en-US" b="1" cap="none" dirty="0" sz="3600" lang="zh-CN" spc="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r="5400000" dist="43180">
                    <a:srgbClr val="000000">
                      <a:alpha val="65000"/>
                    </a:srgbClr>
                  </a:innerShdw>
                </a:effectLst>
              </a:rPr>
              <a:t>疫情舆论</a:t>
            </a:r>
            <a:endParaRPr altLang="en-US" b="1" cap="none" dirty="0" sz="3600" lang="zh-CN" spc="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r="5400000" dist="43180">
                  <a:srgbClr val="000000">
                    <a:alpha val="65000"/>
                  </a:srgbClr>
                </a:innerShdw>
              </a:effectLst>
            </a:endParaRPr>
          </a:p>
        </p:txBody>
      </p:sp>
      <p:sp>
        <p:nvSpPr>
          <p:cNvPr id="1048655" name="矩形 5"/>
          <p:cNvSpPr/>
          <p:nvPr/>
        </p:nvSpPr>
        <p:spPr>
          <a:xfrm>
            <a:off x="3428992" y="4643446"/>
            <a:ext cx="1132620" cy="853440"/>
          </a:xfrm>
          <a:prstGeom prst="rect"/>
          <a:noFill/>
          <a:ln w="66675" cmpd="dbl">
            <a:solidFill>
              <a:schemeClr val="tx1"/>
            </a:solidFill>
            <a:prstDash val="solid"/>
          </a:ln>
        </p:spPr>
        <p:txBody>
          <a:bodyPr bIns="45720" lIns="91440" rIns="91440" tIns="45720" wrap="square">
            <a:spAutoFit/>
          </a:bodyPr>
          <a:p>
            <a:pPr algn="ctr"/>
            <a:r>
              <a:rPr altLang="en-US" b="1" dirty="0" sz="5400" lang="zh-CN" smtClean="0">
                <a:ln w="18000">
                  <a:solidFill>
                    <a:schemeClr val="accent2">
                      <a:satMod val="140000"/>
                    </a:schemeClr>
                  </a:solidFill>
                  <a:prstDash val="solid"/>
                  <a:miter lim="800000"/>
                </a:ln>
                <a:effectLst>
                  <a:outerShdw algn="tl" blurRad="25500" dir="7020000" dist="23000">
                    <a:srgbClr val="000000">
                      <a:alpha val="50000"/>
                    </a:srgbClr>
                  </a:outerShdw>
                </a:effectLst>
              </a:rPr>
              <a:t>人</a:t>
            </a:r>
            <a:endParaRPr altLang="en-US" b="1" dirty="0" sz="5400" lang="zh-CN">
              <a:ln w="18000">
                <a:solidFill>
                  <a:schemeClr val="accent2">
                    <a:satMod val="140000"/>
                  </a:schemeClr>
                </a:solidFill>
                <a:prstDash val="solid"/>
                <a:miter lim="800000"/>
              </a:ln>
              <a:effectLst>
                <a:outerShdw algn="tl" blurRad="25500" dir="7020000" dist="23000">
                  <a:srgbClr val="000000">
                    <a:alpha val="50000"/>
                  </a:srgbClr>
                </a:outerShdw>
              </a:effectLst>
            </a:endParaRPr>
          </a:p>
        </p:txBody>
      </p:sp>
      <p:sp>
        <p:nvSpPr>
          <p:cNvPr id="1048656" name="椭圆 7"/>
          <p:cNvSpPr/>
          <p:nvPr/>
        </p:nvSpPr>
        <p:spPr>
          <a:xfrm>
            <a:off x="6072198" y="3143248"/>
            <a:ext cx="2857520" cy="1143008"/>
          </a:xfrm>
          <a:prstGeom prst="ellipse"/>
        </p:spPr>
        <p:style>
          <a:lnRef idx="2">
            <a:schemeClr val="accent1">
              <a:shade val="50000"/>
            </a:schemeClr>
          </a:lnRef>
          <a:fillRef idx="1">
            <a:schemeClr val="accent1"/>
          </a:fillRef>
          <a:effectRef idx="0">
            <a:schemeClr val="accent1"/>
          </a:effectRef>
          <a:fontRef idx="minor">
            <a:schemeClr val="lt1"/>
          </a:fontRef>
        </p:style>
        <p:txBody>
          <a:bodyPr anchor="ctr" rtlCol="0"/>
          <a:p>
            <a:pPr algn="ctr"/>
            <a:endParaRPr altLang="en-US" lang="zh-CN"/>
          </a:p>
        </p:txBody>
      </p:sp>
      <p:sp>
        <p:nvSpPr>
          <p:cNvPr id="1048657" name="矩形 6"/>
          <p:cNvSpPr/>
          <p:nvPr/>
        </p:nvSpPr>
        <p:spPr>
          <a:xfrm>
            <a:off x="6286512" y="3302501"/>
            <a:ext cx="2418080" cy="701040"/>
          </a:xfrm>
          <a:prstGeom prst="rect"/>
          <a:noFill/>
        </p:spPr>
        <p:txBody>
          <a:bodyPr bIns="45720" lIns="91440" rIns="91440" tIns="45720" wrap="none">
            <a:spAutoFit/>
          </a:bodyPr>
          <a:p>
            <a:pPr algn="ctr"/>
            <a:r>
              <a:rPr altLang="en-US" b="1" cap="none" dirty="0" sz="4400" lang="zh-CN" spc="0" smtClean="0">
                <a:ln w="1905"/>
                <a:solidFill>
                  <a:srgbClr val="C00000"/>
                </a:solidFill>
                <a:effectLst>
                  <a:innerShdw blurRad="69850" dir="5400000" dist="43180">
                    <a:srgbClr val="000000">
                      <a:alpha val="65000"/>
                    </a:srgbClr>
                  </a:innerShdw>
                </a:effectLst>
              </a:rPr>
              <a:t>武汉加油</a:t>
            </a:r>
            <a:endParaRPr altLang="en-US" b="1" cap="none" dirty="0" sz="4400" lang="zh-CN" spc="0">
              <a:ln w="1905"/>
              <a:solidFill>
                <a:srgbClr val="C00000"/>
              </a:solidFill>
              <a:effectLst>
                <a:innerShdw blurRad="69850" dir="5400000" dist="43180">
                  <a:srgbClr val="000000">
                    <a:alpha val="65000"/>
                  </a:srgbClr>
                </a:innerShdw>
              </a:effectLst>
            </a:endParaRPr>
          </a:p>
        </p:txBody>
      </p:sp>
      <p:sp>
        <p:nvSpPr>
          <p:cNvPr id="1048658" name="椭圆 9"/>
          <p:cNvSpPr/>
          <p:nvPr/>
        </p:nvSpPr>
        <p:spPr>
          <a:xfrm>
            <a:off x="5643570" y="5500702"/>
            <a:ext cx="3357586" cy="1214446"/>
          </a:xfrm>
          <a:prstGeom prst="ellipse"/>
        </p:spPr>
        <p:style>
          <a:lnRef idx="2">
            <a:schemeClr val="accent1">
              <a:shade val="50000"/>
            </a:schemeClr>
          </a:lnRef>
          <a:fillRef idx="1">
            <a:schemeClr val="accent1"/>
          </a:fillRef>
          <a:effectRef idx="0">
            <a:schemeClr val="accent1"/>
          </a:effectRef>
          <a:fontRef idx="minor">
            <a:schemeClr val="lt1"/>
          </a:fontRef>
        </p:style>
        <p:txBody>
          <a:bodyPr anchor="ctr" rtlCol="0"/>
          <a:p>
            <a:pPr algn="ctr"/>
            <a:endParaRPr altLang="en-US" lang="zh-CN"/>
          </a:p>
        </p:txBody>
      </p:sp>
      <p:sp>
        <p:nvSpPr>
          <p:cNvPr id="1048659" name="矩形 8"/>
          <p:cNvSpPr/>
          <p:nvPr/>
        </p:nvSpPr>
        <p:spPr>
          <a:xfrm>
            <a:off x="5987189" y="5659955"/>
            <a:ext cx="2976880" cy="701040"/>
          </a:xfrm>
          <a:prstGeom prst="rect"/>
          <a:noFill/>
        </p:spPr>
        <p:txBody>
          <a:bodyPr bIns="45720" lIns="91440" rIns="91440" tIns="45720" wrap="none">
            <a:spAutoFit/>
          </a:bodyPr>
          <a:p>
            <a:pPr algn="ctr"/>
            <a:r>
              <a:rPr altLang="en-US" b="1" dirty="0" sz="4400" lang="zh-CN" smtClean="0">
                <a:ln w="1905"/>
                <a:solidFill>
                  <a:srgbClr val="C00000"/>
                </a:solidFill>
                <a:effectLst>
                  <a:innerShdw blurRad="69850" dir="5400000" dist="43180">
                    <a:srgbClr val="000000">
                      <a:alpha val="65000"/>
                    </a:srgbClr>
                  </a:innerShdw>
                </a:effectLst>
              </a:rPr>
              <a:t>驱逐</a:t>
            </a:r>
            <a:r>
              <a:rPr altLang="en-US" b="1" cap="none" dirty="0" sz="4400" lang="zh-CN" spc="0" smtClean="0">
                <a:ln w="1905"/>
                <a:solidFill>
                  <a:srgbClr val="C00000"/>
                </a:solidFill>
                <a:effectLst>
                  <a:innerShdw blurRad="69850" dir="5400000" dist="43180">
                    <a:srgbClr val="000000">
                      <a:alpha val="65000"/>
                    </a:srgbClr>
                  </a:innerShdw>
                </a:effectLst>
              </a:rPr>
              <a:t>武汉人</a:t>
            </a:r>
            <a:endParaRPr altLang="en-US" b="1" cap="none" dirty="0" sz="4400" lang="zh-CN" spc="0">
              <a:ln w="1905"/>
              <a:solidFill>
                <a:srgbClr val="C00000"/>
              </a:solidFill>
              <a:effectLst>
                <a:innerShdw blurRad="69850" dir="5400000" dist="43180">
                  <a:srgbClr val="000000">
                    <a:alpha val="65000"/>
                  </a:srgbClr>
                </a:innerShdw>
              </a:effectLst>
            </a:endParaRPr>
          </a:p>
        </p:txBody>
      </p:sp>
      <p:cxnSp>
        <p:nvCxnSpPr>
          <p:cNvPr id="3145739" name="直接连接符 11"/>
          <p:cNvCxnSpPr>
            <a:cxnSpLocks/>
          </p:cNvCxnSpPr>
          <p:nvPr/>
        </p:nvCxnSpPr>
        <p:spPr>
          <a:xfrm flipV="1">
            <a:off x="4714876" y="4071942"/>
            <a:ext cx="1428760" cy="1000132"/>
          </a:xfrm>
          <a:prstGeom prst="line"/>
          <a:ln w="88900"/>
        </p:spPr>
        <p:style>
          <a:lnRef idx="1">
            <a:schemeClr val="accent1"/>
          </a:lnRef>
          <a:fillRef idx="0">
            <a:schemeClr val="accent1"/>
          </a:fillRef>
          <a:effectRef idx="0">
            <a:schemeClr val="accent1"/>
          </a:effectRef>
          <a:fontRef idx="minor">
            <a:schemeClr val="tx1"/>
          </a:fontRef>
        </p:style>
      </p:cxnSp>
      <p:cxnSp>
        <p:nvCxnSpPr>
          <p:cNvPr id="3145740" name="直接连接符 13"/>
          <p:cNvCxnSpPr>
            <a:cxnSpLocks/>
          </p:cNvCxnSpPr>
          <p:nvPr/>
        </p:nvCxnSpPr>
        <p:spPr>
          <a:xfrm>
            <a:off x="4704488" y="5247987"/>
            <a:ext cx="1224834" cy="538467"/>
          </a:xfrm>
          <a:prstGeom prst="line"/>
          <a:ln w="88900"/>
        </p:spPr>
        <p:style>
          <a:lnRef idx="1">
            <a:schemeClr val="accent1"/>
          </a:lnRef>
          <a:fillRef idx="0">
            <a:schemeClr val="accent1"/>
          </a:fillRef>
          <a:effectRef idx="0">
            <a:schemeClr val="accent1"/>
          </a:effectRef>
          <a:fontRef idx="minor">
            <a:schemeClr val="tx1"/>
          </a:fontRef>
        </p:style>
      </p:cxnSp>
      <p:sp>
        <p:nvSpPr>
          <p:cNvPr id="1048660" name="矩形 20"/>
          <p:cNvSpPr/>
          <p:nvPr/>
        </p:nvSpPr>
        <p:spPr>
          <a:xfrm rot="-1980000">
            <a:off x="4863869" y="3908764"/>
            <a:ext cx="741681" cy="701041"/>
          </a:xfrm>
          <a:prstGeom prst="rect"/>
          <a:noFill/>
        </p:spPr>
        <p:txBody>
          <a:bodyPr bIns="45720" lIns="91440" rIns="91440" tIns="45720" wrap="none">
            <a:spAutoFit/>
          </a:bodyPr>
          <a:p>
            <a:pPr algn="ctr"/>
            <a:r>
              <a:rPr altLang="en-US" b="1" cap="none" dirty="0" sz="4400" lang="zh-CN" spc="0" smtClean="0">
                <a:ln w="1905"/>
                <a:effectLst>
                  <a:innerShdw blurRad="69850" dir="5400000" dist="43180">
                    <a:srgbClr val="000000">
                      <a:alpha val="65000"/>
                    </a:srgbClr>
                  </a:innerShdw>
                </a:effectLst>
              </a:rPr>
              <a:t>言</a:t>
            </a:r>
            <a:endParaRPr altLang="en-US" b="1" cap="none" dirty="0" sz="4400" lang="zh-CN" spc="0">
              <a:ln w="1905"/>
              <a:effectLst>
                <a:innerShdw blurRad="69850" dir="5400000" dist="43180">
                  <a:srgbClr val="000000">
                    <a:alpha val="65000"/>
                  </a:srgbClr>
                </a:innerShdw>
              </a:effectLst>
            </a:endParaRPr>
          </a:p>
        </p:txBody>
      </p:sp>
      <p:sp>
        <p:nvSpPr>
          <p:cNvPr id="1048661" name="矩形 21"/>
          <p:cNvSpPr/>
          <p:nvPr/>
        </p:nvSpPr>
        <p:spPr>
          <a:xfrm rot="1080000">
            <a:off x="4750168" y="5346284"/>
            <a:ext cx="741680" cy="701041"/>
          </a:xfrm>
          <a:prstGeom prst="rect"/>
          <a:noFill/>
        </p:spPr>
        <p:txBody>
          <a:bodyPr bIns="45720" lIns="91440" rIns="91440" tIns="45720" wrap="none">
            <a:spAutoFit/>
          </a:bodyPr>
          <a:p>
            <a:pPr algn="ctr"/>
            <a:r>
              <a:rPr altLang="en-US" b="1" cap="none" dirty="0" sz="4400" lang="zh-CN" spc="0" smtClean="0">
                <a:ln w="1905"/>
                <a:effectLst>
                  <a:innerShdw blurRad="69850" dir="5400000" dist="43180">
                    <a:srgbClr val="000000">
                      <a:alpha val="65000"/>
                    </a:srgbClr>
                  </a:innerShdw>
                </a:effectLst>
              </a:rPr>
              <a:t>行</a:t>
            </a:r>
            <a:endParaRPr altLang="en-US" b="1" cap="none" dirty="0" sz="4400" lang="zh-CN" spc="0">
              <a:ln w="1905"/>
              <a:effectLst>
                <a:innerShdw blurRad="69850" dir="5400000" dist="43180">
                  <a:srgbClr val="000000">
                    <a:alpha val="65000"/>
                  </a:srgbClr>
                </a:innerShdw>
              </a:effectLst>
            </a:endParaRPr>
          </a:p>
        </p:txBody>
      </p:sp>
      <p:sp>
        <p:nvSpPr>
          <p:cNvPr id="1048662" name="椭圆 22"/>
          <p:cNvSpPr/>
          <p:nvPr/>
        </p:nvSpPr>
        <p:spPr>
          <a:xfrm>
            <a:off x="428596" y="2643182"/>
            <a:ext cx="1071570" cy="3071834"/>
          </a:xfrm>
          <a:prstGeom prst="ellipse"/>
        </p:spPr>
        <p:style>
          <a:lnRef idx="2">
            <a:schemeClr val="accent1">
              <a:shade val="50000"/>
            </a:schemeClr>
          </a:lnRef>
          <a:fillRef idx="1">
            <a:schemeClr val="accent1"/>
          </a:fillRef>
          <a:effectRef idx="0">
            <a:schemeClr val="accent1"/>
          </a:effectRef>
          <a:fontRef idx="minor">
            <a:schemeClr val="lt1"/>
          </a:fontRef>
        </p:style>
        <p:txBody>
          <a:bodyPr anchor="ctr" rtlCol="0"/>
          <a:p>
            <a:pPr algn="ctr"/>
            <a:endParaRPr altLang="en-US" lang="zh-CN"/>
          </a:p>
        </p:txBody>
      </p:sp>
      <p:sp>
        <p:nvSpPr>
          <p:cNvPr id="1048663" name="矩形 23"/>
          <p:cNvSpPr/>
          <p:nvPr/>
        </p:nvSpPr>
        <p:spPr>
          <a:xfrm>
            <a:off x="508646" y="2857496"/>
            <a:ext cx="843280" cy="2529840"/>
          </a:xfrm>
          <a:prstGeom prst="rect"/>
          <a:noFill/>
        </p:spPr>
        <p:txBody>
          <a:bodyPr bIns="45720" lIns="91440" rIns="91440" tIns="45720" vert="eaVert" wrap="none">
            <a:spAutoFit/>
          </a:bodyPr>
          <a:p>
            <a:pPr algn="ctr"/>
            <a:r>
              <a:rPr altLang="en-US" b="1" cap="none" dirty="0" sz="4800" lang="zh-CN" spc="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r="5400000" dist="43180">
                    <a:srgbClr val="000000">
                      <a:alpha val="65000"/>
                    </a:srgbClr>
                  </a:innerShdw>
                </a:effectLst>
              </a:rPr>
              <a:t>你是李华</a:t>
            </a:r>
            <a:endParaRPr altLang="en-US" b="1" cap="none" dirty="0" sz="4800" lang="zh-CN" spc="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r="5400000" dist="43180">
                  <a:srgbClr val="000000">
                    <a:alpha val="65000"/>
                  </a:srgbClr>
                </a:innerShdw>
              </a:effectLst>
            </a:endParaRPr>
          </a:p>
        </p:txBody>
      </p:sp>
      <p:sp>
        <p:nvSpPr>
          <p:cNvPr id="1048664" name="矩形 24"/>
          <p:cNvSpPr/>
          <p:nvPr/>
        </p:nvSpPr>
        <p:spPr>
          <a:xfrm>
            <a:off x="4286248" y="142852"/>
            <a:ext cx="2214881" cy="650240"/>
          </a:xfrm>
          <a:prstGeom prst="rect"/>
          <a:noFill/>
        </p:spPr>
        <p:txBody>
          <a:bodyPr bIns="45720" lIns="91440" rIns="91440" tIns="45720" wrap="none">
            <a:spAutoFit/>
          </a:bodyPr>
          <a:p>
            <a:pPr algn="ctr"/>
            <a:r>
              <a:rPr altLang="en-US" b="1" cap="none" dirty="0" sz="4000" lang="zh-CN" spc="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r="5400000" dist="43180">
                    <a:srgbClr val="000000">
                      <a:alpha val="65000"/>
                    </a:srgbClr>
                  </a:innerShdw>
                </a:effectLst>
              </a:rPr>
              <a:t>武汉日报</a:t>
            </a:r>
            <a:endParaRPr altLang="en-US" b="1" cap="none" dirty="0" sz="4000" lang="zh-CN" spc="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r="5400000" dist="43180">
                  <a:srgbClr val="000000">
                    <a:alpha val="65000"/>
                  </a:srgbClr>
                </a:innerShdw>
              </a:effectLst>
            </a:endParaRPr>
          </a:p>
        </p:txBody>
      </p:sp>
      <p:sp>
        <p:nvSpPr>
          <p:cNvPr id="1048665" name="右箭头 25"/>
          <p:cNvSpPr/>
          <p:nvPr/>
        </p:nvSpPr>
        <p:spPr>
          <a:xfrm rot="-6960000">
            <a:off x="1947060" y="3496962"/>
            <a:ext cx="1919941" cy="286573"/>
          </a:xfrm>
          <a:prstGeom prst="rightArrow"/>
        </p:spPr>
        <p:style>
          <a:lnRef idx="2">
            <a:schemeClr val="accent1">
              <a:shade val="50000"/>
            </a:schemeClr>
          </a:lnRef>
          <a:fillRef idx="1">
            <a:schemeClr val="accent1"/>
          </a:fillRef>
          <a:effectRef idx="0">
            <a:schemeClr val="accent1"/>
          </a:effectRef>
          <a:fontRef idx="minor">
            <a:schemeClr val="lt1"/>
          </a:fontRef>
        </p:style>
        <p:txBody>
          <a:bodyPr anchor="ctr" rtlCol="0"/>
          <a:p>
            <a:pPr algn="ctr"/>
            <a:endParaRPr altLang="en-US" lang="zh-CN"/>
          </a:p>
        </p:txBody>
      </p:sp>
      <p:sp>
        <p:nvSpPr>
          <p:cNvPr id="1048666" name="上箭头 26"/>
          <p:cNvSpPr/>
          <p:nvPr/>
        </p:nvSpPr>
        <p:spPr>
          <a:xfrm rot="3333309" flipH="1">
            <a:off x="2598874" y="323348"/>
            <a:ext cx="252496" cy="3266375"/>
          </a:xfrm>
          <a:prstGeom prst="upArrow"/>
        </p:spPr>
        <p:style>
          <a:lnRef idx="2">
            <a:schemeClr val="accent1">
              <a:shade val="50000"/>
            </a:schemeClr>
          </a:lnRef>
          <a:fillRef idx="1">
            <a:schemeClr val="accent1"/>
          </a:fillRef>
          <a:effectRef idx="0">
            <a:schemeClr val="accent1"/>
          </a:effectRef>
          <a:fontRef idx="minor">
            <a:schemeClr val="lt1"/>
          </a:fontRef>
        </p:style>
        <p:txBody>
          <a:bodyPr anchor="ctr" rtlCol="0"/>
          <a:p>
            <a:pPr algn="ctr"/>
            <a:endParaRPr altLang="en-US" lang="zh-CN"/>
          </a:p>
        </p:txBody>
      </p:sp>
      <p:sp>
        <p:nvSpPr>
          <p:cNvPr id="1048667" name="弧形 27"/>
          <p:cNvSpPr/>
          <p:nvPr/>
        </p:nvSpPr>
        <p:spPr>
          <a:xfrm rot="-4680000">
            <a:off x="1760807" y="784110"/>
            <a:ext cx="12123245" cy="12541155"/>
          </a:xfrm>
          <a:prstGeom prst="arc">
            <a:avLst>
              <a:gd name="adj1" fmla="val 15508566"/>
              <a:gd name="adj2" fmla="val 0"/>
            </a:avLst>
          </a:prstGeom>
          <a:ln w="165100" cmpd="thickThin">
            <a:solidFill>
              <a:srgbClr val="002060"/>
            </a:solidFill>
          </a:ln>
        </p:spPr>
        <p:style>
          <a:lnRef idx="1">
            <a:schemeClr val="accent1"/>
          </a:lnRef>
          <a:fillRef idx="0">
            <a:schemeClr val="accent1"/>
          </a:fillRef>
          <a:effectRef idx="0">
            <a:schemeClr val="accent1"/>
          </a:effectRef>
          <a:fontRef idx="minor">
            <a:schemeClr val="tx1"/>
          </a:fontRef>
        </p:style>
        <p:txBody>
          <a:bodyPr anchor="ctr" rtlCol="0"/>
          <a:p>
            <a:pPr algn="ctr"/>
            <a:endParaRPr altLang="en-US" lang="zh-CN"/>
          </a:p>
        </p:txBody>
      </p:sp>
    </p:spTree>
  </p:cSld>
  <p:clrMapOvr>
    <a:masterClrMapping/>
  </p:clrMapOvr>
  <p:transition>
    <p:wheel spokes="8"/>
  </p:transition>
  <p:timing/>
</p:sld>
</file>

<file path=ppt/slides/slide19.xml><?xml version="1.0" encoding="utf-8"?>
<p:sld xmlns:a="http://schemas.openxmlformats.org/drawingml/2006/main" xmlns:r="http://schemas.openxmlformats.org/officeDocument/2006/relationships" xmlns:p="http://schemas.openxmlformats.org/presentationml/2006/main">
  <p:cSld>
    <p:bg>
      <p:bgPr>
        <a:blipFill>
          <a:blip xmlns:r="http://schemas.openxmlformats.org/officeDocument/2006/relationships" r:embed="rId1"/>
          <a:tile algn="tl" flip="none" sx="100000" sy="100000" tx="0" ty="0"/>
        </a:blipFill>
      </p:bgPr>
    </p:bg>
    <p:spTree>
      <p:nvGrpSpPr>
        <p:cNvPr id="57" name=""/>
        <p:cNvGrpSpPr/>
        <p:nvPr/>
      </p:nvGrpSpPr>
      <p:grpSpPr>
        <a:xfrm>
          <a:off x="0" y="0"/>
          <a:ext cx="0" cy="0"/>
          <a:chOff x="0" y="0"/>
          <a:chExt cx="0" cy="0"/>
        </a:xfrm>
      </p:grpSpPr>
      <p:sp>
        <p:nvSpPr>
          <p:cNvPr id="1048668" name="Rectangle 1"/>
          <p:cNvSpPr>
            <a:spLocks noChangeArrowheads="1"/>
          </p:cNvSpPr>
          <p:nvPr/>
        </p:nvSpPr>
        <p:spPr bwMode="auto">
          <a:xfrm>
            <a:off x="714380" y="1261918"/>
            <a:ext cx="8358214" cy="6441441"/>
          </a:xfrm>
          <a:prstGeom prst="rect"/>
          <a:noFill/>
          <a:ln w="9525">
            <a:noFill/>
            <a:miter lim="800000"/>
          </a:ln>
          <a:effectLst/>
        </p:spPr>
        <p:txBody>
          <a:bodyPr anchor="ctr" anchorCtr="0" bIns="45720" compatLnSpc="1" lIns="91440" numCol="1" rIns="91440" tIns="45720" vert="horz" wrap="square">
            <a:spAutoFit/>
          </a:bodyPr>
          <a:p>
            <a:pPr algn="l" defTabSz="914400" eaLnBrk="1" fontAlgn="base" hangingPunct="1" indent="0" latinLnBrk="0" lvl="0" marL="0" marR="0" rtl="0">
              <a:lnSpc>
                <a:spcPct val="100000"/>
              </a:lnSpc>
              <a:spcBef>
                <a:spcPct val="0"/>
              </a:spcBef>
              <a:spcAft>
                <a:spcPct val="0"/>
              </a:spcAft>
              <a:buClrTx/>
              <a:buSzTx/>
              <a:buFontTx/>
              <a:buNone/>
            </a:pPr>
            <a:r>
              <a:rPr altLang="zh-CN" baseline="0" b="1" cap="none" dirty="0" sz="2800" i="0" kumimoji="0" lang="en-US" normalizeH="0" strike="noStrike" u="none" smtClean="0">
                <a:ln>
                  <a:noFill/>
                </a:ln>
                <a:solidFill>
                  <a:srgbClr val="000000"/>
                </a:solidFill>
                <a:effectLst/>
                <a:latin typeface="Calibri" panose="020F0502020204030204"/>
                <a:ea typeface="宋体" panose="02010600030101010101" pitchFamily="2" charset="-122"/>
                <a:cs typeface="宋体" panose="02010600030101010101" pitchFamily="2" charset="-122"/>
              </a:rPr>
              <a:t>1.</a:t>
            </a:r>
            <a:r>
              <a:rPr altLang="zh-CN" baseline="0" b="1" cap="none" dirty="0" sz="2800" i="0" kumimoji="0" lang="zh-CN" normalizeH="0" strike="noStrike" u="none" smtClean="0">
                <a:ln>
                  <a:noFill/>
                </a:ln>
                <a:solidFill>
                  <a:srgbClr val="000000"/>
                </a:solidFill>
                <a:effectLst/>
                <a:latin typeface="Calibri" panose="020F0502020204030204"/>
                <a:ea typeface="宋体" panose="02010600030101010101" pitchFamily="2" charset="-122"/>
                <a:cs typeface="宋体" panose="02010600030101010101" pitchFamily="2" charset="-122"/>
              </a:rPr>
              <a:t>《</a:t>
            </a:r>
            <a:r>
              <a:rPr baseline="0" b="1" cap="none" dirty="0" sz="2800" i="0" kumimoji="0" lang="zh-CN" normalizeH="0" strike="noStrike" u="none" smtClean="0">
                <a:ln>
                  <a:noFill/>
                </a:ln>
                <a:solidFill>
                  <a:srgbClr val="000000"/>
                </a:solidFill>
                <a:effectLst/>
                <a:latin typeface="Calibri" panose="020F0502020204030204"/>
                <a:ea typeface="宋体" panose="02010600030101010101" pitchFamily="2" charset="-122"/>
                <a:cs typeface="宋体" panose="02010600030101010101" pitchFamily="2" charset="-122"/>
              </a:rPr>
              <a:t>战疫情而</a:t>
            </a:r>
            <a:r>
              <a:rPr altLang="en-US" baseline="0" b="1" cap="none" dirty="0" sz="2800" i="0" kumimoji="0" lang="zh-CN" normalizeH="0" strike="noStrike" u="none" smtClean="0">
                <a:ln>
                  <a:noFill/>
                </a:ln>
                <a:solidFill>
                  <a:srgbClr val="000000"/>
                </a:solidFill>
                <a:effectLst/>
                <a:latin typeface="Calibri" panose="020F0502020204030204"/>
                <a:ea typeface="宋体" panose="02010600030101010101" pitchFamily="2" charset="-122"/>
                <a:cs typeface="宋体" panose="02010600030101010101" pitchFamily="2" charset="-122"/>
              </a:rPr>
              <a:t>菲</a:t>
            </a:r>
            <a:r>
              <a:rPr baseline="0" b="1" cap="none" dirty="0" sz="2800" i="0" kumimoji="0" lang="zh-CN" normalizeH="0" strike="noStrike" u="none" smtClean="0">
                <a:ln>
                  <a:noFill/>
                </a:ln>
                <a:solidFill>
                  <a:srgbClr val="000000"/>
                </a:solidFill>
                <a:effectLst/>
                <a:latin typeface="Calibri" panose="020F0502020204030204"/>
                <a:ea typeface="宋体" panose="02010600030101010101" pitchFamily="2" charset="-122"/>
                <a:cs typeface="宋体" panose="02010600030101010101" pitchFamily="2" charset="-122"/>
              </a:rPr>
              <a:t>变无情</a:t>
            </a:r>
            <a:r>
              <a:rPr altLang="zh-CN" baseline="0" b="1" cap="none" dirty="0" sz="2800" i="0" kumimoji="0" lang="zh-CN" normalizeH="0" strike="noStrike" u="none" smtClean="0">
                <a:ln>
                  <a:noFill/>
                </a:ln>
                <a:solidFill>
                  <a:srgbClr val="000000"/>
                </a:solidFill>
                <a:effectLst/>
                <a:latin typeface="Calibri" panose="020F0502020204030204"/>
                <a:ea typeface="宋体" panose="02010600030101010101" pitchFamily="2" charset="-122"/>
                <a:cs typeface="宋体" panose="02010600030101010101" pitchFamily="2" charset="-122"/>
              </a:rPr>
              <a:t>》</a:t>
            </a:r>
            <a:endParaRPr altLang="zh-CN" baseline="0" b="0" cap="none" dirty="0" sz="1600" i="0" kumimoji="0" lang="zh-CN" normalizeH="0" strike="noStrike" u="none" smtClean="0">
              <a:ln>
                <a:noFill/>
              </a:ln>
              <a:solidFill>
                <a:schemeClr val="tx1"/>
              </a:solidFill>
              <a:effectLst/>
              <a:latin typeface="Arial" panose="020B0604020202020204" pitchFamily="34" charset="0"/>
              <a:ea typeface="宋体" panose="02010600030101010101" pitchFamily="2" charset="-122"/>
            </a:endParaRPr>
          </a:p>
          <a:p>
            <a:pPr algn="l" defTabSz="914400" eaLnBrk="0" fontAlgn="base" hangingPunct="0" indent="0" latinLnBrk="0" lvl="0" marL="0" marR="0" rtl="0">
              <a:lnSpc>
                <a:spcPct val="100000"/>
              </a:lnSpc>
              <a:spcBef>
                <a:spcPct val="0"/>
              </a:spcBef>
              <a:spcAft>
                <a:spcPct val="0"/>
              </a:spcAft>
              <a:buClrTx/>
              <a:buSzTx/>
              <a:buFontTx/>
              <a:buNone/>
            </a:pPr>
            <a:r>
              <a:rPr altLang="zh-CN" baseline="0" b="1" cap="none" dirty="0" sz="2800" i="0" kumimoji="0" lang="en-US" normalizeH="0" strike="noStrike" u="none" smtClean="0">
                <a:ln>
                  <a:noFill/>
                </a:ln>
                <a:solidFill>
                  <a:srgbClr val="000000"/>
                </a:solidFill>
                <a:effectLst/>
                <a:latin typeface="Calibri" panose="020F0502020204030204"/>
                <a:ea typeface="宋体" panose="02010600030101010101" pitchFamily="2" charset="-122"/>
                <a:cs typeface="宋体" panose="02010600030101010101" pitchFamily="2" charset="-122"/>
              </a:rPr>
              <a:t>2.</a:t>
            </a:r>
            <a:r>
              <a:rPr altLang="zh-CN" baseline="0" b="1" cap="none" dirty="0" sz="2800" i="0" kumimoji="0" lang="zh-CN" normalizeH="0" strike="noStrike" u="none" smtClean="0">
                <a:ln>
                  <a:noFill/>
                </a:ln>
                <a:solidFill>
                  <a:srgbClr val="000000"/>
                </a:solidFill>
                <a:effectLst/>
                <a:latin typeface="Calibri" panose="020F0502020204030204"/>
                <a:ea typeface="宋体" panose="02010600030101010101" pitchFamily="2" charset="-122"/>
                <a:cs typeface="宋体" panose="02010600030101010101" pitchFamily="2" charset="-122"/>
              </a:rPr>
              <a:t>《</a:t>
            </a:r>
            <a:r>
              <a:rPr baseline="0" b="1" cap="none" dirty="0" sz="2800" i="0" kumimoji="0" lang="zh-CN" normalizeH="0" strike="noStrike" u="none" smtClean="0">
                <a:ln>
                  <a:noFill/>
                </a:ln>
                <a:solidFill>
                  <a:srgbClr val="000000"/>
                </a:solidFill>
                <a:effectLst/>
                <a:latin typeface="Calibri" panose="020F0502020204030204"/>
                <a:ea typeface="宋体" panose="02010600030101010101" pitchFamily="2" charset="-122"/>
                <a:cs typeface="宋体" panose="02010600030101010101" pitchFamily="2" charset="-122"/>
              </a:rPr>
              <a:t>摒弃双重标准，珍视同胞情谊</a:t>
            </a:r>
            <a:r>
              <a:rPr altLang="zh-CN" baseline="0" b="1" cap="none" dirty="0" sz="2800" i="0" kumimoji="0" lang="zh-CN" normalizeH="0" strike="noStrike" u="none" smtClean="0">
                <a:ln>
                  <a:noFill/>
                </a:ln>
                <a:solidFill>
                  <a:srgbClr val="000000"/>
                </a:solidFill>
                <a:effectLst/>
                <a:latin typeface="Calibri" panose="020F0502020204030204"/>
                <a:ea typeface="宋体" panose="02010600030101010101" pitchFamily="2" charset="-122"/>
                <a:cs typeface="宋体" panose="02010600030101010101" pitchFamily="2" charset="-122"/>
              </a:rPr>
              <a:t>》</a:t>
            </a:r>
            <a:endParaRPr altLang="zh-CN" baseline="0" b="0" cap="none" dirty="0" sz="1600" i="0" kumimoji="0" lang="en-US" normalizeH="0" strike="noStrike" u="none" smtClean="0">
              <a:ln>
                <a:noFill/>
              </a:ln>
              <a:solidFill>
                <a:schemeClr val="tx1"/>
              </a:solidFill>
              <a:effectLst/>
              <a:latin typeface="Arial" panose="020B0604020202020204" pitchFamily="34" charset="0"/>
              <a:ea typeface="宋体" panose="02010600030101010101" pitchFamily="2" charset="-122"/>
            </a:endParaRPr>
          </a:p>
          <a:p>
            <a:pPr algn="l" defTabSz="914400" eaLnBrk="0" fontAlgn="base" hangingPunct="0" indent="0" latinLnBrk="0" lvl="0" marL="0" marR="0" rtl="0">
              <a:lnSpc>
                <a:spcPct val="100000"/>
              </a:lnSpc>
              <a:spcBef>
                <a:spcPct val="0"/>
              </a:spcBef>
              <a:spcAft>
                <a:spcPct val="0"/>
              </a:spcAft>
              <a:buClrTx/>
              <a:buSzTx/>
              <a:buFontTx/>
              <a:buNone/>
            </a:pPr>
            <a:r>
              <a:rPr altLang="zh-CN" baseline="0" b="1" cap="none" dirty="0" sz="2800" i="0" kumimoji="0" lang="en-US" normalizeH="0" strike="noStrike" u="none" smtClean="0">
                <a:ln>
                  <a:noFill/>
                </a:ln>
                <a:solidFill>
                  <a:srgbClr val="000000"/>
                </a:solidFill>
                <a:effectLst/>
                <a:latin typeface="Calibri" panose="020F0502020204030204"/>
                <a:ea typeface="宋体" panose="02010600030101010101" pitchFamily="2" charset="-122"/>
                <a:cs typeface="宋体" panose="02010600030101010101" pitchFamily="2" charset="-122"/>
              </a:rPr>
              <a:t>3.《</a:t>
            </a:r>
            <a:r>
              <a:rPr altLang="en-US" baseline="0" b="1" cap="none" dirty="0" sz="2800" i="0" kumimoji="0" lang="zh-CN" normalizeH="0" strike="noStrike" u="none" smtClean="0">
                <a:ln>
                  <a:noFill/>
                </a:ln>
                <a:solidFill>
                  <a:srgbClr val="000000"/>
                </a:solidFill>
                <a:effectLst/>
                <a:latin typeface="Calibri" panose="020F0502020204030204"/>
                <a:ea typeface="宋体" panose="02010600030101010101" pitchFamily="2" charset="-122"/>
                <a:cs typeface="宋体" panose="02010600030101010101" pitchFamily="2" charset="-122"/>
              </a:rPr>
              <a:t>一千句“加油”，不如一次行动</a:t>
            </a:r>
            <a:r>
              <a:rPr altLang="zh-CN" baseline="0" b="1" cap="none" dirty="0" sz="2800" i="0" kumimoji="0" lang="en-US" normalizeH="0" strike="noStrike" u="none" smtClean="0">
                <a:ln>
                  <a:noFill/>
                </a:ln>
                <a:solidFill>
                  <a:srgbClr val="000000"/>
                </a:solidFill>
                <a:effectLst/>
                <a:latin typeface="Calibri" panose="020F0502020204030204"/>
                <a:ea typeface="宋体" panose="02010600030101010101" pitchFamily="2" charset="-122"/>
                <a:cs typeface="宋体" panose="02010600030101010101" pitchFamily="2" charset="-122"/>
              </a:rPr>
              <a:t>》</a:t>
            </a:r>
            <a:endParaRPr altLang="zh-CN" baseline="0" b="0" cap="none" dirty="0" sz="1600" i="0" kumimoji="0" lang="en-US" normalizeH="0" strike="noStrike" u="none" smtClean="0">
              <a:ln>
                <a:noFill/>
              </a:ln>
              <a:solidFill>
                <a:schemeClr val="tx1"/>
              </a:solidFill>
              <a:effectLst/>
              <a:latin typeface="Arial" panose="020B0604020202020204" pitchFamily="34" charset="0"/>
              <a:ea typeface="宋体" panose="02010600030101010101" pitchFamily="2" charset="-122"/>
            </a:endParaRPr>
          </a:p>
          <a:p>
            <a:pPr algn="l" defTabSz="914400" eaLnBrk="0" fontAlgn="base" hangingPunct="0" indent="0" latinLnBrk="0" lvl="0" marL="0" marR="0" rtl="0">
              <a:lnSpc>
                <a:spcPct val="100000"/>
              </a:lnSpc>
              <a:spcBef>
                <a:spcPct val="0"/>
              </a:spcBef>
              <a:spcAft>
                <a:spcPct val="0"/>
              </a:spcAft>
              <a:buClrTx/>
              <a:buSzTx/>
              <a:buFontTx/>
              <a:buNone/>
            </a:pPr>
            <a:r>
              <a:rPr altLang="zh-CN" baseline="0" b="1" cap="none" dirty="0" sz="2800" i="0" kumimoji="0" lang="en-US" normalizeH="0" strike="noStrike" u="none" smtClean="0">
                <a:ln>
                  <a:noFill/>
                </a:ln>
                <a:solidFill>
                  <a:srgbClr val="000000"/>
                </a:solidFill>
                <a:effectLst/>
                <a:latin typeface="Calibri" panose="020F0502020204030204"/>
                <a:ea typeface="宋体" panose="02010600030101010101" pitchFamily="2" charset="-122"/>
                <a:cs typeface="宋体" panose="02010600030101010101" pitchFamily="2" charset="-122"/>
              </a:rPr>
              <a:t>4.《</a:t>
            </a:r>
            <a:r>
              <a:rPr altLang="en-US" baseline="0" b="1" cap="none" dirty="0" sz="2800" i="0" kumimoji="0" lang="zh-CN" normalizeH="0" strike="noStrike" u="none" smtClean="0">
                <a:ln>
                  <a:noFill/>
                </a:ln>
                <a:solidFill>
                  <a:srgbClr val="000000"/>
                </a:solidFill>
                <a:effectLst/>
                <a:latin typeface="Calibri" panose="020F0502020204030204"/>
                <a:ea typeface="宋体" panose="02010600030101010101" pitchFamily="2" charset="-122"/>
                <a:cs typeface="宋体" panose="02010600030101010101" pitchFamily="2" charset="-122"/>
              </a:rPr>
              <a:t>武汉人，我们在一起</a:t>
            </a:r>
            <a:r>
              <a:rPr altLang="zh-CN" baseline="0" b="1" cap="none" dirty="0" sz="2800" i="0" kumimoji="0" lang="en-US" normalizeH="0" strike="noStrike" u="none" smtClean="0">
                <a:ln>
                  <a:noFill/>
                </a:ln>
                <a:solidFill>
                  <a:srgbClr val="000000"/>
                </a:solidFill>
                <a:effectLst/>
                <a:latin typeface="Calibri" panose="020F0502020204030204"/>
                <a:ea typeface="宋体" panose="02010600030101010101" pitchFamily="2" charset="-122"/>
                <a:cs typeface="宋体" panose="02010600030101010101" pitchFamily="2" charset="-122"/>
              </a:rPr>
              <a:t>》</a:t>
            </a:r>
            <a:endParaRPr altLang="zh-CN" baseline="0" b="0" cap="none" dirty="0" sz="1600" i="0" kumimoji="0" lang="en-US" normalizeH="0" strike="noStrike" u="none" smtClean="0">
              <a:ln>
                <a:noFill/>
              </a:ln>
              <a:solidFill>
                <a:schemeClr val="tx1"/>
              </a:solidFill>
              <a:effectLst/>
              <a:latin typeface="Arial" panose="020B0604020202020204" pitchFamily="34" charset="0"/>
              <a:ea typeface="宋体" panose="02010600030101010101" pitchFamily="2" charset="-122"/>
            </a:endParaRPr>
          </a:p>
          <a:p>
            <a:pPr algn="l" defTabSz="914400" eaLnBrk="0" fontAlgn="base" hangingPunct="0" indent="0" latinLnBrk="0" lvl="0" marL="0" marR="0" rtl="0">
              <a:lnSpc>
                <a:spcPct val="100000"/>
              </a:lnSpc>
              <a:spcBef>
                <a:spcPct val="0"/>
              </a:spcBef>
              <a:spcAft>
                <a:spcPct val="0"/>
              </a:spcAft>
              <a:buClrTx/>
              <a:buSzTx/>
              <a:buFontTx/>
              <a:buNone/>
            </a:pPr>
            <a:r>
              <a:rPr altLang="zh-CN" baseline="0" b="1" cap="none" dirty="0" sz="2800" i="0" kumimoji="0" lang="en-US" normalizeH="0" strike="noStrike" u="none" smtClean="0">
                <a:ln>
                  <a:noFill/>
                </a:ln>
                <a:solidFill>
                  <a:srgbClr val="000000"/>
                </a:solidFill>
                <a:effectLst/>
                <a:latin typeface="Calibri" panose="020F0502020204030204"/>
                <a:ea typeface="宋体" panose="02010600030101010101" pitchFamily="2" charset="-122"/>
                <a:cs typeface="宋体" panose="02010600030101010101" pitchFamily="2" charset="-122"/>
              </a:rPr>
              <a:t>5.《</a:t>
            </a:r>
            <a:r>
              <a:rPr altLang="en-US" baseline="0" b="1" cap="none" dirty="0" sz="2800" i="0" kumimoji="0" lang="zh-CN" normalizeH="0" strike="noStrike" u="none" smtClean="0">
                <a:ln>
                  <a:noFill/>
                </a:ln>
                <a:solidFill>
                  <a:srgbClr val="000000"/>
                </a:solidFill>
                <a:effectLst/>
                <a:latin typeface="Calibri" panose="020F0502020204030204"/>
                <a:ea typeface="宋体" panose="02010600030101010101" pitchFamily="2" charset="-122"/>
                <a:cs typeface="宋体" panose="02010600030101010101" pitchFamily="2" charset="-122"/>
              </a:rPr>
              <a:t>岂曰无衣，与子同袍！</a:t>
            </a:r>
            <a:r>
              <a:rPr altLang="zh-CN" baseline="0" b="1" cap="none" dirty="0" sz="2800" i="0" kumimoji="0" lang="en-US" normalizeH="0" strike="noStrike" u="none" smtClean="0">
                <a:ln>
                  <a:noFill/>
                </a:ln>
                <a:solidFill>
                  <a:srgbClr val="000000"/>
                </a:solidFill>
                <a:effectLst/>
                <a:latin typeface="Calibri" panose="020F0502020204030204"/>
                <a:ea typeface="宋体" panose="02010600030101010101" pitchFamily="2" charset="-122"/>
                <a:cs typeface="宋体" panose="02010600030101010101" pitchFamily="2" charset="-122"/>
              </a:rPr>
              <a:t>》</a:t>
            </a:r>
            <a:endParaRPr altLang="zh-CN" baseline="0" b="0" cap="none" dirty="0" sz="1600" i="0" kumimoji="0" lang="en-US" normalizeH="0" strike="noStrike" u="none" smtClean="0">
              <a:ln>
                <a:noFill/>
              </a:ln>
              <a:solidFill>
                <a:schemeClr val="tx1"/>
              </a:solidFill>
              <a:effectLst/>
              <a:latin typeface="Arial" panose="020B0604020202020204" pitchFamily="34" charset="0"/>
              <a:ea typeface="宋体" panose="02010600030101010101" pitchFamily="2" charset="-122"/>
            </a:endParaRPr>
          </a:p>
          <a:p>
            <a:pPr algn="l" defTabSz="914400" eaLnBrk="0" fontAlgn="base" hangingPunct="0" indent="0" latinLnBrk="0" lvl="0" marL="0" marR="0" rtl="0">
              <a:lnSpc>
                <a:spcPct val="100000"/>
              </a:lnSpc>
              <a:spcBef>
                <a:spcPct val="0"/>
              </a:spcBef>
              <a:spcAft>
                <a:spcPct val="0"/>
              </a:spcAft>
              <a:buClrTx/>
              <a:buSzTx/>
              <a:buFontTx/>
              <a:buNone/>
            </a:pPr>
            <a:r>
              <a:rPr altLang="zh-CN" baseline="0" b="1" cap="none" dirty="0" sz="2800" i="0" kumimoji="0" lang="en-US" normalizeH="0" strike="noStrike" u="none" smtClean="0">
                <a:ln>
                  <a:noFill/>
                </a:ln>
                <a:solidFill>
                  <a:srgbClr val="000000"/>
                </a:solidFill>
                <a:effectLst/>
                <a:latin typeface="Calibri" panose="020F0502020204030204"/>
                <a:ea typeface="宋体" panose="02010600030101010101" pitchFamily="2" charset="-122"/>
                <a:cs typeface="宋体" panose="02010600030101010101" pitchFamily="2" charset="-122"/>
              </a:rPr>
              <a:t>6.《</a:t>
            </a:r>
            <a:r>
              <a:rPr altLang="en-US" baseline="0" b="1" cap="none" dirty="0" sz="2800" i="0" kumimoji="0" lang="zh-CN" normalizeH="0" strike="noStrike" u="none" smtClean="0">
                <a:ln>
                  <a:noFill/>
                </a:ln>
                <a:solidFill>
                  <a:srgbClr val="000000"/>
                </a:solidFill>
                <a:effectLst/>
                <a:latin typeface="Calibri" panose="020F0502020204030204"/>
                <a:ea typeface="宋体" panose="02010600030101010101" pitchFamily="2" charset="-122"/>
                <a:cs typeface="宋体" panose="02010600030101010101" pitchFamily="2" charset="-122"/>
              </a:rPr>
              <a:t>理性看待疫情，莫让武汉人寒心</a:t>
            </a:r>
            <a:r>
              <a:rPr altLang="zh-CN" baseline="0" b="1" cap="none" dirty="0" sz="2800" i="0" kumimoji="0" lang="en-US" normalizeH="0" strike="noStrike" u="none" smtClean="0">
                <a:ln>
                  <a:noFill/>
                </a:ln>
                <a:solidFill>
                  <a:srgbClr val="000000"/>
                </a:solidFill>
                <a:effectLst/>
                <a:latin typeface="Calibri" panose="020F0502020204030204"/>
                <a:ea typeface="宋体" panose="02010600030101010101" pitchFamily="2" charset="-122"/>
                <a:cs typeface="宋体" panose="02010600030101010101" pitchFamily="2" charset="-122"/>
              </a:rPr>
              <a:t>》</a:t>
            </a:r>
            <a:endParaRPr altLang="zh-CN" baseline="0" b="0" cap="none" dirty="0" sz="1600" i="0" kumimoji="0" lang="en-US" normalizeH="0" strike="noStrike" u="none" smtClean="0">
              <a:ln>
                <a:noFill/>
              </a:ln>
              <a:solidFill>
                <a:schemeClr val="tx1"/>
              </a:solidFill>
              <a:effectLst/>
              <a:latin typeface="Arial" panose="020B0604020202020204" pitchFamily="34" charset="0"/>
              <a:ea typeface="宋体" panose="02010600030101010101" pitchFamily="2" charset="-122"/>
            </a:endParaRPr>
          </a:p>
          <a:p>
            <a:pPr algn="l" defTabSz="914400" eaLnBrk="0" fontAlgn="base" hangingPunct="0" indent="0" latinLnBrk="0" lvl="0" marL="0" marR="0" rtl="0">
              <a:lnSpc>
                <a:spcPct val="100000"/>
              </a:lnSpc>
              <a:spcBef>
                <a:spcPct val="0"/>
              </a:spcBef>
              <a:spcAft>
                <a:spcPct val="0"/>
              </a:spcAft>
              <a:buClrTx/>
              <a:buSzTx/>
              <a:buFontTx/>
              <a:buNone/>
            </a:pPr>
            <a:r>
              <a:rPr altLang="zh-CN" baseline="0" b="1" cap="none" dirty="0" sz="2800" i="0" kumimoji="0" lang="en-US" normalizeH="0" strike="noStrike" u="none" smtClean="0">
                <a:ln>
                  <a:noFill/>
                </a:ln>
                <a:solidFill>
                  <a:srgbClr val="000000"/>
                </a:solidFill>
                <a:effectLst/>
                <a:latin typeface="Calibri" panose="020F0502020204030204"/>
                <a:ea typeface="宋体" panose="02010600030101010101" pitchFamily="2" charset="-122"/>
                <a:cs typeface="宋体" panose="02010600030101010101" pitchFamily="2" charset="-122"/>
              </a:rPr>
              <a:t>7.《</a:t>
            </a:r>
            <a:r>
              <a:rPr altLang="en-US" baseline="0" b="1" cap="none" dirty="0" sz="2800" i="0" kumimoji="0" lang="zh-CN" normalizeH="0" strike="noStrike" u="none" smtClean="0">
                <a:ln>
                  <a:noFill/>
                </a:ln>
                <a:solidFill>
                  <a:srgbClr val="000000"/>
                </a:solidFill>
                <a:effectLst/>
                <a:latin typeface="Calibri" panose="020F0502020204030204"/>
                <a:ea typeface="宋体" panose="02010600030101010101" pitchFamily="2" charset="-122"/>
                <a:cs typeface="宋体" panose="02010600030101010101" pitchFamily="2" charset="-122"/>
              </a:rPr>
              <a:t>隔离病毒，不隔离人心</a:t>
            </a:r>
            <a:r>
              <a:rPr altLang="zh-CN" baseline="0" b="1" cap="none" dirty="0" sz="2800" i="0" kumimoji="0" lang="en-US" normalizeH="0" strike="noStrike" u="none" smtClean="0">
                <a:ln>
                  <a:noFill/>
                </a:ln>
                <a:solidFill>
                  <a:srgbClr val="000000"/>
                </a:solidFill>
                <a:effectLst/>
                <a:latin typeface="Calibri" panose="020F0502020204030204"/>
                <a:ea typeface="宋体" panose="02010600030101010101" pitchFamily="2" charset="-122"/>
                <a:cs typeface="宋体" panose="02010600030101010101" pitchFamily="2" charset="-122"/>
              </a:rPr>
              <a:t>》</a:t>
            </a:r>
            <a:endParaRPr altLang="zh-CN" baseline="0" b="0" cap="none" dirty="0" sz="1600" i="0" kumimoji="0" lang="en-US" normalizeH="0" strike="noStrike" u="none" smtClean="0">
              <a:ln>
                <a:noFill/>
              </a:ln>
              <a:solidFill>
                <a:schemeClr val="tx1"/>
              </a:solidFill>
              <a:effectLst/>
              <a:latin typeface="Arial" panose="020B0604020202020204" pitchFamily="34" charset="0"/>
              <a:ea typeface="宋体" panose="02010600030101010101" pitchFamily="2" charset="-122"/>
            </a:endParaRPr>
          </a:p>
          <a:p>
            <a:pPr algn="l" defTabSz="914400" eaLnBrk="0" fontAlgn="base" hangingPunct="0" indent="0" latinLnBrk="0" lvl="0" marL="0" marR="0" rtl="0">
              <a:lnSpc>
                <a:spcPct val="100000"/>
              </a:lnSpc>
              <a:spcBef>
                <a:spcPct val="0"/>
              </a:spcBef>
              <a:spcAft>
                <a:spcPct val="0"/>
              </a:spcAft>
              <a:buClrTx/>
              <a:buSzTx/>
              <a:buFontTx/>
              <a:buNone/>
            </a:pPr>
            <a:r>
              <a:rPr altLang="zh-CN" baseline="0" b="1" cap="none" dirty="0" sz="2800" i="0" kumimoji="0" lang="en-US" normalizeH="0" strike="noStrike" u="none" smtClean="0">
                <a:ln>
                  <a:noFill/>
                </a:ln>
                <a:solidFill>
                  <a:srgbClr val="000000"/>
                </a:solidFill>
                <a:effectLst/>
                <a:latin typeface="Calibri" panose="020F0502020204030204"/>
                <a:ea typeface="宋体" panose="02010600030101010101" pitchFamily="2" charset="-122"/>
                <a:cs typeface="宋体" panose="02010600030101010101" pitchFamily="2" charset="-122"/>
              </a:rPr>
              <a:t>8.《</a:t>
            </a:r>
            <a:r>
              <a:rPr altLang="en-US" baseline="0" b="1" cap="none" dirty="0" sz="2800" i="0" kumimoji="0" lang="zh-CN" normalizeH="0" strike="noStrike" u="none" smtClean="0">
                <a:ln>
                  <a:noFill/>
                </a:ln>
                <a:solidFill>
                  <a:srgbClr val="000000"/>
                </a:solidFill>
                <a:effectLst/>
                <a:latin typeface="Calibri" panose="020F0502020204030204"/>
                <a:ea typeface="宋体" panose="02010600030101010101" pitchFamily="2" charset="-122"/>
                <a:cs typeface="宋体" panose="02010600030101010101" pitchFamily="2" charset="-122"/>
              </a:rPr>
              <a:t>严防疫情扩散，而非排斥武汉</a:t>
            </a:r>
            <a:r>
              <a:rPr altLang="zh-CN" baseline="0" b="1" cap="none" dirty="0" sz="2800" i="0" kumimoji="0" lang="en-US" normalizeH="0" strike="noStrike" u="none" smtClean="0">
                <a:ln>
                  <a:noFill/>
                </a:ln>
                <a:solidFill>
                  <a:srgbClr val="000000"/>
                </a:solidFill>
                <a:effectLst/>
                <a:latin typeface="Calibri" panose="020F0502020204030204"/>
                <a:ea typeface="宋体" panose="02010600030101010101" pitchFamily="2" charset="-122"/>
                <a:cs typeface="宋体" panose="02010600030101010101" pitchFamily="2" charset="-122"/>
              </a:rPr>
              <a:t>》</a:t>
            </a:r>
            <a:endParaRPr altLang="zh-CN" baseline="0" b="0" cap="none" dirty="0" sz="1600" i="0" kumimoji="0" lang="en-US" normalizeH="0" strike="noStrike" u="none" smtClean="0">
              <a:ln>
                <a:noFill/>
              </a:ln>
              <a:solidFill>
                <a:schemeClr val="tx1"/>
              </a:solidFill>
              <a:effectLst/>
              <a:latin typeface="Arial" panose="020B0604020202020204" pitchFamily="34" charset="0"/>
              <a:ea typeface="宋体" panose="02010600030101010101" pitchFamily="2" charset="-122"/>
            </a:endParaRPr>
          </a:p>
          <a:p>
            <a:pPr algn="l" defTabSz="914400" eaLnBrk="0" fontAlgn="base" hangingPunct="0" indent="0" latinLnBrk="0" lvl="0" marL="0" marR="0" rtl="0">
              <a:lnSpc>
                <a:spcPct val="100000"/>
              </a:lnSpc>
              <a:spcBef>
                <a:spcPct val="0"/>
              </a:spcBef>
              <a:spcAft>
                <a:spcPct val="0"/>
              </a:spcAft>
              <a:buClrTx/>
              <a:buSzTx/>
              <a:buFontTx/>
              <a:buNone/>
            </a:pPr>
            <a:r>
              <a:rPr altLang="zh-CN" baseline="0" b="1" cap="none" dirty="0" sz="2800" i="0" kumimoji="0" lang="en-US" normalizeH="0" strike="noStrike" u="none" smtClean="0">
                <a:ln>
                  <a:noFill/>
                </a:ln>
                <a:solidFill>
                  <a:srgbClr val="000000"/>
                </a:solidFill>
                <a:effectLst/>
                <a:latin typeface="Calibri" panose="020F0502020204030204"/>
                <a:ea typeface="宋体" panose="02010600030101010101" pitchFamily="2" charset="-122"/>
                <a:cs typeface="宋体" panose="02010600030101010101" pitchFamily="2" charset="-122"/>
              </a:rPr>
              <a:t>9.《</a:t>
            </a:r>
            <a:r>
              <a:rPr altLang="en-US" baseline="0" b="1" cap="none" dirty="0" sz="2800" i="0" kumimoji="0" lang="zh-CN" normalizeH="0" strike="noStrike" u="none" smtClean="0">
                <a:ln>
                  <a:noFill/>
                </a:ln>
                <a:solidFill>
                  <a:srgbClr val="000000"/>
                </a:solidFill>
                <a:effectLst/>
                <a:latin typeface="Calibri" panose="020F0502020204030204"/>
                <a:ea typeface="宋体" panose="02010600030101010101" pitchFamily="2" charset="-122"/>
                <a:cs typeface="宋体" panose="02010600030101010101" pitchFamily="2" charset="-122"/>
              </a:rPr>
              <a:t>我们共同的敌人是病毒，不是武汉</a:t>
            </a:r>
            <a:r>
              <a:rPr altLang="zh-CN" baseline="0" b="1" cap="none" dirty="0" sz="2800" i="0" kumimoji="0" lang="en-US" normalizeH="0" strike="noStrike" u="none" smtClean="0">
                <a:ln>
                  <a:noFill/>
                </a:ln>
                <a:solidFill>
                  <a:srgbClr val="000000"/>
                </a:solidFill>
                <a:effectLst/>
                <a:latin typeface="Calibri" panose="020F0502020204030204"/>
                <a:ea typeface="宋体" panose="02010600030101010101" pitchFamily="2" charset="-122"/>
                <a:cs typeface="宋体" panose="02010600030101010101" pitchFamily="2" charset="-122"/>
              </a:rPr>
              <a:t>》</a:t>
            </a:r>
            <a:endParaRPr altLang="zh-CN" baseline="0" b="0" cap="none" dirty="0" sz="1600" i="0" kumimoji="0" lang="en-US" normalizeH="0" strike="noStrike" u="none" smtClean="0">
              <a:ln>
                <a:noFill/>
              </a:ln>
              <a:solidFill>
                <a:schemeClr val="tx1"/>
              </a:solidFill>
              <a:effectLst/>
              <a:latin typeface="Arial" panose="020B0604020202020204" pitchFamily="34" charset="0"/>
              <a:ea typeface="宋体" panose="02010600030101010101" pitchFamily="2" charset="-122"/>
            </a:endParaRPr>
          </a:p>
          <a:p>
            <a:pPr algn="l" defTabSz="914400" eaLnBrk="0" fontAlgn="base" hangingPunct="0" indent="0" latinLnBrk="0" lvl="0" marL="0" marR="0" rtl="0">
              <a:lnSpc>
                <a:spcPct val="100000"/>
              </a:lnSpc>
              <a:spcBef>
                <a:spcPct val="0"/>
              </a:spcBef>
              <a:spcAft>
                <a:spcPct val="0"/>
              </a:spcAft>
              <a:buClrTx/>
              <a:buSzTx/>
              <a:buFontTx/>
              <a:buNone/>
            </a:pPr>
            <a:r>
              <a:rPr altLang="zh-CN" baseline="0" b="1" cap="none" dirty="0" sz="2800" i="0" kumimoji="0" lang="en-US" normalizeH="0" strike="noStrike" u="none" smtClean="0">
                <a:ln>
                  <a:noFill/>
                </a:ln>
                <a:solidFill>
                  <a:srgbClr val="000000"/>
                </a:solidFill>
                <a:effectLst/>
                <a:latin typeface="Calibri" panose="020F0502020204030204"/>
                <a:ea typeface="宋体" panose="02010600030101010101" pitchFamily="2" charset="-122"/>
                <a:cs typeface="宋体" panose="02010600030101010101" pitchFamily="2" charset="-122"/>
              </a:rPr>
              <a:t>10.《</a:t>
            </a:r>
            <a:r>
              <a:rPr altLang="en-US" baseline="0" b="1" cap="none" dirty="0" sz="2800" i="0" kumimoji="0" lang="zh-CN" normalizeH="0" strike="noStrike" u="none" smtClean="0">
                <a:ln>
                  <a:noFill/>
                </a:ln>
                <a:solidFill>
                  <a:srgbClr val="000000"/>
                </a:solidFill>
                <a:effectLst/>
                <a:latin typeface="Calibri" panose="020F0502020204030204"/>
                <a:ea typeface="宋体" panose="02010600030101010101" pitchFamily="2" charset="-122"/>
                <a:cs typeface="宋体" panose="02010600030101010101" pitchFamily="2" charset="-122"/>
              </a:rPr>
              <a:t>武汉人不是敌人而是同胞</a:t>
            </a:r>
            <a:r>
              <a:rPr altLang="zh-CN" baseline="0" b="1" cap="none" dirty="0" sz="2800" i="0" kumimoji="0" lang="en-US" normalizeH="0" strike="noStrike" u="none" smtClean="0">
                <a:ln>
                  <a:noFill/>
                </a:ln>
                <a:solidFill>
                  <a:srgbClr val="000000"/>
                </a:solidFill>
                <a:effectLst/>
                <a:latin typeface="Calibri" panose="020F0502020204030204"/>
                <a:ea typeface="宋体" panose="02010600030101010101" pitchFamily="2" charset="-122"/>
                <a:cs typeface="宋体" panose="02010600030101010101" pitchFamily="2" charset="-122"/>
              </a:rPr>
              <a:t>》</a:t>
            </a:r>
            <a:endParaRPr altLang="zh-CN" baseline="0" b="0" cap="none" dirty="0" sz="1600" i="0" kumimoji="0" lang="en-US" normalizeH="0" strike="noStrike" u="none" smtClean="0">
              <a:ln>
                <a:noFill/>
              </a:ln>
              <a:solidFill>
                <a:schemeClr val="tx1"/>
              </a:solidFill>
              <a:effectLst/>
              <a:latin typeface="Arial" panose="020B0604020202020204" pitchFamily="34" charset="0"/>
              <a:ea typeface="宋体" panose="02010600030101010101" pitchFamily="2" charset="-122"/>
            </a:endParaRPr>
          </a:p>
          <a:p>
            <a:pPr algn="l" defTabSz="914400" eaLnBrk="0" fontAlgn="base" hangingPunct="0" indent="0" latinLnBrk="0" lvl="0" marL="0" marR="0" rtl="0">
              <a:lnSpc>
                <a:spcPct val="100000"/>
              </a:lnSpc>
              <a:spcBef>
                <a:spcPct val="0"/>
              </a:spcBef>
              <a:spcAft>
                <a:spcPct val="0"/>
              </a:spcAft>
              <a:buClrTx/>
              <a:buSzTx/>
              <a:buFontTx/>
              <a:buNone/>
            </a:pPr>
            <a:r>
              <a:rPr altLang="zh-CN" b="1" dirty="0" sz="2800" lang="en-US" smtClean="0">
                <a:solidFill>
                  <a:srgbClr val="000000"/>
                </a:solidFill>
                <a:latin typeface="Calibri" panose="020F0502020204030204"/>
                <a:ea typeface="宋体" panose="02010600030101010101" pitchFamily="2" charset="-122"/>
                <a:cs typeface="宋体" panose="02010600030101010101" pitchFamily="2" charset="-122"/>
              </a:rPr>
              <a:t>11.</a:t>
            </a:r>
            <a:r>
              <a:rPr altLang="zh-CN" baseline="0" b="1" cap="none" dirty="0" sz="2800" i="0" kumimoji="0" lang="en-US" normalizeH="0" strike="noStrike" u="none" smtClean="0">
                <a:ln>
                  <a:noFill/>
                </a:ln>
                <a:solidFill>
                  <a:srgbClr val="000000"/>
                </a:solidFill>
                <a:effectLst/>
                <a:latin typeface="Calibri" panose="020F0502020204030204"/>
                <a:ea typeface="宋体" panose="02010600030101010101" pitchFamily="2" charset="-122"/>
                <a:cs typeface="宋体" panose="02010600030101010101" pitchFamily="2" charset="-122"/>
              </a:rPr>
              <a:t>《</a:t>
            </a:r>
            <a:r>
              <a:rPr altLang="en-US" baseline="0" b="1" cap="none" dirty="0" sz="2800" i="0" kumimoji="0" lang="zh-CN" normalizeH="0" strike="noStrike" u="none" smtClean="0">
                <a:ln>
                  <a:noFill/>
                </a:ln>
                <a:solidFill>
                  <a:srgbClr val="000000"/>
                </a:solidFill>
                <a:effectLst/>
                <a:latin typeface="Calibri" panose="020F0502020204030204"/>
                <a:ea typeface="宋体" panose="02010600030101010101" pitchFamily="2" charset="-122"/>
                <a:cs typeface="宋体" panose="02010600030101010101" pitchFamily="2" charset="-122"/>
              </a:rPr>
              <a:t>莫让武汉人雪上加霜</a:t>
            </a:r>
            <a:r>
              <a:rPr altLang="zh-CN" baseline="0" b="1" cap="none" dirty="0" sz="2800" i="0" kumimoji="0" lang="en-US" normalizeH="0" strike="noStrike" u="none" smtClean="0">
                <a:ln>
                  <a:noFill/>
                </a:ln>
                <a:solidFill>
                  <a:srgbClr val="000000"/>
                </a:solidFill>
                <a:effectLst/>
                <a:latin typeface="Calibri" panose="020F0502020204030204"/>
                <a:ea typeface="宋体" panose="02010600030101010101" pitchFamily="2" charset="-122"/>
                <a:cs typeface="宋体" panose="02010600030101010101" pitchFamily="2" charset="-122"/>
              </a:rPr>
              <a:t>》</a:t>
            </a:r>
            <a:endParaRPr altLang="zh-CN" baseline="0" b="0" cap="none" dirty="0" sz="1600" i="0" kumimoji="0" lang="en-US" normalizeH="0" strike="noStrike" u="none" smtClean="0">
              <a:ln>
                <a:noFill/>
              </a:ln>
              <a:solidFill>
                <a:schemeClr val="tx1"/>
              </a:solidFill>
              <a:effectLst/>
              <a:latin typeface="Arial" panose="020B0604020202020204" pitchFamily="34" charset="0"/>
              <a:ea typeface="宋体" panose="02010600030101010101" pitchFamily="2" charset="-122"/>
            </a:endParaRPr>
          </a:p>
          <a:p>
            <a:pPr algn="l" defTabSz="914400" eaLnBrk="0" fontAlgn="base" hangingPunct="0" indent="0" latinLnBrk="0" lvl="0" marL="0" marR="0" rtl="0">
              <a:lnSpc>
                <a:spcPct val="100000"/>
              </a:lnSpc>
              <a:spcBef>
                <a:spcPct val="0"/>
              </a:spcBef>
              <a:spcAft>
                <a:spcPct val="0"/>
              </a:spcAft>
              <a:buClrTx/>
              <a:buSzTx/>
              <a:buFontTx/>
              <a:buNone/>
            </a:pPr>
            <a:r>
              <a:rPr altLang="zh-CN" baseline="0" b="1" cap="none" dirty="0" sz="2800" i="0" kumimoji="0" lang="en-US" normalizeH="0" strike="noStrike" u="none" smtClean="0">
                <a:ln>
                  <a:noFill/>
                </a:ln>
                <a:solidFill>
                  <a:srgbClr val="000000"/>
                </a:solidFill>
                <a:effectLst/>
                <a:latin typeface="Calibri" panose="020F0502020204030204"/>
                <a:ea typeface="宋体" panose="02010600030101010101" pitchFamily="2" charset="-122"/>
                <a:cs typeface="宋体" panose="02010600030101010101" pitchFamily="2" charset="-122"/>
              </a:rPr>
              <a:t>12.《</a:t>
            </a:r>
            <a:r>
              <a:rPr altLang="en-US" baseline="0" b="1" cap="none" dirty="0" sz="2800" i="0" kumimoji="0" lang="zh-CN" normalizeH="0" strike="noStrike" u="none" smtClean="0">
                <a:ln>
                  <a:noFill/>
                </a:ln>
                <a:solidFill>
                  <a:srgbClr val="000000"/>
                </a:solidFill>
                <a:effectLst/>
                <a:latin typeface="Calibri" panose="020F0502020204030204"/>
                <a:ea typeface="宋体" panose="02010600030101010101" pitchFamily="2" charset="-122"/>
                <a:cs typeface="宋体" panose="02010600030101010101" pitchFamily="2" charset="-122"/>
              </a:rPr>
              <a:t>我们惧怕疫情，但不能患“恐鄂”症</a:t>
            </a:r>
            <a:r>
              <a:rPr altLang="zh-CN" baseline="0" b="1" cap="none" dirty="0" sz="2800" i="0" kumimoji="0" lang="en-US" normalizeH="0" strike="noStrike" u="none" smtClean="0">
                <a:ln>
                  <a:noFill/>
                </a:ln>
                <a:solidFill>
                  <a:srgbClr val="000000"/>
                </a:solidFill>
                <a:effectLst/>
                <a:latin typeface="Calibri" panose="020F0502020204030204"/>
                <a:ea typeface="宋体" panose="02010600030101010101" pitchFamily="2" charset="-122"/>
                <a:cs typeface="宋体" panose="02010600030101010101" pitchFamily="2" charset="-122"/>
              </a:rPr>
              <a:t>》</a:t>
            </a:r>
            <a:endParaRPr altLang="zh-CN" baseline="0" b="0" cap="none" dirty="0" sz="1600" i="0" kumimoji="0" lang="en-US" normalizeH="0" strike="noStrike" u="none" smtClean="0">
              <a:ln>
                <a:noFill/>
              </a:ln>
              <a:solidFill>
                <a:schemeClr val="tx1"/>
              </a:solidFill>
              <a:effectLst/>
              <a:latin typeface="Arial" panose="020B0604020202020204" pitchFamily="34" charset="0"/>
              <a:ea typeface="宋体" panose="02010600030101010101" pitchFamily="2" charset="-122"/>
            </a:endParaRPr>
          </a:p>
          <a:p>
            <a:pPr algn="l" defTabSz="914400" eaLnBrk="0" fontAlgn="base" hangingPunct="0" indent="0" latinLnBrk="0" lvl="0" marL="0" marR="0" rtl="0">
              <a:lnSpc>
                <a:spcPct val="100000"/>
              </a:lnSpc>
              <a:spcBef>
                <a:spcPct val="0"/>
              </a:spcBef>
              <a:spcAft>
                <a:spcPct val="0"/>
              </a:spcAft>
              <a:buClrTx/>
              <a:buSzTx/>
              <a:buFontTx/>
              <a:buNone/>
            </a:pPr>
            <a:r>
              <a:rPr altLang="zh-CN" baseline="0" b="1" cap="none" dirty="0" sz="2800" i="0" kumimoji="0" lang="en-US" normalizeH="0" strike="noStrike" u="none" smtClean="0">
                <a:ln>
                  <a:noFill/>
                </a:ln>
                <a:solidFill>
                  <a:srgbClr val="000000"/>
                </a:solidFill>
                <a:effectLst/>
                <a:latin typeface="Calibri" panose="020F0502020204030204"/>
                <a:ea typeface="宋体" panose="02010600030101010101" pitchFamily="2" charset="-122"/>
                <a:cs typeface="宋体" panose="02010600030101010101" pitchFamily="2" charset="-122"/>
              </a:rPr>
              <a:t>13.</a:t>
            </a:r>
            <a:r>
              <a:rPr altLang="en-US" baseline="0" b="1" cap="none" dirty="0" sz="2800" i="0" kumimoji="0" lang="zh-CN" normalizeH="0" strike="noStrike" u="none" smtClean="0">
                <a:ln>
                  <a:noFill/>
                </a:ln>
                <a:solidFill>
                  <a:srgbClr val="000000"/>
                </a:solidFill>
                <a:effectLst/>
                <a:latin typeface="Calibri" panose="020F0502020204030204"/>
                <a:ea typeface="宋体" panose="02010600030101010101" pitchFamily="2" charset="-122"/>
                <a:cs typeface="宋体" panose="02010600030101010101" pitchFamily="2" charset="-122"/>
              </a:rPr>
              <a:t>武汉人绝不是洪水猛兽</a:t>
            </a:r>
            <a:r>
              <a:rPr altLang="zh-CN" baseline="0" b="1" cap="none" dirty="0" sz="2800" i="0" kumimoji="0" lang="en-US" normalizeH="0" strike="noStrike" u="none" smtClean="0">
                <a:ln>
                  <a:noFill/>
                </a:ln>
                <a:solidFill>
                  <a:srgbClr val="000000"/>
                </a:solidFill>
                <a:effectLst/>
                <a:latin typeface="Calibri" panose="020F0502020204030204"/>
                <a:ea typeface="宋体" panose="02010600030101010101" pitchFamily="2" charset="-122"/>
                <a:cs typeface="宋体" panose="02010600030101010101" pitchFamily="2" charset="-122"/>
              </a:rPr>
              <a:t>》</a:t>
            </a:r>
            <a:endParaRPr altLang="zh-CN" baseline="0" b="0" cap="none" dirty="0" sz="1600" i="0" kumimoji="0" lang="en-US" normalizeH="0" strike="noStrike" u="none" smtClean="0">
              <a:ln>
                <a:noFill/>
              </a:ln>
              <a:solidFill>
                <a:schemeClr val="tx1"/>
              </a:solidFill>
              <a:effectLst/>
              <a:latin typeface="Arial" panose="020B0604020202020204" pitchFamily="34" charset="0"/>
              <a:ea typeface="宋体" panose="02010600030101010101" pitchFamily="2" charset="-122"/>
            </a:endParaRPr>
          </a:p>
          <a:p>
            <a:pPr algn="l" defTabSz="914400" eaLnBrk="0" fontAlgn="base" hangingPunct="0" indent="0" latinLnBrk="0" lvl="0" marL="0" marR="0" rtl="0">
              <a:lnSpc>
                <a:spcPct val="100000"/>
              </a:lnSpc>
              <a:spcBef>
                <a:spcPct val="0"/>
              </a:spcBef>
              <a:spcAft>
                <a:spcPct val="0"/>
              </a:spcAft>
              <a:buClrTx/>
              <a:buSzTx/>
              <a:buFontTx/>
              <a:buNone/>
            </a:pPr>
            <a:endParaRPr altLang="zh-CN" baseline="0" b="0" cap="none" dirty="0" sz="1600" i="0" kumimoji="0" lang="en-US" normalizeH="0" strike="noStrike" u="none" smtClean="0">
              <a:ln>
                <a:noFill/>
              </a:ln>
              <a:solidFill>
                <a:schemeClr val="tx1"/>
              </a:solidFill>
              <a:effectLst/>
              <a:latin typeface="Arial" panose="020B0604020202020204" pitchFamily="34" charset="0"/>
              <a:ea typeface="宋体" panose="02010600030101010101" pitchFamily="2" charset="-122"/>
            </a:endParaRPr>
          </a:p>
          <a:p>
            <a:pPr algn="l" defTabSz="914400" eaLnBrk="0" fontAlgn="base" hangingPunct="0" indent="0" latinLnBrk="0" lvl="0" marL="0" marR="0" rtl="0">
              <a:lnSpc>
                <a:spcPct val="100000"/>
              </a:lnSpc>
              <a:spcBef>
                <a:spcPct val="0"/>
              </a:spcBef>
              <a:spcAft>
                <a:spcPct val="0"/>
              </a:spcAft>
              <a:buClrTx/>
              <a:buSzTx/>
              <a:buFontTx/>
              <a:buNone/>
            </a:pPr>
            <a:endParaRPr altLang="zh-CN" baseline="0" b="0" cap="none" dirty="0" sz="4400" i="0" kumimoji="0" lang="en-US" normalizeH="0" strike="noStrike" u="none" smtClean="0">
              <a:ln>
                <a:noFill/>
              </a:ln>
              <a:solidFill>
                <a:schemeClr val="tx1"/>
              </a:solidFill>
              <a:effectLst/>
              <a:latin typeface="Arial" panose="020B0604020202020204" pitchFamily="34" charset="0"/>
              <a:ea typeface="宋体" panose="02010600030101010101" pitchFamily="2" charset="-122"/>
            </a:endParaRPr>
          </a:p>
        </p:txBody>
      </p:sp>
      <p:sp>
        <p:nvSpPr>
          <p:cNvPr id="1048669" name="矩形 2"/>
          <p:cNvSpPr/>
          <p:nvPr/>
        </p:nvSpPr>
        <p:spPr>
          <a:xfrm>
            <a:off x="1643042" y="214290"/>
            <a:ext cx="5572164" cy="751840"/>
          </a:xfrm>
          <a:prstGeom prst="rect"/>
          <a:noFill/>
          <a:ln w="63500" cmpd="thinThick">
            <a:solidFill>
              <a:schemeClr val="tx1"/>
            </a:solidFill>
          </a:ln>
        </p:spPr>
        <p:txBody>
          <a:bodyPr bIns="45720" lIns="91440" rIns="91440" tIns="45720" wrap="square">
            <a:spAutoFit/>
          </a:bodyPr>
          <a:p>
            <a:pPr algn="ctr"/>
            <a:r>
              <a:rPr altLang="en-US" b="1" cap="none" dirty="0" sz="4800" lang="zh-CN" spc="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r="5400000" dist="43180">
                    <a:srgbClr val="000000">
                      <a:alpha val="65000"/>
                    </a:srgbClr>
                  </a:innerShdw>
                </a:effectLst>
              </a:rPr>
              <a:t>参考标题或观点</a:t>
            </a:r>
            <a:endParaRPr altLang="en-US" b="1" cap="none" dirty="0" sz="4800" lang="zh-CN" spc="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r="5400000" dist="43180">
                  <a:srgbClr val="000000">
                    <a:alpha val="65000"/>
                  </a:srgbClr>
                </a:innerShdw>
              </a:effectLst>
            </a:endParaRPr>
          </a:p>
        </p:txBody>
      </p:sp>
    </p:spTree>
  </p:cSld>
  <p:clrMapOvr>
    <a:masterClrMapping/>
  </p:clrMapOvr>
  <p:transition>
    <p:newsflash/>
  </p:transition>
  <p:timing/>
</p:sld>
</file>

<file path=ppt/slides/slide2.xml><?xml version="1.0" encoding="utf-8"?>
<p:sld xmlns:a="http://schemas.openxmlformats.org/drawingml/2006/main" xmlns:r="http://schemas.openxmlformats.org/officeDocument/2006/relationships" xmlns:p="http://schemas.openxmlformats.org/presentationml/2006/main">
  <p:cSld>
    <p:bg>
      <p:bgPr>
        <a:blipFill>
          <a:blip xmlns:r="http://schemas.openxmlformats.org/officeDocument/2006/relationships" r:embed="rId1"/>
          <a:tile algn="tl" flip="none" sx="100000" sy="100000" tx="0" ty="0"/>
        </a:blipFill>
      </p:bgPr>
    </p:bg>
    <p:spTree>
      <p:nvGrpSpPr>
        <p:cNvPr id="40" name=""/>
        <p:cNvGrpSpPr/>
        <p:nvPr/>
      </p:nvGrpSpPr>
      <p:grpSpPr>
        <a:xfrm>
          <a:off x="0" y="0"/>
          <a:ext cx="0" cy="0"/>
          <a:chOff x="0" y="0"/>
          <a:chExt cx="0" cy="0"/>
        </a:xfrm>
      </p:grpSpPr>
      <p:sp>
        <p:nvSpPr>
          <p:cNvPr id="1048592" name="椭圆形标注 3"/>
          <p:cNvSpPr/>
          <p:nvPr/>
        </p:nvSpPr>
        <p:spPr>
          <a:xfrm rot="-10920000">
            <a:off x="244589" y="4720370"/>
            <a:ext cx="4439979" cy="1814344"/>
          </a:xfrm>
          <a:prstGeom prst="wedgeEllipseCallout">
            <a:avLst>
              <a:gd name="adj1" fmla="val -38632"/>
              <a:gd name="adj2" fmla="val 75492"/>
            </a:avLst>
          </a:prstGeom>
        </p:spPr>
        <p:style>
          <a:lnRef idx="2">
            <a:schemeClr val="accent1">
              <a:shade val="50000"/>
            </a:schemeClr>
          </a:lnRef>
          <a:fillRef idx="1">
            <a:schemeClr val="accent1"/>
          </a:fillRef>
          <a:effectRef idx="0">
            <a:schemeClr val="accent1"/>
          </a:effectRef>
          <a:fontRef idx="minor">
            <a:schemeClr val="lt1"/>
          </a:fontRef>
        </p:style>
        <p:txBody>
          <a:bodyPr anchor="ctr" rtlCol="0"/>
          <a:p>
            <a:pPr algn="ctr"/>
            <a:endParaRPr altLang="en-US" lang="zh-CN"/>
          </a:p>
        </p:txBody>
      </p:sp>
      <p:sp>
        <p:nvSpPr>
          <p:cNvPr id="1048593" name="矩形 1"/>
          <p:cNvSpPr/>
          <p:nvPr/>
        </p:nvSpPr>
        <p:spPr>
          <a:xfrm>
            <a:off x="785786" y="5143512"/>
            <a:ext cx="3230881" cy="929641"/>
          </a:xfrm>
          <a:prstGeom prst="rect"/>
          <a:noFill/>
        </p:spPr>
        <p:txBody>
          <a:bodyPr bIns="45720" lIns="91440" rIns="91440" tIns="45720" wrap="none">
            <a:spAutoFit/>
          </a:bodyPr>
          <a:p>
            <a:pPr algn="ctr"/>
            <a:r>
              <a:rPr altLang="en-US" b="1" cap="none" dirty="0" sz="6000" lang="zh-CN" spc="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r="5400000" dist="43180">
                    <a:srgbClr val="000000">
                      <a:alpha val="65000"/>
                    </a:srgbClr>
                  </a:innerShdw>
                </a:effectLst>
              </a:rPr>
              <a:t>作文预测</a:t>
            </a:r>
            <a:endParaRPr altLang="en-US" b="1" cap="none" dirty="0" sz="6000" lang="zh-CN" spc="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r="5400000" dist="43180">
                  <a:srgbClr val="000000">
                    <a:alpha val="65000"/>
                  </a:srgbClr>
                </a:innerShdw>
              </a:effectLst>
            </a:endParaRPr>
          </a:p>
        </p:txBody>
      </p:sp>
      <p:sp>
        <p:nvSpPr>
          <p:cNvPr id="1048594" name="爆炸形 2 4"/>
          <p:cNvSpPr/>
          <p:nvPr/>
        </p:nvSpPr>
        <p:spPr>
          <a:xfrm rot="480000">
            <a:off x="3804539" y="-142900"/>
            <a:ext cx="4929222" cy="4714908"/>
          </a:xfrm>
          <a:prstGeom prst="irregularSeal2"/>
        </p:spPr>
        <p:style>
          <a:lnRef idx="2">
            <a:schemeClr val="accent1">
              <a:shade val="50000"/>
            </a:schemeClr>
          </a:lnRef>
          <a:fillRef idx="1">
            <a:schemeClr val="accent1"/>
          </a:fillRef>
          <a:effectRef idx="0">
            <a:schemeClr val="accent1"/>
          </a:effectRef>
          <a:fontRef idx="minor">
            <a:schemeClr val="lt1"/>
          </a:fontRef>
        </p:style>
        <p:txBody>
          <a:bodyPr anchor="ctr" rtlCol="0"/>
          <a:p>
            <a:pPr algn="ctr"/>
            <a:endParaRPr altLang="en-US" lang="zh-CN"/>
          </a:p>
        </p:txBody>
      </p:sp>
      <p:sp>
        <p:nvSpPr>
          <p:cNvPr id="1048595" name="矩形 5"/>
          <p:cNvSpPr/>
          <p:nvPr/>
        </p:nvSpPr>
        <p:spPr>
          <a:xfrm rot="-1920000">
            <a:off x="4348308" y="1827414"/>
            <a:ext cx="3230880" cy="942341"/>
          </a:xfrm>
          <a:prstGeom prst="rect"/>
          <a:noFill/>
        </p:spPr>
        <p:txBody>
          <a:bodyPr bIns="45720" lIns="91440" rIns="91440" tIns="45720" wrap="none">
            <a:spAutoFit/>
          </a:bodyPr>
          <a:p>
            <a:pPr algn="ctr"/>
            <a:r>
              <a:rPr altLang="en-US" b="1" cap="none" dirty="0" sz="6000" lang="zh-CN" spc="0" smtClean="0">
                <a:ln w="1905"/>
                <a:solidFill>
                  <a:srgbClr val="C00000"/>
                </a:solidFill>
                <a:effectLst>
                  <a:innerShdw blurRad="69850" dir="5400000" dist="43180">
                    <a:srgbClr val="000000">
                      <a:alpha val="65000"/>
                    </a:srgbClr>
                  </a:innerShdw>
                </a:effectLst>
                <a:latin typeface="黑体" panose="02010609060101010101" pitchFamily="2" charset="-122"/>
                <a:ea typeface="黑体" panose="02010609060101010101" pitchFamily="2" charset="-122"/>
              </a:rPr>
              <a:t>武汉疫情</a:t>
            </a:r>
            <a:endParaRPr altLang="en-US" b="1" cap="none" dirty="0" sz="6000" lang="zh-CN" spc="0">
              <a:ln w="1905"/>
              <a:solidFill>
                <a:srgbClr val="C00000"/>
              </a:solidFill>
              <a:effectLst>
                <a:innerShdw blurRad="69850" dir="5400000" dist="43180">
                  <a:srgbClr val="000000">
                    <a:alpha val="65000"/>
                  </a:srgbClr>
                </a:innerShdw>
              </a:effectLst>
              <a:latin typeface="黑体" panose="02010609060101010101" pitchFamily="2" charset="-122"/>
              <a:ea typeface="黑体" panose="02010609060101010101" pitchFamily="2" charset="-122"/>
            </a:endParaRPr>
          </a:p>
        </p:txBody>
      </p:sp>
    </p:spTree>
  </p:cSld>
  <p:clrMapOvr>
    <a:masterClrMapping/>
  </p:clrMapOvr>
  <p:transition>
    <p:wedge/>
  </p:transition>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58" name=""/>
        <p:cNvGrpSpPr/>
        <p:nvPr/>
      </p:nvGrpSpPr>
      <p:grpSpPr>
        <a:xfrm>
          <a:off x="0" y="0"/>
          <a:ext cx="0" cy="0"/>
          <a:chOff x="0" y="0"/>
          <a:chExt cx="0" cy="0"/>
        </a:xfrm>
      </p:grpSpPr>
      <p:sp>
        <p:nvSpPr>
          <p:cNvPr id="1048670" name="Rectangle 1"/>
          <p:cNvSpPr>
            <a:spLocks noChangeArrowheads="1"/>
          </p:cNvSpPr>
          <p:nvPr/>
        </p:nvSpPr>
        <p:spPr bwMode="auto">
          <a:xfrm>
            <a:off x="71438" y="309892"/>
            <a:ext cx="8858280" cy="6238240"/>
          </a:xfrm>
          <a:prstGeom prst="rect"/>
          <a:noFill/>
          <a:ln w="9525">
            <a:noFill/>
            <a:miter lim="800000"/>
          </a:ln>
          <a:effectLst/>
        </p:spPr>
        <p:txBody>
          <a:bodyPr anchor="ctr" anchorCtr="0" bIns="45720" compatLnSpc="1" lIns="91440" numCol="1" rIns="91440" tIns="45720" vert="horz" wrap="square">
            <a:spAutoFit/>
          </a:bodyPr>
          <a:p>
            <a:pPr algn="l" defTabSz="914400" eaLnBrk="1" fontAlgn="base" hangingPunct="1" indent="0" latinLnBrk="0" lvl="0" marL="0" marR="0" rtl="0">
              <a:lnSpc>
                <a:spcPct val="100000"/>
              </a:lnSpc>
              <a:spcBef>
                <a:spcPct val="0"/>
              </a:spcBef>
              <a:spcAft>
                <a:spcPct val="0"/>
              </a:spcAft>
              <a:buClrTx/>
              <a:buSzTx/>
              <a:buFontTx/>
              <a:buNone/>
            </a:pPr>
            <a:r>
              <a:rPr altLang="zh-CN" baseline="0" b="1" cap="none" dirty="0" sz="2400" i="0" kumimoji="0" lang="en-US" normalizeH="0" strike="noStrike" u="none" smtClean="0">
                <a:ln>
                  <a:noFill/>
                </a:ln>
                <a:solidFill>
                  <a:srgbClr val="000000"/>
                </a:solidFill>
                <a:effectLst/>
                <a:latin typeface="Calibri" panose="020F0502020204030204"/>
                <a:ea typeface="宋体" panose="02010600030101010101" pitchFamily="2" charset="-122"/>
                <a:cs typeface="宋体" panose="02010600030101010101" pitchFamily="2" charset="-122"/>
              </a:rPr>
              <a:t>5.</a:t>
            </a:r>
            <a:r>
              <a:rPr altLang="en-US" baseline="0" b="1" cap="none" dirty="0" sz="2400" i="0" kumimoji="0" lang="zh-CN" normalizeH="0" strike="noStrike" u="none" smtClean="0">
                <a:ln>
                  <a:noFill/>
                </a:ln>
                <a:solidFill>
                  <a:srgbClr val="000000"/>
                </a:solidFill>
                <a:effectLst/>
                <a:latin typeface="Calibri" panose="020F0502020204030204"/>
                <a:ea typeface="宋体" panose="02010600030101010101" pitchFamily="2" charset="-122"/>
                <a:cs typeface="宋体" panose="02010600030101010101" pitchFamily="2" charset="-122"/>
              </a:rPr>
              <a:t>阅读下列材料，按照要求作文。</a:t>
            </a:r>
            <a:endParaRPr altLang="en-US" baseline="0" b="0" cap="none" dirty="0" sz="1400" i="0" kumimoji="0" lang="zh-CN" normalizeH="0" strike="noStrike" u="none" smtClean="0">
              <a:ln>
                <a:noFill/>
              </a:ln>
              <a:solidFill>
                <a:schemeClr val="tx1"/>
              </a:solidFill>
              <a:effectLst/>
              <a:latin typeface="Arial" panose="020B0604020202020204" pitchFamily="34" charset="0"/>
              <a:ea typeface="宋体" panose="02010600030101010101" pitchFamily="2" charset="-122"/>
            </a:endParaRPr>
          </a:p>
          <a:p>
            <a:pPr algn="l" defTabSz="914400" eaLnBrk="0" fontAlgn="base" hangingPunct="0" indent="0" latinLnBrk="0" lvl="0" marL="0" marR="0" rtl="0">
              <a:lnSpc>
                <a:spcPct val="100000"/>
              </a:lnSpc>
              <a:spcBef>
                <a:spcPct val="0"/>
              </a:spcBef>
              <a:spcAft>
                <a:spcPct val="0"/>
              </a:spcAft>
              <a:buClrTx/>
              <a:buSzTx/>
              <a:buFontTx/>
              <a:buNone/>
            </a:pPr>
            <a:r>
              <a:rPr altLang="en-US" baseline="0" b="1" cap="none" dirty="0" sz="2400" i="0" kumimoji="0" lang="zh-CN" normalizeH="0" strike="noStrike" u="none" smtClean="0">
                <a:ln>
                  <a:noFill/>
                </a:ln>
                <a:solidFill>
                  <a:srgbClr val="000000"/>
                </a:solidFill>
                <a:effectLst/>
                <a:latin typeface="楷体_GB2312" panose="02010609030101010101" pitchFamily="49" charset="-122"/>
                <a:ea typeface="楷体_GB2312" panose="02010609030101010101" pitchFamily="49" charset="-122"/>
                <a:cs typeface="宋体" panose="02010600030101010101" pitchFamily="2" charset="-122"/>
              </a:rPr>
              <a:t>    </a:t>
            </a:r>
            <a:r>
              <a:rPr altLang="en-US" baseline="0" b="1" cap="none" dirty="0" sz="3200" i="0" kumimoji="0" lang="zh-CN" normalizeH="0" strike="noStrike" u="none" smtClean="0">
                <a:ln>
                  <a:noFill/>
                </a:ln>
                <a:solidFill>
                  <a:srgbClr val="000000"/>
                </a:solidFill>
                <a:effectLst/>
                <a:latin typeface="楷体_GB2312" panose="02010609030101010101" pitchFamily="49" charset="-122"/>
                <a:ea typeface="楷体_GB2312" panose="02010609030101010101" pitchFamily="49" charset="-122"/>
                <a:cs typeface="宋体" panose="02010600030101010101" pitchFamily="2" charset="-122"/>
              </a:rPr>
              <a:t> </a:t>
            </a:r>
            <a:r>
              <a:rPr altLang="en-US" baseline="0" b="1" cap="none" dirty="0" sz="3200" i="0" kumimoji="0" lang="zh-CN" normalizeH="0" strike="noStrike" u="none" smtClean="0">
                <a:ln>
                  <a:noFill/>
                </a:ln>
                <a:solidFill>
                  <a:srgbClr val="000000"/>
                </a:solidFill>
                <a:effectLst/>
                <a:latin typeface="宋体" panose="02010600030101010101" pitchFamily="2" charset="-122"/>
                <a:ea typeface="宋体" panose="02010600030101010101" pitchFamily="2" charset="-122"/>
                <a:cs typeface="宋体" panose="02010600030101010101" pitchFamily="2" charset="-122"/>
              </a:rPr>
              <a:t>◆①随</a:t>
            </a:r>
            <a:r>
              <a:rPr altLang="en-US" baseline="0" b="1" cap="none" dirty="0" sz="3200" i="0" kumimoji="0" lang="zh-CN" normalizeH="0" strike="noStrike" u="none" smtClean="0">
                <a:ln>
                  <a:noFill/>
                </a:ln>
                <a:solidFill>
                  <a:srgbClr val="000000"/>
                </a:solidFill>
                <a:effectLst/>
                <a:latin typeface="楷体_GB2312" panose="02010609030101010101" pitchFamily="49" charset="-122"/>
                <a:ea typeface="楷体_GB2312" panose="02010609030101010101" pitchFamily="49" charset="-122"/>
                <a:cs typeface="宋体" panose="02010600030101010101" pitchFamily="2" charset="-122"/>
              </a:rPr>
              <a:t>着武汉疫情在逐步蔓延，网络上出现了许多谣言。</a:t>
            </a:r>
            <a:r>
              <a:rPr altLang="en-US" baseline="0" b="1" cap="none" dirty="0" sz="3200" i="0" kumimoji="0" lang="zh-CN" normalizeH="0" strike="noStrike" u="none" smtClean="0">
                <a:ln>
                  <a:noFill/>
                </a:ln>
                <a:solidFill>
                  <a:srgbClr val="000000"/>
                </a:solidFill>
                <a:effectLst/>
                <a:latin typeface="宋体" panose="02010600030101010101" pitchFamily="2" charset="-122"/>
                <a:ea typeface="宋体" panose="02010600030101010101" pitchFamily="2" charset="-122"/>
                <a:cs typeface="宋体" panose="02010600030101010101" pitchFamily="2" charset="-122"/>
              </a:rPr>
              <a:t>②</a:t>
            </a:r>
            <a:r>
              <a:rPr altLang="en-US" baseline="0" b="1" cap="none" dirty="0" sz="3200" i="0" kumimoji="0" lang="zh-CN" normalizeH="0" strike="noStrike" u="none" smtClean="0">
                <a:ln>
                  <a:noFill/>
                </a:ln>
                <a:solidFill>
                  <a:srgbClr val="000000"/>
                </a:solidFill>
                <a:effectLst/>
                <a:latin typeface="楷体_GB2312" panose="02010609030101010101" pitchFamily="49" charset="-122"/>
                <a:ea typeface="楷体_GB2312" panose="02010609030101010101" pitchFamily="49" charset="-122"/>
                <a:cs typeface="宋体" panose="02010600030101010101" pitchFamily="2" charset="-122"/>
              </a:rPr>
              <a:t>比如“饮用高度酒能抵抗新型冠状病毒”“钟南山院士建议盐水漱口防病毒““广东省中医院开具预防新型冠状病毒肺炎药方””中部战区空军今天会在武汉上空开始播撒消毒粉液”，不一而足。</a:t>
            </a:r>
            <a:r>
              <a:rPr altLang="en-US" baseline="0" b="1" cap="none" dirty="0" sz="3200" i="0" kumimoji="0" lang="zh-CN" normalizeH="0" strike="noStrike" u="none" smtClean="0">
                <a:ln>
                  <a:noFill/>
                </a:ln>
                <a:solidFill>
                  <a:srgbClr val="000000"/>
                </a:solidFill>
                <a:effectLst/>
                <a:latin typeface="宋体" panose="02010600030101010101" pitchFamily="2" charset="-122"/>
                <a:ea typeface="宋体" panose="02010600030101010101" pitchFamily="2" charset="-122"/>
                <a:cs typeface="宋体" panose="02010600030101010101" pitchFamily="2" charset="-122"/>
              </a:rPr>
              <a:t>③</a:t>
            </a:r>
            <a:r>
              <a:rPr altLang="en-US" baseline="0" b="1" cap="none" dirty="0" sz="3200" i="0" kumimoji="0" lang="zh-CN" normalizeH="0" strike="noStrike" u="none" smtClean="0">
                <a:ln>
                  <a:noFill/>
                </a:ln>
                <a:solidFill>
                  <a:srgbClr val="000000"/>
                </a:solidFill>
                <a:effectLst/>
                <a:latin typeface="楷体_GB2312" panose="02010609030101010101" pitchFamily="49" charset="-122"/>
                <a:ea typeface="楷体_GB2312" panose="02010609030101010101" pitchFamily="49" charset="-122"/>
                <a:cs typeface="宋体" panose="02010600030101010101" pitchFamily="2" charset="-122"/>
              </a:rPr>
              <a:t>对于这些谣言，某微信群展开了激烈的争论。</a:t>
            </a:r>
            <a:endParaRPr altLang="en-US" baseline="0" b="0" cap="none" dirty="0" i="0" kumimoji="0" lang="zh-CN" normalizeH="0" strike="noStrike" u="none" smtClean="0">
              <a:ln>
                <a:noFill/>
              </a:ln>
              <a:solidFill>
                <a:schemeClr val="tx1"/>
              </a:solidFill>
              <a:effectLst/>
              <a:latin typeface="楷体_GB2312" panose="02010609030101010101" pitchFamily="49" charset="-122"/>
              <a:ea typeface="楷体_GB2312" panose="02010609030101010101" pitchFamily="49" charset="-122"/>
            </a:endParaRPr>
          </a:p>
          <a:p>
            <a:pPr algn="l" defTabSz="914400" eaLnBrk="0" fontAlgn="base" hangingPunct="0" indent="0" latinLnBrk="0" lvl="0" marL="0" marR="0" rtl="0">
              <a:lnSpc>
                <a:spcPct val="100000"/>
              </a:lnSpc>
              <a:spcBef>
                <a:spcPct val="0"/>
              </a:spcBef>
              <a:spcAft>
                <a:spcPct val="0"/>
              </a:spcAft>
              <a:buClrTx/>
              <a:buSzTx/>
              <a:buFontTx/>
              <a:buNone/>
            </a:pPr>
            <a:r>
              <a:rPr altLang="en-US" baseline="0" b="1" cap="none" dirty="0" sz="3200" i="0" kumimoji="0" lang="zh-CN" normalizeH="0" strike="noStrike" u="none" smtClean="0">
                <a:ln>
                  <a:noFill/>
                </a:ln>
                <a:solidFill>
                  <a:srgbClr val="000000"/>
                </a:solidFill>
                <a:effectLst/>
                <a:latin typeface="楷体_GB2312" panose="02010609030101010101" pitchFamily="49" charset="-122"/>
                <a:ea typeface="楷体_GB2312" panose="02010609030101010101" pitchFamily="49" charset="-122"/>
                <a:cs typeface="宋体" panose="02010600030101010101" pitchFamily="2" charset="-122"/>
              </a:rPr>
              <a:t>    </a:t>
            </a:r>
            <a:r>
              <a:rPr altLang="en-US" baseline="0" b="1" cap="none" dirty="0" sz="3200" i="0" kumimoji="0" lang="zh-CN" normalizeH="0" strike="noStrike" u="none" smtClean="0">
                <a:ln>
                  <a:noFill/>
                </a:ln>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altLang="en-US" b="1" dirty="0" sz="3200" lang="zh-CN" smtClean="0">
                <a:solidFill>
                  <a:srgbClr val="000000"/>
                </a:solidFill>
                <a:latin typeface="楷体_GB2312" panose="02010609030101010101" pitchFamily="49" charset="-122"/>
                <a:ea typeface="楷体_GB2312" panose="02010609030101010101" pitchFamily="49" charset="-122"/>
                <a:cs typeface="宋体" panose="02010600030101010101" pitchFamily="2" charset="-122"/>
              </a:rPr>
              <a:t>贵</a:t>
            </a:r>
            <a:r>
              <a:rPr altLang="en-US" baseline="0" b="1" cap="none" dirty="0" sz="3200" i="0" kumimoji="0" lang="zh-CN" normalizeH="0" strike="noStrike" u="none" smtClean="0">
                <a:ln>
                  <a:noFill/>
                </a:ln>
                <a:solidFill>
                  <a:srgbClr val="000000"/>
                </a:solidFill>
                <a:effectLst/>
                <a:latin typeface="楷体_GB2312" panose="02010609030101010101" pitchFamily="49" charset="-122"/>
                <a:ea typeface="楷体_GB2312" panose="02010609030101010101" pitchFamily="49" charset="-122"/>
                <a:cs typeface="宋体" panose="02010600030101010101" pitchFamily="2" charset="-122"/>
              </a:rPr>
              <a:t>州敏敏：我觉得，只要是谣言就一定要封杀，要追究发布者的责任！</a:t>
            </a:r>
            <a:endParaRPr altLang="en-US" baseline="0" b="0" cap="none" dirty="0" i="0" kumimoji="0" lang="zh-CN" normalizeH="0" strike="noStrike" u="none" smtClean="0">
              <a:ln>
                <a:noFill/>
              </a:ln>
              <a:solidFill>
                <a:schemeClr val="tx1"/>
              </a:solidFill>
              <a:effectLst/>
              <a:latin typeface="楷体_GB2312" panose="02010609030101010101" pitchFamily="49" charset="-122"/>
              <a:ea typeface="楷体_GB2312" panose="02010609030101010101" pitchFamily="49" charset="-122"/>
            </a:endParaRPr>
          </a:p>
          <a:p>
            <a:pPr algn="l" defTabSz="914400" eaLnBrk="0" fontAlgn="base" hangingPunct="0" indent="0" latinLnBrk="0" lvl="0" marL="0" marR="0" rtl="0">
              <a:lnSpc>
                <a:spcPct val="100000"/>
              </a:lnSpc>
              <a:spcBef>
                <a:spcPct val="0"/>
              </a:spcBef>
              <a:spcAft>
                <a:spcPct val="0"/>
              </a:spcAft>
              <a:buClrTx/>
              <a:buSzTx/>
              <a:buFontTx/>
              <a:buNone/>
            </a:pPr>
            <a:r>
              <a:rPr altLang="en-US" baseline="0" b="1" cap="none" dirty="0" sz="3200" i="0" kumimoji="0" lang="zh-CN" normalizeH="0" strike="noStrike" u="none" smtClean="0">
                <a:ln>
                  <a:noFill/>
                </a:ln>
                <a:solidFill>
                  <a:srgbClr val="000000"/>
                </a:solidFill>
                <a:effectLst/>
                <a:latin typeface="楷体_GB2312" panose="02010609030101010101" pitchFamily="49" charset="-122"/>
                <a:ea typeface="楷体_GB2312" panose="02010609030101010101" pitchFamily="49" charset="-122"/>
                <a:cs typeface="宋体" panose="02010600030101010101" pitchFamily="2" charset="-122"/>
              </a:rPr>
              <a:t>    </a:t>
            </a:r>
            <a:r>
              <a:rPr altLang="en-US" baseline="0" b="1" cap="none" dirty="0" sz="3200" i="0" kumimoji="0" lang="zh-CN" normalizeH="0" strike="noStrike" u="none" smtClean="0">
                <a:ln>
                  <a:noFill/>
                </a:ln>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altLang="en-US" baseline="0" b="1" cap="none" dirty="0" sz="3200" i="0" kumimoji="0" lang="zh-CN" normalizeH="0" strike="noStrike" u="none" smtClean="0">
                <a:ln>
                  <a:noFill/>
                </a:ln>
                <a:solidFill>
                  <a:srgbClr val="000000"/>
                </a:solidFill>
                <a:effectLst/>
                <a:latin typeface="楷体_GB2312" panose="02010609030101010101" pitchFamily="49" charset="-122"/>
                <a:ea typeface="楷体_GB2312" panose="02010609030101010101" pitchFamily="49" charset="-122"/>
                <a:cs typeface="宋体" panose="02010600030101010101" pitchFamily="2" charset="-122"/>
              </a:rPr>
              <a:t>河北锋哥：但是，人家的初心还是好的呢，还不是为了生命健康？</a:t>
            </a:r>
            <a:endParaRPr altLang="en-US" baseline="0" b="0" cap="none" dirty="0" i="0" kumimoji="0" lang="zh-CN" normalizeH="0" strike="noStrike" u="none" smtClean="0">
              <a:ln>
                <a:noFill/>
              </a:ln>
              <a:solidFill>
                <a:schemeClr val="tx1"/>
              </a:solidFill>
              <a:effectLst/>
              <a:latin typeface="楷体_GB2312" panose="02010609030101010101" pitchFamily="49" charset="-122"/>
              <a:ea typeface="楷体_GB2312" panose="02010609030101010101" pitchFamily="49" charset="-122"/>
            </a:endParaRPr>
          </a:p>
          <a:p>
            <a:pPr algn="l" defTabSz="914400" eaLnBrk="0" fontAlgn="base" hangingPunct="0" indent="0" latinLnBrk="0" lvl="0" marL="0" marR="0" rtl="0">
              <a:lnSpc>
                <a:spcPct val="100000"/>
              </a:lnSpc>
              <a:spcBef>
                <a:spcPct val="0"/>
              </a:spcBef>
              <a:spcAft>
                <a:spcPct val="0"/>
              </a:spcAft>
              <a:buClrTx/>
              <a:buSzTx/>
              <a:buFontTx/>
              <a:buNone/>
            </a:pPr>
            <a:r>
              <a:rPr altLang="en-US" baseline="0" b="1" cap="none" dirty="0" sz="3200" i="0" kumimoji="0" lang="zh-CN" normalizeH="0" strike="noStrike" u="none" smtClean="0">
                <a:ln>
                  <a:noFill/>
                </a:ln>
                <a:solidFill>
                  <a:srgbClr val="000000"/>
                </a:solidFill>
                <a:effectLst/>
                <a:latin typeface="楷体_GB2312" panose="02010609030101010101" pitchFamily="49" charset="-122"/>
                <a:ea typeface="楷体_GB2312" panose="02010609030101010101" pitchFamily="49" charset="-122"/>
                <a:cs typeface="宋体" panose="02010600030101010101" pitchFamily="2" charset="-122"/>
              </a:rPr>
              <a:t>    </a:t>
            </a:r>
            <a:endParaRPr altLang="zh-CN" baseline="0" b="0" cap="none" dirty="0" sz="4000" i="0" kumimoji="0" lang="en-US" normalizeH="0" strike="noStrike" u="none" smtClean="0">
              <a:ln>
                <a:noFill/>
              </a:ln>
              <a:solidFill>
                <a:schemeClr val="tx1"/>
              </a:solidFill>
              <a:effectLst/>
              <a:latin typeface="楷体_GB2312" panose="02010609030101010101" pitchFamily="49" charset="-122"/>
              <a:ea typeface="楷体_GB2312" panose="02010609030101010101" pitchFamily="49" charset="-122"/>
            </a:endParaRPr>
          </a:p>
        </p:txBody>
      </p:sp>
      <p:sp>
        <p:nvSpPr>
          <p:cNvPr id="1048746" name=""/>
          <p:cNvSpPr txBox="1"/>
          <p:nvPr/>
        </p:nvSpPr>
        <p:spPr>
          <a:xfrm>
            <a:off x="2658342" y="6139191"/>
            <a:ext cx="6654958" cy="408940"/>
          </a:xfrm>
          <a:prstGeom prst="rect"/>
        </p:spPr>
        <p:txBody>
          <a:bodyPr rtlCol="0" wrap="square">
            <a:spAutoFit/>
          </a:bodyPr>
          <a:p>
            <a:r>
              <a:rPr b="1" sz="2400" lang="zh-CN-#Hans">
                <a:solidFill>
                  <a:srgbClr val="000000"/>
                </a:solidFill>
              </a:rPr>
              <a:t>语文资源共享，加群微信ywgx688 备注：语文</a:t>
            </a:r>
            <a:endParaRPr b="1" sz="2400" lang="zh-CN-#Hans">
              <a:solidFill>
                <a:srgbClr val="000000"/>
              </a:solidFill>
            </a:endParaRPr>
          </a:p>
        </p:txBody>
      </p:sp>
    </p:spTree>
  </p:cSld>
  <p:clrMapOvr>
    <a:masterClrMapping/>
  </p:clrMapOvr>
  <p:transition>
    <p:circle/>
  </p:transition>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59" name=""/>
        <p:cNvGrpSpPr/>
        <p:nvPr/>
      </p:nvGrpSpPr>
      <p:grpSpPr>
        <a:xfrm>
          <a:off x="0" y="0"/>
          <a:ext cx="0" cy="0"/>
          <a:chOff x="0" y="0"/>
          <a:chExt cx="0" cy="0"/>
        </a:xfrm>
      </p:grpSpPr>
      <p:sp>
        <p:nvSpPr>
          <p:cNvPr id="1048671" name="Rectangle 1"/>
          <p:cNvSpPr>
            <a:spLocks noChangeArrowheads="1"/>
          </p:cNvSpPr>
          <p:nvPr/>
        </p:nvSpPr>
        <p:spPr bwMode="auto">
          <a:xfrm>
            <a:off x="214282" y="479651"/>
            <a:ext cx="8501090" cy="5387341"/>
          </a:xfrm>
          <a:prstGeom prst="rect"/>
          <a:noFill/>
          <a:ln w="9525">
            <a:noFill/>
            <a:miter lim="800000"/>
          </a:ln>
          <a:effectLst/>
        </p:spPr>
        <p:txBody>
          <a:bodyPr anchor="ctr" anchorCtr="0" bIns="45720" compatLnSpc="1" lIns="91440" numCol="1" rIns="91440" tIns="45720" vert="horz" wrap="square">
            <a:spAutoFit/>
          </a:bodyPr>
          <a:p>
            <a:pPr algn="l" defTabSz="914400" eaLnBrk="1" fontAlgn="base" hangingPunct="1" indent="0" latinLnBrk="0" lvl="0" marL="0" marR="0" rtl="0">
              <a:lnSpc>
                <a:spcPct val="100000"/>
              </a:lnSpc>
              <a:spcBef>
                <a:spcPct val="0"/>
              </a:spcBef>
              <a:spcAft>
                <a:spcPct val="0"/>
              </a:spcAft>
              <a:buClrTx/>
              <a:buSzTx/>
              <a:buFontTx/>
              <a:buNone/>
            </a:pPr>
            <a:r>
              <a:rPr altLang="zh-CN" baseline="0" b="1" cap="none" dirty="0" sz="3600" i="0" kumimoji="0" lang="en-US" normalizeH="0" strike="noStrike" u="none" smtClean="0">
                <a:ln>
                  <a:noFill/>
                </a:ln>
                <a:solidFill>
                  <a:srgbClr val="000000"/>
                </a:solidFill>
                <a:effectLst/>
                <a:latin typeface="楷体_GB2312" panose="02010609030101010101" pitchFamily="49" charset="-122"/>
                <a:ea typeface="楷体_GB2312" panose="02010609030101010101" pitchFamily="49" charset="-122"/>
                <a:cs typeface="宋体" panose="02010600030101010101" pitchFamily="2" charset="-122"/>
              </a:rPr>
              <a:t>    </a:t>
            </a:r>
            <a:r>
              <a:rPr altLang="zh-CN" baseline="0" b="1" cap="none" dirty="0" sz="3600" i="0" kumimoji="0" lang="en-US" normalizeH="0" strike="noStrike" u="none" smtClean="0">
                <a:ln>
                  <a:noFill/>
                </a:ln>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baseline="0" b="1" cap="none" dirty="0" sz="3600" i="0" kumimoji="0" lang="zh-CN" normalizeH="0" strike="noStrike" u="none" smtClean="0">
                <a:ln>
                  <a:noFill/>
                </a:ln>
                <a:solidFill>
                  <a:srgbClr val="000000"/>
                </a:solidFill>
                <a:effectLst/>
                <a:latin typeface="楷体_GB2312" panose="02010609030101010101" pitchFamily="49" charset="-122"/>
                <a:ea typeface="楷体_GB2312" panose="02010609030101010101" pitchFamily="49" charset="-122"/>
                <a:cs typeface="宋体" panose="02010600030101010101" pitchFamily="2" charset="-122"/>
              </a:rPr>
              <a:t>重庆明亮：辨别谣言需要专业知识，不容易分辨呢！</a:t>
            </a:r>
            <a:endParaRPr baseline="0" b="0" cap="none" dirty="0" sz="2000" i="0" kumimoji="0" lang="zh-CN" normalizeH="0" strike="noStrike" u="none" smtClean="0">
              <a:ln>
                <a:noFill/>
              </a:ln>
              <a:solidFill>
                <a:schemeClr val="tx1"/>
              </a:solidFill>
              <a:effectLst/>
              <a:latin typeface="楷体_GB2312" panose="02010609030101010101" pitchFamily="49" charset="-122"/>
              <a:ea typeface="楷体_GB2312" panose="02010609030101010101" pitchFamily="49" charset="-122"/>
            </a:endParaRPr>
          </a:p>
          <a:p>
            <a:pPr algn="l" defTabSz="914400" eaLnBrk="0" fontAlgn="base" hangingPunct="0" indent="0" latinLnBrk="0" lvl="0" marL="0" marR="0" rtl="0">
              <a:lnSpc>
                <a:spcPct val="100000"/>
              </a:lnSpc>
              <a:spcBef>
                <a:spcPct val="0"/>
              </a:spcBef>
              <a:spcAft>
                <a:spcPct val="0"/>
              </a:spcAft>
              <a:buClrTx/>
              <a:buSzTx/>
              <a:buFontTx/>
              <a:buNone/>
            </a:pPr>
            <a:r>
              <a:rPr altLang="zh-CN" baseline="0" b="1" cap="none" dirty="0" sz="3600" i="0" kumimoji="0" lang="en-US" normalizeH="0" strike="noStrike" u="none" smtClean="0">
                <a:ln>
                  <a:noFill/>
                </a:ln>
                <a:solidFill>
                  <a:srgbClr val="000000"/>
                </a:solidFill>
                <a:effectLst/>
                <a:latin typeface="楷体_GB2312" panose="02010609030101010101" pitchFamily="49" charset="-122"/>
                <a:ea typeface="楷体_GB2312" panose="02010609030101010101" pitchFamily="49" charset="-122"/>
                <a:cs typeface="宋体" panose="02010600030101010101" pitchFamily="2" charset="-122"/>
              </a:rPr>
              <a:t>    </a:t>
            </a:r>
            <a:r>
              <a:rPr altLang="zh-CN" baseline="0" b="1" cap="none" dirty="0" sz="3600" i="0" kumimoji="0" lang="en-US" normalizeH="0" strike="noStrike" u="none" smtClean="0">
                <a:ln>
                  <a:noFill/>
                </a:ln>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altLang="en-US" baseline="0" b="1" cap="none" dirty="0" sz="3600" i="0" kumimoji="0" lang="zh-CN" normalizeH="0" strike="noStrike" u="none" smtClean="0">
                <a:ln>
                  <a:noFill/>
                </a:ln>
                <a:solidFill>
                  <a:srgbClr val="000000"/>
                </a:solidFill>
                <a:effectLst/>
                <a:latin typeface="宋体" panose="02010600030101010101" pitchFamily="2" charset="-122"/>
                <a:ea typeface="宋体" panose="02010600030101010101" pitchFamily="2" charset="-122"/>
                <a:cs typeface="宋体" panose="02010600030101010101" pitchFamily="2" charset="-122"/>
              </a:rPr>
              <a:t>河</a:t>
            </a:r>
            <a:r>
              <a:rPr baseline="0" b="1" cap="none" dirty="0" sz="3600" i="0" kumimoji="0" lang="zh-CN" normalizeH="0" strike="noStrike" u="none" smtClean="0">
                <a:ln>
                  <a:noFill/>
                </a:ln>
                <a:solidFill>
                  <a:srgbClr val="000000"/>
                </a:solidFill>
                <a:effectLst/>
                <a:latin typeface="楷体_GB2312" panose="02010609030101010101" pitchFamily="49" charset="-122"/>
                <a:ea typeface="楷体_GB2312" panose="02010609030101010101" pitchFamily="49" charset="-122"/>
                <a:cs typeface="宋体" panose="02010600030101010101" pitchFamily="2" charset="-122"/>
              </a:rPr>
              <a:t>南丽姐：老人家最爱转发这些链接，我说了，他们都不听的。</a:t>
            </a:r>
            <a:endParaRPr baseline="0" b="0" cap="none" dirty="0" sz="2000" i="0" kumimoji="0" lang="zh-CN" normalizeH="0" strike="noStrike" u="none" smtClean="0">
              <a:ln>
                <a:noFill/>
              </a:ln>
              <a:solidFill>
                <a:schemeClr val="tx1"/>
              </a:solidFill>
              <a:effectLst/>
              <a:latin typeface="楷体_GB2312" panose="02010609030101010101" pitchFamily="49" charset="-122"/>
              <a:ea typeface="楷体_GB2312" panose="02010609030101010101" pitchFamily="49" charset="-122"/>
            </a:endParaRPr>
          </a:p>
          <a:p>
            <a:pPr algn="l" defTabSz="914400" eaLnBrk="0" fontAlgn="base" hangingPunct="0" indent="0" latinLnBrk="0" lvl="0" marL="0" marR="0" rtl="0">
              <a:lnSpc>
                <a:spcPct val="100000"/>
              </a:lnSpc>
              <a:spcBef>
                <a:spcPct val="0"/>
              </a:spcBef>
              <a:spcAft>
                <a:spcPct val="0"/>
              </a:spcAft>
              <a:buClrTx/>
              <a:buSzTx/>
              <a:buFontTx/>
              <a:buNone/>
            </a:pPr>
            <a:r>
              <a:rPr altLang="zh-CN" baseline="0" b="1" cap="none" dirty="0" sz="3600" i="0" kumimoji="0" lang="en-US" normalizeH="0" strike="noStrike" u="none" smtClean="0">
                <a:ln>
                  <a:noFill/>
                </a:ln>
                <a:solidFill>
                  <a:srgbClr val="000000"/>
                </a:solidFill>
                <a:effectLst/>
                <a:latin typeface="楷体_GB2312" panose="02010609030101010101" pitchFamily="49" charset="-122"/>
                <a:ea typeface="楷体_GB2312" panose="02010609030101010101" pitchFamily="49" charset="-122"/>
                <a:cs typeface="宋体" panose="02010600030101010101" pitchFamily="2" charset="-122"/>
              </a:rPr>
              <a:t>    </a:t>
            </a:r>
            <a:r>
              <a:rPr altLang="zh-CN" baseline="0" b="1" cap="none" dirty="0" sz="3600" i="0" kumimoji="0" lang="en-US" normalizeH="0" strike="noStrike" u="none" smtClean="0">
                <a:ln>
                  <a:noFill/>
                </a:ln>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baseline="0" b="1" cap="none" dirty="0" sz="3600" i="0" kumimoji="0" lang="zh-CN" normalizeH="0" strike="noStrike" u="none" smtClean="0">
                <a:ln>
                  <a:noFill/>
                </a:ln>
                <a:solidFill>
                  <a:srgbClr val="000000"/>
                </a:solidFill>
                <a:effectLst/>
                <a:latin typeface="楷体_GB2312" panose="02010609030101010101" pitchFamily="49" charset="-122"/>
                <a:ea typeface="楷体_GB2312" panose="02010609030101010101" pitchFamily="49" charset="-122"/>
                <a:cs typeface="宋体" panose="02010600030101010101" pitchFamily="2" charset="-122"/>
              </a:rPr>
              <a:t>湖北小强：封杀谣言肯定是对的，初衷良好也需要方式正确。</a:t>
            </a:r>
            <a:endParaRPr baseline="0" b="0" cap="none" dirty="0" sz="2000" i="0" kumimoji="0" lang="zh-CN" normalizeH="0" strike="noStrike" u="none" smtClean="0">
              <a:ln>
                <a:noFill/>
              </a:ln>
              <a:solidFill>
                <a:schemeClr val="tx1"/>
              </a:solidFill>
              <a:effectLst/>
              <a:latin typeface="楷体_GB2312" panose="02010609030101010101" pitchFamily="49" charset="-122"/>
              <a:ea typeface="楷体_GB2312" panose="02010609030101010101" pitchFamily="49" charset="-122"/>
            </a:endParaRPr>
          </a:p>
          <a:p>
            <a:pPr algn="l" defTabSz="914400" eaLnBrk="0" fontAlgn="base" hangingPunct="0" indent="0" latinLnBrk="0" lvl="0" marL="0" marR="0" rtl="0">
              <a:lnSpc>
                <a:spcPct val="100000"/>
              </a:lnSpc>
              <a:spcBef>
                <a:spcPct val="0"/>
              </a:spcBef>
              <a:spcAft>
                <a:spcPct val="0"/>
              </a:spcAft>
              <a:buClrTx/>
              <a:buSzTx/>
              <a:buFontTx/>
              <a:buNone/>
            </a:pPr>
            <a:r>
              <a:rPr altLang="zh-CN" baseline="0" b="1" cap="none" dirty="0" sz="3600" i="0" kumimoji="0" lang="en-US" normalizeH="0" strike="noStrike" u="none" smtClean="0">
                <a:ln>
                  <a:noFill/>
                </a:ln>
                <a:solidFill>
                  <a:srgbClr val="000000"/>
                </a:solidFill>
                <a:effectLst/>
                <a:latin typeface="楷体_GB2312" panose="02010609030101010101" pitchFamily="49" charset="-122"/>
                <a:ea typeface="楷体_GB2312" panose="02010609030101010101" pitchFamily="49" charset="-122"/>
                <a:cs typeface="宋体" panose="02010600030101010101" pitchFamily="2" charset="-122"/>
              </a:rPr>
              <a:t>……</a:t>
            </a:r>
            <a:br>
              <a:rPr altLang="zh-CN" baseline="0" b="1" cap="none" dirty="0" sz="3600" i="0" kumimoji="0" lang="en-US" normalizeH="0" strike="noStrike" u="none" smtClean="0">
                <a:ln>
                  <a:noFill/>
                </a:ln>
                <a:solidFill>
                  <a:srgbClr val="000000"/>
                </a:solidFill>
                <a:effectLst/>
                <a:latin typeface="楷体_GB2312" panose="02010609030101010101" pitchFamily="49" charset="-122"/>
                <a:ea typeface="楷体_GB2312" panose="02010609030101010101" pitchFamily="49" charset="-122"/>
                <a:cs typeface="宋体" panose="02010600030101010101" pitchFamily="2" charset="-122"/>
              </a:rPr>
            </a:br>
            <a:br>
              <a:rPr altLang="zh-CN" baseline="0" b="1" cap="none" dirty="0" sz="3600" i="0" kumimoji="0" lang="en-US" normalizeH="0" strike="noStrike" u="none" smtClean="0">
                <a:ln>
                  <a:noFill/>
                </a:ln>
                <a:solidFill>
                  <a:srgbClr val="000000"/>
                </a:solidFill>
                <a:effectLst/>
                <a:latin typeface="Calibri" panose="020F0502020204030204"/>
                <a:ea typeface="宋体" panose="02010600030101010101" pitchFamily="2" charset="-122"/>
                <a:cs typeface="宋体" panose="02010600030101010101" pitchFamily="2" charset="-122"/>
              </a:rPr>
            </a:br>
            <a:r>
              <a:rPr altLang="zh-CN" baseline="0" b="1" cap="none" dirty="0" sz="3600" i="0" kumimoji="0" lang="en-US" normalizeH="0" strike="noStrike" u="none" smtClean="0">
                <a:ln>
                  <a:noFill/>
                </a:ln>
                <a:effectLst/>
                <a:latin typeface="Calibri" panose="020F0502020204030204"/>
                <a:ea typeface="宋体" panose="02010600030101010101" pitchFamily="2" charset="-122"/>
                <a:cs typeface="宋体" panose="02010600030101010101" pitchFamily="2" charset="-122"/>
              </a:rPr>
              <a:t>    </a:t>
            </a:r>
            <a:r>
              <a:rPr altLang="en-US" b="1" dirty="0" sz="2800" lang="zh-CN" smtClean="0">
                <a:latin typeface="Calibri" panose="020F0502020204030204"/>
                <a:ea typeface="宋体" panose="02010600030101010101" pitchFamily="2" charset="-122"/>
                <a:cs typeface="Times New Roman" panose="02020603050405020304" pitchFamily="18" charset="0"/>
              </a:rPr>
              <a:t>面对与疫情</a:t>
            </a:r>
            <a:r>
              <a:rPr altLang="en-US" baseline="0" b="1" cap="none" dirty="0" sz="2800" i="0" kumimoji="0" lang="zh-CN" normalizeH="0" strike="noStrike" u="none" smtClean="0">
                <a:ln>
                  <a:noFill/>
                </a:ln>
                <a:effectLst/>
                <a:latin typeface="Calibri" panose="020F0502020204030204"/>
                <a:ea typeface="宋体" panose="02010600030101010101" pitchFamily="2" charset="-122"/>
                <a:cs typeface="Times New Roman" panose="02020603050405020304" pitchFamily="18" charset="0"/>
              </a:rPr>
              <a:t>一起爆发的网络谣言，你的态度是什么？你的做法又是什么？请写</a:t>
            </a:r>
            <a:r>
              <a:rPr altLang="en-US" baseline="0" b="1" cap="none" dirty="0" sz="3600" i="0" kumimoji="0" lang="zh-CN" normalizeH="0" strike="noStrike" u="none" smtClean="0">
                <a:ln>
                  <a:noFill/>
                </a:ln>
                <a:effectLst/>
                <a:latin typeface="Calibri" panose="020F0502020204030204"/>
                <a:ea typeface="宋体" panose="02010600030101010101" pitchFamily="2" charset="-122"/>
                <a:cs typeface="Times New Roman" panose="02020603050405020304" pitchFamily="18" charset="0"/>
              </a:rPr>
              <a:t>一篇文章</a:t>
            </a:r>
            <a:r>
              <a:rPr altLang="en-US" baseline="0" b="1" cap="none" dirty="0" sz="2800" i="0" kumimoji="0" lang="zh-CN" normalizeH="0" strike="noStrike" u="none" smtClean="0">
                <a:ln>
                  <a:noFill/>
                </a:ln>
                <a:effectLst/>
                <a:latin typeface="Arial" panose="020B0604020202020204" pitchFamily="34" charset="0"/>
                <a:ea typeface="宋体" panose="02010600030101010101" pitchFamily="2" charset="-122"/>
              </a:rPr>
              <a:t> 。</a:t>
            </a:r>
            <a:endParaRPr altLang="en-US" baseline="0" b="1" cap="none" dirty="0" sz="5400" i="0" kumimoji="0" lang="zh-CN" normalizeH="0" strike="noStrike" u="none" smtClean="0">
              <a:ln>
                <a:noFill/>
              </a:ln>
              <a:effectLst/>
              <a:latin typeface="Arial" panose="020B0604020202020204" pitchFamily="34" charset="0"/>
              <a:ea typeface="宋体" panose="02010600030101010101" pitchFamily="2" charset="-122"/>
            </a:endParaRPr>
          </a:p>
        </p:txBody>
      </p:sp>
    </p:spTree>
  </p:cSld>
  <p:clrMapOvr>
    <a:masterClrMapping/>
  </p:clrMapOvr>
  <p:transition>
    <p:split orient="vert"/>
  </p:transition>
  <p:timing/>
</p:sld>
</file>

<file path=ppt/slides/slide22.xml><?xml version="1.0" encoding="utf-8"?>
<p:sld xmlns:a="http://schemas.openxmlformats.org/drawingml/2006/main" xmlns:r="http://schemas.openxmlformats.org/officeDocument/2006/relationships" xmlns:p="http://schemas.openxmlformats.org/presentationml/2006/main">
  <p:cSld>
    <p:bg>
      <p:bgPr>
        <a:blipFill>
          <a:blip xmlns:r="http://schemas.openxmlformats.org/officeDocument/2006/relationships" r:embed="rId1"/>
          <a:tile algn="tl" flip="none" sx="100000" sy="100000" tx="0" ty="0"/>
        </a:blipFill>
      </p:bgPr>
    </p:bg>
    <p:spTree>
      <p:nvGrpSpPr>
        <p:cNvPr id="60" name=""/>
        <p:cNvGrpSpPr/>
        <p:nvPr/>
      </p:nvGrpSpPr>
      <p:grpSpPr>
        <a:xfrm>
          <a:off x="0" y="0"/>
          <a:ext cx="0" cy="0"/>
          <a:chOff x="0" y="0"/>
          <a:chExt cx="0" cy="0"/>
        </a:xfrm>
      </p:grpSpPr>
      <p:sp>
        <p:nvSpPr>
          <p:cNvPr id="1048672" name="椭圆 3"/>
          <p:cNvSpPr/>
          <p:nvPr/>
        </p:nvSpPr>
        <p:spPr>
          <a:xfrm>
            <a:off x="3014658" y="357166"/>
            <a:ext cx="3486168" cy="1857388"/>
          </a:xfrm>
          <a:prstGeom prst="ellipse"/>
        </p:spPr>
        <p:style>
          <a:lnRef idx="2">
            <a:schemeClr val="accent1">
              <a:shade val="50000"/>
            </a:schemeClr>
          </a:lnRef>
          <a:fillRef idx="1">
            <a:schemeClr val="accent1"/>
          </a:fillRef>
          <a:effectRef idx="0">
            <a:schemeClr val="accent1"/>
          </a:effectRef>
          <a:fontRef idx="minor">
            <a:schemeClr val="lt1"/>
          </a:fontRef>
        </p:style>
        <p:txBody>
          <a:bodyPr anchor="ctr" rtlCol="0"/>
          <a:p>
            <a:pPr algn="ctr"/>
            <a:endParaRPr altLang="en-US" lang="zh-CN"/>
          </a:p>
        </p:txBody>
      </p:sp>
      <p:sp>
        <p:nvSpPr>
          <p:cNvPr id="1048673" name="矩形 2"/>
          <p:cNvSpPr/>
          <p:nvPr/>
        </p:nvSpPr>
        <p:spPr>
          <a:xfrm>
            <a:off x="3534395" y="714356"/>
            <a:ext cx="2011681" cy="1082040"/>
          </a:xfrm>
          <a:prstGeom prst="rect"/>
          <a:noFill/>
        </p:spPr>
        <p:txBody>
          <a:bodyPr bIns="45720" lIns="91440" rIns="91440" tIns="45720" wrap="none">
            <a:spAutoFit/>
          </a:bodyPr>
          <a:p>
            <a:pPr algn="ctr"/>
            <a:r>
              <a:rPr altLang="en-US" b="1" cap="none" dirty="0" sz="3600" lang="zh-CN" spc="0" smtClean="0">
                <a:ln w="1905"/>
                <a:effectLst>
                  <a:innerShdw blurRad="69850" dir="5400000" dist="43180">
                    <a:srgbClr val="000000">
                      <a:alpha val="65000"/>
                    </a:srgbClr>
                  </a:innerShdw>
                </a:effectLst>
              </a:rPr>
              <a:t>武汉疫情</a:t>
            </a:r>
            <a:endParaRPr altLang="zh-CN" b="1" cap="none" dirty="0" sz="3600" lang="en-US" spc="0" smtClean="0">
              <a:ln w="1905"/>
              <a:effectLst>
                <a:innerShdw blurRad="69850" dir="5400000" dist="43180">
                  <a:srgbClr val="000000">
                    <a:alpha val="65000"/>
                  </a:srgbClr>
                </a:innerShdw>
              </a:effectLst>
            </a:endParaRPr>
          </a:p>
          <a:p>
            <a:pPr algn="ctr"/>
            <a:r>
              <a:rPr altLang="en-US" b="1" cap="none" dirty="0" sz="3600" lang="zh-CN" spc="0" smtClean="0">
                <a:ln w="1905"/>
                <a:effectLst>
                  <a:innerShdw blurRad="69850" dir="5400000" dist="43180">
                    <a:srgbClr val="000000">
                      <a:alpha val="65000"/>
                    </a:srgbClr>
                  </a:innerShdw>
                </a:effectLst>
              </a:rPr>
              <a:t>谣言</a:t>
            </a:r>
            <a:endParaRPr altLang="en-US" b="1" cap="none" dirty="0" sz="3600" lang="zh-CN" spc="0">
              <a:ln w="1905"/>
              <a:effectLst>
                <a:innerShdw blurRad="69850" dir="5400000" dist="43180">
                  <a:srgbClr val="000000">
                    <a:alpha val="65000"/>
                  </a:srgbClr>
                </a:innerShdw>
              </a:effectLst>
            </a:endParaRPr>
          </a:p>
        </p:txBody>
      </p:sp>
      <p:sp>
        <p:nvSpPr>
          <p:cNvPr id="1048674" name="椭圆 5"/>
          <p:cNvSpPr/>
          <p:nvPr/>
        </p:nvSpPr>
        <p:spPr>
          <a:xfrm>
            <a:off x="2643174" y="3684598"/>
            <a:ext cx="3189827" cy="1601790"/>
          </a:xfrm>
          <a:prstGeom prst="ellipse"/>
        </p:spPr>
        <p:style>
          <a:lnRef idx="2">
            <a:schemeClr val="accent1">
              <a:shade val="50000"/>
            </a:schemeClr>
          </a:lnRef>
          <a:fillRef idx="1">
            <a:schemeClr val="accent1"/>
          </a:fillRef>
          <a:effectRef idx="0">
            <a:schemeClr val="accent1"/>
          </a:effectRef>
          <a:fontRef idx="minor">
            <a:schemeClr val="lt1"/>
          </a:fontRef>
        </p:style>
        <p:txBody>
          <a:bodyPr anchor="ctr" rtlCol="0"/>
          <a:p>
            <a:pPr algn="ctr"/>
            <a:endParaRPr altLang="en-US" lang="zh-CN"/>
          </a:p>
        </p:txBody>
      </p:sp>
      <p:sp>
        <p:nvSpPr>
          <p:cNvPr id="1048675" name="矩形 4"/>
          <p:cNvSpPr/>
          <p:nvPr/>
        </p:nvSpPr>
        <p:spPr>
          <a:xfrm>
            <a:off x="3143240" y="3997115"/>
            <a:ext cx="2011680" cy="586740"/>
          </a:xfrm>
          <a:prstGeom prst="rect"/>
          <a:noFill/>
        </p:spPr>
        <p:txBody>
          <a:bodyPr bIns="45720" lIns="91440" rIns="91440" tIns="45720" wrap="none">
            <a:spAutoFit/>
          </a:bodyPr>
          <a:p>
            <a:pPr algn="ctr"/>
            <a:r>
              <a:rPr altLang="en-US" b="1" cap="none" dirty="0" sz="3600" lang="zh-CN" spc="0" smtClean="0">
                <a:ln w="1905"/>
                <a:solidFill>
                  <a:srgbClr val="FF0000"/>
                </a:solidFill>
                <a:effectLst>
                  <a:innerShdw blurRad="69850" dir="5400000" dist="43180">
                    <a:srgbClr val="000000">
                      <a:alpha val="65000"/>
                    </a:srgbClr>
                  </a:innerShdw>
                </a:effectLst>
              </a:rPr>
              <a:t>典型争论</a:t>
            </a:r>
            <a:endParaRPr altLang="en-US" b="1" cap="none" dirty="0" sz="3600" lang="zh-CN" spc="0">
              <a:ln w="1905"/>
              <a:solidFill>
                <a:srgbClr val="FF0000"/>
              </a:solidFill>
              <a:effectLst>
                <a:innerShdw blurRad="69850" dir="5400000" dist="43180">
                  <a:srgbClr val="000000">
                    <a:alpha val="65000"/>
                  </a:srgbClr>
                </a:innerShdw>
              </a:effectLst>
            </a:endParaRPr>
          </a:p>
        </p:txBody>
      </p:sp>
      <p:sp>
        <p:nvSpPr>
          <p:cNvPr id="1048676" name="矩形 6"/>
          <p:cNvSpPr/>
          <p:nvPr/>
        </p:nvSpPr>
        <p:spPr>
          <a:xfrm>
            <a:off x="5037941" y="1142984"/>
            <a:ext cx="1034257" cy="769441"/>
          </a:xfrm>
          <a:prstGeom prst="rect"/>
          <a:noFill/>
        </p:spPr>
        <p:txBody>
          <a:bodyPr bIns="45720" lIns="91440" rIns="91440" tIns="45720" wrap="none">
            <a:spAutoFit/>
          </a:bodyPr>
          <a:p>
            <a:pPr algn="ctr"/>
            <a:r>
              <a:rPr altLang="zh-CN" b="1" cap="none" dirty="0" sz="4400" lang="en-US" spc="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r="5400000" dist="43180">
                    <a:srgbClr val="000000">
                      <a:alpha val="65000"/>
                    </a:srgbClr>
                  </a:innerShdw>
                </a:effectLst>
              </a:rPr>
              <a:t>4</a:t>
            </a:r>
            <a:r>
              <a:rPr altLang="en-US" b="1" cap="none" dirty="0" sz="4400" lang="zh-CN" spc="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r="5400000" dist="43180">
                    <a:srgbClr val="000000">
                      <a:alpha val="65000"/>
                    </a:srgbClr>
                  </a:innerShdw>
                </a:effectLst>
              </a:rPr>
              <a:t>个</a:t>
            </a:r>
            <a:endParaRPr altLang="en-US" b="1" cap="none" dirty="0" sz="4400" lang="zh-CN" spc="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r="5400000" dist="43180">
                  <a:srgbClr val="000000">
                    <a:alpha val="65000"/>
                  </a:srgbClr>
                </a:innerShdw>
              </a:effectLst>
            </a:endParaRPr>
          </a:p>
        </p:txBody>
      </p:sp>
      <p:sp>
        <p:nvSpPr>
          <p:cNvPr id="1048677" name="矩形 7"/>
          <p:cNvSpPr/>
          <p:nvPr/>
        </p:nvSpPr>
        <p:spPr>
          <a:xfrm>
            <a:off x="3929058" y="4588385"/>
            <a:ext cx="1034257" cy="769441"/>
          </a:xfrm>
          <a:prstGeom prst="rect"/>
          <a:noFill/>
        </p:spPr>
        <p:txBody>
          <a:bodyPr bIns="45720" lIns="91440" rIns="91440" tIns="45720" wrap="none">
            <a:spAutoFit/>
          </a:bodyPr>
          <a:p>
            <a:pPr algn="ctr"/>
            <a:r>
              <a:rPr altLang="zh-CN" b="1" cap="none" dirty="0" sz="4400" lang="en-US" spc="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r="5400000" dist="43180">
                    <a:srgbClr val="000000">
                      <a:alpha val="65000"/>
                    </a:srgbClr>
                  </a:innerShdw>
                </a:effectLst>
              </a:rPr>
              <a:t>5</a:t>
            </a:r>
            <a:r>
              <a:rPr altLang="en-US" b="1" cap="none" dirty="0" sz="4400" lang="zh-CN" spc="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r="5400000" dist="43180">
                    <a:srgbClr val="000000">
                      <a:alpha val="65000"/>
                    </a:srgbClr>
                  </a:innerShdw>
                </a:effectLst>
              </a:rPr>
              <a:t>个</a:t>
            </a:r>
            <a:endParaRPr altLang="en-US" b="1" cap="none" dirty="0" sz="4400" lang="zh-CN" spc="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r="5400000" dist="43180">
                  <a:srgbClr val="000000">
                    <a:alpha val="65000"/>
                  </a:srgbClr>
                </a:innerShdw>
              </a:effectLst>
            </a:endParaRPr>
          </a:p>
        </p:txBody>
      </p:sp>
      <p:sp>
        <p:nvSpPr>
          <p:cNvPr id="1048678" name="矩形 8"/>
          <p:cNvSpPr/>
          <p:nvPr/>
        </p:nvSpPr>
        <p:spPr>
          <a:xfrm>
            <a:off x="6572264" y="2143116"/>
            <a:ext cx="2180613" cy="586741"/>
          </a:xfrm>
          <a:prstGeom prst="rect"/>
          <a:noFill/>
          <a:ln w="82550" cmpd="dbl">
            <a:solidFill>
              <a:schemeClr val="tx1"/>
            </a:solidFill>
          </a:ln>
        </p:spPr>
        <p:txBody>
          <a:bodyPr bIns="45720" lIns="91440" rIns="91440" tIns="45720" wrap="square">
            <a:spAutoFit/>
          </a:bodyPr>
          <a:p>
            <a:pPr algn="ctr"/>
            <a:r>
              <a:rPr altLang="en-US" b="1" cap="none" dirty="0" sz="3600" lang="zh-CN" spc="0" smtClean="0">
                <a:ln w="1905"/>
                <a:effectLst>
                  <a:innerShdw blurRad="69850" dir="5400000" dist="43180">
                    <a:srgbClr val="000000">
                      <a:alpha val="65000"/>
                    </a:srgbClr>
                  </a:innerShdw>
                </a:effectLst>
              </a:rPr>
              <a:t>贵州敏敏</a:t>
            </a:r>
            <a:endParaRPr altLang="en-US" b="1" cap="none" dirty="0" sz="3600" lang="zh-CN" spc="0">
              <a:ln w="1905"/>
              <a:effectLst>
                <a:innerShdw blurRad="69850" dir="5400000" dist="43180">
                  <a:srgbClr val="000000">
                    <a:alpha val="65000"/>
                  </a:srgbClr>
                </a:innerShdw>
              </a:effectLst>
            </a:endParaRPr>
          </a:p>
        </p:txBody>
      </p:sp>
      <p:sp>
        <p:nvSpPr>
          <p:cNvPr id="1048679" name="矩形 9"/>
          <p:cNvSpPr/>
          <p:nvPr/>
        </p:nvSpPr>
        <p:spPr>
          <a:xfrm>
            <a:off x="6572264" y="3071810"/>
            <a:ext cx="2180613" cy="586741"/>
          </a:xfrm>
          <a:prstGeom prst="rect"/>
          <a:noFill/>
          <a:ln w="82550" cmpd="dbl">
            <a:solidFill>
              <a:schemeClr val="tx1"/>
            </a:solidFill>
          </a:ln>
        </p:spPr>
        <p:txBody>
          <a:bodyPr bIns="45720" lIns="91440" rIns="91440" tIns="45720" wrap="square">
            <a:spAutoFit/>
          </a:bodyPr>
          <a:p>
            <a:pPr algn="ctr"/>
            <a:r>
              <a:rPr altLang="en-US" b="1" dirty="0" sz="3600" lang="zh-CN" smtClean="0">
                <a:ln w="1905"/>
                <a:effectLst>
                  <a:innerShdw blurRad="69850" dir="5400000" dist="43180">
                    <a:srgbClr val="000000">
                      <a:alpha val="65000"/>
                    </a:srgbClr>
                  </a:innerShdw>
                </a:effectLst>
              </a:rPr>
              <a:t>河北锋哥</a:t>
            </a:r>
            <a:endParaRPr altLang="en-US" b="1" cap="none" dirty="0" sz="3600" lang="zh-CN" spc="0">
              <a:ln w="1905"/>
              <a:effectLst>
                <a:innerShdw blurRad="69850" dir="5400000" dist="43180">
                  <a:srgbClr val="000000">
                    <a:alpha val="65000"/>
                  </a:srgbClr>
                </a:innerShdw>
              </a:effectLst>
            </a:endParaRPr>
          </a:p>
        </p:txBody>
      </p:sp>
      <p:sp>
        <p:nvSpPr>
          <p:cNvPr id="1048680" name="矩形 10"/>
          <p:cNvSpPr/>
          <p:nvPr/>
        </p:nvSpPr>
        <p:spPr>
          <a:xfrm>
            <a:off x="6572264" y="3925677"/>
            <a:ext cx="2180613" cy="586740"/>
          </a:xfrm>
          <a:prstGeom prst="rect"/>
          <a:noFill/>
          <a:ln w="82550" cmpd="dbl">
            <a:solidFill>
              <a:schemeClr val="tx1"/>
            </a:solidFill>
          </a:ln>
        </p:spPr>
        <p:txBody>
          <a:bodyPr bIns="45720" lIns="91440" rIns="91440" tIns="45720" wrap="square">
            <a:spAutoFit/>
          </a:bodyPr>
          <a:p>
            <a:pPr algn="ctr"/>
            <a:r>
              <a:rPr altLang="en-US" b="1" dirty="0" sz="3600" lang="zh-CN" smtClean="0">
                <a:ln w="1905"/>
                <a:effectLst>
                  <a:innerShdw blurRad="69850" dir="5400000" dist="43180">
                    <a:srgbClr val="000000">
                      <a:alpha val="65000"/>
                    </a:srgbClr>
                  </a:innerShdw>
                </a:effectLst>
              </a:rPr>
              <a:t>重庆明亮</a:t>
            </a:r>
            <a:endParaRPr altLang="en-US" b="1" cap="none" dirty="0" sz="3600" lang="zh-CN" spc="0">
              <a:ln w="1905"/>
              <a:effectLst>
                <a:innerShdw blurRad="69850" dir="5400000" dist="43180">
                  <a:srgbClr val="000000">
                    <a:alpha val="65000"/>
                  </a:srgbClr>
                </a:innerShdw>
              </a:effectLst>
            </a:endParaRPr>
          </a:p>
        </p:txBody>
      </p:sp>
      <p:sp>
        <p:nvSpPr>
          <p:cNvPr id="1048681" name="矩形 11"/>
          <p:cNvSpPr/>
          <p:nvPr/>
        </p:nvSpPr>
        <p:spPr>
          <a:xfrm>
            <a:off x="6572264" y="4857760"/>
            <a:ext cx="2180613" cy="586740"/>
          </a:xfrm>
          <a:prstGeom prst="rect"/>
          <a:noFill/>
          <a:ln w="82550" cmpd="dbl">
            <a:solidFill>
              <a:schemeClr val="tx1"/>
            </a:solidFill>
          </a:ln>
        </p:spPr>
        <p:txBody>
          <a:bodyPr bIns="45720" lIns="91440" rIns="91440" tIns="45720" wrap="square">
            <a:spAutoFit/>
          </a:bodyPr>
          <a:p>
            <a:pPr algn="ctr"/>
            <a:r>
              <a:rPr altLang="en-US" b="1" dirty="0" sz="3600" lang="zh-CN" smtClean="0">
                <a:ln w="1905"/>
                <a:effectLst>
                  <a:innerShdw blurRad="69850" dir="5400000" dist="43180">
                    <a:srgbClr val="000000">
                      <a:alpha val="65000"/>
                    </a:srgbClr>
                  </a:innerShdw>
                </a:effectLst>
              </a:rPr>
              <a:t>河南丽姐</a:t>
            </a:r>
            <a:endParaRPr altLang="en-US" b="1" cap="none" dirty="0" sz="3600" lang="zh-CN" spc="0">
              <a:ln w="1905"/>
              <a:effectLst>
                <a:innerShdw blurRad="69850" dir="5400000" dist="43180">
                  <a:srgbClr val="000000">
                    <a:alpha val="65000"/>
                  </a:srgbClr>
                </a:innerShdw>
              </a:effectLst>
            </a:endParaRPr>
          </a:p>
        </p:txBody>
      </p:sp>
      <p:sp>
        <p:nvSpPr>
          <p:cNvPr id="1048682" name="矩形 12"/>
          <p:cNvSpPr/>
          <p:nvPr/>
        </p:nvSpPr>
        <p:spPr>
          <a:xfrm>
            <a:off x="6606229" y="5854503"/>
            <a:ext cx="2180613" cy="586741"/>
          </a:xfrm>
          <a:prstGeom prst="rect"/>
          <a:noFill/>
          <a:ln w="82550" cmpd="dbl">
            <a:solidFill>
              <a:schemeClr val="tx1"/>
            </a:solidFill>
          </a:ln>
        </p:spPr>
        <p:txBody>
          <a:bodyPr bIns="45720" lIns="91440" rIns="91440" tIns="45720" wrap="square">
            <a:spAutoFit/>
          </a:bodyPr>
          <a:p>
            <a:pPr algn="ctr"/>
            <a:r>
              <a:rPr altLang="en-US" b="1" cap="none" dirty="0" sz="3600" lang="zh-CN" spc="0" smtClean="0">
                <a:ln w="1905"/>
                <a:effectLst>
                  <a:innerShdw blurRad="69850" dir="5400000" dist="43180">
                    <a:srgbClr val="000000">
                      <a:alpha val="65000"/>
                    </a:srgbClr>
                  </a:innerShdw>
                </a:effectLst>
              </a:rPr>
              <a:t>湖北小强</a:t>
            </a:r>
            <a:endParaRPr altLang="en-US" b="1" cap="none" dirty="0" sz="3600" lang="zh-CN" spc="0">
              <a:ln w="1905"/>
              <a:effectLst>
                <a:innerShdw blurRad="69850" dir="5400000" dist="43180">
                  <a:srgbClr val="000000">
                    <a:alpha val="65000"/>
                  </a:srgbClr>
                </a:innerShdw>
              </a:effectLst>
            </a:endParaRPr>
          </a:p>
        </p:txBody>
      </p:sp>
      <p:sp>
        <p:nvSpPr>
          <p:cNvPr id="1048683" name="左大括号 13"/>
          <p:cNvSpPr/>
          <p:nvPr/>
        </p:nvSpPr>
        <p:spPr>
          <a:xfrm>
            <a:off x="5857884" y="2643182"/>
            <a:ext cx="714380" cy="3714776"/>
          </a:xfrm>
          <a:prstGeom prst="leftBrace"/>
          <a:ln w="88900" cmpd="sng">
            <a:solidFill>
              <a:schemeClr val="tx1"/>
            </a:solidFill>
          </a:ln>
        </p:spPr>
        <p:style>
          <a:lnRef idx="1">
            <a:schemeClr val="accent1"/>
          </a:lnRef>
          <a:fillRef idx="0">
            <a:schemeClr val="accent1"/>
          </a:fillRef>
          <a:effectRef idx="0">
            <a:schemeClr val="accent1"/>
          </a:effectRef>
          <a:fontRef idx="minor">
            <a:schemeClr val="tx1"/>
          </a:fontRef>
        </p:style>
        <p:txBody>
          <a:bodyPr anchor="ctr" rtlCol="0"/>
          <a:p>
            <a:pPr algn="ctr"/>
            <a:endParaRPr altLang="en-US" lang="zh-CN"/>
          </a:p>
        </p:txBody>
      </p:sp>
      <p:sp>
        <p:nvSpPr>
          <p:cNvPr id="1048684" name="椭圆 14"/>
          <p:cNvSpPr/>
          <p:nvPr/>
        </p:nvSpPr>
        <p:spPr>
          <a:xfrm>
            <a:off x="71406" y="1071546"/>
            <a:ext cx="1357322" cy="4286280"/>
          </a:xfrm>
          <a:prstGeom prst="ellipse"/>
        </p:spPr>
        <p:style>
          <a:lnRef idx="2">
            <a:schemeClr val="accent1">
              <a:shade val="50000"/>
            </a:schemeClr>
          </a:lnRef>
          <a:fillRef idx="1">
            <a:schemeClr val="accent1"/>
          </a:fillRef>
          <a:effectRef idx="0">
            <a:schemeClr val="accent1"/>
          </a:effectRef>
          <a:fontRef idx="minor">
            <a:schemeClr val="lt1"/>
          </a:fontRef>
        </p:style>
        <p:txBody>
          <a:bodyPr anchor="ctr" rtlCol="0"/>
          <a:p>
            <a:pPr algn="ctr"/>
            <a:endParaRPr altLang="en-US" lang="zh-CN"/>
          </a:p>
        </p:txBody>
      </p:sp>
      <p:sp>
        <p:nvSpPr>
          <p:cNvPr id="1048685" name="矩形 15"/>
          <p:cNvSpPr/>
          <p:nvPr/>
        </p:nvSpPr>
        <p:spPr>
          <a:xfrm>
            <a:off x="415697" y="1285860"/>
            <a:ext cx="741680" cy="3647440"/>
          </a:xfrm>
          <a:prstGeom prst="rect"/>
          <a:noFill/>
        </p:spPr>
        <p:txBody>
          <a:bodyPr bIns="45720" lIns="91440" rIns="91440" tIns="45720" vert="eaVert" wrap="none">
            <a:spAutoFit/>
          </a:bodyPr>
          <a:p>
            <a:pPr algn="ctr"/>
            <a:r>
              <a:rPr altLang="en-US" b="1" cap="none" dirty="0" sz="4000" lang="zh-CN" spc="0" smtClean="0">
                <a:ln w="1905"/>
                <a:effectLst>
                  <a:innerShdw blurRad="69850" dir="5400000" dist="43180">
                    <a:srgbClr val="000000">
                      <a:alpha val="65000"/>
                    </a:srgbClr>
                  </a:innerShdw>
                </a:effectLst>
              </a:rPr>
              <a:t>你的态度与做法</a:t>
            </a:r>
            <a:endParaRPr altLang="en-US" b="1" cap="none" dirty="0" sz="4000" lang="zh-CN" spc="0">
              <a:ln w="1905"/>
              <a:effectLst>
                <a:innerShdw blurRad="69850" dir="5400000" dist="43180">
                  <a:srgbClr val="000000">
                    <a:alpha val="65000"/>
                  </a:srgbClr>
                </a:innerShdw>
              </a:effectLst>
            </a:endParaRPr>
          </a:p>
        </p:txBody>
      </p:sp>
      <p:cxnSp>
        <p:nvCxnSpPr>
          <p:cNvPr id="3145741" name="直接箭头连接符 17"/>
          <p:cNvCxnSpPr>
            <a:cxnSpLocks/>
          </p:cNvCxnSpPr>
          <p:nvPr/>
        </p:nvCxnSpPr>
        <p:spPr>
          <a:xfrm rot="10800000" flipV="1">
            <a:off x="1428729" y="1928802"/>
            <a:ext cx="1785950" cy="928694"/>
          </a:xfrm>
          <a:prstGeom prst="straightConnector1"/>
          <a:ln w="133350">
            <a:solidFill>
              <a:srgbClr val="0070C0"/>
            </a:solidFill>
            <a:tailEnd type="arrow"/>
          </a:ln>
        </p:spPr>
        <p:style>
          <a:lnRef idx="1">
            <a:schemeClr val="accent1"/>
          </a:lnRef>
          <a:fillRef idx="0">
            <a:schemeClr val="accent1"/>
          </a:fillRef>
          <a:effectRef idx="0">
            <a:schemeClr val="accent1"/>
          </a:effectRef>
          <a:fontRef idx="minor">
            <a:schemeClr val="tx1"/>
          </a:fontRef>
        </p:style>
      </p:cxnSp>
      <p:cxnSp>
        <p:nvCxnSpPr>
          <p:cNvPr id="3145742" name="直接箭头连接符 18"/>
          <p:cNvCxnSpPr>
            <a:cxnSpLocks/>
            <a:stCxn id="1048674" idx="1"/>
          </p:cNvCxnSpPr>
          <p:nvPr/>
        </p:nvCxnSpPr>
        <p:spPr>
          <a:xfrm rot="16200000" flipV="1">
            <a:off x="1993477" y="2802338"/>
            <a:ext cx="561614" cy="1672060"/>
          </a:xfrm>
          <a:prstGeom prst="straightConnector1"/>
          <a:ln w="133350">
            <a:solidFill>
              <a:srgbClr val="0070C0"/>
            </a:solidFill>
            <a:tailEnd type="arrow"/>
          </a:ln>
        </p:spPr>
        <p:style>
          <a:lnRef idx="1">
            <a:schemeClr val="accent1"/>
          </a:lnRef>
          <a:fillRef idx="0">
            <a:schemeClr val="accent1"/>
          </a:fillRef>
          <a:effectRef idx="0">
            <a:schemeClr val="accent1"/>
          </a:effectRef>
          <a:fontRef idx="minor">
            <a:schemeClr val="tx1"/>
          </a:fontRef>
        </p:style>
      </p:cxnSp>
      <p:sp>
        <p:nvSpPr>
          <p:cNvPr id="1048686" name="矩形 21"/>
          <p:cNvSpPr/>
          <p:nvPr/>
        </p:nvSpPr>
        <p:spPr>
          <a:xfrm rot="-1740000">
            <a:off x="1738545" y="1635974"/>
            <a:ext cx="1198880" cy="650240"/>
          </a:xfrm>
          <a:prstGeom prst="rect"/>
          <a:noFill/>
        </p:spPr>
        <p:txBody>
          <a:bodyPr bIns="45720" lIns="91440" rIns="91440" tIns="45720" wrap="none">
            <a:spAutoFit/>
          </a:bodyPr>
          <a:p>
            <a:pPr algn="ctr"/>
            <a:r>
              <a:rPr altLang="en-US" b="1" dirty="0" sz="4000" lang="zh-CN" smtClean="0">
                <a:ln w="1905"/>
                <a:effectLst>
                  <a:innerShdw blurRad="69850" dir="5400000" dist="43180">
                    <a:srgbClr val="000000">
                      <a:alpha val="65000"/>
                    </a:srgbClr>
                  </a:innerShdw>
                </a:effectLst>
              </a:rPr>
              <a:t>现象</a:t>
            </a:r>
            <a:endParaRPr altLang="en-US" b="1" cap="none" dirty="0" sz="4000" lang="zh-CN" spc="0">
              <a:ln w="1905"/>
              <a:effectLst>
                <a:innerShdw blurRad="69850" dir="5400000" dist="43180">
                  <a:srgbClr val="000000">
                    <a:alpha val="65000"/>
                  </a:srgbClr>
                </a:innerShdw>
              </a:effectLst>
            </a:endParaRPr>
          </a:p>
        </p:txBody>
      </p:sp>
      <p:sp>
        <p:nvSpPr>
          <p:cNvPr id="1048687" name="矩形 22"/>
          <p:cNvSpPr/>
          <p:nvPr/>
        </p:nvSpPr>
        <p:spPr>
          <a:xfrm rot="1200000">
            <a:off x="2013250" y="3072544"/>
            <a:ext cx="1198880" cy="650242"/>
          </a:xfrm>
          <a:prstGeom prst="rect"/>
          <a:noFill/>
        </p:spPr>
        <p:txBody>
          <a:bodyPr bIns="45720" lIns="91440" rIns="91440" tIns="45720" wrap="none">
            <a:spAutoFit/>
          </a:bodyPr>
          <a:p>
            <a:pPr algn="ctr"/>
            <a:r>
              <a:rPr altLang="en-US" b="1" dirty="0" sz="4000" lang="zh-CN" smtClean="0">
                <a:ln w="1905"/>
                <a:effectLst>
                  <a:innerShdw blurRad="69850" dir="5400000" dist="43180">
                    <a:srgbClr val="000000">
                      <a:alpha val="65000"/>
                    </a:srgbClr>
                  </a:innerShdw>
                </a:effectLst>
              </a:rPr>
              <a:t>分析</a:t>
            </a:r>
            <a:endParaRPr altLang="en-US" b="1" cap="none" dirty="0" sz="4000" lang="zh-CN" spc="0">
              <a:ln w="1905"/>
              <a:effectLst>
                <a:innerShdw blurRad="69850" dir="5400000" dist="43180">
                  <a:srgbClr val="000000">
                    <a:alpha val="65000"/>
                  </a:srgbClr>
                </a:innerShdw>
              </a:effectLst>
            </a:endParaRPr>
          </a:p>
        </p:txBody>
      </p:sp>
    </p:spTree>
  </p:cSld>
  <p:clrMapOvr>
    <a:masterClrMapping/>
  </p:clrMapOvr>
  <p:transition>
    <p:diamond/>
  </p:transition>
  <p:timing/>
</p:sld>
</file>

<file path=ppt/slides/slide23.xml><?xml version="1.0" encoding="utf-8"?>
<p:sld xmlns:a="http://schemas.openxmlformats.org/drawingml/2006/main" xmlns:r="http://schemas.openxmlformats.org/officeDocument/2006/relationships" xmlns:p="http://schemas.openxmlformats.org/presentationml/2006/main">
  <p:cSld>
    <p:bg>
      <p:bgPr>
        <a:blipFill>
          <a:blip xmlns:r="http://schemas.openxmlformats.org/officeDocument/2006/relationships" r:embed="rId1"/>
          <a:tile algn="tl" flip="none" sx="100000" sy="100000" tx="0" ty="0"/>
        </a:blipFill>
      </p:bgPr>
    </p:bg>
    <p:spTree>
      <p:nvGrpSpPr>
        <p:cNvPr id="61" name=""/>
        <p:cNvGrpSpPr/>
        <p:nvPr/>
      </p:nvGrpSpPr>
      <p:grpSpPr>
        <a:xfrm>
          <a:off x="0" y="0"/>
          <a:ext cx="0" cy="0"/>
          <a:chOff x="0" y="0"/>
          <a:chExt cx="0" cy="0"/>
        </a:xfrm>
      </p:grpSpPr>
      <p:sp>
        <p:nvSpPr>
          <p:cNvPr id="1048688" name="矩形 1"/>
          <p:cNvSpPr/>
          <p:nvPr/>
        </p:nvSpPr>
        <p:spPr>
          <a:xfrm>
            <a:off x="1643042" y="71414"/>
            <a:ext cx="4857784" cy="751840"/>
          </a:xfrm>
          <a:prstGeom prst="rect"/>
          <a:noFill/>
          <a:ln w="63500" cmpd="thinThick">
            <a:solidFill>
              <a:schemeClr val="tx1"/>
            </a:solidFill>
          </a:ln>
        </p:spPr>
        <p:txBody>
          <a:bodyPr bIns="45720" lIns="91440" rIns="91440" tIns="45720" wrap="square">
            <a:spAutoFit/>
          </a:bodyPr>
          <a:p>
            <a:pPr algn="ctr"/>
            <a:r>
              <a:rPr altLang="en-US" b="1" cap="none" dirty="0" sz="4800" lang="zh-CN" spc="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r="5400000" dist="43180">
                    <a:srgbClr val="000000">
                      <a:alpha val="65000"/>
                    </a:srgbClr>
                  </a:innerShdw>
                </a:effectLst>
              </a:rPr>
              <a:t>参考标题或观点</a:t>
            </a:r>
            <a:endParaRPr altLang="en-US" b="1" cap="none" dirty="0" sz="4800" lang="zh-CN" spc="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r="5400000" dist="43180">
                  <a:srgbClr val="000000">
                    <a:alpha val="65000"/>
                  </a:srgbClr>
                </a:innerShdw>
              </a:effectLst>
            </a:endParaRPr>
          </a:p>
        </p:txBody>
      </p:sp>
      <p:sp>
        <p:nvSpPr>
          <p:cNvPr id="1048689" name="Rectangle 1"/>
          <p:cNvSpPr>
            <a:spLocks noChangeArrowheads="1"/>
          </p:cNvSpPr>
          <p:nvPr/>
        </p:nvSpPr>
        <p:spPr bwMode="auto">
          <a:xfrm>
            <a:off x="571504" y="1166148"/>
            <a:ext cx="8429652" cy="5120641"/>
          </a:xfrm>
          <a:prstGeom prst="rect"/>
          <a:noFill/>
          <a:ln w="9525">
            <a:noFill/>
            <a:miter lim="800000"/>
          </a:ln>
          <a:effectLst/>
        </p:spPr>
        <p:txBody>
          <a:bodyPr anchor="ctr" anchorCtr="0" bIns="45720" compatLnSpc="1" lIns="91440" numCol="1" rIns="91440" tIns="45720" vert="horz" wrap="square">
            <a:spAutoFit/>
          </a:bodyPr>
          <a:p>
            <a:pPr algn="l" defTabSz="914400" eaLnBrk="1" fontAlgn="base" hangingPunct="1" indent="0" latinLnBrk="0" lvl="0" marL="0" marR="0" rtl="0">
              <a:lnSpc>
                <a:spcPct val="100000"/>
              </a:lnSpc>
              <a:spcBef>
                <a:spcPct val="0"/>
              </a:spcBef>
              <a:spcAft>
                <a:spcPct val="0"/>
              </a:spcAft>
              <a:buClrTx/>
              <a:buSzTx/>
              <a:buFontTx/>
              <a:buNone/>
            </a:pPr>
            <a:r>
              <a:rPr altLang="zh-CN" baseline="0" b="1" cap="none" dirty="0" sz="2800" i="0" kumimoji="0" lang="en-US" normalizeH="0" strike="noStrike" u="none" smtClean="0">
                <a:ln>
                  <a:noFill/>
                </a:ln>
                <a:solidFill>
                  <a:srgbClr val="000000"/>
                </a:solidFill>
                <a:effectLst/>
                <a:latin typeface="Calibri" panose="020F0502020204030204"/>
                <a:ea typeface="宋体" panose="02010600030101010101" pitchFamily="2" charset="-122"/>
                <a:cs typeface="宋体" panose="02010600030101010101" pitchFamily="2" charset="-122"/>
              </a:rPr>
              <a:t>1.</a:t>
            </a:r>
            <a:r>
              <a:rPr altLang="zh-CN" baseline="0" b="1" cap="none" dirty="0" sz="2800" i="0" kumimoji="0" lang="zh-CN" normalizeH="0" strike="noStrike" u="none" smtClean="0">
                <a:ln>
                  <a:noFill/>
                </a:ln>
                <a:solidFill>
                  <a:srgbClr val="000000"/>
                </a:solidFill>
                <a:effectLst/>
                <a:latin typeface="Calibri" panose="020F0502020204030204"/>
                <a:ea typeface="宋体" panose="02010600030101010101" pitchFamily="2" charset="-122"/>
                <a:cs typeface="宋体" panose="02010600030101010101" pitchFamily="2" charset="-122"/>
              </a:rPr>
              <a:t>《</a:t>
            </a:r>
            <a:r>
              <a:rPr baseline="0" b="1" cap="none" dirty="0" sz="2800" i="0" kumimoji="0" lang="zh-CN" normalizeH="0" strike="noStrike" u="none" smtClean="0">
                <a:ln>
                  <a:noFill/>
                </a:ln>
                <a:solidFill>
                  <a:srgbClr val="000000"/>
                </a:solidFill>
                <a:effectLst/>
                <a:latin typeface="Calibri" panose="020F0502020204030204"/>
                <a:ea typeface="宋体" panose="02010600030101010101" pitchFamily="2" charset="-122"/>
                <a:cs typeface="宋体" panose="02010600030101010101" pitchFamily="2" charset="-122"/>
              </a:rPr>
              <a:t>对谣言坚决说</a:t>
            </a:r>
            <a:r>
              <a:rPr altLang="en-US" baseline="0" b="1" cap="none" dirty="0" sz="2800" i="0" kumimoji="0" lang="zh-CN" normalizeH="0" strike="noStrike" u="none" smtClean="0">
                <a:ln>
                  <a:noFill/>
                </a:ln>
                <a:solidFill>
                  <a:srgbClr val="000000"/>
                </a:solidFill>
                <a:effectLst/>
                <a:latin typeface="Calibri" panose="020F0502020204030204"/>
                <a:ea typeface="宋体" panose="02010600030101010101" pitchFamily="2" charset="-122"/>
                <a:cs typeface="宋体" panose="02010600030101010101" pitchFamily="2" charset="-122"/>
              </a:rPr>
              <a:t>“不”</a:t>
            </a:r>
            <a:r>
              <a:rPr altLang="zh-CN" baseline="0" b="1" cap="none" dirty="0" sz="2800" i="0" kumimoji="0" lang="en-US" normalizeH="0" strike="noStrike" u="none" smtClean="0">
                <a:ln>
                  <a:noFill/>
                </a:ln>
                <a:solidFill>
                  <a:srgbClr val="000000"/>
                </a:solidFill>
                <a:effectLst/>
                <a:latin typeface="Calibri" panose="020F0502020204030204"/>
                <a:ea typeface="宋体" panose="02010600030101010101" pitchFamily="2" charset="-122"/>
                <a:cs typeface="宋体" panose="02010600030101010101" pitchFamily="2" charset="-122"/>
              </a:rPr>
              <a:t>》</a:t>
            </a:r>
            <a:endParaRPr altLang="zh-CN" baseline="0" b="0" cap="none" dirty="0" sz="1600" i="0" kumimoji="0" lang="en-US" normalizeH="0" strike="noStrike" u="none" smtClean="0">
              <a:ln>
                <a:noFill/>
              </a:ln>
              <a:solidFill>
                <a:schemeClr val="tx1"/>
              </a:solidFill>
              <a:effectLst/>
              <a:latin typeface="Arial" panose="020B0604020202020204" pitchFamily="34" charset="0"/>
              <a:ea typeface="宋体" panose="02010600030101010101" pitchFamily="2" charset="-122"/>
            </a:endParaRPr>
          </a:p>
          <a:p>
            <a:pPr algn="l" defTabSz="914400" eaLnBrk="0" fontAlgn="base" hangingPunct="0" indent="0" latinLnBrk="0" lvl="0" marL="0" marR="0" rtl="0">
              <a:lnSpc>
                <a:spcPct val="100000"/>
              </a:lnSpc>
              <a:spcBef>
                <a:spcPct val="0"/>
              </a:spcBef>
              <a:spcAft>
                <a:spcPct val="0"/>
              </a:spcAft>
              <a:buClrTx/>
              <a:buSzTx/>
              <a:buFontTx/>
              <a:buNone/>
            </a:pPr>
            <a:r>
              <a:rPr altLang="zh-CN" baseline="0" b="1" cap="none" dirty="0" sz="2800" i="0" kumimoji="0" lang="en-US" normalizeH="0" strike="noStrike" u="none" smtClean="0">
                <a:ln>
                  <a:noFill/>
                </a:ln>
                <a:solidFill>
                  <a:srgbClr val="000000"/>
                </a:solidFill>
                <a:effectLst/>
                <a:latin typeface="Calibri" panose="020F0502020204030204"/>
                <a:ea typeface="宋体" panose="02010600030101010101" pitchFamily="2" charset="-122"/>
                <a:cs typeface="宋体" panose="02010600030101010101" pitchFamily="2" charset="-122"/>
              </a:rPr>
              <a:t>2.《</a:t>
            </a:r>
            <a:r>
              <a:rPr altLang="en-US" baseline="0" b="1" cap="none" dirty="0" sz="2800" i="0" kumimoji="0" lang="zh-CN" normalizeH="0" strike="noStrike" u="none" smtClean="0">
                <a:ln>
                  <a:noFill/>
                </a:ln>
                <a:solidFill>
                  <a:srgbClr val="000000"/>
                </a:solidFill>
                <a:effectLst/>
                <a:latin typeface="Calibri" panose="020F0502020204030204"/>
                <a:ea typeface="宋体" panose="02010600030101010101" pitchFamily="2" charset="-122"/>
                <a:cs typeface="宋体" panose="02010600030101010101" pitchFamily="2" charset="-122"/>
              </a:rPr>
              <a:t>铲除谣言孳生的土壤</a:t>
            </a:r>
            <a:r>
              <a:rPr altLang="zh-CN" baseline="0" b="1" cap="none" dirty="0" sz="2800" i="0" kumimoji="0" lang="en-US" normalizeH="0" strike="noStrike" u="none" smtClean="0">
                <a:ln>
                  <a:noFill/>
                </a:ln>
                <a:solidFill>
                  <a:srgbClr val="000000"/>
                </a:solidFill>
                <a:effectLst/>
                <a:latin typeface="Calibri" panose="020F0502020204030204"/>
                <a:ea typeface="宋体" panose="02010600030101010101" pitchFamily="2" charset="-122"/>
                <a:cs typeface="宋体" panose="02010600030101010101" pitchFamily="2" charset="-122"/>
              </a:rPr>
              <a:t>》</a:t>
            </a:r>
            <a:endParaRPr altLang="zh-CN" baseline="0" b="0" cap="none" dirty="0" sz="1600" i="0" kumimoji="0" lang="en-US" normalizeH="0" strike="noStrike" u="none" smtClean="0">
              <a:ln>
                <a:noFill/>
              </a:ln>
              <a:solidFill>
                <a:schemeClr val="tx1"/>
              </a:solidFill>
              <a:effectLst/>
              <a:latin typeface="Arial" panose="020B0604020202020204" pitchFamily="34" charset="0"/>
              <a:ea typeface="宋体" panose="02010600030101010101" pitchFamily="2" charset="-122"/>
            </a:endParaRPr>
          </a:p>
          <a:p>
            <a:pPr algn="l" defTabSz="914400" eaLnBrk="0" fontAlgn="base" hangingPunct="0" indent="0" latinLnBrk="0" lvl="0" marL="0" marR="0" rtl="0">
              <a:lnSpc>
                <a:spcPct val="100000"/>
              </a:lnSpc>
              <a:spcBef>
                <a:spcPct val="0"/>
              </a:spcBef>
              <a:spcAft>
                <a:spcPct val="0"/>
              </a:spcAft>
              <a:buClrTx/>
              <a:buSzTx/>
              <a:buFontTx/>
              <a:buNone/>
            </a:pPr>
            <a:r>
              <a:rPr altLang="zh-CN" baseline="0" b="1" cap="none" dirty="0" sz="2800" i="0" kumimoji="0" lang="en-US" normalizeH="0" strike="noStrike" u="none" smtClean="0">
                <a:ln>
                  <a:noFill/>
                </a:ln>
                <a:solidFill>
                  <a:srgbClr val="000000"/>
                </a:solidFill>
                <a:effectLst/>
                <a:latin typeface="Calibri" panose="020F0502020204030204"/>
                <a:ea typeface="宋体" panose="02010600030101010101" pitchFamily="2" charset="-122"/>
                <a:cs typeface="宋体" panose="02010600030101010101" pitchFamily="2" charset="-122"/>
              </a:rPr>
              <a:t>3.《</a:t>
            </a:r>
            <a:r>
              <a:rPr altLang="en-US" baseline="0" b="1" cap="none" dirty="0" sz="2800" i="0" kumimoji="0" lang="zh-CN" normalizeH="0" strike="noStrike" u="none" smtClean="0">
                <a:ln>
                  <a:noFill/>
                </a:ln>
                <a:solidFill>
                  <a:srgbClr val="000000"/>
                </a:solidFill>
                <a:effectLst/>
                <a:latin typeface="Calibri" panose="020F0502020204030204"/>
                <a:ea typeface="宋体" panose="02010600030101010101" pitchFamily="2" charset="-122"/>
                <a:cs typeface="宋体" panose="02010600030101010101" pitchFamily="2" charset="-122"/>
              </a:rPr>
              <a:t>除谣言，科学是利器</a:t>
            </a:r>
            <a:r>
              <a:rPr altLang="zh-CN" baseline="0" b="1" cap="none" dirty="0" sz="2800" i="0" kumimoji="0" lang="en-US" normalizeH="0" strike="noStrike" u="none" smtClean="0">
                <a:ln>
                  <a:noFill/>
                </a:ln>
                <a:solidFill>
                  <a:srgbClr val="000000"/>
                </a:solidFill>
                <a:effectLst/>
                <a:latin typeface="Calibri" panose="020F0502020204030204"/>
                <a:ea typeface="宋体" panose="02010600030101010101" pitchFamily="2" charset="-122"/>
                <a:cs typeface="宋体" panose="02010600030101010101" pitchFamily="2" charset="-122"/>
              </a:rPr>
              <a:t>》</a:t>
            </a:r>
            <a:endParaRPr altLang="zh-CN" baseline="0" b="0" cap="none" dirty="0" sz="1600" i="0" kumimoji="0" lang="en-US" normalizeH="0" strike="noStrike" u="none" smtClean="0">
              <a:ln>
                <a:noFill/>
              </a:ln>
              <a:solidFill>
                <a:schemeClr val="tx1"/>
              </a:solidFill>
              <a:effectLst/>
              <a:latin typeface="Arial" panose="020B0604020202020204" pitchFamily="34" charset="0"/>
              <a:ea typeface="宋体" panose="02010600030101010101" pitchFamily="2" charset="-122"/>
            </a:endParaRPr>
          </a:p>
          <a:p>
            <a:pPr algn="l" defTabSz="914400" eaLnBrk="0" fontAlgn="base" hangingPunct="0" indent="0" latinLnBrk="0" lvl="0" marL="0" marR="0" rtl="0">
              <a:lnSpc>
                <a:spcPct val="100000"/>
              </a:lnSpc>
              <a:spcBef>
                <a:spcPct val="0"/>
              </a:spcBef>
              <a:spcAft>
                <a:spcPct val="0"/>
              </a:spcAft>
              <a:buClrTx/>
              <a:buSzTx/>
              <a:buFontTx/>
              <a:buNone/>
            </a:pPr>
            <a:r>
              <a:rPr altLang="zh-CN" baseline="0" b="1" cap="none" dirty="0" sz="2800" i="0" kumimoji="0" lang="en-US" normalizeH="0" strike="noStrike" u="none" smtClean="0">
                <a:ln>
                  <a:noFill/>
                </a:ln>
                <a:solidFill>
                  <a:srgbClr val="000000"/>
                </a:solidFill>
                <a:effectLst/>
                <a:latin typeface="Calibri" panose="020F0502020204030204"/>
                <a:ea typeface="宋体" panose="02010600030101010101" pitchFamily="2" charset="-122"/>
                <a:cs typeface="宋体" panose="02010600030101010101" pitchFamily="2" charset="-122"/>
              </a:rPr>
              <a:t>4.《</a:t>
            </a:r>
            <a:r>
              <a:rPr altLang="en-US" baseline="0" b="1" cap="none" dirty="0" sz="2800" i="0" kumimoji="0" lang="zh-CN" normalizeH="0" strike="noStrike" u="none" smtClean="0">
                <a:ln>
                  <a:noFill/>
                </a:ln>
                <a:solidFill>
                  <a:srgbClr val="000000"/>
                </a:solidFill>
                <a:effectLst/>
                <a:latin typeface="Calibri" panose="020F0502020204030204"/>
                <a:ea typeface="宋体" panose="02010600030101010101" pitchFamily="2" charset="-122"/>
                <a:cs typeface="宋体" panose="02010600030101010101" pitchFamily="2" charset="-122"/>
              </a:rPr>
              <a:t>谎言只会被真相拆穿</a:t>
            </a:r>
            <a:r>
              <a:rPr altLang="zh-CN" baseline="0" b="1" cap="none" dirty="0" sz="2800" i="0" kumimoji="0" lang="en-US" normalizeH="0" strike="noStrike" u="none" smtClean="0">
                <a:ln>
                  <a:noFill/>
                </a:ln>
                <a:solidFill>
                  <a:srgbClr val="000000"/>
                </a:solidFill>
                <a:effectLst/>
                <a:latin typeface="Calibri" panose="020F0502020204030204"/>
                <a:ea typeface="宋体" panose="02010600030101010101" pitchFamily="2" charset="-122"/>
                <a:cs typeface="宋体" panose="02010600030101010101" pitchFamily="2" charset="-122"/>
              </a:rPr>
              <a:t>》</a:t>
            </a:r>
            <a:endParaRPr altLang="zh-CN" baseline="0" b="0" cap="none" dirty="0" sz="1600" i="0" kumimoji="0" lang="en-US" normalizeH="0" strike="noStrike" u="none" smtClean="0">
              <a:ln>
                <a:noFill/>
              </a:ln>
              <a:solidFill>
                <a:schemeClr val="tx1"/>
              </a:solidFill>
              <a:effectLst/>
              <a:latin typeface="Arial" panose="020B0604020202020204" pitchFamily="34" charset="0"/>
              <a:ea typeface="宋体" panose="02010600030101010101" pitchFamily="2" charset="-122"/>
            </a:endParaRPr>
          </a:p>
          <a:p>
            <a:pPr algn="l" defTabSz="914400" eaLnBrk="0" fontAlgn="base" hangingPunct="0" indent="0" latinLnBrk="0" lvl="0" marL="0" marR="0" rtl="0">
              <a:lnSpc>
                <a:spcPct val="100000"/>
              </a:lnSpc>
              <a:spcBef>
                <a:spcPct val="0"/>
              </a:spcBef>
              <a:spcAft>
                <a:spcPct val="0"/>
              </a:spcAft>
              <a:buClrTx/>
              <a:buSzTx/>
              <a:buFontTx/>
              <a:buNone/>
            </a:pPr>
            <a:r>
              <a:rPr altLang="zh-CN" baseline="0" b="1" cap="none" dirty="0" sz="2800" i="0" kumimoji="0" lang="en-US" normalizeH="0" strike="noStrike" u="none" smtClean="0">
                <a:ln>
                  <a:noFill/>
                </a:ln>
                <a:solidFill>
                  <a:srgbClr val="000000"/>
                </a:solidFill>
                <a:effectLst/>
                <a:latin typeface="Calibri" panose="020F0502020204030204"/>
                <a:ea typeface="宋体" panose="02010600030101010101" pitchFamily="2" charset="-122"/>
                <a:cs typeface="宋体" panose="02010600030101010101" pitchFamily="2" charset="-122"/>
              </a:rPr>
              <a:t>5.《</a:t>
            </a:r>
            <a:r>
              <a:rPr altLang="en-US" baseline="0" b="1" cap="none" dirty="0" sz="2800" i="0" kumimoji="0" lang="zh-CN" normalizeH="0" strike="noStrike" u="none" smtClean="0">
                <a:ln>
                  <a:noFill/>
                </a:ln>
                <a:solidFill>
                  <a:srgbClr val="000000"/>
                </a:solidFill>
                <a:effectLst/>
                <a:latin typeface="Calibri" panose="020F0502020204030204"/>
                <a:ea typeface="宋体" panose="02010600030101010101" pitchFamily="2" charset="-122"/>
                <a:cs typeface="宋体" panose="02010600030101010101" pitchFamily="2" charset="-122"/>
              </a:rPr>
              <a:t>打好谣言“病毒”的阻击战</a:t>
            </a:r>
            <a:r>
              <a:rPr altLang="zh-CN" baseline="0" b="1" cap="none" dirty="0" sz="2800" i="0" kumimoji="0" lang="en-US" normalizeH="0" strike="noStrike" u="none" smtClean="0">
                <a:ln>
                  <a:noFill/>
                </a:ln>
                <a:solidFill>
                  <a:srgbClr val="000000"/>
                </a:solidFill>
                <a:effectLst/>
                <a:latin typeface="Calibri" panose="020F0502020204030204"/>
                <a:ea typeface="宋体" panose="02010600030101010101" pitchFamily="2" charset="-122"/>
                <a:cs typeface="宋体" panose="02010600030101010101" pitchFamily="2" charset="-122"/>
              </a:rPr>
              <a:t>》</a:t>
            </a:r>
            <a:endParaRPr altLang="zh-CN" baseline="0" b="0" cap="none" dirty="0" sz="1600" i="0" kumimoji="0" lang="en-US" normalizeH="0" strike="noStrike" u="none" smtClean="0">
              <a:ln>
                <a:noFill/>
              </a:ln>
              <a:solidFill>
                <a:schemeClr val="tx1"/>
              </a:solidFill>
              <a:effectLst/>
              <a:latin typeface="Arial" panose="020B0604020202020204" pitchFamily="34" charset="0"/>
              <a:ea typeface="宋体" panose="02010600030101010101" pitchFamily="2" charset="-122"/>
            </a:endParaRPr>
          </a:p>
          <a:p>
            <a:pPr algn="l" defTabSz="914400" eaLnBrk="0" fontAlgn="base" hangingPunct="0" indent="0" latinLnBrk="0" lvl="0" marL="0" marR="0" rtl="0">
              <a:lnSpc>
                <a:spcPct val="100000"/>
              </a:lnSpc>
              <a:spcBef>
                <a:spcPct val="0"/>
              </a:spcBef>
              <a:spcAft>
                <a:spcPct val="0"/>
              </a:spcAft>
              <a:buClrTx/>
              <a:buSzTx/>
              <a:buFontTx/>
              <a:buNone/>
            </a:pPr>
            <a:r>
              <a:rPr altLang="zh-CN" baseline="0" b="1" cap="none" dirty="0" sz="2800" i="0" kumimoji="0" lang="en-US" normalizeH="0" strike="noStrike" u="none" smtClean="0">
                <a:ln>
                  <a:noFill/>
                </a:ln>
                <a:solidFill>
                  <a:srgbClr val="000000"/>
                </a:solidFill>
                <a:effectLst/>
                <a:latin typeface="Calibri" panose="020F0502020204030204"/>
                <a:ea typeface="宋体" panose="02010600030101010101" pitchFamily="2" charset="-122"/>
                <a:cs typeface="宋体" panose="02010600030101010101" pitchFamily="2" charset="-122"/>
              </a:rPr>
              <a:t>6.《</a:t>
            </a:r>
            <a:r>
              <a:rPr altLang="en-US" baseline="0" b="1" cap="none" dirty="0" sz="2800" i="0" kumimoji="0" lang="zh-CN" normalizeH="0" strike="noStrike" u="none" smtClean="0">
                <a:ln>
                  <a:noFill/>
                </a:ln>
                <a:solidFill>
                  <a:srgbClr val="000000"/>
                </a:solidFill>
                <a:effectLst/>
                <a:latin typeface="Calibri" panose="020F0502020204030204"/>
                <a:ea typeface="宋体" panose="02010600030101010101" pitchFamily="2" charset="-122"/>
                <a:cs typeface="宋体" panose="02010600030101010101" pitchFamily="2" charset="-122"/>
              </a:rPr>
              <a:t>疫情有毒，网络谣言更有毒！</a:t>
            </a:r>
            <a:r>
              <a:rPr altLang="zh-CN" baseline="0" b="1" cap="none" dirty="0" sz="2800" i="0" kumimoji="0" lang="en-US" normalizeH="0" strike="noStrike" u="none" smtClean="0">
                <a:ln>
                  <a:noFill/>
                </a:ln>
                <a:solidFill>
                  <a:srgbClr val="000000"/>
                </a:solidFill>
                <a:effectLst/>
                <a:latin typeface="Calibri" panose="020F0502020204030204"/>
                <a:ea typeface="宋体" panose="02010600030101010101" pitchFamily="2" charset="-122"/>
                <a:cs typeface="宋体" panose="02010600030101010101" pitchFamily="2" charset="-122"/>
              </a:rPr>
              <a:t>》</a:t>
            </a:r>
            <a:endParaRPr altLang="zh-CN" baseline="0" b="0" cap="none" dirty="0" sz="1600" i="0" kumimoji="0" lang="en-US" normalizeH="0" strike="noStrike" u="none" smtClean="0">
              <a:ln>
                <a:noFill/>
              </a:ln>
              <a:solidFill>
                <a:schemeClr val="tx1"/>
              </a:solidFill>
              <a:effectLst/>
              <a:latin typeface="Arial" panose="020B0604020202020204" pitchFamily="34" charset="0"/>
              <a:ea typeface="宋体" panose="02010600030101010101" pitchFamily="2" charset="-122"/>
            </a:endParaRPr>
          </a:p>
          <a:p>
            <a:pPr algn="l" defTabSz="914400" eaLnBrk="0" fontAlgn="base" hangingPunct="0" indent="0" latinLnBrk="0" lvl="0" marL="0" marR="0" rtl="0">
              <a:lnSpc>
                <a:spcPct val="100000"/>
              </a:lnSpc>
              <a:spcBef>
                <a:spcPct val="0"/>
              </a:spcBef>
              <a:spcAft>
                <a:spcPct val="0"/>
              </a:spcAft>
              <a:buClrTx/>
              <a:buSzTx/>
              <a:buFontTx/>
              <a:buNone/>
            </a:pPr>
            <a:r>
              <a:rPr altLang="zh-CN" baseline="0" b="1" cap="none" dirty="0" sz="2800" i="0" kumimoji="0" lang="en-US" normalizeH="0" strike="noStrike" u="none" smtClean="0">
                <a:ln>
                  <a:noFill/>
                </a:ln>
                <a:solidFill>
                  <a:srgbClr val="000000"/>
                </a:solidFill>
                <a:effectLst/>
                <a:latin typeface="Calibri" panose="020F0502020204030204"/>
                <a:ea typeface="宋体" panose="02010600030101010101" pitchFamily="2" charset="-122"/>
                <a:cs typeface="宋体" panose="02010600030101010101" pitchFamily="2" charset="-122"/>
              </a:rPr>
              <a:t>7.《</a:t>
            </a:r>
            <a:r>
              <a:rPr altLang="en-US" baseline="0" b="1" cap="none" dirty="0" sz="2800" i="0" kumimoji="0" lang="zh-CN" normalizeH="0" strike="noStrike" u="none" smtClean="0">
                <a:ln>
                  <a:noFill/>
                </a:ln>
                <a:solidFill>
                  <a:srgbClr val="000000"/>
                </a:solidFill>
                <a:effectLst/>
                <a:latin typeface="Calibri" panose="020F0502020204030204"/>
                <a:ea typeface="宋体" panose="02010600030101010101" pitchFamily="2" charset="-122"/>
                <a:cs typeface="宋体" panose="02010600030101010101" pitchFamily="2" charset="-122"/>
              </a:rPr>
              <a:t>谣言面前，不做“看客”，要当“剑客”</a:t>
            </a:r>
            <a:r>
              <a:rPr altLang="zh-CN" baseline="0" b="1" cap="none" dirty="0" sz="2800" i="0" kumimoji="0" lang="en-US" normalizeH="0" strike="noStrike" u="none" smtClean="0">
                <a:ln>
                  <a:noFill/>
                </a:ln>
                <a:solidFill>
                  <a:srgbClr val="000000"/>
                </a:solidFill>
                <a:effectLst/>
                <a:latin typeface="Calibri" panose="020F0502020204030204"/>
                <a:ea typeface="宋体" panose="02010600030101010101" pitchFamily="2" charset="-122"/>
                <a:cs typeface="宋体" panose="02010600030101010101" pitchFamily="2" charset="-122"/>
              </a:rPr>
              <a:t>》</a:t>
            </a:r>
            <a:br>
              <a:rPr altLang="zh-CN" baseline="0" b="1" cap="none" dirty="0" sz="2800" i="0" kumimoji="0" lang="en-US" normalizeH="0" strike="noStrike" u="none" smtClean="0">
                <a:ln>
                  <a:noFill/>
                </a:ln>
                <a:solidFill>
                  <a:srgbClr val="000000"/>
                </a:solidFill>
                <a:effectLst/>
                <a:latin typeface="Calibri" panose="020F0502020204030204"/>
                <a:ea typeface="宋体" panose="02010600030101010101" pitchFamily="2" charset="-122"/>
                <a:cs typeface="宋体" panose="02010600030101010101" pitchFamily="2" charset="-122"/>
              </a:rPr>
            </a:br>
            <a:r>
              <a:rPr altLang="zh-CN" baseline="0" b="1" cap="none" dirty="0" sz="2800" i="0" kumimoji="0" lang="en-US" normalizeH="0" strike="noStrike" u="none" smtClean="0">
                <a:ln>
                  <a:noFill/>
                </a:ln>
                <a:solidFill>
                  <a:srgbClr val="000000"/>
                </a:solidFill>
                <a:effectLst/>
                <a:latin typeface="Calibri" panose="020F0502020204030204"/>
                <a:ea typeface="宋体" panose="02010600030101010101" pitchFamily="2" charset="-122"/>
                <a:cs typeface="宋体" panose="02010600030101010101" pitchFamily="2" charset="-122"/>
              </a:rPr>
              <a:t>8.《</a:t>
            </a:r>
            <a:r>
              <a:rPr altLang="en-US" b="1" dirty="0" sz="2800" lang="zh-CN" smtClean="0">
                <a:solidFill>
                  <a:srgbClr val="000000"/>
                </a:solidFill>
                <a:latin typeface="Calibri" panose="020F0502020204030204"/>
                <a:ea typeface="宋体" panose="02010600030101010101" pitchFamily="2" charset="-122"/>
                <a:cs typeface="宋体" panose="02010600030101010101" pitchFamily="2" charset="-122"/>
              </a:rPr>
              <a:t>疫情已肆虐，不让谣言再猖獗！</a:t>
            </a:r>
            <a:r>
              <a:rPr altLang="zh-CN" baseline="0" b="1" cap="none" dirty="0" sz="2800" i="0" kumimoji="0" lang="en-US" normalizeH="0" strike="noStrike" u="none" smtClean="0">
                <a:ln>
                  <a:noFill/>
                </a:ln>
                <a:solidFill>
                  <a:srgbClr val="000000"/>
                </a:solidFill>
                <a:effectLst/>
                <a:latin typeface="Calibri" panose="020F0502020204030204"/>
                <a:ea typeface="宋体" panose="02010600030101010101" pitchFamily="2" charset="-122"/>
                <a:cs typeface="宋体" panose="02010600030101010101" pitchFamily="2" charset="-122"/>
              </a:rPr>
              <a:t>》</a:t>
            </a:r>
            <a:endParaRPr altLang="zh-CN" baseline="0" b="0" cap="none" dirty="0" sz="1600" i="0" kumimoji="0" lang="en-US" normalizeH="0" strike="noStrike" u="none" smtClean="0">
              <a:ln>
                <a:noFill/>
              </a:ln>
              <a:solidFill>
                <a:schemeClr val="tx1"/>
              </a:solidFill>
              <a:effectLst/>
              <a:latin typeface="Arial" panose="020B0604020202020204" pitchFamily="34" charset="0"/>
              <a:ea typeface="宋体" panose="02010600030101010101" pitchFamily="2" charset="-122"/>
            </a:endParaRPr>
          </a:p>
          <a:p>
            <a:pPr algn="l" defTabSz="914400" eaLnBrk="0" fontAlgn="base" hangingPunct="0" indent="0" latinLnBrk="0" lvl="0" marL="0" marR="0" rtl="0">
              <a:lnSpc>
                <a:spcPct val="100000"/>
              </a:lnSpc>
              <a:spcBef>
                <a:spcPct val="0"/>
              </a:spcBef>
              <a:spcAft>
                <a:spcPct val="0"/>
              </a:spcAft>
              <a:buClrTx/>
              <a:buSzTx/>
              <a:buFontTx/>
              <a:buNone/>
            </a:pPr>
            <a:r>
              <a:rPr altLang="zh-CN" baseline="0" b="1" cap="none" dirty="0" sz="2800" i="0" kumimoji="0" lang="en-US" normalizeH="0" strike="noStrike" u="none" smtClean="0">
                <a:ln>
                  <a:noFill/>
                </a:ln>
                <a:solidFill>
                  <a:srgbClr val="000000"/>
                </a:solidFill>
                <a:effectLst/>
                <a:latin typeface="Calibri" panose="020F0502020204030204"/>
                <a:ea typeface="宋体" panose="02010600030101010101" pitchFamily="2" charset="-122"/>
                <a:cs typeface="宋体" panose="02010600030101010101" pitchFamily="2" charset="-122"/>
              </a:rPr>
              <a:t>9.《</a:t>
            </a:r>
            <a:r>
              <a:rPr altLang="en-US" baseline="0" b="1" cap="none" dirty="0" sz="2800" i="0" kumimoji="0" lang="zh-CN" normalizeH="0" strike="noStrike" u="none" smtClean="0">
                <a:ln>
                  <a:noFill/>
                </a:ln>
                <a:solidFill>
                  <a:srgbClr val="000000"/>
                </a:solidFill>
                <a:effectLst/>
                <a:latin typeface="Calibri" panose="020F0502020204030204"/>
                <a:ea typeface="宋体" panose="02010600030101010101" pitchFamily="2" charset="-122"/>
                <a:cs typeface="宋体" panose="02010600030101010101" pitchFamily="2" charset="-122"/>
              </a:rPr>
              <a:t>打击谣言，应注意方式方法</a:t>
            </a:r>
            <a:r>
              <a:rPr altLang="zh-CN" baseline="0" b="1" cap="none" dirty="0" sz="2800" i="0" kumimoji="0" lang="en-US" normalizeH="0" strike="noStrike" u="none" smtClean="0">
                <a:ln>
                  <a:noFill/>
                </a:ln>
                <a:solidFill>
                  <a:srgbClr val="000000"/>
                </a:solidFill>
                <a:effectLst/>
                <a:latin typeface="Calibri" panose="020F0502020204030204"/>
                <a:ea typeface="宋体" panose="02010600030101010101" pitchFamily="2" charset="-122"/>
                <a:cs typeface="宋体" panose="02010600030101010101" pitchFamily="2" charset="-122"/>
              </a:rPr>
              <a:t>》</a:t>
            </a:r>
            <a:endParaRPr altLang="zh-CN" baseline="0" b="0" cap="none" dirty="0" sz="1600" i="0" kumimoji="0" lang="en-US" normalizeH="0" strike="noStrike" u="none" smtClean="0">
              <a:ln>
                <a:noFill/>
              </a:ln>
              <a:solidFill>
                <a:schemeClr val="tx1"/>
              </a:solidFill>
              <a:effectLst/>
              <a:latin typeface="Arial" panose="020B0604020202020204" pitchFamily="34" charset="0"/>
              <a:ea typeface="宋体" panose="02010600030101010101" pitchFamily="2" charset="-122"/>
            </a:endParaRPr>
          </a:p>
          <a:p>
            <a:pPr algn="l" defTabSz="914400" eaLnBrk="0" fontAlgn="base" hangingPunct="0" indent="0" latinLnBrk="0" lvl="0" marL="0" marR="0" rtl="0">
              <a:lnSpc>
                <a:spcPct val="100000"/>
              </a:lnSpc>
              <a:spcBef>
                <a:spcPct val="0"/>
              </a:spcBef>
              <a:spcAft>
                <a:spcPct val="0"/>
              </a:spcAft>
              <a:buClrTx/>
              <a:buSzTx/>
              <a:buFontTx/>
              <a:buNone/>
            </a:pPr>
            <a:r>
              <a:rPr altLang="zh-CN" baseline="0" b="1" cap="none" dirty="0" sz="2800" i="0" kumimoji="0" lang="en-US" normalizeH="0" strike="noStrike" u="none" smtClean="0">
                <a:ln>
                  <a:noFill/>
                </a:ln>
                <a:solidFill>
                  <a:srgbClr val="000000"/>
                </a:solidFill>
                <a:effectLst/>
                <a:latin typeface="Calibri" panose="020F0502020204030204"/>
                <a:ea typeface="宋体" panose="02010600030101010101" pitchFamily="2" charset="-122"/>
                <a:cs typeface="宋体" panose="02010600030101010101" pitchFamily="2" charset="-122"/>
              </a:rPr>
              <a:t>10《</a:t>
            </a:r>
            <a:r>
              <a:rPr altLang="en-US" baseline="0" b="1" cap="none" dirty="0" sz="2800" i="0" kumimoji="0" lang="zh-CN" normalizeH="0" strike="noStrike" u="none" smtClean="0">
                <a:ln>
                  <a:noFill/>
                </a:ln>
                <a:solidFill>
                  <a:srgbClr val="000000"/>
                </a:solidFill>
                <a:effectLst/>
                <a:latin typeface="Calibri" panose="020F0502020204030204"/>
                <a:ea typeface="宋体" panose="02010600030101010101" pitchFamily="2" charset="-122"/>
                <a:cs typeface="宋体" panose="02010600030101010101" pitchFamily="2" charset="-122"/>
              </a:rPr>
              <a:t>依法治“谣”是重要抗疫举措</a:t>
            </a:r>
            <a:r>
              <a:rPr altLang="zh-CN" baseline="0" b="1" cap="none" dirty="0" sz="2800" i="0" kumimoji="0" lang="en-US" normalizeH="0" strike="noStrike" u="none" smtClean="0">
                <a:ln>
                  <a:noFill/>
                </a:ln>
                <a:solidFill>
                  <a:srgbClr val="000000"/>
                </a:solidFill>
                <a:effectLst/>
                <a:latin typeface="Calibri" panose="020F0502020204030204"/>
                <a:ea typeface="宋体" panose="02010600030101010101" pitchFamily="2" charset="-122"/>
                <a:cs typeface="宋体" panose="02010600030101010101" pitchFamily="2" charset="-122"/>
              </a:rPr>
              <a:t>》</a:t>
            </a:r>
            <a:endParaRPr altLang="zh-CN" baseline="0" b="0" cap="none" dirty="0" sz="1600" i="0" kumimoji="0" lang="en-US" normalizeH="0" strike="noStrike" u="none" smtClean="0">
              <a:ln>
                <a:noFill/>
              </a:ln>
              <a:solidFill>
                <a:schemeClr val="tx1"/>
              </a:solidFill>
              <a:effectLst/>
              <a:latin typeface="Arial" panose="020B0604020202020204" pitchFamily="34" charset="0"/>
              <a:ea typeface="宋体" panose="02010600030101010101" pitchFamily="2" charset="-122"/>
            </a:endParaRPr>
          </a:p>
          <a:p>
            <a:pPr algn="l" defTabSz="914400" eaLnBrk="0" fontAlgn="base" hangingPunct="0" indent="0" latinLnBrk="0" lvl="0" marL="0" marR="0" rtl="0">
              <a:lnSpc>
                <a:spcPct val="100000"/>
              </a:lnSpc>
              <a:spcBef>
                <a:spcPct val="0"/>
              </a:spcBef>
              <a:spcAft>
                <a:spcPct val="0"/>
              </a:spcAft>
              <a:buClrTx/>
              <a:buSzTx/>
              <a:buFontTx/>
              <a:buNone/>
            </a:pPr>
            <a:r>
              <a:rPr altLang="zh-CN" baseline="0" b="1" cap="none" dirty="0" sz="2800" i="0" kumimoji="0" lang="en-US" normalizeH="0" strike="noStrike" u="none" smtClean="0">
                <a:ln>
                  <a:noFill/>
                </a:ln>
                <a:solidFill>
                  <a:srgbClr val="000000"/>
                </a:solidFill>
                <a:effectLst/>
                <a:latin typeface="Calibri" panose="020F0502020204030204"/>
                <a:ea typeface="宋体" panose="02010600030101010101" pitchFamily="2" charset="-122"/>
                <a:cs typeface="宋体" panose="02010600030101010101" pitchFamily="2" charset="-122"/>
              </a:rPr>
              <a:t>11.《</a:t>
            </a:r>
            <a:r>
              <a:rPr altLang="en-US" baseline="0" b="1" cap="none" dirty="0" sz="2800" i="0" kumimoji="0" lang="zh-CN" normalizeH="0" strike="noStrike" u="none" smtClean="0">
                <a:ln>
                  <a:noFill/>
                </a:ln>
                <a:solidFill>
                  <a:srgbClr val="000000"/>
                </a:solidFill>
                <a:effectLst/>
                <a:latin typeface="Calibri" panose="020F0502020204030204"/>
                <a:ea typeface="宋体" panose="02010600030101010101" pitchFamily="2" charset="-122"/>
                <a:cs typeface="宋体" panose="02010600030101010101" pitchFamily="2" charset="-122"/>
              </a:rPr>
              <a:t>传谣也是制造恐慌</a:t>
            </a:r>
            <a:r>
              <a:rPr altLang="zh-CN" baseline="0" b="1" cap="none" dirty="0" sz="2800" i="0" kumimoji="0" lang="en-US" normalizeH="0" strike="noStrike" u="none" smtClean="0">
                <a:ln>
                  <a:noFill/>
                </a:ln>
                <a:solidFill>
                  <a:srgbClr val="000000"/>
                </a:solidFill>
                <a:effectLst/>
                <a:latin typeface="Calibri" panose="020F0502020204030204"/>
                <a:ea typeface="宋体" panose="02010600030101010101" pitchFamily="2" charset="-122"/>
                <a:cs typeface="宋体" panose="02010600030101010101" pitchFamily="2" charset="-122"/>
              </a:rPr>
              <a:t>》</a:t>
            </a:r>
            <a:endParaRPr altLang="zh-CN" baseline="0" b="1" cap="none" dirty="0" sz="2800" i="0" kumimoji="0" lang="en-US" normalizeH="0" strike="noStrike" u="none" smtClean="0">
              <a:ln>
                <a:noFill/>
              </a:ln>
              <a:solidFill>
                <a:srgbClr val="000000"/>
              </a:solidFill>
              <a:effectLst/>
              <a:latin typeface="Calibri" panose="020F0502020204030204"/>
              <a:ea typeface="宋体" panose="02010600030101010101" pitchFamily="2" charset="-122"/>
              <a:cs typeface="宋体" panose="02010600030101010101" pitchFamily="2" charset="-122"/>
            </a:endParaRPr>
          </a:p>
          <a:p>
            <a:pPr algn="l" defTabSz="914400" eaLnBrk="0" fontAlgn="base" hangingPunct="0" indent="0" latinLnBrk="0" lvl="0" marL="0" marR="0" rtl="0">
              <a:lnSpc>
                <a:spcPct val="100000"/>
              </a:lnSpc>
              <a:spcBef>
                <a:spcPct val="0"/>
              </a:spcBef>
              <a:spcAft>
                <a:spcPct val="0"/>
              </a:spcAft>
              <a:buClrTx/>
              <a:buSzTx/>
              <a:buFontTx/>
              <a:buNone/>
            </a:pPr>
            <a:r>
              <a:rPr altLang="zh-CN" b="1" dirty="0" sz="2800" lang="en-US" smtClean="0">
                <a:solidFill>
                  <a:srgbClr val="000000"/>
                </a:solidFill>
                <a:latin typeface="Calibri" panose="020F0502020204030204"/>
                <a:ea typeface="宋体" panose="02010600030101010101" pitchFamily="2" charset="-122"/>
              </a:rPr>
              <a:t>12.《</a:t>
            </a:r>
            <a:r>
              <a:rPr altLang="en-US" b="1" dirty="0" sz="2800" lang="zh-CN" smtClean="0">
                <a:solidFill>
                  <a:srgbClr val="000000"/>
                </a:solidFill>
                <a:latin typeface="Calibri" panose="020F0502020204030204"/>
                <a:ea typeface="宋体" panose="02010600030101010101" pitchFamily="2" charset="-122"/>
              </a:rPr>
              <a:t>谣言面前，擦亮双眼</a:t>
            </a:r>
            <a:r>
              <a:rPr altLang="zh-CN" b="1" dirty="0" sz="2800" lang="en-US" smtClean="0">
                <a:solidFill>
                  <a:srgbClr val="000000"/>
                </a:solidFill>
                <a:latin typeface="Calibri" panose="020F0502020204030204"/>
                <a:ea typeface="宋体" panose="02010600030101010101" pitchFamily="2" charset="-122"/>
              </a:rPr>
              <a:t>》</a:t>
            </a:r>
            <a:endParaRPr altLang="zh-CN" baseline="0" b="0" cap="none" dirty="0" sz="4400" i="0" kumimoji="0" lang="en-US" normalizeH="0" strike="noStrike" u="none" smtClean="0">
              <a:ln>
                <a:noFill/>
              </a:ln>
              <a:solidFill>
                <a:schemeClr val="tx1"/>
              </a:solidFill>
              <a:effectLst/>
              <a:latin typeface="Arial" panose="020B0604020202020204" pitchFamily="34" charset="0"/>
              <a:ea typeface="宋体" panose="02010600030101010101" pitchFamily="2" charset="-122"/>
            </a:endParaRPr>
          </a:p>
        </p:txBody>
      </p:sp>
    </p:spTree>
  </p:cSld>
  <p:clrMapOvr>
    <a:masterClrMapping/>
  </p:clrMapOvr>
  <p:transition>
    <p:wedge/>
  </p:transition>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62" name=""/>
        <p:cNvGrpSpPr/>
        <p:nvPr/>
      </p:nvGrpSpPr>
      <p:grpSpPr>
        <a:xfrm>
          <a:off x="0" y="0"/>
          <a:ext cx="0" cy="0"/>
          <a:chOff x="0" y="0"/>
          <a:chExt cx="0" cy="0"/>
        </a:xfrm>
      </p:grpSpPr>
      <p:pic>
        <p:nvPicPr>
          <p:cNvPr id="2097160" name="Picture 4" descr="http://www.jpcai.com/upfiles/photo/200505/20050522180343263.jpg"/>
          <p:cNvPicPr>
            <a:picLocks noChangeAspect="1" noChangeArrowheads="1"/>
          </p:cNvPicPr>
          <p:nvPr/>
        </p:nvPicPr>
        <p:blipFill>
          <a:blip xmlns:r="http://schemas.openxmlformats.org/officeDocument/2006/relationships" r:embed="rId1"/>
          <a:srcRect/>
          <a:stretch>
            <a:fillRect/>
          </a:stretch>
        </p:blipFill>
        <p:spPr bwMode="auto">
          <a:xfrm>
            <a:off x="-32" y="-24"/>
            <a:ext cx="9148157" cy="6858024"/>
          </a:xfrm>
          <a:prstGeom prst="rect"/>
          <a:noFill/>
        </p:spPr>
      </p:pic>
      <p:pic>
        <p:nvPicPr>
          <p:cNvPr id="2097161" name="Picture 2" descr="http://n.sinaimg.cn/translate/20170907/eL-1-fykusey4664241.gif"/>
          <p:cNvPicPr>
            <a:picLocks noChangeAspect="1" noChangeArrowheads="1" noCrop="1"/>
          </p:cNvPicPr>
          <p:nvPr/>
        </p:nvPicPr>
        <p:blipFill>
          <a:blip xmlns:r="http://schemas.openxmlformats.org/officeDocument/2006/relationships" r:embed="rId2"/>
          <a:srcRect/>
          <a:stretch>
            <a:fillRect/>
          </a:stretch>
        </p:blipFill>
        <p:spPr bwMode="auto">
          <a:xfrm>
            <a:off x="2428860" y="2285992"/>
            <a:ext cx="4243417" cy="2357454"/>
          </a:xfrm>
          <a:prstGeom prst="rect"/>
          <a:noFill/>
        </p:spPr>
      </p:pic>
    </p:spTree>
  </p:cSld>
  <p:clrMapOvr>
    <a:masterClrMapping/>
  </p:clrMapOvr>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41" name=""/>
        <p:cNvGrpSpPr/>
        <p:nvPr/>
      </p:nvGrpSpPr>
      <p:grpSpPr>
        <a:xfrm>
          <a:off x="0" y="0"/>
          <a:ext cx="0" cy="0"/>
          <a:chOff x="0" y="0"/>
          <a:chExt cx="0" cy="0"/>
        </a:xfrm>
      </p:grpSpPr>
      <p:sp>
        <p:nvSpPr>
          <p:cNvPr id="1048596" name="Rectangle 1"/>
          <p:cNvSpPr>
            <a:spLocks noChangeArrowheads="1"/>
          </p:cNvSpPr>
          <p:nvPr/>
        </p:nvSpPr>
        <p:spPr bwMode="auto">
          <a:xfrm>
            <a:off x="357158" y="887074"/>
            <a:ext cx="8715436" cy="6962140"/>
          </a:xfrm>
          <a:prstGeom prst="rect"/>
          <a:noFill/>
          <a:ln w="9525">
            <a:noFill/>
            <a:miter lim="800000"/>
          </a:ln>
          <a:effectLst/>
        </p:spPr>
        <p:txBody>
          <a:bodyPr anchor="ctr" anchorCtr="0" bIns="45720" compatLnSpc="1" lIns="91440" numCol="1" rIns="91440" tIns="45720" vert="horz" wrap="square">
            <a:spAutoFit/>
          </a:bodyPr>
          <a:p>
            <a:pPr algn="l" defTabSz="914400" eaLnBrk="1" fontAlgn="base" hangingPunct="1" indent="0" latinLnBrk="0" lvl="0" marL="0" marR="0" rtl="0">
              <a:lnSpc>
                <a:spcPct val="100000"/>
              </a:lnSpc>
              <a:spcBef>
                <a:spcPct val="0"/>
              </a:spcBef>
              <a:spcAft>
                <a:spcPct val="0"/>
              </a:spcAft>
              <a:buClrTx/>
              <a:buSzTx/>
              <a:buFontTx/>
              <a:buNone/>
            </a:pPr>
            <a:r>
              <a:rPr altLang="zh-CN" baseline="0" b="1" cap="none" dirty="0" sz="3600" i="0" kumimoji="0" lang="en-US" normalizeH="0" strike="noStrike" u="none" smtClean="0">
                <a:ln>
                  <a:noFill/>
                </a:ln>
                <a:solidFill>
                  <a:srgbClr val="000000"/>
                </a:solidFill>
                <a:effectLst/>
                <a:latin typeface="Calibri" panose="020F0502020204030204"/>
                <a:ea typeface="宋体" panose="02010600030101010101" pitchFamily="2" charset="-122"/>
                <a:cs typeface="宋体" panose="02010600030101010101" pitchFamily="2" charset="-122"/>
              </a:rPr>
              <a:t> 1.</a:t>
            </a:r>
            <a:r>
              <a:rPr altLang="en-US" baseline="0" b="1" cap="none" dirty="0" sz="3600" i="0" kumimoji="0" lang="zh-CN" normalizeH="0" strike="noStrike" u="none" smtClean="0">
                <a:ln>
                  <a:noFill/>
                </a:ln>
                <a:solidFill>
                  <a:srgbClr val="000000"/>
                </a:solidFill>
                <a:effectLst/>
                <a:latin typeface="Calibri" panose="020F0502020204030204"/>
                <a:ea typeface="宋体" panose="02010600030101010101" pitchFamily="2" charset="-122"/>
                <a:cs typeface="宋体" panose="02010600030101010101" pitchFamily="2" charset="-122"/>
              </a:rPr>
              <a:t>阅读下列材料，按照要求作文。（</a:t>
            </a:r>
            <a:r>
              <a:rPr altLang="zh-CN" baseline="0" b="1" cap="none" dirty="0" sz="3600" i="0" kumimoji="0" lang="en-US" normalizeH="0" strike="noStrike" u="none" smtClean="0">
                <a:ln>
                  <a:noFill/>
                </a:ln>
                <a:solidFill>
                  <a:srgbClr val="000000"/>
                </a:solidFill>
                <a:effectLst/>
                <a:latin typeface="Calibri" panose="020F0502020204030204"/>
                <a:ea typeface="宋体" panose="02010600030101010101" pitchFamily="2" charset="-122"/>
                <a:cs typeface="宋体" panose="02010600030101010101" pitchFamily="2" charset="-122"/>
              </a:rPr>
              <a:t>60</a:t>
            </a:r>
            <a:r>
              <a:rPr altLang="en-US" baseline="0" b="1" cap="none" dirty="0" sz="3600" i="0" kumimoji="0" lang="zh-CN" normalizeH="0" strike="noStrike" u="none" smtClean="0">
                <a:ln>
                  <a:noFill/>
                </a:ln>
                <a:solidFill>
                  <a:srgbClr val="000000"/>
                </a:solidFill>
                <a:effectLst/>
                <a:latin typeface="Calibri" panose="020F0502020204030204"/>
                <a:ea typeface="宋体" panose="02010600030101010101" pitchFamily="2" charset="-122"/>
                <a:cs typeface="宋体" panose="02010600030101010101" pitchFamily="2" charset="-122"/>
              </a:rPr>
              <a:t>分）</a:t>
            </a:r>
            <a:endParaRPr altLang="zh-CN" baseline="0" b="1" cap="none" dirty="0" sz="3600" i="0" kumimoji="0" lang="en-US" normalizeH="0" strike="noStrike" u="none" smtClean="0">
              <a:ln>
                <a:noFill/>
              </a:ln>
              <a:solidFill>
                <a:srgbClr val="000000"/>
              </a:solidFill>
              <a:effectLst/>
              <a:latin typeface="Calibri" panose="020F0502020204030204"/>
              <a:ea typeface="宋体" panose="02010600030101010101" pitchFamily="2" charset="-122"/>
              <a:cs typeface="宋体" panose="02010600030101010101" pitchFamily="2" charset="-122"/>
            </a:endParaRPr>
          </a:p>
          <a:p>
            <a:pPr algn="l" defTabSz="914400" eaLnBrk="0" fontAlgn="base" hangingPunct="0" indent="0" latinLnBrk="0" lvl="0" marL="0" marR="0" rtl="0">
              <a:lnSpc>
                <a:spcPct val="100000"/>
              </a:lnSpc>
              <a:spcBef>
                <a:spcPct val="0"/>
              </a:spcBef>
              <a:spcAft>
                <a:spcPct val="0"/>
              </a:spcAft>
              <a:buClrTx/>
              <a:buSzTx/>
              <a:buFontTx/>
              <a:buNone/>
            </a:pPr>
            <a:r>
              <a:rPr altLang="zh-CN" b="1" dirty="0" sz="3600" lang="en-US" smtClean="0">
                <a:solidFill>
                  <a:srgbClr val="000000"/>
                </a:solidFill>
                <a:latin typeface="Calibri" panose="020F0502020204030204"/>
                <a:ea typeface="宋体" panose="02010600030101010101" pitchFamily="2" charset="-122"/>
              </a:rPr>
              <a:t>    </a:t>
            </a:r>
            <a:r>
              <a:rPr altLang="zh-CN" b="1" dirty="0" sz="3600" lang="en-US" smtClean="0">
                <a:solidFill>
                  <a:srgbClr val="000000"/>
                </a:solidFill>
                <a:latin typeface="宋体" panose="02010600030101010101" pitchFamily="2" charset="-122"/>
                <a:ea typeface="宋体" panose="02010600030101010101" pitchFamily="2" charset="-122"/>
              </a:rPr>
              <a:t>①</a:t>
            </a:r>
            <a:r>
              <a:rPr altLang="en-US" b="1" cap="none" dirty="0" sz="3600" i="0" kumimoji="0" lang="zh-CN" normalizeH="0" strike="noStrike" u="sng" smtClean="0">
                <a:ln>
                  <a:noFill/>
                </a:ln>
                <a:solidFill>
                  <a:srgbClr val="000000"/>
                </a:solidFill>
                <a:effectLst/>
                <a:latin typeface="Calibri" panose="020F0502020204030204"/>
                <a:ea typeface="宋体" panose="02010600030101010101" pitchFamily="2" charset="-122"/>
                <a:cs typeface="宋体" panose="02010600030101010101" pitchFamily="2" charset="-122"/>
              </a:rPr>
              <a:t>武汉疫情</a:t>
            </a:r>
            <a:r>
              <a:rPr altLang="en-US" baseline="0" b="1" cap="none" dirty="0" sz="3600" i="0" kumimoji="0" lang="zh-CN" normalizeH="0" strike="noStrike" u="none" smtClean="0">
                <a:ln>
                  <a:noFill/>
                </a:ln>
                <a:solidFill>
                  <a:srgbClr val="000000"/>
                </a:solidFill>
                <a:effectLst/>
                <a:latin typeface="Calibri" panose="020F0502020204030204"/>
                <a:ea typeface="宋体" panose="02010600030101010101" pitchFamily="2" charset="-122"/>
                <a:cs typeface="宋体" panose="02010600030101010101" pitchFamily="2" charset="-122"/>
              </a:rPr>
              <a:t>爆发后，各地</a:t>
            </a:r>
            <a:r>
              <a:rPr altLang="en-US" b="1" dirty="0" sz="3600" lang="zh-CN" smtClean="0">
                <a:solidFill>
                  <a:srgbClr val="000000"/>
                </a:solidFill>
                <a:latin typeface="Calibri" panose="020F0502020204030204"/>
                <a:ea typeface="宋体" panose="02010600030101010101" pitchFamily="2" charset="-122"/>
                <a:cs typeface="宋体" panose="02010600030101010101" pitchFamily="2" charset="-122"/>
              </a:rPr>
              <a:t>纷纷</a:t>
            </a:r>
            <a:r>
              <a:rPr altLang="en-US" baseline="0" b="1" cap="none" dirty="0" sz="3600" i="0" kumimoji="0" lang="zh-CN" normalizeH="0" strike="noStrike" u="none" smtClean="0">
                <a:ln>
                  <a:noFill/>
                </a:ln>
                <a:solidFill>
                  <a:srgbClr val="000000"/>
                </a:solidFill>
                <a:effectLst/>
                <a:latin typeface="Calibri" panose="020F0502020204030204"/>
                <a:ea typeface="宋体" panose="02010600030101010101" pitchFamily="2" charset="-122"/>
                <a:cs typeface="宋体" panose="02010600030101010101" pitchFamily="2" charset="-122"/>
              </a:rPr>
              <a:t>支援武汉，出现</a:t>
            </a:r>
            <a:r>
              <a:rPr altLang="en-US" baseline="0" b="1" cap="none" dirty="0" sz="3600" i="0" kumimoji="0" lang="zh-CN" normalizeH="0" strike="noStrike" u="none" smtClean="0">
                <a:ln>
                  <a:noFill/>
                </a:ln>
                <a:solidFill>
                  <a:srgbClr val="000000"/>
                </a:solidFill>
                <a:effectLst/>
                <a:latin typeface="楷体_GB2312" panose="02010609030101010101" pitchFamily="49" charset="-122"/>
                <a:ea typeface="楷体_GB2312" panose="02010609030101010101" pitchFamily="49" charset="-122"/>
                <a:cs typeface="宋体" panose="02010600030101010101" pitchFamily="2" charset="-122"/>
              </a:rPr>
              <a:t>了一批批</a:t>
            </a:r>
            <a:r>
              <a:rPr altLang="zh-CN" baseline="0" b="1" cap="none" dirty="0" sz="3600" i="0" kumimoji="0" lang="en-US" normalizeH="0" strike="noStrike" u="none" smtClean="0">
                <a:ln>
                  <a:noFill/>
                </a:ln>
                <a:solidFill>
                  <a:srgbClr val="000000"/>
                </a:solidFill>
                <a:effectLst/>
                <a:latin typeface="楷体_GB2312" panose="02010609030101010101" pitchFamily="49" charset="-122"/>
                <a:ea typeface="楷体_GB2312" panose="02010609030101010101" pitchFamily="49" charset="-122"/>
                <a:cs typeface="宋体" panose="02010600030101010101" pitchFamily="2" charset="-122"/>
              </a:rPr>
              <a:t>90</a:t>
            </a:r>
            <a:r>
              <a:rPr altLang="en-US" baseline="0" b="1" cap="none" dirty="0" sz="3600" i="0" kumimoji="0" lang="zh-CN" normalizeH="0" strike="noStrike" u="none" smtClean="0">
                <a:ln>
                  <a:noFill/>
                </a:ln>
                <a:solidFill>
                  <a:srgbClr val="000000"/>
                </a:solidFill>
                <a:effectLst/>
                <a:latin typeface="楷体_GB2312" panose="02010609030101010101" pitchFamily="49" charset="-122"/>
                <a:ea typeface="楷体_GB2312" panose="02010609030101010101" pitchFamily="49" charset="-122"/>
                <a:cs typeface="宋体" panose="02010600030101010101" pitchFamily="2" charset="-122"/>
              </a:rPr>
              <a:t>后的白衣天使，他们担起了疫情的重任。</a:t>
            </a:r>
            <a:r>
              <a:rPr altLang="en-US" baseline="0" b="1" cap="none" dirty="0" sz="3600" i="0" kumimoji="0" lang="zh-CN" normalizeH="0" strike="noStrike" u="none" smtClean="0">
                <a:ln>
                  <a:noFill/>
                </a:ln>
                <a:solidFill>
                  <a:srgbClr val="000000"/>
                </a:solidFill>
                <a:effectLst/>
                <a:latin typeface="宋体" panose="02010600030101010101" pitchFamily="2" charset="-122"/>
                <a:ea typeface="宋体" panose="02010600030101010101" pitchFamily="2" charset="-122"/>
                <a:cs typeface="宋体" panose="02010600030101010101" pitchFamily="2" charset="-122"/>
              </a:rPr>
              <a:t>②</a:t>
            </a:r>
            <a:r>
              <a:rPr altLang="en-US" baseline="0" b="1" cap="none" dirty="0" sz="3600" i="0" kumimoji="0" lang="zh-CN" normalizeH="0" strike="noStrike" u="none" smtClean="0">
                <a:ln>
                  <a:noFill/>
                </a:ln>
                <a:solidFill>
                  <a:srgbClr val="000000"/>
                </a:solidFill>
                <a:effectLst/>
                <a:latin typeface="楷体_GB2312" panose="02010609030101010101" pitchFamily="49" charset="-122"/>
                <a:ea typeface="楷体_GB2312" panose="02010609030101010101" pitchFamily="49" charset="-122"/>
                <a:cs typeface="宋体" panose="02010600030101010101" pitchFamily="2" charset="-122"/>
              </a:rPr>
              <a:t>所谓</a:t>
            </a:r>
            <a:r>
              <a:rPr altLang="en-US" baseline="0" b="1" cap="none" dirty="0" sz="3600" i="0" kumimoji="0" lang="zh-CN" normalizeH="0" strike="noStrike" u="sng" smtClean="0">
                <a:ln>
                  <a:noFill/>
                </a:ln>
                <a:solidFill>
                  <a:srgbClr val="000000"/>
                </a:solidFill>
                <a:effectLst/>
                <a:latin typeface="楷体_GB2312" panose="02010609030101010101" pitchFamily="49" charset="-122"/>
                <a:ea typeface="楷体_GB2312" panose="02010609030101010101" pitchFamily="49" charset="-122"/>
                <a:cs typeface="宋体" panose="02010600030101010101" pitchFamily="2" charset="-122"/>
              </a:rPr>
              <a:t>白衣天使</a:t>
            </a:r>
            <a:r>
              <a:rPr altLang="en-US" baseline="0" b="1" cap="none" dirty="0" sz="3600" i="0" kumimoji="0" lang="zh-CN" normalizeH="0" strike="noStrike" u="none" smtClean="0">
                <a:ln>
                  <a:noFill/>
                </a:ln>
                <a:solidFill>
                  <a:srgbClr val="000000"/>
                </a:solidFill>
                <a:effectLst/>
                <a:latin typeface="楷体_GB2312" panose="02010609030101010101" pitchFamily="49" charset="-122"/>
                <a:ea typeface="楷体_GB2312" panose="02010609030101010101" pitchFamily="49" charset="-122"/>
                <a:cs typeface="宋体" panose="02010600030101010101" pitchFamily="2" charset="-122"/>
              </a:rPr>
              <a:t>，只不过是一群孩子，换了一身白色工作服，学着前辈的样子，和死神抢人。</a:t>
            </a:r>
            <a:r>
              <a:rPr altLang="en-US" baseline="0" b="1" cap="none" dirty="0" sz="3600" i="0" kumimoji="0" lang="zh-CN" normalizeH="0" strike="noStrike" u="none" smtClean="0">
                <a:ln>
                  <a:noFill/>
                </a:ln>
                <a:solidFill>
                  <a:srgbClr val="000000"/>
                </a:solidFill>
                <a:effectLst/>
                <a:latin typeface="宋体" panose="02010600030101010101" pitchFamily="2" charset="-122"/>
                <a:ea typeface="宋体" panose="02010600030101010101" pitchFamily="2" charset="-122"/>
                <a:cs typeface="宋体" panose="02010600030101010101" pitchFamily="2" charset="-122"/>
              </a:rPr>
              <a:t>③</a:t>
            </a:r>
            <a:r>
              <a:rPr altLang="en-US" baseline="0" b="1" cap="none" dirty="0" sz="3600" i="0" kumimoji="0" lang="zh-CN" normalizeH="0" strike="noStrike" u="none" smtClean="0">
                <a:ln>
                  <a:noFill/>
                </a:ln>
                <a:solidFill>
                  <a:srgbClr val="000000"/>
                </a:solidFill>
                <a:effectLst/>
                <a:latin typeface="楷体_GB2312" panose="02010609030101010101" pitchFamily="49" charset="-122"/>
                <a:ea typeface="楷体_GB2312" panose="02010609030101010101" pitchFamily="49" charset="-122"/>
                <a:cs typeface="宋体" panose="02010600030101010101" pitchFamily="2" charset="-122"/>
              </a:rPr>
              <a:t>他们勇敢奔赴前线，遏制疫情，保护亿万中国人。</a:t>
            </a:r>
            <a:endParaRPr altLang="zh-CN" baseline="0" b="1" cap="none" dirty="0" sz="2800" i="0" kumimoji="0" lang="en-US" normalizeH="0" strike="noStrike" u="none" smtClean="0">
              <a:ln>
                <a:noFill/>
              </a:ln>
              <a:solidFill>
                <a:srgbClr val="000000"/>
              </a:solidFill>
              <a:effectLst/>
              <a:latin typeface="楷体_GB2312" panose="02010609030101010101" pitchFamily="49" charset="-122"/>
              <a:ea typeface="楷体_GB2312" panose="02010609030101010101" pitchFamily="49" charset="-122"/>
              <a:cs typeface="宋体" panose="02010600030101010101" pitchFamily="2" charset="-122"/>
            </a:endParaRPr>
          </a:p>
          <a:p>
            <a:pPr algn="l" defTabSz="914400" eaLnBrk="0" fontAlgn="base" hangingPunct="0" indent="0" latinLnBrk="0" lvl="0" marL="0" marR="0" rtl="0">
              <a:lnSpc>
                <a:spcPct val="100000"/>
              </a:lnSpc>
              <a:spcBef>
                <a:spcPct val="0"/>
              </a:spcBef>
              <a:spcAft>
                <a:spcPct val="0"/>
              </a:spcAft>
              <a:buClrTx/>
              <a:buSzTx/>
              <a:buFontTx/>
              <a:buNone/>
            </a:pPr>
            <a:r>
              <a:rPr altLang="zh-CN" b="1" dirty="0" sz="3600" lang="en-US" smtClean="0">
                <a:solidFill>
                  <a:srgbClr val="000000"/>
                </a:solidFill>
                <a:latin typeface="Calibri" panose="020F0502020204030204"/>
                <a:ea typeface="宋体" panose="02010600030101010101" pitchFamily="2" charset="-122"/>
                <a:cs typeface="宋体" panose="02010600030101010101" pitchFamily="2" charset="-122"/>
              </a:rPr>
              <a:t>    </a:t>
            </a:r>
            <a:r>
              <a:rPr altLang="en-US" baseline="0" b="1" cap="none" dirty="0" sz="3600" i="0" kumimoji="0" lang="zh-CN" normalizeH="0" strike="noStrike" u="none" smtClean="0">
                <a:ln>
                  <a:noFill/>
                </a:ln>
                <a:solidFill>
                  <a:srgbClr val="000000"/>
                </a:solidFill>
                <a:effectLst/>
                <a:latin typeface="Calibri" panose="020F0502020204030204"/>
                <a:ea typeface="宋体" panose="02010600030101010101" pitchFamily="2" charset="-122"/>
                <a:cs typeface="宋体" panose="02010600030101010101" pitchFamily="2" charset="-122"/>
              </a:rPr>
              <a:t>作为</a:t>
            </a:r>
            <a:r>
              <a:rPr altLang="en-US" baseline="0" b="1" cap="none" dirty="0" sz="3600" i="0" kumimoji="0" lang="zh-CN" normalizeH="0" strike="noStrike" u="sng" smtClean="0">
                <a:ln>
                  <a:noFill/>
                </a:ln>
                <a:solidFill>
                  <a:srgbClr val="000000"/>
                </a:solidFill>
                <a:effectLst/>
                <a:latin typeface="Calibri" panose="020F0502020204030204"/>
                <a:ea typeface="宋体" panose="02010600030101010101" pitchFamily="2" charset="-122"/>
                <a:cs typeface="宋体" panose="02010600030101010101" pitchFamily="2" charset="-122"/>
              </a:rPr>
              <a:t>高中生</a:t>
            </a:r>
            <a:r>
              <a:rPr altLang="en-US" baseline="0" b="1" cap="none" dirty="0" sz="3600" i="0" kumimoji="0" lang="zh-CN" normalizeH="0" strike="noStrike" u="none" smtClean="0">
                <a:ln>
                  <a:noFill/>
                </a:ln>
                <a:solidFill>
                  <a:srgbClr val="000000"/>
                </a:solidFill>
                <a:effectLst/>
                <a:latin typeface="Calibri" panose="020F0502020204030204"/>
                <a:ea typeface="宋体" panose="02010600030101010101" pitchFamily="2" charset="-122"/>
                <a:cs typeface="宋体" panose="02010600030101010101" pitchFamily="2" charset="-122"/>
              </a:rPr>
              <a:t>的</a:t>
            </a:r>
            <a:r>
              <a:rPr altLang="en-US" b="1" dirty="0" sz="3600" lang="zh-CN" u="sng" smtClean="0">
                <a:solidFill>
                  <a:srgbClr val="000000"/>
                </a:solidFill>
                <a:latin typeface="Calibri" panose="020F0502020204030204"/>
                <a:ea typeface="宋体" panose="02010600030101010101" pitchFamily="2" charset="-122"/>
                <a:cs typeface="宋体" panose="02010600030101010101" pitchFamily="2" charset="-122"/>
              </a:rPr>
              <a:t>你</a:t>
            </a:r>
            <a:r>
              <a:rPr altLang="en-US" baseline="0" b="1" cap="none" dirty="0" sz="3600" i="0" kumimoji="0" lang="zh-CN" normalizeH="0" strike="noStrike" u="none" smtClean="0">
                <a:ln>
                  <a:noFill/>
                </a:ln>
                <a:solidFill>
                  <a:srgbClr val="000000"/>
                </a:solidFill>
                <a:effectLst/>
                <a:latin typeface="Calibri" panose="020F0502020204030204"/>
                <a:ea typeface="宋体" panose="02010600030101010101" pitchFamily="2" charset="-122"/>
                <a:cs typeface="宋体" panose="02010600030101010101" pitchFamily="2" charset="-122"/>
              </a:rPr>
              <a:t>，对此有什么</a:t>
            </a:r>
            <a:r>
              <a:rPr altLang="en-US" baseline="0" b="1" cap="none" dirty="0" sz="3600" i="0" kumimoji="0" lang="zh-CN" normalizeH="0" strike="noStrike" u="sng" smtClean="0">
                <a:ln>
                  <a:noFill/>
                </a:ln>
                <a:solidFill>
                  <a:srgbClr val="000000"/>
                </a:solidFill>
                <a:effectLst/>
                <a:latin typeface="Calibri" panose="020F0502020204030204"/>
                <a:ea typeface="宋体" panose="02010600030101010101" pitchFamily="2" charset="-122"/>
                <a:cs typeface="宋体" panose="02010600030101010101" pitchFamily="2" charset="-122"/>
              </a:rPr>
              <a:t>看</a:t>
            </a:r>
            <a:r>
              <a:rPr altLang="en-US" baseline="0" b="1" cap="none" dirty="0" sz="3600" i="1" kumimoji="0" lang="zh-CN" normalizeH="0" strike="noStrike" u="sng" smtClean="0">
                <a:ln>
                  <a:noFill/>
                </a:ln>
                <a:solidFill>
                  <a:srgbClr val="000000"/>
                </a:solidFill>
                <a:effectLst/>
                <a:latin typeface="Calibri" panose="020F0502020204030204"/>
                <a:ea typeface="宋体" panose="02010600030101010101" pitchFamily="2" charset="-122"/>
                <a:cs typeface="宋体" panose="02010600030101010101" pitchFamily="2" charset="-122"/>
              </a:rPr>
              <a:t>法，</a:t>
            </a:r>
            <a:r>
              <a:rPr altLang="en-US" baseline="0" b="1" cap="none" dirty="0" sz="3600" i="0" kumimoji="0" lang="zh-CN" normalizeH="0" strike="noStrike" u="none" smtClean="0">
                <a:ln>
                  <a:noFill/>
                </a:ln>
                <a:solidFill>
                  <a:srgbClr val="000000"/>
                </a:solidFill>
                <a:effectLst/>
                <a:latin typeface="Calibri" panose="020F0502020204030204"/>
                <a:ea typeface="宋体" panose="02010600030101010101" pitchFamily="2" charset="-122"/>
                <a:cs typeface="宋体" panose="02010600030101010101" pitchFamily="2" charset="-122"/>
              </a:rPr>
              <a:t>请写一篇文章，题目自拟，题材不限（诗歌除外），不少于</a:t>
            </a:r>
            <a:r>
              <a:rPr altLang="zh-CN" baseline="0" b="1" cap="none" dirty="0" sz="3600" i="0" kumimoji="0" lang="en-US" normalizeH="0" strike="noStrike" u="none" smtClean="0">
                <a:ln>
                  <a:noFill/>
                </a:ln>
                <a:solidFill>
                  <a:srgbClr val="000000"/>
                </a:solidFill>
                <a:effectLst/>
                <a:latin typeface="Calibri" panose="020F0502020204030204"/>
                <a:ea typeface="宋体" panose="02010600030101010101" pitchFamily="2" charset="-122"/>
                <a:cs typeface="宋体" panose="02010600030101010101" pitchFamily="2" charset="-122"/>
              </a:rPr>
              <a:t>800</a:t>
            </a:r>
            <a:r>
              <a:rPr altLang="en-US" baseline="0" b="1" cap="none" dirty="0" sz="3600" i="0" kumimoji="0" lang="zh-CN" normalizeH="0" strike="noStrike" u="none" smtClean="0">
                <a:ln>
                  <a:noFill/>
                </a:ln>
                <a:solidFill>
                  <a:srgbClr val="000000"/>
                </a:solidFill>
                <a:effectLst/>
                <a:latin typeface="Calibri" panose="020F0502020204030204"/>
                <a:ea typeface="宋体" panose="02010600030101010101" pitchFamily="2" charset="-122"/>
                <a:cs typeface="宋体" panose="02010600030101010101" pitchFamily="2" charset="-122"/>
              </a:rPr>
              <a:t>字，</a:t>
            </a:r>
            <a:br>
              <a:rPr altLang="en-US" baseline="0" b="1" cap="none" dirty="0" sz="3600" i="0" kumimoji="0" lang="zh-CN" normalizeH="0" strike="noStrike" u="none" smtClean="0">
                <a:ln>
                  <a:noFill/>
                </a:ln>
                <a:solidFill>
                  <a:srgbClr val="000000"/>
                </a:solidFill>
                <a:effectLst/>
                <a:latin typeface="Calibri" panose="020F0502020204030204"/>
                <a:ea typeface="宋体" panose="02010600030101010101" pitchFamily="2" charset="-122"/>
                <a:cs typeface="宋体" panose="02010600030101010101" pitchFamily="2" charset="-122"/>
              </a:rPr>
            </a:br>
            <a:br>
              <a:rPr altLang="en-US" baseline="0" b="1" cap="none" dirty="0" sz="3600" i="0" kumimoji="0" lang="zh-CN" normalizeH="0" strike="noStrike" u="none" smtClean="0">
                <a:ln>
                  <a:noFill/>
                </a:ln>
                <a:solidFill>
                  <a:srgbClr val="000000"/>
                </a:solidFill>
                <a:effectLst/>
                <a:latin typeface="Calibri" panose="020F0502020204030204"/>
                <a:ea typeface="宋体" panose="02010600030101010101" pitchFamily="2" charset="-122"/>
                <a:cs typeface="宋体" panose="02010600030101010101" pitchFamily="2" charset="-122"/>
              </a:rPr>
            </a:br>
            <a:endParaRPr altLang="en-US" baseline="0" b="0" cap="none" dirty="0" sz="2000" i="0" kumimoji="0" lang="zh-CN" normalizeH="0" strike="noStrike" u="none" smtClean="0">
              <a:ln>
                <a:noFill/>
              </a:ln>
              <a:solidFill>
                <a:schemeClr val="tx1"/>
              </a:solidFill>
              <a:effectLst/>
              <a:latin typeface="Arial" panose="020B0604020202020204" pitchFamily="34" charset="0"/>
              <a:ea typeface="宋体" panose="02010600030101010101" pitchFamily="2" charset="-122"/>
            </a:endParaRPr>
          </a:p>
          <a:p>
            <a:pPr algn="l" defTabSz="914400" eaLnBrk="0" fontAlgn="base" hangingPunct="0" indent="0" latinLnBrk="0" lvl="0" marL="0" marR="0" rtl="0">
              <a:lnSpc>
                <a:spcPct val="100000"/>
              </a:lnSpc>
              <a:spcBef>
                <a:spcPct val="0"/>
              </a:spcBef>
              <a:spcAft>
                <a:spcPct val="0"/>
              </a:spcAft>
              <a:buClrTx/>
              <a:buSzTx/>
              <a:buFontTx/>
              <a:buNone/>
            </a:pPr>
            <a:endParaRPr altLang="en-US" baseline="0" b="0" cap="none" dirty="0" sz="5400" i="0" kumimoji="0" lang="zh-CN" normalizeH="0" strike="noStrike" u="none" smtClean="0">
              <a:ln>
                <a:noFill/>
              </a:ln>
              <a:solidFill>
                <a:schemeClr val="tx1"/>
              </a:solidFill>
              <a:effectLst/>
              <a:latin typeface="Arial" panose="020B0604020202020204" pitchFamily="34" charset="0"/>
              <a:ea typeface="宋体" panose="02010600030101010101" pitchFamily="2" charset="-122"/>
            </a:endParaRPr>
          </a:p>
        </p:txBody>
      </p:sp>
      <p:sp>
        <p:nvSpPr>
          <p:cNvPr id="1048597" name="矩形 3"/>
          <p:cNvSpPr/>
          <p:nvPr/>
        </p:nvSpPr>
        <p:spPr>
          <a:xfrm>
            <a:off x="4304939" y="2967335"/>
            <a:ext cx="360681" cy="891541"/>
          </a:xfrm>
          <a:prstGeom prst="rect"/>
          <a:noFill/>
        </p:spPr>
        <p:txBody>
          <a:bodyPr bIns="45720" lIns="91440" rIns="91440" tIns="45720" wrap="none">
            <a:spAutoFit/>
          </a:bodyPr>
          <a:p>
            <a:pPr algn="ctr"/>
            <a:r>
              <a:rPr altLang="zh-CN" baseline="0" b="1" cap="none" dirty="0" sz="5400" i="0" kumimoji="0" lang="en-US" normalizeH="0" spc="0" strike="noStrike" u="none"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r="5400000" dist="43180">
                    <a:srgbClr val="000000">
                      <a:alpha val="65000"/>
                    </a:srgbClr>
                  </a:innerShdw>
                </a:effectLst>
                <a:latin typeface="Calibri" panose="020F0502020204030204"/>
                <a:ea typeface="宋体" panose="02010600030101010101" pitchFamily="2" charset="-122"/>
                <a:cs typeface="宋体" panose="02010600030101010101" pitchFamily="2" charset="-122"/>
              </a:rPr>
              <a:t>.</a:t>
            </a:r>
            <a:endParaRPr altLang="en-US" b="1" cap="none" dirty="0" sz="5400" lang="zh-CN" spc="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r="5400000" dist="43180">
                  <a:srgbClr val="000000">
                    <a:alpha val="65000"/>
                  </a:srgbClr>
                </a:innerShdw>
              </a:effectLst>
            </a:endParaRPr>
          </a:p>
        </p:txBody>
      </p:sp>
    </p:spTree>
  </p:cSld>
  <p:clrMapOvr>
    <a:masterClrMapping/>
  </p:clrMapOvr>
  <p:transition>
    <p:pull dir="rd"/>
  </p:transition>
  <p:timing/>
</p:sld>
</file>

<file path=ppt/slides/slide4.xml><?xml version="1.0" encoding="utf-8"?>
<p:sld xmlns:a="http://schemas.openxmlformats.org/drawingml/2006/main" xmlns:r="http://schemas.openxmlformats.org/officeDocument/2006/relationships" xmlns:p="http://schemas.openxmlformats.org/presentationml/2006/main">
  <p:cSld>
    <p:bg>
      <p:bgPr>
        <a:blipFill>
          <a:blip xmlns:r="http://schemas.openxmlformats.org/officeDocument/2006/relationships" r:embed="rId1"/>
          <a:tile algn="tl" flip="none" sx="100000" sy="100000" tx="0" ty="0"/>
        </a:blipFill>
      </p:bgPr>
    </p:bg>
    <p:spTree>
      <p:nvGrpSpPr>
        <p:cNvPr id="42" name=""/>
        <p:cNvGrpSpPr/>
        <p:nvPr/>
      </p:nvGrpSpPr>
      <p:grpSpPr>
        <a:xfrm>
          <a:off x="0" y="0"/>
          <a:ext cx="0" cy="0"/>
          <a:chOff x="0" y="0"/>
          <a:chExt cx="0" cy="0"/>
        </a:xfrm>
      </p:grpSpPr>
      <p:sp>
        <p:nvSpPr>
          <p:cNvPr id="1048598" name="矩形 1"/>
          <p:cNvSpPr/>
          <p:nvPr/>
        </p:nvSpPr>
        <p:spPr>
          <a:xfrm>
            <a:off x="2017741" y="214290"/>
            <a:ext cx="4983480" cy="853440"/>
          </a:xfrm>
          <a:prstGeom prst="rect"/>
          <a:noFill/>
        </p:spPr>
        <p:txBody>
          <a:bodyPr bIns="45720" lIns="91440" rIns="91440" tIns="45720" wrap="none">
            <a:spAutoFit/>
          </a:bodyPr>
          <a:p>
            <a:pPr algn="ctr"/>
            <a:r>
              <a:rPr altLang="en-US" b="1" cap="none" dirty="0" sz="5400" lang="zh-CN" spc="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r="5400000" dist="43180">
                    <a:srgbClr val="000000">
                      <a:alpha val="65000"/>
                    </a:srgbClr>
                  </a:innerShdw>
                </a:effectLst>
              </a:rPr>
              <a:t>任务驱动型作文</a:t>
            </a:r>
            <a:endParaRPr altLang="en-US" b="1" cap="none" dirty="0" sz="5400" lang="zh-CN" spc="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r="5400000" dist="43180">
                  <a:srgbClr val="000000">
                    <a:alpha val="65000"/>
                  </a:srgbClr>
                </a:innerShdw>
              </a:effectLst>
            </a:endParaRPr>
          </a:p>
        </p:txBody>
      </p:sp>
      <p:sp>
        <p:nvSpPr>
          <p:cNvPr id="1048599" name="椭圆 2"/>
          <p:cNvSpPr/>
          <p:nvPr/>
        </p:nvSpPr>
        <p:spPr>
          <a:xfrm>
            <a:off x="2786050" y="1285860"/>
            <a:ext cx="3429024" cy="3643338"/>
          </a:xfrm>
          <a:prstGeom prst="ellipse"/>
        </p:spPr>
        <p:style>
          <a:lnRef idx="2">
            <a:schemeClr val="accent1">
              <a:shade val="50000"/>
            </a:schemeClr>
          </a:lnRef>
          <a:fillRef idx="1">
            <a:schemeClr val="accent1"/>
          </a:fillRef>
          <a:effectRef idx="0">
            <a:schemeClr val="accent1"/>
          </a:effectRef>
          <a:fontRef idx="minor">
            <a:schemeClr val="lt1"/>
          </a:fontRef>
        </p:style>
        <p:txBody>
          <a:bodyPr anchor="ctr" rtlCol="0"/>
          <a:p>
            <a:pPr algn="ctr"/>
            <a:endParaRPr altLang="en-US" lang="zh-CN"/>
          </a:p>
        </p:txBody>
      </p:sp>
      <p:sp>
        <p:nvSpPr>
          <p:cNvPr id="1048600" name="矩形 3"/>
          <p:cNvSpPr/>
          <p:nvPr/>
        </p:nvSpPr>
        <p:spPr>
          <a:xfrm>
            <a:off x="3000364" y="2143116"/>
            <a:ext cx="2926080" cy="1653541"/>
          </a:xfrm>
          <a:prstGeom prst="rect"/>
          <a:noFill/>
        </p:spPr>
        <p:txBody>
          <a:bodyPr bIns="45720" lIns="91440" rIns="91440" tIns="45720" wrap="none">
            <a:spAutoFit/>
          </a:bodyPr>
          <a:p>
            <a:pPr algn="ctr"/>
            <a:r>
              <a:rPr altLang="zh-CN" b="1" cap="none" dirty="0" sz="5400" lang="en-US" spc="0" smtClean="0">
                <a:ln w="1905"/>
                <a:solidFill>
                  <a:srgbClr val="FF0000"/>
                </a:solidFill>
                <a:effectLst>
                  <a:innerShdw blurRad="69850" dir="5400000" dist="43180">
                    <a:srgbClr val="000000">
                      <a:alpha val="65000"/>
                    </a:srgbClr>
                  </a:innerShdw>
                </a:effectLst>
              </a:rPr>
              <a:t>90</a:t>
            </a:r>
            <a:r>
              <a:rPr altLang="en-US" b="1" cap="none" dirty="0" sz="5400" lang="zh-CN" spc="0" smtClean="0">
                <a:ln w="1905"/>
                <a:solidFill>
                  <a:srgbClr val="FF0000"/>
                </a:solidFill>
                <a:effectLst>
                  <a:innerShdw blurRad="69850" dir="5400000" dist="43180">
                    <a:srgbClr val="000000">
                      <a:alpha val="65000"/>
                    </a:srgbClr>
                  </a:innerShdw>
                </a:effectLst>
              </a:rPr>
              <a:t>后的</a:t>
            </a:r>
            <a:endParaRPr altLang="zh-CN" b="1" cap="none" dirty="0" sz="5400" lang="en-US" spc="0" smtClean="0">
              <a:ln w="1905"/>
              <a:solidFill>
                <a:srgbClr val="FF0000"/>
              </a:solidFill>
              <a:effectLst>
                <a:innerShdw blurRad="69850" dir="5400000" dist="43180">
                  <a:srgbClr val="000000">
                    <a:alpha val="65000"/>
                  </a:srgbClr>
                </a:innerShdw>
              </a:effectLst>
            </a:endParaRPr>
          </a:p>
          <a:p>
            <a:pPr algn="ctr"/>
            <a:r>
              <a:rPr altLang="en-US" b="1" cap="none" dirty="0" sz="5400" lang="zh-CN" spc="0" smtClean="0">
                <a:ln w="1905"/>
                <a:solidFill>
                  <a:srgbClr val="FF0000"/>
                </a:solidFill>
                <a:effectLst>
                  <a:innerShdw blurRad="69850" dir="5400000" dist="43180">
                    <a:srgbClr val="000000">
                      <a:alpha val="65000"/>
                    </a:srgbClr>
                  </a:innerShdw>
                </a:effectLst>
              </a:rPr>
              <a:t>白衣天使</a:t>
            </a:r>
            <a:endParaRPr altLang="en-US" b="1" cap="none" dirty="0" sz="5400" lang="zh-CN" spc="0">
              <a:ln w="1905"/>
              <a:solidFill>
                <a:srgbClr val="FF0000"/>
              </a:solidFill>
              <a:effectLst>
                <a:innerShdw blurRad="69850" dir="5400000" dist="43180">
                  <a:srgbClr val="000000">
                    <a:alpha val="65000"/>
                  </a:srgbClr>
                </a:innerShdw>
              </a:effectLst>
            </a:endParaRPr>
          </a:p>
        </p:txBody>
      </p:sp>
      <p:sp>
        <p:nvSpPr>
          <p:cNvPr id="1048601" name="椭圆 4"/>
          <p:cNvSpPr/>
          <p:nvPr/>
        </p:nvSpPr>
        <p:spPr>
          <a:xfrm>
            <a:off x="571472" y="1214422"/>
            <a:ext cx="1571636" cy="4429156"/>
          </a:xfrm>
          <a:prstGeom prst="ellipse"/>
        </p:spPr>
        <p:style>
          <a:lnRef idx="2">
            <a:schemeClr val="accent1">
              <a:shade val="50000"/>
            </a:schemeClr>
          </a:lnRef>
          <a:fillRef idx="1">
            <a:schemeClr val="accent1"/>
          </a:fillRef>
          <a:effectRef idx="0">
            <a:schemeClr val="accent1"/>
          </a:effectRef>
          <a:fontRef idx="minor">
            <a:schemeClr val="lt1"/>
          </a:fontRef>
        </p:style>
        <p:txBody>
          <a:bodyPr anchor="ctr" rtlCol="0"/>
          <a:p>
            <a:pPr algn="ctr"/>
            <a:endParaRPr altLang="en-US" lang="zh-CN"/>
          </a:p>
        </p:txBody>
      </p:sp>
      <p:sp>
        <p:nvSpPr>
          <p:cNvPr id="1048602" name="矩形 5"/>
          <p:cNvSpPr/>
          <p:nvPr/>
        </p:nvSpPr>
        <p:spPr>
          <a:xfrm>
            <a:off x="666414" y="1785926"/>
            <a:ext cx="1262380" cy="3444240"/>
          </a:xfrm>
          <a:prstGeom prst="rect"/>
          <a:noFill/>
        </p:spPr>
        <p:txBody>
          <a:bodyPr bIns="45720" lIns="91440" rIns="91440" tIns="45720" vert="eaVert" wrap="none">
            <a:spAutoFit/>
          </a:bodyPr>
          <a:p>
            <a:pPr algn="ctr"/>
            <a:r>
              <a:rPr altLang="en-US" b="1" cap="none" dirty="0" sz="4800" lang="zh-CN" spc="0" smtClean="0">
                <a:ln w="1905"/>
                <a:solidFill>
                  <a:srgbClr val="FF0000"/>
                </a:solidFill>
                <a:effectLst>
                  <a:innerShdw blurRad="69850" dir="5400000" dist="43180">
                    <a:srgbClr val="000000">
                      <a:alpha val="65000"/>
                    </a:srgbClr>
                  </a:innerShdw>
                </a:effectLst>
              </a:rPr>
              <a:t>高中生的</a:t>
            </a:r>
            <a:r>
              <a:rPr altLang="en-US" b="1" cap="none" dirty="0" sz="7200" lang="zh-CN" spc="0" smtClean="0">
                <a:ln w="1905"/>
                <a:solidFill>
                  <a:srgbClr val="FF0000"/>
                </a:solidFill>
                <a:effectLst>
                  <a:innerShdw blurRad="69850" dir="5400000" dist="43180">
                    <a:srgbClr val="000000">
                      <a:alpha val="65000"/>
                    </a:srgbClr>
                  </a:innerShdw>
                </a:effectLst>
                <a:latin typeface="楷体_GB2312" panose="02010609030101010101" pitchFamily="49" charset="-122"/>
                <a:ea typeface="楷体_GB2312" panose="02010609030101010101" pitchFamily="49" charset="-122"/>
              </a:rPr>
              <a:t>你</a:t>
            </a:r>
            <a:endParaRPr altLang="en-US" b="1" cap="none" dirty="0" sz="11500" lang="zh-CN" spc="0">
              <a:ln w="1905"/>
              <a:solidFill>
                <a:srgbClr val="FF0000"/>
              </a:solidFill>
              <a:effectLst>
                <a:innerShdw blurRad="69850" dir="5400000" dist="43180">
                  <a:srgbClr val="000000">
                    <a:alpha val="65000"/>
                  </a:srgbClr>
                </a:innerShdw>
              </a:effectLst>
              <a:latin typeface="楷体_GB2312" panose="02010609030101010101" pitchFamily="49" charset="-122"/>
              <a:ea typeface="楷体_GB2312" panose="02010609030101010101" pitchFamily="49" charset="-122"/>
            </a:endParaRPr>
          </a:p>
        </p:txBody>
      </p:sp>
      <p:sp>
        <p:nvSpPr>
          <p:cNvPr id="1048603" name="椭圆 7"/>
          <p:cNvSpPr/>
          <p:nvPr/>
        </p:nvSpPr>
        <p:spPr>
          <a:xfrm>
            <a:off x="6858016" y="2285992"/>
            <a:ext cx="1857388" cy="2000264"/>
          </a:xfrm>
          <a:prstGeom prst="ellipse"/>
        </p:spPr>
        <p:style>
          <a:lnRef idx="2">
            <a:schemeClr val="accent1">
              <a:shade val="50000"/>
            </a:schemeClr>
          </a:lnRef>
          <a:fillRef idx="1">
            <a:schemeClr val="accent1"/>
          </a:fillRef>
          <a:effectRef idx="0">
            <a:schemeClr val="accent1"/>
          </a:effectRef>
          <a:fontRef idx="minor">
            <a:schemeClr val="lt1"/>
          </a:fontRef>
        </p:style>
        <p:txBody>
          <a:bodyPr anchor="ctr" rtlCol="0"/>
          <a:p>
            <a:pPr algn="ctr"/>
            <a:endParaRPr altLang="en-US" lang="zh-CN"/>
          </a:p>
        </p:txBody>
      </p:sp>
      <p:sp>
        <p:nvSpPr>
          <p:cNvPr id="1048604" name="左弧形箭头 8"/>
          <p:cNvSpPr/>
          <p:nvPr/>
        </p:nvSpPr>
        <p:spPr>
          <a:xfrm rot="-5460000">
            <a:off x="3796674" y="1977141"/>
            <a:ext cx="1998711" cy="6588750"/>
          </a:xfrm>
          <a:prstGeom prst="curvedRightArrow"/>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anchor="ctr" rtlCol="0"/>
          <a:p>
            <a:pPr algn="ctr"/>
            <a:endParaRPr altLang="en-US" lang="zh-CN">
              <a:solidFill>
                <a:schemeClr val="tx1"/>
              </a:solidFill>
            </a:endParaRPr>
          </a:p>
        </p:txBody>
      </p:sp>
      <p:sp>
        <p:nvSpPr>
          <p:cNvPr id="1048605" name="矩形 6"/>
          <p:cNvSpPr/>
          <p:nvPr/>
        </p:nvSpPr>
        <p:spPr>
          <a:xfrm>
            <a:off x="6925017" y="2928934"/>
            <a:ext cx="1554481" cy="853440"/>
          </a:xfrm>
          <a:prstGeom prst="rect"/>
          <a:noFill/>
        </p:spPr>
        <p:txBody>
          <a:bodyPr bIns="45720" lIns="91440" rIns="91440" tIns="45720" wrap="none">
            <a:spAutoFit/>
          </a:bodyPr>
          <a:p>
            <a:pPr algn="ctr"/>
            <a:r>
              <a:rPr altLang="en-US" b="1" cap="all" dirty="0" sz="5400" lang="zh-CN" spc="0" smtClean="0">
                <a:ln w="9000" cmpd="sng">
                  <a:solidFill>
                    <a:schemeClr val="accent4">
                      <a:shade val="50000"/>
                      <a:satMod val="120000"/>
                    </a:schemeClr>
                  </a:solidFill>
                  <a:prstDash val="solid"/>
                </a:ln>
                <a:solidFill>
                  <a:srgbClr val="FF0000"/>
                </a:solidFill>
                <a:effectLst>
                  <a:reflection algn="bl" blurRad="12700" dir="5400000" dist="1000" endPos="45000" rotWithShape="0" stA="28000" sy="-100000"/>
                </a:effectLst>
                <a:latin typeface="+mj-ea"/>
                <a:ea typeface="+mj-ea"/>
              </a:rPr>
              <a:t>看法</a:t>
            </a:r>
            <a:endParaRPr altLang="en-US" b="1" cap="all" dirty="0" sz="5400" lang="zh-CN" spc="0">
              <a:ln w="9000" cmpd="sng">
                <a:solidFill>
                  <a:schemeClr val="accent4">
                    <a:shade val="50000"/>
                    <a:satMod val="120000"/>
                  </a:schemeClr>
                </a:solidFill>
                <a:prstDash val="solid"/>
              </a:ln>
              <a:solidFill>
                <a:srgbClr val="FF0000"/>
              </a:solidFill>
              <a:effectLst>
                <a:reflection algn="bl" blurRad="12700" dir="5400000" dist="1000" endPos="45000" rotWithShape="0" stA="28000" sy="-100000"/>
              </a:effectLst>
              <a:latin typeface="+mj-ea"/>
              <a:ea typeface="+mj-ea"/>
            </a:endParaRPr>
          </a:p>
        </p:txBody>
      </p:sp>
    </p:spTree>
  </p:cSld>
  <p:clrMapOvr>
    <a:masterClrMapping/>
  </p:clrMapOvr>
  <p:transition>
    <p:wheel spokes="8"/>
  </p:transition>
  <p:timing/>
</p:sld>
</file>

<file path=ppt/slides/slide5.xml><?xml version="1.0" encoding="utf-8"?>
<p:sld xmlns:a="http://schemas.openxmlformats.org/drawingml/2006/main" xmlns:r="http://schemas.openxmlformats.org/officeDocument/2006/relationships" xmlns:p="http://schemas.openxmlformats.org/presentationml/2006/main">
  <p:cSld>
    <p:bg>
      <p:bgPr>
        <a:blipFill>
          <a:blip xmlns:r="http://schemas.openxmlformats.org/officeDocument/2006/relationships" r:embed="rId1"/>
          <a:tile algn="tl" flip="none" sx="100000" sy="100000" tx="0" ty="0"/>
        </a:blipFill>
      </p:bgPr>
    </p:bg>
    <p:spTree>
      <p:nvGrpSpPr>
        <p:cNvPr id="43" name=""/>
        <p:cNvGrpSpPr/>
        <p:nvPr/>
      </p:nvGrpSpPr>
      <p:grpSpPr>
        <a:xfrm>
          <a:off x="0" y="0"/>
          <a:ext cx="0" cy="0"/>
          <a:chOff x="0" y="0"/>
          <a:chExt cx="0" cy="0"/>
        </a:xfrm>
      </p:grpSpPr>
      <p:sp>
        <p:nvSpPr>
          <p:cNvPr id="1048606" name="矩形 1"/>
          <p:cNvSpPr/>
          <p:nvPr/>
        </p:nvSpPr>
        <p:spPr>
          <a:xfrm>
            <a:off x="1928794" y="148216"/>
            <a:ext cx="5214974" cy="853440"/>
          </a:xfrm>
          <a:prstGeom prst="rect"/>
          <a:noFill/>
          <a:ln w="63500" cmpd="thinThick">
            <a:solidFill>
              <a:schemeClr val="tx1"/>
            </a:solidFill>
          </a:ln>
        </p:spPr>
        <p:txBody>
          <a:bodyPr bIns="45720" lIns="91440" rIns="91440" tIns="45720" wrap="square">
            <a:spAutoFit/>
          </a:bodyPr>
          <a:p>
            <a:pPr algn="ctr"/>
            <a:r>
              <a:rPr altLang="en-US" b="1" cap="none" dirty="0" sz="5400" lang="zh-CN" spc="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r="5400000" dist="43180">
                    <a:srgbClr val="000000">
                      <a:alpha val="65000"/>
                    </a:srgbClr>
                  </a:innerShdw>
                </a:effectLst>
              </a:rPr>
              <a:t>参考标题或观点</a:t>
            </a:r>
            <a:endParaRPr altLang="en-US" b="1" cap="none" dirty="0" sz="5400" lang="zh-CN" spc="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r="5400000" dist="43180">
                  <a:srgbClr val="000000">
                    <a:alpha val="65000"/>
                  </a:srgbClr>
                </a:innerShdw>
              </a:effectLst>
            </a:endParaRPr>
          </a:p>
        </p:txBody>
      </p:sp>
      <p:sp>
        <p:nvSpPr>
          <p:cNvPr id="1048607" name="Rectangle 2"/>
          <p:cNvSpPr>
            <a:spLocks noChangeArrowheads="1"/>
          </p:cNvSpPr>
          <p:nvPr/>
        </p:nvSpPr>
        <p:spPr bwMode="auto">
          <a:xfrm>
            <a:off x="500034" y="1967226"/>
            <a:ext cx="8358246" cy="5171441"/>
          </a:xfrm>
          <a:prstGeom prst="rect"/>
          <a:noFill/>
          <a:ln w="9525">
            <a:noFill/>
            <a:miter lim="800000"/>
          </a:ln>
          <a:effectLst/>
        </p:spPr>
        <p:txBody>
          <a:bodyPr anchor="ctr" anchorCtr="0" bIns="45720" compatLnSpc="1" lIns="91440" numCol="1" rIns="91440" tIns="45720" vert="horz" wrap="square">
            <a:spAutoFit/>
          </a:bodyPr>
          <a:p>
            <a:pPr algn="l" defTabSz="914400" eaLnBrk="1" fontAlgn="base" hangingPunct="1" indent="0" latinLnBrk="0" lvl="0" marL="0" marR="0" rtl="0">
              <a:lnSpc>
                <a:spcPct val="100000"/>
              </a:lnSpc>
              <a:spcBef>
                <a:spcPct val="0"/>
              </a:spcBef>
              <a:spcAft>
                <a:spcPct val="0"/>
              </a:spcAft>
              <a:buClrTx/>
              <a:buSzTx/>
              <a:buFontTx/>
              <a:buNone/>
            </a:pPr>
            <a:r>
              <a:rPr altLang="zh-CN" baseline="0" b="1" cap="none" dirty="0" sz="4000" i="0" kumimoji="0" lang="en-US" normalizeH="0" strike="noStrike" u="none" smtClean="0">
                <a:ln>
                  <a:noFill/>
                </a:ln>
                <a:solidFill>
                  <a:srgbClr val="000000"/>
                </a:solidFill>
                <a:effectLst/>
                <a:latin typeface="Calibri" panose="020F0502020204030204"/>
                <a:ea typeface="宋体" panose="02010600030101010101" pitchFamily="2" charset="-122"/>
                <a:cs typeface="宋体" panose="02010600030101010101" pitchFamily="2" charset="-122"/>
              </a:rPr>
              <a:t>1.</a:t>
            </a:r>
            <a:r>
              <a:rPr altLang="zh-CN" baseline="0" b="1" cap="none" dirty="0" sz="4000" i="0" kumimoji="0" lang="zh-CN" normalizeH="0" strike="noStrike" u="none" smtClean="0">
                <a:ln>
                  <a:noFill/>
                </a:ln>
                <a:solidFill>
                  <a:srgbClr val="000000"/>
                </a:solidFill>
                <a:effectLst/>
                <a:latin typeface="Calibri" panose="020F0502020204030204"/>
                <a:ea typeface="宋体" panose="02010600030101010101" pitchFamily="2" charset="-122"/>
                <a:cs typeface="宋体" panose="02010600030101010101" pitchFamily="2" charset="-122"/>
              </a:rPr>
              <a:t>《</a:t>
            </a:r>
            <a:r>
              <a:rPr baseline="0" b="1" cap="none" dirty="0" sz="4000" i="0" kumimoji="0" lang="zh-CN" normalizeH="0" strike="noStrike" u="none" smtClean="0">
                <a:ln>
                  <a:noFill/>
                </a:ln>
                <a:solidFill>
                  <a:srgbClr val="000000"/>
                </a:solidFill>
                <a:effectLst/>
                <a:latin typeface="Calibri" panose="020F0502020204030204"/>
                <a:ea typeface="宋体" panose="02010600030101010101" pitchFamily="2" charset="-122"/>
                <a:cs typeface="宋体" panose="02010600030101010101" pitchFamily="2" charset="-122"/>
              </a:rPr>
              <a:t>疫情</a:t>
            </a:r>
            <a:r>
              <a:rPr altLang="en-US" baseline="0" b="1" cap="none" dirty="0" sz="4000" i="0" kumimoji="0" lang="zh-CN" normalizeH="0" strike="noStrike" u="none" smtClean="0">
                <a:ln>
                  <a:noFill/>
                </a:ln>
                <a:solidFill>
                  <a:srgbClr val="000000"/>
                </a:solidFill>
                <a:effectLst/>
                <a:latin typeface="Calibri" panose="020F0502020204030204"/>
                <a:ea typeface="宋体" panose="02010600030101010101" pitchFamily="2" charset="-122"/>
                <a:cs typeface="宋体" panose="02010600030101010101" pitchFamily="2" charset="-122"/>
              </a:rPr>
              <a:t>面前，</a:t>
            </a:r>
            <a:r>
              <a:rPr altLang="zh-CN" baseline="0" b="1" cap="none" dirty="0" sz="4000" i="0" kumimoji="0" lang="en-US" normalizeH="0" strike="noStrike" u="none" smtClean="0">
                <a:ln>
                  <a:noFill/>
                </a:ln>
                <a:solidFill>
                  <a:srgbClr val="000000"/>
                </a:solidFill>
                <a:effectLst/>
                <a:latin typeface="Calibri" panose="020F0502020204030204"/>
                <a:ea typeface="宋体" panose="02010600030101010101" pitchFamily="2" charset="-122"/>
                <a:cs typeface="宋体" panose="02010600030101010101" pitchFamily="2" charset="-122"/>
              </a:rPr>
              <a:t>90</a:t>
            </a:r>
            <a:r>
              <a:rPr altLang="en-US" baseline="0" b="1" cap="none" dirty="0" sz="4000" i="0" kumimoji="0" lang="zh-CN" normalizeH="0" strike="noStrike" u="none" smtClean="0">
                <a:ln>
                  <a:noFill/>
                </a:ln>
                <a:solidFill>
                  <a:srgbClr val="000000"/>
                </a:solidFill>
                <a:effectLst/>
                <a:latin typeface="Calibri" panose="020F0502020204030204"/>
                <a:ea typeface="宋体" panose="02010600030101010101" pitchFamily="2" charset="-122"/>
                <a:cs typeface="宋体" panose="02010600030101010101" pitchFamily="2" charset="-122"/>
              </a:rPr>
              <a:t>后在行动</a:t>
            </a:r>
            <a:r>
              <a:rPr altLang="zh-CN" baseline="0" b="1" cap="none" dirty="0" sz="4000" i="0" kumimoji="0" lang="en-US" normalizeH="0" strike="noStrike" u="none" smtClean="0">
                <a:ln>
                  <a:noFill/>
                </a:ln>
                <a:solidFill>
                  <a:srgbClr val="000000"/>
                </a:solidFill>
                <a:effectLst/>
                <a:latin typeface="Calibri" panose="020F0502020204030204"/>
                <a:ea typeface="宋体" panose="02010600030101010101" pitchFamily="2" charset="-122"/>
                <a:cs typeface="宋体" panose="02010600030101010101" pitchFamily="2" charset="-122"/>
              </a:rPr>
              <a:t>》</a:t>
            </a:r>
            <a:endParaRPr altLang="zh-CN" baseline="0" b="0" cap="none" dirty="0" sz="2400" i="0" kumimoji="0" lang="en-US" normalizeH="0" strike="noStrike" u="none" smtClean="0">
              <a:ln>
                <a:noFill/>
              </a:ln>
              <a:solidFill>
                <a:schemeClr val="tx1"/>
              </a:solidFill>
              <a:effectLst/>
              <a:latin typeface="Arial" panose="020B0604020202020204" pitchFamily="34" charset="0"/>
              <a:ea typeface="宋体" panose="02010600030101010101" pitchFamily="2" charset="-122"/>
            </a:endParaRPr>
          </a:p>
          <a:p>
            <a:pPr algn="l" defTabSz="914400" eaLnBrk="0" fontAlgn="base" hangingPunct="0" indent="0" latinLnBrk="0" lvl="0" marL="0" marR="0" rtl="0">
              <a:lnSpc>
                <a:spcPct val="100000"/>
              </a:lnSpc>
              <a:spcBef>
                <a:spcPct val="0"/>
              </a:spcBef>
              <a:spcAft>
                <a:spcPct val="0"/>
              </a:spcAft>
              <a:buClrTx/>
              <a:buSzTx/>
              <a:buFontTx/>
              <a:buNone/>
            </a:pPr>
            <a:r>
              <a:rPr altLang="zh-CN" baseline="0" b="1" cap="none" dirty="0" sz="4000" i="0" kumimoji="0" lang="en-US" normalizeH="0" strike="noStrike" u="none" smtClean="0">
                <a:ln>
                  <a:noFill/>
                </a:ln>
                <a:solidFill>
                  <a:srgbClr val="000000"/>
                </a:solidFill>
                <a:effectLst/>
                <a:latin typeface="Calibri" panose="020F0502020204030204"/>
                <a:ea typeface="宋体" panose="02010600030101010101" pitchFamily="2" charset="-122"/>
                <a:cs typeface="宋体" panose="02010600030101010101" pitchFamily="2" charset="-122"/>
              </a:rPr>
              <a:t>2.《</a:t>
            </a:r>
            <a:r>
              <a:rPr altLang="en-US" baseline="0" b="1" cap="none" dirty="0" sz="4000" i="0" kumimoji="0" lang="zh-CN" normalizeH="0" strike="noStrike" u="none" smtClean="0">
                <a:ln>
                  <a:noFill/>
                </a:ln>
                <a:solidFill>
                  <a:srgbClr val="000000"/>
                </a:solidFill>
                <a:effectLst/>
                <a:latin typeface="Calibri" panose="020F0502020204030204"/>
                <a:ea typeface="宋体" panose="02010600030101010101" pitchFamily="2" charset="-122"/>
                <a:cs typeface="宋体" panose="02010600030101010101" pitchFamily="2" charset="-122"/>
              </a:rPr>
              <a:t>践行青年使命，谱写青春华章</a:t>
            </a:r>
            <a:r>
              <a:rPr altLang="zh-CN" baseline="0" b="1" cap="none" dirty="0" sz="4000" i="0" kumimoji="0" lang="en-US" normalizeH="0" strike="noStrike" u="none" smtClean="0">
                <a:ln>
                  <a:noFill/>
                </a:ln>
                <a:solidFill>
                  <a:srgbClr val="000000"/>
                </a:solidFill>
                <a:effectLst/>
                <a:latin typeface="Calibri" panose="020F0502020204030204"/>
                <a:ea typeface="宋体" panose="02010600030101010101" pitchFamily="2" charset="-122"/>
                <a:cs typeface="宋体" panose="02010600030101010101" pitchFamily="2" charset="-122"/>
              </a:rPr>
              <a:t>》</a:t>
            </a:r>
            <a:endParaRPr altLang="zh-CN" baseline="0" b="0" cap="none" dirty="0" sz="2400" i="0" kumimoji="0" lang="en-US" normalizeH="0" strike="noStrike" u="none" smtClean="0">
              <a:ln>
                <a:noFill/>
              </a:ln>
              <a:solidFill>
                <a:schemeClr val="tx1"/>
              </a:solidFill>
              <a:effectLst/>
              <a:latin typeface="Arial" panose="020B0604020202020204" pitchFamily="34" charset="0"/>
              <a:ea typeface="宋体" panose="02010600030101010101" pitchFamily="2" charset="-122"/>
            </a:endParaRPr>
          </a:p>
          <a:p>
            <a:pPr algn="l" defTabSz="914400" eaLnBrk="0" fontAlgn="base" hangingPunct="0" indent="0" latinLnBrk="0" lvl="0" marL="0" marR="0" rtl="0">
              <a:lnSpc>
                <a:spcPct val="100000"/>
              </a:lnSpc>
              <a:spcBef>
                <a:spcPct val="0"/>
              </a:spcBef>
              <a:spcAft>
                <a:spcPct val="0"/>
              </a:spcAft>
              <a:buClrTx/>
              <a:buSzTx/>
              <a:buFontTx/>
              <a:buNone/>
            </a:pPr>
            <a:r>
              <a:rPr altLang="zh-CN" baseline="0" b="1" cap="none" dirty="0" sz="4000" i="0" kumimoji="0" lang="en-US" normalizeH="0" strike="noStrike" u="none" smtClean="0">
                <a:ln>
                  <a:noFill/>
                </a:ln>
                <a:solidFill>
                  <a:srgbClr val="000000"/>
                </a:solidFill>
                <a:effectLst/>
                <a:latin typeface="Calibri" panose="020F0502020204030204"/>
                <a:ea typeface="宋体" panose="02010600030101010101" pitchFamily="2" charset="-122"/>
                <a:cs typeface="宋体" panose="02010600030101010101" pitchFamily="2" charset="-122"/>
              </a:rPr>
              <a:t>3.《</a:t>
            </a:r>
            <a:r>
              <a:rPr altLang="en-US" baseline="0" b="1" cap="none" dirty="0" sz="4000" i="0" kumimoji="0" lang="zh-CN" normalizeH="0" strike="noStrike" u="none" smtClean="0">
                <a:ln>
                  <a:noFill/>
                </a:ln>
                <a:solidFill>
                  <a:srgbClr val="000000"/>
                </a:solidFill>
                <a:effectLst/>
                <a:latin typeface="Calibri" panose="020F0502020204030204"/>
                <a:ea typeface="宋体" panose="02010600030101010101" pitchFamily="2" charset="-122"/>
                <a:cs typeface="宋体" panose="02010600030101010101" pitchFamily="2" charset="-122"/>
              </a:rPr>
              <a:t>凝聚青春力量，闪耀青春光彩</a:t>
            </a:r>
            <a:r>
              <a:rPr altLang="zh-CN" baseline="0" b="1" cap="none" dirty="0" sz="4000" i="0" kumimoji="0" lang="en-US" normalizeH="0" strike="noStrike" u="none" smtClean="0">
                <a:ln>
                  <a:noFill/>
                </a:ln>
                <a:solidFill>
                  <a:srgbClr val="000000"/>
                </a:solidFill>
                <a:effectLst/>
                <a:latin typeface="Calibri" panose="020F0502020204030204"/>
                <a:ea typeface="宋体" panose="02010600030101010101" pitchFamily="2" charset="-122"/>
                <a:cs typeface="宋体" panose="02010600030101010101" pitchFamily="2" charset="-122"/>
              </a:rPr>
              <a:t>》</a:t>
            </a:r>
            <a:endParaRPr altLang="zh-CN" baseline="0" b="0" cap="none" dirty="0" sz="2400" i="0" kumimoji="0" lang="en-US" normalizeH="0" strike="noStrike" u="none" smtClean="0">
              <a:ln>
                <a:noFill/>
              </a:ln>
              <a:solidFill>
                <a:schemeClr val="tx1"/>
              </a:solidFill>
              <a:effectLst/>
              <a:latin typeface="Arial" panose="020B0604020202020204" pitchFamily="34" charset="0"/>
              <a:ea typeface="宋体" panose="02010600030101010101" pitchFamily="2" charset="-122"/>
            </a:endParaRPr>
          </a:p>
          <a:p>
            <a:pPr algn="l" defTabSz="914400" eaLnBrk="0" fontAlgn="base" hangingPunct="0" indent="0" latinLnBrk="0" lvl="0" marL="0" marR="0" rtl="0">
              <a:lnSpc>
                <a:spcPct val="100000"/>
              </a:lnSpc>
              <a:spcBef>
                <a:spcPct val="0"/>
              </a:spcBef>
              <a:spcAft>
                <a:spcPct val="0"/>
              </a:spcAft>
              <a:buClrTx/>
              <a:buSzTx/>
              <a:buFontTx/>
              <a:buNone/>
            </a:pPr>
            <a:r>
              <a:rPr altLang="zh-CN" baseline="0" b="1" cap="none" dirty="0" sz="4000" i="0" kumimoji="0" lang="en-US" normalizeH="0" strike="noStrike" u="none" smtClean="0">
                <a:ln>
                  <a:noFill/>
                </a:ln>
                <a:solidFill>
                  <a:srgbClr val="000000"/>
                </a:solidFill>
                <a:effectLst/>
                <a:latin typeface="Calibri" panose="020F0502020204030204"/>
                <a:ea typeface="宋体" panose="02010600030101010101" pitchFamily="2" charset="-122"/>
                <a:cs typeface="宋体" panose="02010600030101010101" pitchFamily="2" charset="-122"/>
              </a:rPr>
              <a:t>4.《</a:t>
            </a:r>
            <a:r>
              <a:rPr altLang="en-US" baseline="0" b="1" cap="none" dirty="0" sz="4000" i="0" kumimoji="0" lang="zh-CN" normalizeH="0" strike="noStrike" u="none" smtClean="0">
                <a:ln>
                  <a:noFill/>
                </a:ln>
                <a:solidFill>
                  <a:srgbClr val="000000"/>
                </a:solidFill>
                <a:effectLst/>
                <a:latin typeface="Calibri" panose="020F0502020204030204"/>
                <a:ea typeface="宋体" panose="02010600030101010101" pitchFamily="2" charset="-122"/>
                <a:cs typeface="宋体" panose="02010600030101010101" pitchFamily="2" charset="-122"/>
              </a:rPr>
              <a:t>不忘初心，明媚青春</a:t>
            </a:r>
            <a:r>
              <a:rPr altLang="zh-CN" baseline="0" b="1" cap="none" dirty="0" sz="4000" i="0" kumimoji="0" lang="en-US" normalizeH="0" strike="noStrike" u="none" smtClean="0">
                <a:ln>
                  <a:noFill/>
                </a:ln>
                <a:solidFill>
                  <a:srgbClr val="000000"/>
                </a:solidFill>
                <a:effectLst/>
                <a:latin typeface="Calibri" panose="020F0502020204030204"/>
                <a:ea typeface="宋体" panose="02010600030101010101" pitchFamily="2" charset="-122"/>
                <a:cs typeface="宋体" panose="02010600030101010101" pitchFamily="2" charset="-122"/>
              </a:rPr>
              <a:t>》</a:t>
            </a:r>
            <a:endParaRPr altLang="zh-CN" baseline="0" b="0" cap="none" dirty="0" sz="2400" i="0" kumimoji="0" lang="en-US" normalizeH="0" strike="noStrike" u="none" smtClean="0">
              <a:ln>
                <a:noFill/>
              </a:ln>
              <a:solidFill>
                <a:schemeClr val="tx1"/>
              </a:solidFill>
              <a:effectLst/>
              <a:latin typeface="Arial" panose="020B0604020202020204" pitchFamily="34" charset="0"/>
              <a:ea typeface="宋体" panose="02010600030101010101" pitchFamily="2" charset="-122"/>
            </a:endParaRPr>
          </a:p>
          <a:p>
            <a:pPr algn="l" defTabSz="914400" eaLnBrk="0" fontAlgn="base" hangingPunct="0" indent="0" latinLnBrk="0" lvl="0" marL="0" marR="0" rtl="0">
              <a:lnSpc>
                <a:spcPct val="100000"/>
              </a:lnSpc>
              <a:spcBef>
                <a:spcPct val="0"/>
              </a:spcBef>
              <a:spcAft>
                <a:spcPct val="0"/>
              </a:spcAft>
              <a:buClrTx/>
              <a:buSzTx/>
              <a:buFontTx/>
              <a:buNone/>
            </a:pPr>
            <a:r>
              <a:rPr altLang="zh-CN" baseline="0" b="1" cap="none" dirty="0" sz="4000" i="0" kumimoji="0" lang="en-US" normalizeH="0" strike="noStrike" u="none" smtClean="0">
                <a:ln>
                  <a:noFill/>
                </a:ln>
                <a:solidFill>
                  <a:srgbClr val="000000"/>
                </a:solidFill>
                <a:effectLst/>
                <a:latin typeface="Calibri" panose="020F0502020204030204"/>
                <a:ea typeface="宋体" panose="02010600030101010101" pitchFamily="2" charset="-122"/>
                <a:cs typeface="宋体" panose="02010600030101010101" pitchFamily="2" charset="-122"/>
              </a:rPr>
              <a:t>5.《</a:t>
            </a:r>
            <a:r>
              <a:rPr altLang="en-US" baseline="0" b="1" cap="none" dirty="0" sz="4000" i="0" kumimoji="0" lang="zh-CN" normalizeH="0" strike="noStrike" u="none" smtClean="0">
                <a:ln>
                  <a:noFill/>
                </a:ln>
                <a:solidFill>
                  <a:srgbClr val="000000"/>
                </a:solidFill>
                <a:effectLst/>
                <a:latin typeface="Calibri" panose="020F0502020204030204"/>
                <a:ea typeface="宋体" panose="02010600030101010101" pitchFamily="2" charset="-122"/>
                <a:cs typeface="宋体" panose="02010600030101010101" pitchFamily="2" charset="-122"/>
              </a:rPr>
              <a:t>青春正飞扬，青年勇担当</a:t>
            </a:r>
            <a:r>
              <a:rPr altLang="zh-CN" baseline="0" b="1" cap="none" dirty="0" sz="4000" i="0" kumimoji="0" lang="en-US" normalizeH="0" strike="noStrike" u="none" smtClean="0">
                <a:ln>
                  <a:noFill/>
                </a:ln>
                <a:solidFill>
                  <a:srgbClr val="000000"/>
                </a:solidFill>
                <a:effectLst/>
                <a:latin typeface="Calibri" panose="020F0502020204030204"/>
                <a:ea typeface="宋体" panose="02010600030101010101" pitchFamily="2" charset="-122"/>
                <a:cs typeface="宋体" panose="02010600030101010101" pitchFamily="2" charset="-122"/>
              </a:rPr>
              <a:t>》</a:t>
            </a:r>
            <a:endParaRPr altLang="zh-CN" baseline="0" b="0" cap="none" dirty="0" sz="2400" i="0" kumimoji="0" lang="en-US" normalizeH="0" strike="noStrike" u="none" smtClean="0">
              <a:ln>
                <a:noFill/>
              </a:ln>
              <a:solidFill>
                <a:schemeClr val="tx1"/>
              </a:solidFill>
              <a:effectLst/>
              <a:latin typeface="Arial" panose="020B0604020202020204" pitchFamily="34" charset="0"/>
              <a:ea typeface="宋体" panose="02010600030101010101" pitchFamily="2" charset="-122"/>
            </a:endParaRPr>
          </a:p>
          <a:p>
            <a:pPr algn="l" defTabSz="914400" eaLnBrk="0" fontAlgn="base" hangingPunct="0" indent="0" latinLnBrk="0" lvl="0" marL="0" marR="0" rtl="0">
              <a:lnSpc>
                <a:spcPct val="100000"/>
              </a:lnSpc>
              <a:spcBef>
                <a:spcPct val="0"/>
              </a:spcBef>
              <a:spcAft>
                <a:spcPct val="0"/>
              </a:spcAft>
              <a:buClrTx/>
              <a:buSzTx/>
              <a:buFontTx/>
              <a:buNone/>
            </a:pPr>
            <a:r>
              <a:rPr altLang="zh-CN" baseline="0" b="1" cap="none" dirty="0" sz="4000" i="0" kumimoji="0" lang="en-US" normalizeH="0" strike="noStrike" u="none" smtClean="0">
                <a:ln>
                  <a:noFill/>
                </a:ln>
                <a:solidFill>
                  <a:srgbClr val="000000"/>
                </a:solidFill>
                <a:effectLst/>
                <a:latin typeface="Calibri" panose="020F0502020204030204"/>
                <a:ea typeface="宋体" panose="02010600030101010101" pitchFamily="2" charset="-122"/>
                <a:cs typeface="宋体" panose="02010600030101010101" pitchFamily="2" charset="-122"/>
              </a:rPr>
              <a:t>6.《</a:t>
            </a:r>
            <a:r>
              <a:rPr altLang="en-US" baseline="0" b="1" cap="none" dirty="0" sz="4000" i="0" kumimoji="0" lang="zh-CN" normalizeH="0" strike="noStrike" u="none" smtClean="0">
                <a:ln>
                  <a:noFill/>
                </a:ln>
                <a:solidFill>
                  <a:srgbClr val="000000"/>
                </a:solidFill>
                <a:effectLst/>
                <a:latin typeface="Calibri" panose="020F0502020204030204"/>
                <a:ea typeface="宋体" panose="02010600030101010101" pitchFamily="2" charset="-122"/>
                <a:cs typeface="宋体" panose="02010600030101010101" pitchFamily="2" charset="-122"/>
              </a:rPr>
              <a:t>让青春在疫情中绽放</a:t>
            </a:r>
            <a:r>
              <a:rPr altLang="zh-CN" baseline="0" b="1" cap="none" dirty="0" sz="4000" i="0" kumimoji="0" lang="en-US" normalizeH="0" strike="noStrike" u="none" smtClean="0">
                <a:ln>
                  <a:noFill/>
                </a:ln>
                <a:solidFill>
                  <a:srgbClr val="000000"/>
                </a:solidFill>
                <a:effectLst/>
                <a:latin typeface="Calibri" panose="020F0502020204030204"/>
                <a:ea typeface="宋体" panose="02010600030101010101" pitchFamily="2" charset="-122"/>
                <a:cs typeface="宋体" panose="02010600030101010101" pitchFamily="2" charset="-122"/>
              </a:rPr>
              <a:t>》</a:t>
            </a:r>
            <a:endParaRPr altLang="zh-CN" baseline="0" b="0" cap="none" dirty="0" sz="2400" i="0" kumimoji="0" lang="en-US" normalizeH="0" strike="noStrike" u="none" smtClean="0">
              <a:ln>
                <a:noFill/>
              </a:ln>
              <a:solidFill>
                <a:schemeClr val="tx1"/>
              </a:solidFill>
              <a:effectLst/>
              <a:latin typeface="Arial" panose="020B0604020202020204" pitchFamily="34" charset="0"/>
              <a:ea typeface="宋体" panose="02010600030101010101" pitchFamily="2" charset="-122"/>
            </a:endParaRPr>
          </a:p>
          <a:p>
            <a:pPr algn="l" defTabSz="914400" eaLnBrk="0" fontAlgn="base" hangingPunct="0" indent="0" latinLnBrk="0" lvl="0" marL="0" marR="0" rtl="0">
              <a:lnSpc>
                <a:spcPct val="100000"/>
              </a:lnSpc>
              <a:spcBef>
                <a:spcPct val="0"/>
              </a:spcBef>
              <a:spcAft>
                <a:spcPct val="0"/>
              </a:spcAft>
              <a:buClrTx/>
              <a:buSzTx/>
              <a:buFontTx/>
              <a:buNone/>
            </a:pPr>
            <a:r>
              <a:rPr altLang="zh-CN" baseline="0" b="1" cap="none" dirty="0" sz="4000" i="0" kumimoji="0" lang="en-US" normalizeH="0" strike="noStrike" u="none" smtClean="0">
                <a:ln>
                  <a:noFill/>
                </a:ln>
                <a:solidFill>
                  <a:srgbClr val="000000"/>
                </a:solidFill>
                <a:effectLst/>
                <a:latin typeface="Calibri" panose="020F0502020204030204"/>
                <a:ea typeface="宋体" panose="02010600030101010101" pitchFamily="2" charset="-122"/>
                <a:cs typeface="宋体" panose="02010600030101010101" pitchFamily="2" charset="-122"/>
              </a:rPr>
              <a:t>7.《</a:t>
            </a:r>
            <a:r>
              <a:rPr altLang="en-US" baseline="0" b="1" cap="none" dirty="0" sz="4000" i="0" kumimoji="0" lang="zh-CN" normalizeH="0" strike="noStrike" u="none" smtClean="0">
                <a:ln>
                  <a:noFill/>
                </a:ln>
                <a:solidFill>
                  <a:srgbClr val="000000"/>
                </a:solidFill>
                <a:effectLst/>
                <a:latin typeface="Calibri" panose="020F0502020204030204"/>
                <a:ea typeface="宋体" panose="02010600030101010101" pitchFamily="2" charset="-122"/>
                <a:cs typeface="宋体" panose="02010600030101010101" pitchFamily="2" charset="-122"/>
              </a:rPr>
              <a:t>奋斗青春，无愧你我</a:t>
            </a:r>
            <a:r>
              <a:rPr altLang="zh-CN" baseline="0" b="1" cap="none" dirty="0" sz="4000" i="0" kumimoji="0" lang="en-US" normalizeH="0" strike="noStrike" u="none" smtClean="0">
                <a:ln>
                  <a:noFill/>
                </a:ln>
                <a:solidFill>
                  <a:srgbClr val="000000"/>
                </a:solidFill>
                <a:effectLst/>
                <a:latin typeface="Calibri" panose="020F0502020204030204"/>
                <a:ea typeface="宋体" panose="02010600030101010101" pitchFamily="2" charset="-122"/>
                <a:cs typeface="宋体" panose="02010600030101010101" pitchFamily="2" charset="-122"/>
              </a:rPr>
              <a:t>》</a:t>
            </a:r>
            <a:endParaRPr altLang="zh-CN" baseline="0" b="0" cap="none" dirty="0" sz="2400" i="0" kumimoji="0" lang="en-US" normalizeH="0" strike="noStrike" u="none" smtClean="0">
              <a:ln>
                <a:noFill/>
              </a:ln>
              <a:solidFill>
                <a:schemeClr val="tx1"/>
              </a:solidFill>
              <a:effectLst/>
              <a:latin typeface="Arial" panose="020B0604020202020204" pitchFamily="34" charset="0"/>
              <a:ea typeface="宋体" panose="02010600030101010101" pitchFamily="2" charset="-122"/>
            </a:endParaRPr>
          </a:p>
          <a:p>
            <a:pPr algn="l" defTabSz="914400" eaLnBrk="0" fontAlgn="base" hangingPunct="0" indent="0" latinLnBrk="0" lvl="0" marL="0" marR="0" rtl="0">
              <a:lnSpc>
                <a:spcPct val="100000"/>
              </a:lnSpc>
              <a:spcBef>
                <a:spcPct val="0"/>
              </a:spcBef>
              <a:spcAft>
                <a:spcPct val="0"/>
              </a:spcAft>
              <a:buClrTx/>
              <a:buSzTx/>
              <a:buFontTx/>
              <a:buNone/>
            </a:pPr>
            <a:endParaRPr altLang="zh-CN" baseline="0" b="0" cap="none" dirty="0" sz="6000" i="0" kumimoji="0" lang="en-US" normalizeH="0" strike="noStrike" u="none" smtClean="0">
              <a:ln>
                <a:noFill/>
              </a:ln>
              <a:solidFill>
                <a:schemeClr val="tx1"/>
              </a:solidFill>
              <a:effectLst/>
              <a:latin typeface="Arial" panose="020B0604020202020204" pitchFamily="34" charset="0"/>
              <a:ea typeface="宋体" panose="02010600030101010101" pitchFamily="2" charset="-122"/>
            </a:endParaRPr>
          </a:p>
        </p:txBody>
      </p:sp>
      <p:cxnSp>
        <p:nvCxnSpPr>
          <p:cNvPr id="3145728" name="曲线连接符 6"/>
          <p:cNvCxnSpPr>
            <a:cxnSpLocks/>
          </p:cNvCxnSpPr>
          <p:nvPr/>
        </p:nvCxnSpPr>
        <p:spPr>
          <a:xfrm>
            <a:off x="0" y="1428736"/>
            <a:ext cx="9572660" cy="71438"/>
          </a:xfrm>
          <a:prstGeom prst="curvedConnector3">
            <a:avLst>
              <a:gd name="adj1" fmla="val 50000"/>
            </a:avLst>
          </a:prstGeom>
          <a:ln w="161925">
            <a:solidFill>
              <a:srgbClr val="FFFF00"/>
            </a:solidFill>
            <a:prstDash val="lgDashDot"/>
          </a:ln>
        </p:spPr>
        <p:style>
          <a:lnRef idx="1">
            <a:schemeClr val="accent1"/>
          </a:lnRef>
          <a:fillRef idx="0">
            <a:schemeClr val="accent1"/>
          </a:fillRef>
          <a:effectRef idx="0">
            <a:schemeClr val="accent1"/>
          </a:effectRef>
          <a:fontRef idx="minor">
            <a:schemeClr val="tx1"/>
          </a:fontRef>
        </p:style>
      </p:cxnSp>
    </p:spTree>
  </p:cSld>
  <p:clrMapOvr>
    <a:masterClrMapping/>
  </p:clrMapOvr>
  <p:transition>
    <p:split/>
  </p:transition>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44" name=""/>
        <p:cNvGrpSpPr/>
        <p:nvPr/>
      </p:nvGrpSpPr>
      <p:grpSpPr>
        <a:xfrm>
          <a:off x="0" y="0"/>
          <a:ext cx="0" cy="0"/>
          <a:chOff x="0" y="0"/>
          <a:chExt cx="0" cy="0"/>
        </a:xfrm>
      </p:grpSpPr>
      <p:sp>
        <p:nvSpPr>
          <p:cNvPr id="1048608" name="Rectangle 1"/>
          <p:cNvSpPr>
            <a:spLocks noChangeArrowheads="1"/>
          </p:cNvSpPr>
          <p:nvPr/>
        </p:nvSpPr>
        <p:spPr bwMode="auto">
          <a:xfrm>
            <a:off x="285720" y="560996"/>
            <a:ext cx="8572560" cy="6060440"/>
          </a:xfrm>
          <a:prstGeom prst="rect"/>
          <a:noFill/>
          <a:ln w="9525">
            <a:noFill/>
            <a:miter lim="800000"/>
          </a:ln>
          <a:effectLst/>
        </p:spPr>
        <p:txBody>
          <a:bodyPr anchor="ctr" anchorCtr="0" bIns="45720" compatLnSpc="1" lIns="91440" numCol="1" rIns="91440" tIns="45720" vert="horz" wrap="square">
            <a:spAutoFit/>
          </a:bodyPr>
          <a:p>
            <a:pPr algn="l" defTabSz="914400" eaLnBrk="1" fontAlgn="base" hangingPunct="1" indent="0" latinLnBrk="0" lvl="0" marL="0" marR="0" rtl="0">
              <a:lnSpc>
                <a:spcPct val="100000"/>
              </a:lnSpc>
              <a:spcBef>
                <a:spcPct val="0"/>
              </a:spcBef>
              <a:spcAft>
                <a:spcPct val="0"/>
              </a:spcAft>
              <a:buClrTx/>
              <a:buSzTx/>
              <a:buFontTx/>
              <a:buNone/>
            </a:pPr>
            <a:r>
              <a:rPr altLang="zh-CN" baseline="0" b="1" cap="none" dirty="0" sz="3200" i="0" kumimoji="0" lang="en-US" normalizeH="0" strike="noStrike" u="none" smtClean="0">
                <a:ln>
                  <a:noFill/>
                </a:ln>
                <a:solidFill>
                  <a:srgbClr val="000000"/>
                </a:solidFill>
                <a:effectLst/>
                <a:latin typeface="Calibri" panose="020F0502020204030204"/>
                <a:ea typeface="宋体" panose="02010600030101010101" pitchFamily="2" charset="-122"/>
                <a:cs typeface="宋体" panose="02010600030101010101" pitchFamily="2" charset="-122"/>
              </a:rPr>
              <a:t>2.</a:t>
            </a:r>
            <a:r>
              <a:rPr altLang="en-US" baseline="0" b="1" cap="none" dirty="0" sz="3200" i="0" kumimoji="0" lang="zh-CN" normalizeH="0" strike="noStrike" u="none" smtClean="0">
                <a:ln>
                  <a:noFill/>
                </a:ln>
                <a:solidFill>
                  <a:srgbClr val="000000"/>
                </a:solidFill>
                <a:effectLst/>
                <a:latin typeface="Calibri" panose="020F0502020204030204"/>
                <a:ea typeface="宋体" panose="02010600030101010101" pitchFamily="2" charset="-122"/>
                <a:cs typeface="宋体" panose="02010600030101010101" pitchFamily="2" charset="-122"/>
              </a:rPr>
              <a:t>阅读下列材料，按照要求作文。</a:t>
            </a:r>
            <a:endParaRPr altLang="en-US" baseline="0" b="0" cap="none" dirty="0" i="0" kumimoji="0" lang="zh-CN" normalizeH="0" strike="noStrike" u="none" smtClean="0">
              <a:ln>
                <a:noFill/>
              </a:ln>
              <a:solidFill>
                <a:schemeClr val="tx1"/>
              </a:solidFill>
              <a:effectLst/>
              <a:latin typeface="Arial" panose="020B0604020202020204" pitchFamily="34" charset="0"/>
              <a:ea typeface="宋体" panose="02010600030101010101" pitchFamily="2" charset="-122"/>
            </a:endParaRPr>
          </a:p>
          <a:p>
            <a:pPr eaLnBrk="0" fontAlgn="base" hangingPunct="0" lvl="0">
              <a:spcBef>
                <a:spcPct val="0"/>
              </a:spcBef>
              <a:spcAft>
                <a:spcPct val="0"/>
              </a:spcAft>
            </a:pPr>
            <a:r>
              <a:rPr altLang="en-US" baseline="0" b="1" cap="none" dirty="0" sz="3200" i="0" kumimoji="0" lang="zh-CN" normalizeH="0" strike="noStrike" u="none" smtClean="0">
                <a:ln>
                  <a:noFill/>
                </a:ln>
                <a:solidFill>
                  <a:srgbClr val="000000"/>
                </a:solidFill>
                <a:effectLst/>
                <a:latin typeface="Calibri" panose="020F0502020204030204"/>
                <a:ea typeface="宋体" panose="02010600030101010101" pitchFamily="2" charset="-122"/>
                <a:cs typeface="宋体" panose="02010600030101010101" pitchFamily="2" charset="-122"/>
              </a:rPr>
              <a:t>   </a:t>
            </a:r>
            <a:r>
              <a:rPr altLang="en-US" b="1" dirty="0" sz="3200" lang="zh-CN" smtClean="0">
                <a:solidFill>
                  <a:srgbClr val="000000"/>
                </a:solidFill>
                <a:latin typeface="宋体" panose="02010600030101010101" pitchFamily="2" charset="-122"/>
                <a:ea typeface="宋体" panose="02010600030101010101" pitchFamily="2" charset="-122"/>
                <a:cs typeface="宋体" panose="02010600030101010101" pitchFamily="2" charset="-122"/>
              </a:rPr>
              <a:t>◆</a:t>
            </a:r>
            <a:r>
              <a:rPr altLang="en-US" baseline="0" b="1" cap="none" dirty="0" sz="3200" i="0" kumimoji="0" lang="zh-CN" normalizeH="0" strike="noStrike" u="none" smtClean="0">
                <a:ln>
                  <a:noFill/>
                </a:ln>
                <a:solidFill>
                  <a:srgbClr val="000000"/>
                </a:solidFill>
                <a:effectLst/>
                <a:latin typeface="宋体" panose="02010600030101010101" pitchFamily="2" charset="-122"/>
                <a:ea typeface="宋体" panose="02010600030101010101" pitchFamily="2" charset="-122"/>
                <a:cs typeface="宋体" panose="02010600030101010101" pitchFamily="2" charset="-122"/>
              </a:rPr>
              <a:t> ①</a:t>
            </a:r>
            <a:r>
              <a:rPr altLang="en-US" baseline="0" b="1" cap="none" dirty="0" sz="3200" i="0" kumimoji="0" lang="zh-CN" normalizeH="0" strike="noStrike" u="none" smtClean="0">
                <a:ln>
                  <a:noFill/>
                </a:ln>
                <a:solidFill>
                  <a:srgbClr val="000000"/>
                </a:solidFill>
                <a:effectLst/>
                <a:latin typeface="楷体_GB2312" panose="02010609030101010101" pitchFamily="49" charset="-122"/>
                <a:ea typeface="楷体_GB2312" panose="02010609030101010101" pitchFamily="49" charset="-122"/>
                <a:cs typeface="宋体" panose="02010600030101010101" pitchFamily="2" charset="-122"/>
              </a:rPr>
              <a:t>近来，武汉市发</a:t>
            </a:r>
            <a:r>
              <a:rPr altLang="en-US" b="1" dirty="0" sz="3200" lang="zh-CN" smtClean="0">
                <a:solidFill>
                  <a:srgbClr val="000000"/>
                </a:solidFill>
                <a:latin typeface="楷体_GB2312" panose="02010609030101010101" pitchFamily="49" charset="-122"/>
                <a:ea typeface="楷体_GB2312" panose="02010609030101010101" pitchFamily="49" charset="-122"/>
                <a:cs typeface="宋体" panose="02010600030101010101" pitchFamily="2" charset="-122"/>
              </a:rPr>
              <a:t>生的严重疫情牵动着广大人民的心。</a:t>
            </a:r>
            <a:r>
              <a:rPr altLang="en-US" b="1" dirty="0" sz="3200" lang="zh-CN" smtClean="0">
                <a:solidFill>
                  <a:srgbClr val="000000"/>
                </a:solidFill>
                <a:latin typeface="宋体" panose="02010600030101010101" pitchFamily="2" charset="-122"/>
                <a:cs typeface="宋体" panose="02010600030101010101" pitchFamily="2" charset="-122"/>
              </a:rPr>
              <a:t> ②</a:t>
            </a:r>
            <a:r>
              <a:rPr altLang="en-US" b="1" dirty="0" sz="3200" lang="zh-CN" smtClean="0">
                <a:solidFill>
                  <a:srgbClr val="000000"/>
                </a:solidFill>
                <a:latin typeface="楷体_GB2312" panose="02010609030101010101" pitchFamily="49" charset="-122"/>
                <a:ea typeface="楷体_GB2312" panose="02010609030101010101" pitchFamily="49" charset="-122"/>
                <a:cs typeface="宋体" panose="02010600030101010101" pitchFamily="2" charset="-122"/>
              </a:rPr>
              <a:t>武汉的李华出身在</a:t>
            </a:r>
            <a:r>
              <a:rPr altLang="en-US" baseline="0" b="1" cap="none" dirty="0" sz="3200" i="0" kumimoji="0" lang="zh-CN" normalizeH="0" strike="noStrike" u="none" smtClean="0">
                <a:ln>
                  <a:noFill/>
                </a:ln>
                <a:solidFill>
                  <a:srgbClr val="000000"/>
                </a:solidFill>
                <a:effectLst/>
                <a:latin typeface="楷体_GB2312" panose="02010609030101010101" pitchFamily="49" charset="-122"/>
                <a:ea typeface="楷体_GB2312" panose="02010609030101010101" pitchFamily="49" charset="-122"/>
                <a:cs typeface="宋体" panose="02010600030101010101" pitchFamily="2" charset="-122"/>
              </a:rPr>
              <a:t>一个大家族中，在除夕的前几天，家人们对年夜饭有了不同的争论。</a:t>
            </a:r>
            <a:r>
              <a:rPr altLang="en-US" baseline="0" b="1" cap="none" dirty="0" sz="3200" i="0" kumimoji="0" lang="zh-CN" normalizeH="0" strike="noStrike" u="none" smtClean="0">
                <a:ln>
                  <a:noFill/>
                </a:ln>
                <a:solidFill>
                  <a:srgbClr val="000000"/>
                </a:solidFill>
                <a:effectLst/>
                <a:latin typeface="宋体" panose="02010600030101010101" pitchFamily="2" charset="-122"/>
                <a:ea typeface="宋体" panose="02010600030101010101" pitchFamily="2" charset="-122"/>
                <a:cs typeface="宋体" panose="02010600030101010101" pitchFamily="2" charset="-122"/>
              </a:rPr>
              <a:t>③</a:t>
            </a:r>
            <a:r>
              <a:rPr altLang="en-US" baseline="0" b="1" cap="none" dirty="0" sz="3200" i="0" kumimoji="0" lang="zh-CN" normalizeH="0" strike="noStrike" u="none" smtClean="0">
                <a:ln>
                  <a:noFill/>
                </a:ln>
                <a:solidFill>
                  <a:srgbClr val="000000"/>
                </a:solidFill>
                <a:effectLst/>
                <a:latin typeface="楷体_GB2312" panose="02010609030101010101" pitchFamily="49" charset="-122"/>
                <a:ea typeface="楷体_GB2312" panose="02010609030101010101" pitchFamily="49" charset="-122"/>
                <a:cs typeface="宋体" panose="02010600030101010101" pitchFamily="2" charset="-122"/>
              </a:rPr>
              <a:t>李华的爷爷说，不管怎么说，年夜饭还是要一大家子人聚在一起吃，这是老传统了，亲情不能淡漠。</a:t>
            </a:r>
            <a:r>
              <a:rPr altLang="en-US" baseline="0" b="1" cap="none" dirty="0" sz="3200" i="0" kumimoji="0" lang="zh-CN" normalizeH="0" strike="noStrike" u="none" smtClean="0">
                <a:ln>
                  <a:noFill/>
                </a:ln>
                <a:solidFill>
                  <a:srgbClr val="000000"/>
                </a:solidFill>
                <a:effectLst/>
                <a:latin typeface="宋体" panose="02010600030101010101" pitchFamily="2" charset="-122"/>
                <a:ea typeface="宋体" panose="02010600030101010101" pitchFamily="2" charset="-122"/>
                <a:cs typeface="宋体" panose="02010600030101010101" pitchFamily="2" charset="-122"/>
              </a:rPr>
              <a:t>④</a:t>
            </a:r>
            <a:r>
              <a:rPr altLang="en-US" baseline="0" b="1" cap="none" dirty="0" sz="3200" i="0" kumimoji="0" lang="zh-CN" normalizeH="0" strike="noStrike" u="none" smtClean="0">
                <a:ln>
                  <a:noFill/>
                </a:ln>
                <a:solidFill>
                  <a:srgbClr val="000000"/>
                </a:solidFill>
                <a:effectLst/>
                <a:latin typeface="楷体_GB2312" panose="02010609030101010101" pitchFamily="49" charset="-122"/>
                <a:ea typeface="楷体_GB2312" panose="02010609030101010101" pitchFamily="49" charset="-122"/>
                <a:cs typeface="宋体" panose="02010600030101010101" pitchFamily="2" charset="-122"/>
              </a:rPr>
              <a:t>李华的叔叔说，疫情这么严重，我看要不就取消年夜饭吧。</a:t>
            </a:r>
            <a:r>
              <a:rPr altLang="en-US" baseline="0" b="1" cap="none" dirty="0" sz="3200" i="0" kumimoji="0" lang="zh-CN" normalizeH="0" strike="noStrike" u="none" smtClean="0">
                <a:ln>
                  <a:noFill/>
                </a:ln>
                <a:solidFill>
                  <a:srgbClr val="000000"/>
                </a:solidFill>
                <a:effectLst/>
                <a:latin typeface="宋体" panose="02010600030101010101" pitchFamily="2" charset="-122"/>
                <a:ea typeface="宋体" panose="02010600030101010101" pitchFamily="2" charset="-122"/>
                <a:cs typeface="宋体" panose="02010600030101010101" pitchFamily="2" charset="-122"/>
              </a:rPr>
              <a:t>⑤</a:t>
            </a:r>
            <a:r>
              <a:rPr altLang="en-US" baseline="0" b="1" cap="none" dirty="0" sz="3200" i="0" kumimoji="0" lang="zh-CN" normalizeH="0" strike="noStrike" u="none" smtClean="0">
                <a:ln>
                  <a:noFill/>
                </a:ln>
                <a:solidFill>
                  <a:srgbClr val="000000"/>
                </a:solidFill>
                <a:effectLst/>
                <a:latin typeface="楷体_GB2312" panose="02010609030101010101" pitchFamily="49" charset="-122"/>
                <a:ea typeface="楷体_GB2312" panose="02010609030101010101" pitchFamily="49" charset="-122"/>
                <a:cs typeface="宋体" panose="02010600030101010101" pitchFamily="2" charset="-122"/>
              </a:rPr>
              <a:t>李华的妈妈说，我觉得年夜饭就从简，家里人一起吃，但互相串门拜年可以改为网络视频或电话拜年，心意到了最重要。</a:t>
            </a:r>
            <a:endParaRPr altLang="en-US" baseline="0" b="0" cap="none" dirty="0" i="0" kumimoji="0" lang="zh-CN" normalizeH="0" strike="noStrike" u="none" smtClean="0">
              <a:ln>
                <a:noFill/>
              </a:ln>
              <a:solidFill>
                <a:schemeClr val="tx1"/>
              </a:solidFill>
              <a:effectLst/>
              <a:latin typeface="楷体_GB2312" panose="02010609030101010101" pitchFamily="49" charset="-122"/>
              <a:ea typeface="楷体_GB2312" panose="02010609030101010101" pitchFamily="49" charset="-122"/>
            </a:endParaRPr>
          </a:p>
          <a:p>
            <a:pPr algn="l" defTabSz="914400" eaLnBrk="0" fontAlgn="base" hangingPunct="0" indent="0" latinLnBrk="0" lvl="0" marL="0" marR="0" rtl="0">
              <a:lnSpc>
                <a:spcPct val="100000"/>
              </a:lnSpc>
              <a:spcBef>
                <a:spcPct val="0"/>
              </a:spcBef>
              <a:spcAft>
                <a:spcPct val="0"/>
              </a:spcAft>
              <a:buClrTx/>
              <a:buSzTx/>
              <a:buFontTx/>
              <a:buNone/>
            </a:pPr>
            <a:endParaRPr altLang="en-US" baseline="0" b="0" cap="none" dirty="0" sz="4800" i="0" kumimoji="0" lang="zh-CN" normalizeH="0" strike="noStrike" u="none" smtClean="0">
              <a:ln>
                <a:noFill/>
              </a:ln>
              <a:solidFill>
                <a:schemeClr val="tx1"/>
              </a:solidFill>
              <a:effectLst/>
              <a:latin typeface="Arial" panose="020B0604020202020204" pitchFamily="34" charset="0"/>
              <a:ea typeface="宋体" panose="02010600030101010101" pitchFamily="2" charset="-122"/>
            </a:endParaRPr>
          </a:p>
        </p:txBody>
      </p:sp>
    </p:spTree>
  </p:cSld>
  <p:clrMapOvr>
    <a:masterClrMapping/>
  </p:clrMapOvr>
  <p:transition>
    <p:pull dir="r"/>
  </p:transition>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45" name=""/>
        <p:cNvGrpSpPr/>
        <p:nvPr/>
      </p:nvGrpSpPr>
      <p:grpSpPr>
        <a:xfrm>
          <a:off x="0" y="0"/>
          <a:ext cx="0" cy="0"/>
          <a:chOff x="0" y="0"/>
          <a:chExt cx="0" cy="0"/>
        </a:xfrm>
      </p:grpSpPr>
      <p:sp>
        <p:nvSpPr>
          <p:cNvPr id="1048609" name="Rectangle 1"/>
          <p:cNvSpPr>
            <a:spLocks noChangeArrowheads="1"/>
          </p:cNvSpPr>
          <p:nvPr/>
        </p:nvSpPr>
        <p:spPr bwMode="auto">
          <a:xfrm>
            <a:off x="357158" y="603050"/>
            <a:ext cx="8501122" cy="5971540"/>
          </a:xfrm>
          <a:prstGeom prst="rect"/>
          <a:noFill/>
          <a:ln w="9525">
            <a:noFill/>
            <a:miter lim="800000"/>
          </a:ln>
          <a:effectLst/>
        </p:spPr>
        <p:txBody>
          <a:bodyPr anchor="ctr" anchorCtr="0" bIns="45720" compatLnSpc="1" lIns="91440" numCol="1" rIns="91440" tIns="45720" vert="horz" wrap="square">
            <a:spAutoFit/>
          </a:bodyPr>
          <a:p>
            <a:pPr algn="l" defTabSz="914400" eaLnBrk="1" fontAlgn="base" hangingPunct="1" indent="0" latinLnBrk="0" lvl="0" marL="0" marR="0" rtl="0">
              <a:lnSpc>
                <a:spcPct val="100000"/>
              </a:lnSpc>
              <a:spcBef>
                <a:spcPct val="0"/>
              </a:spcBef>
              <a:spcAft>
                <a:spcPct val="0"/>
              </a:spcAft>
              <a:buClrTx/>
              <a:buSzTx/>
              <a:buFontTx/>
              <a:buNone/>
            </a:pPr>
            <a:r>
              <a:rPr altLang="en-US" baseline="0" b="1" cap="none" dirty="0" sz="4000" i="0" kumimoji="0" lang="zh-CN" normalizeH="0" strike="noStrike" u="none" smtClean="0">
                <a:ln>
                  <a:noFill/>
                </a:ln>
                <a:solidFill>
                  <a:srgbClr val="000000"/>
                </a:solidFill>
                <a:effectLst/>
                <a:latin typeface="宋体" panose="02010600030101010101" pitchFamily="2" charset="-122"/>
                <a:ea typeface="宋体" panose="02010600030101010101" pitchFamily="2" charset="-122"/>
                <a:cs typeface="宋体" panose="02010600030101010101" pitchFamily="2" charset="-122"/>
              </a:rPr>
              <a:t>   ◆⑥</a:t>
            </a:r>
            <a:r>
              <a:rPr baseline="0" b="1" cap="none" dirty="0" sz="4000" i="0" kumimoji="0" lang="zh-CN" normalizeH="0" strike="noStrike" u="none" smtClean="0">
                <a:ln>
                  <a:noFill/>
                </a:ln>
                <a:solidFill>
                  <a:srgbClr val="000000"/>
                </a:solidFill>
                <a:effectLst/>
                <a:latin typeface="楷体_GB2312" panose="02010609030101010101" pitchFamily="49" charset="-122"/>
                <a:ea typeface="楷体_GB2312" panose="02010609030101010101" pitchFamily="49" charset="-122"/>
                <a:cs typeface="宋体" panose="02010600030101010101" pitchFamily="2" charset="-122"/>
              </a:rPr>
              <a:t>你作为李华的好友，你怎么</a:t>
            </a:r>
            <a:r>
              <a:rPr altLang="en-US" baseline="0" b="1" cap="none" dirty="0" sz="4000" i="0" kumimoji="0" lang="zh-CN" normalizeH="0" strike="noStrike" u="none" smtClean="0">
                <a:ln>
                  <a:noFill/>
                </a:ln>
                <a:solidFill>
                  <a:srgbClr val="000000"/>
                </a:solidFill>
                <a:effectLst/>
                <a:latin typeface="楷体_GB2312" panose="02010609030101010101" pitchFamily="49" charset="-122"/>
                <a:ea typeface="楷体_GB2312" panose="02010609030101010101" pitchFamily="49" charset="-122"/>
                <a:cs typeface="宋体" panose="02010600030101010101" pitchFamily="2" charset="-122"/>
              </a:rPr>
              <a:t>看待这件事</a:t>
            </a:r>
            <a:r>
              <a:rPr baseline="0" b="1" cap="none" dirty="0" sz="4000" i="0" kumimoji="0" lang="zh-CN" normalizeH="0" strike="noStrike" u="none" smtClean="0">
                <a:ln>
                  <a:noFill/>
                </a:ln>
                <a:solidFill>
                  <a:srgbClr val="000000"/>
                </a:solidFill>
                <a:effectLst/>
                <a:latin typeface="楷体_GB2312" panose="02010609030101010101" pitchFamily="49" charset="-122"/>
                <a:ea typeface="楷体_GB2312" panose="02010609030101010101" pitchFamily="49" charset="-122"/>
                <a:cs typeface="宋体" panose="02010600030101010101" pitchFamily="2" charset="-122"/>
              </a:rPr>
              <a:t>？</a:t>
            </a:r>
            <a:r>
              <a:rPr altLang="en-US" baseline="0" b="1" cap="none" dirty="0" sz="4000" i="0" kumimoji="0" lang="zh-CN" normalizeH="0" strike="noStrike" u="none" smtClean="0">
                <a:ln>
                  <a:noFill/>
                </a:ln>
                <a:solidFill>
                  <a:srgbClr val="000000"/>
                </a:solidFill>
                <a:effectLst/>
                <a:latin typeface="宋体" panose="02010600030101010101" pitchFamily="2" charset="-122"/>
                <a:ea typeface="宋体" panose="02010600030101010101" pitchFamily="2" charset="-122"/>
                <a:cs typeface="宋体" panose="02010600030101010101" pitchFamily="2" charset="-122"/>
              </a:rPr>
              <a:t>⑦</a:t>
            </a:r>
            <a:r>
              <a:rPr baseline="0" b="1" cap="none" dirty="0" sz="4000" i="0" kumimoji="0" lang="zh-CN" normalizeH="0" strike="noStrike" u="none" smtClean="0">
                <a:ln>
                  <a:noFill/>
                </a:ln>
                <a:solidFill>
                  <a:srgbClr val="000000"/>
                </a:solidFill>
                <a:effectLst/>
                <a:latin typeface="楷体_GB2312" panose="02010609030101010101" pitchFamily="49" charset="-122"/>
                <a:ea typeface="楷体_GB2312" panose="02010609030101010101" pitchFamily="49" charset="-122"/>
                <a:cs typeface="宋体" panose="02010600030101010101" pitchFamily="2" charset="-122"/>
              </a:rPr>
              <a:t>请</a:t>
            </a:r>
            <a:r>
              <a:rPr altLang="en-US" baseline="0" b="1" cap="none" dirty="0" sz="4000" i="0" kumimoji="0" lang="zh-CN" normalizeH="0" strike="noStrike" u="none" smtClean="0">
                <a:ln>
                  <a:noFill/>
                </a:ln>
                <a:solidFill>
                  <a:srgbClr val="000000"/>
                </a:solidFill>
                <a:effectLst/>
                <a:latin typeface="楷体_GB2312" panose="02010609030101010101" pitchFamily="49" charset="-122"/>
                <a:ea typeface="楷体_GB2312" panose="02010609030101010101" pitchFamily="49" charset="-122"/>
                <a:cs typeface="宋体" panose="02010600030101010101" pitchFamily="2" charset="-122"/>
              </a:rPr>
              <a:t>你</a:t>
            </a:r>
            <a:r>
              <a:rPr baseline="0" b="1" cap="none" dirty="0" sz="4000" i="0" kumimoji="0" lang="zh-CN" normalizeH="0" strike="noStrike" u="none" smtClean="0">
                <a:ln>
                  <a:noFill/>
                </a:ln>
                <a:solidFill>
                  <a:srgbClr val="000000"/>
                </a:solidFill>
                <a:effectLst/>
                <a:latin typeface="楷体_GB2312" panose="02010609030101010101" pitchFamily="49" charset="-122"/>
                <a:ea typeface="楷体_GB2312" panose="02010609030101010101" pitchFamily="49" charset="-122"/>
                <a:cs typeface="宋体" panose="02010600030101010101" pitchFamily="2" charset="-122"/>
              </a:rPr>
              <a:t>给</a:t>
            </a:r>
            <a:r>
              <a:rPr altLang="en-US" b="1" dirty="0" sz="4000" lang="zh-CN" smtClean="0">
                <a:solidFill>
                  <a:srgbClr val="000000"/>
                </a:solidFill>
                <a:latin typeface="楷体_GB2312" panose="02010609030101010101" pitchFamily="49" charset="-122"/>
                <a:ea typeface="楷体_GB2312" panose="02010609030101010101" pitchFamily="49" charset="-122"/>
                <a:cs typeface="宋体" panose="02010600030101010101" pitchFamily="2" charset="-122"/>
              </a:rPr>
              <a:t>李华的</a:t>
            </a:r>
            <a:r>
              <a:rPr baseline="0" b="1" cap="none" dirty="0" sz="4000" i="0" kumimoji="0" lang="zh-CN" normalizeH="0" strike="noStrike" u="none" smtClean="0">
                <a:ln>
                  <a:noFill/>
                </a:ln>
                <a:solidFill>
                  <a:srgbClr val="000000"/>
                </a:solidFill>
                <a:effectLst/>
                <a:latin typeface="楷体_GB2312" panose="02010609030101010101" pitchFamily="49" charset="-122"/>
                <a:ea typeface="楷体_GB2312" panose="02010609030101010101" pitchFamily="49" charset="-122"/>
                <a:cs typeface="宋体" panose="02010600030101010101" pitchFamily="2" charset="-122"/>
              </a:rPr>
              <a:t>爷爷、叔叔、妈妈</a:t>
            </a:r>
            <a:r>
              <a:rPr altLang="en-US" baseline="0" b="1" cap="none" dirty="0" sz="4000" i="0" kumimoji="0" lang="zh-CN" normalizeH="0" strike="noStrike" u="none" smtClean="0">
                <a:ln>
                  <a:noFill/>
                </a:ln>
                <a:solidFill>
                  <a:srgbClr val="000000"/>
                </a:solidFill>
                <a:effectLst/>
                <a:latin typeface="楷体_GB2312" panose="02010609030101010101" pitchFamily="49" charset="-122"/>
                <a:ea typeface="楷体_GB2312" panose="02010609030101010101" pitchFamily="49" charset="-122"/>
                <a:cs typeface="宋体" panose="02010600030101010101" pitchFamily="2" charset="-122"/>
              </a:rPr>
              <a:t>或者</a:t>
            </a:r>
            <a:r>
              <a:rPr baseline="0" b="1" cap="none" dirty="0" sz="4000" i="0" kumimoji="0" lang="zh-CN" normalizeH="0" strike="noStrike" u="none" smtClean="0">
                <a:ln>
                  <a:noFill/>
                </a:ln>
                <a:solidFill>
                  <a:srgbClr val="000000"/>
                </a:solidFill>
                <a:effectLst/>
                <a:latin typeface="楷体_GB2312" panose="02010609030101010101" pitchFamily="49" charset="-122"/>
                <a:ea typeface="楷体_GB2312" panose="02010609030101010101" pitchFamily="49" charset="-122"/>
                <a:cs typeface="宋体" panose="02010600030101010101" pitchFamily="2" charset="-122"/>
              </a:rPr>
              <a:t>李华本人写一封信，表明你的态度，阐述你的看法。</a:t>
            </a:r>
            <a:endParaRPr baseline="0" b="0" cap="none" dirty="0" sz="2400" i="0" kumimoji="0" lang="zh-CN" normalizeH="0" strike="noStrike" u="none" smtClean="0">
              <a:ln>
                <a:noFill/>
              </a:ln>
              <a:solidFill>
                <a:schemeClr val="tx1"/>
              </a:solidFill>
              <a:effectLst/>
              <a:latin typeface="楷体_GB2312" panose="02010609030101010101" pitchFamily="49" charset="-122"/>
              <a:ea typeface="楷体_GB2312" panose="02010609030101010101" pitchFamily="49" charset="-122"/>
            </a:endParaRPr>
          </a:p>
          <a:p>
            <a:pPr algn="l" defTabSz="914400" eaLnBrk="0" fontAlgn="base" hangingPunct="0" indent="0" latinLnBrk="0" lvl="0" marL="0" marR="0" rtl="0">
              <a:lnSpc>
                <a:spcPct val="100000"/>
              </a:lnSpc>
              <a:spcBef>
                <a:spcPct val="0"/>
              </a:spcBef>
              <a:spcAft>
                <a:spcPct val="0"/>
              </a:spcAft>
              <a:buClrTx/>
              <a:buSzTx/>
              <a:buFontTx/>
              <a:buNone/>
            </a:pPr>
            <a:r>
              <a:rPr altLang="zh-CN" baseline="0" b="1" cap="none" dirty="0" sz="3600" i="0" kumimoji="0" lang="en-US" normalizeH="0" strike="noStrike" u="none" smtClean="0">
                <a:ln>
                  <a:noFill/>
                </a:ln>
                <a:solidFill>
                  <a:srgbClr val="000000"/>
                </a:solidFill>
                <a:effectLst/>
                <a:latin typeface="Calibri" panose="020F0502020204030204"/>
                <a:ea typeface="宋体" panose="02010600030101010101" pitchFamily="2" charset="-122"/>
                <a:cs typeface="宋体" panose="02010600030101010101" pitchFamily="2" charset="-122"/>
              </a:rPr>
              <a:t>    </a:t>
            </a:r>
            <a:r>
              <a:rPr baseline="0" b="1" cap="none" dirty="0" sz="3600" i="0" kumimoji="0" lang="zh-CN" normalizeH="0" strike="noStrike" u="none" smtClean="0">
                <a:ln>
                  <a:noFill/>
                </a:ln>
                <a:solidFill>
                  <a:srgbClr val="000000"/>
                </a:solidFill>
                <a:effectLst/>
                <a:latin typeface="Calibri" panose="020F0502020204030204"/>
                <a:ea typeface="宋体" panose="02010600030101010101" pitchFamily="2" charset="-122"/>
                <a:cs typeface="宋体" panose="02010600030101010101" pitchFamily="2" charset="-122"/>
              </a:rPr>
              <a:t>要求：综合材料内容及含意，选好角度，确定立意，完成写作任务。明确收信人，统一以</a:t>
            </a:r>
            <a:r>
              <a:rPr altLang="en-US" baseline="0" b="1" cap="none" dirty="0" sz="3600" i="0" kumimoji="0" lang="zh-CN" normalizeH="0" strike="noStrike" u="none" smtClean="0">
                <a:ln>
                  <a:noFill/>
                </a:ln>
                <a:solidFill>
                  <a:srgbClr val="000000"/>
                </a:solidFill>
                <a:effectLst/>
                <a:latin typeface="Calibri" panose="020F0502020204030204"/>
                <a:ea typeface="宋体" panose="02010600030101010101" pitchFamily="2" charset="-122"/>
                <a:cs typeface="宋体" panose="02010600030101010101" pitchFamily="2" charset="-122"/>
              </a:rPr>
              <a:t>“张明”为写信人，不得泄露个人信息。不少于</a:t>
            </a:r>
            <a:r>
              <a:rPr altLang="zh-CN" baseline="0" b="1" cap="none" dirty="0" sz="3600" i="0" kumimoji="0" lang="en-US" normalizeH="0" strike="noStrike" u="none" smtClean="0">
                <a:ln>
                  <a:noFill/>
                </a:ln>
                <a:solidFill>
                  <a:srgbClr val="000000"/>
                </a:solidFill>
                <a:effectLst/>
                <a:latin typeface="Calibri" panose="020F0502020204030204"/>
                <a:ea typeface="宋体" panose="02010600030101010101" pitchFamily="2" charset="-122"/>
                <a:cs typeface="宋体" panose="02010600030101010101" pitchFamily="2" charset="-122"/>
              </a:rPr>
              <a:t>800</a:t>
            </a:r>
            <a:r>
              <a:rPr altLang="en-US" baseline="0" b="1" cap="none" dirty="0" sz="3600" i="0" kumimoji="0" lang="zh-CN" normalizeH="0" strike="noStrike" u="none" smtClean="0">
                <a:ln>
                  <a:noFill/>
                </a:ln>
                <a:solidFill>
                  <a:srgbClr val="000000"/>
                </a:solidFill>
                <a:effectLst/>
                <a:latin typeface="Calibri" panose="020F0502020204030204"/>
                <a:ea typeface="宋体" panose="02010600030101010101" pitchFamily="2" charset="-122"/>
                <a:cs typeface="宋体" panose="02010600030101010101" pitchFamily="2" charset="-122"/>
              </a:rPr>
              <a:t>字。</a:t>
            </a:r>
            <a:br>
              <a:rPr altLang="en-US" baseline="0" b="1" cap="none" dirty="0" sz="3600" i="0" kumimoji="0" lang="zh-CN" normalizeH="0" strike="noStrike" u="none" smtClean="0">
                <a:ln>
                  <a:noFill/>
                </a:ln>
                <a:solidFill>
                  <a:srgbClr val="000000"/>
                </a:solidFill>
                <a:effectLst/>
                <a:latin typeface="Calibri" panose="020F0502020204030204"/>
                <a:ea typeface="宋体" panose="02010600030101010101" pitchFamily="2" charset="-122"/>
                <a:cs typeface="宋体" panose="02010600030101010101" pitchFamily="2" charset="-122"/>
              </a:rPr>
            </a:br>
            <a:br>
              <a:rPr altLang="en-US" baseline="0" b="1" cap="none" dirty="0" sz="4000" i="0" kumimoji="0" lang="zh-CN" normalizeH="0" strike="noStrike" u="none" smtClean="0">
                <a:ln>
                  <a:noFill/>
                </a:ln>
                <a:solidFill>
                  <a:srgbClr val="000000"/>
                </a:solidFill>
                <a:effectLst/>
                <a:latin typeface="Calibri" panose="020F0502020204030204"/>
                <a:ea typeface="宋体" panose="02010600030101010101" pitchFamily="2" charset="-122"/>
                <a:cs typeface="宋体" panose="02010600030101010101" pitchFamily="2" charset="-122"/>
              </a:rPr>
            </a:br>
            <a:endParaRPr altLang="en-US" baseline="0" b="0" cap="none" dirty="0" sz="6000" i="0" kumimoji="0" lang="zh-CN" normalizeH="0" strike="noStrike" u="none" smtClean="0">
              <a:ln>
                <a:noFill/>
              </a:ln>
              <a:solidFill>
                <a:schemeClr val="tx1"/>
              </a:solidFill>
              <a:effectLst/>
              <a:latin typeface="Arial" panose="020B0604020202020204" pitchFamily="34" charset="0"/>
              <a:ea typeface="宋体" panose="02010600030101010101" pitchFamily="2" charset="-122"/>
            </a:endParaRPr>
          </a:p>
        </p:txBody>
      </p:sp>
    </p:spTree>
  </p:cSld>
  <p:clrMapOvr>
    <a:masterClrMapping/>
  </p:clrMapOvr>
  <p:transition>
    <p:pull/>
  </p:transition>
  <p:timing/>
</p:sld>
</file>

<file path=ppt/slides/slide8.xml><?xml version="1.0" encoding="utf-8"?>
<p:sld xmlns:a="http://schemas.openxmlformats.org/drawingml/2006/main" xmlns:r="http://schemas.openxmlformats.org/officeDocument/2006/relationships" xmlns:p="http://schemas.openxmlformats.org/presentationml/2006/main">
  <p:cSld>
    <p:bg>
      <p:bgPr>
        <a:blipFill>
          <a:blip xmlns:r="http://schemas.openxmlformats.org/officeDocument/2006/relationships" r:embed="rId1"/>
          <a:tile algn="tl" flip="none" sx="100000" sy="100000" tx="0" ty="0"/>
        </a:blipFill>
      </p:bgPr>
    </p:bg>
    <p:spTree>
      <p:nvGrpSpPr>
        <p:cNvPr id="46" name=""/>
        <p:cNvGrpSpPr/>
        <p:nvPr/>
      </p:nvGrpSpPr>
      <p:grpSpPr>
        <a:xfrm>
          <a:off x="0" y="0"/>
          <a:ext cx="0" cy="0"/>
          <a:chOff x="0" y="0"/>
          <a:chExt cx="0" cy="0"/>
        </a:xfrm>
      </p:grpSpPr>
      <p:sp>
        <p:nvSpPr>
          <p:cNvPr id="1048610" name="椭圆 1"/>
          <p:cNvSpPr/>
          <p:nvPr/>
        </p:nvSpPr>
        <p:spPr>
          <a:xfrm>
            <a:off x="2643174" y="142852"/>
            <a:ext cx="3571900" cy="1285884"/>
          </a:xfrm>
          <a:prstGeom prst="ellipse"/>
        </p:spPr>
        <p:style>
          <a:lnRef idx="2">
            <a:schemeClr val="accent1">
              <a:shade val="50000"/>
            </a:schemeClr>
          </a:lnRef>
          <a:fillRef idx="1">
            <a:schemeClr val="accent1"/>
          </a:fillRef>
          <a:effectRef idx="0">
            <a:schemeClr val="accent1"/>
          </a:effectRef>
          <a:fontRef idx="minor">
            <a:schemeClr val="lt1"/>
          </a:fontRef>
        </p:style>
        <p:txBody>
          <a:bodyPr anchor="ctr" rtlCol="0"/>
          <a:p>
            <a:pPr algn="ctr"/>
            <a:endParaRPr altLang="en-US" lang="zh-CN"/>
          </a:p>
        </p:txBody>
      </p:sp>
      <p:sp>
        <p:nvSpPr>
          <p:cNvPr id="1048611" name="矩形 2"/>
          <p:cNvSpPr/>
          <p:nvPr/>
        </p:nvSpPr>
        <p:spPr>
          <a:xfrm>
            <a:off x="3286116" y="357166"/>
            <a:ext cx="2240280" cy="853440"/>
          </a:xfrm>
          <a:prstGeom prst="rect"/>
          <a:noFill/>
        </p:spPr>
        <p:txBody>
          <a:bodyPr bIns="45720" lIns="91440" rIns="91440" tIns="45720" wrap="none">
            <a:spAutoFit/>
          </a:bodyPr>
          <a:p>
            <a:pPr algn="ctr"/>
            <a:r>
              <a:rPr altLang="en-US" b="1" dirty="0" sz="5400" lang="zh-CN"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r="5400000" dist="43180">
                    <a:srgbClr val="000000">
                      <a:alpha val="65000"/>
                    </a:srgbClr>
                  </a:innerShdw>
                </a:effectLst>
              </a:rPr>
              <a:t>书信体</a:t>
            </a:r>
            <a:endParaRPr altLang="en-US" b="1" cap="none" dirty="0" sz="5400" lang="zh-CN" spc="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r="5400000" dist="43180">
                  <a:srgbClr val="000000">
                    <a:alpha val="65000"/>
                  </a:srgbClr>
                </a:innerShdw>
              </a:effectLst>
            </a:endParaRPr>
          </a:p>
        </p:txBody>
      </p:sp>
      <p:sp>
        <p:nvSpPr>
          <p:cNvPr id="1048612" name="椭圆 3"/>
          <p:cNvSpPr/>
          <p:nvPr/>
        </p:nvSpPr>
        <p:spPr>
          <a:xfrm>
            <a:off x="500034" y="1571612"/>
            <a:ext cx="1285884" cy="4143404"/>
          </a:xfrm>
          <a:prstGeom prst="ellipse"/>
        </p:spPr>
        <p:style>
          <a:lnRef idx="2">
            <a:schemeClr val="accent1">
              <a:shade val="50000"/>
            </a:schemeClr>
          </a:lnRef>
          <a:fillRef idx="1">
            <a:schemeClr val="accent1"/>
          </a:fillRef>
          <a:effectRef idx="0">
            <a:schemeClr val="accent1"/>
          </a:effectRef>
          <a:fontRef idx="minor">
            <a:schemeClr val="lt1"/>
          </a:fontRef>
        </p:style>
        <p:txBody>
          <a:bodyPr anchor="ctr" rtlCol="0"/>
          <a:p>
            <a:pPr algn="ctr"/>
            <a:endParaRPr altLang="en-US" lang="zh-CN"/>
          </a:p>
        </p:txBody>
      </p:sp>
      <p:sp>
        <p:nvSpPr>
          <p:cNvPr id="1048613" name="矩形 4"/>
          <p:cNvSpPr/>
          <p:nvPr/>
        </p:nvSpPr>
        <p:spPr>
          <a:xfrm>
            <a:off x="701448" y="1785926"/>
            <a:ext cx="741681" cy="3647440"/>
          </a:xfrm>
          <a:prstGeom prst="rect"/>
          <a:noFill/>
        </p:spPr>
        <p:txBody>
          <a:bodyPr bIns="45720" lIns="91440" rIns="91440" tIns="45720" vert="eaVert" wrap="none">
            <a:spAutoFit/>
          </a:bodyPr>
          <a:p>
            <a:pPr algn="ctr"/>
            <a:r>
              <a:rPr altLang="en-US" b="1" cap="none" dirty="0" sz="4000" lang="zh-CN" spc="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r="5400000" dist="43180">
                    <a:srgbClr val="000000">
                      <a:alpha val="65000"/>
                    </a:srgbClr>
                  </a:innerShdw>
                </a:effectLst>
              </a:rPr>
              <a:t>李华的好友张明</a:t>
            </a:r>
            <a:endParaRPr altLang="en-US" b="1" cap="none" dirty="0" sz="4000" lang="zh-CN" spc="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r="5400000" dist="43180">
                  <a:srgbClr val="000000">
                    <a:alpha val="65000"/>
                  </a:srgbClr>
                </a:innerShdw>
              </a:effectLst>
            </a:endParaRPr>
          </a:p>
        </p:txBody>
      </p:sp>
      <p:sp>
        <p:nvSpPr>
          <p:cNvPr id="1048614" name="椭圆 5"/>
          <p:cNvSpPr/>
          <p:nvPr/>
        </p:nvSpPr>
        <p:spPr>
          <a:xfrm>
            <a:off x="3000364" y="2143116"/>
            <a:ext cx="2928958" cy="3000396"/>
          </a:xfrm>
          <a:prstGeom prst="ellipse"/>
        </p:spPr>
        <p:style>
          <a:lnRef idx="2">
            <a:schemeClr val="accent1">
              <a:shade val="50000"/>
            </a:schemeClr>
          </a:lnRef>
          <a:fillRef idx="1">
            <a:schemeClr val="accent1"/>
          </a:fillRef>
          <a:effectRef idx="0">
            <a:schemeClr val="accent1"/>
          </a:effectRef>
          <a:fontRef idx="minor">
            <a:schemeClr val="lt1"/>
          </a:fontRef>
        </p:style>
        <p:txBody>
          <a:bodyPr anchor="ctr" rtlCol="0"/>
          <a:p>
            <a:pPr algn="ctr"/>
            <a:endParaRPr altLang="en-US" lang="zh-CN"/>
          </a:p>
        </p:txBody>
      </p:sp>
      <p:sp>
        <p:nvSpPr>
          <p:cNvPr id="1048615" name="矩形 6"/>
          <p:cNvSpPr/>
          <p:nvPr/>
        </p:nvSpPr>
        <p:spPr>
          <a:xfrm>
            <a:off x="3428992" y="2582473"/>
            <a:ext cx="2240280" cy="1755141"/>
          </a:xfrm>
          <a:prstGeom prst="rect"/>
          <a:noFill/>
        </p:spPr>
        <p:txBody>
          <a:bodyPr bIns="45720" lIns="91440" rIns="91440" tIns="45720" vert="horz" wrap="none">
            <a:spAutoFit/>
          </a:bodyPr>
          <a:p>
            <a:pPr algn="ctr"/>
            <a:r>
              <a:rPr altLang="en-US" b="1" cap="none" dirty="0" sz="6000" lang="zh-CN" spc="0" smtClean="0">
                <a:ln w="1905"/>
                <a:solidFill>
                  <a:srgbClr val="FF0000"/>
                </a:solidFill>
                <a:effectLst>
                  <a:innerShdw blurRad="69850" dir="5400000" dist="43180">
                    <a:srgbClr val="000000">
                      <a:alpha val="65000"/>
                    </a:srgbClr>
                  </a:innerShdw>
                </a:effectLst>
                <a:latin typeface="楷体_GB2312" panose="02010609030101010101" pitchFamily="49" charset="-122"/>
                <a:ea typeface="楷体_GB2312" panose="02010609030101010101" pitchFamily="49" charset="-122"/>
              </a:rPr>
              <a:t>武汉</a:t>
            </a:r>
            <a:endParaRPr altLang="zh-CN" b="1" cap="none" dirty="0" sz="5400" lang="en-US" spc="0" smtClean="0">
              <a:ln w="1905"/>
              <a:solidFill>
                <a:srgbClr val="FF0000"/>
              </a:solidFill>
              <a:effectLst>
                <a:innerShdw blurRad="69850" dir="5400000" dist="43180">
                  <a:srgbClr val="000000">
                    <a:alpha val="65000"/>
                  </a:srgbClr>
                </a:innerShdw>
              </a:effectLst>
              <a:latin typeface="楷体_GB2312" panose="02010609030101010101" pitchFamily="49" charset="-122"/>
              <a:ea typeface="楷体_GB2312" panose="02010609030101010101" pitchFamily="49" charset="-122"/>
            </a:endParaRPr>
          </a:p>
          <a:p>
            <a:pPr algn="ctr"/>
            <a:r>
              <a:rPr altLang="en-US" b="1" cap="none" dirty="0" sz="5400" lang="zh-CN" spc="0" smtClean="0">
                <a:ln w="1905"/>
                <a:solidFill>
                  <a:srgbClr val="FF0000"/>
                </a:solidFill>
                <a:effectLst>
                  <a:innerShdw blurRad="69850" dir="5400000" dist="43180">
                    <a:srgbClr val="000000">
                      <a:alpha val="65000"/>
                    </a:srgbClr>
                  </a:innerShdw>
                </a:effectLst>
              </a:rPr>
              <a:t>年夜饭</a:t>
            </a:r>
            <a:endParaRPr altLang="en-US" b="1" cap="none" dirty="0" sz="5400" lang="zh-CN" spc="0">
              <a:ln w="1905"/>
              <a:solidFill>
                <a:srgbClr val="FF0000"/>
              </a:solidFill>
              <a:effectLst>
                <a:innerShdw blurRad="69850" dir="5400000" dist="43180">
                  <a:srgbClr val="000000">
                    <a:alpha val="65000"/>
                  </a:srgbClr>
                </a:innerShdw>
              </a:effectLst>
            </a:endParaRPr>
          </a:p>
        </p:txBody>
      </p:sp>
      <p:sp>
        <p:nvSpPr>
          <p:cNvPr id="1048616" name="椭圆 7"/>
          <p:cNvSpPr/>
          <p:nvPr/>
        </p:nvSpPr>
        <p:spPr>
          <a:xfrm>
            <a:off x="7072330" y="1714488"/>
            <a:ext cx="1285884" cy="3714776"/>
          </a:xfrm>
          <a:prstGeom prst="ellipse"/>
        </p:spPr>
        <p:style>
          <a:lnRef idx="2">
            <a:schemeClr val="accent1">
              <a:shade val="50000"/>
            </a:schemeClr>
          </a:lnRef>
          <a:fillRef idx="1">
            <a:schemeClr val="accent1"/>
          </a:fillRef>
          <a:effectRef idx="0">
            <a:schemeClr val="accent1"/>
          </a:effectRef>
          <a:fontRef idx="minor">
            <a:schemeClr val="lt1"/>
          </a:fontRef>
        </p:style>
        <p:txBody>
          <a:bodyPr anchor="ctr" rtlCol="0"/>
          <a:p>
            <a:pPr algn="ctr"/>
            <a:endParaRPr altLang="en-US" lang="zh-CN"/>
          </a:p>
        </p:txBody>
      </p:sp>
      <p:sp>
        <p:nvSpPr>
          <p:cNvPr id="1048617" name="矩形 8"/>
          <p:cNvSpPr/>
          <p:nvPr/>
        </p:nvSpPr>
        <p:spPr>
          <a:xfrm>
            <a:off x="7355937" y="2055655"/>
            <a:ext cx="792481" cy="2885440"/>
          </a:xfrm>
          <a:prstGeom prst="rect"/>
          <a:noFill/>
        </p:spPr>
        <p:txBody>
          <a:bodyPr bIns="45720" lIns="91440" rIns="91440" tIns="45720" vert="eaVert" wrap="none">
            <a:spAutoFit/>
          </a:bodyPr>
          <a:p>
            <a:pPr algn="ctr"/>
            <a:r>
              <a:rPr altLang="en-US" b="1" cap="none" dirty="0" sz="4400" lang="zh-CN" spc="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r="5400000" dist="43180">
                    <a:srgbClr val="000000">
                      <a:alpha val="65000"/>
                    </a:srgbClr>
                  </a:innerShdw>
                </a:effectLst>
              </a:rPr>
              <a:t>态度与看法</a:t>
            </a:r>
            <a:endParaRPr altLang="en-US" b="1" cap="none" dirty="0" sz="4400" lang="zh-CN" spc="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r="5400000" dist="43180">
                  <a:srgbClr val="000000">
                    <a:alpha val="65000"/>
                  </a:srgbClr>
                </a:innerShdw>
              </a:effectLst>
            </a:endParaRPr>
          </a:p>
        </p:txBody>
      </p:sp>
      <p:sp>
        <p:nvSpPr>
          <p:cNvPr id="1048618" name="左弧形箭头 9"/>
          <p:cNvSpPr/>
          <p:nvPr/>
        </p:nvSpPr>
        <p:spPr>
          <a:xfrm rot="-5400000">
            <a:off x="4000496" y="2928934"/>
            <a:ext cx="1285884" cy="6000792"/>
          </a:xfrm>
          <a:prstGeom prst="curvedRightArrow"/>
        </p:spPr>
        <p:style>
          <a:lnRef idx="2">
            <a:schemeClr val="accent1">
              <a:shade val="50000"/>
            </a:schemeClr>
          </a:lnRef>
          <a:fillRef idx="1">
            <a:schemeClr val="accent1"/>
          </a:fillRef>
          <a:effectRef idx="0">
            <a:schemeClr val="accent1"/>
          </a:effectRef>
          <a:fontRef idx="minor">
            <a:schemeClr val="lt1"/>
          </a:fontRef>
        </p:style>
        <p:txBody>
          <a:bodyPr anchor="ctr" rtlCol="0"/>
          <a:p>
            <a:pPr algn="ctr"/>
            <a:endParaRPr altLang="en-US" lang="zh-CN">
              <a:solidFill>
                <a:schemeClr val="tx1"/>
              </a:solidFill>
            </a:endParaRPr>
          </a:p>
        </p:txBody>
      </p:sp>
    </p:spTree>
  </p:cSld>
  <p:clrMapOvr>
    <a:masterClrMapping/>
  </p:clrMapOvr>
  <p:transition>
    <p:wheel spokes="3"/>
  </p:transition>
  <p:timing/>
</p:sld>
</file>

<file path=ppt/slides/slide9.xml><?xml version="1.0" encoding="utf-8"?>
<p:sld xmlns:a="http://schemas.openxmlformats.org/drawingml/2006/main" xmlns:r="http://schemas.openxmlformats.org/officeDocument/2006/relationships" xmlns:p="http://schemas.openxmlformats.org/presentationml/2006/main">
  <p:cSld>
    <p:bg>
      <p:bgPr>
        <a:blipFill>
          <a:blip xmlns:r="http://schemas.openxmlformats.org/officeDocument/2006/relationships" r:embed="rId1"/>
          <a:tile algn="tl" flip="none" sx="100000" sy="100000" tx="0" ty="0"/>
        </a:blipFill>
      </p:bgPr>
    </p:bg>
    <p:spTree>
      <p:nvGrpSpPr>
        <p:cNvPr id="47" name=""/>
        <p:cNvGrpSpPr/>
        <p:nvPr/>
      </p:nvGrpSpPr>
      <p:grpSpPr>
        <a:xfrm>
          <a:off x="0" y="0"/>
          <a:ext cx="0" cy="0"/>
          <a:chOff x="0" y="0"/>
          <a:chExt cx="0" cy="0"/>
        </a:xfrm>
      </p:grpSpPr>
      <p:sp>
        <p:nvSpPr>
          <p:cNvPr id="1048619" name="矩形 1"/>
          <p:cNvSpPr/>
          <p:nvPr/>
        </p:nvSpPr>
        <p:spPr>
          <a:xfrm>
            <a:off x="340972" y="2183198"/>
            <a:ext cx="944880" cy="2834640"/>
          </a:xfrm>
          <a:prstGeom prst="rect"/>
          <a:noFill/>
        </p:spPr>
        <p:txBody>
          <a:bodyPr bIns="45720" lIns="91440" rIns="91440" tIns="45720" vert="eaVert" wrap="none">
            <a:spAutoFit/>
          </a:bodyPr>
          <a:p>
            <a:pPr algn="ctr"/>
            <a:r>
              <a:rPr altLang="en-US" b="1" cap="none" dirty="0" sz="5400" lang="zh-CN" spc="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r="5400000" dist="43180">
                    <a:srgbClr val="000000">
                      <a:alpha val="65000"/>
                    </a:srgbClr>
                  </a:innerShdw>
                </a:effectLst>
              </a:rPr>
              <a:t>书信格式</a:t>
            </a:r>
            <a:endParaRPr altLang="en-US" b="1" cap="none" dirty="0" sz="5400" lang="zh-CN" spc="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r="5400000" dist="43180">
                  <a:srgbClr val="000000">
                    <a:alpha val="65000"/>
                  </a:srgbClr>
                </a:innerShdw>
              </a:effectLst>
            </a:endParaRPr>
          </a:p>
        </p:txBody>
      </p:sp>
      <p:sp>
        <p:nvSpPr>
          <p:cNvPr id="1048620" name="矩形 2"/>
          <p:cNvSpPr/>
          <p:nvPr/>
        </p:nvSpPr>
        <p:spPr>
          <a:xfrm>
            <a:off x="341627" y="1862728"/>
            <a:ext cx="1015663" cy="3423660"/>
          </a:xfrm>
          <a:prstGeom prst="rect"/>
          <a:noFill/>
          <a:ln w="63500" cmpd="thinThick">
            <a:solidFill>
              <a:schemeClr val="tx1"/>
            </a:solidFill>
          </a:ln>
        </p:spPr>
        <p:txBody>
          <a:bodyPr bIns="45720" lIns="91440" rIns="91440" tIns="45720" vert="eaVert" wrap="square">
            <a:spAutoFit/>
          </a:bodyPr>
          <a:p>
            <a:pPr algn="ctr"/>
            <a:endParaRPr altLang="en-US" b="1" cap="none" dirty="0" sz="5400" lang="zh-CN" spc="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r="5400000" dist="43180">
                  <a:srgbClr val="000000">
                    <a:alpha val="65000"/>
                  </a:srgbClr>
                </a:innerShdw>
              </a:effectLst>
            </a:endParaRPr>
          </a:p>
        </p:txBody>
      </p:sp>
      <p:pic>
        <p:nvPicPr>
          <p:cNvPr id="2097154" name="Picture 2" descr="http://img3.2345.com/duoteimg/zixunImg/local/2016/06/02/14648587395124.jpg"/>
          <p:cNvPicPr>
            <a:picLocks noChangeAspect="1" noChangeArrowheads="1"/>
          </p:cNvPicPr>
          <p:nvPr/>
        </p:nvPicPr>
        <p:blipFill>
          <a:blip xmlns:r="http://schemas.openxmlformats.org/officeDocument/2006/relationships" r:embed="rId2"/>
          <a:srcRect/>
          <a:stretch>
            <a:fillRect/>
          </a:stretch>
        </p:blipFill>
        <p:spPr bwMode="auto">
          <a:xfrm>
            <a:off x="1643042" y="173553"/>
            <a:ext cx="5286412" cy="6684471"/>
          </a:xfrm>
          <a:prstGeom prst="rect"/>
          <a:noFill/>
        </p:spPr>
      </p:pic>
      <p:sp>
        <p:nvSpPr>
          <p:cNvPr id="1048621" name="矩形 4"/>
          <p:cNvSpPr/>
          <p:nvPr/>
        </p:nvSpPr>
        <p:spPr>
          <a:xfrm>
            <a:off x="7652012" y="986837"/>
            <a:ext cx="1402080" cy="548640"/>
          </a:xfrm>
          <a:prstGeom prst="rect"/>
          <a:noFill/>
        </p:spPr>
        <p:txBody>
          <a:bodyPr bIns="45720" lIns="91440" rIns="91440" tIns="45720" wrap="none">
            <a:spAutoFit/>
          </a:bodyPr>
          <a:p>
            <a:pPr algn="ctr"/>
            <a:r>
              <a:rPr altLang="en-US" b="1" cap="none" dirty="0" sz="3200" lang="zh-CN" spc="0" smtClean="0">
                <a:ln w="1905"/>
                <a:solidFill>
                  <a:srgbClr val="FF0000"/>
                </a:solidFill>
                <a:effectLst>
                  <a:innerShdw blurRad="69850" dir="5400000" dist="43180">
                    <a:srgbClr val="000000">
                      <a:alpha val="65000"/>
                    </a:srgbClr>
                  </a:innerShdw>
                </a:effectLst>
              </a:rPr>
              <a:t>称呼语</a:t>
            </a:r>
            <a:endParaRPr altLang="en-US" b="1" cap="none" dirty="0" sz="3200" lang="zh-CN" spc="0">
              <a:ln w="1905"/>
              <a:solidFill>
                <a:srgbClr val="FF0000"/>
              </a:solidFill>
              <a:effectLst>
                <a:innerShdw blurRad="69850" dir="5400000" dist="43180">
                  <a:srgbClr val="000000">
                    <a:alpha val="65000"/>
                  </a:srgbClr>
                </a:innerShdw>
              </a:effectLst>
            </a:endParaRPr>
          </a:p>
        </p:txBody>
      </p:sp>
      <p:sp>
        <p:nvSpPr>
          <p:cNvPr id="1048622" name="矩形 5"/>
          <p:cNvSpPr/>
          <p:nvPr/>
        </p:nvSpPr>
        <p:spPr>
          <a:xfrm>
            <a:off x="7652012" y="1772655"/>
            <a:ext cx="1402080" cy="548640"/>
          </a:xfrm>
          <a:prstGeom prst="rect"/>
          <a:noFill/>
        </p:spPr>
        <p:txBody>
          <a:bodyPr bIns="45720" lIns="91440" rIns="91440" tIns="45720" wrap="none">
            <a:spAutoFit/>
          </a:bodyPr>
          <a:p>
            <a:pPr algn="ctr"/>
            <a:r>
              <a:rPr altLang="en-US" b="1" dirty="0" sz="3200" lang="zh-CN" smtClean="0">
                <a:ln w="1905"/>
                <a:solidFill>
                  <a:srgbClr val="FF0000"/>
                </a:solidFill>
                <a:effectLst>
                  <a:innerShdw blurRad="69850" dir="5400000" dist="43180">
                    <a:srgbClr val="000000">
                      <a:alpha val="65000"/>
                    </a:srgbClr>
                  </a:innerShdw>
                </a:effectLst>
              </a:rPr>
              <a:t>问候</a:t>
            </a:r>
            <a:r>
              <a:rPr altLang="en-US" b="1" cap="none" dirty="0" sz="3200" lang="zh-CN" spc="0" smtClean="0">
                <a:ln w="1905"/>
                <a:solidFill>
                  <a:srgbClr val="FF0000"/>
                </a:solidFill>
                <a:effectLst>
                  <a:innerShdw blurRad="69850" dir="5400000" dist="43180">
                    <a:srgbClr val="000000">
                      <a:alpha val="65000"/>
                    </a:srgbClr>
                  </a:innerShdw>
                </a:effectLst>
              </a:rPr>
              <a:t>语</a:t>
            </a:r>
            <a:endParaRPr altLang="en-US" b="1" cap="none" dirty="0" sz="3200" lang="zh-CN" spc="0">
              <a:ln w="1905"/>
              <a:solidFill>
                <a:srgbClr val="FF0000"/>
              </a:solidFill>
              <a:effectLst>
                <a:innerShdw blurRad="69850" dir="5400000" dist="43180">
                  <a:srgbClr val="000000">
                    <a:alpha val="65000"/>
                  </a:srgbClr>
                </a:innerShdw>
              </a:effectLst>
            </a:endParaRPr>
          </a:p>
        </p:txBody>
      </p:sp>
      <p:sp>
        <p:nvSpPr>
          <p:cNvPr id="1048623" name="矩形 6"/>
          <p:cNvSpPr/>
          <p:nvPr/>
        </p:nvSpPr>
        <p:spPr>
          <a:xfrm>
            <a:off x="7643834" y="2629911"/>
            <a:ext cx="1198881" cy="548640"/>
          </a:xfrm>
          <a:prstGeom prst="rect"/>
          <a:noFill/>
        </p:spPr>
        <p:txBody>
          <a:bodyPr bIns="45720" lIns="91440" rIns="91440" tIns="45720" wrap="none">
            <a:spAutoFit/>
          </a:bodyPr>
          <a:p>
            <a:pPr algn="ctr"/>
            <a:r>
              <a:rPr altLang="en-US" b="1" dirty="0" sz="3200" lang="zh-CN" smtClean="0">
                <a:ln w="1905"/>
                <a:solidFill>
                  <a:srgbClr val="FF0000"/>
                </a:solidFill>
                <a:effectLst>
                  <a:innerShdw blurRad="69850" dir="5400000" dist="43180">
                    <a:srgbClr val="000000">
                      <a:alpha val="65000"/>
                    </a:srgbClr>
                  </a:innerShdw>
                </a:effectLst>
              </a:rPr>
              <a:t>正  文</a:t>
            </a:r>
            <a:endParaRPr altLang="en-US" b="1" cap="none" dirty="0" sz="3200" lang="zh-CN" spc="0">
              <a:ln w="1905"/>
              <a:solidFill>
                <a:srgbClr val="FF0000"/>
              </a:solidFill>
              <a:effectLst>
                <a:innerShdw blurRad="69850" dir="5400000" dist="43180">
                  <a:srgbClr val="000000">
                    <a:alpha val="65000"/>
                  </a:srgbClr>
                </a:innerShdw>
              </a:effectLst>
            </a:endParaRPr>
          </a:p>
        </p:txBody>
      </p:sp>
      <p:sp>
        <p:nvSpPr>
          <p:cNvPr id="1048624" name="矩形 7"/>
          <p:cNvSpPr/>
          <p:nvPr/>
        </p:nvSpPr>
        <p:spPr>
          <a:xfrm>
            <a:off x="7572396" y="3857628"/>
            <a:ext cx="1402080" cy="548641"/>
          </a:xfrm>
          <a:prstGeom prst="rect"/>
          <a:noFill/>
        </p:spPr>
        <p:txBody>
          <a:bodyPr bIns="45720" lIns="91440" rIns="91440" tIns="45720" wrap="none">
            <a:spAutoFit/>
          </a:bodyPr>
          <a:p>
            <a:pPr algn="ctr"/>
            <a:r>
              <a:rPr altLang="en-US" b="1" dirty="0" sz="3200" lang="zh-CN" smtClean="0">
                <a:ln w="1905"/>
                <a:solidFill>
                  <a:srgbClr val="FF0000"/>
                </a:solidFill>
                <a:effectLst>
                  <a:innerShdw blurRad="69850" dir="5400000" dist="43180">
                    <a:srgbClr val="000000">
                      <a:alpha val="65000"/>
                    </a:srgbClr>
                  </a:innerShdw>
                </a:effectLst>
              </a:rPr>
              <a:t>祝福</a:t>
            </a:r>
            <a:r>
              <a:rPr altLang="en-US" b="1" cap="none" dirty="0" sz="3200" lang="zh-CN" spc="0" smtClean="0">
                <a:ln w="1905"/>
                <a:solidFill>
                  <a:srgbClr val="FF0000"/>
                </a:solidFill>
                <a:effectLst>
                  <a:innerShdw blurRad="69850" dir="5400000" dist="43180">
                    <a:srgbClr val="000000">
                      <a:alpha val="65000"/>
                    </a:srgbClr>
                  </a:innerShdw>
                </a:effectLst>
              </a:rPr>
              <a:t>语</a:t>
            </a:r>
            <a:endParaRPr altLang="en-US" b="1" cap="none" dirty="0" sz="3200" lang="zh-CN" spc="0">
              <a:ln w="1905"/>
              <a:solidFill>
                <a:srgbClr val="FF0000"/>
              </a:solidFill>
              <a:effectLst>
                <a:innerShdw blurRad="69850" dir="5400000" dist="43180">
                  <a:srgbClr val="000000">
                    <a:alpha val="65000"/>
                  </a:srgbClr>
                </a:innerShdw>
              </a:effectLst>
            </a:endParaRPr>
          </a:p>
        </p:txBody>
      </p:sp>
      <p:sp>
        <p:nvSpPr>
          <p:cNvPr id="1048625" name="矩形 8"/>
          <p:cNvSpPr/>
          <p:nvPr/>
        </p:nvSpPr>
        <p:spPr>
          <a:xfrm>
            <a:off x="7143768" y="5000636"/>
            <a:ext cx="1808480" cy="548640"/>
          </a:xfrm>
          <a:prstGeom prst="rect"/>
          <a:noFill/>
        </p:spPr>
        <p:txBody>
          <a:bodyPr bIns="45720" lIns="91440" rIns="91440" tIns="45720" wrap="none">
            <a:spAutoFit/>
          </a:bodyPr>
          <a:p>
            <a:pPr algn="ctr"/>
            <a:r>
              <a:rPr altLang="en-US" b="1" dirty="0" sz="3200" lang="zh-CN" smtClean="0">
                <a:ln w="1905"/>
                <a:solidFill>
                  <a:srgbClr val="FF0000"/>
                </a:solidFill>
                <a:effectLst>
                  <a:innerShdw blurRad="69850" dir="5400000" dist="43180">
                    <a:srgbClr val="000000">
                      <a:alpha val="65000"/>
                    </a:srgbClr>
                  </a:innerShdw>
                </a:effectLst>
              </a:rPr>
              <a:t>姓名落款</a:t>
            </a:r>
            <a:endParaRPr altLang="en-US" b="1" cap="none" dirty="0" sz="3200" lang="zh-CN" spc="0">
              <a:ln w="1905"/>
              <a:solidFill>
                <a:srgbClr val="FF0000"/>
              </a:solidFill>
              <a:effectLst>
                <a:innerShdw blurRad="69850" dir="5400000" dist="43180">
                  <a:srgbClr val="000000">
                    <a:alpha val="65000"/>
                  </a:srgbClr>
                </a:innerShdw>
              </a:effectLst>
            </a:endParaRPr>
          </a:p>
        </p:txBody>
      </p:sp>
      <p:sp>
        <p:nvSpPr>
          <p:cNvPr id="1048626" name="矩形 9"/>
          <p:cNvSpPr/>
          <p:nvPr/>
        </p:nvSpPr>
        <p:spPr>
          <a:xfrm>
            <a:off x="7500958" y="6058935"/>
            <a:ext cx="1198880" cy="548640"/>
          </a:xfrm>
          <a:prstGeom prst="rect"/>
          <a:noFill/>
        </p:spPr>
        <p:txBody>
          <a:bodyPr bIns="45720" lIns="91440" rIns="91440" tIns="45720" wrap="none">
            <a:spAutoFit/>
          </a:bodyPr>
          <a:p>
            <a:pPr algn="ctr"/>
            <a:r>
              <a:rPr altLang="en-US" b="1" dirty="0" sz="3200" lang="zh-CN" smtClean="0">
                <a:ln w="1905"/>
                <a:solidFill>
                  <a:srgbClr val="FF0000"/>
                </a:solidFill>
                <a:effectLst>
                  <a:innerShdw blurRad="69850" dir="5400000" dist="43180">
                    <a:srgbClr val="000000">
                      <a:alpha val="65000"/>
                    </a:srgbClr>
                  </a:innerShdw>
                </a:effectLst>
              </a:rPr>
              <a:t>日  期</a:t>
            </a:r>
            <a:endParaRPr altLang="en-US" b="1" cap="none" dirty="0" sz="3200" lang="zh-CN" spc="0">
              <a:ln w="1905"/>
              <a:solidFill>
                <a:srgbClr val="FF0000"/>
              </a:solidFill>
              <a:effectLst>
                <a:innerShdw blurRad="69850" dir="5400000" dist="43180">
                  <a:srgbClr val="000000">
                    <a:alpha val="65000"/>
                  </a:srgbClr>
                </a:innerShdw>
              </a:effectLst>
            </a:endParaRPr>
          </a:p>
        </p:txBody>
      </p:sp>
      <p:pic>
        <p:nvPicPr>
          <p:cNvPr id="2097155" name="Picture 2" descr="http://img3.2345.com/duoteimg/zixunImg/local/2016/06/02/14648587395124.jpg"/>
          <p:cNvPicPr>
            <a:picLocks noChangeAspect="1" noChangeArrowheads="1"/>
          </p:cNvPicPr>
          <p:nvPr/>
        </p:nvPicPr>
        <p:blipFill>
          <a:blip xmlns:r="http://schemas.openxmlformats.org/officeDocument/2006/relationships" r:embed="rId2"/>
          <a:srcRect/>
          <a:stretch>
            <a:fillRect/>
          </a:stretch>
        </p:blipFill>
        <p:spPr bwMode="auto">
          <a:xfrm>
            <a:off x="1714480" y="102115"/>
            <a:ext cx="5286412" cy="6684471"/>
          </a:xfrm>
          <a:prstGeom prst="rect"/>
          <a:noFill/>
          <a:ln>
            <a:solidFill>
              <a:schemeClr val="tx1"/>
            </a:solidFill>
          </a:ln>
        </p:spPr>
      </p:pic>
      <p:cxnSp>
        <p:nvCxnSpPr>
          <p:cNvPr id="3145729" name="直接箭头连接符 11"/>
          <p:cNvCxnSpPr>
            <a:cxnSpLocks/>
          </p:cNvCxnSpPr>
          <p:nvPr/>
        </p:nvCxnSpPr>
        <p:spPr>
          <a:xfrm>
            <a:off x="3786182" y="1357298"/>
            <a:ext cx="3786214" cy="1588"/>
          </a:xfrm>
          <a:prstGeom prst="straightConnector1"/>
          <a:ln w="57150" cmpd="sng">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3145730" name="直接箭头连接符 15"/>
          <p:cNvCxnSpPr>
            <a:cxnSpLocks/>
          </p:cNvCxnSpPr>
          <p:nvPr/>
        </p:nvCxnSpPr>
        <p:spPr>
          <a:xfrm>
            <a:off x="4786314" y="4214818"/>
            <a:ext cx="2786082" cy="1588"/>
          </a:xfrm>
          <a:prstGeom prst="straightConnector1"/>
          <a:ln w="57150" cmpd="sng">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3145731" name="直接箭头连接符 16"/>
          <p:cNvCxnSpPr>
            <a:cxnSpLocks/>
          </p:cNvCxnSpPr>
          <p:nvPr/>
        </p:nvCxnSpPr>
        <p:spPr>
          <a:xfrm flipV="1">
            <a:off x="3643306" y="2214554"/>
            <a:ext cx="3929090" cy="69850"/>
          </a:xfrm>
          <a:prstGeom prst="straightConnector1"/>
          <a:ln w="57150" cmpd="sng">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3145732" name="直接箭头连接符 17"/>
          <p:cNvCxnSpPr>
            <a:cxnSpLocks/>
          </p:cNvCxnSpPr>
          <p:nvPr/>
        </p:nvCxnSpPr>
        <p:spPr>
          <a:xfrm>
            <a:off x="3571868" y="3000372"/>
            <a:ext cx="4071966" cy="1588"/>
          </a:xfrm>
          <a:prstGeom prst="straightConnector1"/>
          <a:ln w="57150" cmpd="sng">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048627" name="右大括号 20"/>
          <p:cNvSpPr/>
          <p:nvPr/>
        </p:nvSpPr>
        <p:spPr>
          <a:xfrm>
            <a:off x="4286248" y="3643314"/>
            <a:ext cx="357190" cy="1143008"/>
          </a:xfrm>
          <a:prstGeom prst="rightBrace"/>
          <a:ln w="53975" cmpd="sng">
            <a:solidFill>
              <a:schemeClr val="tx1"/>
            </a:solidFill>
          </a:ln>
        </p:spPr>
        <p:style>
          <a:lnRef idx="1">
            <a:schemeClr val="accent1"/>
          </a:lnRef>
          <a:fillRef idx="0">
            <a:schemeClr val="accent1"/>
          </a:fillRef>
          <a:effectRef idx="0">
            <a:schemeClr val="accent1"/>
          </a:effectRef>
          <a:fontRef idx="minor">
            <a:schemeClr val="tx1"/>
          </a:fontRef>
        </p:style>
        <p:txBody>
          <a:bodyPr anchor="ctr" rtlCol="0"/>
          <a:p>
            <a:pPr algn="ctr"/>
            <a:endParaRPr altLang="en-US" dirty="0" sz="2000" lang="zh-CN"/>
          </a:p>
        </p:txBody>
      </p:sp>
      <p:cxnSp>
        <p:nvCxnSpPr>
          <p:cNvPr id="3145733" name="直接箭头连接符 24"/>
          <p:cNvCxnSpPr>
            <a:cxnSpLocks/>
          </p:cNvCxnSpPr>
          <p:nvPr/>
        </p:nvCxnSpPr>
        <p:spPr>
          <a:xfrm>
            <a:off x="6643702" y="6427808"/>
            <a:ext cx="928694" cy="1588"/>
          </a:xfrm>
          <a:prstGeom prst="straightConnector1"/>
          <a:ln w="57150" cmpd="sng">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3145734" name="直接箭头连接符 25"/>
          <p:cNvCxnSpPr>
            <a:cxnSpLocks/>
          </p:cNvCxnSpPr>
          <p:nvPr/>
        </p:nvCxnSpPr>
        <p:spPr>
          <a:xfrm>
            <a:off x="5643570" y="5357826"/>
            <a:ext cx="1428760" cy="1588"/>
          </a:xfrm>
          <a:prstGeom prst="straightConnector1"/>
          <a:ln w="57150" cmpd="sng">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3145735" name="直接箭头连接符 30"/>
          <p:cNvCxnSpPr>
            <a:cxnSpLocks/>
          </p:cNvCxnSpPr>
          <p:nvPr/>
        </p:nvCxnSpPr>
        <p:spPr>
          <a:xfrm>
            <a:off x="4572000" y="428604"/>
            <a:ext cx="2857520" cy="1588"/>
          </a:xfrm>
          <a:prstGeom prst="straightConnector1"/>
          <a:ln w="57150" cmpd="sng">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048628" name="矩形 32"/>
          <p:cNvSpPr/>
          <p:nvPr/>
        </p:nvSpPr>
        <p:spPr>
          <a:xfrm>
            <a:off x="7655360" y="-214338"/>
            <a:ext cx="868680" cy="853440"/>
          </a:xfrm>
          <a:prstGeom prst="rect"/>
        </p:spPr>
        <p:txBody>
          <a:bodyPr wrap="none">
            <a:spAutoFit/>
          </a:bodyPr>
          <a:p>
            <a:r>
              <a:rPr altLang="en-US" b="1" dirty="0" sz="5400" lang="zh-CN" smtClean="0">
                <a:solidFill>
                  <a:srgbClr val="000000"/>
                </a:solidFill>
                <a:latin typeface="宋体" panose="02010600030101010101" pitchFamily="2" charset="-122"/>
                <a:cs typeface="宋体" panose="02010600030101010101" pitchFamily="2" charset="-122"/>
              </a:rPr>
              <a:t>◆</a:t>
            </a:r>
            <a:endParaRPr altLang="en-US" dirty="0" sz="5400" lang="zh-CN"/>
          </a:p>
        </p:txBody>
      </p:sp>
    </p:spTree>
  </p:cSld>
  <p:clrMapOvr>
    <a:masterClrMapping/>
  </p:clrMapOvr>
  <p:transition>
    <p:circle/>
  </p:transition>
  <p:timing/>
</p:sld>
</file>

<file path=ppt/theme/theme1.xml><?xml version="1.0" encoding="utf-8"?>
<a:theme xmlns:a="http://schemas.openxmlformats.org/drawingml/2006/main" name="Office 主题">
  <a:themeElements>
    <a:clrScheme name="Office">
      <a:dk1>
        <a:sysClr lastClr="000000" val="windowText"/>
      </a:dk1>
      <a:lt1>
        <a:sysClr lastClr="FFFFFF" val="window"/>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r="5400000" dist="20000" rotWithShape="0">
              <a:srgbClr val="000000">
                <a:alpha val="38000"/>
              </a:srgbClr>
            </a:outerShdw>
          </a:effectLst>
        </a:effectStyle>
        <a:effectStyle>
          <a:effectLst>
            <a:outerShdw blurRad="40000" dir="5400000" dist="23000" rotWithShape="0">
              <a:srgbClr val="000000">
                <a:alpha val="35000"/>
              </a:srgbClr>
            </a:outerShdw>
          </a:effectLst>
        </a:effectStyle>
        <a:effectStyle>
          <a:effectLst>
            <a:outerShdw blurRad="40000" dir="5400000" dist="23000" rotWithShape="0">
              <a:srgbClr val="000000">
                <a:alpha val="35000"/>
              </a:srgbClr>
            </a:outerShdw>
          </a:effectLst>
          <a:scene3d>
            <a:camera prst="orthographicFront">
              <a:rot lat="0" lon="0" rev="0"/>
            </a:camera>
            <a:lightRig dir="t" rig="threeP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name="Office 主题">
  <a:themeElements>
    <a:clrScheme name="Office">
      <a:dk1>
        <a:sysClr lastClr="000000" val="windowText"/>
      </a:dk1>
      <a:lt1>
        <a:sysClr lastClr="FFFFFF" val="window"/>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algn="ctr" blurRad="57150" dir="5400000" dist="19050"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theme>
</file>

<file path=docProps/app.xml><?xml version="1.0" encoding="utf-8"?>
<Properties xmlns="http://schemas.openxmlformats.org/officeDocument/2006/extended-properties">
  <Application>WPS 演示</Application>
  <ScaleCrop>0</ScaleCrop>
  <LinksUpToDate>0</LinksUpToDate>
  <AppVersion>14.0000</AppVersion>
</Properties>
</file>

<file path=docProps/core.xml><?xml version="1.0" encoding="utf-8"?>
<cp:coreProperties xmlns:cp="http://schemas.openxmlformats.org/package/2006/metadata/core-properties" xmlns:dc="http://purl.org/dc/elements/1.1/" xmlns:dcterms="http://purl.org/dc/terms/" xmlns:xsi="http://www.w3.org/2001/XMLSchema-instance">
  <dc:title>幻灯片 1</dc:title>
  <dc:creator>User</dc:creator>
  <cp:lastModifiedBy>礼义之邦</cp:lastModifiedBy>
  <dcterms:created xsi:type="dcterms:W3CDTF">2020-02-14T18:34:00Z</dcterms:created>
  <dcterms:modified xsi:type="dcterms:W3CDTF">2020-03-26T08:34:25Z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2052-11.1.0.9513</vt:lpwstr>
  </property>
</Properties>
</file>