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4.xml" ContentType="application/vnd.openxmlformats-officedocument.theme+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9" r:id="rId3"/>
    <p:sldMasterId id="2147483692" r:id="rId4"/>
  </p:sldMasterIdLst>
  <p:sldIdLst>
    <p:sldId id="257" r:id="rId5"/>
    <p:sldId id="258" r:id="rId6"/>
    <p:sldId id="319" r:id="rId7"/>
    <p:sldId id="260" r:id="rId8"/>
    <p:sldId id="321" r:id="rId9"/>
    <p:sldId id="322" r:id="rId10"/>
    <p:sldId id="262" r:id="rId11"/>
    <p:sldId id="315" r:id="rId12"/>
    <p:sldId id="316" r:id="rId13"/>
    <p:sldId id="287" r:id="rId14"/>
    <p:sldId id="264" r:id="rId15"/>
    <p:sldId id="288" r:id="rId16"/>
    <p:sldId id="313" r:id="rId17"/>
    <p:sldId id="314" r:id="rId18"/>
    <p:sldId id="266" r:id="rId19"/>
    <p:sldId id="290" r:id="rId20"/>
    <p:sldId id="328" r:id="rId21"/>
    <p:sldId id="291" r:id="rId22"/>
    <p:sldId id="301" r:id="rId23"/>
    <p:sldId id="292" r:id="rId24"/>
    <p:sldId id="293" r:id="rId25"/>
    <p:sldId id="276" r:id="rId26"/>
    <p:sldId id="294" r:id="rId27"/>
    <p:sldId id="329" r:id="rId28"/>
    <p:sldId id="330" r:id="rId29"/>
    <p:sldId id="296" r:id="rId30"/>
    <p:sldId id="326" r:id="rId31"/>
    <p:sldId id="327" r:id="rId32"/>
    <p:sldId id="279" r:id="rId33"/>
  </p:sldIdLst>
  <p:sldSz cx="12192000" cy="685800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115" d="100"/>
          <a:sy n="115" d="100"/>
        </p:scale>
        <p:origin x="414" y="-204"/>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slideMaster" Target="slideMasters/slideMaster3.xml"/></Relationship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12.xml.rels><?xml version="1.0" encoding="UTF-8" standalone="yes"?>
<Relationships xmlns="http://schemas.openxmlformats.org/package/2006/relationships"><Relationship Id="rId8" Type="http://schemas.openxmlformats.org/officeDocument/2006/relationships/tags" Target="../tags/tag82.xml"/><Relationship Id="rId3" Type="http://schemas.openxmlformats.org/officeDocument/2006/relationships/tags" Target="../tags/tag77.xml"/><Relationship Id="rId7" Type="http://schemas.openxmlformats.org/officeDocument/2006/relationships/tags" Target="../tags/tag81.xml"/><Relationship Id="rId12" Type="http://schemas.openxmlformats.org/officeDocument/2006/relationships/slideMaster" Target="../slideMasters/slideMaster2.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tags" Target="../tags/tag80.xml"/><Relationship Id="rId11" Type="http://schemas.openxmlformats.org/officeDocument/2006/relationships/tags" Target="../tags/tag85.xml"/><Relationship Id="rId5" Type="http://schemas.openxmlformats.org/officeDocument/2006/relationships/tags" Target="../tags/tag79.xml"/><Relationship Id="rId10" Type="http://schemas.openxmlformats.org/officeDocument/2006/relationships/tags" Target="../tags/tag84.xml"/><Relationship Id="rId4" Type="http://schemas.openxmlformats.org/officeDocument/2006/relationships/tags" Target="../tags/tag78.xml"/><Relationship Id="rId9" Type="http://schemas.openxmlformats.org/officeDocument/2006/relationships/tags" Target="../tags/tag83.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tags" Target="../tags/tag86.xml"/><Relationship Id="rId6" Type="http://schemas.openxmlformats.org/officeDocument/2006/relationships/slideMaster" Target="../slideMasters/slideMaster2.xml"/><Relationship Id="rId5" Type="http://schemas.openxmlformats.org/officeDocument/2006/relationships/tags" Target="../tags/tag90.xml"/><Relationship Id="rId4" Type="http://schemas.openxmlformats.org/officeDocument/2006/relationships/tags" Target="../tags/tag89.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98.xml"/><Relationship Id="rId3" Type="http://schemas.openxmlformats.org/officeDocument/2006/relationships/tags" Target="../tags/tag93.xml"/><Relationship Id="rId7" Type="http://schemas.openxmlformats.org/officeDocument/2006/relationships/tags" Target="../tags/tag97.xml"/><Relationship Id="rId12" Type="http://schemas.openxmlformats.org/officeDocument/2006/relationships/slideMaster" Target="../slideMasters/slideMaster2.xml"/><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tags" Target="../tags/tag96.xml"/><Relationship Id="rId11" Type="http://schemas.openxmlformats.org/officeDocument/2006/relationships/tags" Target="../tags/tag101.xml"/><Relationship Id="rId5" Type="http://schemas.openxmlformats.org/officeDocument/2006/relationships/tags" Target="../tags/tag95.xml"/><Relationship Id="rId10" Type="http://schemas.openxmlformats.org/officeDocument/2006/relationships/tags" Target="../tags/tag100.xml"/><Relationship Id="rId4" Type="http://schemas.openxmlformats.org/officeDocument/2006/relationships/tags" Target="../tags/tag94.xml"/><Relationship Id="rId9" Type="http://schemas.openxmlformats.org/officeDocument/2006/relationships/tags" Target="../tags/tag99.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104.xml"/><Relationship Id="rId7" Type="http://schemas.openxmlformats.org/officeDocument/2006/relationships/slideMaster" Target="../slideMasters/slideMaster2.xml"/><Relationship Id="rId2" Type="http://schemas.openxmlformats.org/officeDocument/2006/relationships/tags" Target="../tags/tag103.xml"/><Relationship Id="rId1" Type="http://schemas.openxmlformats.org/officeDocument/2006/relationships/tags" Target="../tags/tag102.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tags" Target="../tags/tag105.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115.xml"/><Relationship Id="rId3" Type="http://schemas.openxmlformats.org/officeDocument/2006/relationships/tags" Target="../tags/tag110.xml"/><Relationship Id="rId7" Type="http://schemas.openxmlformats.org/officeDocument/2006/relationships/tags" Target="../tags/tag114.xml"/><Relationship Id="rId2" Type="http://schemas.openxmlformats.org/officeDocument/2006/relationships/tags" Target="../tags/tag109.xml"/><Relationship Id="rId1" Type="http://schemas.openxmlformats.org/officeDocument/2006/relationships/tags" Target="../tags/tag108.xml"/><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tags" Target="../tags/tag111.xml"/><Relationship Id="rId9"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 Id="rId5" Type="http://schemas.openxmlformats.org/officeDocument/2006/relationships/slideMaster" Target="../slideMasters/slideMaster2.xml"/><Relationship Id="rId4" Type="http://schemas.openxmlformats.org/officeDocument/2006/relationships/tags" Target="../tags/tag119.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 Id="rId4"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25.xml"/><Relationship Id="rId7" Type="http://schemas.openxmlformats.org/officeDocument/2006/relationships/slideMaster" Target="../slideMasters/slideMaster2.xml"/><Relationship Id="rId2" Type="http://schemas.openxmlformats.org/officeDocument/2006/relationships/tags" Target="../tags/tag124.xml"/><Relationship Id="rId1" Type="http://schemas.openxmlformats.org/officeDocument/2006/relationships/tags" Target="../tags/tag123.xml"/><Relationship Id="rId6" Type="http://schemas.openxmlformats.org/officeDocument/2006/relationships/tags" Target="../tags/tag128.xml"/><Relationship Id="rId5" Type="http://schemas.openxmlformats.org/officeDocument/2006/relationships/tags" Target="../tags/tag127.xml"/><Relationship Id="rId4" Type="http://schemas.openxmlformats.org/officeDocument/2006/relationships/tags" Target="../tags/tag126.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tags" Target="../tags/tag129.xml"/><Relationship Id="rId6" Type="http://schemas.openxmlformats.org/officeDocument/2006/relationships/slideMaster" Target="../slideMasters/slideMaster2.xml"/><Relationship Id="rId5" Type="http://schemas.openxmlformats.org/officeDocument/2006/relationships/tags" Target="../tags/tag133.xml"/><Relationship Id="rId4" Type="http://schemas.openxmlformats.org/officeDocument/2006/relationships/tags" Target="../tags/tag132.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136.xml"/><Relationship Id="rId2" Type="http://schemas.openxmlformats.org/officeDocument/2006/relationships/tags" Target="../tags/tag135.xml"/><Relationship Id="rId1" Type="http://schemas.openxmlformats.org/officeDocument/2006/relationships/tags" Target="../tags/tag134.xml"/><Relationship Id="rId5" Type="http://schemas.openxmlformats.org/officeDocument/2006/relationships/slideMaster" Target="../slideMasters/slideMaster2.xml"/><Relationship Id="rId4" Type="http://schemas.openxmlformats.org/officeDocument/2006/relationships/tags" Target="../tags/tag137.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145.xml"/><Relationship Id="rId3" Type="http://schemas.openxmlformats.org/officeDocument/2006/relationships/tags" Target="../tags/tag140.xml"/><Relationship Id="rId7" Type="http://schemas.openxmlformats.org/officeDocument/2006/relationships/tags" Target="../tags/tag144.xml"/><Relationship Id="rId12" Type="http://schemas.openxmlformats.org/officeDocument/2006/relationships/slideMaster" Target="../slideMasters/slideMaster2.xml"/><Relationship Id="rId2" Type="http://schemas.openxmlformats.org/officeDocument/2006/relationships/tags" Target="../tags/tag139.xml"/><Relationship Id="rId1" Type="http://schemas.openxmlformats.org/officeDocument/2006/relationships/tags" Target="../tags/tag138.xml"/><Relationship Id="rId6" Type="http://schemas.openxmlformats.org/officeDocument/2006/relationships/tags" Target="../tags/tag143.xml"/><Relationship Id="rId11" Type="http://schemas.openxmlformats.org/officeDocument/2006/relationships/tags" Target="../tags/tag148.xml"/><Relationship Id="rId5" Type="http://schemas.openxmlformats.org/officeDocument/2006/relationships/tags" Target="../tags/tag142.xml"/><Relationship Id="rId10" Type="http://schemas.openxmlformats.org/officeDocument/2006/relationships/tags" Target="../tags/tag147.xml"/><Relationship Id="rId4" Type="http://schemas.openxmlformats.org/officeDocument/2006/relationships/tags" Target="../tags/tag141.xml"/><Relationship Id="rId9" Type="http://schemas.openxmlformats.org/officeDocument/2006/relationships/tags" Target="../tags/tag146.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151.xml"/><Relationship Id="rId2" Type="http://schemas.openxmlformats.org/officeDocument/2006/relationships/tags" Target="../tags/tag150.xml"/><Relationship Id="rId1" Type="http://schemas.openxmlformats.org/officeDocument/2006/relationships/tags" Target="../tags/tag149.xml"/><Relationship Id="rId5" Type="http://schemas.openxmlformats.org/officeDocument/2006/relationships/slideMaster" Target="../slideMasters/slideMaster2.xml"/><Relationship Id="rId4" Type="http://schemas.openxmlformats.org/officeDocument/2006/relationships/tags" Target="../tags/tag152.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55.xml"/><Relationship Id="rId7" Type="http://schemas.openxmlformats.org/officeDocument/2006/relationships/slideMaster" Target="../slideMasters/slideMaster2.xml"/><Relationship Id="rId2" Type="http://schemas.openxmlformats.org/officeDocument/2006/relationships/tags" Target="../tags/tag154.xml"/><Relationship Id="rId1" Type="http://schemas.openxmlformats.org/officeDocument/2006/relationships/tags" Target="../tags/tag153.xml"/><Relationship Id="rId6" Type="http://schemas.openxmlformats.org/officeDocument/2006/relationships/tags" Target="../tags/tag158.xml"/><Relationship Id="rId5" Type="http://schemas.openxmlformats.org/officeDocument/2006/relationships/tags" Target="../tags/tag157.xml"/><Relationship Id="rId4" Type="http://schemas.openxmlformats.org/officeDocument/2006/relationships/tags" Target="../tags/tag156.xml"/></Relationships>
</file>

<file path=ppt/slideLayouts/_rels/slideLayout25.xml.rels><?xml version="1.0" encoding="UTF-8" standalone="yes"?>
<Relationships xmlns="http://schemas.openxmlformats.org/package/2006/relationships"><Relationship Id="rId8" Type="http://schemas.openxmlformats.org/officeDocument/2006/relationships/tags" Target="../tags/tag166.xml"/><Relationship Id="rId3" Type="http://schemas.openxmlformats.org/officeDocument/2006/relationships/tags" Target="../tags/tag161.xml"/><Relationship Id="rId7" Type="http://schemas.openxmlformats.org/officeDocument/2006/relationships/tags" Target="../tags/tag165.xml"/><Relationship Id="rId2" Type="http://schemas.openxmlformats.org/officeDocument/2006/relationships/tags" Target="../tags/tag160.xml"/><Relationship Id="rId1" Type="http://schemas.openxmlformats.org/officeDocument/2006/relationships/tags" Target="../tags/tag159.xml"/><Relationship Id="rId6" Type="http://schemas.openxmlformats.org/officeDocument/2006/relationships/tags" Target="../tags/tag164.xml"/><Relationship Id="rId5" Type="http://schemas.openxmlformats.org/officeDocument/2006/relationships/tags" Target="../tags/tag163.xml"/><Relationship Id="rId10" Type="http://schemas.openxmlformats.org/officeDocument/2006/relationships/slideMaster" Target="../slideMasters/slideMaster2.xml"/><Relationship Id="rId4" Type="http://schemas.openxmlformats.org/officeDocument/2006/relationships/tags" Target="../tags/tag162.xml"/><Relationship Id="rId9" Type="http://schemas.openxmlformats.org/officeDocument/2006/relationships/tags" Target="../tags/tag167.xml"/></Relationships>
</file>

<file path=ppt/slideLayouts/_rels/slideLayout26.xml.rels><?xml version="1.0" encoding="UTF-8" standalone="yes"?>
<Relationships xmlns="http://schemas.openxmlformats.org/package/2006/relationships"><Relationship Id="rId8" Type="http://schemas.openxmlformats.org/officeDocument/2006/relationships/tags" Target="../tags/tag175.xml"/><Relationship Id="rId3" Type="http://schemas.openxmlformats.org/officeDocument/2006/relationships/tags" Target="../tags/tag170.xml"/><Relationship Id="rId7" Type="http://schemas.openxmlformats.org/officeDocument/2006/relationships/tags" Target="../tags/tag174.xml"/><Relationship Id="rId2" Type="http://schemas.openxmlformats.org/officeDocument/2006/relationships/tags" Target="../tags/tag169.xml"/><Relationship Id="rId1" Type="http://schemas.openxmlformats.org/officeDocument/2006/relationships/tags" Target="../tags/tag168.xml"/><Relationship Id="rId6" Type="http://schemas.openxmlformats.org/officeDocument/2006/relationships/tags" Target="../tags/tag173.xml"/><Relationship Id="rId5" Type="http://schemas.openxmlformats.org/officeDocument/2006/relationships/tags" Target="../tags/tag172.xml"/><Relationship Id="rId10" Type="http://schemas.openxmlformats.org/officeDocument/2006/relationships/slideMaster" Target="../slideMasters/slideMaster2.xml"/><Relationship Id="rId4" Type="http://schemas.openxmlformats.org/officeDocument/2006/relationships/tags" Target="../tags/tag171.xml"/><Relationship Id="rId9" Type="http://schemas.openxmlformats.org/officeDocument/2006/relationships/tags" Target="../tags/tag176.xml"/></Relationships>
</file>

<file path=ppt/slideLayouts/_rels/slideLayout27.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179.xml"/><Relationship Id="rId7" Type="http://schemas.openxmlformats.org/officeDocument/2006/relationships/tags" Target="../tags/tag183.xml"/><Relationship Id="rId2" Type="http://schemas.openxmlformats.org/officeDocument/2006/relationships/tags" Target="../tags/tag178.xml"/><Relationship Id="rId1" Type="http://schemas.openxmlformats.org/officeDocument/2006/relationships/tags" Target="../tags/tag177.xml"/><Relationship Id="rId6" Type="http://schemas.openxmlformats.org/officeDocument/2006/relationships/tags" Target="../tags/tag182.xml"/><Relationship Id="rId5" Type="http://schemas.openxmlformats.org/officeDocument/2006/relationships/tags" Target="../tags/tag181.xml"/><Relationship Id="rId4" Type="http://schemas.openxmlformats.org/officeDocument/2006/relationships/tags" Target="../tags/tag180.xml"/></Relationships>
</file>

<file path=ppt/slideLayouts/_rels/slideLayout28.xml.rels><?xml version="1.0" encoding="UTF-8" standalone="yes"?>
<Relationships xmlns="http://schemas.openxmlformats.org/package/2006/relationships"><Relationship Id="rId8" Type="http://schemas.openxmlformats.org/officeDocument/2006/relationships/tags" Target="../tags/tag191.xml"/><Relationship Id="rId3" Type="http://schemas.openxmlformats.org/officeDocument/2006/relationships/tags" Target="../tags/tag186.xml"/><Relationship Id="rId7" Type="http://schemas.openxmlformats.org/officeDocument/2006/relationships/tags" Target="../tags/tag190.xml"/><Relationship Id="rId2" Type="http://schemas.openxmlformats.org/officeDocument/2006/relationships/tags" Target="../tags/tag185.xml"/><Relationship Id="rId1" Type="http://schemas.openxmlformats.org/officeDocument/2006/relationships/tags" Target="../tags/tag184.xml"/><Relationship Id="rId6" Type="http://schemas.openxmlformats.org/officeDocument/2006/relationships/tags" Target="../tags/tag189.xml"/><Relationship Id="rId5" Type="http://schemas.openxmlformats.org/officeDocument/2006/relationships/tags" Target="../tags/tag188.xml"/><Relationship Id="rId10" Type="http://schemas.openxmlformats.org/officeDocument/2006/relationships/slideMaster" Target="../slideMasters/slideMaster2.xml"/><Relationship Id="rId4" Type="http://schemas.openxmlformats.org/officeDocument/2006/relationships/tags" Target="../tags/tag187.xml"/><Relationship Id="rId9" Type="http://schemas.openxmlformats.org/officeDocument/2006/relationships/tags" Target="../tags/tag192.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195.xml"/><Relationship Id="rId7" Type="http://schemas.openxmlformats.org/officeDocument/2006/relationships/slideMaster" Target="../slideMasters/slideMaster2.xml"/><Relationship Id="rId2" Type="http://schemas.openxmlformats.org/officeDocument/2006/relationships/tags" Target="../tags/tag194.xml"/><Relationship Id="rId1" Type="http://schemas.openxmlformats.org/officeDocument/2006/relationships/tags" Target="../tags/tag193.xml"/><Relationship Id="rId6" Type="http://schemas.openxmlformats.org/officeDocument/2006/relationships/tags" Target="../tags/tag198.xml"/><Relationship Id="rId5" Type="http://schemas.openxmlformats.org/officeDocument/2006/relationships/tags" Target="../tags/tag197.xml"/><Relationship Id="rId4" Type="http://schemas.openxmlformats.org/officeDocument/2006/relationships/tags" Target="../tags/tag196.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30.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99.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207.xml"/><Relationship Id="rId2" Type="http://schemas.openxmlformats.org/officeDocument/2006/relationships/tags" Target="../tags/tag206.xml"/><Relationship Id="rId1" Type="http://schemas.openxmlformats.org/officeDocument/2006/relationships/tags" Target="../tags/tag205.xml"/><Relationship Id="rId6" Type="http://schemas.openxmlformats.org/officeDocument/2006/relationships/slideMaster" Target="../slideMasters/slideMaster3.xml"/><Relationship Id="rId5" Type="http://schemas.openxmlformats.org/officeDocument/2006/relationships/tags" Target="../tags/tag209.xml"/><Relationship Id="rId4" Type="http://schemas.openxmlformats.org/officeDocument/2006/relationships/tags" Target="../tags/tag208.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212.xml"/><Relationship Id="rId2" Type="http://schemas.openxmlformats.org/officeDocument/2006/relationships/tags" Target="../tags/tag211.xml"/><Relationship Id="rId1" Type="http://schemas.openxmlformats.org/officeDocument/2006/relationships/tags" Target="../tags/tag210.xml"/><Relationship Id="rId6" Type="http://schemas.openxmlformats.org/officeDocument/2006/relationships/slideMaster" Target="../slideMasters/slideMaster3.xml"/><Relationship Id="rId5" Type="http://schemas.openxmlformats.org/officeDocument/2006/relationships/tags" Target="../tags/tag214.xml"/><Relationship Id="rId4" Type="http://schemas.openxmlformats.org/officeDocument/2006/relationships/tags" Target="../tags/tag213.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217.xml"/><Relationship Id="rId2" Type="http://schemas.openxmlformats.org/officeDocument/2006/relationships/tags" Target="../tags/tag216.xml"/><Relationship Id="rId1" Type="http://schemas.openxmlformats.org/officeDocument/2006/relationships/tags" Target="../tags/tag215.xml"/><Relationship Id="rId6" Type="http://schemas.openxmlformats.org/officeDocument/2006/relationships/slideMaster" Target="../slideMasters/slideMaster3.xml"/><Relationship Id="rId5" Type="http://schemas.openxmlformats.org/officeDocument/2006/relationships/tags" Target="../tags/tag219.xml"/><Relationship Id="rId4" Type="http://schemas.openxmlformats.org/officeDocument/2006/relationships/tags" Target="../tags/tag218.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222.xml"/><Relationship Id="rId7" Type="http://schemas.openxmlformats.org/officeDocument/2006/relationships/slideMaster" Target="../slideMasters/slideMaster3.xml"/><Relationship Id="rId2" Type="http://schemas.openxmlformats.org/officeDocument/2006/relationships/tags" Target="../tags/tag221.xml"/><Relationship Id="rId1" Type="http://schemas.openxmlformats.org/officeDocument/2006/relationships/tags" Target="../tags/tag220.xml"/><Relationship Id="rId6" Type="http://schemas.openxmlformats.org/officeDocument/2006/relationships/tags" Target="../tags/tag225.xml"/><Relationship Id="rId5" Type="http://schemas.openxmlformats.org/officeDocument/2006/relationships/tags" Target="../tags/tag224.xml"/><Relationship Id="rId4" Type="http://schemas.openxmlformats.org/officeDocument/2006/relationships/tags" Target="../tags/tag223.xml"/></Relationships>
</file>

<file path=ppt/slideLayouts/_rels/slideLayout35.xml.rels><?xml version="1.0" encoding="UTF-8" standalone="yes"?>
<Relationships xmlns="http://schemas.openxmlformats.org/package/2006/relationships"><Relationship Id="rId8" Type="http://schemas.openxmlformats.org/officeDocument/2006/relationships/tags" Target="../tags/tag233.xml"/><Relationship Id="rId3" Type="http://schemas.openxmlformats.org/officeDocument/2006/relationships/tags" Target="../tags/tag228.xml"/><Relationship Id="rId7" Type="http://schemas.openxmlformats.org/officeDocument/2006/relationships/tags" Target="../tags/tag232.xml"/><Relationship Id="rId2" Type="http://schemas.openxmlformats.org/officeDocument/2006/relationships/tags" Target="../tags/tag227.xml"/><Relationship Id="rId1" Type="http://schemas.openxmlformats.org/officeDocument/2006/relationships/tags" Target="../tags/tag226.xml"/><Relationship Id="rId6" Type="http://schemas.openxmlformats.org/officeDocument/2006/relationships/tags" Target="../tags/tag231.xml"/><Relationship Id="rId5" Type="http://schemas.openxmlformats.org/officeDocument/2006/relationships/tags" Target="../tags/tag230.xml"/><Relationship Id="rId4" Type="http://schemas.openxmlformats.org/officeDocument/2006/relationships/tags" Target="../tags/tag229.xml"/><Relationship Id="rId9"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236.xml"/><Relationship Id="rId2" Type="http://schemas.openxmlformats.org/officeDocument/2006/relationships/tags" Target="../tags/tag235.xml"/><Relationship Id="rId1" Type="http://schemas.openxmlformats.org/officeDocument/2006/relationships/tags" Target="../tags/tag234.xml"/><Relationship Id="rId5" Type="http://schemas.openxmlformats.org/officeDocument/2006/relationships/slideMaster" Target="../slideMasters/slideMaster3.xml"/><Relationship Id="rId4" Type="http://schemas.openxmlformats.org/officeDocument/2006/relationships/tags" Target="../tags/tag237.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240.xml"/><Relationship Id="rId2" Type="http://schemas.openxmlformats.org/officeDocument/2006/relationships/tags" Target="../tags/tag239.xml"/><Relationship Id="rId1" Type="http://schemas.openxmlformats.org/officeDocument/2006/relationships/tags" Target="../tags/tag238.xml"/><Relationship Id="rId4"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243.xml"/><Relationship Id="rId7" Type="http://schemas.openxmlformats.org/officeDocument/2006/relationships/slideMaster" Target="../slideMasters/slideMaster3.xml"/><Relationship Id="rId2" Type="http://schemas.openxmlformats.org/officeDocument/2006/relationships/tags" Target="../tags/tag242.xml"/><Relationship Id="rId1" Type="http://schemas.openxmlformats.org/officeDocument/2006/relationships/tags" Target="../tags/tag241.xml"/><Relationship Id="rId6" Type="http://schemas.openxmlformats.org/officeDocument/2006/relationships/tags" Target="../tags/tag246.xml"/><Relationship Id="rId5" Type="http://schemas.openxmlformats.org/officeDocument/2006/relationships/tags" Target="../tags/tag245.xml"/><Relationship Id="rId4" Type="http://schemas.openxmlformats.org/officeDocument/2006/relationships/tags" Target="../tags/tag244.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249.xml"/><Relationship Id="rId7" Type="http://schemas.openxmlformats.org/officeDocument/2006/relationships/slideMaster" Target="../slideMasters/slideMaster3.xml"/><Relationship Id="rId2" Type="http://schemas.openxmlformats.org/officeDocument/2006/relationships/tags" Target="../tags/tag248.xml"/><Relationship Id="rId1" Type="http://schemas.openxmlformats.org/officeDocument/2006/relationships/tags" Target="../tags/tag247.xml"/><Relationship Id="rId6" Type="http://schemas.openxmlformats.org/officeDocument/2006/relationships/tags" Target="../tags/tag252.xml"/><Relationship Id="rId5" Type="http://schemas.openxmlformats.org/officeDocument/2006/relationships/tags" Target="../tags/tag251.xml"/><Relationship Id="rId4" Type="http://schemas.openxmlformats.org/officeDocument/2006/relationships/tags" Target="../tags/tag250.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40.xml.rels><?xml version="1.0" encoding="UTF-8" standalone="yes"?>
<Relationships xmlns="http://schemas.openxmlformats.org/package/2006/relationships"><Relationship Id="rId3" Type="http://schemas.openxmlformats.org/officeDocument/2006/relationships/tags" Target="../tags/tag255.xml"/><Relationship Id="rId2" Type="http://schemas.openxmlformats.org/officeDocument/2006/relationships/tags" Target="../tags/tag254.xml"/><Relationship Id="rId1" Type="http://schemas.openxmlformats.org/officeDocument/2006/relationships/tags" Target="../tags/tag253.xml"/><Relationship Id="rId6" Type="http://schemas.openxmlformats.org/officeDocument/2006/relationships/slideMaster" Target="../slideMasters/slideMaster3.xml"/><Relationship Id="rId5" Type="http://schemas.openxmlformats.org/officeDocument/2006/relationships/tags" Target="../tags/tag257.xml"/><Relationship Id="rId4" Type="http://schemas.openxmlformats.org/officeDocument/2006/relationships/tags" Target="../tags/tag256.xml"/></Relationships>
</file>

<file path=ppt/slideLayouts/_rels/slideLayout41.xml.rels><?xml version="1.0" encoding="UTF-8" standalone="yes"?>
<Relationships xmlns="http://schemas.openxmlformats.org/package/2006/relationships"><Relationship Id="rId3" Type="http://schemas.openxmlformats.org/officeDocument/2006/relationships/tags" Target="../tags/tag260.xml"/><Relationship Id="rId2" Type="http://schemas.openxmlformats.org/officeDocument/2006/relationships/tags" Target="../tags/tag259.xml"/><Relationship Id="rId1" Type="http://schemas.openxmlformats.org/officeDocument/2006/relationships/tags" Target="../tags/tag258.xml"/><Relationship Id="rId6" Type="http://schemas.openxmlformats.org/officeDocument/2006/relationships/slideMaster" Target="../slideMasters/slideMaster3.xml"/><Relationship Id="rId5" Type="http://schemas.openxmlformats.org/officeDocument/2006/relationships/tags" Target="../tags/tag262.xml"/><Relationship Id="rId4" Type="http://schemas.openxmlformats.org/officeDocument/2006/relationships/tags" Target="../tags/tag261.xml"/></Relationships>
</file>

<file path=ppt/slideLayouts/_rels/slideLayout42.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63.xml"/></Relationships>
</file>

<file path=ppt/slideLayouts/_rels/slideLayout43.xml.rels><?xml version="1.0" encoding="UTF-8" standalone="yes"?>
<Relationships xmlns="http://schemas.openxmlformats.org/package/2006/relationships"><Relationship Id="rId3" Type="http://schemas.openxmlformats.org/officeDocument/2006/relationships/tags" Target="../tags/tag271.xml"/><Relationship Id="rId2" Type="http://schemas.openxmlformats.org/officeDocument/2006/relationships/tags" Target="../tags/tag270.xml"/><Relationship Id="rId1" Type="http://schemas.openxmlformats.org/officeDocument/2006/relationships/tags" Target="../tags/tag269.xml"/><Relationship Id="rId6" Type="http://schemas.openxmlformats.org/officeDocument/2006/relationships/slideMaster" Target="../slideMasters/slideMaster4.xml"/><Relationship Id="rId5" Type="http://schemas.openxmlformats.org/officeDocument/2006/relationships/tags" Target="../tags/tag273.xml"/><Relationship Id="rId4" Type="http://schemas.openxmlformats.org/officeDocument/2006/relationships/tags" Target="../tags/tag272.xml"/></Relationships>
</file>

<file path=ppt/slideLayouts/_rels/slideLayout44.xml.rels><?xml version="1.0" encoding="UTF-8" standalone="yes"?>
<Relationships xmlns="http://schemas.openxmlformats.org/package/2006/relationships"><Relationship Id="rId3" Type="http://schemas.openxmlformats.org/officeDocument/2006/relationships/tags" Target="../tags/tag276.xml"/><Relationship Id="rId2" Type="http://schemas.openxmlformats.org/officeDocument/2006/relationships/tags" Target="../tags/tag275.xml"/><Relationship Id="rId1" Type="http://schemas.openxmlformats.org/officeDocument/2006/relationships/tags" Target="../tags/tag274.xml"/><Relationship Id="rId6" Type="http://schemas.openxmlformats.org/officeDocument/2006/relationships/slideMaster" Target="../slideMasters/slideMaster4.xml"/><Relationship Id="rId5" Type="http://schemas.openxmlformats.org/officeDocument/2006/relationships/tags" Target="../tags/tag278.xml"/><Relationship Id="rId4" Type="http://schemas.openxmlformats.org/officeDocument/2006/relationships/tags" Target="../tags/tag277.xml"/></Relationships>
</file>

<file path=ppt/slideLayouts/_rels/slideLayout45.xml.rels><?xml version="1.0" encoding="UTF-8" standalone="yes"?>
<Relationships xmlns="http://schemas.openxmlformats.org/package/2006/relationships"><Relationship Id="rId3" Type="http://schemas.openxmlformats.org/officeDocument/2006/relationships/tags" Target="../tags/tag281.xml"/><Relationship Id="rId2" Type="http://schemas.openxmlformats.org/officeDocument/2006/relationships/tags" Target="../tags/tag280.xml"/><Relationship Id="rId1" Type="http://schemas.openxmlformats.org/officeDocument/2006/relationships/tags" Target="../tags/tag279.xml"/><Relationship Id="rId6" Type="http://schemas.openxmlformats.org/officeDocument/2006/relationships/slideMaster" Target="../slideMasters/slideMaster4.xml"/><Relationship Id="rId5" Type="http://schemas.openxmlformats.org/officeDocument/2006/relationships/tags" Target="../tags/tag283.xml"/><Relationship Id="rId4" Type="http://schemas.openxmlformats.org/officeDocument/2006/relationships/tags" Target="../tags/tag282.xml"/></Relationships>
</file>

<file path=ppt/slideLayouts/_rels/slideLayout46.xml.rels><?xml version="1.0" encoding="UTF-8" standalone="yes"?>
<Relationships xmlns="http://schemas.openxmlformats.org/package/2006/relationships"><Relationship Id="rId3" Type="http://schemas.openxmlformats.org/officeDocument/2006/relationships/tags" Target="../tags/tag286.xml"/><Relationship Id="rId7" Type="http://schemas.openxmlformats.org/officeDocument/2006/relationships/slideMaster" Target="../slideMasters/slideMaster4.xml"/><Relationship Id="rId2" Type="http://schemas.openxmlformats.org/officeDocument/2006/relationships/tags" Target="../tags/tag285.xml"/><Relationship Id="rId1" Type="http://schemas.openxmlformats.org/officeDocument/2006/relationships/tags" Target="../tags/tag284.xml"/><Relationship Id="rId6" Type="http://schemas.openxmlformats.org/officeDocument/2006/relationships/tags" Target="../tags/tag289.xml"/><Relationship Id="rId5" Type="http://schemas.openxmlformats.org/officeDocument/2006/relationships/tags" Target="../tags/tag288.xml"/><Relationship Id="rId4" Type="http://schemas.openxmlformats.org/officeDocument/2006/relationships/tags" Target="../tags/tag287.xml"/></Relationships>
</file>

<file path=ppt/slideLayouts/_rels/slideLayout47.xml.rels><?xml version="1.0" encoding="UTF-8" standalone="yes"?>
<Relationships xmlns="http://schemas.openxmlformats.org/package/2006/relationships"><Relationship Id="rId8" Type="http://schemas.openxmlformats.org/officeDocument/2006/relationships/tags" Target="../tags/tag297.xml"/><Relationship Id="rId3" Type="http://schemas.openxmlformats.org/officeDocument/2006/relationships/tags" Target="../tags/tag292.xml"/><Relationship Id="rId7" Type="http://schemas.openxmlformats.org/officeDocument/2006/relationships/tags" Target="../tags/tag296.xml"/><Relationship Id="rId2" Type="http://schemas.openxmlformats.org/officeDocument/2006/relationships/tags" Target="../tags/tag291.xml"/><Relationship Id="rId1" Type="http://schemas.openxmlformats.org/officeDocument/2006/relationships/tags" Target="../tags/tag290.xml"/><Relationship Id="rId6" Type="http://schemas.openxmlformats.org/officeDocument/2006/relationships/tags" Target="../tags/tag295.xml"/><Relationship Id="rId5" Type="http://schemas.openxmlformats.org/officeDocument/2006/relationships/tags" Target="../tags/tag294.xml"/><Relationship Id="rId4" Type="http://schemas.openxmlformats.org/officeDocument/2006/relationships/tags" Target="../tags/tag293.xml"/><Relationship Id="rId9"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3" Type="http://schemas.openxmlformats.org/officeDocument/2006/relationships/tags" Target="../tags/tag300.xml"/><Relationship Id="rId2" Type="http://schemas.openxmlformats.org/officeDocument/2006/relationships/tags" Target="../tags/tag299.xml"/><Relationship Id="rId1" Type="http://schemas.openxmlformats.org/officeDocument/2006/relationships/tags" Target="../tags/tag298.xml"/><Relationship Id="rId5" Type="http://schemas.openxmlformats.org/officeDocument/2006/relationships/slideMaster" Target="../slideMasters/slideMaster4.xml"/><Relationship Id="rId4" Type="http://schemas.openxmlformats.org/officeDocument/2006/relationships/tags" Target="../tags/tag301.xml"/></Relationships>
</file>

<file path=ppt/slideLayouts/_rels/slideLayout49.xml.rels><?xml version="1.0" encoding="UTF-8" standalone="yes"?>
<Relationships xmlns="http://schemas.openxmlformats.org/package/2006/relationships"><Relationship Id="rId3" Type="http://schemas.openxmlformats.org/officeDocument/2006/relationships/tags" Target="../tags/tag304.xml"/><Relationship Id="rId2" Type="http://schemas.openxmlformats.org/officeDocument/2006/relationships/tags" Target="../tags/tag303.xml"/><Relationship Id="rId1" Type="http://schemas.openxmlformats.org/officeDocument/2006/relationships/tags" Target="../tags/tag302.xml"/><Relationship Id="rId4"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tags" Target="../tags/tag307.xml"/><Relationship Id="rId7" Type="http://schemas.openxmlformats.org/officeDocument/2006/relationships/slideMaster" Target="../slideMasters/slideMaster4.xml"/><Relationship Id="rId2" Type="http://schemas.openxmlformats.org/officeDocument/2006/relationships/tags" Target="../tags/tag306.xml"/><Relationship Id="rId1" Type="http://schemas.openxmlformats.org/officeDocument/2006/relationships/tags" Target="../tags/tag305.xml"/><Relationship Id="rId6" Type="http://schemas.openxmlformats.org/officeDocument/2006/relationships/tags" Target="../tags/tag310.xml"/><Relationship Id="rId5" Type="http://schemas.openxmlformats.org/officeDocument/2006/relationships/tags" Target="../tags/tag309.xml"/><Relationship Id="rId4" Type="http://schemas.openxmlformats.org/officeDocument/2006/relationships/tags" Target="../tags/tag308.xml"/></Relationships>
</file>

<file path=ppt/slideLayouts/_rels/slideLayout51.xml.rels><?xml version="1.0" encoding="UTF-8" standalone="yes"?>
<Relationships xmlns="http://schemas.openxmlformats.org/package/2006/relationships"><Relationship Id="rId3" Type="http://schemas.openxmlformats.org/officeDocument/2006/relationships/tags" Target="../tags/tag313.xml"/><Relationship Id="rId7" Type="http://schemas.openxmlformats.org/officeDocument/2006/relationships/slideMaster" Target="../slideMasters/slideMaster4.xml"/><Relationship Id="rId2" Type="http://schemas.openxmlformats.org/officeDocument/2006/relationships/tags" Target="../tags/tag312.xml"/><Relationship Id="rId1" Type="http://schemas.openxmlformats.org/officeDocument/2006/relationships/tags" Target="../tags/tag311.xml"/><Relationship Id="rId6" Type="http://schemas.openxmlformats.org/officeDocument/2006/relationships/tags" Target="../tags/tag316.xml"/><Relationship Id="rId5" Type="http://schemas.openxmlformats.org/officeDocument/2006/relationships/tags" Target="../tags/tag315.xml"/><Relationship Id="rId4" Type="http://schemas.openxmlformats.org/officeDocument/2006/relationships/tags" Target="../tags/tag314.xml"/></Relationships>
</file>

<file path=ppt/slideLayouts/_rels/slideLayout52.xml.rels><?xml version="1.0" encoding="UTF-8" standalone="yes"?>
<Relationships xmlns="http://schemas.openxmlformats.org/package/2006/relationships"><Relationship Id="rId3" Type="http://schemas.openxmlformats.org/officeDocument/2006/relationships/tags" Target="../tags/tag319.xml"/><Relationship Id="rId2" Type="http://schemas.openxmlformats.org/officeDocument/2006/relationships/tags" Target="../tags/tag318.xml"/><Relationship Id="rId1" Type="http://schemas.openxmlformats.org/officeDocument/2006/relationships/tags" Target="../tags/tag317.xml"/><Relationship Id="rId6" Type="http://schemas.openxmlformats.org/officeDocument/2006/relationships/slideMaster" Target="../slideMasters/slideMaster4.xml"/><Relationship Id="rId5" Type="http://schemas.openxmlformats.org/officeDocument/2006/relationships/tags" Target="../tags/tag321.xml"/><Relationship Id="rId4" Type="http://schemas.openxmlformats.org/officeDocument/2006/relationships/tags" Target="../tags/tag320.xml"/></Relationships>
</file>

<file path=ppt/slideLayouts/_rels/slideLayout53.xml.rels><?xml version="1.0" encoding="UTF-8" standalone="yes"?>
<Relationships xmlns="http://schemas.openxmlformats.org/package/2006/relationships"><Relationship Id="rId3" Type="http://schemas.openxmlformats.org/officeDocument/2006/relationships/tags" Target="../tags/tag324.xml"/><Relationship Id="rId2" Type="http://schemas.openxmlformats.org/officeDocument/2006/relationships/tags" Target="../tags/tag323.xml"/><Relationship Id="rId1" Type="http://schemas.openxmlformats.org/officeDocument/2006/relationships/tags" Target="../tags/tag322.xml"/><Relationship Id="rId6" Type="http://schemas.openxmlformats.org/officeDocument/2006/relationships/slideMaster" Target="../slideMasters/slideMaster4.xml"/><Relationship Id="rId5" Type="http://schemas.openxmlformats.org/officeDocument/2006/relationships/tags" Target="../tags/tag326.xml"/><Relationship Id="rId4" Type="http://schemas.openxmlformats.org/officeDocument/2006/relationships/tags" Target="../tags/tag325.xml"/></Relationships>
</file>

<file path=ppt/slideLayouts/_rels/slideLayout54.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327.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2021/9/3</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2021/9/3</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2021/9/3</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7" name="组合 6"/>
          <p:cNvGrpSpPr/>
          <p:nvPr>
            <p:custDataLst>
              <p:tags r:id="rId1"/>
            </p:custDataLst>
          </p:nvPr>
        </p:nvGrpSpPr>
        <p:grpSpPr>
          <a:xfrm>
            <a:off x="220531" y="0"/>
            <a:ext cx="11118029" cy="6858000"/>
            <a:chOff x="220531" y="0"/>
            <a:chExt cx="11118029" cy="6858000"/>
          </a:xfrm>
        </p:grpSpPr>
        <p:grpSp>
          <p:nvGrpSpPr>
            <p:cNvPr id="8" name="组合 7"/>
            <p:cNvGrpSpPr/>
            <p:nvPr/>
          </p:nvGrpSpPr>
          <p:grpSpPr>
            <a:xfrm>
              <a:off x="8564880" y="5384482"/>
              <a:ext cx="2773680" cy="1473518"/>
              <a:chOff x="8564880" y="5384482"/>
              <a:chExt cx="2773680" cy="1473518"/>
            </a:xfrm>
          </p:grpSpPr>
          <p:sp>
            <p:nvSpPr>
              <p:cNvPr id="12" name="任意多边形 11"/>
              <p:cNvSpPr/>
              <p:nvPr>
                <p:custDataLst>
                  <p:tags r:id="rId10"/>
                </p:custDataLst>
              </p:nvPr>
            </p:nvSpPr>
            <p:spPr>
              <a:xfrm>
                <a:off x="8564880" y="5384482"/>
                <a:ext cx="2773680" cy="1473518"/>
              </a:xfrm>
              <a:custGeom>
                <a:avLst/>
                <a:gdLst>
                  <a:gd name="connsiteX0" fmla="*/ 2763520 w 5527040"/>
                  <a:gd name="connsiteY0" fmla="*/ 0 h 2936240"/>
                  <a:gd name="connsiteX1" fmla="*/ 5527040 w 5527040"/>
                  <a:gd name="connsiteY1" fmla="*/ 2936240 h 2936240"/>
                  <a:gd name="connsiteX2" fmla="*/ 4828988 w 5527040"/>
                  <a:gd name="connsiteY2" fmla="*/ 2936240 h 2936240"/>
                  <a:gd name="connsiteX3" fmla="*/ 2763520 w 5527040"/>
                  <a:gd name="connsiteY3" fmla="*/ 741680 h 2936240"/>
                  <a:gd name="connsiteX4" fmla="*/ 698052 w 5527040"/>
                  <a:gd name="connsiteY4" fmla="*/ 2936240 h 2936240"/>
                  <a:gd name="connsiteX5" fmla="*/ 0 w 5527040"/>
                  <a:gd name="connsiteY5" fmla="*/ 2936240 h 2936240"/>
                  <a:gd name="connsiteX6" fmla="*/ 2763520 w 5527040"/>
                  <a:gd name="connsiteY6" fmla="*/ 0 h 293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27040" h="2936240">
                    <a:moveTo>
                      <a:pt x="2763520" y="0"/>
                    </a:moveTo>
                    <a:lnTo>
                      <a:pt x="5527040" y="2936240"/>
                    </a:lnTo>
                    <a:lnTo>
                      <a:pt x="4828988" y="2936240"/>
                    </a:lnTo>
                    <a:lnTo>
                      <a:pt x="2763520" y="741680"/>
                    </a:lnTo>
                    <a:lnTo>
                      <a:pt x="698052" y="2936240"/>
                    </a:lnTo>
                    <a:lnTo>
                      <a:pt x="0" y="2936240"/>
                    </a:lnTo>
                    <a:lnTo>
                      <a:pt x="2763520" y="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 name="任意多边形 12"/>
              <p:cNvSpPr/>
              <p:nvPr>
                <p:custDataLst>
                  <p:tags r:id="rId11"/>
                </p:custDataLst>
              </p:nvPr>
            </p:nvSpPr>
            <p:spPr>
              <a:xfrm>
                <a:off x="9497658" y="6375559"/>
                <a:ext cx="908124" cy="482441"/>
              </a:xfrm>
              <a:custGeom>
                <a:avLst/>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ah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9" name="组合 8"/>
            <p:cNvGrpSpPr/>
            <p:nvPr/>
          </p:nvGrpSpPr>
          <p:grpSpPr>
            <a:xfrm>
              <a:off x="220531" y="0"/>
              <a:ext cx="5463811" cy="2534822"/>
              <a:chOff x="220531" y="0"/>
              <a:chExt cx="5463811" cy="2534822"/>
            </a:xfrm>
          </p:grpSpPr>
          <p:sp>
            <p:nvSpPr>
              <p:cNvPr id="10" name="任意多边形 9"/>
              <p:cNvSpPr/>
              <p:nvPr>
                <p:custDataLst>
                  <p:tags r:id="rId8"/>
                </p:custDataLst>
              </p:nvPr>
            </p:nvSpPr>
            <p:spPr>
              <a:xfrm flipV="1">
                <a:off x="220531" y="0"/>
                <a:ext cx="4219389" cy="2241551"/>
              </a:xfrm>
              <a:custGeom>
                <a:avLst/>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ah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 name="任意多边形 10"/>
              <p:cNvSpPr/>
              <p:nvPr>
                <p:custDataLst>
                  <p:tags r:id="rId9"/>
                </p:custDataLst>
              </p:nvPr>
            </p:nvSpPr>
            <p:spPr>
              <a:xfrm flipV="1">
                <a:off x="912913" y="0"/>
                <a:ext cx="4771429" cy="2534822"/>
              </a:xfrm>
              <a:custGeom>
                <a:avLst/>
                <a:gdLst>
                  <a:gd name="connsiteX0" fmla="*/ 0 w 4130936"/>
                  <a:gd name="connsiteY0" fmla="*/ 2194560 h 2194560"/>
                  <a:gd name="connsiteX1" fmla="*/ 225015 w 4130936"/>
                  <a:gd name="connsiteY1" fmla="*/ 2194560 h 2194560"/>
                  <a:gd name="connsiteX2" fmla="*/ 2065468 w 4130936"/>
                  <a:gd name="connsiteY2" fmla="*/ 239078 h 2194560"/>
                  <a:gd name="connsiteX3" fmla="*/ 3905922 w 4130936"/>
                  <a:gd name="connsiteY3" fmla="*/ 2194560 h 2194560"/>
                  <a:gd name="connsiteX4" fmla="*/ 4130936 w 4130936"/>
                  <a:gd name="connsiteY4" fmla="*/ 2194560 h 2194560"/>
                  <a:gd name="connsiteX5" fmla="*/ 2065468 w 4130936"/>
                  <a:gd name="connsiteY5" fmla="*/ 0 h 2194560"/>
                  <a:gd name="connsiteX6" fmla="*/ 0 w 4130936"/>
                  <a:gd name="connsiteY6" fmla="*/ 2194560 h 2194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0936" h="2194560">
                    <a:moveTo>
                      <a:pt x="0" y="2194560"/>
                    </a:moveTo>
                    <a:lnTo>
                      <a:pt x="225015" y="2194560"/>
                    </a:lnTo>
                    <a:lnTo>
                      <a:pt x="2065468" y="239078"/>
                    </a:lnTo>
                    <a:lnTo>
                      <a:pt x="3905922" y="2194560"/>
                    </a:lnTo>
                    <a:lnTo>
                      <a:pt x="4130936" y="2194560"/>
                    </a:lnTo>
                    <a:lnTo>
                      <a:pt x="2065468" y="0"/>
                    </a:lnTo>
                    <a:lnTo>
                      <a:pt x="0" y="219456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sp>
        <p:nvSpPr>
          <p:cNvPr id="2" name="标题 1"/>
          <p:cNvSpPr>
            <a:spLocks noGrp="1"/>
          </p:cNvSpPr>
          <p:nvPr>
            <p:ph type="ctrTitle" hasCustomPrompt="1"/>
            <p:custDataLst>
              <p:tags r:id="rId2"/>
            </p:custDataLst>
          </p:nvPr>
        </p:nvSpPr>
        <p:spPr>
          <a:xfrm>
            <a:off x="1524000" y="2173190"/>
            <a:ext cx="9144000" cy="1510869"/>
          </a:xfrm>
        </p:spPr>
        <p:txBody>
          <a:bodyPr anchor="b">
            <a:normAutofit/>
          </a:bodyPr>
          <a:lstStyle>
            <a:lvl1pPr algn="ctr">
              <a:defRPr sz="6600" b="1"/>
            </a:lvl1pPr>
          </a:lstStyle>
          <a:p>
            <a:r>
              <a:rPr lang="zh-CN" altLang="en-US"/>
              <a:t>单击此处编辑标题</a:t>
            </a:r>
          </a:p>
        </p:txBody>
      </p:sp>
      <p:sp>
        <p:nvSpPr>
          <p:cNvPr id="3" name="副标题 2"/>
          <p:cNvSpPr>
            <a:spLocks noGrp="1"/>
          </p:cNvSpPr>
          <p:nvPr>
            <p:ph type="subTitle" idx="1"/>
            <p:custDataLst>
              <p:tags r:id="rId3"/>
            </p:custDataLst>
          </p:nvPr>
        </p:nvSpPr>
        <p:spPr>
          <a:xfrm>
            <a:off x="1524000" y="3863103"/>
            <a:ext cx="9144000" cy="887602"/>
          </a:xfrm>
        </p:spPr>
        <p:txBody>
          <a:bodyPr>
            <a:normAutofit/>
          </a:bodyPr>
          <a:lstStyle>
            <a:lvl1pPr marL="0" indent="0" algn="ctr">
              <a:buNone/>
              <a:defRPr sz="1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custDataLst>
              <p:tags r:id="rId4"/>
            </p:custDataLst>
          </p:nvPr>
        </p:nvSpPr>
        <p:spPr/>
        <p:txBody>
          <a:bodyPr/>
          <a:lstStyle/>
          <a:p>
            <a:fld id="{2FC065D4-CBD7-445F-A06F-1CCB0E898049}" type="datetimeFigureOut">
              <a:rPr lang="zh-CN" altLang="en-US" smtClean="0"/>
              <a:t>2021/9/3</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3E535D71-414D-4238-A4A5-26B94121C8B8}" type="slidenum">
              <a:rPr lang="zh-CN" altLang="en-US" smtClean="0"/>
              <a:t>‹#›</a:t>
            </a:fld>
            <a:endParaRPr lang="zh-CN" altLang="en-US"/>
          </a:p>
        </p:txBody>
      </p:sp>
      <p:cxnSp>
        <p:nvCxnSpPr>
          <p:cNvPr id="14" name="直接连接符 13"/>
          <p:cNvCxnSpPr/>
          <p:nvPr>
            <p:custDataLst>
              <p:tags r:id="rId7"/>
            </p:custDataLst>
          </p:nvPr>
        </p:nvCxnSpPr>
        <p:spPr>
          <a:xfrm>
            <a:off x="5968738" y="3778836"/>
            <a:ext cx="254524" cy="0"/>
          </a:xfrm>
          <a:prstGeom prst="line">
            <a:avLst/>
          </a:prstGeom>
          <a:ln w="22225" cap="rnd">
            <a:solidFill>
              <a:schemeClr val="accent4"/>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单击此处编辑母版标题样式</a:t>
            </a:r>
          </a:p>
        </p:txBody>
      </p:sp>
      <p:sp>
        <p:nvSpPr>
          <p:cNvPr id="3" name="内容占位符 2"/>
          <p:cNvSpPr>
            <a:spLocks noGrp="1"/>
          </p:cNvSpPr>
          <p:nvPr>
            <p:ph idx="1"/>
            <p:custDataLst>
              <p:tags r:id="rId2"/>
            </p:custDataLst>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2FC065D4-CBD7-445F-A06F-1CCB0E898049}" type="datetimeFigureOut">
              <a:rPr lang="zh-CN" altLang="en-US" smtClean="0"/>
              <a:t>2021/9/3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3E535D71-414D-4238-A4A5-26B94121C8B8}"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grpSp>
        <p:nvGrpSpPr>
          <p:cNvPr id="7" name="组合 6"/>
          <p:cNvGrpSpPr/>
          <p:nvPr>
            <p:custDataLst>
              <p:tags r:id="rId1"/>
            </p:custDataLst>
          </p:nvPr>
        </p:nvGrpSpPr>
        <p:grpSpPr>
          <a:xfrm>
            <a:off x="1730671" y="0"/>
            <a:ext cx="9800929" cy="6858000"/>
            <a:chOff x="1730671" y="0"/>
            <a:chExt cx="9800929" cy="6858000"/>
          </a:xfrm>
        </p:grpSpPr>
        <p:grpSp>
          <p:nvGrpSpPr>
            <p:cNvPr id="8" name="组合 7"/>
            <p:cNvGrpSpPr/>
            <p:nvPr/>
          </p:nvGrpSpPr>
          <p:grpSpPr>
            <a:xfrm>
              <a:off x="1730671" y="0"/>
              <a:ext cx="4492591" cy="2386690"/>
              <a:chOff x="1730671" y="0"/>
              <a:chExt cx="4492591" cy="2386690"/>
            </a:xfrm>
          </p:grpSpPr>
          <p:sp>
            <p:nvSpPr>
              <p:cNvPr id="12" name="任意多边形 11"/>
              <p:cNvSpPr/>
              <p:nvPr>
                <p:custDataLst>
                  <p:tags r:id="rId10"/>
                </p:custDataLst>
              </p:nvPr>
            </p:nvSpPr>
            <p:spPr>
              <a:xfrm flipV="1">
                <a:off x="1730671" y="0"/>
                <a:ext cx="4492591" cy="2386690"/>
              </a:xfrm>
              <a:custGeom>
                <a:avLst/>
                <a:gdLst>
                  <a:gd name="connsiteX0" fmla="*/ 2763520 w 5527040"/>
                  <a:gd name="connsiteY0" fmla="*/ 0 h 2936240"/>
                  <a:gd name="connsiteX1" fmla="*/ 5527040 w 5527040"/>
                  <a:gd name="connsiteY1" fmla="*/ 2936240 h 2936240"/>
                  <a:gd name="connsiteX2" fmla="*/ 4828988 w 5527040"/>
                  <a:gd name="connsiteY2" fmla="*/ 2936240 h 2936240"/>
                  <a:gd name="connsiteX3" fmla="*/ 2763520 w 5527040"/>
                  <a:gd name="connsiteY3" fmla="*/ 741680 h 2936240"/>
                  <a:gd name="connsiteX4" fmla="*/ 698052 w 5527040"/>
                  <a:gd name="connsiteY4" fmla="*/ 2936240 h 2936240"/>
                  <a:gd name="connsiteX5" fmla="*/ 0 w 5527040"/>
                  <a:gd name="connsiteY5" fmla="*/ 2936240 h 2936240"/>
                  <a:gd name="connsiteX6" fmla="*/ 2763520 w 5527040"/>
                  <a:gd name="connsiteY6" fmla="*/ 0 h 293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27040" h="2936240">
                    <a:moveTo>
                      <a:pt x="2763520" y="0"/>
                    </a:moveTo>
                    <a:lnTo>
                      <a:pt x="5527040" y="2936240"/>
                    </a:lnTo>
                    <a:lnTo>
                      <a:pt x="4828988" y="2936240"/>
                    </a:lnTo>
                    <a:lnTo>
                      <a:pt x="2763520" y="741680"/>
                    </a:lnTo>
                    <a:lnTo>
                      <a:pt x="698052" y="2936240"/>
                    </a:lnTo>
                    <a:lnTo>
                      <a:pt x="0" y="2936240"/>
                    </a:lnTo>
                    <a:lnTo>
                      <a:pt x="276352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custDataLst>
                  <p:tags r:id="rId11"/>
                </p:custDataLst>
              </p:nvPr>
            </p:nvSpPr>
            <p:spPr>
              <a:xfrm flipV="1">
                <a:off x="3241512" y="0"/>
                <a:ext cx="1470909" cy="781420"/>
              </a:xfrm>
              <a:custGeom>
                <a:avLst/>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ah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6096000" y="4288790"/>
              <a:ext cx="5435600" cy="2569210"/>
              <a:chOff x="6096000" y="4288790"/>
              <a:chExt cx="5435600" cy="2569210"/>
            </a:xfrm>
          </p:grpSpPr>
          <p:sp>
            <p:nvSpPr>
              <p:cNvPr id="10" name="任意多边形 9"/>
              <p:cNvSpPr/>
              <p:nvPr>
                <p:custDataLst>
                  <p:tags r:id="rId8"/>
                </p:custDataLst>
              </p:nvPr>
            </p:nvSpPr>
            <p:spPr>
              <a:xfrm>
                <a:off x="6096000" y="4663440"/>
                <a:ext cx="4130936" cy="2194560"/>
              </a:xfrm>
              <a:custGeom>
                <a:avLst/>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ah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custDataLst>
                  <p:tags r:id="rId9"/>
                </p:custDataLst>
              </p:nvPr>
            </p:nvSpPr>
            <p:spPr>
              <a:xfrm>
                <a:off x="6695440" y="4288790"/>
                <a:ext cx="4836160" cy="2569210"/>
              </a:xfrm>
              <a:custGeom>
                <a:avLst/>
                <a:gdLst>
                  <a:gd name="connsiteX0" fmla="*/ 0 w 4130936"/>
                  <a:gd name="connsiteY0" fmla="*/ 2194560 h 2194560"/>
                  <a:gd name="connsiteX1" fmla="*/ 225015 w 4130936"/>
                  <a:gd name="connsiteY1" fmla="*/ 2194560 h 2194560"/>
                  <a:gd name="connsiteX2" fmla="*/ 2065468 w 4130936"/>
                  <a:gd name="connsiteY2" fmla="*/ 239078 h 2194560"/>
                  <a:gd name="connsiteX3" fmla="*/ 3905922 w 4130936"/>
                  <a:gd name="connsiteY3" fmla="*/ 2194560 h 2194560"/>
                  <a:gd name="connsiteX4" fmla="*/ 4130936 w 4130936"/>
                  <a:gd name="connsiteY4" fmla="*/ 2194560 h 2194560"/>
                  <a:gd name="connsiteX5" fmla="*/ 2065468 w 4130936"/>
                  <a:gd name="connsiteY5" fmla="*/ 0 h 2194560"/>
                  <a:gd name="connsiteX6" fmla="*/ 0 w 4130936"/>
                  <a:gd name="connsiteY6" fmla="*/ 2194560 h 2194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0936" h="2194560">
                    <a:moveTo>
                      <a:pt x="0" y="2194560"/>
                    </a:moveTo>
                    <a:lnTo>
                      <a:pt x="225015" y="2194560"/>
                    </a:lnTo>
                    <a:lnTo>
                      <a:pt x="2065468" y="239078"/>
                    </a:lnTo>
                    <a:lnTo>
                      <a:pt x="3905922" y="2194560"/>
                    </a:lnTo>
                    <a:lnTo>
                      <a:pt x="4130936" y="2194560"/>
                    </a:lnTo>
                    <a:lnTo>
                      <a:pt x="2065468" y="0"/>
                    </a:lnTo>
                    <a:lnTo>
                      <a:pt x="0" y="219456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标题 1"/>
          <p:cNvSpPr>
            <a:spLocks noGrp="1"/>
          </p:cNvSpPr>
          <p:nvPr>
            <p:ph type="title" hasCustomPrompt="1"/>
            <p:custDataLst>
              <p:tags r:id="rId2"/>
            </p:custDataLst>
          </p:nvPr>
        </p:nvSpPr>
        <p:spPr>
          <a:xfrm>
            <a:off x="2512739" y="2351187"/>
            <a:ext cx="7166522" cy="1578282"/>
          </a:xfrm>
        </p:spPr>
        <p:txBody>
          <a:bodyPr anchor="b">
            <a:normAutofit/>
          </a:bodyPr>
          <a:lstStyle>
            <a:lvl1pPr algn="ctr">
              <a:defRPr sz="5400" b="1"/>
            </a:lvl1pPr>
          </a:lstStyle>
          <a:p>
            <a:r>
              <a:rPr lang="zh-CN" altLang="en-US"/>
              <a:t>单击此处编辑标题</a:t>
            </a:r>
          </a:p>
        </p:txBody>
      </p:sp>
      <p:sp>
        <p:nvSpPr>
          <p:cNvPr id="3" name="文本占位符 2"/>
          <p:cNvSpPr>
            <a:spLocks noGrp="1"/>
          </p:cNvSpPr>
          <p:nvPr>
            <p:ph type="body" idx="1"/>
            <p:custDataLst>
              <p:tags r:id="rId3"/>
            </p:custDataLst>
          </p:nvPr>
        </p:nvSpPr>
        <p:spPr>
          <a:xfrm>
            <a:off x="2512739" y="4102137"/>
            <a:ext cx="7166522" cy="1316027"/>
          </a:xfrm>
        </p:spPr>
        <p:txBody>
          <a:bodyPr>
            <a:normAutofit/>
          </a:bodyPr>
          <a:lstStyle>
            <a:lvl1pPr marL="0" indent="0" algn="ctr">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4"/>
            </p:custDataLst>
          </p:nvPr>
        </p:nvSpPr>
        <p:spPr/>
        <p:txBody>
          <a:bodyPr/>
          <a:lstStyle/>
          <a:p>
            <a:fld id="{2FC065D4-CBD7-445F-A06F-1CCB0E898049}" type="datetimeFigureOut">
              <a:rPr lang="zh-CN" altLang="en-US" smtClean="0"/>
              <a:t>2021/9/3</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3E535D71-414D-4238-A4A5-26B94121C8B8}" type="slidenum">
              <a:rPr lang="zh-CN" altLang="en-US" smtClean="0"/>
              <a:t>‹#›</a:t>
            </a:fld>
            <a:endParaRPr lang="zh-CN" altLang="en-US"/>
          </a:p>
        </p:txBody>
      </p:sp>
      <p:cxnSp>
        <p:nvCxnSpPr>
          <p:cNvPr id="14" name="直接连接符 13"/>
          <p:cNvCxnSpPr/>
          <p:nvPr>
            <p:custDataLst>
              <p:tags r:id="rId7"/>
            </p:custDataLst>
          </p:nvPr>
        </p:nvCxnSpPr>
        <p:spPr>
          <a:xfrm>
            <a:off x="5968738" y="3992529"/>
            <a:ext cx="254524" cy="0"/>
          </a:xfrm>
          <a:prstGeom prst="line">
            <a:avLst/>
          </a:prstGeom>
          <a:ln w="22225" cap="rnd">
            <a:solidFill>
              <a:schemeClr val="accent4"/>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单击此处编辑母版标题样式</a:t>
            </a:r>
          </a:p>
        </p:txBody>
      </p:sp>
      <p:sp>
        <p:nvSpPr>
          <p:cNvPr id="3" name="内容占位符 2"/>
          <p:cNvSpPr>
            <a:spLocks noGrp="1"/>
          </p:cNvSpPr>
          <p:nvPr>
            <p:ph sz="half" idx="1"/>
            <p:custDataLst>
              <p:tags r:id="rId2"/>
            </p:custDataLst>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3"/>
            </p:custDataLst>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2FC065D4-CBD7-445F-A06F-1CCB0E898049}" type="datetimeFigureOut">
              <a:rPr lang="zh-CN" altLang="en-US" smtClean="0"/>
              <a:t>2021/9/3</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3E535D71-414D-4238-A4A5-26B94121C8B8}" type="slidenum">
              <a:rPr lang="zh-CN" altLang="en-US" smtClean="0"/>
              <a:t>‹#›</a:t>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custDataLst>
              <p:tags r:id="rId2"/>
            </p:custDataLst>
          </p:nvPr>
        </p:nvSpPr>
        <p:spPr>
          <a:xfrm>
            <a:off x="839788" y="1779885"/>
            <a:ext cx="5157787" cy="647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custDataLst>
              <p:tags r:id="rId3"/>
            </p:custDataLst>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custDataLst>
              <p:tags r:id="rId4"/>
            </p:custDataLst>
          </p:nvPr>
        </p:nvSpPr>
        <p:spPr>
          <a:xfrm>
            <a:off x="6172200" y="1779885"/>
            <a:ext cx="5183188" cy="647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custDataLst>
              <p:tags r:id="rId5"/>
            </p:custDataLst>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6"/>
            </p:custDataLst>
          </p:nvPr>
        </p:nvSpPr>
        <p:spPr/>
        <p:txBody>
          <a:bodyPr/>
          <a:lstStyle/>
          <a:p>
            <a:fld id="{2FC065D4-CBD7-445F-A06F-1CCB0E898049}" type="datetimeFigureOut">
              <a:rPr lang="zh-CN" altLang="en-US" smtClean="0"/>
              <a:t>2021/9/3</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3E535D71-414D-4238-A4A5-26B94121C8B8}" type="slidenum">
              <a:rPr lang="zh-CN" altLang="en-US" smtClean="0"/>
              <a:t>‹#›</a:t>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2021/9/3</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2FC065D4-CBD7-445F-A06F-1CCB0E898049}" type="datetimeFigureOut">
              <a:rPr lang="zh-CN" altLang="en-US" smtClean="0"/>
              <a:t>2021/9/3</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3E535D71-414D-4238-A4A5-26B94121C8B8}" type="slidenum">
              <a:rPr lang="zh-CN" altLang="en-US" smtClean="0"/>
              <a:t>‹#›</a:t>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9787" y="457200"/>
            <a:ext cx="4165200" cy="1600200"/>
          </a:xfrm>
        </p:spPr>
        <p:txBody>
          <a:bodyPr anchor="t" anchorCtr="0">
            <a:normAutofit/>
          </a:bodyPr>
          <a:lstStyle>
            <a:lvl1pPr>
              <a:defRPr sz="4400"/>
            </a:lvl1pPr>
          </a:lstStyle>
          <a:p>
            <a:r>
              <a:rPr lang="zh-CN" altLang="en-US"/>
              <a:t>单击此处编辑母版标题样式</a:t>
            </a:r>
          </a:p>
        </p:txBody>
      </p:sp>
      <p:sp>
        <p:nvSpPr>
          <p:cNvPr id="3" name="图片占位符 2"/>
          <p:cNvSpPr>
            <a:spLocks noGrp="1" noChangeAspect="1"/>
          </p:cNvSpPr>
          <p:nvPr>
            <p:ph type="pic" idx="1"/>
            <p:custDataLst>
              <p:tags r:id="rId2"/>
            </p:custDataLst>
          </p:nvPr>
        </p:nvSpPr>
        <p:spPr>
          <a:xfrm>
            <a:off x="5184000" y="457200"/>
            <a:ext cx="6170400"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3"/>
            </p:custDataLst>
          </p:nvPr>
        </p:nvSpPr>
        <p:spPr>
          <a:xfrm>
            <a:off x="839787" y="2125482"/>
            <a:ext cx="4165200" cy="373531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2021/9/3</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2021/9/3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9824484" y="365125"/>
            <a:ext cx="1529316" cy="5811838"/>
          </a:xfrm>
        </p:spPr>
        <p:txBody>
          <a:bodyPr vert="eaVert">
            <a:normAutofit/>
          </a:bodyPr>
          <a:lstStyle>
            <a:lvl1pPr>
              <a:defRPr sz="3600"/>
            </a:lvl1pPr>
          </a:lstStyle>
          <a:p>
            <a:r>
              <a:rPr lang="zh-CN" altLang="en-US"/>
              <a:t>单击此处编辑母版标题样式</a:t>
            </a:r>
          </a:p>
        </p:txBody>
      </p:sp>
      <p:sp>
        <p:nvSpPr>
          <p:cNvPr id="3" name="竖排文字占位符 2"/>
          <p:cNvSpPr>
            <a:spLocks noGrp="1"/>
          </p:cNvSpPr>
          <p:nvPr>
            <p:ph type="body" orient="vert" idx="1"/>
            <p:custDataLst>
              <p:tags r:id="rId2"/>
            </p:custDataLst>
          </p:nvPr>
        </p:nvSpPr>
        <p:spPr>
          <a:xfrm>
            <a:off x="838200" y="365125"/>
            <a:ext cx="8879958"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2021/9/3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2021/9/3</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838200" y="551543"/>
            <a:ext cx="10515600" cy="555897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2FC065D4-CBD7-445F-A06F-1CCB0E898049}" type="datetimeFigureOut">
              <a:rPr lang="zh-CN" altLang="en-US" smtClean="0"/>
              <a:t>2021/9/3</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3E535D71-414D-4238-A4A5-26B94121C8B8}" type="slidenum">
              <a:rPr lang="zh-CN" altLang="en-US" smtClean="0"/>
              <a:t>‹#›</a:t>
            </a:fld>
            <a:endParaRPr lang="zh-CN" altLang="en-US"/>
          </a:p>
        </p:txBody>
      </p:sp>
      <p:grpSp>
        <p:nvGrpSpPr>
          <p:cNvPr id="6" name="组合 5"/>
          <p:cNvGrpSpPr/>
          <p:nvPr>
            <p:custDataLst>
              <p:tags r:id="rId4"/>
            </p:custDataLst>
          </p:nvPr>
        </p:nvGrpSpPr>
        <p:grpSpPr>
          <a:xfrm>
            <a:off x="220531" y="0"/>
            <a:ext cx="11118029" cy="6858000"/>
            <a:chOff x="220531" y="0"/>
            <a:chExt cx="11118029" cy="6858000"/>
          </a:xfrm>
        </p:grpSpPr>
        <p:grpSp>
          <p:nvGrpSpPr>
            <p:cNvPr id="7" name="组合 6"/>
            <p:cNvGrpSpPr/>
            <p:nvPr/>
          </p:nvGrpSpPr>
          <p:grpSpPr>
            <a:xfrm>
              <a:off x="8564880" y="5384482"/>
              <a:ext cx="2773680" cy="1473518"/>
              <a:chOff x="8564880" y="5384482"/>
              <a:chExt cx="2773680" cy="1473518"/>
            </a:xfrm>
          </p:grpSpPr>
          <p:sp>
            <p:nvSpPr>
              <p:cNvPr id="11" name="任意多边形 10"/>
              <p:cNvSpPr/>
              <p:nvPr>
                <p:custDataLst>
                  <p:tags r:id="rId10"/>
                </p:custDataLst>
              </p:nvPr>
            </p:nvSpPr>
            <p:spPr>
              <a:xfrm>
                <a:off x="8564880" y="5384482"/>
                <a:ext cx="2773680" cy="1473518"/>
              </a:xfrm>
              <a:custGeom>
                <a:avLst/>
                <a:gdLst>
                  <a:gd name="connsiteX0" fmla="*/ 2763520 w 5527040"/>
                  <a:gd name="connsiteY0" fmla="*/ 0 h 2936240"/>
                  <a:gd name="connsiteX1" fmla="*/ 5527040 w 5527040"/>
                  <a:gd name="connsiteY1" fmla="*/ 2936240 h 2936240"/>
                  <a:gd name="connsiteX2" fmla="*/ 4828988 w 5527040"/>
                  <a:gd name="connsiteY2" fmla="*/ 2936240 h 2936240"/>
                  <a:gd name="connsiteX3" fmla="*/ 2763520 w 5527040"/>
                  <a:gd name="connsiteY3" fmla="*/ 741680 h 2936240"/>
                  <a:gd name="connsiteX4" fmla="*/ 698052 w 5527040"/>
                  <a:gd name="connsiteY4" fmla="*/ 2936240 h 2936240"/>
                  <a:gd name="connsiteX5" fmla="*/ 0 w 5527040"/>
                  <a:gd name="connsiteY5" fmla="*/ 2936240 h 2936240"/>
                  <a:gd name="connsiteX6" fmla="*/ 2763520 w 5527040"/>
                  <a:gd name="connsiteY6" fmla="*/ 0 h 293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27040" h="2936240">
                    <a:moveTo>
                      <a:pt x="2763520" y="0"/>
                    </a:moveTo>
                    <a:lnTo>
                      <a:pt x="5527040" y="2936240"/>
                    </a:lnTo>
                    <a:lnTo>
                      <a:pt x="4828988" y="2936240"/>
                    </a:lnTo>
                    <a:lnTo>
                      <a:pt x="2763520" y="741680"/>
                    </a:lnTo>
                    <a:lnTo>
                      <a:pt x="698052" y="2936240"/>
                    </a:lnTo>
                    <a:lnTo>
                      <a:pt x="0" y="2936240"/>
                    </a:lnTo>
                    <a:lnTo>
                      <a:pt x="276352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custDataLst>
                  <p:tags r:id="rId11"/>
                </p:custDataLst>
              </p:nvPr>
            </p:nvSpPr>
            <p:spPr>
              <a:xfrm>
                <a:off x="9497658" y="6375559"/>
                <a:ext cx="908124" cy="482441"/>
              </a:xfrm>
              <a:custGeom>
                <a:avLst/>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ah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220531" y="0"/>
              <a:ext cx="5463811" cy="2534822"/>
              <a:chOff x="220531" y="0"/>
              <a:chExt cx="5463811" cy="2534822"/>
            </a:xfrm>
          </p:grpSpPr>
          <p:sp>
            <p:nvSpPr>
              <p:cNvPr id="9" name="任意多边形 8"/>
              <p:cNvSpPr/>
              <p:nvPr>
                <p:custDataLst>
                  <p:tags r:id="rId8"/>
                </p:custDataLst>
              </p:nvPr>
            </p:nvSpPr>
            <p:spPr>
              <a:xfrm flipV="1">
                <a:off x="220531" y="0"/>
                <a:ext cx="4219389" cy="2241551"/>
              </a:xfrm>
              <a:custGeom>
                <a:avLst/>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ah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custDataLst>
                  <p:tags r:id="rId9"/>
                </p:custDataLst>
              </p:nvPr>
            </p:nvSpPr>
            <p:spPr>
              <a:xfrm flipV="1">
                <a:off x="912913" y="0"/>
                <a:ext cx="4771429" cy="2534822"/>
              </a:xfrm>
              <a:custGeom>
                <a:avLst/>
                <a:gdLst>
                  <a:gd name="connsiteX0" fmla="*/ 0 w 4130936"/>
                  <a:gd name="connsiteY0" fmla="*/ 2194560 h 2194560"/>
                  <a:gd name="connsiteX1" fmla="*/ 225015 w 4130936"/>
                  <a:gd name="connsiteY1" fmla="*/ 2194560 h 2194560"/>
                  <a:gd name="connsiteX2" fmla="*/ 2065468 w 4130936"/>
                  <a:gd name="connsiteY2" fmla="*/ 239078 h 2194560"/>
                  <a:gd name="connsiteX3" fmla="*/ 3905922 w 4130936"/>
                  <a:gd name="connsiteY3" fmla="*/ 2194560 h 2194560"/>
                  <a:gd name="connsiteX4" fmla="*/ 4130936 w 4130936"/>
                  <a:gd name="connsiteY4" fmla="*/ 2194560 h 2194560"/>
                  <a:gd name="connsiteX5" fmla="*/ 2065468 w 4130936"/>
                  <a:gd name="connsiteY5" fmla="*/ 0 h 2194560"/>
                  <a:gd name="connsiteX6" fmla="*/ 0 w 4130936"/>
                  <a:gd name="connsiteY6" fmla="*/ 2194560 h 2194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0936" h="2194560">
                    <a:moveTo>
                      <a:pt x="0" y="2194560"/>
                    </a:moveTo>
                    <a:lnTo>
                      <a:pt x="225015" y="2194560"/>
                    </a:lnTo>
                    <a:lnTo>
                      <a:pt x="2065468" y="239078"/>
                    </a:lnTo>
                    <a:lnTo>
                      <a:pt x="3905922" y="2194560"/>
                    </a:lnTo>
                    <a:lnTo>
                      <a:pt x="4130936" y="2194560"/>
                    </a:lnTo>
                    <a:lnTo>
                      <a:pt x="2065468" y="0"/>
                    </a:lnTo>
                    <a:lnTo>
                      <a:pt x="0" y="219456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副标题 2"/>
          <p:cNvSpPr>
            <a:spLocks noGrp="1"/>
          </p:cNvSpPr>
          <p:nvPr>
            <p:ph type="subTitle" idx="1"/>
            <p:custDataLst>
              <p:tags r:id="rId5"/>
            </p:custDataLst>
          </p:nvPr>
        </p:nvSpPr>
        <p:spPr>
          <a:xfrm>
            <a:off x="1524000" y="4138875"/>
            <a:ext cx="9144000" cy="887602"/>
          </a:xfrm>
        </p:spPr>
        <p:txBody>
          <a:bodyPr>
            <a:normAutofit/>
          </a:bodyPr>
          <a:lstStyle>
            <a:lvl1pPr marL="0" indent="0" algn="ctr">
              <a:buNone/>
              <a:defRPr sz="1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cxnSp>
        <p:nvCxnSpPr>
          <p:cNvPr id="14" name="直接连接符 13"/>
          <p:cNvCxnSpPr/>
          <p:nvPr>
            <p:custDataLst>
              <p:tags r:id="rId6"/>
            </p:custDataLst>
          </p:nvPr>
        </p:nvCxnSpPr>
        <p:spPr>
          <a:xfrm>
            <a:off x="5968738" y="4054608"/>
            <a:ext cx="254524" cy="0"/>
          </a:xfrm>
          <a:prstGeom prst="line">
            <a:avLst/>
          </a:prstGeom>
          <a:ln w="22225" cap="rnd">
            <a:solidFill>
              <a:schemeClr val="accent4"/>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hasCustomPrompt="1"/>
            <p:custDataLst>
              <p:tags r:id="rId7"/>
            </p:custDataLst>
          </p:nvPr>
        </p:nvSpPr>
        <p:spPr>
          <a:xfrm>
            <a:off x="1524000" y="2438453"/>
            <a:ext cx="9144000" cy="1530739"/>
          </a:xfrm>
        </p:spPr>
        <p:txBody>
          <a:bodyPr anchor="b">
            <a:normAutofit/>
          </a:bodyPr>
          <a:lstStyle>
            <a:lvl1pPr algn="ctr">
              <a:defRPr sz="6600" b="1"/>
            </a:lvl1pPr>
          </a:lstStyle>
          <a:p>
            <a:r>
              <a:rPr lang="zh-CN" altLang="en-US"/>
              <a:t>单击此处编辑标题</a:t>
            </a: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lvl1pPr>
              <a:defRPr baseline="0">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2021/9/3</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2"/>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7" name="内容占位符 6"/>
          <p:cNvSpPr>
            <a:spLocks noGrp="1"/>
          </p:cNvSpPr>
          <p:nvPr>
            <p:ph sz="quarter" idx="13"/>
            <p:custDataLst>
              <p:tags r:id="rId3"/>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2021/9/3</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6" name="任意多边形 5"/>
          <p:cNvSpPr/>
          <p:nvPr userDrawn="1">
            <p:custDataLst>
              <p:tags r:id="rId2"/>
            </p:custDataLst>
          </p:nvPr>
        </p:nvSpPr>
        <p:spPr>
          <a:xfrm flipV="1">
            <a:off x="220345" y="0"/>
            <a:ext cx="1753235" cy="931545"/>
          </a:xfrm>
          <a:custGeom>
            <a:avLst/>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ah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userDrawn="1">
            <p:custDataLst>
              <p:tags r:id="rId3"/>
            </p:custDataLst>
          </p:nvPr>
        </p:nvSpPr>
        <p:spPr>
          <a:xfrm flipV="1">
            <a:off x="582930" y="0"/>
            <a:ext cx="1981200" cy="1052830"/>
          </a:xfrm>
          <a:custGeom>
            <a:avLst/>
            <a:gdLst>
              <a:gd name="connsiteX0" fmla="*/ 0 w 4130936"/>
              <a:gd name="connsiteY0" fmla="*/ 2194560 h 2194560"/>
              <a:gd name="connsiteX1" fmla="*/ 225015 w 4130936"/>
              <a:gd name="connsiteY1" fmla="*/ 2194560 h 2194560"/>
              <a:gd name="connsiteX2" fmla="*/ 2065468 w 4130936"/>
              <a:gd name="connsiteY2" fmla="*/ 239078 h 2194560"/>
              <a:gd name="connsiteX3" fmla="*/ 3905922 w 4130936"/>
              <a:gd name="connsiteY3" fmla="*/ 2194560 h 2194560"/>
              <a:gd name="connsiteX4" fmla="*/ 4130936 w 4130936"/>
              <a:gd name="connsiteY4" fmla="*/ 2194560 h 2194560"/>
              <a:gd name="connsiteX5" fmla="*/ 2065468 w 4130936"/>
              <a:gd name="connsiteY5" fmla="*/ 0 h 2194560"/>
              <a:gd name="connsiteX6" fmla="*/ 0 w 4130936"/>
              <a:gd name="connsiteY6" fmla="*/ 2194560 h 2194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0936" h="2194560">
                <a:moveTo>
                  <a:pt x="0" y="2194560"/>
                </a:moveTo>
                <a:lnTo>
                  <a:pt x="225015" y="2194560"/>
                </a:lnTo>
                <a:lnTo>
                  <a:pt x="2065468" y="239078"/>
                </a:lnTo>
                <a:lnTo>
                  <a:pt x="3905922" y="2194560"/>
                </a:lnTo>
                <a:lnTo>
                  <a:pt x="4130936" y="2194560"/>
                </a:lnTo>
                <a:lnTo>
                  <a:pt x="2065468" y="0"/>
                </a:lnTo>
                <a:lnTo>
                  <a:pt x="0" y="219456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4"/>
            </p:custDataLst>
          </p:nvPr>
        </p:nvSpPr>
        <p:spPr>
          <a:xfrm>
            <a:off x="583200" y="770400"/>
            <a:ext cx="3960000" cy="882000"/>
          </a:xfrm>
        </p:spPr>
        <p:txBody>
          <a:bodyPr anchor="ctr"/>
          <a:lstStyle>
            <a:lvl1pP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单击编辑标题</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2021/9/3</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6" name="任意多边形 5"/>
          <p:cNvSpPr/>
          <p:nvPr userDrawn="1">
            <p:custDataLst>
              <p:tags r:id="rId2"/>
            </p:custDataLst>
          </p:nvPr>
        </p:nvSpPr>
        <p:spPr>
          <a:xfrm flipV="1">
            <a:off x="220345" y="0"/>
            <a:ext cx="1991995" cy="1058545"/>
          </a:xfrm>
          <a:custGeom>
            <a:avLst/>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ah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userDrawn="1">
            <p:custDataLst>
              <p:tags r:id="rId3"/>
            </p:custDataLst>
          </p:nvPr>
        </p:nvSpPr>
        <p:spPr>
          <a:xfrm flipV="1">
            <a:off x="461645" y="0"/>
            <a:ext cx="2253615" cy="1197610"/>
          </a:xfrm>
          <a:custGeom>
            <a:avLst/>
            <a:gdLst>
              <a:gd name="connsiteX0" fmla="*/ 0 w 4130936"/>
              <a:gd name="connsiteY0" fmla="*/ 2194560 h 2194560"/>
              <a:gd name="connsiteX1" fmla="*/ 225015 w 4130936"/>
              <a:gd name="connsiteY1" fmla="*/ 2194560 h 2194560"/>
              <a:gd name="connsiteX2" fmla="*/ 2065468 w 4130936"/>
              <a:gd name="connsiteY2" fmla="*/ 239078 h 2194560"/>
              <a:gd name="connsiteX3" fmla="*/ 3905922 w 4130936"/>
              <a:gd name="connsiteY3" fmla="*/ 2194560 h 2194560"/>
              <a:gd name="connsiteX4" fmla="*/ 4130936 w 4130936"/>
              <a:gd name="connsiteY4" fmla="*/ 2194560 h 2194560"/>
              <a:gd name="connsiteX5" fmla="*/ 2065468 w 4130936"/>
              <a:gd name="connsiteY5" fmla="*/ 0 h 2194560"/>
              <a:gd name="connsiteX6" fmla="*/ 0 w 4130936"/>
              <a:gd name="connsiteY6" fmla="*/ 2194560 h 2194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0936" h="2194560">
                <a:moveTo>
                  <a:pt x="0" y="2194560"/>
                </a:moveTo>
                <a:lnTo>
                  <a:pt x="225015" y="2194560"/>
                </a:lnTo>
                <a:lnTo>
                  <a:pt x="2065468" y="239078"/>
                </a:lnTo>
                <a:lnTo>
                  <a:pt x="3905922" y="2194560"/>
                </a:lnTo>
                <a:lnTo>
                  <a:pt x="4130936" y="2194560"/>
                </a:lnTo>
                <a:lnTo>
                  <a:pt x="2065468" y="0"/>
                </a:lnTo>
                <a:lnTo>
                  <a:pt x="0" y="219456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4"/>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2021/9/3</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9" name="内容占位符 8"/>
          <p:cNvSpPr>
            <a:spLocks noGrp="1"/>
          </p:cNvSpPr>
          <p:nvPr>
            <p:ph sz="quarter" idx="14"/>
            <p:custDataLst>
              <p:tags r:id="rId9"/>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2021/9/3</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7"/>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2021/9/3</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7"/>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8"/>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9"/>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2"/>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2021/9/3</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2021/9/3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sp>
        <p:nvSpPr>
          <p:cNvPr id="7" name="矩形 6"/>
          <p:cNvSpPr/>
          <p:nvPr userDrawn="1">
            <p:custDataLst>
              <p:tags r:id="rId1"/>
            </p:custDataLst>
          </p:nvPr>
        </p:nvSpPr>
        <p:spPr>
          <a:xfrm>
            <a:off x="372795" y="583179"/>
            <a:ext cx="11449092" cy="5643154"/>
          </a:xfrm>
          <a:prstGeom prst="rect">
            <a:avLst/>
          </a:prstGeom>
          <a:solidFill>
            <a:schemeClr val="bg1"/>
          </a:solidFill>
          <a:ln>
            <a:noFill/>
          </a:ln>
          <a:effectLst>
            <a:outerShdw blurRad="482600" dist="228600" sx="101000" sy="101000" algn="ctr" rotWithShape="0">
              <a:srgbClr val="000000">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355944906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custDataLst>
              <p:tags r:id="rId1"/>
            </p:custDataLst>
          </p:nvPr>
        </p:nvSpPr>
        <p:spPr>
          <a:xfrm>
            <a:off x="1524000" y="1122363"/>
            <a:ext cx="9144000" cy="2387600"/>
          </a:xfrm>
        </p:spPr>
        <p:txBody>
          <a:bodyPr anchor="b"/>
          <a:lstStyle>
            <a:lvl1pPr algn="ctr">
              <a:defRPr sz="6000"/>
            </a:lvl1pPr>
          </a:lstStyle>
          <a:p>
            <a:r>
              <a:rPr lang="zh-CN" altLang="en-US"/>
              <a:t>单击此处编辑母版标题样式</a:t>
            </a:r>
            <a:endParaRPr lang="en-US"/>
          </a:p>
        </p:txBody>
      </p:sp>
      <p:sp>
        <p:nvSpPr>
          <p:cNvPr id="3" name="Subtitle 2"/>
          <p:cNvSpPr>
            <a:spLocks noGrp="1"/>
          </p:cNvSpPr>
          <p:nvPr>
            <p:ph type="subTitle" idx="1"/>
            <p:custDataLst>
              <p:tags r:id="rId2"/>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a:p>
        </p:txBody>
      </p:sp>
      <p:sp>
        <p:nvSpPr>
          <p:cNvPr id="4" name="Date Placeholder 3"/>
          <p:cNvSpPr>
            <a:spLocks noGrp="1"/>
          </p:cNvSpPr>
          <p:nvPr>
            <p:ph type="dt" sz="half" idx="10"/>
            <p:custDataLst>
              <p:tags r:id="rId3"/>
            </p:custDataLst>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57EED59-37A2-4281-B927-F4D49C2C2A0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Arial"/>
              </a:rPr>
              <a:pPr marL="0" marR="0" lvl="0" indent="0" algn="l" defTabSz="457200" rtl="0" eaLnBrk="1" fontAlgn="auto" latinLnBrk="0" hangingPunct="1">
                <a:lnSpc>
                  <a:spcPct val="100000"/>
                </a:lnSpc>
                <a:spcBef>
                  <a:spcPts val="0"/>
                </a:spcBef>
                <a:spcAft>
                  <a:spcPts val="0"/>
                </a:spcAft>
                <a:buClrTx/>
                <a:buSzTx/>
                <a:buFontTx/>
                <a:buNone/>
                <a:tabLst/>
                <a:defRPr/>
              </a:pPr>
              <a:t>2021/9/3</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
        <p:nvSpPr>
          <p:cNvPr id="5" name="Footer Placeholder 4"/>
          <p:cNvSpPr>
            <a:spLocks noGrp="1"/>
          </p:cNvSpPr>
          <p:nvPr>
            <p:ph type="ftr" sz="quarter" idx="11"/>
            <p:custDataLst>
              <p:tags r:id="rId4"/>
            </p:custDataLst>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
        <p:nvSpPr>
          <p:cNvPr id="6" name="Slide Number Placeholder 5"/>
          <p:cNvSpPr>
            <a:spLocks noGrp="1"/>
          </p:cNvSpPr>
          <p:nvPr>
            <p:ph type="sldNum" sz="quarter" idx="12"/>
            <p:custDataLst>
              <p:tags r:id="rId5"/>
            </p:custDataLst>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5CBFE7C-CDF5-4CE6-9B8A-DD5318620FDC}"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Arial"/>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Tree>
    <p:extLst>
      <p:ext uri="{BB962C8B-B14F-4D97-AF65-F5344CB8AC3E}">
        <p14:creationId xmlns:p14="http://schemas.microsoft.com/office/powerpoint/2010/main" val="202180788"/>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zh-CN" altLang="en-US"/>
              <a:t>单击此处编辑母版标题样式</a:t>
            </a:r>
            <a:endParaRPr lang="en-US"/>
          </a:p>
        </p:txBody>
      </p:sp>
      <p:sp>
        <p:nvSpPr>
          <p:cNvPr id="3" name="Content Placeholder 2"/>
          <p:cNvSpPr>
            <a:spLocks noGrp="1"/>
          </p:cNvSpPr>
          <p:nvPr>
            <p:ph idx="1"/>
            <p:custDataLst>
              <p:tags r:id="rId2"/>
            </p:custDataLst>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10"/>
            <p:custDataLst>
              <p:tags r:id="rId3"/>
            </p:custDataLst>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57EED59-37A2-4281-B927-F4D49C2C2A0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Arial"/>
              </a:rPr>
              <a:pPr marL="0" marR="0" lvl="0" indent="0" algn="l" defTabSz="457200" rtl="0" eaLnBrk="1" fontAlgn="auto" latinLnBrk="0" hangingPunct="1">
                <a:lnSpc>
                  <a:spcPct val="100000"/>
                </a:lnSpc>
                <a:spcBef>
                  <a:spcPts val="0"/>
                </a:spcBef>
                <a:spcAft>
                  <a:spcPts val="0"/>
                </a:spcAft>
                <a:buClrTx/>
                <a:buSzTx/>
                <a:buFontTx/>
                <a:buNone/>
                <a:tabLst/>
                <a:defRPr/>
              </a:pPr>
              <a:t>2021/9/3</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
        <p:nvSpPr>
          <p:cNvPr id="5" name="Footer Placeholder 4"/>
          <p:cNvSpPr>
            <a:spLocks noGrp="1"/>
          </p:cNvSpPr>
          <p:nvPr>
            <p:ph type="ftr" sz="quarter" idx="11"/>
            <p:custDataLst>
              <p:tags r:id="rId4"/>
            </p:custDataLst>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
        <p:nvSpPr>
          <p:cNvPr id="6" name="Slide Number Placeholder 5"/>
          <p:cNvSpPr>
            <a:spLocks noGrp="1"/>
          </p:cNvSpPr>
          <p:nvPr>
            <p:ph type="sldNum" sz="quarter" idx="12"/>
            <p:custDataLst>
              <p:tags r:id="rId5"/>
            </p:custDataLst>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5CBFE7C-CDF5-4CE6-9B8A-DD5318620FDC}"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Arial"/>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Tree>
    <p:extLst>
      <p:ext uri="{BB962C8B-B14F-4D97-AF65-F5344CB8AC3E}">
        <p14:creationId xmlns:p14="http://schemas.microsoft.com/office/powerpoint/2010/main" val="1125717808"/>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831850" y="1709738"/>
            <a:ext cx="10515600" cy="2852737"/>
          </a:xfrm>
        </p:spPr>
        <p:txBody>
          <a:bodyPr anchor="b"/>
          <a:lstStyle>
            <a:lvl1pPr>
              <a:defRPr sz="6000"/>
            </a:lvl1pPr>
          </a:lstStyle>
          <a:p>
            <a:r>
              <a:rPr lang="zh-CN" altLang="en-US"/>
              <a:t>单击此处编辑母版标题样式</a:t>
            </a:r>
            <a:endParaRPr lang="en-US"/>
          </a:p>
        </p:txBody>
      </p:sp>
      <p:sp>
        <p:nvSpPr>
          <p:cNvPr id="3" name="Text Placeholder 2"/>
          <p:cNvSpPr>
            <a:spLocks noGrp="1"/>
          </p:cNvSpPr>
          <p:nvPr>
            <p:ph type="body" idx="1"/>
            <p:custDataLst>
              <p:tags r:id="rId2"/>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custDataLst>
              <p:tags r:id="rId3"/>
            </p:custDataLst>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57EED59-37A2-4281-B927-F4D49C2C2A0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Arial"/>
              </a:rPr>
              <a:pPr marL="0" marR="0" lvl="0" indent="0" algn="l" defTabSz="457200" rtl="0" eaLnBrk="1" fontAlgn="auto" latinLnBrk="0" hangingPunct="1">
                <a:lnSpc>
                  <a:spcPct val="100000"/>
                </a:lnSpc>
                <a:spcBef>
                  <a:spcPts val="0"/>
                </a:spcBef>
                <a:spcAft>
                  <a:spcPts val="0"/>
                </a:spcAft>
                <a:buClrTx/>
                <a:buSzTx/>
                <a:buFontTx/>
                <a:buNone/>
                <a:tabLst/>
                <a:defRPr/>
              </a:pPr>
              <a:t>2021/9/3</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
        <p:nvSpPr>
          <p:cNvPr id="5" name="Footer Placeholder 4"/>
          <p:cNvSpPr>
            <a:spLocks noGrp="1"/>
          </p:cNvSpPr>
          <p:nvPr>
            <p:ph type="ftr" sz="quarter" idx="11"/>
            <p:custDataLst>
              <p:tags r:id="rId4"/>
            </p:custDataLst>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
        <p:nvSpPr>
          <p:cNvPr id="6" name="Slide Number Placeholder 5"/>
          <p:cNvSpPr>
            <a:spLocks noGrp="1"/>
          </p:cNvSpPr>
          <p:nvPr>
            <p:ph type="sldNum" sz="quarter" idx="12"/>
            <p:custDataLst>
              <p:tags r:id="rId5"/>
            </p:custDataLst>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5CBFE7C-CDF5-4CE6-9B8A-DD5318620FDC}"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Arial"/>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Tree>
    <p:extLst>
      <p:ext uri="{BB962C8B-B14F-4D97-AF65-F5344CB8AC3E}">
        <p14:creationId xmlns:p14="http://schemas.microsoft.com/office/powerpoint/2010/main" val="2932192371"/>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zh-CN" altLang="en-US"/>
              <a:t>单击此处编辑母版标题样式</a:t>
            </a:r>
            <a:endParaRPr lang="en-US"/>
          </a:p>
        </p:txBody>
      </p:sp>
      <p:sp>
        <p:nvSpPr>
          <p:cNvPr id="3" name="Content Placeholder 2"/>
          <p:cNvSpPr>
            <a:spLocks noGrp="1"/>
          </p:cNvSpPr>
          <p:nvPr>
            <p:ph sz="half" idx="1"/>
            <p:custDataLst>
              <p:tags r:id="rId2"/>
            </p:custDataLst>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Content Placeholder 3"/>
          <p:cNvSpPr>
            <a:spLocks noGrp="1"/>
          </p:cNvSpPr>
          <p:nvPr>
            <p:ph sz="half" idx="2"/>
            <p:custDataLst>
              <p:tags r:id="rId3"/>
            </p:custDataLst>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5" name="Date Placeholder 4"/>
          <p:cNvSpPr>
            <a:spLocks noGrp="1"/>
          </p:cNvSpPr>
          <p:nvPr>
            <p:ph type="dt" sz="half" idx="10"/>
            <p:custDataLst>
              <p:tags r:id="rId4"/>
            </p:custDataLst>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57EED59-37A2-4281-B927-F4D49C2C2A0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Arial"/>
              </a:rPr>
              <a:pPr marL="0" marR="0" lvl="0" indent="0" algn="l" defTabSz="457200" rtl="0" eaLnBrk="1" fontAlgn="auto" latinLnBrk="0" hangingPunct="1">
                <a:lnSpc>
                  <a:spcPct val="100000"/>
                </a:lnSpc>
                <a:spcBef>
                  <a:spcPts val="0"/>
                </a:spcBef>
                <a:spcAft>
                  <a:spcPts val="0"/>
                </a:spcAft>
                <a:buClrTx/>
                <a:buSzTx/>
                <a:buFontTx/>
                <a:buNone/>
                <a:tabLst/>
                <a:defRPr/>
              </a:pPr>
              <a:t>2021/9/3</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
        <p:nvSpPr>
          <p:cNvPr id="6" name="Footer Placeholder 5"/>
          <p:cNvSpPr>
            <a:spLocks noGrp="1"/>
          </p:cNvSpPr>
          <p:nvPr>
            <p:ph type="ftr" sz="quarter" idx="11"/>
            <p:custDataLst>
              <p:tags r:id="rId5"/>
            </p:custDataLst>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
        <p:nvSpPr>
          <p:cNvPr id="7" name="Slide Number Placeholder 6"/>
          <p:cNvSpPr>
            <a:spLocks noGrp="1"/>
          </p:cNvSpPr>
          <p:nvPr>
            <p:ph type="sldNum" sz="quarter" idx="12"/>
            <p:custDataLst>
              <p:tags r:id="rId6"/>
            </p:custDataLst>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5CBFE7C-CDF5-4CE6-9B8A-DD5318620FDC}"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Arial"/>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Tree>
    <p:extLst>
      <p:ext uri="{BB962C8B-B14F-4D97-AF65-F5344CB8AC3E}">
        <p14:creationId xmlns:p14="http://schemas.microsoft.com/office/powerpoint/2010/main" val="3031908237"/>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839788" y="365125"/>
            <a:ext cx="10515600" cy="1325563"/>
          </a:xfrm>
        </p:spPr>
        <p:txBody>
          <a:bodyPr/>
          <a:lstStyle/>
          <a:p>
            <a:r>
              <a:rPr lang="zh-CN" altLang="en-US"/>
              <a:t>单击此处编辑母版标题样式</a:t>
            </a:r>
            <a:endParaRPr lang="en-US"/>
          </a:p>
        </p:txBody>
      </p:sp>
      <p:sp>
        <p:nvSpPr>
          <p:cNvPr id="3" name="Text Placeholder 2"/>
          <p:cNvSpPr>
            <a:spLocks noGrp="1"/>
          </p:cNvSpPr>
          <p:nvPr>
            <p:ph type="body" idx="1"/>
            <p:custDataLst>
              <p:tags r:id="rId2"/>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custDataLst>
              <p:tags r:id="rId3"/>
            </p:custDataLst>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5" name="Text Placeholder 4"/>
          <p:cNvSpPr>
            <a:spLocks noGrp="1"/>
          </p:cNvSpPr>
          <p:nvPr>
            <p:ph type="body" sz="quarter" idx="3"/>
            <p:custDataLst>
              <p:tags r:id="rId4"/>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custDataLst>
              <p:tags r:id="rId5"/>
            </p:custDataLst>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7" name="Date Placeholder 6"/>
          <p:cNvSpPr>
            <a:spLocks noGrp="1"/>
          </p:cNvSpPr>
          <p:nvPr>
            <p:ph type="dt" sz="half" idx="10"/>
            <p:custDataLst>
              <p:tags r:id="rId6"/>
            </p:custDataLst>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57EED59-37A2-4281-B927-F4D49C2C2A0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Arial"/>
              </a:rPr>
              <a:pPr marL="0" marR="0" lvl="0" indent="0" algn="l" defTabSz="457200" rtl="0" eaLnBrk="1" fontAlgn="auto" latinLnBrk="0" hangingPunct="1">
                <a:lnSpc>
                  <a:spcPct val="100000"/>
                </a:lnSpc>
                <a:spcBef>
                  <a:spcPts val="0"/>
                </a:spcBef>
                <a:spcAft>
                  <a:spcPts val="0"/>
                </a:spcAft>
                <a:buClrTx/>
                <a:buSzTx/>
                <a:buFontTx/>
                <a:buNone/>
                <a:tabLst/>
                <a:defRPr/>
              </a:pPr>
              <a:t>2021/9/3</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
        <p:nvSpPr>
          <p:cNvPr id="8" name="Footer Placeholder 7"/>
          <p:cNvSpPr>
            <a:spLocks noGrp="1"/>
          </p:cNvSpPr>
          <p:nvPr>
            <p:ph type="ftr" sz="quarter" idx="11"/>
            <p:custDataLst>
              <p:tags r:id="rId7"/>
            </p:custDataLst>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
        <p:nvSpPr>
          <p:cNvPr id="9" name="Slide Number Placeholder 8"/>
          <p:cNvSpPr>
            <a:spLocks noGrp="1"/>
          </p:cNvSpPr>
          <p:nvPr>
            <p:ph type="sldNum" sz="quarter" idx="12"/>
            <p:custDataLst>
              <p:tags r:id="rId8"/>
            </p:custDataLst>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5CBFE7C-CDF5-4CE6-9B8A-DD5318620FDC}"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Arial"/>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Tree>
    <p:extLst>
      <p:ext uri="{BB962C8B-B14F-4D97-AF65-F5344CB8AC3E}">
        <p14:creationId xmlns:p14="http://schemas.microsoft.com/office/powerpoint/2010/main" val="233736950"/>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zh-CN" altLang="en-US"/>
              <a:t>单击此处编辑母版标题样式</a:t>
            </a:r>
            <a:endParaRPr lang="en-US"/>
          </a:p>
        </p:txBody>
      </p:sp>
      <p:sp>
        <p:nvSpPr>
          <p:cNvPr id="3" name="Date Placeholder 2"/>
          <p:cNvSpPr>
            <a:spLocks noGrp="1"/>
          </p:cNvSpPr>
          <p:nvPr>
            <p:ph type="dt" sz="half" idx="10"/>
            <p:custDataLst>
              <p:tags r:id="rId2"/>
            </p:custDataLst>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57EED59-37A2-4281-B927-F4D49C2C2A0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Arial"/>
              </a:rPr>
              <a:pPr marL="0" marR="0" lvl="0" indent="0" algn="l" defTabSz="457200" rtl="0" eaLnBrk="1" fontAlgn="auto" latinLnBrk="0" hangingPunct="1">
                <a:lnSpc>
                  <a:spcPct val="100000"/>
                </a:lnSpc>
                <a:spcBef>
                  <a:spcPts val="0"/>
                </a:spcBef>
                <a:spcAft>
                  <a:spcPts val="0"/>
                </a:spcAft>
                <a:buClrTx/>
                <a:buSzTx/>
                <a:buFontTx/>
                <a:buNone/>
                <a:tabLst/>
                <a:defRPr/>
              </a:pPr>
              <a:t>2021/9/3</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
        <p:nvSpPr>
          <p:cNvPr id="4" name="Footer Placeholder 3"/>
          <p:cNvSpPr>
            <a:spLocks noGrp="1"/>
          </p:cNvSpPr>
          <p:nvPr>
            <p:ph type="ftr" sz="quarter" idx="11"/>
            <p:custDataLst>
              <p:tags r:id="rId3"/>
            </p:custDataLst>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
        <p:nvSpPr>
          <p:cNvPr id="5" name="Slide Number Placeholder 4"/>
          <p:cNvSpPr>
            <a:spLocks noGrp="1"/>
          </p:cNvSpPr>
          <p:nvPr>
            <p:ph type="sldNum" sz="quarter" idx="12"/>
            <p:custDataLst>
              <p:tags r:id="rId4"/>
            </p:custDataLst>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5CBFE7C-CDF5-4CE6-9B8A-DD5318620FDC}"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Arial"/>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Tree>
    <p:extLst>
      <p:ext uri="{BB962C8B-B14F-4D97-AF65-F5344CB8AC3E}">
        <p14:creationId xmlns:p14="http://schemas.microsoft.com/office/powerpoint/2010/main" val="620450631"/>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custDataLst>
              <p:tags r:id="rId1"/>
            </p:custDataLst>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57EED59-37A2-4281-B927-F4D49C2C2A0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Arial"/>
              </a:rPr>
              <a:pPr marL="0" marR="0" lvl="0" indent="0" algn="l" defTabSz="457200" rtl="0" eaLnBrk="1" fontAlgn="auto" latinLnBrk="0" hangingPunct="1">
                <a:lnSpc>
                  <a:spcPct val="100000"/>
                </a:lnSpc>
                <a:spcBef>
                  <a:spcPts val="0"/>
                </a:spcBef>
                <a:spcAft>
                  <a:spcPts val="0"/>
                </a:spcAft>
                <a:buClrTx/>
                <a:buSzTx/>
                <a:buFontTx/>
                <a:buNone/>
                <a:tabLst/>
                <a:defRPr/>
              </a:pPr>
              <a:t>2021/9/3</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
        <p:nvSpPr>
          <p:cNvPr id="3" name="Footer Placeholder 2"/>
          <p:cNvSpPr>
            <a:spLocks noGrp="1"/>
          </p:cNvSpPr>
          <p:nvPr>
            <p:ph type="ftr" sz="quarter" idx="11"/>
            <p:custDataLst>
              <p:tags r:id="rId2"/>
            </p:custDataLst>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
        <p:nvSpPr>
          <p:cNvPr id="4" name="Slide Number Placeholder 3"/>
          <p:cNvSpPr>
            <a:spLocks noGrp="1"/>
          </p:cNvSpPr>
          <p:nvPr>
            <p:ph type="sldNum" sz="quarter" idx="12"/>
            <p:custDataLst>
              <p:tags r:id="rId3"/>
            </p:custDataLst>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5CBFE7C-CDF5-4CE6-9B8A-DD5318620FDC}"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Arial"/>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Tree>
    <p:extLst>
      <p:ext uri="{BB962C8B-B14F-4D97-AF65-F5344CB8AC3E}">
        <p14:creationId xmlns:p14="http://schemas.microsoft.com/office/powerpoint/2010/main" val="3798834407"/>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Content Placeholder 2"/>
          <p:cNvSpPr>
            <a:spLocks noGrp="1"/>
          </p:cNvSpPr>
          <p:nvPr>
            <p:ph idx="1"/>
            <p:custDataLst>
              <p:tags r:id="rId2"/>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Text Placeholder 3"/>
          <p:cNvSpPr>
            <a:spLocks noGrp="1"/>
          </p:cNvSpPr>
          <p:nvPr>
            <p:ph type="body" sz="half" idx="2"/>
            <p:custDataLst>
              <p:tags r:id="rId3"/>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custDataLst>
              <p:tags r:id="rId4"/>
            </p:custDataLst>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57EED59-37A2-4281-B927-F4D49C2C2A0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Arial"/>
              </a:rPr>
              <a:pPr marL="0" marR="0" lvl="0" indent="0" algn="l" defTabSz="457200" rtl="0" eaLnBrk="1" fontAlgn="auto" latinLnBrk="0" hangingPunct="1">
                <a:lnSpc>
                  <a:spcPct val="100000"/>
                </a:lnSpc>
                <a:spcBef>
                  <a:spcPts val="0"/>
                </a:spcBef>
                <a:spcAft>
                  <a:spcPts val="0"/>
                </a:spcAft>
                <a:buClrTx/>
                <a:buSzTx/>
                <a:buFontTx/>
                <a:buNone/>
                <a:tabLst/>
                <a:defRPr/>
              </a:pPr>
              <a:t>2021/9/3</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
        <p:nvSpPr>
          <p:cNvPr id="6" name="Footer Placeholder 5"/>
          <p:cNvSpPr>
            <a:spLocks noGrp="1"/>
          </p:cNvSpPr>
          <p:nvPr>
            <p:ph type="ftr" sz="quarter" idx="11"/>
            <p:custDataLst>
              <p:tags r:id="rId5"/>
            </p:custDataLst>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
        <p:nvSpPr>
          <p:cNvPr id="7" name="Slide Number Placeholder 6"/>
          <p:cNvSpPr>
            <a:spLocks noGrp="1"/>
          </p:cNvSpPr>
          <p:nvPr>
            <p:ph type="sldNum" sz="quarter" idx="12"/>
            <p:custDataLst>
              <p:tags r:id="rId6"/>
            </p:custDataLst>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5CBFE7C-CDF5-4CE6-9B8A-DD5318620FDC}"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Arial"/>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Tree>
    <p:extLst>
      <p:ext uri="{BB962C8B-B14F-4D97-AF65-F5344CB8AC3E}">
        <p14:creationId xmlns:p14="http://schemas.microsoft.com/office/powerpoint/2010/main" val="425425137"/>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Picture Placeholder 2"/>
          <p:cNvSpPr>
            <a:spLocks noGrp="1" noChangeAspect="1"/>
          </p:cNvSpPr>
          <p:nvPr>
            <p:ph type="pic" idx="1"/>
            <p:custDataLst>
              <p:tags r:id="rId2"/>
            </p:custDataLst>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a:p>
        </p:txBody>
      </p:sp>
      <p:sp>
        <p:nvSpPr>
          <p:cNvPr id="4" name="Text Placeholder 3"/>
          <p:cNvSpPr>
            <a:spLocks noGrp="1"/>
          </p:cNvSpPr>
          <p:nvPr>
            <p:ph type="body" sz="half" idx="2"/>
            <p:custDataLst>
              <p:tags r:id="rId3"/>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custDataLst>
              <p:tags r:id="rId4"/>
            </p:custDataLst>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57EED59-37A2-4281-B927-F4D49C2C2A0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Arial"/>
              </a:rPr>
              <a:pPr marL="0" marR="0" lvl="0" indent="0" algn="l" defTabSz="457200" rtl="0" eaLnBrk="1" fontAlgn="auto" latinLnBrk="0" hangingPunct="1">
                <a:lnSpc>
                  <a:spcPct val="100000"/>
                </a:lnSpc>
                <a:spcBef>
                  <a:spcPts val="0"/>
                </a:spcBef>
                <a:spcAft>
                  <a:spcPts val="0"/>
                </a:spcAft>
                <a:buClrTx/>
                <a:buSzTx/>
                <a:buFontTx/>
                <a:buNone/>
                <a:tabLst/>
                <a:defRPr/>
              </a:pPr>
              <a:t>2021/9/3</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
        <p:nvSpPr>
          <p:cNvPr id="6" name="Footer Placeholder 5"/>
          <p:cNvSpPr>
            <a:spLocks noGrp="1"/>
          </p:cNvSpPr>
          <p:nvPr>
            <p:ph type="ftr" sz="quarter" idx="11"/>
            <p:custDataLst>
              <p:tags r:id="rId5"/>
            </p:custDataLst>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
        <p:nvSpPr>
          <p:cNvPr id="7" name="Slide Number Placeholder 6"/>
          <p:cNvSpPr>
            <a:spLocks noGrp="1"/>
          </p:cNvSpPr>
          <p:nvPr>
            <p:ph type="sldNum" sz="quarter" idx="12"/>
            <p:custDataLst>
              <p:tags r:id="rId6"/>
            </p:custDataLst>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5CBFE7C-CDF5-4CE6-9B8A-DD5318620FDC}"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Arial"/>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Tree>
    <p:extLst>
      <p:ext uri="{BB962C8B-B14F-4D97-AF65-F5344CB8AC3E}">
        <p14:creationId xmlns:p14="http://schemas.microsoft.com/office/powerpoint/2010/main" val="3821503151"/>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2021/9/3</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zh-CN" altLang="en-US"/>
              <a:t>单击此处编辑母版标题样式</a:t>
            </a:r>
            <a:endParaRPr lang="en-US"/>
          </a:p>
        </p:txBody>
      </p:sp>
      <p:sp>
        <p:nvSpPr>
          <p:cNvPr id="3" name="Vertical Text Placeholder 2"/>
          <p:cNvSpPr>
            <a:spLocks noGrp="1"/>
          </p:cNvSpPr>
          <p:nvPr>
            <p:ph type="body" orient="vert" idx="1"/>
            <p:custDataLst>
              <p:tags r:id="rId2"/>
            </p:custDataLst>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10"/>
            <p:custDataLst>
              <p:tags r:id="rId3"/>
            </p:custDataLst>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57EED59-37A2-4281-B927-F4D49C2C2A0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Arial"/>
              </a:rPr>
              <a:pPr marL="0" marR="0" lvl="0" indent="0" algn="l" defTabSz="457200" rtl="0" eaLnBrk="1" fontAlgn="auto" latinLnBrk="0" hangingPunct="1">
                <a:lnSpc>
                  <a:spcPct val="100000"/>
                </a:lnSpc>
                <a:spcBef>
                  <a:spcPts val="0"/>
                </a:spcBef>
                <a:spcAft>
                  <a:spcPts val="0"/>
                </a:spcAft>
                <a:buClrTx/>
                <a:buSzTx/>
                <a:buFontTx/>
                <a:buNone/>
                <a:tabLst/>
                <a:defRPr/>
              </a:pPr>
              <a:t>2021/9/3</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
        <p:nvSpPr>
          <p:cNvPr id="5" name="Footer Placeholder 4"/>
          <p:cNvSpPr>
            <a:spLocks noGrp="1"/>
          </p:cNvSpPr>
          <p:nvPr>
            <p:ph type="ftr" sz="quarter" idx="11"/>
            <p:custDataLst>
              <p:tags r:id="rId4"/>
            </p:custDataLst>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
        <p:nvSpPr>
          <p:cNvPr id="6" name="Slide Number Placeholder 5"/>
          <p:cNvSpPr>
            <a:spLocks noGrp="1"/>
          </p:cNvSpPr>
          <p:nvPr>
            <p:ph type="sldNum" sz="quarter" idx="12"/>
            <p:custDataLst>
              <p:tags r:id="rId5"/>
            </p:custDataLst>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5CBFE7C-CDF5-4CE6-9B8A-DD5318620FDC}"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Arial"/>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Tree>
    <p:extLst>
      <p:ext uri="{BB962C8B-B14F-4D97-AF65-F5344CB8AC3E}">
        <p14:creationId xmlns:p14="http://schemas.microsoft.com/office/powerpoint/2010/main" val="1191694888"/>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custDataLst>
              <p:tags r:id="rId1"/>
            </p:custDataLst>
          </p:nvPr>
        </p:nvSpPr>
        <p:spPr>
          <a:xfrm>
            <a:off x="8724900" y="365125"/>
            <a:ext cx="2628900" cy="5811838"/>
          </a:xfrm>
        </p:spPr>
        <p:txBody>
          <a:bodyPr vert="eaVert"/>
          <a:lstStyle/>
          <a:p>
            <a:r>
              <a:rPr lang="zh-CN" altLang="en-US"/>
              <a:t>单击此处编辑母版标题样式</a:t>
            </a:r>
            <a:endParaRPr lang="en-US"/>
          </a:p>
        </p:txBody>
      </p:sp>
      <p:sp>
        <p:nvSpPr>
          <p:cNvPr id="3" name="Vertical Text Placeholder 2"/>
          <p:cNvSpPr>
            <a:spLocks noGrp="1"/>
          </p:cNvSpPr>
          <p:nvPr>
            <p:ph type="body" orient="vert" idx="1"/>
            <p:custDataLst>
              <p:tags r:id="rId2"/>
            </p:custDataLst>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10"/>
            <p:custDataLst>
              <p:tags r:id="rId3"/>
            </p:custDataLst>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57EED59-37A2-4281-B927-F4D49C2C2A0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Arial"/>
              </a:rPr>
              <a:pPr marL="0" marR="0" lvl="0" indent="0" algn="l" defTabSz="457200" rtl="0" eaLnBrk="1" fontAlgn="auto" latinLnBrk="0" hangingPunct="1">
                <a:lnSpc>
                  <a:spcPct val="100000"/>
                </a:lnSpc>
                <a:spcBef>
                  <a:spcPts val="0"/>
                </a:spcBef>
                <a:spcAft>
                  <a:spcPts val="0"/>
                </a:spcAft>
                <a:buClrTx/>
                <a:buSzTx/>
                <a:buFontTx/>
                <a:buNone/>
                <a:tabLst/>
                <a:defRPr/>
              </a:pPr>
              <a:t>2021/9/3</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
        <p:nvSpPr>
          <p:cNvPr id="5" name="Footer Placeholder 4"/>
          <p:cNvSpPr>
            <a:spLocks noGrp="1"/>
          </p:cNvSpPr>
          <p:nvPr>
            <p:ph type="ftr" sz="quarter" idx="11"/>
            <p:custDataLst>
              <p:tags r:id="rId4"/>
            </p:custDataLst>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
        <p:nvSpPr>
          <p:cNvPr id="6" name="Slide Number Placeholder 5"/>
          <p:cNvSpPr>
            <a:spLocks noGrp="1"/>
          </p:cNvSpPr>
          <p:nvPr>
            <p:ph type="sldNum" sz="quarter" idx="12"/>
            <p:custDataLst>
              <p:tags r:id="rId5"/>
            </p:custDataLst>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5CBFE7C-CDF5-4CE6-9B8A-DD5318620FDC}"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Arial"/>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Tree>
    <p:extLst>
      <p:ext uri="{BB962C8B-B14F-4D97-AF65-F5344CB8AC3E}">
        <p14:creationId xmlns:p14="http://schemas.microsoft.com/office/powerpoint/2010/main" val="828746664"/>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sp>
        <p:nvSpPr>
          <p:cNvPr id="7" name="矩形 6"/>
          <p:cNvSpPr/>
          <p:nvPr userDrawn="1">
            <p:custDataLst>
              <p:tags r:id="rId1"/>
            </p:custDataLst>
          </p:nvPr>
        </p:nvSpPr>
        <p:spPr>
          <a:xfrm>
            <a:off x="372795" y="583179"/>
            <a:ext cx="11449092" cy="5643154"/>
          </a:xfrm>
          <a:prstGeom prst="rect">
            <a:avLst/>
          </a:prstGeom>
          <a:solidFill>
            <a:schemeClr val="bg1"/>
          </a:solidFill>
          <a:ln>
            <a:noFill/>
          </a:ln>
          <a:effectLst>
            <a:outerShdw blurRad="482600" dist="228600" sx="101000" sy="101000" algn="ctr" rotWithShape="0">
              <a:srgbClr val="000000">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Arial"/>
            </a:endParaRPr>
          </a:p>
        </p:txBody>
      </p:sp>
    </p:spTree>
    <p:extLst>
      <p:ext uri="{BB962C8B-B14F-4D97-AF65-F5344CB8AC3E}">
        <p14:creationId xmlns:p14="http://schemas.microsoft.com/office/powerpoint/2010/main" val="175689218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custDataLst>
              <p:tags r:id="rId1"/>
            </p:custDataLst>
          </p:nvPr>
        </p:nvSpPr>
        <p:spPr>
          <a:xfrm>
            <a:off x="1524000" y="1122363"/>
            <a:ext cx="9144000" cy="2387600"/>
          </a:xfrm>
        </p:spPr>
        <p:txBody>
          <a:bodyPr anchor="b"/>
          <a:lstStyle>
            <a:lvl1pPr algn="ctr">
              <a:defRPr sz="6000"/>
            </a:lvl1pPr>
          </a:lstStyle>
          <a:p>
            <a:r>
              <a:rPr lang="zh-CN" altLang="en-US"/>
              <a:t>单击此处编辑母版标题样式</a:t>
            </a:r>
            <a:endParaRPr lang="en-US"/>
          </a:p>
        </p:txBody>
      </p:sp>
      <p:sp>
        <p:nvSpPr>
          <p:cNvPr id="3" name="Subtitle 2"/>
          <p:cNvSpPr>
            <a:spLocks noGrp="1"/>
          </p:cNvSpPr>
          <p:nvPr>
            <p:ph type="subTitle" idx="1"/>
            <p:custDataLst>
              <p:tags r:id="rId2"/>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a:p>
        </p:txBody>
      </p:sp>
      <p:sp>
        <p:nvSpPr>
          <p:cNvPr id="4" name="Date Placeholder 3"/>
          <p:cNvSpPr>
            <a:spLocks noGrp="1"/>
          </p:cNvSpPr>
          <p:nvPr>
            <p:ph type="dt" sz="half" idx="10"/>
            <p:custDataLst>
              <p:tags r:id="rId3"/>
            </p:custDataLst>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57EED59-37A2-4281-B927-F4D49C2C2A0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Arial"/>
              </a:rPr>
              <a:pPr marL="0" marR="0" lvl="0" indent="0" algn="l" defTabSz="457200" rtl="0" eaLnBrk="1" fontAlgn="auto" latinLnBrk="0" hangingPunct="1">
                <a:lnSpc>
                  <a:spcPct val="100000"/>
                </a:lnSpc>
                <a:spcBef>
                  <a:spcPts val="0"/>
                </a:spcBef>
                <a:spcAft>
                  <a:spcPts val="0"/>
                </a:spcAft>
                <a:buClrTx/>
                <a:buSzTx/>
                <a:buFontTx/>
                <a:buNone/>
                <a:tabLst/>
                <a:defRPr/>
              </a:pPr>
              <a:t>2021/9/3</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
        <p:nvSpPr>
          <p:cNvPr id="5" name="Footer Placeholder 4"/>
          <p:cNvSpPr>
            <a:spLocks noGrp="1"/>
          </p:cNvSpPr>
          <p:nvPr>
            <p:ph type="ftr" sz="quarter" idx="11"/>
            <p:custDataLst>
              <p:tags r:id="rId4"/>
            </p:custDataLst>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
        <p:nvSpPr>
          <p:cNvPr id="6" name="Slide Number Placeholder 5"/>
          <p:cNvSpPr>
            <a:spLocks noGrp="1"/>
          </p:cNvSpPr>
          <p:nvPr>
            <p:ph type="sldNum" sz="quarter" idx="12"/>
            <p:custDataLst>
              <p:tags r:id="rId5"/>
            </p:custDataLst>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5CBFE7C-CDF5-4CE6-9B8A-DD5318620FDC}"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Arial"/>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Tree>
    <p:extLst>
      <p:ext uri="{BB962C8B-B14F-4D97-AF65-F5344CB8AC3E}">
        <p14:creationId xmlns:p14="http://schemas.microsoft.com/office/powerpoint/2010/main" val="2524338657"/>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zh-CN" altLang="en-US"/>
              <a:t>单击此处编辑母版标题样式</a:t>
            </a:r>
            <a:endParaRPr lang="en-US"/>
          </a:p>
        </p:txBody>
      </p:sp>
      <p:sp>
        <p:nvSpPr>
          <p:cNvPr id="3" name="Content Placeholder 2"/>
          <p:cNvSpPr>
            <a:spLocks noGrp="1"/>
          </p:cNvSpPr>
          <p:nvPr>
            <p:ph idx="1"/>
            <p:custDataLst>
              <p:tags r:id="rId2"/>
            </p:custDataLst>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10"/>
            <p:custDataLst>
              <p:tags r:id="rId3"/>
            </p:custDataLst>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57EED59-37A2-4281-B927-F4D49C2C2A0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Arial"/>
              </a:rPr>
              <a:pPr marL="0" marR="0" lvl="0" indent="0" algn="l" defTabSz="457200" rtl="0" eaLnBrk="1" fontAlgn="auto" latinLnBrk="0" hangingPunct="1">
                <a:lnSpc>
                  <a:spcPct val="100000"/>
                </a:lnSpc>
                <a:spcBef>
                  <a:spcPts val="0"/>
                </a:spcBef>
                <a:spcAft>
                  <a:spcPts val="0"/>
                </a:spcAft>
                <a:buClrTx/>
                <a:buSzTx/>
                <a:buFontTx/>
                <a:buNone/>
                <a:tabLst/>
                <a:defRPr/>
              </a:pPr>
              <a:t>2021/9/3</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
        <p:nvSpPr>
          <p:cNvPr id="5" name="Footer Placeholder 4"/>
          <p:cNvSpPr>
            <a:spLocks noGrp="1"/>
          </p:cNvSpPr>
          <p:nvPr>
            <p:ph type="ftr" sz="quarter" idx="11"/>
            <p:custDataLst>
              <p:tags r:id="rId4"/>
            </p:custDataLst>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
        <p:nvSpPr>
          <p:cNvPr id="6" name="Slide Number Placeholder 5"/>
          <p:cNvSpPr>
            <a:spLocks noGrp="1"/>
          </p:cNvSpPr>
          <p:nvPr>
            <p:ph type="sldNum" sz="quarter" idx="12"/>
            <p:custDataLst>
              <p:tags r:id="rId5"/>
            </p:custDataLst>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5CBFE7C-CDF5-4CE6-9B8A-DD5318620FDC}"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Arial"/>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Tree>
    <p:extLst>
      <p:ext uri="{BB962C8B-B14F-4D97-AF65-F5344CB8AC3E}">
        <p14:creationId xmlns:p14="http://schemas.microsoft.com/office/powerpoint/2010/main" val="3268322334"/>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831850" y="1709738"/>
            <a:ext cx="10515600" cy="2852737"/>
          </a:xfrm>
        </p:spPr>
        <p:txBody>
          <a:bodyPr anchor="b"/>
          <a:lstStyle>
            <a:lvl1pPr>
              <a:defRPr sz="6000"/>
            </a:lvl1pPr>
          </a:lstStyle>
          <a:p>
            <a:r>
              <a:rPr lang="zh-CN" altLang="en-US"/>
              <a:t>单击此处编辑母版标题样式</a:t>
            </a:r>
            <a:endParaRPr lang="en-US"/>
          </a:p>
        </p:txBody>
      </p:sp>
      <p:sp>
        <p:nvSpPr>
          <p:cNvPr id="3" name="Text Placeholder 2"/>
          <p:cNvSpPr>
            <a:spLocks noGrp="1"/>
          </p:cNvSpPr>
          <p:nvPr>
            <p:ph type="body" idx="1"/>
            <p:custDataLst>
              <p:tags r:id="rId2"/>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custDataLst>
              <p:tags r:id="rId3"/>
            </p:custDataLst>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57EED59-37A2-4281-B927-F4D49C2C2A0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Arial"/>
              </a:rPr>
              <a:pPr marL="0" marR="0" lvl="0" indent="0" algn="l" defTabSz="457200" rtl="0" eaLnBrk="1" fontAlgn="auto" latinLnBrk="0" hangingPunct="1">
                <a:lnSpc>
                  <a:spcPct val="100000"/>
                </a:lnSpc>
                <a:spcBef>
                  <a:spcPts val="0"/>
                </a:spcBef>
                <a:spcAft>
                  <a:spcPts val="0"/>
                </a:spcAft>
                <a:buClrTx/>
                <a:buSzTx/>
                <a:buFontTx/>
                <a:buNone/>
                <a:tabLst/>
                <a:defRPr/>
              </a:pPr>
              <a:t>2021/9/3</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
        <p:nvSpPr>
          <p:cNvPr id="5" name="Footer Placeholder 4"/>
          <p:cNvSpPr>
            <a:spLocks noGrp="1"/>
          </p:cNvSpPr>
          <p:nvPr>
            <p:ph type="ftr" sz="quarter" idx="11"/>
            <p:custDataLst>
              <p:tags r:id="rId4"/>
            </p:custDataLst>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
        <p:nvSpPr>
          <p:cNvPr id="6" name="Slide Number Placeholder 5"/>
          <p:cNvSpPr>
            <a:spLocks noGrp="1"/>
          </p:cNvSpPr>
          <p:nvPr>
            <p:ph type="sldNum" sz="quarter" idx="12"/>
            <p:custDataLst>
              <p:tags r:id="rId5"/>
            </p:custDataLst>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5CBFE7C-CDF5-4CE6-9B8A-DD5318620FDC}"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Arial"/>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Tree>
    <p:extLst>
      <p:ext uri="{BB962C8B-B14F-4D97-AF65-F5344CB8AC3E}">
        <p14:creationId xmlns:p14="http://schemas.microsoft.com/office/powerpoint/2010/main" val="3633149254"/>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zh-CN" altLang="en-US"/>
              <a:t>单击此处编辑母版标题样式</a:t>
            </a:r>
            <a:endParaRPr lang="en-US"/>
          </a:p>
        </p:txBody>
      </p:sp>
      <p:sp>
        <p:nvSpPr>
          <p:cNvPr id="3" name="Content Placeholder 2"/>
          <p:cNvSpPr>
            <a:spLocks noGrp="1"/>
          </p:cNvSpPr>
          <p:nvPr>
            <p:ph sz="half" idx="1"/>
            <p:custDataLst>
              <p:tags r:id="rId2"/>
            </p:custDataLst>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Content Placeholder 3"/>
          <p:cNvSpPr>
            <a:spLocks noGrp="1"/>
          </p:cNvSpPr>
          <p:nvPr>
            <p:ph sz="half" idx="2"/>
            <p:custDataLst>
              <p:tags r:id="rId3"/>
            </p:custDataLst>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5" name="Date Placeholder 4"/>
          <p:cNvSpPr>
            <a:spLocks noGrp="1"/>
          </p:cNvSpPr>
          <p:nvPr>
            <p:ph type="dt" sz="half" idx="10"/>
            <p:custDataLst>
              <p:tags r:id="rId4"/>
            </p:custDataLst>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57EED59-37A2-4281-B927-F4D49C2C2A0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Arial"/>
              </a:rPr>
              <a:pPr marL="0" marR="0" lvl="0" indent="0" algn="l" defTabSz="457200" rtl="0" eaLnBrk="1" fontAlgn="auto" latinLnBrk="0" hangingPunct="1">
                <a:lnSpc>
                  <a:spcPct val="100000"/>
                </a:lnSpc>
                <a:spcBef>
                  <a:spcPts val="0"/>
                </a:spcBef>
                <a:spcAft>
                  <a:spcPts val="0"/>
                </a:spcAft>
                <a:buClrTx/>
                <a:buSzTx/>
                <a:buFontTx/>
                <a:buNone/>
                <a:tabLst/>
                <a:defRPr/>
              </a:pPr>
              <a:t>2021/9/3</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
        <p:nvSpPr>
          <p:cNvPr id="6" name="Footer Placeholder 5"/>
          <p:cNvSpPr>
            <a:spLocks noGrp="1"/>
          </p:cNvSpPr>
          <p:nvPr>
            <p:ph type="ftr" sz="quarter" idx="11"/>
            <p:custDataLst>
              <p:tags r:id="rId5"/>
            </p:custDataLst>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
        <p:nvSpPr>
          <p:cNvPr id="7" name="Slide Number Placeholder 6"/>
          <p:cNvSpPr>
            <a:spLocks noGrp="1"/>
          </p:cNvSpPr>
          <p:nvPr>
            <p:ph type="sldNum" sz="quarter" idx="12"/>
            <p:custDataLst>
              <p:tags r:id="rId6"/>
            </p:custDataLst>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5CBFE7C-CDF5-4CE6-9B8A-DD5318620FDC}"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Arial"/>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Tree>
    <p:extLst>
      <p:ext uri="{BB962C8B-B14F-4D97-AF65-F5344CB8AC3E}">
        <p14:creationId xmlns:p14="http://schemas.microsoft.com/office/powerpoint/2010/main" val="201430042"/>
      </p:ext>
    </p:extLst>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839788" y="365125"/>
            <a:ext cx="10515600" cy="1325563"/>
          </a:xfrm>
        </p:spPr>
        <p:txBody>
          <a:bodyPr/>
          <a:lstStyle/>
          <a:p>
            <a:r>
              <a:rPr lang="zh-CN" altLang="en-US"/>
              <a:t>单击此处编辑母版标题样式</a:t>
            </a:r>
            <a:endParaRPr lang="en-US"/>
          </a:p>
        </p:txBody>
      </p:sp>
      <p:sp>
        <p:nvSpPr>
          <p:cNvPr id="3" name="Text Placeholder 2"/>
          <p:cNvSpPr>
            <a:spLocks noGrp="1"/>
          </p:cNvSpPr>
          <p:nvPr>
            <p:ph type="body" idx="1"/>
            <p:custDataLst>
              <p:tags r:id="rId2"/>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custDataLst>
              <p:tags r:id="rId3"/>
            </p:custDataLst>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5" name="Text Placeholder 4"/>
          <p:cNvSpPr>
            <a:spLocks noGrp="1"/>
          </p:cNvSpPr>
          <p:nvPr>
            <p:ph type="body" sz="quarter" idx="3"/>
            <p:custDataLst>
              <p:tags r:id="rId4"/>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custDataLst>
              <p:tags r:id="rId5"/>
            </p:custDataLst>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7" name="Date Placeholder 6"/>
          <p:cNvSpPr>
            <a:spLocks noGrp="1"/>
          </p:cNvSpPr>
          <p:nvPr>
            <p:ph type="dt" sz="half" idx="10"/>
            <p:custDataLst>
              <p:tags r:id="rId6"/>
            </p:custDataLst>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57EED59-37A2-4281-B927-F4D49C2C2A0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Arial"/>
              </a:rPr>
              <a:pPr marL="0" marR="0" lvl="0" indent="0" algn="l" defTabSz="457200" rtl="0" eaLnBrk="1" fontAlgn="auto" latinLnBrk="0" hangingPunct="1">
                <a:lnSpc>
                  <a:spcPct val="100000"/>
                </a:lnSpc>
                <a:spcBef>
                  <a:spcPts val="0"/>
                </a:spcBef>
                <a:spcAft>
                  <a:spcPts val="0"/>
                </a:spcAft>
                <a:buClrTx/>
                <a:buSzTx/>
                <a:buFontTx/>
                <a:buNone/>
                <a:tabLst/>
                <a:defRPr/>
              </a:pPr>
              <a:t>2021/9/3</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
        <p:nvSpPr>
          <p:cNvPr id="8" name="Footer Placeholder 7"/>
          <p:cNvSpPr>
            <a:spLocks noGrp="1"/>
          </p:cNvSpPr>
          <p:nvPr>
            <p:ph type="ftr" sz="quarter" idx="11"/>
            <p:custDataLst>
              <p:tags r:id="rId7"/>
            </p:custDataLst>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
        <p:nvSpPr>
          <p:cNvPr id="9" name="Slide Number Placeholder 8"/>
          <p:cNvSpPr>
            <a:spLocks noGrp="1"/>
          </p:cNvSpPr>
          <p:nvPr>
            <p:ph type="sldNum" sz="quarter" idx="12"/>
            <p:custDataLst>
              <p:tags r:id="rId8"/>
            </p:custDataLst>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5CBFE7C-CDF5-4CE6-9B8A-DD5318620FDC}"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Arial"/>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Tree>
    <p:extLst>
      <p:ext uri="{BB962C8B-B14F-4D97-AF65-F5344CB8AC3E}">
        <p14:creationId xmlns:p14="http://schemas.microsoft.com/office/powerpoint/2010/main" val="167356507"/>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zh-CN" altLang="en-US"/>
              <a:t>单击此处编辑母版标题样式</a:t>
            </a:r>
            <a:endParaRPr lang="en-US"/>
          </a:p>
        </p:txBody>
      </p:sp>
      <p:sp>
        <p:nvSpPr>
          <p:cNvPr id="3" name="Date Placeholder 2"/>
          <p:cNvSpPr>
            <a:spLocks noGrp="1"/>
          </p:cNvSpPr>
          <p:nvPr>
            <p:ph type="dt" sz="half" idx="10"/>
            <p:custDataLst>
              <p:tags r:id="rId2"/>
            </p:custDataLst>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57EED59-37A2-4281-B927-F4D49C2C2A0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Arial"/>
              </a:rPr>
              <a:pPr marL="0" marR="0" lvl="0" indent="0" algn="l" defTabSz="457200" rtl="0" eaLnBrk="1" fontAlgn="auto" latinLnBrk="0" hangingPunct="1">
                <a:lnSpc>
                  <a:spcPct val="100000"/>
                </a:lnSpc>
                <a:spcBef>
                  <a:spcPts val="0"/>
                </a:spcBef>
                <a:spcAft>
                  <a:spcPts val="0"/>
                </a:spcAft>
                <a:buClrTx/>
                <a:buSzTx/>
                <a:buFontTx/>
                <a:buNone/>
                <a:tabLst/>
                <a:defRPr/>
              </a:pPr>
              <a:t>2021/9/3</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
        <p:nvSpPr>
          <p:cNvPr id="4" name="Footer Placeholder 3"/>
          <p:cNvSpPr>
            <a:spLocks noGrp="1"/>
          </p:cNvSpPr>
          <p:nvPr>
            <p:ph type="ftr" sz="quarter" idx="11"/>
            <p:custDataLst>
              <p:tags r:id="rId3"/>
            </p:custDataLst>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
        <p:nvSpPr>
          <p:cNvPr id="5" name="Slide Number Placeholder 4"/>
          <p:cNvSpPr>
            <a:spLocks noGrp="1"/>
          </p:cNvSpPr>
          <p:nvPr>
            <p:ph type="sldNum" sz="quarter" idx="12"/>
            <p:custDataLst>
              <p:tags r:id="rId4"/>
            </p:custDataLst>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5CBFE7C-CDF5-4CE6-9B8A-DD5318620FDC}"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Arial"/>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Tree>
    <p:extLst>
      <p:ext uri="{BB962C8B-B14F-4D97-AF65-F5344CB8AC3E}">
        <p14:creationId xmlns:p14="http://schemas.microsoft.com/office/powerpoint/2010/main" val="3851377508"/>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custDataLst>
              <p:tags r:id="rId1"/>
            </p:custDataLst>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57EED59-37A2-4281-B927-F4D49C2C2A0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Arial"/>
              </a:rPr>
              <a:pPr marL="0" marR="0" lvl="0" indent="0" algn="l" defTabSz="457200" rtl="0" eaLnBrk="1" fontAlgn="auto" latinLnBrk="0" hangingPunct="1">
                <a:lnSpc>
                  <a:spcPct val="100000"/>
                </a:lnSpc>
                <a:spcBef>
                  <a:spcPts val="0"/>
                </a:spcBef>
                <a:spcAft>
                  <a:spcPts val="0"/>
                </a:spcAft>
                <a:buClrTx/>
                <a:buSzTx/>
                <a:buFontTx/>
                <a:buNone/>
                <a:tabLst/>
                <a:defRPr/>
              </a:pPr>
              <a:t>2021/9/3</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
        <p:nvSpPr>
          <p:cNvPr id="3" name="Footer Placeholder 2"/>
          <p:cNvSpPr>
            <a:spLocks noGrp="1"/>
          </p:cNvSpPr>
          <p:nvPr>
            <p:ph type="ftr" sz="quarter" idx="11"/>
            <p:custDataLst>
              <p:tags r:id="rId2"/>
            </p:custDataLst>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
        <p:nvSpPr>
          <p:cNvPr id="4" name="Slide Number Placeholder 3"/>
          <p:cNvSpPr>
            <a:spLocks noGrp="1"/>
          </p:cNvSpPr>
          <p:nvPr>
            <p:ph type="sldNum" sz="quarter" idx="12"/>
            <p:custDataLst>
              <p:tags r:id="rId3"/>
            </p:custDataLst>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5CBFE7C-CDF5-4CE6-9B8A-DD5318620FDC}"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Arial"/>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Tree>
    <p:extLst>
      <p:ext uri="{BB962C8B-B14F-4D97-AF65-F5344CB8AC3E}">
        <p14:creationId xmlns:p14="http://schemas.microsoft.com/office/powerpoint/2010/main" val="809632037"/>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2021/9/3</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Content Placeholder 2"/>
          <p:cNvSpPr>
            <a:spLocks noGrp="1"/>
          </p:cNvSpPr>
          <p:nvPr>
            <p:ph idx="1"/>
            <p:custDataLst>
              <p:tags r:id="rId2"/>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Text Placeholder 3"/>
          <p:cNvSpPr>
            <a:spLocks noGrp="1"/>
          </p:cNvSpPr>
          <p:nvPr>
            <p:ph type="body" sz="half" idx="2"/>
            <p:custDataLst>
              <p:tags r:id="rId3"/>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custDataLst>
              <p:tags r:id="rId4"/>
            </p:custDataLst>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57EED59-37A2-4281-B927-F4D49C2C2A0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Arial"/>
              </a:rPr>
              <a:pPr marL="0" marR="0" lvl="0" indent="0" algn="l" defTabSz="457200" rtl="0" eaLnBrk="1" fontAlgn="auto" latinLnBrk="0" hangingPunct="1">
                <a:lnSpc>
                  <a:spcPct val="100000"/>
                </a:lnSpc>
                <a:spcBef>
                  <a:spcPts val="0"/>
                </a:spcBef>
                <a:spcAft>
                  <a:spcPts val="0"/>
                </a:spcAft>
                <a:buClrTx/>
                <a:buSzTx/>
                <a:buFontTx/>
                <a:buNone/>
                <a:tabLst/>
                <a:defRPr/>
              </a:pPr>
              <a:t>2021/9/3</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
        <p:nvSpPr>
          <p:cNvPr id="6" name="Footer Placeholder 5"/>
          <p:cNvSpPr>
            <a:spLocks noGrp="1"/>
          </p:cNvSpPr>
          <p:nvPr>
            <p:ph type="ftr" sz="quarter" idx="11"/>
            <p:custDataLst>
              <p:tags r:id="rId5"/>
            </p:custDataLst>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
        <p:nvSpPr>
          <p:cNvPr id="7" name="Slide Number Placeholder 6"/>
          <p:cNvSpPr>
            <a:spLocks noGrp="1"/>
          </p:cNvSpPr>
          <p:nvPr>
            <p:ph type="sldNum" sz="quarter" idx="12"/>
            <p:custDataLst>
              <p:tags r:id="rId6"/>
            </p:custDataLst>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5CBFE7C-CDF5-4CE6-9B8A-DD5318620FDC}"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Arial"/>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Tree>
    <p:extLst>
      <p:ext uri="{BB962C8B-B14F-4D97-AF65-F5344CB8AC3E}">
        <p14:creationId xmlns:p14="http://schemas.microsoft.com/office/powerpoint/2010/main" val="1181566794"/>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Picture Placeholder 2"/>
          <p:cNvSpPr>
            <a:spLocks noGrp="1" noChangeAspect="1"/>
          </p:cNvSpPr>
          <p:nvPr>
            <p:ph type="pic" idx="1"/>
            <p:custDataLst>
              <p:tags r:id="rId2"/>
            </p:custDataLst>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a:p>
        </p:txBody>
      </p:sp>
      <p:sp>
        <p:nvSpPr>
          <p:cNvPr id="4" name="Text Placeholder 3"/>
          <p:cNvSpPr>
            <a:spLocks noGrp="1"/>
          </p:cNvSpPr>
          <p:nvPr>
            <p:ph type="body" sz="half" idx="2"/>
            <p:custDataLst>
              <p:tags r:id="rId3"/>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custDataLst>
              <p:tags r:id="rId4"/>
            </p:custDataLst>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57EED59-37A2-4281-B927-F4D49C2C2A0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Arial"/>
              </a:rPr>
              <a:pPr marL="0" marR="0" lvl="0" indent="0" algn="l" defTabSz="457200" rtl="0" eaLnBrk="1" fontAlgn="auto" latinLnBrk="0" hangingPunct="1">
                <a:lnSpc>
                  <a:spcPct val="100000"/>
                </a:lnSpc>
                <a:spcBef>
                  <a:spcPts val="0"/>
                </a:spcBef>
                <a:spcAft>
                  <a:spcPts val="0"/>
                </a:spcAft>
                <a:buClrTx/>
                <a:buSzTx/>
                <a:buFontTx/>
                <a:buNone/>
                <a:tabLst/>
                <a:defRPr/>
              </a:pPr>
              <a:t>2021/9/3</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
        <p:nvSpPr>
          <p:cNvPr id="6" name="Footer Placeholder 5"/>
          <p:cNvSpPr>
            <a:spLocks noGrp="1"/>
          </p:cNvSpPr>
          <p:nvPr>
            <p:ph type="ftr" sz="quarter" idx="11"/>
            <p:custDataLst>
              <p:tags r:id="rId5"/>
            </p:custDataLst>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
        <p:nvSpPr>
          <p:cNvPr id="7" name="Slide Number Placeholder 6"/>
          <p:cNvSpPr>
            <a:spLocks noGrp="1"/>
          </p:cNvSpPr>
          <p:nvPr>
            <p:ph type="sldNum" sz="quarter" idx="12"/>
            <p:custDataLst>
              <p:tags r:id="rId6"/>
            </p:custDataLst>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5CBFE7C-CDF5-4CE6-9B8A-DD5318620FDC}"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Arial"/>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Tree>
    <p:extLst>
      <p:ext uri="{BB962C8B-B14F-4D97-AF65-F5344CB8AC3E}">
        <p14:creationId xmlns:p14="http://schemas.microsoft.com/office/powerpoint/2010/main" val="2823103806"/>
      </p:ext>
    </p:extLst>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zh-CN" altLang="en-US"/>
              <a:t>单击此处编辑母版标题样式</a:t>
            </a:r>
            <a:endParaRPr lang="en-US"/>
          </a:p>
        </p:txBody>
      </p:sp>
      <p:sp>
        <p:nvSpPr>
          <p:cNvPr id="3" name="Vertical Text Placeholder 2"/>
          <p:cNvSpPr>
            <a:spLocks noGrp="1"/>
          </p:cNvSpPr>
          <p:nvPr>
            <p:ph type="body" orient="vert" idx="1"/>
            <p:custDataLst>
              <p:tags r:id="rId2"/>
            </p:custDataLst>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10"/>
            <p:custDataLst>
              <p:tags r:id="rId3"/>
            </p:custDataLst>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57EED59-37A2-4281-B927-F4D49C2C2A0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Arial"/>
              </a:rPr>
              <a:pPr marL="0" marR="0" lvl="0" indent="0" algn="l" defTabSz="457200" rtl="0" eaLnBrk="1" fontAlgn="auto" latinLnBrk="0" hangingPunct="1">
                <a:lnSpc>
                  <a:spcPct val="100000"/>
                </a:lnSpc>
                <a:spcBef>
                  <a:spcPts val="0"/>
                </a:spcBef>
                <a:spcAft>
                  <a:spcPts val="0"/>
                </a:spcAft>
                <a:buClrTx/>
                <a:buSzTx/>
                <a:buFontTx/>
                <a:buNone/>
                <a:tabLst/>
                <a:defRPr/>
              </a:pPr>
              <a:t>2021/9/3</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
        <p:nvSpPr>
          <p:cNvPr id="5" name="Footer Placeholder 4"/>
          <p:cNvSpPr>
            <a:spLocks noGrp="1"/>
          </p:cNvSpPr>
          <p:nvPr>
            <p:ph type="ftr" sz="quarter" idx="11"/>
            <p:custDataLst>
              <p:tags r:id="rId4"/>
            </p:custDataLst>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
        <p:nvSpPr>
          <p:cNvPr id="6" name="Slide Number Placeholder 5"/>
          <p:cNvSpPr>
            <a:spLocks noGrp="1"/>
          </p:cNvSpPr>
          <p:nvPr>
            <p:ph type="sldNum" sz="quarter" idx="12"/>
            <p:custDataLst>
              <p:tags r:id="rId5"/>
            </p:custDataLst>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5CBFE7C-CDF5-4CE6-9B8A-DD5318620FDC}"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Arial"/>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Tree>
    <p:extLst>
      <p:ext uri="{BB962C8B-B14F-4D97-AF65-F5344CB8AC3E}">
        <p14:creationId xmlns:p14="http://schemas.microsoft.com/office/powerpoint/2010/main" val="983757302"/>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custDataLst>
              <p:tags r:id="rId1"/>
            </p:custDataLst>
          </p:nvPr>
        </p:nvSpPr>
        <p:spPr>
          <a:xfrm>
            <a:off x="8724900" y="365125"/>
            <a:ext cx="2628900" cy="5811838"/>
          </a:xfrm>
        </p:spPr>
        <p:txBody>
          <a:bodyPr vert="eaVert"/>
          <a:lstStyle/>
          <a:p>
            <a:r>
              <a:rPr lang="zh-CN" altLang="en-US"/>
              <a:t>单击此处编辑母版标题样式</a:t>
            </a:r>
            <a:endParaRPr lang="en-US"/>
          </a:p>
        </p:txBody>
      </p:sp>
      <p:sp>
        <p:nvSpPr>
          <p:cNvPr id="3" name="Vertical Text Placeholder 2"/>
          <p:cNvSpPr>
            <a:spLocks noGrp="1"/>
          </p:cNvSpPr>
          <p:nvPr>
            <p:ph type="body" orient="vert" idx="1"/>
            <p:custDataLst>
              <p:tags r:id="rId2"/>
            </p:custDataLst>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10"/>
            <p:custDataLst>
              <p:tags r:id="rId3"/>
            </p:custDataLst>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57EED59-37A2-4281-B927-F4D49C2C2A0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Arial"/>
              </a:rPr>
              <a:pPr marL="0" marR="0" lvl="0" indent="0" algn="l" defTabSz="457200" rtl="0" eaLnBrk="1" fontAlgn="auto" latinLnBrk="0" hangingPunct="1">
                <a:lnSpc>
                  <a:spcPct val="100000"/>
                </a:lnSpc>
                <a:spcBef>
                  <a:spcPts val="0"/>
                </a:spcBef>
                <a:spcAft>
                  <a:spcPts val="0"/>
                </a:spcAft>
                <a:buClrTx/>
                <a:buSzTx/>
                <a:buFontTx/>
                <a:buNone/>
                <a:tabLst/>
                <a:defRPr/>
              </a:pPr>
              <a:t>2021/9/3</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
        <p:nvSpPr>
          <p:cNvPr id="5" name="Footer Placeholder 4"/>
          <p:cNvSpPr>
            <a:spLocks noGrp="1"/>
          </p:cNvSpPr>
          <p:nvPr>
            <p:ph type="ftr" sz="quarter" idx="11"/>
            <p:custDataLst>
              <p:tags r:id="rId4"/>
            </p:custDataLst>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
        <p:nvSpPr>
          <p:cNvPr id="6" name="Slide Number Placeholder 5"/>
          <p:cNvSpPr>
            <a:spLocks noGrp="1"/>
          </p:cNvSpPr>
          <p:nvPr>
            <p:ph type="sldNum" sz="quarter" idx="12"/>
            <p:custDataLst>
              <p:tags r:id="rId5"/>
            </p:custDataLst>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5CBFE7C-CDF5-4CE6-9B8A-DD5318620FDC}"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Arial"/>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Tree>
    <p:extLst>
      <p:ext uri="{BB962C8B-B14F-4D97-AF65-F5344CB8AC3E}">
        <p14:creationId xmlns:p14="http://schemas.microsoft.com/office/powerpoint/2010/main" val="1943188924"/>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sp>
        <p:nvSpPr>
          <p:cNvPr id="7" name="矩形 6"/>
          <p:cNvSpPr/>
          <p:nvPr userDrawn="1">
            <p:custDataLst>
              <p:tags r:id="rId1"/>
            </p:custDataLst>
          </p:nvPr>
        </p:nvSpPr>
        <p:spPr>
          <a:xfrm>
            <a:off x="372795" y="583179"/>
            <a:ext cx="11449092" cy="5643154"/>
          </a:xfrm>
          <a:prstGeom prst="rect">
            <a:avLst/>
          </a:prstGeom>
          <a:solidFill>
            <a:schemeClr val="bg1"/>
          </a:solidFill>
          <a:ln>
            <a:noFill/>
          </a:ln>
          <a:effectLst>
            <a:outerShdw blurRad="482600" dist="228600" sx="101000" sy="101000" algn="ctr" rotWithShape="0">
              <a:srgbClr val="000000">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Arial"/>
            </a:endParaRPr>
          </a:p>
        </p:txBody>
      </p:sp>
    </p:spTree>
    <p:extLst>
      <p:ext uri="{BB962C8B-B14F-4D97-AF65-F5344CB8AC3E}">
        <p14:creationId xmlns:p14="http://schemas.microsoft.com/office/powerpoint/2010/main" val="30950651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2021/9/3</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2021/9/3</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2021/9/3</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2021/9/3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26" Type="http://schemas.openxmlformats.org/officeDocument/2006/relationships/tags" Target="../tags/tag69.xml"/><Relationship Id="rId3" Type="http://schemas.openxmlformats.org/officeDocument/2006/relationships/slideLayout" Target="../slideLayouts/slideLayout14.xml"/><Relationship Id="rId21" Type="http://schemas.openxmlformats.org/officeDocument/2006/relationships/tags" Target="../tags/tag6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tags" Target="../tags/tag6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theme" Target="../theme/theme2.xml"/><Relationship Id="rId29" Type="http://schemas.openxmlformats.org/officeDocument/2006/relationships/tags" Target="../tags/tag72.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tags" Target="../tags/tag67.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tags" Target="../tags/tag66.xml"/><Relationship Id="rId28" Type="http://schemas.openxmlformats.org/officeDocument/2006/relationships/tags" Target="../tags/tag71.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31" Type="http://schemas.openxmlformats.org/officeDocument/2006/relationships/tags" Target="../tags/tag7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tags" Target="../tags/tag65.xml"/><Relationship Id="rId27" Type="http://schemas.openxmlformats.org/officeDocument/2006/relationships/tags" Target="../tags/tag70.xml"/><Relationship Id="rId30" Type="http://schemas.openxmlformats.org/officeDocument/2006/relationships/tags" Target="../tags/tag7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theme" Target="../theme/theme3.xml"/><Relationship Id="rId18" Type="http://schemas.openxmlformats.org/officeDocument/2006/relationships/tags" Target="../tags/tag204.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17" Type="http://schemas.openxmlformats.org/officeDocument/2006/relationships/tags" Target="../tags/tag203.xml"/><Relationship Id="rId2" Type="http://schemas.openxmlformats.org/officeDocument/2006/relationships/slideLayout" Target="../slideLayouts/slideLayout32.xml"/><Relationship Id="rId16" Type="http://schemas.openxmlformats.org/officeDocument/2006/relationships/tags" Target="../tags/tag20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5" Type="http://schemas.openxmlformats.org/officeDocument/2006/relationships/tags" Target="../tags/tag201.xml"/><Relationship Id="rId10" Type="http://schemas.openxmlformats.org/officeDocument/2006/relationships/slideLayout" Target="../slideLayouts/slideLayout40.xml"/><Relationship Id="rId19" Type="http://schemas.openxmlformats.org/officeDocument/2006/relationships/image" Target="../media/image1.jpeg"/><Relationship Id="rId4" Type="http://schemas.openxmlformats.org/officeDocument/2006/relationships/slideLayout" Target="../slideLayouts/slideLayout34.xml"/><Relationship Id="rId9" Type="http://schemas.openxmlformats.org/officeDocument/2006/relationships/slideLayout" Target="../slideLayouts/slideLayout39.xml"/><Relationship Id="rId14" Type="http://schemas.openxmlformats.org/officeDocument/2006/relationships/tags" Target="../tags/tag20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0.xml"/><Relationship Id="rId13" Type="http://schemas.openxmlformats.org/officeDocument/2006/relationships/theme" Target="../theme/theme4.xml"/><Relationship Id="rId18" Type="http://schemas.openxmlformats.org/officeDocument/2006/relationships/tags" Target="../tags/tag268.xml"/><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slideLayout" Target="../slideLayouts/slideLayout54.xml"/><Relationship Id="rId17" Type="http://schemas.openxmlformats.org/officeDocument/2006/relationships/tags" Target="../tags/tag267.xml"/><Relationship Id="rId2" Type="http://schemas.openxmlformats.org/officeDocument/2006/relationships/slideLayout" Target="../slideLayouts/slideLayout44.xml"/><Relationship Id="rId16" Type="http://schemas.openxmlformats.org/officeDocument/2006/relationships/tags" Target="../tags/tag266.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5" Type="http://schemas.openxmlformats.org/officeDocument/2006/relationships/tags" Target="../tags/tag265.xml"/><Relationship Id="rId10" Type="http://schemas.openxmlformats.org/officeDocument/2006/relationships/slideLayout" Target="../slideLayouts/slideLayout52.xml"/><Relationship Id="rId19" Type="http://schemas.openxmlformats.org/officeDocument/2006/relationships/image" Target="../media/image1.jpeg"/><Relationship Id="rId4" Type="http://schemas.openxmlformats.org/officeDocument/2006/relationships/slideLayout" Target="../slideLayouts/slideLayout46.xml"/><Relationship Id="rId9" Type="http://schemas.openxmlformats.org/officeDocument/2006/relationships/slideLayout" Target="../slideLayouts/slideLayout51.xml"/><Relationship Id="rId14" Type="http://schemas.openxmlformats.org/officeDocument/2006/relationships/tags" Target="../tags/tag2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2021/9/3</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ustDataLst>
      <p:tags r:id="rId1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grpSp>
        <p:nvGrpSpPr>
          <p:cNvPr id="7" name="组合 6"/>
          <p:cNvGrpSpPr/>
          <p:nvPr>
            <p:custDataLst>
              <p:tags r:id="rId21"/>
            </p:custDataLst>
          </p:nvPr>
        </p:nvGrpSpPr>
        <p:grpSpPr>
          <a:xfrm>
            <a:off x="0" y="-1"/>
            <a:ext cx="12192000" cy="6858001"/>
            <a:chOff x="0" y="-1"/>
            <a:chExt cx="12192000" cy="6858001"/>
          </a:xfrm>
        </p:grpSpPr>
        <p:grpSp>
          <p:nvGrpSpPr>
            <p:cNvPr id="8" name="组合 7"/>
            <p:cNvGrpSpPr/>
            <p:nvPr/>
          </p:nvGrpSpPr>
          <p:grpSpPr>
            <a:xfrm flipV="1">
              <a:off x="0" y="-1"/>
              <a:ext cx="1249680" cy="663893"/>
              <a:chOff x="8564880" y="5384482"/>
              <a:chExt cx="2773680" cy="1473519"/>
            </a:xfrm>
          </p:grpSpPr>
          <p:sp>
            <p:nvSpPr>
              <p:cNvPr id="12" name="任意多边形 11"/>
              <p:cNvSpPr/>
              <p:nvPr>
                <p:custDataLst>
                  <p:tags r:id="rId30"/>
                </p:custDataLst>
              </p:nvPr>
            </p:nvSpPr>
            <p:spPr>
              <a:xfrm>
                <a:off x="8564880" y="5384482"/>
                <a:ext cx="2773680" cy="1473518"/>
              </a:xfrm>
              <a:custGeom>
                <a:avLst/>
                <a:gdLst>
                  <a:gd name="connsiteX0" fmla="*/ 2763520 w 5527040"/>
                  <a:gd name="connsiteY0" fmla="*/ 0 h 2936240"/>
                  <a:gd name="connsiteX1" fmla="*/ 5527040 w 5527040"/>
                  <a:gd name="connsiteY1" fmla="*/ 2936240 h 2936240"/>
                  <a:gd name="connsiteX2" fmla="*/ 4828988 w 5527040"/>
                  <a:gd name="connsiteY2" fmla="*/ 2936240 h 2936240"/>
                  <a:gd name="connsiteX3" fmla="*/ 2763520 w 5527040"/>
                  <a:gd name="connsiteY3" fmla="*/ 741680 h 2936240"/>
                  <a:gd name="connsiteX4" fmla="*/ 698052 w 5527040"/>
                  <a:gd name="connsiteY4" fmla="*/ 2936240 h 2936240"/>
                  <a:gd name="connsiteX5" fmla="*/ 0 w 5527040"/>
                  <a:gd name="connsiteY5" fmla="*/ 2936240 h 2936240"/>
                  <a:gd name="connsiteX6" fmla="*/ 2763520 w 5527040"/>
                  <a:gd name="connsiteY6" fmla="*/ 0 h 293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27040" h="2936240">
                    <a:moveTo>
                      <a:pt x="2763520" y="0"/>
                    </a:moveTo>
                    <a:lnTo>
                      <a:pt x="5527040" y="2936240"/>
                    </a:lnTo>
                    <a:lnTo>
                      <a:pt x="4828988" y="2936240"/>
                    </a:lnTo>
                    <a:lnTo>
                      <a:pt x="2763520" y="741680"/>
                    </a:lnTo>
                    <a:lnTo>
                      <a:pt x="698052" y="2936240"/>
                    </a:lnTo>
                    <a:lnTo>
                      <a:pt x="0" y="2936240"/>
                    </a:lnTo>
                    <a:lnTo>
                      <a:pt x="276352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 name="任意多边形 12"/>
              <p:cNvSpPr/>
              <p:nvPr>
                <p:custDataLst>
                  <p:tags r:id="rId31"/>
                </p:custDataLst>
              </p:nvPr>
            </p:nvSpPr>
            <p:spPr>
              <a:xfrm>
                <a:off x="8564880" y="5867137"/>
                <a:ext cx="1865155" cy="990864"/>
              </a:xfrm>
              <a:custGeom>
                <a:avLst/>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ah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chemeClr val="tx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9" name="组合 8"/>
            <p:cNvGrpSpPr/>
            <p:nvPr/>
          </p:nvGrpSpPr>
          <p:grpSpPr>
            <a:xfrm flipH="1" flipV="1">
              <a:off x="10908532" y="6248400"/>
              <a:ext cx="1283468" cy="609600"/>
              <a:chOff x="220532" y="0"/>
              <a:chExt cx="5657734" cy="2687216"/>
            </a:xfrm>
          </p:grpSpPr>
          <p:sp>
            <p:nvSpPr>
              <p:cNvPr id="10" name="任意多边形 9"/>
              <p:cNvSpPr/>
              <p:nvPr>
                <p:custDataLst>
                  <p:tags r:id="rId28"/>
                </p:custDataLst>
              </p:nvPr>
            </p:nvSpPr>
            <p:spPr>
              <a:xfrm flipV="1">
                <a:off x="220532" y="0"/>
                <a:ext cx="4130936" cy="2194560"/>
              </a:xfrm>
              <a:custGeom>
                <a:avLst/>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ah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 name="任意多边形 10"/>
              <p:cNvSpPr/>
              <p:nvPr>
                <p:custDataLst>
                  <p:tags r:id="rId29"/>
                </p:custDataLst>
              </p:nvPr>
            </p:nvSpPr>
            <p:spPr>
              <a:xfrm flipV="1">
                <a:off x="819976" y="0"/>
                <a:ext cx="5058290" cy="2687216"/>
              </a:xfrm>
              <a:custGeom>
                <a:avLst/>
                <a:gdLst>
                  <a:gd name="connsiteX0" fmla="*/ 0 w 4130936"/>
                  <a:gd name="connsiteY0" fmla="*/ 2194560 h 2194560"/>
                  <a:gd name="connsiteX1" fmla="*/ 225015 w 4130936"/>
                  <a:gd name="connsiteY1" fmla="*/ 2194560 h 2194560"/>
                  <a:gd name="connsiteX2" fmla="*/ 2065468 w 4130936"/>
                  <a:gd name="connsiteY2" fmla="*/ 239078 h 2194560"/>
                  <a:gd name="connsiteX3" fmla="*/ 3905922 w 4130936"/>
                  <a:gd name="connsiteY3" fmla="*/ 2194560 h 2194560"/>
                  <a:gd name="connsiteX4" fmla="*/ 4130936 w 4130936"/>
                  <a:gd name="connsiteY4" fmla="*/ 2194560 h 2194560"/>
                  <a:gd name="connsiteX5" fmla="*/ 2065468 w 4130936"/>
                  <a:gd name="connsiteY5" fmla="*/ 0 h 2194560"/>
                  <a:gd name="connsiteX6" fmla="*/ 0 w 4130936"/>
                  <a:gd name="connsiteY6" fmla="*/ 2194560 h 2194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0936" h="2194560">
                    <a:moveTo>
                      <a:pt x="0" y="2194560"/>
                    </a:moveTo>
                    <a:lnTo>
                      <a:pt x="225015" y="2194560"/>
                    </a:lnTo>
                    <a:lnTo>
                      <a:pt x="2065468" y="239078"/>
                    </a:lnTo>
                    <a:lnTo>
                      <a:pt x="3905922" y="2194560"/>
                    </a:lnTo>
                    <a:lnTo>
                      <a:pt x="4130936" y="2194560"/>
                    </a:lnTo>
                    <a:lnTo>
                      <a:pt x="2065468" y="0"/>
                    </a:lnTo>
                    <a:lnTo>
                      <a:pt x="0" y="2194560"/>
                    </a:lnTo>
                    <a:close/>
                  </a:path>
                </a:pathLst>
              </a:custGeom>
              <a:solidFill>
                <a:schemeClr val="tx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sp>
        <p:nvSpPr>
          <p:cNvPr id="2" name="标题占位符 1"/>
          <p:cNvSpPr>
            <a:spLocks noGrp="1"/>
          </p:cNvSpPr>
          <p:nvPr>
            <p:ph type="title"/>
            <p:custDataLst>
              <p:tags r:id="rId2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2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4"/>
            </p:custDataLst>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bg1">
                    <a:lumMod val="60000"/>
                    <a:lumOff val="40000"/>
                  </a:schemeClr>
                </a:solidFill>
              </a:defRPr>
            </a:lvl1pPr>
          </a:lstStyle>
          <a:p>
            <a:fld id="{2FC065D4-CBD7-445F-A06F-1CCB0E898049}" type="datetimeFigureOut">
              <a:rPr lang="zh-CN" altLang="en-US" smtClean="0"/>
              <a:t>2021/9/3</a:t>
            </a:fld>
            <a:endParaRPr lang="zh-CN" altLang="en-US"/>
          </a:p>
        </p:txBody>
      </p:sp>
      <p:sp>
        <p:nvSpPr>
          <p:cNvPr id="5" name="页脚占位符 4"/>
          <p:cNvSpPr>
            <a:spLocks noGrp="1"/>
          </p:cNvSpPr>
          <p:nvPr>
            <p:ph type="ftr" sz="quarter" idx="3"/>
            <p:custDataLst>
              <p:tags r:id="rId25"/>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60000"/>
                    <a:lumOff val="40000"/>
                  </a:schemeClr>
                </a:solidFill>
              </a:defRPr>
            </a:lvl1pPr>
          </a:lstStyle>
          <a:p>
            <a:endParaRPr lang="zh-CN" altLang="en-US"/>
          </a:p>
        </p:txBody>
      </p:sp>
      <p:sp>
        <p:nvSpPr>
          <p:cNvPr id="6" name="灯片编号占位符 5"/>
          <p:cNvSpPr>
            <a:spLocks noGrp="1"/>
          </p:cNvSpPr>
          <p:nvPr>
            <p:ph type="sldNum" sz="quarter" idx="4"/>
            <p:custDataLst>
              <p:tags r:id="rId26"/>
            </p:custDataLst>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bg1">
                    <a:lumMod val="60000"/>
                    <a:lumOff val="40000"/>
                  </a:schemeClr>
                </a:solidFill>
              </a:defRPr>
            </a:lvl1pPr>
          </a:lstStyle>
          <a:p>
            <a:fld id="{3E535D71-414D-4238-A4A5-26B94121C8B8}" type="slidenum">
              <a:rPr lang="zh-CN" altLang="en-US" smtClean="0"/>
              <a:t>‹#›</a:t>
            </a:fld>
            <a:endParaRPr lang="zh-CN" altLang="en-US"/>
          </a:p>
        </p:txBody>
      </p:sp>
      <p:sp>
        <p:nvSpPr>
          <p:cNvPr id="14" name="KSO_TEMPLATE" hidden="1"/>
          <p:cNvSpPr/>
          <p:nvPr>
            <p:custDataLst>
              <p:tags r:id="rId27"/>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731" r:id="rId19"/>
  </p:sldLayoutIdLst>
  <p:transition/>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alphaModFix amt="25000"/>
            <a:lum/>
          </a:blip>
          <a:stretch>
            <a:fillRect t="-16000" b="-16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custDataLst>
              <p:tags r:id="rId14"/>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a:p>
        </p:txBody>
      </p:sp>
      <p:sp>
        <p:nvSpPr>
          <p:cNvPr id="3" name="Text Placeholder 2"/>
          <p:cNvSpPr>
            <a:spLocks noGrp="1"/>
          </p:cNvSpPr>
          <p:nvPr>
            <p:ph type="body" idx="1"/>
            <p:custDataLst>
              <p:tags r:id="rId15"/>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2"/>
            <p:custDataLst>
              <p:tags r:id="rId16"/>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C57EED59-37A2-4281-B927-F4D49C2C2A0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Arial"/>
              </a:rPr>
              <a:pPr marL="0" marR="0" lvl="0" indent="0" algn="l" defTabSz="457200" rtl="0" eaLnBrk="1" fontAlgn="auto" latinLnBrk="0" hangingPunct="1">
                <a:lnSpc>
                  <a:spcPct val="100000"/>
                </a:lnSpc>
                <a:spcBef>
                  <a:spcPts val="0"/>
                </a:spcBef>
                <a:spcAft>
                  <a:spcPts val="0"/>
                </a:spcAft>
                <a:buClrTx/>
                <a:buSzTx/>
                <a:buFontTx/>
                <a:buNone/>
                <a:tabLst/>
                <a:defRPr/>
              </a:pPr>
              <a:t>2021/9/3</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
        <p:nvSpPr>
          <p:cNvPr id="5" name="Footer Placeholder 4"/>
          <p:cNvSpPr>
            <a:spLocks noGrp="1"/>
          </p:cNvSpPr>
          <p:nvPr>
            <p:ph type="ftr" sz="quarter" idx="3"/>
            <p:custDataLst>
              <p:tags r:id="rId17"/>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
        <p:nvSpPr>
          <p:cNvPr id="6" name="Slide Number Placeholder 5"/>
          <p:cNvSpPr>
            <a:spLocks noGrp="1"/>
          </p:cNvSpPr>
          <p:nvPr>
            <p:ph type="sldNum" sz="quarter" idx="4"/>
            <p:custDataLst>
              <p:tags r:id="rId18"/>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75CBFE7C-CDF5-4CE6-9B8A-DD5318620FDC}"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Arial"/>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Tree>
    <p:extLst>
      <p:ext uri="{BB962C8B-B14F-4D97-AF65-F5344CB8AC3E}">
        <p14:creationId xmlns:p14="http://schemas.microsoft.com/office/powerpoint/2010/main" val="2218161097"/>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alphaModFix amt="25000"/>
            <a:lum/>
          </a:blip>
          <a:stretch>
            <a:fillRect t="-16000" b="-16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custDataLst>
              <p:tags r:id="rId14"/>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a:p>
        </p:txBody>
      </p:sp>
      <p:sp>
        <p:nvSpPr>
          <p:cNvPr id="3" name="Text Placeholder 2"/>
          <p:cNvSpPr>
            <a:spLocks noGrp="1"/>
          </p:cNvSpPr>
          <p:nvPr>
            <p:ph type="body" idx="1"/>
            <p:custDataLst>
              <p:tags r:id="rId15"/>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2"/>
            <p:custDataLst>
              <p:tags r:id="rId16"/>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C57EED59-37A2-4281-B927-F4D49C2C2A0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Arial"/>
              </a:rPr>
              <a:pPr marL="0" marR="0" lvl="0" indent="0" algn="l" defTabSz="457200" rtl="0" eaLnBrk="1" fontAlgn="auto" latinLnBrk="0" hangingPunct="1">
                <a:lnSpc>
                  <a:spcPct val="100000"/>
                </a:lnSpc>
                <a:spcBef>
                  <a:spcPts val="0"/>
                </a:spcBef>
                <a:spcAft>
                  <a:spcPts val="0"/>
                </a:spcAft>
                <a:buClrTx/>
                <a:buSzTx/>
                <a:buFontTx/>
                <a:buNone/>
                <a:tabLst/>
                <a:defRPr/>
              </a:pPr>
              <a:t>2021/9/3</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
        <p:nvSpPr>
          <p:cNvPr id="5" name="Footer Placeholder 4"/>
          <p:cNvSpPr>
            <a:spLocks noGrp="1"/>
          </p:cNvSpPr>
          <p:nvPr>
            <p:ph type="ftr" sz="quarter" idx="3"/>
            <p:custDataLst>
              <p:tags r:id="rId17"/>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
        <p:nvSpPr>
          <p:cNvPr id="6" name="Slide Number Placeholder 5"/>
          <p:cNvSpPr>
            <a:spLocks noGrp="1"/>
          </p:cNvSpPr>
          <p:nvPr>
            <p:ph type="sldNum" sz="quarter" idx="4"/>
            <p:custDataLst>
              <p:tags r:id="rId18"/>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75CBFE7C-CDF5-4CE6-9B8A-DD5318620FDC}"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Arial"/>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Arial"/>
            </a:endParaRPr>
          </a:p>
        </p:txBody>
      </p:sp>
    </p:spTree>
    <p:extLst>
      <p:ext uri="{BB962C8B-B14F-4D97-AF65-F5344CB8AC3E}">
        <p14:creationId xmlns:p14="http://schemas.microsoft.com/office/powerpoint/2010/main" val="4254694190"/>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30.xml"/><Relationship Id="rId2" Type="http://schemas.openxmlformats.org/officeDocument/2006/relationships/tags" Target="../tags/tag329.xml"/><Relationship Id="rId1" Type="http://schemas.openxmlformats.org/officeDocument/2006/relationships/tags" Target="../tags/tag328.xml"/><Relationship Id="rId5" Type="http://schemas.openxmlformats.org/officeDocument/2006/relationships/image" Target="../media/image2.jpeg"/><Relationship Id="rId4"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13.xml"/><Relationship Id="rId1" Type="http://schemas.openxmlformats.org/officeDocument/2006/relationships/tags" Target="../tags/tag340.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34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34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343.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344.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13.xml"/><Relationship Id="rId1" Type="http://schemas.openxmlformats.org/officeDocument/2006/relationships/tags" Target="../tags/tag345.xml"/></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13.xml"/><Relationship Id="rId1" Type="http://schemas.openxmlformats.org/officeDocument/2006/relationships/tags" Target="../tags/tag346.xml"/></Relationships>
</file>

<file path=ppt/slides/_rels/slide17.xml.rels><?xml version="1.0" encoding="UTF-8" standalone="yes"?>
<Relationships xmlns="http://schemas.openxmlformats.org/package/2006/relationships"><Relationship Id="rId3" Type="http://schemas.openxmlformats.org/officeDocument/2006/relationships/tags" Target="../tags/tag349.xml"/><Relationship Id="rId2" Type="http://schemas.openxmlformats.org/officeDocument/2006/relationships/tags" Target="../tags/tag348.xml"/><Relationship Id="rId1" Type="http://schemas.openxmlformats.org/officeDocument/2006/relationships/tags" Target="../tags/tag347.xml"/><Relationship Id="rId4"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13.xml"/><Relationship Id="rId1" Type="http://schemas.openxmlformats.org/officeDocument/2006/relationships/tags" Target="../tags/tag350.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35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33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35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353.xml"/></Relationships>
</file>

<file path=ppt/slides/_rels/slide2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13.xml"/><Relationship Id="rId1" Type="http://schemas.openxmlformats.org/officeDocument/2006/relationships/tags" Target="../tags/tag354.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355.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357.xml"/><Relationship Id="rId1" Type="http://schemas.openxmlformats.org/officeDocument/2006/relationships/tags" Target="../tags/tag356.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359.xml"/><Relationship Id="rId1" Type="http://schemas.openxmlformats.org/officeDocument/2006/relationships/tags" Target="../tags/tag358.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360.xml"/></Relationships>
</file>

<file path=ppt/slides/_rels/slide27.xml.rels><?xml version="1.0" encoding="UTF-8" standalone="yes"?>
<Relationships xmlns="http://schemas.openxmlformats.org/package/2006/relationships"><Relationship Id="rId3" Type="http://schemas.openxmlformats.org/officeDocument/2006/relationships/tags" Target="../tags/tag363.xml"/><Relationship Id="rId7" Type="http://schemas.openxmlformats.org/officeDocument/2006/relationships/image" Target="../media/image12.png"/><Relationship Id="rId2" Type="http://schemas.openxmlformats.org/officeDocument/2006/relationships/tags" Target="../tags/tag362.xml"/><Relationship Id="rId1" Type="http://schemas.openxmlformats.org/officeDocument/2006/relationships/tags" Target="../tags/tag361.xml"/><Relationship Id="rId6" Type="http://schemas.openxmlformats.org/officeDocument/2006/relationships/slideLayout" Target="../slideLayouts/slideLayout18.xml"/><Relationship Id="rId5" Type="http://schemas.openxmlformats.org/officeDocument/2006/relationships/tags" Target="../tags/tag365.xml"/><Relationship Id="rId4" Type="http://schemas.openxmlformats.org/officeDocument/2006/relationships/tags" Target="../tags/tag364.xml"/></Relationships>
</file>

<file path=ppt/slides/_rels/slide28.xml.rels><?xml version="1.0" encoding="UTF-8" standalone="yes"?>
<Relationships xmlns="http://schemas.openxmlformats.org/package/2006/relationships"><Relationship Id="rId8" Type="http://schemas.openxmlformats.org/officeDocument/2006/relationships/tags" Target="../tags/tag373.xml"/><Relationship Id="rId13" Type="http://schemas.openxmlformats.org/officeDocument/2006/relationships/tags" Target="../tags/tag378.xml"/><Relationship Id="rId3" Type="http://schemas.openxmlformats.org/officeDocument/2006/relationships/tags" Target="../tags/tag368.xml"/><Relationship Id="rId7" Type="http://schemas.openxmlformats.org/officeDocument/2006/relationships/tags" Target="../tags/tag372.xml"/><Relationship Id="rId12" Type="http://schemas.openxmlformats.org/officeDocument/2006/relationships/tags" Target="../tags/tag377.xml"/><Relationship Id="rId17" Type="http://schemas.openxmlformats.org/officeDocument/2006/relationships/image" Target="../media/image13.png"/><Relationship Id="rId2" Type="http://schemas.openxmlformats.org/officeDocument/2006/relationships/tags" Target="../tags/tag367.xml"/><Relationship Id="rId16" Type="http://schemas.openxmlformats.org/officeDocument/2006/relationships/slideLayout" Target="../slideLayouts/slideLayout30.xml"/><Relationship Id="rId1" Type="http://schemas.openxmlformats.org/officeDocument/2006/relationships/tags" Target="../tags/tag366.xml"/><Relationship Id="rId6" Type="http://schemas.openxmlformats.org/officeDocument/2006/relationships/tags" Target="../tags/tag371.xml"/><Relationship Id="rId11" Type="http://schemas.openxmlformats.org/officeDocument/2006/relationships/tags" Target="../tags/tag376.xml"/><Relationship Id="rId5" Type="http://schemas.openxmlformats.org/officeDocument/2006/relationships/tags" Target="../tags/tag370.xml"/><Relationship Id="rId15" Type="http://schemas.openxmlformats.org/officeDocument/2006/relationships/tags" Target="../tags/tag380.xml"/><Relationship Id="rId10" Type="http://schemas.openxmlformats.org/officeDocument/2006/relationships/tags" Target="../tags/tag375.xml"/><Relationship Id="rId4" Type="http://schemas.openxmlformats.org/officeDocument/2006/relationships/tags" Target="../tags/tag369.xml"/><Relationship Id="rId9" Type="http://schemas.openxmlformats.org/officeDocument/2006/relationships/tags" Target="../tags/tag374.xml"/><Relationship Id="rId14" Type="http://schemas.openxmlformats.org/officeDocument/2006/relationships/tags" Target="../tags/tag379.xml"/></Relationships>
</file>

<file path=ppt/slides/_rels/slide2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13.xml"/><Relationship Id="rId1" Type="http://schemas.openxmlformats.org/officeDocument/2006/relationships/tags" Target="../tags/tag381.xml"/><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33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3.xml"/><Relationship Id="rId1" Type="http://schemas.openxmlformats.org/officeDocument/2006/relationships/tags" Target="../tags/tag333.xml"/></Relationships>
</file>

<file path=ppt/slides/_rels/slide5.xml.rels><?xml version="1.0" encoding="UTF-8" standalone="yes"?>
<Relationships xmlns="http://schemas.openxmlformats.org/package/2006/relationships"><Relationship Id="rId3" Type="http://schemas.openxmlformats.org/officeDocument/2006/relationships/tags" Target="../tags/tag334.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4.png"/><Relationship Id="rId4" Type="http://schemas.openxmlformats.org/officeDocument/2006/relationships/slideLayout" Target="../slideLayouts/slideLayout37.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9.xml"/><Relationship Id="rId2" Type="http://schemas.openxmlformats.org/officeDocument/2006/relationships/tags" Target="../tags/tag336.xml"/><Relationship Id="rId1" Type="http://schemas.openxmlformats.org/officeDocument/2006/relationships/tags" Target="../tags/tag335.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13.xml"/><Relationship Id="rId1" Type="http://schemas.openxmlformats.org/officeDocument/2006/relationships/tags" Target="../tags/tag33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338.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33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5"/>
          <a:stretch>
            <a:fillRect/>
          </a:stretch>
        </p:blipFill>
        <p:spPr>
          <a:xfrm>
            <a:off x="0" y="0"/>
            <a:ext cx="11546840" cy="7021195"/>
          </a:xfrm>
          <a:prstGeom prst="rect">
            <a:avLst/>
          </a:prstGeom>
          <a:noFill/>
          <a:ln w="9525">
            <a:noFill/>
          </a:ln>
        </p:spPr>
      </p:pic>
      <p:pic>
        <p:nvPicPr>
          <p:cNvPr id="103" name="图片 102"/>
          <p:cNvPicPr/>
          <p:nvPr/>
        </p:nvPicPr>
        <p:blipFill>
          <a:blip r:embed="rId5"/>
          <a:stretch>
            <a:fillRect/>
          </a:stretch>
        </p:blipFill>
        <p:spPr>
          <a:xfrm>
            <a:off x="2557780" y="0"/>
            <a:ext cx="11546840" cy="7021195"/>
          </a:xfrm>
          <a:prstGeom prst="rect">
            <a:avLst/>
          </a:prstGeom>
          <a:noFill/>
          <a:ln w="9525">
            <a:noFill/>
          </a:ln>
        </p:spPr>
      </p:pic>
      <p:sp>
        <p:nvSpPr>
          <p:cNvPr id="5" name="标题 4"/>
          <p:cNvSpPr>
            <a:spLocks noGrp="1"/>
          </p:cNvSpPr>
          <p:nvPr>
            <p:ph type="ctrTitle"/>
            <p:custDataLst>
              <p:tags r:id="rId2"/>
            </p:custDataLst>
          </p:nvPr>
        </p:nvSpPr>
        <p:spPr>
          <a:xfrm>
            <a:off x="-1128395" y="1601690"/>
            <a:ext cx="9144000" cy="1510869"/>
          </a:xfrm>
        </p:spPr>
        <p:txBody>
          <a:bodyPr>
            <a:scene3d>
              <a:camera prst="orthographicFront"/>
              <a:lightRig rig="threePt" dir="t"/>
            </a:scene3d>
          </a:bodyPr>
          <a:lstStyle/>
          <a:p>
            <a:r>
              <a:rPr lang="zh-CN" altLang="en-US">
                <a:solidFill>
                  <a:srgbClr val="FF0000"/>
                </a:solidFill>
                <a:effectLst>
                  <a:outerShdw blurRad="38100" dist="19050" dir="2700000" algn="tl" rotWithShape="0">
                    <a:schemeClr val="dk1">
                      <a:alpha val="40000"/>
                    </a:schemeClr>
                  </a:outerShdw>
                </a:effectLst>
              </a:rPr>
              <a:t>《</a:t>
            </a:r>
            <a:r>
              <a:rPr lang="en-US" altLang="zh-CN">
                <a:solidFill>
                  <a:srgbClr val="FF0000"/>
                </a:solidFill>
                <a:effectLst>
                  <a:outerShdw blurRad="38100" dist="19050" dir="2700000" algn="tl" rotWithShape="0">
                    <a:schemeClr val="dk1">
                      <a:alpha val="40000"/>
                    </a:schemeClr>
                  </a:outerShdw>
                </a:effectLst>
              </a:rPr>
              <a:t> </a:t>
            </a:r>
            <a:r>
              <a:rPr lang="zh-CN" altLang="en-US">
                <a:solidFill>
                  <a:srgbClr val="FF0000"/>
                </a:solidFill>
                <a:effectLst>
                  <a:outerShdw blurRad="38100" dist="19050" dir="2700000" algn="tl" rotWithShape="0">
                    <a:schemeClr val="dk1">
                      <a:alpha val="40000"/>
                    </a:schemeClr>
                  </a:outerShdw>
                </a:effectLst>
              </a:rPr>
              <a:t>红</a:t>
            </a:r>
            <a:r>
              <a:rPr lang="en-US" altLang="zh-CN">
                <a:solidFill>
                  <a:srgbClr val="FF0000"/>
                </a:solidFill>
                <a:effectLst>
                  <a:outerShdw blurRad="38100" dist="19050" dir="2700000" algn="tl" rotWithShape="0">
                    <a:schemeClr val="dk1">
                      <a:alpha val="40000"/>
                    </a:schemeClr>
                  </a:outerShdw>
                </a:effectLst>
              </a:rPr>
              <a:t> </a:t>
            </a:r>
            <a:r>
              <a:rPr lang="zh-CN" altLang="en-US">
                <a:solidFill>
                  <a:srgbClr val="FF0000"/>
                </a:solidFill>
                <a:effectLst>
                  <a:outerShdw blurRad="38100" dist="19050" dir="2700000" algn="tl" rotWithShape="0">
                    <a:schemeClr val="dk1">
                      <a:alpha val="40000"/>
                    </a:schemeClr>
                  </a:outerShdw>
                </a:effectLst>
              </a:rPr>
              <a:t>烛</a:t>
            </a:r>
            <a:r>
              <a:rPr lang="en-US" altLang="zh-CN">
                <a:solidFill>
                  <a:srgbClr val="FF0000"/>
                </a:solidFill>
                <a:effectLst>
                  <a:outerShdw blurRad="38100" dist="19050" dir="2700000" algn="tl" rotWithShape="0">
                    <a:schemeClr val="dk1">
                      <a:alpha val="40000"/>
                    </a:schemeClr>
                  </a:outerShdw>
                </a:effectLst>
              </a:rPr>
              <a:t> </a:t>
            </a:r>
            <a:r>
              <a:rPr lang="zh-CN" altLang="en-US">
                <a:solidFill>
                  <a:srgbClr val="FF0000"/>
                </a:solidFill>
                <a:effectLst>
                  <a:outerShdw blurRad="38100" dist="19050" dir="2700000" algn="tl" rotWithShape="0">
                    <a:schemeClr val="dk1">
                      <a:alpha val="40000"/>
                    </a:schemeClr>
                  </a:outerShdw>
                </a:effectLst>
              </a:rPr>
              <a:t>》</a:t>
            </a:r>
          </a:p>
        </p:txBody>
      </p:sp>
      <p:sp>
        <p:nvSpPr>
          <p:cNvPr id="6" name="副标题 5"/>
          <p:cNvSpPr>
            <a:spLocks noGrp="1"/>
          </p:cNvSpPr>
          <p:nvPr>
            <p:ph type="subTitle" idx="1"/>
            <p:custDataLst>
              <p:tags r:id="rId3"/>
            </p:custDataLst>
          </p:nvPr>
        </p:nvSpPr>
        <p:spPr>
          <a:xfrm>
            <a:off x="2348230" y="3274695"/>
            <a:ext cx="2190750" cy="887730"/>
          </a:xfrm>
        </p:spPr>
        <p:txBody>
          <a:bodyPr>
            <a:scene3d>
              <a:camera prst="orthographicFront"/>
              <a:lightRig rig="threePt" dir="t"/>
            </a:scene3d>
          </a:bodyPr>
          <a:lstStyle/>
          <a:p>
            <a:r>
              <a:rPr lang="zh-CN" altLang="en-US" sz="2800">
                <a:solidFill>
                  <a:srgbClr val="FF0000"/>
                </a:solidFill>
                <a:effectLst>
                  <a:outerShdw blurRad="38100" dist="19050" dir="2700000" algn="tl" rotWithShape="0">
                    <a:schemeClr val="dk1">
                      <a:alpha val="40000"/>
                    </a:schemeClr>
                  </a:outerShdw>
                </a:effectLst>
              </a:rPr>
              <a:t>闻一多</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blinds(horizontal)">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762635"/>
          </a:xfrm>
        </p:spPr>
        <p:txBody>
          <a:bodyPr>
            <a:normAutofit/>
          </a:bodyPr>
          <a:lstStyle/>
          <a:p>
            <a:r>
              <a:rPr lang="zh-CN" altLang="en-US" sz="3600" b="1">
                <a:latin typeface="华文中宋" panose="02010600040101010101" charset="-122"/>
                <a:ea typeface="华文中宋" panose="02010600040101010101" charset="-122"/>
                <a:sym typeface="+mn-ea"/>
              </a:rPr>
              <a:t>写作背景：</a:t>
            </a:r>
          </a:p>
        </p:txBody>
      </p:sp>
      <p:sp>
        <p:nvSpPr>
          <p:cNvPr id="3" name="内容占位符 2"/>
          <p:cNvSpPr>
            <a:spLocks noGrp="1"/>
          </p:cNvSpPr>
          <p:nvPr>
            <p:ph idx="1"/>
          </p:nvPr>
        </p:nvSpPr>
        <p:spPr>
          <a:xfrm>
            <a:off x="580505" y="2194070"/>
            <a:ext cx="10515600" cy="4829810"/>
          </a:xfrm>
        </p:spPr>
        <p:txBody>
          <a:bodyPr/>
          <a:lstStyle/>
          <a:p>
            <a:pPr marL="0" indent="0" fontAlgn="auto">
              <a:lnSpc>
                <a:spcPct val="150000"/>
              </a:lnSpc>
              <a:buNone/>
            </a:pPr>
            <a:r>
              <a:rPr lang="en-US" altLang="zh-CN" sz="3600" dirty="0">
                <a:latin typeface="华文中宋" panose="02010600040101010101" charset="-122"/>
                <a:ea typeface="华文中宋" panose="02010600040101010101" charset="-122"/>
              </a:rPr>
              <a:t>       </a:t>
            </a:r>
            <a:r>
              <a:rPr lang="zh-CN" altLang="en-US" dirty="0">
                <a:latin typeface="华文中宋" panose="02010600040101010101" charset="-122"/>
                <a:ea typeface="华文中宋" panose="02010600040101010101" charset="-122"/>
              </a:rPr>
              <a:t>1922年闻一多</a:t>
            </a:r>
            <a:r>
              <a:rPr lang="zh-CN" altLang="en-US" dirty="0">
                <a:solidFill>
                  <a:srgbClr val="0070C0"/>
                </a:solidFill>
                <a:latin typeface="华文中宋" panose="02010600040101010101" charset="-122"/>
                <a:ea typeface="华文中宋" panose="02010600040101010101" charset="-122"/>
              </a:rPr>
              <a:t>赴美国留学</a:t>
            </a:r>
            <a:r>
              <a:rPr lang="zh-CN" altLang="en-US" dirty="0">
                <a:latin typeface="华文中宋" panose="02010600040101010101" charset="-122"/>
                <a:ea typeface="华文中宋" panose="02010600040101010101" charset="-122"/>
              </a:rPr>
              <a:t>，他不堪忍受受到的歧视，写过许多</a:t>
            </a:r>
            <a:r>
              <a:rPr lang="zh-CN" altLang="en-US" dirty="0">
                <a:solidFill>
                  <a:schemeClr val="accent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rPr>
              <a:t>爱国诗篇</a:t>
            </a:r>
            <a:r>
              <a:rPr lang="zh-CN" altLang="en-US" dirty="0">
                <a:latin typeface="华文中宋" panose="02010600040101010101" charset="-122"/>
                <a:ea typeface="华文中宋" panose="02010600040101010101" charset="-122"/>
              </a:rPr>
              <a:t>。1926年从美国归来，但看到的是</a:t>
            </a:r>
            <a:r>
              <a:rPr lang="zh-CN" altLang="en-US" dirty="0">
                <a:solidFill>
                  <a:srgbClr val="0070C0"/>
                </a:solidFill>
                <a:latin typeface="华文中宋" panose="02010600040101010101" charset="-122"/>
                <a:ea typeface="华文中宋" panose="02010600040101010101" charset="-122"/>
              </a:rPr>
              <a:t>北洋军阀统治下</a:t>
            </a:r>
            <a:r>
              <a:rPr lang="zh-CN" altLang="en-US" dirty="0">
                <a:solidFill>
                  <a:schemeClr val="accent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rPr>
              <a:t>民不聊生、政治腐败、经济凋弊</a:t>
            </a:r>
            <a:r>
              <a:rPr lang="zh-CN" altLang="en-US" dirty="0">
                <a:latin typeface="华文中宋" panose="02010600040101010101" charset="-122"/>
                <a:ea typeface="华文中宋" panose="02010600040101010101" charset="-122"/>
              </a:rPr>
              <a:t>的黑暗现实，极为</a:t>
            </a:r>
            <a:r>
              <a:rPr lang="zh-CN" altLang="en-US" dirty="0">
                <a:solidFill>
                  <a:schemeClr val="accent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rPr>
              <a:t>失望</a:t>
            </a:r>
            <a:r>
              <a:rPr lang="zh-CN" altLang="en-US" dirty="0">
                <a:latin typeface="华文中宋" panose="02010600040101010101" charset="-122"/>
                <a:ea typeface="华文中宋" panose="02010600040101010101" charset="-122"/>
              </a:rPr>
              <a:t>。正是这种为现实所冷却了的爱和期望，成为了其诗的深层根基</a:t>
            </a:r>
            <a:r>
              <a:rPr lang="zh-CN" altLang="en-US" dirty="0" smtClean="0">
                <a:latin typeface="华文中宋" panose="02010600040101010101" charset="-122"/>
                <a:ea typeface="华文中宋" panose="02010600040101010101" charset="-122"/>
              </a:rPr>
              <a:t>。</a:t>
            </a:r>
            <a:endParaRPr lang="en-US" altLang="zh-CN" dirty="0" smtClean="0">
              <a:latin typeface="华文中宋" panose="02010600040101010101" charset="-122"/>
              <a:ea typeface="华文中宋" panose="02010600040101010101" charset="-122"/>
            </a:endParaRPr>
          </a:p>
          <a:p>
            <a:pPr marL="0" indent="0">
              <a:lnSpc>
                <a:spcPct val="150000"/>
              </a:lnSpc>
              <a:buNone/>
            </a:pPr>
            <a:r>
              <a:rPr lang="zh-CN" altLang="en-US" dirty="0" smtClean="0">
                <a:solidFill>
                  <a:schemeClr val="accent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rPr>
              <a:t>        这</a:t>
            </a:r>
            <a:r>
              <a:rPr lang="zh-CN" altLang="en-US" dirty="0">
                <a:solidFill>
                  <a:schemeClr val="accent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rPr>
              <a:t>首诗写于1923年</a:t>
            </a:r>
            <a:r>
              <a:rPr lang="zh-CN" altLang="en-US" dirty="0">
                <a:latin typeface="华文中宋" panose="02010600040101010101" charset="-122"/>
                <a:ea typeface="华文中宋" panose="02010600040101010101" charset="-122"/>
              </a:rPr>
              <a:t>。诗人准备出版自己的</a:t>
            </a:r>
            <a:r>
              <a:rPr lang="zh-CN" altLang="en-US" dirty="0">
                <a:solidFill>
                  <a:srgbClr val="0070C0"/>
                </a:solidFill>
                <a:latin typeface="华文中宋" panose="02010600040101010101" charset="-122"/>
                <a:ea typeface="华文中宋" panose="02010600040101010101" charset="-122"/>
              </a:rPr>
              <a:t>第一部诗集</a:t>
            </a:r>
            <a:r>
              <a:rPr lang="zh-CN" altLang="en-US" dirty="0">
                <a:latin typeface="华文中宋" panose="02010600040101010101" charset="-122"/>
                <a:ea typeface="华文中宋" panose="02010600040101010101" charset="-122"/>
              </a:rPr>
              <a:t>，在回顾自己数年来的理想探索历程和诗作成就时，就写下了这首名诗《红烛》，</a:t>
            </a:r>
            <a:r>
              <a:rPr lang="zh-CN" altLang="en-US" dirty="0">
                <a:solidFill>
                  <a:schemeClr val="accent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rPr>
              <a:t>将它作为同名诗集《红烛》的序诗</a:t>
            </a:r>
            <a:r>
              <a:rPr lang="zh-CN" altLang="en-US" dirty="0">
                <a:latin typeface="华文中宋" panose="02010600040101010101" charset="-122"/>
                <a:ea typeface="华文中宋" panose="02010600040101010101" charset="-122"/>
              </a:rPr>
              <a:t>。</a:t>
            </a:r>
          </a:p>
          <a:p>
            <a:pPr marL="0" indent="0" fontAlgn="auto">
              <a:lnSpc>
                <a:spcPct val="150000"/>
              </a:lnSpc>
              <a:buNone/>
            </a:pPr>
            <a:endParaRPr lang="zh-CN" altLang="en-US" dirty="0">
              <a:latin typeface="华文中宋" panose="02010600040101010101" charset="-122"/>
              <a:ea typeface="华文中宋" panose="02010600040101010101" charset="-122"/>
            </a:endParaRPr>
          </a:p>
        </p:txBody>
      </p:sp>
      <p:pic>
        <p:nvPicPr>
          <p:cNvPr id="4" name="图片 3"/>
          <p:cNvPicPr/>
          <p:nvPr/>
        </p:nvPicPr>
        <p:blipFill>
          <a:blip r:embed="rId3"/>
          <a:stretch>
            <a:fillRect/>
          </a:stretch>
        </p:blipFill>
        <p:spPr>
          <a:xfrm>
            <a:off x="8811491" y="207558"/>
            <a:ext cx="3117273" cy="2203133"/>
          </a:xfrm>
          <a:prstGeom prst="rect">
            <a:avLst/>
          </a:prstGeom>
          <a:noFill/>
          <a:ln w="9525">
            <a:noFill/>
          </a:ln>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762635"/>
          </a:xfrm>
        </p:spPr>
        <p:txBody>
          <a:bodyPr/>
          <a:lstStyle/>
          <a:p>
            <a:pPr algn="ctr"/>
            <a:r>
              <a:rPr lang="zh-CN" altLang="en-US" sz="3200">
                <a:latin typeface="华文中宋" panose="02010600040101010101" charset="-122"/>
                <a:ea typeface="华文中宋" panose="02010600040101010101" charset="-122"/>
              </a:rPr>
              <a:t>《红烛》</a:t>
            </a:r>
          </a:p>
        </p:txBody>
      </p:sp>
      <p:sp>
        <p:nvSpPr>
          <p:cNvPr id="3" name="内容占位符 2"/>
          <p:cNvSpPr>
            <a:spLocks noGrp="1"/>
          </p:cNvSpPr>
          <p:nvPr>
            <p:ph idx="1"/>
          </p:nvPr>
        </p:nvSpPr>
        <p:spPr>
          <a:xfrm>
            <a:off x="331470" y="1617345"/>
            <a:ext cx="3067050" cy="4400550"/>
          </a:xfrm>
          <a:ln>
            <a:solidFill>
              <a:schemeClr val="accent1"/>
            </a:solidFill>
          </a:ln>
        </p:spPr>
        <p:txBody>
          <a:bodyPr>
            <a:normAutofit/>
          </a:bodyPr>
          <a:lstStyle/>
          <a:p>
            <a:pPr marL="0" indent="0" algn="ctr" fontAlgn="auto">
              <a:lnSpc>
                <a:spcPct val="100000"/>
              </a:lnSpc>
              <a:spcBef>
                <a:spcPct val="0"/>
              </a:spcBef>
              <a:buNone/>
            </a:pPr>
            <a:r>
              <a:rPr lang="zh-CN" altLang="en-US" sz="2000">
                <a:latin typeface="华文中宋" panose="02010600040101010101" charset="-122"/>
                <a:ea typeface="华文中宋" panose="02010600040101010101" charset="-122"/>
                <a:cs typeface="华文中宋" panose="02010600040101010101" charset="-122"/>
              </a:rPr>
              <a:t>蜡炬成灰泪始干——李商隐</a:t>
            </a:r>
          </a:p>
          <a:p>
            <a:pPr marL="0" indent="0" algn="ctr" fontAlgn="auto">
              <a:lnSpc>
                <a:spcPct val="100000"/>
              </a:lnSpc>
              <a:spcBef>
                <a:spcPct val="0"/>
              </a:spcBef>
              <a:buNone/>
            </a:pPr>
            <a:r>
              <a:rPr lang="zh-CN" altLang="en-US" sz="2000">
                <a:latin typeface="华文中宋" panose="02010600040101010101" charset="-122"/>
                <a:ea typeface="华文中宋" panose="02010600040101010101" charset="-122"/>
                <a:cs typeface="华文中宋" panose="02010600040101010101" charset="-122"/>
              </a:rPr>
              <a:t>红烛啊！</a:t>
            </a:r>
          </a:p>
          <a:p>
            <a:pPr marL="0" indent="0" algn="ctr" fontAlgn="auto">
              <a:lnSpc>
                <a:spcPct val="100000"/>
              </a:lnSpc>
              <a:spcBef>
                <a:spcPct val="0"/>
              </a:spcBef>
              <a:buNone/>
            </a:pPr>
            <a:r>
              <a:rPr lang="zh-CN" altLang="en-US" sz="2000">
                <a:latin typeface="华文中宋" panose="02010600040101010101" charset="-122"/>
                <a:ea typeface="华文中宋" panose="02010600040101010101" charset="-122"/>
                <a:cs typeface="华文中宋" panose="02010600040101010101" charset="-122"/>
              </a:rPr>
              <a:t>这样红的烛！</a:t>
            </a:r>
          </a:p>
          <a:p>
            <a:pPr marL="0" indent="0" algn="ctr" fontAlgn="auto">
              <a:lnSpc>
                <a:spcPct val="100000"/>
              </a:lnSpc>
              <a:spcBef>
                <a:spcPct val="0"/>
              </a:spcBef>
              <a:buNone/>
            </a:pPr>
            <a:r>
              <a:rPr lang="zh-CN" altLang="en-US" sz="2000">
                <a:latin typeface="华文中宋" panose="02010600040101010101" charset="-122"/>
                <a:ea typeface="华文中宋" panose="02010600040101010101" charset="-122"/>
                <a:cs typeface="华文中宋" panose="02010600040101010101" charset="-122"/>
              </a:rPr>
              <a:t>诗人啊！</a:t>
            </a:r>
          </a:p>
          <a:p>
            <a:pPr marL="0" indent="0" algn="ctr" fontAlgn="auto">
              <a:lnSpc>
                <a:spcPct val="100000"/>
              </a:lnSpc>
              <a:spcBef>
                <a:spcPct val="0"/>
              </a:spcBef>
              <a:buNone/>
            </a:pPr>
            <a:r>
              <a:rPr lang="zh-CN" altLang="en-US" sz="2000">
                <a:latin typeface="华文中宋" panose="02010600040101010101" charset="-122"/>
                <a:ea typeface="华文中宋" panose="02010600040101010101" charset="-122"/>
                <a:cs typeface="华文中宋" panose="02010600040101010101" charset="-122"/>
              </a:rPr>
              <a:t>吐出你的心来比比，</a:t>
            </a:r>
          </a:p>
          <a:p>
            <a:pPr marL="0" indent="0" algn="ctr" fontAlgn="auto">
              <a:lnSpc>
                <a:spcPct val="100000"/>
              </a:lnSpc>
              <a:spcBef>
                <a:spcPct val="0"/>
              </a:spcBef>
              <a:buNone/>
            </a:pPr>
            <a:r>
              <a:rPr lang="zh-CN" altLang="en-US" sz="2000">
                <a:latin typeface="华文中宋" panose="02010600040101010101" charset="-122"/>
                <a:ea typeface="华文中宋" panose="02010600040101010101" charset="-122"/>
                <a:cs typeface="华文中宋" panose="02010600040101010101" charset="-122"/>
              </a:rPr>
              <a:t>可是一般颜色？</a:t>
            </a:r>
          </a:p>
          <a:p>
            <a:pPr marL="0" indent="0" algn="ctr" fontAlgn="auto">
              <a:lnSpc>
                <a:spcPct val="100000"/>
              </a:lnSpc>
              <a:spcBef>
                <a:spcPct val="0"/>
              </a:spcBef>
              <a:buNone/>
            </a:pPr>
            <a:r>
              <a:rPr lang="zh-CN" altLang="en-US" sz="2000">
                <a:latin typeface="华文中宋" panose="02010600040101010101" charset="-122"/>
                <a:ea typeface="华文中宋" panose="02010600040101010101" charset="-122"/>
                <a:cs typeface="华文中宋" panose="02010600040101010101" charset="-122"/>
              </a:rPr>
              <a:t>红烛啊！</a:t>
            </a:r>
          </a:p>
          <a:p>
            <a:pPr marL="0" indent="0" algn="ctr" fontAlgn="auto">
              <a:lnSpc>
                <a:spcPct val="100000"/>
              </a:lnSpc>
              <a:spcBef>
                <a:spcPct val="0"/>
              </a:spcBef>
              <a:buNone/>
            </a:pPr>
            <a:r>
              <a:rPr lang="zh-CN" altLang="en-US" sz="2000">
                <a:latin typeface="华文中宋" panose="02010600040101010101" charset="-122"/>
                <a:ea typeface="华文中宋" panose="02010600040101010101" charset="-122"/>
                <a:cs typeface="华文中宋" panose="02010600040101010101" charset="-122"/>
              </a:rPr>
              <a:t>是谁制的蜡——给你躯体？</a:t>
            </a:r>
          </a:p>
          <a:p>
            <a:pPr marL="0" indent="0" algn="ctr" fontAlgn="auto">
              <a:lnSpc>
                <a:spcPct val="100000"/>
              </a:lnSpc>
              <a:spcBef>
                <a:spcPct val="0"/>
              </a:spcBef>
              <a:buNone/>
            </a:pPr>
            <a:r>
              <a:rPr lang="zh-CN" altLang="en-US" sz="2000">
                <a:latin typeface="华文中宋" panose="02010600040101010101" charset="-122"/>
                <a:ea typeface="华文中宋" panose="02010600040101010101" charset="-122"/>
                <a:cs typeface="华文中宋" panose="02010600040101010101" charset="-122"/>
              </a:rPr>
              <a:t>是谁点的火——点着灵魂？</a:t>
            </a:r>
          </a:p>
          <a:p>
            <a:pPr marL="0" indent="0" algn="ctr" fontAlgn="auto">
              <a:lnSpc>
                <a:spcPct val="100000"/>
              </a:lnSpc>
              <a:spcBef>
                <a:spcPct val="0"/>
              </a:spcBef>
              <a:buNone/>
            </a:pPr>
            <a:r>
              <a:rPr lang="zh-CN" altLang="en-US" sz="2000">
                <a:latin typeface="华文中宋" panose="02010600040101010101" charset="-122"/>
                <a:ea typeface="华文中宋" panose="02010600040101010101" charset="-122"/>
                <a:cs typeface="华文中宋" panose="02010600040101010101" charset="-122"/>
              </a:rPr>
              <a:t>为何更须烧蜡成灰，</a:t>
            </a:r>
          </a:p>
          <a:p>
            <a:pPr marL="0" indent="0" algn="ctr" fontAlgn="auto">
              <a:lnSpc>
                <a:spcPct val="100000"/>
              </a:lnSpc>
              <a:spcBef>
                <a:spcPct val="0"/>
              </a:spcBef>
              <a:buNone/>
            </a:pPr>
            <a:r>
              <a:rPr lang="zh-CN" altLang="en-US" sz="2000">
                <a:latin typeface="华文中宋" panose="02010600040101010101" charset="-122"/>
                <a:ea typeface="华文中宋" panose="02010600040101010101" charset="-122"/>
                <a:cs typeface="华文中宋" panose="02010600040101010101" charset="-122"/>
              </a:rPr>
              <a:t>然后才放光出？</a:t>
            </a:r>
          </a:p>
          <a:p>
            <a:pPr marL="0" indent="0" algn="ctr" fontAlgn="auto">
              <a:lnSpc>
                <a:spcPct val="100000"/>
              </a:lnSpc>
              <a:spcBef>
                <a:spcPct val="0"/>
              </a:spcBef>
              <a:buNone/>
            </a:pPr>
            <a:r>
              <a:rPr lang="zh-CN" altLang="en-US" sz="2000">
                <a:latin typeface="华文中宋" panose="02010600040101010101" charset="-122"/>
                <a:ea typeface="华文中宋" panose="02010600040101010101" charset="-122"/>
                <a:cs typeface="华文中宋" panose="02010600040101010101" charset="-122"/>
              </a:rPr>
              <a:t>一误再误；</a:t>
            </a:r>
          </a:p>
          <a:p>
            <a:pPr marL="0" indent="0" algn="ctr" fontAlgn="auto">
              <a:lnSpc>
                <a:spcPct val="100000"/>
              </a:lnSpc>
              <a:spcBef>
                <a:spcPct val="0"/>
              </a:spcBef>
              <a:buNone/>
            </a:pPr>
            <a:r>
              <a:rPr lang="zh-CN" altLang="en-US" sz="2000">
                <a:latin typeface="华文中宋" panose="02010600040101010101" charset="-122"/>
                <a:ea typeface="华文中宋" panose="02010600040101010101" charset="-122"/>
                <a:cs typeface="华文中宋" panose="02010600040101010101" charset="-122"/>
              </a:rPr>
              <a:t>矛盾！冲突！</a:t>
            </a:r>
          </a:p>
        </p:txBody>
      </p:sp>
      <p:sp>
        <p:nvSpPr>
          <p:cNvPr id="4" name="文本框 3"/>
          <p:cNvSpPr txBox="1"/>
          <p:nvPr/>
        </p:nvSpPr>
        <p:spPr>
          <a:xfrm>
            <a:off x="6582410" y="1617345"/>
            <a:ext cx="2581910" cy="4399915"/>
          </a:xfrm>
          <a:prstGeom prst="rect">
            <a:avLst/>
          </a:prstGeom>
          <a:noFill/>
          <a:ln>
            <a:solidFill>
              <a:schemeClr val="accent1"/>
            </a:solidFill>
          </a:ln>
        </p:spPr>
        <p:txBody>
          <a:bodyPr wrap="square" rtlCol="0" anchor="t">
            <a:spAutoFit/>
          </a:bodyPr>
          <a:lstStyle/>
          <a:p>
            <a:pPr marL="0" indent="0" algn="ctr">
              <a:buNone/>
            </a:pPr>
            <a:r>
              <a:rPr lang="zh-CN" altLang="en-US" sz="2000">
                <a:latin typeface="华文中宋" panose="02010600040101010101" charset="-122"/>
                <a:ea typeface="华文中宋" panose="02010600040101010101" charset="-122"/>
                <a:sym typeface="+mn-ea"/>
              </a:rPr>
              <a:t>红烛啊！</a:t>
            </a:r>
            <a:endParaRPr lang="zh-CN" altLang="en-US" sz="2000">
              <a:latin typeface="华文中宋" panose="02010600040101010101" charset="-122"/>
              <a:ea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sym typeface="+mn-ea"/>
              </a:rPr>
              <a:t>你心火发光之期，</a:t>
            </a:r>
            <a:endParaRPr lang="zh-CN" altLang="en-US" sz="2000">
              <a:latin typeface="华文中宋" panose="02010600040101010101" charset="-122"/>
              <a:ea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sym typeface="+mn-ea"/>
              </a:rPr>
              <a:t>正是泪流开始之日。</a:t>
            </a:r>
            <a:endParaRPr lang="zh-CN" altLang="en-US" sz="2000">
              <a:latin typeface="华文中宋" panose="02010600040101010101" charset="-122"/>
              <a:ea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sym typeface="+mn-ea"/>
              </a:rPr>
              <a:t>红烛啊！</a:t>
            </a:r>
            <a:endParaRPr lang="zh-CN" altLang="en-US" sz="2000">
              <a:latin typeface="华文中宋" panose="02010600040101010101" charset="-122"/>
              <a:ea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sym typeface="+mn-ea"/>
              </a:rPr>
              <a:t>匠人造了你，</a:t>
            </a:r>
            <a:endParaRPr lang="zh-CN" altLang="en-US" sz="2000">
              <a:latin typeface="华文中宋" panose="02010600040101010101" charset="-122"/>
              <a:ea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sym typeface="+mn-ea"/>
              </a:rPr>
              <a:t>原是为烧的，</a:t>
            </a:r>
            <a:endParaRPr lang="zh-CN" altLang="en-US" sz="2000">
              <a:latin typeface="华文中宋" panose="02010600040101010101" charset="-122"/>
              <a:ea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sym typeface="+mn-ea"/>
              </a:rPr>
              <a:t>原是为烧的。</a:t>
            </a:r>
            <a:endParaRPr lang="zh-CN" altLang="en-US" sz="2000">
              <a:latin typeface="华文中宋" panose="02010600040101010101" charset="-122"/>
              <a:ea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sym typeface="+mn-ea"/>
              </a:rPr>
              <a:t>既已烧着，</a:t>
            </a:r>
            <a:endParaRPr lang="zh-CN" altLang="en-US" sz="2000">
              <a:latin typeface="华文中宋" panose="02010600040101010101" charset="-122"/>
              <a:ea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sym typeface="+mn-ea"/>
              </a:rPr>
              <a:t>又何苦伤心流泪？</a:t>
            </a:r>
            <a:endParaRPr lang="zh-CN" altLang="en-US" sz="2000">
              <a:latin typeface="华文中宋" panose="02010600040101010101" charset="-122"/>
              <a:ea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sym typeface="+mn-ea"/>
              </a:rPr>
              <a:t>哦！我知道了！</a:t>
            </a:r>
            <a:endParaRPr lang="zh-CN" altLang="en-US" sz="2000">
              <a:latin typeface="华文中宋" panose="02010600040101010101" charset="-122"/>
              <a:ea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sym typeface="+mn-ea"/>
              </a:rPr>
              <a:t>是残风来侵你的光芒，</a:t>
            </a:r>
            <a:endParaRPr lang="zh-CN" altLang="en-US" sz="2000">
              <a:latin typeface="华文中宋" panose="02010600040101010101" charset="-122"/>
              <a:ea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sym typeface="+mn-ea"/>
              </a:rPr>
              <a:t>你烧得不稳时，</a:t>
            </a:r>
            <a:endParaRPr lang="zh-CN" altLang="en-US" sz="2000">
              <a:latin typeface="华文中宋" panose="02010600040101010101" charset="-122"/>
              <a:ea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sym typeface="+mn-ea"/>
              </a:rPr>
              <a:t>才着急得流泪！</a:t>
            </a:r>
            <a:endParaRPr lang="zh-CN" altLang="en-US" sz="2000">
              <a:latin typeface="华文中宋" panose="02010600040101010101" charset="-122"/>
              <a:ea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sym typeface="+mn-ea"/>
              </a:rPr>
              <a:t>　　</a:t>
            </a:r>
            <a:endParaRPr lang="zh-CN" altLang="en-US" sz="2000"/>
          </a:p>
        </p:txBody>
      </p:sp>
      <p:sp>
        <p:nvSpPr>
          <p:cNvPr id="5" name="文本框 4"/>
          <p:cNvSpPr txBox="1"/>
          <p:nvPr/>
        </p:nvSpPr>
        <p:spPr>
          <a:xfrm>
            <a:off x="3675380" y="1617345"/>
            <a:ext cx="2540000" cy="4399915"/>
          </a:xfrm>
          <a:prstGeom prst="rect">
            <a:avLst/>
          </a:prstGeom>
          <a:noFill/>
          <a:ln>
            <a:solidFill>
              <a:schemeClr val="accent1"/>
            </a:solidFill>
          </a:ln>
        </p:spPr>
        <p:txBody>
          <a:bodyPr wrap="square" rtlCol="0" anchor="t">
            <a:spAutoFit/>
          </a:bodyPr>
          <a:lstStyle/>
          <a:p>
            <a:pPr marL="0" indent="0" algn="ctr">
              <a:buNone/>
            </a:pPr>
            <a:r>
              <a:rPr lang="zh-CN" altLang="en-US" sz="2000">
                <a:latin typeface="华文中宋" panose="02010600040101010101" charset="-122"/>
                <a:ea typeface="华文中宋" panose="02010600040101010101" charset="-122"/>
                <a:cs typeface="华文中宋" panose="02010600040101010101" charset="-122"/>
                <a:sym typeface="+mn-ea"/>
              </a:rPr>
              <a:t>红烛啊！</a:t>
            </a:r>
            <a:endParaRPr lang="zh-CN" altLang="en-US" sz="2000">
              <a:latin typeface="华文中宋" panose="02010600040101010101" charset="-122"/>
              <a:ea typeface="华文中宋" panose="02010600040101010101" charset="-122"/>
              <a:cs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cs typeface="华文中宋" panose="02010600040101010101" charset="-122"/>
                <a:sym typeface="+mn-ea"/>
              </a:rPr>
              <a:t>不误，不误！</a:t>
            </a:r>
            <a:endParaRPr lang="zh-CN" altLang="en-US" sz="2000">
              <a:latin typeface="华文中宋" panose="02010600040101010101" charset="-122"/>
              <a:ea typeface="华文中宋" panose="02010600040101010101" charset="-122"/>
              <a:cs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cs typeface="华文中宋" panose="02010600040101010101" charset="-122"/>
                <a:sym typeface="+mn-ea"/>
              </a:rPr>
              <a:t>原是要“烧”出你的光来——</a:t>
            </a:r>
            <a:endParaRPr lang="zh-CN" altLang="en-US" sz="2000">
              <a:latin typeface="华文中宋" panose="02010600040101010101" charset="-122"/>
              <a:ea typeface="华文中宋" panose="02010600040101010101" charset="-122"/>
              <a:cs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cs typeface="华文中宋" panose="02010600040101010101" charset="-122"/>
                <a:sym typeface="+mn-ea"/>
              </a:rPr>
              <a:t>这正是自然的方法</a:t>
            </a:r>
            <a:endParaRPr lang="zh-CN" altLang="en-US" sz="2000">
              <a:latin typeface="华文中宋" panose="02010600040101010101" charset="-122"/>
              <a:ea typeface="华文中宋" panose="02010600040101010101" charset="-122"/>
              <a:cs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cs typeface="华文中宋" panose="02010600040101010101" charset="-122"/>
                <a:sym typeface="+mn-ea"/>
              </a:rPr>
              <a:t>红烛啊！</a:t>
            </a:r>
            <a:endParaRPr lang="zh-CN" altLang="en-US" sz="2000">
              <a:latin typeface="华文中宋" panose="02010600040101010101" charset="-122"/>
              <a:ea typeface="华文中宋" panose="02010600040101010101" charset="-122"/>
              <a:cs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cs typeface="华文中宋" panose="02010600040101010101" charset="-122"/>
                <a:sym typeface="+mn-ea"/>
              </a:rPr>
              <a:t>既制了，便烧着！</a:t>
            </a:r>
            <a:endParaRPr lang="zh-CN" altLang="en-US" sz="2000">
              <a:latin typeface="华文中宋" panose="02010600040101010101" charset="-122"/>
              <a:ea typeface="华文中宋" panose="02010600040101010101" charset="-122"/>
              <a:cs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cs typeface="华文中宋" panose="02010600040101010101" charset="-122"/>
                <a:sym typeface="+mn-ea"/>
              </a:rPr>
              <a:t>烧罢！烧罢！</a:t>
            </a:r>
            <a:endParaRPr lang="zh-CN" altLang="en-US" sz="2000">
              <a:latin typeface="华文中宋" panose="02010600040101010101" charset="-122"/>
              <a:ea typeface="华文中宋" panose="02010600040101010101" charset="-122"/>
              <a:cs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cs typeface="华文中宋" panose="02010600040101010101" charset="-122"/>
                <a:sym typeface="+mn-ea"/>
              </a:rPr>
              <a:t>烧破世人的梦，</a:t>
            </a:r>
            <a:endParaRPr lang="zh-CN" altLang="en-US" sz="2000">
              <a:latin typeface="华文中宋" panose="02010600040101010101" charset="-122"/>
              <a:ea typeface="华文中宋" panose="02010600040101010101" charset="-122"/>
              <a:cs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cs typeface="华文中宋" panose="02010600040101010101" charset="-122"/>
                <a:sym typeface="+mn-ea"/>
              </a:rPr>
              <a:t>烧沸世人的梦，</a:t>
            </a:r>
            <a:endParaRPr lang="zh-CN" altLang="en-US" sz="2000">
              <a:latin typeface="华文中宋" panose="02010600040101010101" charset="-122"/>
              <a:ea typeface="华文中宋" panose="02010600040101010101" charset="-122"/>
              <a:cs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cs typeface="华文中宋" panose="02010600040101010101" charset="-122"/>
                <a:sym typeface="+mn-ea"/>
              </a:rPr>
              <a:t>烧沸世人的血——</a:t>
            </a:r>
            <a:endParaRPr lang="zh-CN" altLang="en-US" sz="2000">
              <a:latin typeface="华文中宋" panose="02010600040101010101" charset="-122"/>
              <a:ea typeface="华文中宋" panose="02010600040101010101" charset="-122"/>
              <a:cs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cs typeface="华文中宋" panose="02010600040101010101" charset="-122"/>
                <a:sym typeface="+mn-ea"/>
              </a:rPr>
              <a:t>也救出他们的灵魂，</a:t>
            </a:r>
            <a:endParaRPr lang="zh-CN" altLang="en-US" sz="2000">
              <a:latin typeface="华文中宋" panose="02010600040101010101" charset="-122"/>
              <a:ea typeface="华文中宋" panose="02010600040101010101" charset="-122"/>
              <a:cs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cs typeface="华文中宋" panose="02010600040101010101" charset="-122"/>
                <a:sym typeface="+mn-ea"/>
              </a:rPr>
              <a:t>也捣破他们的监狱！</a:t>
            </a:r>
            <a:endParaRPr lang="zh-CN" altLang="en-US" sz="2000">
              <a:latin typeface="华文中宋" panose="02010600040101010101" charset="-122"/>
              <a:ea typeface="华文中宋" panose="02010600040101010101" charset="-122"/>
              <a:cs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cs typeface="华文中宋" panose="02010600040101010101" charset="-122"/>
                <a:sym typeface="+mn-ea"/>
              </a:rPr>
              <a:t>　　</a:t>
            </a:r>
            <a:endParaRPr lang="zh-CN" altLang="en-US" sz="2000">
              <a:cs typeface="华文中宋" panose="02010600040101010101" charset="-122"/>
            </a:endParaRPr>
          </a:p>
        </p:txBody>
      </p:sp>
      <p:sp>
        <p:nvSpPr>
          <p:cNvPr id="6" name="文本框 5"/>
          <p:cNvSpPr txBox="1"/>
          <p:nvPr/>
        </p:nvSpPr>
        <p:spPr>
          <a:xfrm>
            <a:off x="9402445" y="1617345"/>
            <a:ext cx="2668905" cy="4399915"/>
          </a:xfrm>
          <a:prstGeom prst="rect">
            <a:avLst/>
          </a:prstGeom>
          <a:noFill/>
          <a:ln>
            <a:solidFill>
              <a:schemeClr val="accent1"/>
            </a:solidFill>
          </a:ln>
        </p:spPr>
        <p:txBody>
          <a:bodyPr wrap="square" rtlCol="0" anchor="t">
            <a:spAutoFit/>
          </a:bodyPr>
          <a:lstStyle/>
          <a:p>
            <a:pPr marL="0" indent="0" algn="ctr">
              <a:buNone/>
            </a:pPr>
            <a:r>
              <a:rPr lang="zh-CN" altLang="en-US" sz="2000">
                <a:latin typeface="华文中宋" panose="02010600040101010101" charset="-122"/>
                <a:ea typeface="华文中宋" panose="02010600040101010101" charset="-122"/>
                <a:cs typeface="华文中宋" panose="02010600040101010101" charset="-122"/>
                <a:sym typeface="+mn-ea"/>
              </a:rPr>
              <a:t>红烛啊！</a:t>
            </a:r>
            <a:endParaRPr lang="zh-CN" altLang="en-US" sz="2000">
              <a:latin typeface="华文中宋" panose="02010600040101010101" charset="-122"/>
              <a:ea typeface="华文中宋" panose="02010600040101010101" charset="-122"/>
              <a:cs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cs typeface="华文中宋" panose="02010600040101010101" charset="-122"/>
                <a:sym typeface="+mn-ea"/>
              </a:rPr>
              <a:t>流罢！你怎能不流呢？</a:t>
            </a:r>
            <a:endParaRPr lang="zh-CN" altLang="en-US" sz="2000">
              <a:latin typeface="华文中宋" panose="02010600040101010101" charset="-122"/>
              <a:ea typeface="华文中宋" panose="02010600040101010101" charset="-122"/>
              <a:cs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cs typeface="华文中宋" panose="02010600040101010101" charset="-122"/>
                <a:sym typeface="+mn-ea"/>
              </a:rPr>
              <a:t>请将你的脂膏，</a:t>
            </a:r>
            <a:endParaRPr lang="zh-CN" altLang="en-US" sz="2000">
              <a:latin typeface="华文中宋" panose="02010600040101010101" charset="-122"/>
              <a:ea typeface="华文中宋" panose="02010600040101010101" charset="-122"/>
              <a:cs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cs typeface="华文中宋" panose="02010600040101010101" charset="-122"/>
                <a:sym typeface="+mn-ea"/>
              </a:rPr>
              <a:t>不息地流向人间，</a:t>
            </a:r>
            <a:endParaRPr lang="zh-CN" altLang="en-US" sz="2000">
              <a:latin typeface="华文中宋" panose="02010600040101010101" charset="-122"/>
              <a:ea typeface="华文中宋" panose="02010600040101010101" charset="-122"/>
              <a:cs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cs typeface="华文中宋" panose="02010600040101010101" charset="-122"/>
                <a:sym typeface="+mn-ea"/>
              </a:rPr>
              <a:t>培出慰藉的花儿，</a:t>
            </a:r>
            <a:endParaRPr lang="zh-CN" altLang="en-US" sz="2000">
              <a:latin typeface="华文中宋" panose="02010600040101010101" charset="-122"/>
              <a:ea typeface="华文中宋" panose="02010600040101010101" charset="-122"/>
              <a:cs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cs typeface="华文中宋" panose="02010600040101010101" charset="-122"/>
                <a:sym typeface="+mn-ea"/>
              </a:rPr>
              <a:t>结成快乐的果子！</a:t>
            </a:r>
            <a:endParaRPr lang="zh-CN" altLang="en-US" sz="2000">
              <a:latin typeface="华文中宋" panose="02010600040101010101" charset="-122"/>
              <a:ea typeface="华文中宋" panose="02010600040101010101" charset="-122"/>
              <a:cs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cs typeface="华文中宋" panose="02010600040101010101" charset="-122"/>
                <a:sym typeface="+mn-ea"/>
              </a:rPr>
              <a:t>红烛啊！</a:t>
            </a:r>
            <a:endParaRPr lang="zh-CN" altLang="en-US" sz="2000">
              <a:latin typeface="华文中宋" panose="02010600040101010101" charset="-122"/>
              <a:ea typeface="华文中宋" panose="02010600040101010101" charset="-122"/>
              <a:cs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cs typeface="华文中宋" panose="02010600040101010101" charset="-122"/>
                <a:sym typeface="+mn-ea"/>
              </a:rPr>
              <a:t>你流一滴泪，灰一分心。</a:t>
            </a:r>
            <a:endParaRPr lang="zh-CN" altLang="en-US" sz="2000">
              <a:latin typeface="华文中宋" panose="02010600040101010101" charset="-122"/>
              <a:ea typeface="华文中宋" panose="02010600040101010101" charset="-122"/>
              <a:cs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cs typeface="华文中宋" panose="02010600040101010101" charset="-122"/>
                <a:sym typeface="+mn-ea"/>
              </a:rPr>
              <a:t>灰心流泪你的成果，</a:t>
            </a:r>
            <a:endParaRPr lang="zh-CN" altLang="en-US" sz="2000">
              <a:latin typeface="华文中宋" panose="02010600040101010101" charset="-122"/>
              <a:ea typeface="华文中宋" panose="02010600040101010101" charset="-122"/>
              <a:cs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cs typeface="华文中宋" panose="02010600040101010101" charset="-122"/>
                <a:sym typeface="+mn-ea"/>
              </a:rPr>
              <a:t>创造光明你的原因。</a:t>
            </a:r>
          </a:p>
          <a:p>
            <a:pPr marL="0" indent="0" algn="ctr">
              <a:buNone/>
            </a:pPr>
            <a:r>
              <a:rPr lang="zh-CN" altLang="en-US" sz="2000">
                <a:latin typeface="华文中宋" panose="02010600040101010101" charset="-122"/>
                <a:ea typeface="华文中宋" panose="02010600040101010101" charset="-122"/>
                <a:cs typeface="华文中宋" panose="02010600040101010101" charset="-122"/>
                <a:sym typeface="+mn-ea"/>
              </a:rPr>
              <a:t>红烛啊</a:t>
            </a:r>
            <a:endParaRPr lang="zh-CN" altLang="en-US" sz="2000">
              <a:latin typeface="华文中宋" panose="02010600040101010101" charset="-122"/>
              <a:ea typeface="华文中宋" panose="02010600040101010101" charset="-122"/>
              <a:cs typeface="华文中宋" panose="02010600040101010101" charset="-122"/>
            </a:endParaRPr>
          </a:p>
          <a:p>
            <a:pPr marL="0" indent="0" algn="ctr">
              <a:buNone/>
            </a:pPr>
            <a:r>
              <a:rPr lang="zh-CN" altLang="en-US" sz="2000">
                <a:latin typeface="华文中宋" panose="02010600040101010101" charset="-122"/>
                <a:ea typeface="华文中宋" panose="02010600040101010101" charset="-122"/>
                <a:cs typeface="华文中宋" panose="02010600040101010101" charset="-122"/>
                <a:sym typeface="+mn-ea"/>
              </a:rPr>
              <a:t>“莫问收获，但问耕耘。”</a:t>
            </a:r>
            <a:endParaRPr lang="zh-CN" altLang="en-US" sz="2000">
              <a:cs typeface="华文中宋" panose="02010600040101010101"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16" fill="hold" grpId="0" nodeType="clickEffect">
                                  <p:stCondLst>
                                    <p:cond delay="0"/>
                                  </p:stCondLst>
                                  <p:childTnLst>
                                    <p:set>
                                      <p:cBhvr>
                                        <p:cTn id="6" dur="500" fill="hold">
                                          <p:stCondLst>
                                            <p:cond delay="0"/>
                                          </p:stCondLst>
                                        </p:cTn>
                                        <p:tgtEl>
                                          <p:spTgt spid="3">
                                            <p:bg/>
                                          </p:spTgt>
                                        </p:tgtEl>
                                        <p:attrNameLst>
                                          <p:attrName>style.visibility</p:attrName>
                                        </p:attrNameLst>
                                      </p:cBhvr>
                                      <p:to>
                                        <p:strVal val="visible"/>
                                      </p:to>
                                    </p:set>
                                    <p:animEffect transition="in" filter="plus(in)">
                                      <p:cBhvr>
                                        <p:cTn id="7" dur="500"/>
                                        <p:tgtEl>
                                          <p:spTgt spid="3">
                                            <p:bg/>
                                          </p:spTgt>
                                        </p:tgtEl>
                                      </p:cBhvr>
                                    </p:animEffect>
                                  </p:childTnLst>
                                </p:cTn>
                              </p:par>
                              <p:par>
                                <p:cTn id="8" presetID="13" presetClass="entr" presetSubtype="16" fill="hold" grpId="0" nodeType="withEffect">
                                  <p:stCondLst>
                                    <p:cond delay="0"/>
                                  </p:stCondLst>
                                  <p:childTnLst>
                                    <p:set>
                                      <p:cBhvr>
                                        <p:cTn id="9" dur="500" fill="hold">
                                          <p:stCondLst>
                                            <p:cond delay="0"/>
                                          </p:stCondLst>
                                        </p:cTn>
                                        <p:tgtEl>
                                          <p:spTgt spid="3">
                                            <p:txEl>
                                              <p:pRg st="0" end="0"/>
                                            </p:txEl>
                                          </p:spTgt>
                                        </p:tgtEl>
                                        <p:attrNameLst>
                                          <p:attrName>style.visibility</p:attrName>
                                        </p:attrNameLst>
                                      </p:cBhvr>
                                      <p:to>
                                        <p:strVal val="visible"/>
                                      </p:to>
                                    </p:set>
                                    <p:animEffect transition="in" filter="plus(in)">
                                      <p:cBhvr>
                                        <p:cTn id="10" dur="500"/>
                                        <p:tgtEl>
                                          <p:spTgt spid="3">
                                            <p:txEl>
                                              <p:pRg st="0" end="0"/>
                                            </p:txEl>
                                          </p:spTgt>
                                        </p:tgtEl>
                                      </p:cBhvr>
                                    </p:animEffect>
                                  </p:childTnLst>
                                </p:cTn>
                              </p:par>
                              <p:par>
                                <p:cTn id="11" presetID="13" presetClass="entr" presetSubtype="16" fill="hold" grpId="0" nodeType="withEffect">
                                  <p:stCondLst>
                                    <p:cond delay="0"/>
                                  </p:stCondLst>
                                  <p:childTnLst>
                                    <p:set>
                                      <p:cBhvr>
                                        <p:cTn id="12" dur="500" fill="hold">
                                          <p:stCondLst>
                                            <p:cond delay="0"/>
                                          </p:stCondLst>
                                        </p:cTn>
                                        <p:tgtEl>
                                          <p:spTgt spid="3">
                                            <p:txEl>
                                              <p:pRg st="1" end="1"/>
                                            </p:txEl>
                                          </p:spTgt>
                                        </p:tgtEl>
                                        <p:attrNameLst>
                                          <p:attrName>style.visibility</p:attrName>
                                        </p:attrNameLst>
                                      </p:cBhvr>
                                      <p:to>
                                        <p:strVal val="visible"/>
                                      </p:to>
                                    </p:set>
                                    <p:animEffect transition="in" filter="plus(in)">
                                      <p:cBhvr>
                                        <p:cTn id="13" dur="500"/>
                                        <p:tgtEl>
                                          <p:spTgt spid="3">
                                            <p:txEl>
                                              <p:pRg st="1" end="1"/>
                                            </p:txEl>
                                          </p:spTgt>
                                        </p:tgtEl>
                                      </p:cBhvr>
                                    </p:animEffect>
                                  </p:childTnLst>
                                </p:cTn>
                              </p:par>
                              <p:par>
                                <p:cTn id="14" presetID="13" presetClass="entr" presetSubtype="16" fill="hold" grpId="0" nodeType="withEffect">
                                  <p:stCondLst>
                                    <p:cond delay="0"/>
                                  </p:stCondLst>
                                  <p:childTnLst>
                                    <p:set>
                                      <p:cBhvr>
                                        <p:cTn id="15" dur="500" fill="hold">
                                          <p:stCondLst>
                                            <p:cond delay="0"/>
                                          </p:stCondLst>
                                        </p:cTn>
                                        <p:tgtEl>
                                          <p:spTgt spid="3">
                                            <p:txEl>
                                              <p:pRg st="2" end="2"/>
                                            </p:txEl>
                                          </p:spTgt>
                                        </p:tgtEl>
                                        <p:attrNameLst>
                                          <p:attrName>style.visibility</p:attrName>
                                        </p:attrNameLst>
                                      </p:cBhvr>
                                      <p:to>
                                        <p:strVal val="visible"/>
                                      </p:to>
                                    </p:set>
                                    <p:animEffect transition="in" filter="plus(in)">
                                      <p:cBhvr>
                                        <p:cTn id="16" dur="500"/>
                                        <p:tgtEl>
                                          <p:spTgt spid="3">
                                            <p:txEl>
                                              <p:pRg st="2" end="2"/>
                                            </p:txEl>
                                          </p:spTgt>
                                        </p:tgtEl>
                                      </p:cBhvr>
                                    </p:animEffect>
                                  </p:childTnLst>
                                </p:cTn>
                              </p:par>
                              <p:par>
                                <p:cTn id="17" presetID="13" presetClass="entr" presetSubtype="16" fill="hold" grpId="0" nodeType="withEffect">
                                  <p:stCondLst>
                                    <p:cond delay="0"/>
                                  </p:stCondLst>
                                  <p:childTnLst>
                                    <p:set>
                                      <p:cBhvr>
                                        <p:cTn id="18" dur="500" fill="hold">
                                          <p:stCondLst>
                                            <p:cond delay="0"/>
                                          </p:stCondLst>
                                        </p:cTn>
                                        <p:tgtEl>
                                          <p:spTgt spid="3">
                                            <p:txEl>
                                              <p:pRg st="3" end="3"/>
                                            </p:txEl>
                                          </p:spTgt>
                                        </p:tgtEl>
                                        <p:attrNameLst>
                                          <p:attrName>style.visibility</p:attrName>
                                        </p:attrNameLst>
                                      </p:cBhvr>
                                      <p:to>
                                        <p:strVal val="visible"/>
                                      </p:to>
                                    </p:set>
                                    <p:animEffect transition="in" filter="plus(in)">
                                      <p:cBhvr>
                                        <p:cTn id="19" dur="500"/>
                                        <p:tgtEl>
                                          <p:spTgt spid="3">
                                            <p:txEl>
                                              <p:pRg st="3" end="3"/>
                                            </p:txEl>
                                          </p:spTgt>
                                        </p:tgtEl>
                                      </p:cBhvr>
                                    </p:animEffect>
                                  </p:childTnLst>
                                </p:cTn>
                              </p:par>
                              <p:par>
                                <p:cTn id="20" presetID="13" presetClass="entr" presetSubtype="16" fill="hold" grpId="0" nodeType="withEffect">
                                  <p:stCondLst>
                                    <p:cond delay="0"/>
                                  </p:stCondLst>
                                  <p:childTnLst>
                                    <p:set>
                                      <p:cBhvr>
                                        <p:cTn id="21" dur="500" fill="hold">
                                          <p:stCondLst>
                                            <p:cond delay="0"/>
                                          </p:stCondLst>
                                        </p:cTn>
                                        <p:tgtEl>
                                          <p:spTgt spid="3">
                                            <p:txEl>
                                              <p:pRg st="4" end="4"/>
                                            </p:txEl>
                                          </p:spTgt>
                                        </p:tgtEl>
                                        <p:attrNameLst>
                                          <p:attrName>style.visibility</p:attrName>
                                        </p:attrNameLst>
                                      </p:cBhvr>
                                      <p:to>
                                        <p:strVal val="visible"/>
                                      </p:to>
                                    </p:set>
                                    <p:animEffect transition="in" filter="plus(in)">
                                      <p:cBhvr>
                                        <p:cTn id="22" dur="500"/>
                                        <p:tgtEl>
                                          <p:spTgt spid="3">
                                            <p:txEl>
                                              <p:pRg st="4" end="4"/>
                                            </p:txEl>
                                          </p:spTgt>
                                        </p:tgtEl>
                                      </p:cBhvr>
                                    </p:animEffect>
                                  </p:childTnLst>
                                </p:cTn>
                              </p:par>
                              <p:par>
                                <p:cTn id="23" presetID="13" presetClass="entr" presetSubtype="16" fill="hold" grpId="0" nodeType="withEffect">
                                  <p:stCondLst>
                                    <p:cond delay="0"/>
                                  </p:stCondLst>
                                  <p:childTnLst>
                                    <p:set>
                                      <p:cBhvr>
                                        <p:cTn id="24" dur="500" fill="hold">
                                          <p:stCondLst>
                                            <p:cond delay="0"/>
                                          </p:stCondLst>
                                        </p:cTn>
                                        <p:tgtEl>
                                          <p:spTgt spid="3">
                                            <p:txEl>
                                              <p:pRg st="5" end="5"/>
                                            </p:txEl>
                                          </p:spTgt>
                                        </p:tgtEl>
                                        <p:attrNameLst>
                                          <p:attrName>style.visibility</p:attrName>
                                        </p:attrNameLst>
                                      </p:cBhvr>
                                      <p:to>
                                        <p:strVal val="visible"/>
                                      </p:to>
                                    </p:set>
                                    <p:animEffect transition="in" filter="plus(in)">
                                      <p:cBhvr>
                                        <p:cTn id="25" dur="500"/>
                                        <p:tgtEl>
                                          <p:spTgt spid="3">
                                            <p:txEl>
                                              <p:pRg st="5" end="5"/>
                                            </p:txEl>
                                          </p:spTgt>
                                        </p:tgtEl>
                                      </p:cBhvr>
                                    </p:animEffect>
                                  </p:childTnLst>
                                </p:cTn>
                              </p:par>
                              <p:par>
                                <p:cTn id="26" presetID="13" presetClass="entr" presetSubtype="16" fill="hold" grpId="0" nodeType="withEffect">
                                  <p:stCondLst>
                                    <p:cond delay="0"/>
                                  </p:stCondLst>
                                  <p:childTnLst>
                                    <p:set>
                                      <p:cBhvr>
                                        <p:cTn id="27" dur="500" fill="hold">
                                          <p:stCondLst>
                                            <p:cond delay="0"/>
                                          </p:stCondLst>
                                        </p:cTn>
                                        <p:tgtEl>
                                          <p:spTgt spid="3">
                                            <p:txEl>
                                              <p:pRg st="6" end="6"/>
                                            </p:txEl>
                                          </p:spTgt>
                                        </p:tgtEl>
                                        <p:attrNameLst>
                                          <p:attrName>style.visibility</p:attrName>
                                        </p:attrNameLst>
                                      </p:cBhvr>
                                      <p:to>
                                        <p:strVal val="visible"/>
                                      </p:to>
                                    </p:set>
                                    <p:animEffect transition="in" filter="plus(in)">
                                      <p:cBhvr>
                                        <p:cTn id="28" dur="500"/>
                                        <p:tgtEl>
                                          <p:spTgt spid="3">
                                            <p:txEl>
                                              <p:pRg st="6" end="6"/>
                                            </p:txEl>
                                          </p:spTgt>
                                        </p:tgtEl>
                                      </p:cBhvr>
                                    </p:animEffect>
                                  </p:childTnLst>
                                </p:cTn>
                              </p:par>
                              <p:par>
                                <p:cTn id="29" presetID="13" presetClass="entr" presetSubtype="16" fill="hold" grpId="0" nodeType="withEffect">
                                  <p:stCondLst>
                                    <p:cond delay="0"/>
                                  </p:stCondLst>
                                  <p:childTnLst>
                                    <p:set>
                                      <p:cBhvr>
                                        <p:cTn id="30" dur="500" fill="hold">
                                          <p:stCondLst>
                                            <p:cond delay="0"/>
                                          </p:stCondLst>
                                        </p:cTn>
                                        <p:tgtEl>
                                          <p:spTgt spid="3">
                                            <p:txEl>
                                              <p:pRg st="7" end="7"/>
                                            </p:txEl>
                                          </p:spTgt>
                                        </p:tgtEl>
                                        <p:attrNameLst>
                                          <p:attrName>style.visibility</p:attrName>
                                        </p:attrNameLst>
                                      </p:cBhvr>
                                      <p:to>
                                        <p:strVal val="visible"/>
                                      </p:to>
                                    </p:set>
                                    <p:animEffect transition="in" filter="plus(in)">
                                      <p:cBhvr>
                                        <p:cTn id="31" dur="500"/>
                                        <p:tgtEl>
                                          <p:spTgt spid="3">
                                            <p:txEl>
                                              <p:pRg st="7" end="7"/>
                                            </p:txEl>
                                          </p:spTgt>
                                        </p:tgtEl>
                                      </p:cBhvr>
                                    </p:animEffect>
                                  </p:childTnLst>
                                </p:cTn>
                              </p:par>
                              <p:par>
                                <p:cTn id="32" presetID="13" presetClass="entr" presetSubtype="16" fill="hold" grpId="0" nodeType="withEffect">
                                  <p:stCondLst>
                                    <p:cond delay="0"/>
                                  </p:stCondLst>
                                  <p:childTnLst>
                                    <p:set>
                                      <p:cBhvr>
                                        <p:cTn id="33" dur="500" fill="hold">
                                          <p:stCondLst>
                                            <p:cond delay="0"/>
                                          </p:stCondLst>
                                        </p:cTn>
                                        <p:tgtEl>
                                          <p:spTgt spid="3">
                                            <p:txEl>
                                              <p:pRg st="8" end="8"/>
                                            </p:txEl>
                                          </p:spTgt>
                                        </p:tgtEl>
                                        <p:attrNameLst>
                                          <p:attrName>style.visibility</p:attrName>
                                        </p:attrNameLst>
                                      </p:cBhvr>
                                      <p:to>
                                        <p:strVal val="visible"/>
                                      </p:to>
                                    </p:set>
                                    <p:animEffect transition="in" filter="plus(in)">
                                      <p:cBhvr>
                                        <p:cTn id="34" dur="500"/>
                                        <p:tgtEl>
                                          <p:spTgt spid="3">
                                            <p:txEl>
                                              <p:pRg st="8" end="8"/>
                                            </p:txEl>
                                          </p:spTgt>
                                        </p:tgtEl>
                                      </p:cBhvr>
                                    </p:animEffect>
                                  </p:childTnLst>
                                </p:cTn>
                              </p:par>
                              <p:par>
                                <p:cTn id="35" presetID="13" presetClass="entr" presetSubtype="16" fill="hold" grpId="0" nodeType="withEffect">
                                  <p:stCondLst>
                                    <p:cond delay="0"/>
                                  </p:stCondLst>
                                  <p:childTnLst>
                                    <p:set>
                                      <p:cBhvr>
                                        <p:cTn id="36" dur="500" fill="hold">
                                          <p:stCondLst>
                                            <p:cond delay="0"/>
                                          </p:stCondLst>
                                        </p:cTn>
                                        <p:tgtEl>
                                          <p:spTgt spid="3">
                                            <p:txEl>
                                              <p:pRg st="9" end="9"/>
                                            </p:txEl>
                                          </p:spTgt>
                                        </p:tgtEl>
                                        <p:attrNameLst>
                                          <p:attrName>style.visibility</p:attrName>
                                        </p:attrNameLst>
                                      </p:cBhvr>
                                      <p:to>
                                        <p:strVal val="visible"/>
                                      </p:to>
                                    </p:set>
                                    <p:animEffect transition="in" filter="plus(in)">
                                      <p:cBhvr>
                                        <p:cTn id="37" dur="500"/>
                                        <p:tgtEl>
                                          <p:spTgt spid="3">
                                            <p:txEl>
                                              <p:pRg st="9" end="9"/>
                                            </p:txEl>
                                          </p:spTgt>
                                        </p:tgtEl>
                                      </p:cBhvr>
                                    </p:animEffect>
                                  </p:childTnLst>
                                </p:cTn>
                              </p:par>
                              <p:par>
                                <p:cTn id="38" presetID="13" presetClass="entr" presetSubtype="16" fill="hold" grpId="0" nodeType="withEffect">
                                  <p:stCondLst>
                                    <p:cond delay="0"/>
                                  </p:stCondLst>
                                  <p:childTnLst>
                                    <p:set>
                                      <p:cBhvr>
                                        <p:cTn id="39" dur="500" fill="hold">
                                          <p:stCondLst>
                                            <p:cond delay="0"/>
                                          </p:stCondLst>
                                        </p:cTn>
                                        <p:tgtEl>
                                          <p:spTgt spid="3">
                                            <p:txEl>
                                              <p:pRg st="10" end="10"/>
                                            </p:txEl>
                                          </p:spTgt>
                                        </p:tgtEl>
                                        <p:attrNameLst>
                                          <p:attrName>style.visibility</p:attrName>
                                        </p:attrNameLst>
                                      </p:cBhvr>
                                      <p:to>
                                        <p:strVal val="visible"/>
                                      </p:to>
                                    </p:set>
                                    <p:animEffect transition="in" filter="plus(in)">
                                      <p:cBhvr>
                                        <p:cTn id="40" dur="500"/>
                                        <p:tgtEl>
                                          <p:spTgt spid="3">
                                            <p:txEl>
                                              <p:pRg st="10" end="10"/>
                                            </p:txEl>
                                          </p:spTgt>
                                        </p:tgtEl>
                                      </p:cBhvr>
                                    </p:animEffect>
                                  </p:childTnLst>
                                </p:cTn>
                              </p:par>
                              <p:par>
                                <p:cTn id="41" presetID="13" presetClass="entr" presetSubtype="16" fill="hold" grpId="0" nodeType="withEffect">
                                  <p:stCondLst>
                                    <p:cond delay="0"/>
                                  </p:stCondLst>
                                  <p:childTnLst>
                                    <p:set>
                                      <p:cBhvr>
                                        <p:cTn id="42" dur="500" fill="hold">
                                          <p:stCondLst>
                                            <p:cond delay="0"/>
                                          </p:stCondLst>
                                        </p:cTn>
                                        <p:tgtEl>
                                          <p:spTgt spid="3">
                                            <p:txEl>
                                              <p:pRg st="11" end="11"/>
                                            </p:txEl>
                                          </p:spTgt>
                                        </p:tgtEl>
                                        <p:attrNameLst>
                                          <p:attrName>style.visibility</p:attrName>
                                        </p:attrNameLst>
                                      </p:cBhvr>
                                      <p:to>
                                        <p:strVal val="visible"/>
                                      </p:to>
                                    </p:set>
                                    <p:animEffect transition="in" filter="plus(in)">
                                      <p:cBhvr>
                                        <p:cTn id="43" dur="500"/>
                                        <p:tgtEl>
                                          <p:spTgt spid="3">
                                            <p:txEl>
                                              <p:pRg st="11" end="11"/>
                                            </p:txEl>
                                          </p:spTgt>
                                        </p:tgtEl>
                                      </p:cBhvr>
                                    </p:animEffect>
                                  </p:childTnLst>
                                </p:cTn>
                              </p:par>
                              <p:par>
                                <p:cTn id="44" presetID="13" presetClass="entr" presetSubtype="16" fill="hold" grpId="0" nodeType="withEffect">
                                  <p:stCondLst>
                                    <p:cond delay="0"/>
                                  </p:stCondLst>
                                  <p:childTnLst>
                                    <p:set>
                                      <p:cBhvr>
                                        <p:cTn id="45" dur="500" fill="hold">
                                          <p:stCondLst>
                                            <p:cond delay="0"/>
                                          </p:stCondLst>
                                        </p:cTn>
                                        <p:tgtEl>
                                          <p:spTgt spid="3">
                                            <p:txEl>
                                              <p:pRg st="12" end="12"/>
                                            </p:txEl>
                                          </p:spTgt>
                                        </p:tgtEl>
                                        <p:attrNameLst>
                                          <p:attrName>style.visibility</p:attrName>
                                        </p:attrNameLst>
                                      </p:cBhvr>
                                      <p:to>
                                        <p:strVal val="visible"/>
                                      </p:to>
                                    </p:set>
                                    <p:animEffect transition="in" filter="plus(in)">
                                      <p:cBhvr>
                                        <p:cTn id="46" dur="500"/>
                                        <p:tgtEl>
                                          <p:spTgt spid="3">
                                            <p:txEl>
                                              <p:pRg st="12" end="12"/>
                                            </p:txEl>
                                          </p:spTgt>
                                        </p:tgtEl>
                                      </p:cBhvr>
                                    </p:animEffect>
                                  </p:childTnLst>
                                </p:cTn>
                              </p:par>
                              <p:par>
                                <p:cTn id="47" presetID="13" presetClass="entr" presetSubtype="16" fill="hold" grpId="0" nodeType="withEffect">
                                  <p:stCondLst>
                                    <p:cond delay="0"/>
                                  </p:stCondLst>
                                  <p:childTnLst>
                                    <p:set>
                                      <p:cBhvr>
                                        <p:cTn id="48" dur="500" fill="hold">
                                          <p:stCondLst>
                                            <p:cond delay="0"/>
                                          </p:stCondLst>
                                        </p:cTn>
                                        <p:tgtEl>
                                          <p:spTgt spid="5"/>
                                        </p:tgtEl>
                                        <p:attrNameLst>
                                          <p:attrName>style.visibility</p:attrName>
                                        </p:attrNameLst>
                                      </p:cBhvr>
                                      <p:to>
                                        <p:strVal val="visible"/>
                                      </p:to>
                                    </p:set>
                                    <p:animEffect transition="in" filter="plus(in)">
                                      <p:cBhvr>
                                        <p:cTn id="49" dur="500"/>
                                        <p:tgtEl>
                                          <p:spTgt spid="5"/>
                                        </p:tgtEl>
                                      </p:cBhvr>
                                    </p:animEffect>
                                  </p:childTnLst>
                                </p:cTn>
                              </p:par>
                              <p:par>
                                <p:cTn id="50" presetID="13" presetClass="entr" presetSubtype="16" fill="hold" grpId="0" nodeType="withEffect">
                                  <p:stCondLst>
                                    <p:cond delay="0"/>
                                  </p:stCondLst>
                                  <p:childTnLst>
                                    <p:set>
                                      <p:cBhvr>
                                        <p:cTn id="51" dur="500" fill="hold">
                                          <p:stCondLst>
                                            <p:cond delay="0"/>
                                          </p:stCondLst>
                                        </p:cTn>
                                        <p:tgtEl>
                                          <p:spTgt spid="4"/>
                                        </p:tgtEl>
                                        <p:attrNameLst>
                                          <p:attrName>style.visibility</p:attrName>
                                        </p:attrNameLst>
                                      </p:cBhvr>
                                      <p:to>
                                        <p:strVal val="visible"/>
                                      </p:to>
                                    </p:set>
                                    <p:animEffect transition="in" filter="plus(in)">
                                      <p:cBhvr>
                                        <p:cTn id="52" dur="500"/>
                                        <p:tgtEl>
                                          <p:spTgt spid="4"/>
                                        </p:tgtEl>
                                      </p:cBhvr>
                                    </p:animEffect>
                                  </p:childTnLst>
                                </p:cTn>
                              </p:par>
                              <p:par>
                                <p:cTn id="53" presetID="13" presetClass="entr" presetSubtype="16" fill="hold" grpId="0" nodeType="withEffect">
                                  <p:stCondLst>
                                    <p:cond delay="0"/>
                                  </p:stCondLst>
                                  <p:childTnLst>
                                    <p:set>
                                      <p:cBhvr>
                                        <p:cTn id="54" dur="500" fill="hold">
                                          <p:stCondLst>
                                            <p:cond delay="0"/>
                                          </p:stCondLst>
                                        </p:cTn>
                                        <p:tgtEl>
                                          <p:spTgt spid="6"/>
                                        </p:tgtEl>
                                        <p:attrNameLst>
                                          <p:attrName>style.visibility</p:attrName>
                                        </p:attrNameLst>
                                      </p:cBhvr>
                                      <p:to>
                                        <p:strVal val="visible"/>
                                      </p:to>
                                    </p:set>
                                    <p:animEffect transition="in" filter="plus(in)">
                                      <p:cBhvr>
                                        <p:cTn id="5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4" grpId="0" animBg="1"/>
      <p:bldP spid="5"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71698" y="268489"/>
            <a:ext cx="10515600" cy="762635"/>
          </a:xfrm>
        </p:spPr>
        <p:txBody>
          <a:bodyPr>
            <a:noAutofit/>
          </a:bodyPr>
          <a:lstStyle/>
          <a:p>
            <a:r>
              <a:rPr lang="zh-CN" altLang="en-US" sz="4800" dirty="0">
                <a:latin typeface="华文中宋" panose="02010600040101010101" charset="-122"/>
                <a:ea typeface="华文中宋" panose="02010600040101010101" charset="-122"/>
              </a:rPr>
              <a:t>给下列字词注音：</a:t>
            </a:r>
          </a:p>
        </p:txBody>
      </p:sp>
      <p:sp>
        <p:nvSpPr>
          <p:cNvPr id="3" name="内容占位符 2"/>
          <p:cNvSpPr>
            <a:spLocks noGrp="1"/>
          </p:cNvSpPr>
          <p:nvPr>
            <p:ph idx="1"/>
          </p:nvPr>
        </p:nvSpPr>
        <p:spPr>
          <a:xfrm>
            <a:off x="543099" y="1031124"/>
            <a:ext cx="10515600" cy="2759480"/>
          </a:xfrm>
          <a:ln>
            <a:solidFill>
              <a:schemeClr val="accent1"/>
            </a:solidFill>
          </a:ln>
        </p:spPr>
        <p:txBody>
          <a:bodyPr>
            <a:normAutofit lnSpcReduction="10000"/>
          </a:bodyPr>
          <a:lstStyle/>
          <a:p>
            <a:pPr marL="0" indent="0" fontAlgn="auto">
              <a:lnSpc>
                <a:spcPct val="120000"/>
              </a:lnSpc>
              <a:buNone/>
            </a:pPr>
            <a:r>
              <a:rPr lang="zh-CN" altLang="en-US" sz="4800" dirty="0">
                <a:solidFill>
                  <a:srgbClr val="C00000"/>
                </a:solidFill>
                <a:latin typeface="华文中宋" panose="02010600040101010101" charset="-122"/>
                <a:ea typeface="华文中宋" panose="02010600040101010101" charset="-122"/>
              </a:rPr>
              <a:t>躯(</a:t>
            </a:r>
            <a:r>
              <a:rPr lang="en-US" altLang="zh-CN" sz="4800" dirty="0">
                <a:solidFill>
                  <a:srgbClr val="C00000"/>
                </a:solidFill>
                <a:latin typeface="华文中宋" panose="02010600040101010101" charset="-122"/>
                <a:ea typeface="华文中宋" panose="02010600040101010101" charset="-122"/>
              </a:rPr>
              <a:t>    </a:t>
            </a:r>
            <a:r>
              <a:rPr lang="zh-CN" altLang="en-US" sz="4800" dirty="0">
                <a:solidFill>
                  <a:srgbClr val="C00000"/>
                </a:solidFill>
                <a:latin typeface="华文中宋" panose="02010600040101010101" charset="-122"/>
                <a:ea typeface="华文中宋" panose="02010600040101010101" charset="-122"/>
              </a:rPr>
              <a:t>)</a:t>
            </a:r>
            <a:r>
              <a:rPr lang="zh-CN" altLang="en-US" sz="4800" dirty="0">
                <a:latin typeface="华文中宋" panose="02010600040101010101" charset="-122"/>
                <a:ea typeface="华文中宋" panose="02010600040101010101" charset="-122"/>
              </a:rPr>
              <a:t>体</a:t>
            </a:r>
            <a:r>
              <a:rPr lang="en-US" altLang="zh-CN" sz="4800" dirty="0">
                <a:latin typeface="华文中宋" panose="02010600040101010101" charset="-122"/>
                <a:ea typeface="华文中宋" panose="02010600040101010101" charset="-122"/>
              </a:rPr>
              <a:t>      </a:t>
            </a:r>
            <a:r>
              <a:rPr lang="zh-CN" altLang="en-US" sz="4800" dirty="0">
                <a:latin typeface="华文中宋" panose="02010600040101010101" charset="-122"/>
                <a:ea typeface="华文中宋" panose="02010600040101010101" charset="-122"/>
              </a:rPr>
              <a:t>烧</a:t>
            </a:r>
            <a:r>
              <a:rPr lang="zh-CN" altLang="en-US" sz="4800" dirty="0">
                <a:solidFill>
                  <a:srgbClr val="C00000"/>
                </a:solidFill>
                <a:latin typeface="华文中宋" panose="02010600040101010101" charset="-122"/>
                <a:ea typeface="华文中宋" panose="02010600040101010101" charset="-122"/>
              </a:rPr>
              <a:t>沸(</a:t>
            </a:r>
            <a:r>
              <a:rPr lang="en-US" altLang="zh-CN" sz="4800" dirty="0">
                <a:solidFill>
                  <a:srgbClr val="C00000"/>
                </a:solidFill>
                <a:latin typeface="华文中宋" panose="02010600040101010101" charset="-122"/>
                <a:ea typeface="华文中宋" panose="02010600040101010101" charset="-122"/>
              </a:rPr>
              <a:t>    </a:t>
            </a:r>
            <a:r>
              <a:rPr lang="zh-CN" altLang="en-US" sz="4800" dirty="0">
                <a:solidFill>
                  <a:srgbClr val="C00000"/>
                </a:solidFill>
                <a:latin typeface="华文中宋" panose="02010600040101010101" charset="-122"/>
                <a:ea typeface="华文中宋" panose="02010600040101010101" charset="-122"/>
              </a:rPr>
              <a:t>)</a:t>
            </a:r>
            <a:r>
              <a:rPr lang="en-US" altLang="zh-CN" sz="4800" dirty="0">
                <a:solidFill>
                  <a:srgbClr val="C00000"/>
                </a:solidFill>
                <a:latin typeface="华文中宋" panose="02010600040101010101" charset="-122"/>
                <a:ea typeface="华文中宋" panose="02010600040101010101" charset="-122"/>
              </a:rPr>
              <a:t> </a:t>
            </a:r>
            <a:r>
              <a:rPr lang="en-US" altLang="zh-CN" sz="4800" dirty="0">
                <a:latin typeface="华文中宋" panose="02010600040101010101" charset="-122"/>
                <a:ea typeface="华文中宋" panose="02010600040101010101" charset="-122"/>
              </a:rPr>
              <a:t>        </a:t>
            </a:r>
            <a:r>
              <a:rPr lang="zh-CN" altLang="en-US" sz="4800" dirty="0">
                <a:solidFill>
                  <a:srgbClr val="C00000"/>
                </a:solidFill>
                <a:latin typeface="华文中宋" panose="02010600040101010101" charset="-122"/>
                <a:ea typeface="华文中宋" panose="02010600040101010101" charset="-122"/>
              </a:rPr>
              <a:t>捣(</a:t>
            </a:r>
            <a:r>
              <a:rPr lang="en-US" altLang="zh-CN" sz="4800" dirty="0">
                <a:solidFill>
                  <a:srgbClr val="C00000"/>
                </a:solidFill>
                <a:latin typeface="华文中宋" panose="02010600040101010101" charset="-122"/>
                <a:ea typeface="华文中宋" panose="02010600040101010101" charset="-122"/>
              </a:rPr>
              <a:t>     </a:t>
            </a:r>
            <a:r>
              <a:rPr lang="zh-CN" altLang="en-US" sz="4800" dirty="0">
                <a:solidFill>
                  <a:srgbClr val="C00000"/>
                </a:solidFill>
                <a:latin typeface="华文中宋" panose="02010600040101010101" charset="-122"/>
                <a:ea typeface="华文中宋" panose="02010600040101010101" charset="-122"/>
              </a:rPr>
              <a:t>)</a:t>
            </a:r>
            <a:r>
              <a:rPr lang="zh-CN" altLang="en-US" sz="4800" dirty="0">
                <a:latin typeface="华文中宋" panose="02010600040101010101" charset="-122"/>
                <a:ea typeface="华文中宋" panose="02010600040101010101" charset="-122"/>
              </a:rPr>
              <a:t>破</a:t>
            </a:r>
          </a:p>
          <a:p>
            <a:pPr marL="0" indent="0" fontAlgn="auto">
              <a:lnSpc>
                <a:spcPct val="120000"/>
              </a:lnSpc>
              <a:buNone/>
            </a:pPr>
            <a:r>
              <a:rPr lang="zh-CN" altLang="en-US" sz="4800" dirty="0">
                <a:latin typeface="华文中宋" panose="02010600040101010101" charset="-122"/>
                <a:ea typeface="华文中宋" panose="02010600040101010101" charset="-122"/>
              </a:rPr>
              <a:t>点</a:t>
            </a:r>
            <a:r>
              <a:rPr lang="zh-CN" altLang="en-US" sz="4800" dirty="0">
                <a:solidFill>
                  <a:srgbClr val="C00000"/>
                </a:solidFill>
                <a:latin typeface="华文中宋" panose="02010600040101010101" charset="-122"/>
                <a:ea typeface="华文中宋" panose="02010600040101010101" charset="-122"/>
              </a:rPr>
              <a:t>着(</a:t>
            </a:r>
            <a:r>
              <a:rPr lang="en-US" altLang="zh-CN" sz="4800" dirty="0">
                <a:solidFill>
                  <a:srgbClr val="C00000"/>
                </a:solidFill>
                <a:latin typeface="华文中宋" panose="02010600040101010101" charset="-122"/>
                <a:ea typeface="华文中宋" panose="02010600040101010101" charset="-122"/>
              </a:rPr>
              <a:t>    </a:t>
            </a:r>
            <a:r>
              <a:rPr lang="zh-CN" altLang="en-US" sz="4800" dirty="0" smtClean="0">
                <a:solidFill>
                  <a:srgbClr val="C00000"/>
                </a:solidFill>
                <a:latin typeface="华文中宋" panose="02010600040101010101" charset="-122"/>
                <a:ea typeface="华文中宋" panose="02010600040101010101" charset="-122"/>
              </a:rPr>
              <a:t>)</a:t>
            </a:r>
            <a:r>
              <a:rPr lang="en-US" altLang="zh-CN" sz="4800" dirty="0" smtClean="0">
                <a:solidFill>
                  <a:srgbClr val="C00000"/>
                </a:solidFill>
                <a:latin typeface="华文中宋" panose="02010600040101010101" charset="-122"/>
                <a:ea typeface="华文中宋" panose="02010600040101010101" charset="-122"/>
              </a:rPr>
              <a:t>  </a:t>
            </a:r>
            <a:r>
              <a:rPr lang="en-US" altLang="zh-CN" sz="4800" dirty="0" smtClean="0">
                <a:latin typeface="华文中宋" panose="02010600040101010101" charset="-122"/>
                <a:ea typeface="华文中宋" panose="02010600040101010101" charset="-122"/>
              </a:rPr>
              <a:t>   </a:t>
            </a:r>
            <a:r>
              <a:rPr lang="zh-CN" altLang="en-US" sz="4800" dirty="0" smtClean="0">
                <a:solidFill>
                  <a:srgbClr val="C00000"/>
                </a:solidFill>
                <a:latin typeface="华文中宋" panose="02010600040101010101" charset="-122"/>
                <a:ea typeface="华文中宋" panose="02010600040101010101" charset="-122"/>
              </a:rPr>
              <a:t>脂</a:t>
            </a:r>
            <a:r>
              <a:rPr lang="zh-CN" altLang="en-US" sz="4800" dirty="0">
                <a:solidFill>
                  <a:srgbClr val="C00000"/>
                </a:solidFill>
                <a:latin typeface="华文中宋" panose="02010600040101010101" charset="-122"/>
                <a:ea typeface="华文中宋" panose="02010600040101010101" charset="-122"/>
              </a:rPr>
              <a:t>(</a:t>
            </a:r>
            <a:r>
              <a:rPr lang="en-US" altLang="zh-CN" sz="4800" dirty="0">
                <a:solidFill>
                  <a:srgbClr val="C00000"/>
                </a:solidFill>
                <a:latin typeface="华文中宋" panose="02010600040101010101" charset="-122"/>
                <a:ea typeface="华文中宋" panose="02010600040101010101" charset="-122"/>
              </a:rPr>
              <a:t>     </a:t>
            </a:r>
            <a:r>
              <a:rPr lang="zh-CN" altLang="en-US" sz="4800" dirty="0">
                <a:solidFill>
                  <a:srgbClr val="C00000"/>
                </a:solidFill>
                <a:latin typeface="华文中宋" panose="02010600040101010101" charset="-122"/>
                <a:ea typeface="华文中宋" panose="02010600040101010101" charset="-122"/>
              </a:rPr>
              <a:t>)膏(</a:t>
            </a:r>
            <a:r>
              <a:rPr lang="en-US" altLang="zh-CN" sz="4800" dirty="0">
                <a:solidFill>
                  <a:srgbClr val="C00000"/>
                </a:solidFill>
                <a:latin typeface="华文中宋" panose="02010600040101010101" charset="-122"/>
                <a:ea typeface="华文中宋" panose="02010600040101010101" charset="-122"/>
              </a:rPr>
              <a:t>     </a:t>
            </a:r>
            <a:r>
              <a:rPr lang="zh-CN" altLang="en-US" sz="4800" dirty="0" smtClean="0">
                <a:solidFill>
                  <a:srgbClr val="C00000"/>
                </a:solidFill>
                <a:latin typeface="华文中宋" panose="02010600040101010101" charset="-122"/>
                <a:ea typeface="华文中宋" panose="02010600040101010101" charset="-122"/>
              </a:rPr>
              <a:t>)</a:t>
            </a:r>
            <a:r>
              <a:rPr lang="zh-CN" altLang="en-US" sz="4800" dirty="0">
                <a:latin typeface="华文中宋" panose="02010600040101010101" charset="-122"/>
                <a:ea typeface="华文中宋" panose="02010600040101010101" charset="-122"/>
              </a:rPr>
              <a:t> </a:t>
            </a:r>
            <a:r>
              <a:rPr lang="zh-CN" altLang="en-US" sz="4800" dirty="0" smtClean="0">
                <a:latin typeface="华文中宋" panose="02010600040101010101" charset="-122"/>
                <a:ea typeface="华文中宋" panose="02010600040101010101" charset="-122"/>
              </a:rPr>
              <a:t>  </a:t>
            </a:r>
            <a:r>
              <a:rPr lang="zh-CN" altLang="en-US" sz="4800" dirty="0" smtClean="0">
                <a:latin typeface="华文中宋" panose="02010600040101010101" charset="-122"/>
                <a:ea typeface="华文中宋" panose="02010600040101010101" charset="-122"/>
              </a:rPr>
              <a:t>慰</a:t>
            </a:r>
            <a:r>
              <a:rPr lang="zh-CN" altLang="en-US" sz="4800" dirty="0" smtClean="0">
                <a:solidFill>
                  <a:srgbClr val="C00000"/>
                </a:solidFill>
                <a:latin typeface="华文中宋" panose="02010600040101010101" charset="-122"/>
                <a:ea typeface="华文中宋" panose="02010600040101010101" charset="-122"/>
              </a:rPr>
              <a:t>藉</a:t>
            </a:r>
            <a:r>
              <a:rPr lang="zh-CN" altLang="en-US" sz="4800" dirty="0">
                <a:solidFill>
                  <a:srgbClr val="C00000"/>
                </a:solidFill>
                <a:latin typeface="华文中宋" panose="02010600040101010101" charset="-122"/>
                <a:ea typeface="华文中宋" panose="02010600040101010101" charset="-122"/>
              </a:rPr>
              <a:t>(</a:t>
            </a:r>
            <a:r>
              <a:rPr lang="en-US" altLang="zh-CN" sz="4800" dirty="0">
                <a:solidFill>
                  <a:srgbClr val="C00000"/>
                </a:solidFill>
                <a:latin typeface="华文中宋" panose="02010600040101010101" charset="-122"/>
                <a:ea typeface="华文中宋" panose="02010600040101010101" charset="-122"/>
              </a:rPr>
              <a:t>    </a:t>
            </a:r>
            <a:r>
              <a:rPr lang="zh-CN" altLang="en-US" sz="4800" dirty="0">
                <a:solidFill>
                  <a:srgbClr val="C00000"/>
                </a:solidFill>
                <a:latin typeface="华文中宋" panose="02010600040101010101" charset="-122"/>
                <a:ea typeface="华文中宋" panose="02010600040101010101" charset="-122"/>
              </a:rPr>
              <a:t>)</a:t>
            </a:r>
            <a:r>
              <a:rPr lang="en-US" altLang="zh-CN" sz="4800" dirty="0">
                <a:solidFill>
                  <a:srgbClr val="C00000"/>
                </a:solidFill>
                <a:latin typeface="华文中宋" panose="02010600040101010101" charset="-122"/>
                <a:ea typeface="华文中宋" panose="02010600040101010101" charset="-122"/>
              </a:rPr>
              <a:t> </a:t>
            </a:r>
            <a:r>
              <a:rPr lang="en-US" altLang="zh-CN" sz="4800" dirty="0">
                <a:latin typeface="华文中宋" panose="02010600040101010101" charset="-122"/>
                <a:ea typeface="华文中宋" panose="02010600040101010101" charset="-122"/>
              </a:rPr>
              <a:t>          </a:t>
            </a:r>
            <a:r>
              <a:rPr lang="zh-CN" altLang="en-US" sz="4800" dirty="0">
                <a:latin typeface="华文中宋" panose="02010600040101010101" charset="-122"/>
                <a:ea typeface="华文中宋" panose="02010600040101010101" charset="-122"/>
              </a:rPr>
              <a:t>耕</a:t>
            </a:r>
            <a:r>
              <a:rPr lang="zh-CN" altLang="en-US" sz="4800" dirty="0">
                <a:solidFill>
                  <a:srgbClr val="C00000"/>
                </a:solidFill>
                <a:latin typeface="华文中宋" panose="02010600040101010101" charset="-122"/>
                <a:ea typeface="华文中宋" panose="02010600040101010101" charset="-122"/>
              </a:rPr>
              <a:t>耘(</a:t>
            </a:r>
            <a:r>
              <a:rPr lang="en-US" altLang="zh-CN" sz="4800" dirty="0">
                <a:solidFill>
                  <a:srgbClr val="C00000"/>
                </a:solidFill>
                <a:latin typeface="华文中宋" panose="02010600040101010101" charset="-122"/>
                <a:ea typeface="华文中宋" panose="02010600040101010101" charset="-122"/>
              </a:rPr>
              <a:t>    </a:t>
            </a:r>
            <a:r>
              <a:rPr lang="zh-CN" altLang="en-US" sz="4800" dirty="0" smtClean="0">
                <a:solidFill>
                  <a:srgbClr val="C00000"/>
                </a:solidFill>
                <a:latin typeface="华文中宋" panose="02010600040101010101" charset="-122"/>
                <a:ea typeface="华文中宋" panose="02010600040101010101" charset="-122"/>
              </a:rPr>
              <a:t>)</a:t>
            </a:r>
            <a:endParaRPr lang="zh-CN" altLang="en-US" sz="4800" dirty="0">
              <a:solidFill>
                <a:srgbClr val="C00000"/>
              </a:solidFill>
              <a:latin typeface="华文中宋" panose="02010600040101010101" charset="-122"/>
              <a:ea typeface="华文中宋" panose="02010600040101010101" charset="-122"/>
            </a:endParaRPr>
          </a:p>
        </p:txBody>
      </p:sp>
      <p:sp>
        <p:nvSpPr>
          <p:cNvPr id="4" name="标题 1"/>
          <p:cNvSpPr txBox="1">
            <a:spLocks/>
          </p:cNvSpPr>
          <p:nvPr/>
        </p:nvSpPr>
        <p:spPr>
          <a:xfrm>
            <a:off x="247997" y="3790605"/>
            <a:ext cx="10515600" cy="76263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a:lstStyle>
          <a:p>
            <a:r>
              <a:rPr lang="zh-CN" altLang="en-US" sz="4000" smtClean="0">
                <a:latin typeface="华文中宋" panose="02010600040101010101" charset="-122"/>
                <a:ea typeface="华文中宋" panose="02010600040101010101" charset="-122"/>
                <a:sym typeface="+mn-ea"/>
              </a:rPr>
              <a:t>查字典，结合课文内容，解释下列词语:</a:t>
            </a:r>
            <a:endParaRPr lang="zh-CN" altLang="en-US" sz="4000" dirty="0">
              <a:latin typeface="华文中宋" panose="02010600040101010101" charset="-122"/>
              <a:ea typeface="华文中宋" panose="02010600040101010101" charset="-122"/>
              <a:sym typeface="+mn-ea"/>
            </a:endParaRPr>
          </a:p>
        </p:txBody>
      </p:sp>
      <p:sp>
        <p:nvSpPr>
          <p:cNvPr id="5" name="内容占位符 2"/>
          <p:cNvSpPr txBox="1">
            <a:spLocks/>
          </p:cNvSpPr>
          <p:nvPr/>
        </p:nvSpPr>
        <p:spPr>
          <a:xfrm>
            <a:off x="543099" y="4553239"/>
            <a:ext cx="10515600" cy="2484697"/>
          </a:xfrm>
          <a:prstGeom prst="rect">
            <a:avLst/>
          </a:prstGeom>
          <a:ln>
            <a:solidFill>
              <a:schemeClr val="accent1"/>
            </a:solidFill>
          </a:ln>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US" altLang="zh-CN" sz="4000" dirty="0" smtClean="0">
                <a:latin typeface="华文中宋" panose="02010600040101010101" charset="-122"/>
                <a:ea typeface="华文中宋" panose="02010600040101010101" charset="-122"/>
              </a:rPr>
              <a:t>1</a:t>
            </a:r>
            <a:r>
              <a:rPr lang="zh-CN" altLang="en-US" sz="4000" dirty="0" smtClean="0">
                <a:latin typeface="华文中宋" panose="02010600040101010101" charset="-122"/>
                <a:ea typeface="华文中宋" panose="02010600040101010101" charset="-122"/>
              </a:rPr>
              <a:t>、脂膏：</a:t>
            </a:r>
          </a:p>
          <a:p>
            <a:pPr marL="0" indent="0">
              <a:lnSpc>
                <a:spcPct val="120000"/>
              </a:lnSpc>
              <a:buFont typeface="Arial" panose="020B0604020202020204" pitchFamily="34" charset="0"/>
              <a:buNone/>
            </a:pPr>
            <a:r>
              <a:rPr lang="en-US" altLang="zh-CN" sz="4000" dirty="0" smtClean="0">
                <a:latin typeface="华文中宋" panose="02010600040101010101" charset="-122"/>
                <a:ea typeface="华文中宋" panose="02010600040101010101" charset="-122"/>
              </a:rPr>
              <a:t>2</a:t>
            </a:r>
            <a:r>
              <a:rPr lang="zh-CN" altLang="en-US" sz="4000" dirty="0" smtClean="0">
                <a:latin typeface="华文中宋" panose="02010600040101010101" charset="-122"/>
                <a:ea typeface="华文中宋" panose="02010600040101010101" charset="-122"/>
              </a:rPr>
              <a:t>、慰藉：</a:t>
            </a:r>
          </a:p>
          <a:p>
            <a:pPr marL="0" indent="0">
              <a:lnSpc>
                <a:spcPct val="120000"/>
              </a:lnSpc>
              <a:buFont typeface="Arial" panose="020B0604020202020204" pitchFamily="34" charset="0"/>
              <a:buNone/>
            </a:pPr>
            <a:r>
              <a:rPr lang="en-US" altLang="zh-CN" sz="4000" dirty="0" smtClean="0">
                <a:latin typeface="华文中宋" panose="02010600040101010101" charset="-122"/>
                <a:ea typeface="华文中宋" panose="02010600040101010101" charset="-122"/>
              </a:rPr>
              <a:t>3</a:t>
            </a:r>
            <a:r>
              <a:rPr lang="zh-CN" altLang="en-US" sz="4000" dirty="0" smtClean="0">
                <a:latin typeface="华文中宋" panose="02010600040101010101" charset="-122"/>
                <a:ea typeface="华文中宋" panose="02010600040101010101" charset="-122"/>
              </a:rPr>
              <a:t>、耕耘：</a:t>
            </a:r>
            <a:endParaRPr lang="zh-CN" altLang="en-US" sz="4000" dirty="0">
              <a:latin typeface="华文中宋" panose="02010600040101010101" charset="-122"/>
              <a:ea typeface="华文中宋" panose="02010600040101010101" charset="-122"/>
            </a:endParaRPr>
          </a:p>
        </p:txBody>
      </p:sp>
    </p:spTree>
    <p:custDataLst>
      <p:tags r:id="rId1"/>
    </p:custData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559435"/>
            <a:ext cx="10515600" cy="762635"/>
          </a:xfrm>
        </p:spPr>
        <p:txBody>
          <a:bodyPr>
            <a:noAutofit/>
          </a:bodyPr>
          <a:lstStyle/>
          <a:p>
            <a:r>
              <a:rPr lang="zh-CN" altLang="en-US" sz="4800">
                <a:latin typeface="华文中宋" panose="02010600040101010101" charset="-122"/>
                <a:ea typeface="华文中宋" panose="02010600040101010101" charset="-122"/>
              </a:rPr>
              <a:t>反复诵读，识记：</a:t>
            </a:r>
          </a:p>
        </p:txBody>
      </p:sp>
      <p:sp>
        <p:nvSpPr>
          <p:cNvPr id="3" name="内容占位符 2"/>
          <p:cNvSpPr>
            <a:spLocks noGrp="1"/>
          </p:cNvSpPr>
          <p:nvPr>
            <p:ph idx="1"/>
          </p:nvPr>
        </p:nvSpPr>
        <p:spPr>
          <a:xfrm>
            <a:off x="91440" y="2014855"/>
            <a:ext cx="11978640" cy="4162425"/>
          </a:xfrm>
          <a:ln>
            <a:solidFill>
              <a:schemeClr val="accent1"/>
            </a:solidFill>
          </a:ln>
        </p:spPr>
        <p:txBody>
          <a:bodyPr>
            <a:normAutofit/>
          </a:bodyPr>
          <a:lstStyle/>
          <a:p>
            <a:pPr marL="0" indent="0" fontAlgn="auto">
              <a:lnSpc>
                <a:spcPct val="120000"/>
              </a:lnSpc>
              <a:buNone/>
            </a:pPr>
            <a:r>
              <a:rPr lang="zh-CN" altLang="en-US" sz="4800" dirty="0">
                <a:solidFill>
                  <a:srgbClr val="C00000"/>
                </a:solidFill>
                <a:latin typeface="华文中宋" panose="02010600040101010101" charset="-122"/>
                <a:ea typeface="华文中宋" panose="02010600040101010101" charset="-122"/>
              </a:rPr>
              <a:t>躯(q</a:t>
            </a:r>
            <a:r>
              <a:rPr lang="en-US" altLang="zh-CN" sz="4800" dirty="0">
                <a:solidFill>
                  <a:srgbClr val="C00000"/>
                </a:solidFill>
                <a:latin typeface="华文中宋" panose="02010600040101010101" charset="-122"/>
                <a:ea typeface="华文中宋" panose="02010600040101010101" charset="-122"/>
              </a:rPr>
              <a:t>ū</a:t>
            </a:r>
            <a:r>
              <a:rPr lang="zh-CN" altLang="en-US" sz="4800" dirty="0">
                <a:solidFill>
                  <a:srgbClr val="C00000"/>
                </a:solidFill>
                <a:latin typeface="华文中宋" panose="02010600040101010101" charset="-122"/>
                <a:ea typeface="华文中宋" panose="02010600040101010101" charset="-122"/>
              </a:rPr>
              <a:t>)</a:t>
            </a:r>
            <a:r>
              <a:rPr lang="zh-CN" altLang="en-US" sz="4800" dirty="0">
                <a:latin typeface="华文中宋" panose="02010600040101010101" charset="-122"/>
                <a:ea typeface="华文中宋" panose="02010600040101010101" charset="-122"/>
              </a:rPr>
              <a:t>体</a:t>
            </a:r>
            <a:r>
              <a:rPr lang="en-US" altLang="zh-CN" sz="4800" dirty="0">
                <a:latin typeface="华文中宋" panose="02010600040101010101" charset="-122"/>
                <a:ea typeface="华文中宋" panose="02010600040101010101" charset="-122"/>
              </a:rPr>
              <a:t>  </a:t>
            </a:r>
            <a:r>
              <a:rPr lang="zh-CN" altLang="en-US" sz="4800" dirty="0" smtClean="0">
                <a:latin typeface="华文中宋" panose="02010600040101010101" charset="-122"/>
                <a:ea typeface="华文中宋" panose="02010600040101010101" charset="-122"/>
              </a:rPr>
              <a:t>烧</a:t>
            </a:r>
            <a:r>
              <a:rPr lang="zh-CN" altLang="en-US" sz="4800" dirty="0">
                <a:solidFill>
                  <a:srgbClr val="C00000"/>
                </a:solidFill>
                <a:latin typeface="华文中宋" panose="02010600040101010101" charset="-122"/>
                <a:ea typeface="华文中宋" panose="02010600040101010101" charset="-122"/>
              </a:rPr>
              <a:t>沸(f</a:t>
            </a:r>
            <a:r>
              <a:rPr lang="en-US" altLang="zh-CN" sz="4800" dirty="0" err="1">
                <a:solidFill>
                  <a:srgbClr val="C00000"/>
                </a:solidFill>
                <a:latin typeface="华文中宋" panose="02010600040101010101" charset="-122"/>
                <a:ea typeface="华文中宋" panose="02010600040101010101" charset="-122"/>
              </a:rPr>
              <a:t>èi</a:t>
            </a:r>
            <a:r>
              <a:rPr lang="zh-CN" altLang="en-US" sz="4800" dirty="0">
                <a:solidFill>
                  <a:srgbClr val="C00000"/>
                </a:solidFill>
                <a:latin typeface="华文中宋" panose="02010600040101010101" charset="-122"/>
                <a:ea typeface="华文中宋" panose="02010600040101010101" charset="-122"/>
              </a:rPr>
              <a:t>)</a:t>
            </a:r>
            <a:r>
              <a:rPr lang="en-US" altLang="zh-CN" sz="4800" dirty="0">
                <a:solidFill>
                  <a:srgbClr val="C00000"/>
                </a:solidFill>
                <a:latin typeface="华文中宋" panose="02010600040101010101" charset="-122"/>
                <a:ea typeface="华文中宋" panose="02010600040101010101" charset="-122"/>
              </a:rPr>
              <a:t> </a:t>
            </a:r>
            <a:r>
              <a:rPr lang="en-US" altLang="zh-CN" sz="4800" dirty="0">
                <a:latin typeface="华文中宋" panose="02010600040101010101" charset="-122"/>
                <a:ea typeface="华文中宋" panose="02010600040101010101" charset="-122"/>
              </a:rPr>
              <a:t> </a:t>
            </a:r>
            <a:r>
              <a:rPr lang="zh-CN" altLang="en-US" sz="4800" dirty="0" smtClean="0">
                <a:solidFill>
                  <a:srgbClr val="C00000"/>
                </a:solidFill>
                <a:latin typeface="华文中宋" panose="02010600040101010101" charset="-122"/>
                <a:ea typeface="华文中宋" panose="02010600040101010101" charset="-122"/>
              </a:rPr>
              <a:t>捣</a:t>
            </a:r>
            <a:r>
              <a:rPr lang="zh-CN" altLang="en-US" sz="4800" dirty="0">
                <a:solidFill>
                  <a:srgbClr val="C00000"/>
                </a:solidFill>
                <a:latin typeface="华文中宋" panose="02010600040101010101" charset="-122"/>
                <a:ea typeface="华文中宋" panose="02010600040101010101" charset="-122"/>
              </a:rPr>
              <a:t>(</a:t>
            </a:r>
            <a:r>
              <a:rPr lang="en-US" altLang="zh-CN" sz="4800" dirty="0" err="1">
                <a:solidFill>
                  <a:srgbClr val="C00000"/>
                </a:solidFill>
                <a:latin typeface="华文中宋" panose="02010600040101010101" charset="-122"/>
                <a:ea typeface="华文中宋" panose="02010600040101010101" charset="-122"/>
              </a:rPr>
              <a:t>dǎo</a:t>
            </a:r>
            <a:r>
              <a:rPr lang="zh-CN" altLang="en-US" sz="4800" dirty="0">
                <a:solidFill>
                  <a:srgbClr val="C00000"/>
                </a:solidFill>
                <a:latin typeface="华文中宋" panose="02010600040101010101" charset="-122"/>
                <a:ea typeface="华文中宋" panose="02010600040101010101" charset="-122"/>
              </a:rPr>
              <a:t>)</a:t>
            </a:r>
            <a:r>
              <a:rPr lang="zh-CN" altLang="en-US" sz="4800" dirty="0" smtClean="0">
                <a:latin typeface="华文中宋" panose="02010600040101010101" charset="-122"/>
                <a:ea typeface="华文中宋" panose="02010600040101010101" charset="-122"/>
              </a:rPr>
              <a:t>破  点</a:t>
            </a:r>
            <a:r>
              <a:rPr lang="zh-CN" altLang="en-US" sz="4800" dirty="0">
                <a:solidFill>
                  <a:srgbClr val="C00000"/>
                </a:solidFill>
                <a:latin typeface="华文中宋" panose="02010600040101010101" charset="-122"/>
                <a:ea typeface="华文中宋" panose="02010600040101010101" charset="-122"/>
              </a:rPr>
              <a:t>着(zh</a:t>
            </a:r>
            <a:r>
              <a:rPr lang="en-US" altLang="zh-CN" sz="4800" dirty="0">
                <a:solidFill>
                  <a:srgbClr val="C00000"/>
                </a:solidFill>
                <a:latin typeface="华文中宋" panose="02010600040101010101" charset="-122"/>
                <a:ea typeface="华文中宋" panose="02010600040101010101" charset="-122"/>
              </a:rPr>
              <a:t>á</a:t>
            </a:r>
            <a:r>
              <a:rPr lang="zh-CN" altLang="en-US" sz="4800" dirty="0">
                <a:solidFill>
                  <a:srgbClr val="C00000"/>
                </a:solidFill>
                <a:latin typeface="华文中宋" panose="02010600040101010101" charset="-122"/>
                <a:ea typeface="华文中宋" panose="02010600040101010101" charset="-122"/>
              </a:rPr>
              <a:t>o)</a:t>
            </a:r>
            <a:r>
              <a:rPr lang="en-US" altLang="zh-CN" sz="4800" dirty="0">
                <a:solidFill>
                  <a:srgbClr val="C00000"/>
                </a:solidFill>
                <a:latin typeface="华文中宋" panose="02010600040101010101" charset="-122"/>
                <a:ea typeface="华文中宋" panose="02010600040101010101" charset="-122"/>
              </a:rPr>
              <a:t>  </a:t>
            </a:r>
            <a:r>
              <a:rPr lang="en-US" altLang="zh-CN" sz="4800" dirty="0">
                <a:latin typeface="华文中宋" panose="02010600040101010101" charset="-122"/>
                <a:ea typeface="华文中宋" panose="02010600040101010101" charset="-122"/>
              </a:rPr>
              <a:t>          </a:t>
            </a:r>
            <a:r>
              <a:rPr lang="zh-CN" altLang="en-US" sz="4800" dirty="0">
                <a:solidFill>
                  <a:srgbClr val="C00000"/>
                </a:solidFill>
                <a:latin typeface="华文中宋" panose="02010600040101010101" charset="-122"/>
                <a:ea typeface="华文中宋" panose="02010600040101010101" charset="-122"/>
              </a:rPr>
              <a:t>脂(zh</a:t>
            </a:r>
            <a:r>
              <a:rPr lang="en-US" altLang="zh-CN" sz="4800" dirty="0">
                <a:solidFill>
                  <a:srgbClr val="C00000"/>
                </a:solidFill>
                <a:latin typeface="华文中宋" panose="02010600040101010101" charset="-122"/>
                <a:ea typeface="华文中宋" panose="02010600040101010101" charset="-122"/>
              </a:rPr>
              <a:t>ī</a:t>
            </a:r>
            <a:r>
              <a:rPr lang="zh-CN" altLang="en-US" sz="4800" dirty="0">
                <a:solidFill>
                  <a:srgbClr val="C00000"/>
                </a:solidFill>
                <a:latin typeface="华文中宋" panose="02010600040101010101" charset="-122"/>
                <a:ea typeface="华文中宋" panose="02010600040101010101" charset="-122"/>
              </a:rPr>
              <a:t>)膏(g</a:t>
            </a:r>
            <a:r>
              <a:rPr lang="en-US" altLang="zh-CN" sz="4800" dirty="0">
                <a:solidFill>
                  <a:srgbClr val="C00000"/>
                </a:solidFill>
                <a:latin typeface="华文中宋" panose="02010600040101010101" charset="-122"/>
                <a:ea typeface="华文中宋" panose="02010600040101010101" charset="-122"/>
              </a:rPr>
              <a:t>ā</a:t>
            </a:r>
            <a:r>
              <a:rPr lang="zh-CN" altLang="en-US" sz="4800" dirty="0">
                <a:solidFill>
                  <a:srgbClr val="C00000"/>
                </a:solidFill>
                <a:latin typeface="华文中宋" panose="02010600040101010101" charset="-122"/>
                <a:ea typeface="华文中宋" panose="02010600040101010101" charset="-122"/>
              </a:rPr>
              <a:t>o</a:t>
            </a:r>
            <a:r>
              <a:rPr lang="zh-CN" altLang="en-US" sz="4800" dirty="0" smtClean="0">
                <a:solidFill>
                  <a:srgbClr val="C00000"/>
                </a:solidFill>
                <a:latin typeface="华文中宋" panose="02010600040101010101" charset="-122"/>
                <a:ea typeface="华文中宋" panose="02010600040101010101" charset="-122"/>
              </a:rPr>
              <a:t>)</a:t>
            </a:r>
            <a:r>
              <a:rPr lang="zh-CN" altLang="en-US" sz="4800" dirty="0">
                <a:latin typeface="华文中宋" panose="02010600040101010101" charset="-122"/>
                <a:ea typeface="华文中宋" panose="02010600040101010101" charset="-122"/>
              </a:rPr>
              <a:t> </a:t>
            </a:r>
            <a:r>
              <a:rPr lang="zh-CN" altLang="en-US" sz="4800" dirty="0" smtClean="0">
                <a:latin typeface="华文中宋" panose="02010600040101010101" charset="-122"/>
                <a:ea typeface="华文中宋" panose="02010600040101010101" charset="-122"/>
              </a:rPr>
              <a:t>   </a:t>
            </a:r>
            <a:r>
              <a:rPr lang="zh-CN" altLang="en-US" sz="4800" dirty="0" smtClean="0">
                <a:latin typeface="华文中宋" panose="02010600040101010101" charset="-122"/>
                <a:ea typeface="华文中宋" panose="02010600040101010101" charset="-122"/>
              </a:rPr>
              <a:t>慰</a:t>
            </a:r>
            <a:r>
              <a:rPr lang="zh-CN" altLang="en-US" sz="4800" dirty="0" smtClean="0">
                <a:solidFill>
                  <a:srgbClr val="C00000"/>
                </a:solidFill>
                <a:latin typeface="华文中宋" panose="02010600040101010101" charset="-122"/>
                <a:ea typeface="华文中宋" panose="02010600040101010101" charset="-122"/>
              </a:rPr>
              <a:t>藉</a:t>
            </a:r>
            <a:r>
              <a:rPr lang="zh-CN" altLang="en-US" sz="4800" dirty="0">
                <a:solidFill>
                  <a:srgbClr val="C00000"/>
                </a:solidFill>
                <a:latin typeface="华文中宋" panose="02010600040101010101" charset="-122"/>
                <a:ea typeface="华文中宋" panose="02010600040101010101" charset="-122"/>
              </a:rPr>
              <a:t>(j</a:t>
            </a:r>
            <a:r>
              <a:rPr lang="en-US" altLang="zh-CN" sz="4800" dirty="0" err="1">
                <a:solidFill>
                  <a:srgbClr val="C00000"/>
                </a:solidFill>
                <a:latin typeface="华文中宋" panose="02010600040101010101" charset="-122"/>
                <a:ea typeface="华文中宋" panose="02010600040101010101" charset="-122"/>
              </a:rPr>
              <a:t>iè</a:t>
            </a:r>
            <a:r>
              <a:rPr lang="zh-CN" altLang="en-US" sz="4800" dirty="0">
                <a:solidFill>
                  <a:srgbClr val="C00000"/>
                </a:solidFill>
                <a:latin typeface="华文中宋" panose="02010600040101010101" charset="-122"/>
                <a:ea typeface="华文中宋" panose="02010600040101010101" charset="-122"/>
              </a:rPr>
              <a:t>)</a:t>
            </a:r>
            <a:r>
              <a:rPr lang="en-US" altLang="zh-CN" sz="4800" dirty="0">
                <a:solidFill>
                  <a:srgbClr val="C00000"/>
                </a:solidFill>
                <a:latin typeface="华文中宋" panose="02010600040101010101" charset="-122"/>
                <a:ea typeface="华文中宋" panose="02010600040101010101" charset="-122"/>
              </a:rPr>
              <a:t> </a:t>
            </a:r>
            <a:r>
              <a:rPr lang="en-US" altLang="zh-CN" sz="4800" dirty="0">
                <a:latin typeface="华文中宋" panose="02010600040101010101" charset="-122"/>
                <a:ea typeface="华文中宋" panose="02010600040101010101" charset="-122"/>
              </a:rPr>
              <a:t>      </a:t>
            </a:r>
            <a:r>
              <a:rPr lang="en-US" altLang="zh-CN" sz="4800" dirty="0" smtClean="0">
                <a:latin typeface="华文中宋" panose="02010600040101010101" charset="-122"/>
                <a:ea typeface="华文中宋" panose="02010600040101010101" charset="-122"/>
              </a:rPr>
              <a:t> </a:t>
            </a:r>
            <a:r>
              <a:rPr lang="zh-CN" altLang="en-US" sz="4800" dirty="0">
                <a:latin typeface="华文中宋" panose="02010600040101010101" charset="-122"/>
                <a:ea typeface="华文中宋" panose="02010600040101010101" charset="-122"/>
              </a:rPr>
              <a:t>耕</a:t>
            </a:r>
            <a:r>
              <a:rPr lang="zh-CN" altLang="en-US" sz="4800" dirty="0">
                <a:solidFill>
                  <a:srgbClr val="C00000"/>
                </a:solidFill>
                <a:latin typeface="华文中宋" panose="02010600040101010101" charset="-122"/>
                <a:ea typeface="华文中宋" panose="02010600040101010101" charset="-122"/>
              </a:rPr>
              <a:t>耘(y</a:t>
            </a:r>
            <a:r>
              <a:rPr lang="en-US" altLang="zh-CN" sz="4800" dirty="0">
                <a:solidFill>
                  <a:srgbClr val="C00000"/>
                </a:solidFill>
                <a:latin typeface="华文中宋" panose="02010600040101010101" charset="-122"/>
                <a:ea typeface="华文中宋" panose="02010600040101010101" charset="-122"/>
              </a:rPr>
              <a:t>ú</a:t>
            </a:r>
            <a:r>
              <a:rPr lang="zh-CN" altLang="en-US" sz="4800" dirty="0">
                <a:solidFill>
                  <a:srgbClr val="C00000"/>
                </a:solidFill>
                <a:latin typeface="华文中宋" panose="02010600040101010101" charset="-122"/>
                <a:ea typeface="华文中宋" panose="02010600040101010101" charset="-122"/>
              </a:rPr>
              <a:t>n)</a:t>
            </a:r>
          </a:p>
        </p:txBody>
      </p:sp>
    </p:spTree>
    <p:custDataLst>
      <p:tags r:id="rId1"/>
    </p:custDataLst>
  </p:cSld>
  <p:clrMapOvr>
    <a:masterClrMapping/>
  </p:clrMapOvr>
  <p:transition spd="med">
    <p:newsflash/>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1347470"/>
            <a:ext cx="10515600" cy="4829810"/>
          </a:xfrm>
          <a:ln>
            <a:solidFill>
              <a:schemeClr val="accent1"/>
            </a:solidFill>
          </a:ln>
        </p:spPr>
        <p:txBody>
          <a:bodyPr>
            <a:normAutofit/>
          </a:bodyPr>
          <a:lstStyle/>
          <a:p>
            <a:pPr marL="0" indent="0" fontAlgn="auto">
              <a:lnSpc>
                <a:spcPct val="120000"/>
              </a:lnSpc>
              <a:buNone/>
            </a:pPr>
            <a:r>
              <a:rPr lang="en-US" altLang="zh-CN" sz="4000" dirty="0">
                <a:latin typeface="华文中宋" panose="02010600040101010101" charset="-122"/>
                <a:ea typeface="华文中宋" panose="02010600040101010101" charset="-122"/>
              </a:rPr>
              <a:t>1</a:t>
            </a:r>
            <a:r>
              <a:rPr lang="zh-CN" altLang="en-US" sz="4000" dirty="0">
                <a:latin typeface="华文中宋" panose="02010600040101010101" charset="-122"/>
                <a:ea typeface="华文中宋" panose="02010600040101010101" charset="-122"/>
              </a:rPr>
              <a:t>、脂膏：脂肪；比喻劳动人民的血汗</a:t>
            </a:r>
            <a:r>
              <a:rPr lang="zh-CN" altLang="en-US" sz="4000" dirty="0" smtClean="0">
                <a:latin typeface="华文中宋" panose="02010600040101010101" charset="-122"/>
                <a:ea typeface="华文中宋" panose="02010600040101010101" charset="-122"/>
              </a:rPr>
              <a:t>。</a:t>
            </a:r>
            <a:endParaRPr lang="zh-CN" altLang="en-US" sz="4000" dirty="0">
              <a:latin typeface="华文中宋" panose="02010600040101010101" charset="-122"/>
              <a:ea typeface="华文中宋" panose="02010600040101010101" charset="-122"/>
            </a:endParaRPr>
          </a:p>
          <a:p>
            <a:pPr marL="0" indent="0" fontAlgn="auto">
              <a:lnSpc>
                <a:spcPct val="120000"/>
              </a:lnSpc>
              <a:buNone/>
            </a:pPr>
            <a:r>
              <a:rPr lang="en-US" altLang="zh-CN" sz="4000" dirty="0">
                <a:latin typeface="华文中宋" panose="02010600040101010101" charset="-122"/>
                <a:ea typeface="华文中宋" panose="02010600040101010101" charset="-122"/>
              </a:rPr>
              <a:t>2</a:t>
            </a:r>
            <a:r>
              <a:rPr lang="zh-CN" altLang="en-US" sz="4000" dirty="0">
                <a:latin typeface="华文中宋" panose="02010600040101010101" charset="-122"/>
                <a:ea typeface="华文中宋" panose="02010600040101010101" charset="-122"/>
              </a:rPr>
              <a:t>、慰藉：安慰。</a:t>
            </a:r>
          </a:p>
          <a:p>
            <a:pPr marL="0" indent="0" fontAlgn="auto">
              <a:lnSpc>
                <a:spcPct val="120000"/>
              </a:lnSpc>
              <a:buNone/>
            </a:pPr>
            <a:r>
              <a:rPr lang="en-US" altLang="zh-CN" sz="4000" dirty="0">
                <a:latin typeface="华文中宋" panose="02010600040101010101" charset="-122"/>
                <a:ea typeface="华文中宋" panose="02010600040101010101" charset="-122"/>
              </a:rPr>
              <a:t>3</a:t>
            </a:r>
            <a:r>
              <a:rPr lang="zh-CN" altLang="en-US" sz="4000" dirty="0">
                <a:latin typeface="华文中宋" panose="02010600040101010101" charset="-122"/>
                <a:ea typeface="华文中宋" panose="02010600040101010101" charset="-122"/>
              </a:rPr>
              <a:t>、耕耘：耕地与除草。泛指田间芳作。也比喻其他方面的辛勤劳动。</a:t>
            </a:r>
          </a:p>
        </p:txBody>
      </p:sp>
      <p:sp>
        <p:nvSpPr>
          <p:cNvPr id="4" name="标题 3"/>
          <p:cNvSpPr>
            <a:spLocks noGrp="1"/>
          </p:cNvSpPr>
          <p:nvPr>
            <p:ph type="title"/>
          </p:nvPr>
        </p:nvSpPr>
        <p:spPr/>
        <p:txBody>
          <a:bodyPr/>
          <a:lstStyle/>
          <a:p>
            <a:endParaRPr lang="zh-CN" altLang="en-US" dirty="0"/>
          </a:p>
        </p:txBody>
      </p:sp>
    </p:spTree>
    <p:custDataLst>
      <p:tags r:id="rId1"/>
    </p:custDataLst>
  </p:cSld>
  <p:clrMapOvr>
    <a:masterClrMapping/>
  </p:clrMapOvr>
  <p:transition spd="slow">
    <p:wheel spokes="8"/>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5200650" cy="762635"/>
          </a:xfrm>
        </p:spPr>
        <p:txBody>
          <a:bodyPr>
            <a:noAutofit/>
          </a:bodyPr>
          <a:lstStyle/>
          <a:p>
            <a:pPr algn="ctr"/>
            <a:r>
              <a:rPr lang="zh-CN" altLang="en-US" sz="6000" b="1" dirty="0">
                <a:latin typeface="华文中宋" panose="02010600040101010101" charset="-122"/>
                <a:ea typeface="华文中宋" panose="02010600040101010101" charset="-122"/>
              </a:rPr>
              <a:t>文本探究</a:t>
            </a:r>
          </a:p>
        </p:txBody>
      </p:sp>
      <p:sp>
        <p:nvSpPr>
          <p:cNvPr id="3" name="内容占位符 2"/>
          <p:cNvSpPr>
            <a:spLocks noGrp="1"/>
          </p:cNvSpPr>
          <p:nvPr>
            <p:ph idx="1"/>
          </p:nvPr>
        </p:nvSpPr>
        <p:spPr>
          <a:xfrm>
            <a:off x="6257002" y="365125"/>
            <a:ext cx="5550535" cy="5852795"/>
          </a:xfrm>
          <a:ln>
            <a:solidFill>
              <a:schemeClr val="accent1"/>
            </a:solidFill>
          </a:ln>
        </p:spPr>
        <p:txBody>
          <a:bodyPr>
            <a:noAutofit/>
          </a:bodyPr>
          <a:lstStyle/>
          <a:p>
            <a:pPr marL="0" indent="0" fontAlgn="auto">
              <a:lnSpc>
                <a:spcPct val="120000"/>
              </a:lnSpc>
              <a:buNone/>
            </a:pPr>
            <a:r>
              <a:rPr lang="en-US" altLang="zh-CN" sz="3500" dirty="0">
                <a:latin typeface="华文中宋" panose="02010600040101010101" charset="-122"/>
                <a:ea typeface="华文中宋" panose="02010600040101010101" charset="-122"/>
              </a:rPr>
              <a:t>      </a:t>
            </a:r>
            <a:r>
              <a:rPr lang="zh-CN" altLang="en-US" sz="3500" dirty="0">
                <a:latin typeface="华文中宋" panose="02010600040101010101" charset="-122"/>
                <a:ea typeface="华文中宋" panose="02010600040101010101" charset="-122"/>
              </a:rPr>
              <a:t>题目名为《红烛》，可以看出这是一首什么题材的诗歌？</a:t>
            </a:r>
          </a:p>
          <a:p>
            <a:pPr marL="0" indent="0" fontAlgn="auto">
              <a:lnSpc>
                <a:spcPct val="120000"/>
              </a:lnSpc>
              <a:buNone/>
            </a:pPr>
            <a:endParaRPr lang="zh-CN" altLang="en-US" sz="900" dirty="0">
              <a:latin typeface="华文中宋" panose="02010600040101010101" charset="-122"/>
              <a:ea typeface="华文中宋" panose="02010600040101010101" charset="-122"/>
            </a:endParaRPr>
          </a:p>
          <a:p>
            <a:pPr marL="0" indent="0" fontAlgn="auto">
              <a:lnSpc>
                <a:spcPct val="120000"/>
              </a:lnSpc>
              <a:buNone/>
            </a:pPr>
            <a:r>
              <a:rPr lang="zh-CN" altLang="en-US" sz="2000" dirty="0">
                <a:solidFill>
                  <a:srgbClr val="C00000"/>
                </a:solidFill>
                <a:latin typeface="华文新魏" panose="02010800040101010101" charset="-122"/>
                <a:ea typeface="华文新魏" panose="02010800040101010101" charset="-122"/>
              </a:rPr>
              <a:t>明确：红烛，红色的蜡烛，多用于喜庆，如寿星像前，洞房内。可以看出这是一首咏物诗</a:t>
            </a:r>
            <a:r>
              <a:rPr lang="zh-CN" altLang="en-US" sz="2000" dirty="0" smtClean="0">
                <a:solidFill>
                  <a:srgbClr val="C00000"/>
                </a:solidFill>
                <a:latin typeface="华文新魏" panose="02010800040101010101" charset="-122"/>
                <a:ea typeface="华文新魏" panose="02010800040101010101" charset="-122"/>
              </a:rPr>
              <a:t>。</a:t>
            </a:r>
            <a:endParaRPr lang="en-US" altLang="zh-CN" sz="2000" dirty="0" smtClean="0">
              <a:solidFill>
                <a:srgbClr val="C00000"/>
              </a:solidFill>
              <a:latin typeface="华文新魏" panose="02010800040101010101" charset="-122"/>
              <a:ea typeface="华文新魏" panose="02010800040101010101" charset="-122"/>
            </a:endParaRPr>
          </a:p>
          <a:p>
            <a:pPr marL="0" indent="0" fontAlgn="auto">
              <a:lnSpc>
                <a:spcPct val="120000"/>
              </a:lnSpc>
              <a:buNone/>
            </a:pPr>
            <a:r>
              <a:rPr lang="zh-CN" altLang="en-US" sz="2000" dirty="0" smtClean="0">
                <a:latin typeface="华文中宋" panose="02010600040101010101" pitchFamily="2" charset="-122"/>
                <a:ea typeface="华文中宋" panose="02010600040101010101" pitchFamily="2" charset="-122"/>
                <a:cs typeface="Times New Roman" panose="02020603050405020304" pitchFamily="18" charset="0"/>
              </a:rPr>
              <a:t>咏物诗</a:t>
            </a:r>
            <a:r>
              <a:rPr lang="zh-CN" altLang="en-US" sz="2000" dirty="0">
                <a:latin typeface="华文中宋" panose="02010600040101010101" pitchFamily="2" charset="-122"/>
                <a:ea typeface="华文中宋" panose="02010600040101010101" pitchFamily="2" charset="-122"/>
                <a:cs typeface="Times New Roman" panose="02020603050405020304" pitchFamily="18" charset="0"/>
              </a:rPr>
              <a:t>是</a:t>
            </a:r>
            <a:r>
              <a:rPr lang="zh-CN" altLang="en-US" sz="2000" dirty="0">
                <a:solidFill>
                  <a:srgbClr val="FF0000"/>
                </a:solidFill>
                <a:latin typeface="华文中宋" panose="02010600040101010101" pitchFamily="2" charset="-122"/>
                <a:ea typeface="华文中宋" panose="02010600040101010101" pitchFamily="2" charset="-122"/>
                <a:cs typeface="Times New Roman" panose="02020603050405020304" pitchFamily="18" charset="0"/>
              </a:rPr>
              <a:t>托物言志</a:t>
            </a:r>
            <a:r>
              <a:rPr lang="zh-CN" altLang="en-US" sz="2000" dirty="0">
                <a:latin typeface="华文中宋" panose="02010600040101010101" pitchFamily="2" charset="-122"/>
                <a:ea typeface="华文中宋" panose="02010600040101010101" pitchFamily="2" charset="-122"/>
                <a:cs typeface="Times New Roman" panose="02020603050405020304" pitchFamily="18" charset="0"/>
              </a:rPr>
              <a:t>的诗歌。咏物诗中所咏之“物”往往是作者的自况，与诗人的自我形象完全融合在一起，作者在描摹事物中寄托了一定的感情，或流露出自己的人生态度，或寄寓美好的愿望，或包涵生活的哲理，或表现作者的生活情趣。</a:t>
            </a:r>
            <a:endParaRPr lang="zh-CN" altLang="en-US" sz="2000" dirty="0">
              <a:solidFill>
                <a:srgbClr val="C00000"/>
              </a:solidFill>
              <a:latin typeface="华文新魏" panose="02010800040101010101" charset="-122"/>
              <a:ea typeface="华文新魏" panose="02010800040101010101" charset="-122"/>
            </a:endParaRPr>
          </a:p>
        </p:txBody>
      </p:sp>
      <p:pic>
        <p:nvPicPr>
          <p:cNvPr id="104" name="图片 103"/>
          <p:cNvPicPr/>
          <p:nvPr/>
        </p:nvPicPr>
        <p:blipFill>
          <a:blip r:embed="rId3"/>
          <a:stretch>
            <a:fillRect/>
          </a:stretch>
        </p:blipFill>
        <p:spPr>
          <a:xfrm>
            <a:off x="383540" y="1890395"/>
            <a:ext cx="5655310" cy="4153535"/>
          </a:xfrm>
          <a:prstGeom prst="rect">
            <a:avLst/>
          </a:prstGeom>
          <a:noFill/>
          <a:ln w="9525">
            <a:noFill/>
          </a:ln>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nodeType="clickEffect">
                                  <p:stCondLst>
                                    <p:cond delay="0"/>
                                  </p:stCondLst>
                                  <p:childTnLst>
                                    <p:set>
                                      <p:cBhvr>
                                        <p:cTn id="6" dur="1" fill="hold">
                                          <p:stCondLst>
                                            <p:cond delay="0"/>
                                          </p:stCondLst>
                                        </p:cTn>
                                        <p:tgtEl>
                                          <p:spTgt spid="104"/>
                                        </p:tgtEl>
                                        <p:attrNameLst>
                                          <p:attrName>style.visibility</p:attrName>
                                        </p:attrNameLst>
                                      </p:cBhvr>
                                      <p:to>
                                        <p:strVal val="visible"/>
                                      </p:to>
                                    </p:set>
                                    <p:animEffect transition="in" filter="wheel(1)">
                                      <p:cBhvr>
                                        <p:cTn id="7" dur="2000"/>
                                        <p:tgtEl>
                                          <p:spTgt spid="10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 calcmode="lin" valueType="num">
                                      <p:cBhvr additive="base">
                                        <p:cTn id="18"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 calcmode="lin" valueType="num">
                                      <p:cBhvr additive="base">
                                        <p:cTn id="24"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6186" y="1661911"/>
            <a:ext cx="10515600" cy="762635"/>
          </a:xfrm>
        </p:spPr>
        <p:txBody>
          <a:bodyPr/>
          <a:lstStyle/>
          <a:p>
            <a:r>
              <a:rPr lang="zh-CN" altLang="en-US" sz="3200" dirty="0" smtClean="0">
                <a:latin typeface="华文中宋" panose="02010600040101010101" charset="-122"/>
                <a:ea typeface="华文中宋" panose="02010600040101010101" charset="-122"/>
              </a:rPr>
              <a:t>从</a:t>
            </a:r>
            <a:r>
              <a:rPr lang="zh-CN" altLang="en-US" sz="3200" dirty="0">
                <a:latin typeface="华文中宋" panose="02010600040101010101" charset="-122"/>
                <a:ea typeface="华文中宋" panose="02010600040101010101" charset="-122"/>
              </a:rPr>
              <a:t>所咏之物开始：</a:t>
            </a:r>
          </a:p>
        </p:txBody>
      </p:sp>
      <p:sp>
        <p:nvSpPr>
          <p:cNvPr id="3" name="内容占位符 2"/>
          <p:cNvSpPr>
            <a:spLocks noGrp="1"/>
          </p:cNvSpPr>
          <p:nvPr>
            <p:ph idx="1"/>
          </p:nvPr>
        </p:nvSpPr>
        <p:spPr>
          <a:xfrm>
            <a:off x="414482" y="2689051"/>
            <a:ext cx="10515600" cy="4894580"/>
          </a:xfrm>
        </p:spPr>
        <p:txBody>
          <a:bodyPr/>
          <a:lstStyle/>
          <a:p>
            <a:pPr marL="0" indent="0" fontAlgn="auto">
              <a:lnSpc>
                <a:spcPct val="120000"/>
              </a:lnSpc>
              <a:buNone/>
            </a:pPr>
            <a:r>
              <a:rPr lang="en-US" altLang="zh-CN" sz="3200" dirty="0">
                <a:latin typeface="华文中宋" panose="02010600040101010101" charset="-122"/>
                <a:ea typeface="华文中宋" panose="02010600040101010101" charset="-122"/>
              </a:rPr>
              <a:t>1</a:t>
            </a:r>
            <a:r>
              <a:rPr lang="zh-CN" altLang="en-US" sz="3200" dirty="0">
                <a:latin typeface="华文中宋" panose="02010600040101010101" charset="-122"/>
                <a:ea typeface="华文中宋" panose="02010600040101010101" charset="-122"/>
              </a:rPr>
              <a:t>、在诗人笔下，</a:t>
            </a:r>
            <a:r>
              <a:rPr lang="en-US" altLang="zh-CN" sz="3200" dirty="0">
                <a:latin typeface="华文中宋" panose="02010600040101010101" charset="-122"/>
                <a:ea typeface="华文中宋" panose="02010600040101010101" charset="-122"/>
              </a:rPr>
              <a:t>“</a:t>
            </a:r>
            <a:r>
              <a:rPr lang="zh-CN" altLang="en-US" sz="3200" dirty="0">
                <a:latin typeface="华文中宋" panose="02010600040101010101" charset="-122"/>
                <a:ea typeface="华文中宋" panose="02010600040101010101" charset="-122"/>
              </a:rPr>
              <a:t>红烛</a:t>
            </a:r>
            <a:r>
              <a:rPr lang="en-US" altLang="zh-CN" sz="3200" dirty="0">
                <a:latin typeface="华文中宋" panose="02010600040101010101" charset="-122"/>
                <a:ea typeface="华文中宋" panose="02010600040101010101" charset="-122"/>
              </a:rPr>
              <a:t>”</a:t>
            </a:r>
            <a:r>
              <a:rPr lang="zh-CN" altLang="en-US" sz="3200" dirty="0">
                <a:latin typeface="华文中宋" panose="02010600040101010101" charset="-122"/>
                <a:ea typeface="华文中宋" panose="02010600040101010101" charset="-122"/>
              </a:rPr>
              <a:t>有哪些特点？</a:t>
            </a:r>
          </a:p>
          <a:p>
            <a:pPr marL="0" indent="0" fontAlgn="auto">
              <a:lnSpc>
                <a:spcPct val="120000"/>
              </a:lnSpc>
              <a:buNone/>
            </a:pPr>
            <a:endParaRPr lang="zh-CN" altLang="en-US" sz="3200" dirty="0">
              <a:latin typeface="华文中宋" panose="02010600040101010101" charset="-122"/>
              <a:ea typeface="华文中宋" panose="02010600040101010101" charset="-122"/>
            </a:endParaRPr>
          </a:p>
          <a:p>
            <a:pPr marL="0" indent="0" fontAlgn="auto">
              <a:lnSpc>
                <a:spcPct val="120000"/>
              </a:lnSpc>
              <a:buNone/>
            </a:pPr>
            <a:r>
              <a:rPr lang="zh-CN" altLang="en-US" sz="3200" dirty="0">
                <a:solidFill>
                  <a:schemeClr val="accent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rPr>
              <a:t>明确：</a:t>
            </a:r>
          </a:p>
          <a:p>
            <a:pPr marL="0" indent="0" fontAlgn="auto">
              <a:lnSpc>
                <a:spcPct val="120000"/>
              </a:lnSpc>
              <a:buNone/>
            </a:pPr>
            <a:r>
              <a:rPr lang="zh-CN" altLang="en-US" sz="3200" dirty="0">
                <a:solidFill>
                  <a:schemeClr val="accent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rPr>
              <a:t>（</a:t>
            </a:r>
            <a:r>
              <a:rPr lang="en-US" altLang="zh-CN" sz="3200" dirty="0">
                <a:solidFill>
                  <a:schemeClr val="accent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rPr>
              <a:t>1</a:t>
            </a:r>
            <a:r>
              <a:rPr lang="zh-CN" altLang="en-US" sz="3200" dirty="0">
                <a:solidFill>
                  <a:schemeClr val="accent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rPr>
              <a:t>）颜色：红</a:t>
            </a:r>
          </a:p>
          <a:p>
            <a:pPr marL="0" indent="0" fontAlgn="auto">
              <a:lnSpc>
                <a:spcPct val="120000"/>
              </a:lnSpc>
              <a:buNone/>
            </a:pPr>
            <a:r>
              <a:rPr lang="zh-CN" altLang="en-US" sz="3200" dirty="0">
                <a:solidFill>
                  <a:schemeClr val="accent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rPr>
              <a:t>（</a:t>
            </a:r>
            <a:r>
              <a:rPr lang="en-US" altLang="zh-CN" sz="3200" dirty="0">
                <a:solidFill>
                  <a:schemeClr val="accent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rPr>
              <a:t>2</a:t>
            </a:r>
            <a:r>
              <a:rPr lang="zh-CN" altLang="en-US" sz="3200" dirty="0">
                <a:solidFill>
                  <a:schemeClr val="accent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rPr>
              <a:t>）品质：毁灭自己、奉献自己</a:t>
            </a:r>
          </a:p>
        </p:txBody>
      </p:sp>
      <p:pic>
        <p:nvPicPr>
          <p:cNvPr id="102" name="图片 101"/>
          <p:cNvPicPr/>
          <p:nvPr/>
        </p:nvPicPr>
        <p:blipFill>
          <a:blip r:embed="rId3"/>
          <a:stretch>
            <a:fillRect/>
          </a:stretch>
        </p:blipFill>
        <p:spPr>
          <a:xfrm>
            <a:off x="8140065" y="796290"/>
            <a:ext cx="3823335" cy="5445760"/>
          </a:xfrm>
          <a:prstGeom prst="rect">
            <a:avLst/>
          </a:prstGeom>
          <a:noFill/>
          <a:ln w="9525">
            <a:noFill/>
          </a:ln>
        </p:spPr>
      </p:pic>
      <p:sp>
        <p:nvSpPr>
          <p:cNvPr id="5" name="标题 1"/>
          <p:cNvSpPr txBox="1">
            <a:spLocks/>
          </p:cNvSpPr>
          <p:nvPr/>
        </p:nvSpPr>
        <p:spPr>
          <a:xfrm>
            <a:off x="90055" y="85148"/>
            <a:ext cx="5200650" cy="76263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a:lstStyle>
          <a:p>
            <a:pPr algn="ctr"/>
            <a:r>
              <a:rPr lang="zh-CN" altLang="en-US" sz="6000" b="1" dirty="0" smtClean="0">
                <a:latin typeface="华文中宋" panose="02010600040101010101" charset="-122"/>
                <a:ea typeface="华文中宋" panose="02010600040101010101" charset="-122"/>
              </a:rPr>
              <a:t>文本探究</a:t>
            </a:r>
            <a:endParaRPr lang="zh-CN" altLang="en-US" sz="6000" b="1" dirty="0">
              <a:latin typeface="华文中宋" panose="02010600040101010101" charset="-122"/>
              <a:ea typeface="华文中宋" panose="02010600040101010101"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5" presetClass="entr" presetSubtype="0" fill="hold" nodeType="click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fade">
                                      <p:cBhvr>
                                        <p:cTn id="7" dur="2000"/>
                                        <p:tgtEl>
                                          <p:spTgt spid="102"/>
                                        </p:tgtEl>
                                      </p:cBhvr>
                                    </p:animEffect>
                                    <p:anim calcmode="lin" valueType="num">
                                      <p:cBhvr>
                                        <p:cTn id="8" dur="2000" fill="hold"/>
                                        <p:tgtEl>
                                          <p:spTgt spid="102"/>
                                        </p:tgtEl>
                                        <p:attrNameLst>
                                          <p:attrName>ppt_w</p:attrName>
                                        </p:attrNameLst>
                                      </p:cBhvr>
                                      <p:tavLst>
                                        <p:tav tm="0" fmla="#ppt_w*sin(2.5*pi*$)">
                                          <p:val>
                                            <p:fltVal val="0"/>
                                          </p:val>
                                        </p:tav>
                                        <p:tav tm="100000">
                                          <p:val>
                                            <p:fltVal val="1"/>
                                          </p:val>
                                        </p:tav>
                                      </p:tavLst>
                                    </p:anim>
                                    <p:anim calcmode="lin" valueType="num">
                                      <p:cBhvr>
                                        <p:cTn id="9" dur="2000" fill="hold"/>
                                        <p:tgtEl>
                                          <p:spTgt spid="102"/>
                                        </p:tgtEl>
                                        <p:attrNameLst>
                                          <p:attrName>ppt_h</p:attrName>
                                        </p:attrNameLst>
                                      </p:cBhvr>
                                      <p:tavLst>
                                        <p:tav tm="0">
                                          <p:val>
                                            <p:strVal val="#ppt_h"/>
                                          </p:val>
                                        </p:tav>
                                        <p:tav tm="100000">
                                          <p:val>
                                            <p:strVal val="#ppt_h"/>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500"/>
                                        <p:tgtEl>
                                          <p:spTgt spid="3">
                                            <p:txEl>
                                              <p:pRg st="0" end="0"/>
                                            </p:txEl>
                                          </p:spTgt>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500"/>
                                        <p:tgtEl>
                                          <p:spTgt spid="3">
                                            <p:txEl>
                                              <p:pRg st="3" end="3"/>
                                            </p:txEl>
                                          </p:spTgt>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fade">
                                      <p:cBhvr>
                                        <p:cTn id="29"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6">
            <a:extLst>
              <a:ext uri="{FF2B5EF4-FFF2-40B4-BE49-F238E27FC236}">
                <a16:creationId xmlns:a16="http://schemas.microsoft.com/office/drawing/2014/main" id="{4590DEC3-DA9A-45D6-AF89-A1ED8873CB5D}"/>
              </a:ext>
            </a:extLst>
          </p:cNvPr>
          <p:cNvSpPr txBox="1">
            <a:spLocks noGrp="1"/>
          </p:cNvSpPr>
          <p:nvPr>
            <p:ph idx="1"/>
            <p:custDataLst>
              <p:tags r:id="rId1"/>
            </p:custDataLst>
          </p:nvPr>
        </p:nvSpPr>
        <p:spPr>
          <a:xfrm>
            <a:off x="1289466" y="2636912"/>
            <a:ext cx="9613068" cy="523220"/>
          </a:xfrm>
          <a:prstGeom prst="rect">
            <a:avLst/>
          </a:prstGeom>
          <a:solidFill>
            <a:schemeClr val="bg2">
              <a:lumMod val="50000"/>
            </a:schemeClr>
          </a:solidFill>
        </p:spPr>
        <p:txBody>
          <a:bodyPr wrap="square" rtlCol="0" anchor="t">
            <a:spAutoFit/>
          </a:bodyPr>
          <a:lstStyle/>
          <a:p>
            <a:pPr marL="0" indent="0" defTabSz="914400" eaLnBrk="0" fontAlgn="base" hangingPunct="0">
              <a:lnSpc>
                <a:spcPct val="100000"/>
              </a:lnSpc>
              <a:spcBef>
                <a:spcPct val="0"/>
              </a:spcBef>
              <a:spcAft>
                <a:spcPct val="0"/>
              </a:spcAft>
              <a:buNone/>
            </a:pPr>
            <a:r>
              <a:rPr lang="zh-CN" altLang="en-US">
                <a:solidFill>
                  <a:schemeClr val="bg1"/>
                </a:solidFill>
                <a:latin typeface="华文中宋" panose="02010600040101010101" pitchFamily="2" charset="-122"/>
                <a:ea typeface="华文中宋" panose="02010600040101010101" pitchFamily="2" charset="-122"/>
                <a:cs typeface="Times New Roman" panose="02020603050405020304" pitchFamily="18" charset="0"/>
                <a:sym typeface="+mn-ea"/>
              </a:rPr>
              <a:t>李商隐的诗句“蜡炬成灰泪始干”放在开头，有什么作用？ </a:t>
            </a:r>
            <a:endParaRPr lang="zh-CN" altLang="en-US">
              <a:solidFill>
                <a:schemeClr val="bg1"/>
              </a:solidFill>
              <a:latin typeface="华文中宋" panose="02010600040101010101" pitchFamily="2" charset="-122"/>
              <a:ea typeface="华文中宋" panose="02010600040101010101" pitchFamily="2" charset="-122"/>
            </a:endParaRPr>
          </a:p>
        </p:txBody>
      </p:sp>
      <p:sp>
        <p:nvSpPr>
          <p:cNvPr id="5" name="Rectangle 1">
            <a:extLst>
              <a:ext uri="{FF2B5EF4-FFF2-40B4-BE49-F238E27FC236}">
                <a16:creationId xmlns:a16="http://schemas.microsoft.com/office/drawing/2014/main" id="{ECD212C9-918D-4F82-9766-5DE29ED5575B}"/>
              </a:ext>
            </a:extLst>
          </p:cNvPr>
          <p:cNvSpPr>
            <a:spLocks noChangeArrowheads="1"/>
          </p:cNvSpPr>
          <p:nvPr>
            <p:custDataLst>
              <p:tags r:id="rId2"/>
            </p:custDataLst>
          </p:nvPr>
        </p:nvSpPr>
        <p:spPr bwMode="auto">
          <a:xfrm>
            <a:off x="1055440" y="4075927"/>
            <a:ext cx="9613068" cy="461665"/>
          </a:xfrm>
          <a:prstGeom prst="rect">
            <a:avLst/>
          </a:prstGeom>
          <a:noFill/>
          <a:ln w="9525">
            <a:noFill/>
            <a:miter lim="800000"/>
          </a:ln>
          <a:effectLst/>
        </p:spPr>
        <p:txBody>
          <a:bodyPr vert="horz" wrap="square" lIns="91440" tIns="45720" rIns="91440" bIns="45720" numCol="1" anchor="ctr" anchorCtr="0" compatLnSpc="1">
            <a:spAutoFit/>
          </a:bodyPr>
          <a:lstStyle/>
          <a:p>
            <a:pPr indent="266700" eaLnBrk="0" fontAlgn="base" hangingPunct="0">
              <a:spcBef>
                <a:spcPct val="0"/>
              </a:spcBef>
              <a:spcAft>
                <a:spcPct val="0"/>
              </a:spcAft>
            </a:pPr>
            <a:r>
              <a:rPr lang="zh-CN" altLang="en-US" sz="2400" dirty="0">
                <a:latin typeface="华文中宋" panose="02010600040101010101" pitchFamily="2" charset="-122"/>
                <a:ea typeface="华文中宋" panose="02010600040101010101" pitchFamily="2" charset="-122"/>
                <a:cs typeface="Times New Roman" panose="02020603050405020304" pitchFamily="18" charset="0"/>
              </a:rPr>
              <a:t>①诗人用李商隐的诗句“蜡炬成灰泪始干”作为引子，领导全篇。</a:t>
            </a:r>
          </a:p>
        </p:txBody>
      </p:sp>
      <p:sp>
        <p:nvSpPr>
          <p:cNvPr id="6" name="文本框 5">
            <a:extLst>
              <a:ext uri="{FF2B5EF4-FFF2-40B4-BE49-F238E27FC236}">
                <a16:creationId xmlns:a16="http://schemas.microsoft.com/office/drawing/2014/main" id="{5DF3E107-01DD-4A1C-B180-03538EB7F929}"/>
              </a:ext>
            </a:extLst>
          </p:cNvPr>
          <p:cNvSpPr txBox="1"/>
          <p:nvPr>
            <p:custDataLst>
              <p:tags r:id="rId3"/>
            </p:custDataLst>
          </p:nvPr>
        </p:nvSpPr>
        <p:spPr>
          <a:xfrm>
            <a:off x="1055440" y="4869160"/>
            <a:ext cx="9613068" cy="1569660"/>
          </a:xfrm>
          <a:prstGeom prst="rect">
            <a:avLst/>
          </a:prstGeom>
          <a:noFill/>
        </p:spPr>
        <p:txBody>
          <a:bodyPr wrap="square" rtlCol="0" anchor="t">
            <a:spAutoFit/>
          </a:bodyPr>
          <a:lstStyle/>
          <a:p>
            <a:r>
              <a:rPr lang="en-US" altLang="zh-CN" sz="2400" dirty="0">
                <a:latin typeface="华文中宋" panose="02010600040101010101" pitchFamily="2" charset="-122"/>
                <a:ea typeface="华文中宋" panose="02010600040101010101" pitchFamily="2" charset="-122"/>
                <a:sym typeface="+mn-ea"/>
              </a:rPr>
              <a:t>   </a:t>
            </a:r>
            <a:r>
              <a:rPr lang="zh-CN" altLang="zh-CN" sz="2400" dirty="0">
                <a:latin typeface="华文中宋" panose="02010600040101010101" pitchFamily="2" charset="-122"/>
                <a:ea typeface="华文中宋" panose="02010600040101010101" pitchFamily="2" charset="-122"/>
                <a:sym typeface="+mn-ea"/>
              </a:rPr>
              <a:t>②《</a:t>
            </a:r>
            <a:r>
              <a:rPr lang="zh-CN" altLang="en-US" sz="2400" dirty="0">
                <a:latin typeface="华文中宋" panose="02010600040101010101" pitchFamily="2" charset="-122"/>
                <a:ea typeface="华文中宋" panose="02010600040101010101" pitchFamily="2" charset="-122"/>
                <a:sym typeface="+mn-ea"/>
              </a:rPr>
              <a:t>红烛</a:t>
            </a:r>
            <a:r>
              <a:rPr lang="zh-CN" altLang="zh-CN" sz="2400" dirty="0">
                <a:latin typeface="华文中宋" panose="02010600040101010101" pitchFamily="2" charset="-122"/>
                <a:ea typeface="华文中宋" panose="02010600040101010101" pitchFamily="2" charset="-122"/>
                <a:sym typeface="+mn-ea"/>
              </a:rPr>
              <a:t>》</a:t>
            </a:r>
            <a:r>
              <a:rPr lang="zh-CN" altLang="en-US" sz="2400" dirty="0">
                <a:latin typeface="华文中宋" panose="02010600040101010101" pitchFamily="2" charset="-122"/>
                <a:ea typeface="华文中宋" panose="02010600040101010101" pitchFamily="2" charset="-122"/>
                <a:sym typeface="+mn-ea"/>
              </a:rPr>
              <a:t>引用李商隐的诗句，不仅是因为这句诗概括了全诗的主旨，点出了蜡烛甘愿自我牺牲直至生命终止的高尚人格；而且与全诗结尾所引“莫问收获，但问耕耘”形成呼应，让诗歌首尾照应、丰润圆满。</a:t>
            </a:r>
          </a:p>
        </p:txBody>
      </p:sp>
      <p:sp>
        <p:nvSpPr>
          <p:cNvPr id="8" name="标题 1"/>
          <p:cNvSpPr>
            <a:spLocks noGrp="1"/>
          </p:cNvSpPr>
          <p:nvPr>
            <p:ph type="title"/>
          </p:nvPr>
        </p:nvSpPr>
        <p:spPr>
          <a:xfrm>
            <a:off x="472440" y="165249"/>
            <a:ext cx="5200650" cy="762635"/>
          </a:xfrm>
        </p:spPr>
        <p:txBody>
          <a:bodyPr>
            <a:noAutofit/>
          </a:bodyPr>
          <a:lstStyle/>
          <a:p>
            <a:pPr algn="ctr"/>
            <a:r>
              <a:rPr lang="zh-CN" altLang="en-US" sz="6000" b="1" dirty="0">
                <a:latin typeface="华文中宋" panose="02010600040101010101" charset="-122"/>
                <a:ea typeface="华文中宋" panose="02010600040101010101" charset="-122"/>
              </a:rPr>
              <a:t>文本探究</a:t>
            </a:r>
          </a:p>
        </p:txBody>
      </p:sp>
    </p:spTree>
    <p:extLst>
      <p:ext uri="{BB962C8B-B14F-4D97-AF65-F5344CB8AC3E}">
        <p14:creationId xmlns:p14="http://schemas.microsoft.com/office/powerpoint/2010/main" val="68291787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 name="图片 99"/>
          <p:cNvPicPr/>
          <p:nvPr/>
        </p:nvPicPr>
        <p:blipFill>
          <a:blip r:embed="rId3">
            <a:alphaModFix amt="62000"/>
          </a:blip>
          <a:stretch>
            <a:fillRect/>
          </a:stretch>
        </p:blipFill>
        <p:spPr>
          <a:xfrm>
            <a:off x="-635" y="0"/>
            <a:ext cx="12192635" cy="6858000"/>
          </a:xfrm>
          <a:prstGeom prst="rect">
            <a:avLst/>
          </a:prstGeom>
          <a:noFill/>
          <a:ln w="9525">
            <a:noFill/>
          </a:ln>
        </p:spPr>
      </p:pic>
      <p:sp>
        <p:nvSpPr>
          <p:cNvPr id="2" name="标题 1"/>
          <p:cNvSpPr>
            <a:spLocks noGrp="1"/>
          </p:cNvSpPr>
          <p:nvPr>
            <p:ph type="title"/>
          </p:nvPr>
        </p:nvSpPr>
        <p:spPr>
          <a:xfrm>
            <a:off x="353926" y="901249"/>
            <a:ext cx="10515600" cy="762635"/>
          </a:xfrm>
        </p:spPr>
        <p:txBody>
          <a:bodyPr>
            <a:scene3d>
              <a:camera prst="orthographicFront"/>
              <a:lightRig rig="threePt" dir="t"/>
            </a:scene3d>
          </a:bodyPr>
          <a:lstStyle/>
          <a:p>
            <a:r>
              <a:rPr lang="zh-CN" altLang="en-US" sz="4000" b="1" dirty="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a:t>
            </a:r>
            <a:r>
              <a:rPr lang="en-US" altLang="zh-CN" sz="4000" b="1" dirty="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1</a:t>
            </a:r>
            <a:r>
              <a:rPr lang="zh-CN" altLang="en-US" sz="4000" b="1" dirty="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a:t>
            </a:r>
            <a:r>
              <a:rPr lang="en-US" altLang="zh-CN" sz="4000" b="1" dirty="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a:t>
            </a:r>
            <a:r>
              <a:rPr lang="zh-CN" altLang="en-US" sz="4000" b="1" dirty="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红烛</a:t>
            </a:r>
            <a:r>
              <a:rPr lang="en-US" altLang="zh-CN" sz="4000" b="1" dirty="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a:t>
            </a:r>
            <a:r>
              <a:rPr lang="zh-CN" altLang="en-US" sz="4000" b="1" dirty="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的</a:t>
            </a:r>
            <a:r>
              <a:rPr lang="en-US" altLang="zh-CN" sz="4000" b="1" dirty="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a:t>
            </a:r>
            <a:r>
              <a:rPr lang="zh-CN" altLang="en-US" sz="4000" b="1" dirty="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红</a:t>
            </a:r>
            <a:r>
              <a:rPr lang="en-US" altLang="zh-CN" sz="4000" b="1" dirty="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a:t>
            </a:r>
            <a:r>
              <a:rPr lang="zh-CN" altLang="en-US" sz="4000" b="1" dirty="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a:t>
            </a:r>
          </a:p>
        </p:txBody>
      </p:sp>
      <p:sp>
        <p:nvSpPr>
          <p:cNvPr id="3" name="内容占位符 2"/>
          <p:cNvSpPr>
            <a:spLocks noGrp="1"/>
          </p:cNvSpPr>
          <p:nvPr>
            <p:ph idx="1"/>
          </p:nvPr>
        </p:nvSpPr>
        <p:spPr>
          <a:xfrm>
            <a:off x="5761990" y="904302"/>
            <a:ext cx="5988685" cy="1931545"/>
          </a:xfrm>
        </p:spPr>
        <p:txBody>
          <a:bodyPr>
            <a:normAutofit/>
          </a:bodyPr>
          <a:lstStyle/>
          <a:p>
            <a:pPr marL="0" indent="0" fontAlgn="auto">
              <a:lnSpc>
                <a:spcPct val="120000"/>
              </a:lnSpc>
              <a:buNone/>
            </a:pPr>
            <a:r>
              <a:rPr lang="en-US" altLang="zh-CN" sz="4000" dirty="0">
                <a:latin typeface="华文中宋" panose="02010600040101010101" charset="-122"/>
                <a:ea typeface="华文中宋" panose="02010600040101010101" charset="-122"/>
              </a:rPr>
              <a:t>     </a:t>
            </a:r>
            <a:r>
              <a:rPr lang="zh-CN" altLang="en-US" sz="4000" dirty="0">
                <a:latin typeface="华文中宋" panose="02010600040101010101" charset="-122"/>
                <a:ea typeface="华文中宋" panose="02010600040101010101" charset="-122"/>
              </a:rPr>
              <a:t>诗人怀着怎样的心情来赞叹红烛的</a:t>
            </a:r>
            <a:r>
              <a:rPr lang="en-US" altLang="zh-CN" sz="4000" dirty="0">
                <a:latin typeface="华文中宋" panose="02010600040101010101" charset="-122"/>
                <a:ea typeface="华文中宋" panose="02010600040101010101" charset="-122"/>
              </a:rPr>
              <a:t>“</a:t>
            </a:r>
            <a:r>
              <a:rPr lang="zh-CN" altLang="en-US" sz="4000" dirty="0">
                <a:latin typeface="华文中宋" panose="02010600040101010101" charset="-122"/>
                <a:ea typeface="华文中宋" panose="02010600040101010101" charset="-122"/>
              </a:rPr>
              <a:t>红</a:t>
            </a:r>
            <a:r>
              <a:rPr lang="en-US" altLang="zh-CN" sz="4000" dirty="0">
                <a:latin typeface="华文中宋" panose="02010600040101010101" charset="-122"/>
                <a:ea typeface="华文中宋" panose="02010600040101010101" charset="-122"/>
              </a:rPr>
              <a:t>”</a:t>
            </a:r>
            <a:r>
              <a:rPr lang="zh-CN" altLang="en-US" sz="4000" dirty="0">
                <a:latin typeface="华文中宋" panose="02010600040101010101" charset="-122"/>
                <a:ea typeface="华文中宋" panose="02010600040101010101" charset="-122"/>
              </a:rPr>
              <a:t>？</a:t>
            </a:r>
          </a:p>
        </p:txBody>
      </p:sp>
      <p:sp>
        <p:nvSpPr>
          <p:cNvPr id="4" name="文本框 3"/>
          <p:cNvSpPr txBox="1"/>
          <p:nvPr/>
        </p:nvSpPr>
        <p:spPr>
          <a:xfrm>
            <a:off x="730885" y="1870075"/>
            <a:ext cx="3584575" cy="3784600"/>
          </a:xfrm>
          <a:prstGeom prst="rect">
            <a:avLst/>
          </a:prstGeom>
          <a:solidFill>
            <a:schemeClr val="accent2">
              <a:lumMod val="20000"/>
              <a:lumOff val="80000"/>
            </a:schemeClr>
          </a:solidFill>
          <a:ln>
            <a:solidFill>
              <a:schemeClr val="accent1"/>
            </a:solidFill>
          </a:ln>
        </p:spPr>
        <p:txBody>
          <a:bodyPr wrap="square" rtlCol="0" anchor="t">
            <a:spAutoFit/>
            <a:scene3d>
              <a:camera prst="orthographicFront"/>
              <a:lightRig rig="threePt" dir="t"/>
            </a:scene3d>
          </a:bodyPr>
          <a:lstStyle/>
          <a:p>
            <a:pPr marL="0" indent="0" algn="ctr" fontAlgn="auto">
              <a:lnSpc>
                <a:spcPct val="150000"/>
              </a:lnSpc>
              <a:spcBef>
                <a:spcPct val="0"/>
              </a:spcBef>
              <a:buNone/>
            </a:pPr>
            <a:r>
              <a:rPr lang="zh-CN" altLang="en-US" sz="3200">
                <a:solidFill>
                  <a:schemeClr val="tx1"/>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cs typeface="华文中宋" panose="02010600040101010101" charset="-122"/>
                <a:sym typeface="+mn-ea"/>
              </a:rPr>
              <a:t>红烛啊！</a:t>
            </a:r>
            <a:endParaRPr lang="zh-CN" altLang="en-US" sz="3200">
              <a:solidFill>
                <a:schemeClr val="tx1"/>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cs typeface="华文中宋" panose="02010600040101010101" charset="-122"/>
            </a:endParaRPr>
          </a:p>
          <a:p>
            <a:pPr marL="0" indent="0" algn="ctr" fontAlgn="auto">
              <a:lnSpc>
                <a:spcPct val="150000"/>
              </a:lnSpc>
              <a:spcBef>
                <a:spcPct val="0"/>
              </a:spcBef>
              <a:buNone/>
            </a:pPr>
            <a:r>
              <a:rPr lang="zh-CN" altLang="en-US" sz="3200">
                <a:solidFill>
                  <a:schemeClr val="tx1"/>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cs typeface="华文中宋" panose="02010600040101010101" charset="-122"/>
                <a:sym typeface="+mn-ea"/>
              </a:rPr>
              <a:t>这样红的烛！</a:t>
            </a:r>
            <a:endParaRPr lang="zh-CN" altLang="en-US" sz="3200">
              <a:solidFill>
                <a:schemeClr val="tx1"/>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cs typeface="华文中宋" panose="02010600040101010101" charset="-122"/>
            </a:endParaRPr>
          </a:p>
          <a:p>
            <a:pPr marL="0" indent="0" algn="ctr" fontAlgn="auto">
              <a:lnSpc>
                <a:spcPct val="150000"/>
              </a:lnSpc>
              <a:spcBef>
                <a:spcPct val="0"/>
              </a:spcBef>
              <a:buNone/>
            </a:pPr>
            <a:r>
              <a:rPr lang="zh-CN" altLang="en-US" sz="3200">
                <a:solidFill>
                  <a:schemeClr val="tx1"/>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cs typeface="华文中宋" panose="02010600040101010101" charset="-122"/>
                <a:sym typeface="+mn-ea"/>
              </a:rPr>
              <a:t>诗人啊！</a:t>
            </a:r>
            <a:endParaRPr lang="zh-CN" altLang="en-US" sz="3200">
              <a:solidFill>
                <a:schemeClr val="tx1"/>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cs typeface="华文中宋" panose="02010600040101010101" charset="-122"/>
            </a:endParaRPr>
          </a:p>
          <a:p>
            <a:pPr marL="0" indent="0" algn="ctr" fontAlgn="auto">
              <a:lnSpc>
                <a:spcPct val="150000"/>
              </a:lnSpc>
              <a:spcBef>
                <a:spcPct val="0"/>
              </a:spcBef>
              <a:buNone/>
            </a:pPr>
            <a:r>
              <a:rPr lang="zh-CN" altLang="en-US" sz="3200">
                <a:solidFill>
                  <a:schemeClr val="tx1"/>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cs typeface="华文中宋" panose="02010600040101010101" charset="-122"/>
                <a:sym typeface="+mn-ea"/>
              </a:rPr>
              <a:t>吐出你的心来比比，</a:t>
            </a:r>
            <a:endParaRPr lang="zh-CN" altLang="en-US" sz="3200">
              <a:solidFill>
                <a:schemeClr val="tx1"/>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cs typeface="华文中宋" panose="02010600040101010101" charset="-122"/>
            </a:endParaRPr>
          </a:p>
          <a:p>
            <a:pPr marL="0" indent="0" algn="ctr" fontAlgn="auto">
              <a:lnSpc>
                <a:spcPct val="150000"/>
              </a:lnSpc>
              <a:spcBef>
                <a:spcPct val="0"/>
              </a:spcBef>
              <a:buNone/>
            </a:pPr>
            <a:r>
              <a:rPr lang="zh-CN" altLang="en-US" sz="3200">
                <a:solidFill>
                  <a:schemeClr val="tx1"/>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cs typeface="华文中宋" panose="02010600040101010101" charset="-122"/>
                <a:sym typeface="+mn-ea"/>
              </a:rPr>
              <a:t>可是一般颜色？</a:t>
            </a:r>
          </a:p>
        </p:txBody>
      </p:sp>
      <p:sp>
        <p:nvSpPr>
          <p:cNvPr id="5" name="矩形 4"/>
          <p:cNvSpPr/>
          <p:nvPr/>
        </p:nvSpPr>
        <p:spPr>
          <a:xfrm>
            <a:off x="5205730" y="3225444"/>
            <a:ext cx="6096000" cy="3416320"/>
          </a:xfrm>
          <a:prstGeom prst="rect">
            <a:avLst/>
          </a:prstGeom>
        </p:spPr>
        <p:txBody>
          <a:bodyPr>
            <a:spAutoFit/>
          </a:bodyPr>
          <a:lstStyle/>
          <a:p>
            <a:pPr>
              <a:lnSpc>
                <a:spcPct val="120000"/>
              </a:lnSpc>
            </a:pPr>
            <a:r>
              <a:rPr lang="zh-CN" altLang="en-US" dirty="0">
                <a:solidFill>
                  <a:schemeClr val="bg2"/>
                </a:solidFill>
                <a:latin typeface="华文中宋" panose="02010600040101010101" charset="-122"/>
                <a:ea typeface="华文中宋" panose="02010600040101010101" charset="-122"/>
                <a:sym typeface="+mn-ea"/>
              </a:rPr>
              <a:t>明确：诗人怀着敬慕的心情赞叹荧荧的红烛。</a:t>
            </a:r>
            <a:endParaRPr lang="zh-CN" altLang="en-US" dirty="0">
              <a:solidFill>
                <a:schemeClr val="bg2"/>
              </a:solidFill>
              <a:latin typeface="华文中宋" panose="02010600040101010101" charset="-122"/>
              <a:ea typeface="华文中宋" panose="02010600040101010101" charset="-122"/>
            </a:endParaRPr>
          </a:p>
          <a:p>
            <a:pPr>
              <a:lnSpc>
                <a:spcPct val="120000"/>
              </a:lnSpc>
            </a:pPr>
            <a:r>
              <a:rPr lang="en-US" altLang="zh-CN" dirty="0">
                <a:solidFill>
                  <a:schemeClr val="bg2"/>
                </a:solidFill>
                <a:latin typeface="华文中宋" panose="02010600040101010101" charset="-122"/>
                <a:ea typeface="华文中宋" panose="02010600040101010101" charset="-122"/>
                <a:sym typeface="+mn-ea"/>
              </a:rPr>
              <a:t>       </a:t>
            </a:r>
            <a:r>
              <a:rPr lang="zh-CN" altLang="en-US" dirty="0">
                <a:solidFill>
                  <a:schemeClr val="bg2"/>
                </a:solidFill>
                <a:latin typeface="华文中宋" panose="02010600040101010101" charset="-122"/>
                <a:ea typeface="华文中宋" panose="02010600040101010101" charset="-122"/>
                <a:sym typeface="+mn-ea"/>
              </a:rPr>
              <a:t>“红”是赤诚的象征。红烛，在诗人眼里，是理想的人格的化身。在这样的红烛面前，他提出了自我要求:“诗人啊/吐出你的心来比比，可是一般颜色？”诗人的心应该也这样的红，否则就不配做诗人。我们可以感受到，诗人的那颗心，真是一颗赤子之心，是那么纯洁率真，晶明透亮，灼灼发热。在这首诗中，可以说红烛就是诗人，诗人就是红烛，“人与物化，意与境融”。</a:t>
            </a:r>
          </a:p>
          <a:p>
            <a:pPr>
              <a:lnSpc>
                <a:spcPct val="120000"/>
              </a:lnSpc>
            </a:pPr>
            <a:r>
              <a:rPr lang="zh-CN" altLang="en-US" dirty="0">
                <a:solidFill>
                  <a:schemeClr val="bg2"/>
                </a:solidFill>
                <a:latin typeface="华文中宋" panose="02010600040101010101" charset="-122"/>
                <a:ea typeface="华文中宋" panose="02010600040101010101" charset="-122"/>
                <a:sym typeface="+mn-ea"/>
              </a:rPr>
              <a:t> </a:t>
            </a:r>
            <a:r>
              <a:rPr lang="en-US" altLang="zh-CN" dirty="0">
                <a:solidFill>
                  <a:schemeClr val="bg2"/>
                </a:solidFill>
                <a:latin typeface="华文中宋" panose="02010600040101010101" charset="-122"/>
                <a:ea typeface="华文中宋" panose="02010600040101010101" charset="-122"/>
                <a:sym typeface="+mn-ea"/>
              </a:rPr>
              <a:t>        </a:t>
            </a:r>
            <a:r>
              <a:rPr lang="zh-CN" altLang="en-US" dirty="0">
                <a:solidFill>
                  <a:schemeClr val="bg2"/>
                </a:solidFill>
                <a:latin typeface="华文中宋" panose="02010600040101010101" charset="-122"/>
                <a:ea typeface="华文中宋" panose="02010600040101010101" charset="-122"/>
                <a:sym typeface="+mn-ea"/>
              </a:rPr>
              <a:t>一个“吐”字;逼真的描绘了诗人那种火热的爱国情感不吐不快的神态。</a:t>
            </a:r>
            <a:endParaRPr lang="zh-CN" altLang="en-US" dirty="0">
              <a:solidFill>
                <a:schemeClr val="bg2"/>
              </a:solidFill>
              <a:latin typeface="华文中宋" panose="02010600040101010101" charset="-122"/>
              <a:ea typeface="华文中宋" panose="02010600040101010101" charset="-122"/>
            </a:endParaRPr>
          </a:p>
        </p:txBody>
      </p:sp>
      <p:sp>
        <p:nvSpPr>
          <p:cNvPr id="7" name="标题 1"/>
          <p:cNvSpPr txBox="1">
            <a:spLocks/>
          </p:cNvSpPr>
          <p:nvPr/>
        </p:nvSpPr>
        <p:spPr>
          <a:xfrm>
            <a:off x="90055" y="48895"/>
            <a:ext cx="5200650" cy="76263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a:lstStyle>
          <a:p>
            <a:pPr algn="ctr"/>
            <a:r>
              <a:rPr lang="zh-CN" altLang="en-US" sz="6000" b="1" smtClean="0">
                <a:latin typeface="华文中宋" panose="02010600040101010101" charset="-122"/>
                <a:ea typeface="华文中宋" panose="02010600040101010101" charset="-122"/>
              </a:rPr>
              <a:t>文本探究</a:t>
            </a:r>
            <a:endParaRPr lang="zh-CN" altLang="en-US" sz="6000" b="1" dirty="0">
              <a:latin typeface="华文中宋" panose="02010600040101010101" charset="-122"/>
              <a:ea typeface="华文中宋" panose="02010600040101010101"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3" presetClass="entr" presetSubtype="16" fill="hold" grpId="0" nodeType="clickEffect">
                                  <p:stCondLst>
                                    <p:cond delay="0"/>
                                  </p:stCondLst>
                                  <p:childTnLst>
                                    <p:set>
                                      <p:cBhvr>
                                        <p:cTn id="11" dur="500" fill="hold">
                                          <p:stCondLst>
                                            <p:cond delay="0"/>
                                          </p:stCondLst>
                                        </p:cTn>
                                        <p:tgtEl>
                                          <p:spTgt spid="4"/>
                                        </p:tgtEl>
                                        <p:attrNameLst>
                                          <p:attrName>style.visibility</p:attrName>
                                        </p:attrNameLst>
                                      </p:cBhvr>
                                      <p:to>
                                        <p:strVal val="visible"/>
                                      </p:to>
                                    </p:set>
                                    <p:animEffect transition="in" filter="plus(in)">
                                      <p:cBhvr>
                                        <p:cTn id="12" dur="5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grpId="0" nodeType="clickEffect">
                                  <p:stCondLst>
                                    <p:cond delay="0"/>
                                  </p:stCondLst>
                                  <p:childTnLst>
                                    <p:set>
                                      <p:cBhvr>
                                        <p:cTn id="16" dur="500" fill="hold">
                                          <p:stCondLst>
                                            <p:cond delay="0"/>
                                          </p:stCondLst>
                                        </p:cTn>
                                        <p:tgtEl>
                                          <p:spTgt spid="3">
                                            <p:txEl>
                                              <p:pRg st="0" end="0"/>
                                            </p:txEl>
                                          </p:spTgt>
                                        </p:tgtEl>
                                        <p:attrNameLst>
                                          <p:attrName>style.visibility</p:attrName>
                                        </p:attrNameLst>
                                      </p:cBhvr>
                                      <p:to>
                                        <p:strVal val="visible"/>
                                      </p:to>
                                    </p:set>
                                    <p:animEffect transition="in" filter="wheel(1)">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animBg="1"/>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56589" y="2462318"/>
            <a:ext cx="10515600" cy="762635"/>
          </a:xfrm>
        </p:spPr>
        <p:txBody>
          <a:bodyPr/>
          <a:lstStyle/>
          <a:p>
            <a:r>
              <a:rPr lang="zh-CN" altLang="en-US" sz="3200" dirty="0">
                <a:latin typeface="华文中宋" panose="02010600040101010101" charset="-122"/>
                <a:ea typeface="华文中宋" panose="02010600040101010101" charset="-122"/>
              </a:rPr>
              <a:t>诗人在哪些诗节讴歌红烛的自我牺牲精神？</a:t>
            </a:r>
          </a:p>
        </p:txBody>
      </p:sp>
      <p:sp>
        <p:nvSpPr>
          <p:cNvPr id="3" name="内容占位符 2"/>
          <p:cNvSpPr>
            <a:spLocks noGrp="1"/>
          </p:cNvSpPr>
          <p:nvPr>
            <p:ph idx="1"/>
          </p:nvPr>
        </p:nvSpPr>
        <p:spPr>
          <a:xfrm>
            <a:off x="720724" y="3284912"/>
            <a:ext cx="10451465" cy="2954655"/>
          </a:xfrm>
        </p:spPr>
        <p:txBody>
          <a:bodyPr>
            <a:normAutofit/>
          </a:bodyPr>
          <a:lstStyle/>
          <a:p>
            <a:pPr marL="0" indent="0" fontAlgn="auto">
              <a:lnSpc>
                <a:spcPct val="120000"/>
              </a:lnSpc>
              <a:buNone/>
            </a:pPr>
            <a:r>
              <a:rPr lang="zh-CN" altLang="en-US" sz="3200" dirty="0">
                <a:latin typeface="华文中宋" panose="02010600040101010101" charset="-122"/>
                <a:ea typeface="华文中宋" panose="02010600040101010101" charset="-122"/>
              </a:rPr>
              <a:t>明确：第二、三节是对红烛自我牺牲精神的讴歌。</a:t>
            </a:r>
          </a:p>
          <a:p>
            <a:pPr marL="0" indent="0" fontAlgn="auto">
              <a:lnSpc>
                <a:spcPct val="120000"/>
              </a:lnSpc>
              <a:buNone/>
            </a:pPr>
            <a:r>
              <a:rPr lang="en-US" altLang="zh-CN" sz="3200" dirty="0">
                <a:latin typeface="华文中宋" panose="02010600040101010101" charset="-122"/>
                <a:ea typeface="华文中宋" panose="02010600040101010101" charset="-122"/>
              </a:rPr>
              <a:t>        </a:t>
            </a:r>
            <a:r>
              <a:rPr lang="zh-CN" altLang="en-US" sz="3200" dirty="0">
                <a:latin typeface="华文中宋" panose="02010600040101010101" charset="-122"/>
                <a:ea typeface="华文中宋" panose="02010600040101010101" charset="-122"/>
              </a:rPr>
              <a:t>这两个诗节充满了诗人的思考，反映了那个时代以诗人为代表的进步青年在探索人生真谛的思想历程中所遇到的矛盾和得的觉悟。</a:t>
            </a:r>
          </a:p>
        </p:txBody>
      </p:sp>
      <p:sp>
        <p:nvSpPr>
          <p:cNvPr id="4" name="文本框 3"/>
          <p:cNvSpPr txBox="1"/>
          <p:nvPr/>
        </p:nvSpPr>
        <p:spPr>
          <a:xfrm>
            <a:off x="430415" y="1128164"/>
            <a:ext cx="10815955" cy="1274195"/>
          </a:xfrm>
          <a:prstGeom prst="rect">
            <a:avLst/>
          </a:prstGeom>
          <a:solidFill>
            <a:schemeClr val="accent1">
              <a:lumMod val="20000"/>
              <a:lumOff val="80000"/>
            </a:schemeClr>
          </a:solidFill>
          <a:ln>
            <a:solidFill>
              <a:schemeClr val="accent1"/>
            </a:solidFill>
          </a:ln>
        </p:spPr>
        <p:txBody>
          <a:bodyPr wrap="square" rtlCol="0" anchor="t">
            <a:spAutoFit/>
            <a:scene3d>
              <a:camera prst="orthographicFront"/>
              <a:lightRig rig="threePt" dir="t"/>
            </a:scene3d>
          </a:bodyPr>
          <a:lstStyle/>
          <a:p>
            <a:pPr marL="0" indent="0" fontAlgn="auto">
              <a:lnSpc>
                <a:spcPct val="120000"/>
              </a:lnSpc>
              <a:buNone/>
            </a:pPr>
            <a:r>
              <a:rPr lang="zh-CN" altLang="en-US" sz="3200" b="1" dirty="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rPr>
              <a:t>（</a:t>
            </a:r>
            <a:r>
              <a:rPr lang="en-US" altLang="zh-CN" sz="3200" b="1" dirty="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rPr>
              <a:t>2</a:t>
            </a:r>
            <a:r>
              <a:rPr lang="zh-CN" altLang="en-US" sz="3200" b="1" dirty="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rPr>
              <a:t>）</a:t>
            </a:r>
            <a:r>
              <a:rPr lang="en-US" altLang="zh-CN" sz="3200" b="1" dirty="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rPr>
              <a:t>“</a:t>
            </a:r>
            <a:r>
              <a:rPr lang="zh-CN" altLang="en-US" sz="3200" b="1" dirty="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rPr>
              <a:t>红烛</a:t>
            </a:r>
            <a:r>
              <a:rPr lang="en-US" altLang="zh-CN" sz="3200" b="1" dirty="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rPr>
              <a:t>”</a:t>
            </a:r>
            <a:r>
              <a:rPr lang="zh-CN" altLang="en-US" sz="3200" b="1" dirty="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rPr>
              <a:t>的品质</a:t>
            </a:r>
            <a:r>
              <a:rPr lang="zh-CN" altLang="en-US" sz="3200" b="1" dirty="0" smtClean="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rPr>
              <a:t>：</a:t>
            </a:r>
            <a:endParaRPr lang="en-US" altLang="zh-CN" sz="3200" b="1" dirty="0" smtClean="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endParaRPr>
          </a:p>
          <a:p>
            <a:pPr marL="0" indent="0" fontAlgn="auto">
              <a:lnSpc>
                <a:spcPct val="120000"/>
              </a:lnSpc>
              <a:buNone/>
            </a:pPr>
            <a:r>
              <a:rPr lang="en-US" altLang="zh-CN" sz="3200" b="1" dirty="0">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rPr>
              <a:t> </a:t>
            </a:r>
            <a:r>
              <a:rPr lang="en-US" altLang="zh-CN" sz="3200" b="1" dirty="0" smtClean="0">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rPr>
              <a:t>            </a:t>
            </a:r>
            <a:r>
              <a:rPr lang="zh-CN" altLang="en-US" sz="3200" b="1" dirty="0" smtClean="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rPr>
              <a:t>毁灭</a:t>
            </a:r>
            <a:r>
              <a:rPr lang="zh-CN" altLang="en-US" sz="3200" b="1" dirty="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rPr>
              <a:t>自己、奉献自己</a:t>
            </a:r>
          </a:p>
        </p:txBody>
      </p:sp>
      <p:sp>
        <p:nvSpPr>
          <p:cNvPr id="5" name="标题 1"/>
          <p:cNvSpPr txBox="1">
            <a:spLocks/>
          </p:cNvSpPr>
          <p:nvPr/>
        </p:nvSpPr>
        <p:spPr>
          <a:xfrm>
            <a:off x="347749" y="165620"/>
            <a:ext cx="5200650" cy="76263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a:lstStyle>
          <a:p>
            <a:pPr algn="ctr"/>
            <a:r>
              <a:rPr lang="zh-CN" altLang="en-US" sz="6000" b="1" dirty="0" smtClean="0">
                <a:latin typeface="华文中宋" panose="02010600040101010101" charset="-122"/>
                <a:ea typeface="华文中宋" panose="02010600040101010101" charset="-122"/>
              </a:rPr>
              <a:t>文本探究：</a:t>
            </a:r>
            <a:endParaRPr lang="zh-CN" altLang="en-US" sz="6000" b="1" dirty="0">
              <a:latin typeface="华文中宋" panose="02010600040101010101" charset="-122"/>
              <a:ea typeface="华文中宋" panose="02010600040101010101"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calcmode="lin" valueType="num">
                                      <p:cBhvr additive="base">
                                        <p:cTn id="1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additive="base">
                                        <p:cTn id="2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762635"/>
          </a:xfrm>
        </p:spPr>
        <p:txBody>
          <a:bodyPr/>
          <a:lstStyle/>
          <a:p>
            <a:r>
              <a:rPr lang="zh-CN" altLang="en-US" sz="3200" b="1">
                <a:latin typeface="华文中宋" panose="02010600040101010101" charset="-122"/>
                <a:ea typeface="华文中宋" panose="02010600040101010101" charset="-122"/>
              </a:rPr>
              <a:t>导入：</a:t>
            </a:r>
          </a:p>
        </p:txBody>
      </p:sp>
      <p:sp>
        <p:nvSpPr>
          <p:cNvPr id="3" name="内容占位符 2"/>
          <p:cNvSpPr>
            <a:spLocks noGrp="1"/>
          </p:cNvSpPr>
          <p:nvPr>
            <p:ph idx="1"/>
          </p:nvPr>
        </p:nvSpPr>
        <p:spPr>
          <a:xfrm>
            <a:off x="838200" y="1127760"/>
            <a:ext cx="10515600" cy="5049520"/>
          </a:xfrm>
        </p:spPr>
        <p:txBody>
          <a:bodyPr>
            <a:normAutofit fontScale="90000"/>
          </a:bodyPr>
          <a:lstStyle/>
          <a:p>
            <a:pPr marL="0" indent="0" fontAlgn="auto">
              <a:lnSpc>
                <a:spcPct val="150000"/>
              </a:lnSpc>
              <a:buNone/>
            </a:pPr>
            <a:r>
              <a:rPr lang="en-US" altLang="zh-CN" sz="3200" dirty="0">
                <a:latin typeface="华文中宋" panose="02010600040101010101" charset="-122"/>
                <a:ea typeface="华文中宋" panose="02010600040101010101" charset="-122"/>
              </a:rPr>
              <a:t>      </a:t>
            </a:r>
            <a:r>
              <a:rPr lang="zh-CN" altLang="en-US" sz="3200" dirty="0">
                <a:latin typeface="华文新魏" panose="02010800040101010101" charset="-122"/>
                <a:ea typeface="华文新魏" panose="02010800040101010101" charset="-122"/>
                <a:cs typeface="华文新魏" panose="02010800040101010101" charset="-122"/>
              </a:rPr>
              <a:t>你可知“MACAU”不是我真姓，我离开你太久了，母亲！但是他们掳去的是我的肉体，你依然保管我内心的灵魂……</a:t>
            </a:r>
          </a:p>
          <a:p>
            <a:pPr marL="0" indent="0" fontAlgn="auto">
              <a:lnSpc>
                <a:spcPct val="150000"/>
              </a:lnSpc>
              <a:buNone/>
            </a:pPr>
            <a:r>
              <a:rPr lang="zh-CN" altLang="en-US" sz="3200" dirty="0">
                <a:latin typeface="华文中宋" panose="02010600040101010101" charset="-122"/>
                <a:ea typeface="华文中宋" panose="02010600040101010101" charset="-122"/>
              </a:rPr>
              <a:t> </a:t>
            </a:r>
            <a:r>
              <a:rPr lang="en-US" altLang="zh-CN" sz="3200" dirty="0">
                <a:latin typeface="华文中宋" panose="02010600040101010101" charset="-122"/>
                <a:ea typeface="华文中宋" panose="02010600040101010101" charset="-122"/>
              </a:rPr>
              <a:t>     </a:t>
            </a:r>
            <a:r>
              <a:rPr lang="zh-CN" altLang="en-US" sz="3200" dirty="0">
                <a:latin typeface="华文中宋" panose="02010600040101010101" charset="-122"/>
                <a:ea typeface="华文中宋" panose="02010600040101010101" charset="-122"/>
              </a:rPr>
              <a:t>2019年是澳门回归二十周年。《七子之歌》也再次在澳门大三巴牌坊前被唱响，11岁的小女孩龙紫岚继1999年澳门姑娘容韵琳第一次在大三巴牌坊前唱起《七子之歌》后，成为新的传唱人。</a:t>
            </a:r>
            <a:r>
              <a:rPr lang="zh-CN" altLang="en-US" sz="3200" dirty="0">
                <a:solidFill>
                  <a:srgbClr val="FF0000"/>
                </a:solidFill>
                <a:latin typeface="华文中宋" panose="02010600040101010101" charset="-122"/>
                <a:ea typeface="华文中宋" panose="02010600040101010101" charset="-122"/>
              </a:rPr>
              <a:t>闻一多</a:t>
            </a:r>
            <a:r>
              <a:rPr lang="zh-CN" altLang="en-US" sz="3200" dirty="0">
                <a:latin typeface="华文中宋" panose="02010600040101010101" charset="-122"/>
                <a:ea typeface="华文中宋" panose="02010600040101010101" charset="-122"/>
              </a:rPr>
              <a:t>先生慷慨痛切的词，传唱二十年来感动无数人。</a:t>
            </a:r>
          </a:p>
          <a:p>
            <a:pPr marL="0" indent="0" fontAlgn="auto">
              <a:lnSpc>
                <a:spcPct val="150000"/>
              </a:lnSpc>
              <a:buNone/>
            </a:pPr>
            <a:r>
              <a:rPr lang="en-US" altLang="zh-CN" sz="3200" dirty="0">
                <a:latin typeface="华文中宋" panose="02010600040101010101" charset="-122"/>
                <a:ea typeface="华文中宋" panose="02010600040101010101" charset="-122"/>
              </a:rPr>
              <a:t>      </a:t>
            </a:r>
            <a:r>
              <a:rPr lang="zh-CN" altLang="en-US" sz="3200" dirty="0">
                <a:latin typeface="华文中宋" panose="02010600040101010101" charset="-122"/>
                <a:ea typeface="华文中宋" panose="02010600040101010101" charset="-122"/>
              </a:rPr>
              <a:t>今天我们来学习另一首闻一多先生的诗歌：</a:t>
            </a:r>
            <a:r>
              <a:rPr lang="zh-CN" altLang="en-US" sz="3200" dirty="0">
                <a:solidFill>
                  <a:srgbClr val="FF0000"/>
                </a:solidFill>
                <a:latin typeface="华文中宋" panose="02010600040101010101" charset="-122"/>
                <a:ea typeface="华文中宋" panose="02010600040101010101" charset="-122"/>
              </a:rPr>
              <a:t>《红烛》。</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1000"/>
                                        <p:tgtEl>
                                          <p:spTgt spid="3">
                                            <p:txEl>
                                              <p:pRg st="1" end="1"/>
                                            </p:txEl>
                                          </p:spTgt>
                                        </p:tgtEl>
                                      </p:cBhvr>
                                    </p:animEffect>
                                    <p:anim calcmode="lin" valueType="num">
                                      <p:cBhvr>
                                        <p:cTn id="1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1000"/>
                                        <p:tgtEl>
                                          <p:spTgt spid="3">
                                            <p:txEl>
                                              <p:pRg st="2" end="2"/>
                                            </p:txEl>
                                          </p:spTgt>
                                        </p:tgtEl>
                                      </p:cBhvr>
                                    </p:animEffect>
                                    <p:anim calcmode="lin" valueType="num">
                                      <p:cBhvr>
                                        <p:cTn id="1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55320" y="1021831"/>
            <a:ext cx="10515600" cy="762635"/>
          </a:xfrm>
          <a:solidFill>
            <a:schemeClr val="accent2">
              <a:lumMod val="20000"/>
              <a:lumOff val="80000"/>
            </a:schemeClr>
          </a:solidFill>
          <a:ln>
            <a:solidFill>
              <a:schemeClr val="accent1"/>
            </a:solidFill>
          </a:ln>
        </p:spPr>
        <p:txBody>
          <a:bodyPr/>
          <a:lstStyle/>
          <a:p>
            <a:r>
              <a:rPr lang="zh-CN" altLang="en-US" sz="3200">
                <a:latin typeface="华文中宋" panose="02010600040101010101" charset="-122"/>
                <a:ea typeface="华文中宋" panose="02010600040101010101" charset="-122"/>
              </a:rPr>
              <a:t>这两个诗节是如何表达诗人对红烛的强烈赞美的？</a:t>
            </a:r>
          </a:p>
        </p:txBody>
      </p:sp>
      <p:sp>
        <p:nvSpPr>
          <p:cNvPr id="3" name="内容占位符 2"/>
          <p:cNvSpPr>
            <a:spLocks noGrp="1"/>
          </p:cNvSpPr>
          <p:nvPr>
            <p:ph idx="1"/>
          </p:nvPr>
        </p:nvSpPr>
        <p:spPr>
          <a:xfrm>
            <a:off x="530629" y="1883583"/>
            <a:ext cx="10515600" cy="5534660"/>
          </a:xfrm>
          <a:ln>
            <a:solidFill>
              <a:schemeClr val="accent1"/>
            </a:solidFill>
          </a:ln>
        </p:spPr>
        <p:txBody>
          <a:bodyPr>
            <a:normAutofit fontScale="85000" lnSpcReduction="10000"/>
          </a:bodyPr>
          <a:lstStyle/>
          <a:p>
            <a:pPr marL="0" indent="0" fontAlgn="auto">
              <a:lnSpc>
                <a:spcPct val="120000"/>
              </a:lnSpc>
              <a:buNone/>
            </a:pPr>
            <a:r>
              <a:rPr lang="en-US" altLang="zh-CN" sz="2600" dirty="0">
                <a:latin typeface="Calibri" panose="020F0502020204030204" charset="0"/>
                <a:ea typeface="华文中宋" panose="02010600040101010101" charset="-122"/>
                <a:sym typeface="+mn-ea"/>
              </a:rPr>
              <a:t>       </a:t>
            </a:r>
            <a:r>
              <a:rPr lang="zh-CN" altLang="en-US" sz="2600" dirty="0">
                <a:latin typeface="Calibri" panose="020F0502020204030204" charset="0"/>
                <a:ea typeface="华文中宋" panose="02010600040101010101" charset="-122"/>
                <a:sym typeface="+mn-ea"/>
              </a:rPr>
              <a:t>①</a:t>
            </a:r>
            <a:r>
              <a:rPr lang="zh-CN" altLang="en-US" sz="2600" dirty="0">
                <a:latin typeface="华文中宋" panose="02010600040101010101" charset="-122"/>
                <a:ea typeface="华文中宋" panose="02010600040101010101" charset="-122"/>
                <a:sym typeface="+mn-ea"/>
              </a:rPr>
              <a:t>这两节诗用</a:t>
            </a:r>
            <a:r>
              <a:rPr lang="zh-CN" altLang="en-US" sz="2600" dirty="0">
                <a:solidFill>
                  <a:srgbClr val="C00000"/>
                </a:solidFill>
                <a:latin typeface="华文中宋" panose="02010600040101010101" charset="-122"/>
                <a:ea typeface="华文中宋" panose="02010600040101010101" charset="-122"/>
                <a:sym typeface="+mn-ea"/>
              </a:rPr>
              <a:t>设问</a:t>
            </a:r>
            <a:r>
              <a:rPr lang="zh-CN" altLang="en-US" sz="2600" dirty="0">
                <a:latin typeface="华文中宋" panose="02010600040101010101" charset="-122"/>
                <a:ea typeface="华文中宋" panose="02010600040101010101" charset="-122"/>
                <a:sym typeface="+mn-ea"/>
              </a:rPr>
              <a:t>手法，自问自答，生动的表现了一个思考觉悟的过程。前后两种截然相反的答;</a:t>
            </a:r>
            <a:r>
              <a:rPr lang="zh-CN" altLang="en-US" sz="2600" dirty="0">
                <a:solidFill>
                  <a:srgbClr val="0070C0"/>
                </a:solidFill>
                <a:latin typeface="华文中宋" panose="02010600040101010101" charset="-122"/>
                <a:ea typeface="华文中宋" panose="02010600040101010101" charset="-122"/>
                <a:sym typeface="+mn-ea"/>
              </a:rPr>
              <a:t>表明了诗人的醒悟，同时也更有力的表现了红烛精神的可贵</a:t>
            </a:r>
            <a:r>
              <a:rPr lang="zh-CN" altLang="en-US" sz="2600" dirty="0">
                <a:latin typeface="华文中宋" panose="02010600040101010101" charset="-122"/>
                <a:ea typeface="华文中宋" panose="02010600040101010101" charset="-122"/>
                <a:sym typeface="+mn-ea"/>
              </a:rPr>
              <a:t>。</a:t>
            </a:r>
            <a:endParaRPr lang="zh-CN" altLang="en-US" sz="2600" dirty="0">
              <a:latin typeface="华文中宋" panose="02010600040101010101" charset="-122"/>
              <a:ea typeface="华文中宋" panose="02010600040101010101" charset="-122"/>
            </a:endParaRPr>
          </a:p>
          <a:p>
            <a:pPr marL="0" indent="0" fontAlgn="auto">
              <a:lnSpc>
                <a:spcPct val="120000"/>
              </a:lnSpc>
              <a:buNone/>
            </a:pPr>
            <a:r>
              <a:rPr lang="en-US" altLang="zh-CN" sz="2600" dirty="0">
                <a:latin typeface="华文中宋" panose="02010600040101010101" charset="-122"/>
                <a:ea typeface="华文中宋" panose="02010600040101010101" charset="-122"/>
                <a:sym typeface="+mn-ea"/>
              </a:rPr>
              <a:t>     </a:t>
            </a:r>
            <a:r>
              <a:rPr lang="zh-CN" altLang="en-US" sz="2600" dirty="0">
                <a:latin typeface="Calibri" panose="020F0502020204030204" charset="0"/>
                <a:ea typeface="华文中宋" panose="02010600040101010101" charset="-122"/>
                <a:sym typeface="+mn-ea"/>
              </a:rPr>
              <a:t>②</a:t>
            </a:r>
            <a:r>
              <a:rPr lang="zh-CN" altLang="en-US" sz="2600" dirty="0">
                <a:latin typeface="华文中宋" panose="02010600040101010101" charset="-122"/>
                <a:ea typeface="华文中宋" panose="02010600040101010101" charset="-122"/>
                <a:sym typeface="+mn-ea"/>
              </a:rPr>
              <a:t>诗人运用</a:t>
            </a:r>
            <a:r>
              <a:rPr lang="zh-CN" altLang="en-US" sz="2600" dirty="0">
                <a:solidFill>
                  <a:srgbClr val="C00000"/>
                </a:solidFill>
                <a:latin typeface="华文中宋" panose="02010600040101010101" charset="-122"/>
                <a:ea typeface="华文中宋" panose="02010600040101010101" charset="-122"/>
                <a:sym typeface="+mn-ea"/>
              </a:rPr>
              <a:t>比喻</a:t>
            </a:r>
            <a:r>
              <a:rPr lang="zh-CN" altLang="en-US" sz="2600" dirty="0">
                <a:solidFill>
                  <a:schemeClr val="tx1"/>
                </a:solidFill>
                <a:latin typeface="华文中宋" panose="02010600040101010101" charset="-122"/>
                <a:ea typeface="华文中宋" panose="02010600040101010101" charset="-122"/>
                <a:sym typeface="+mn-ea"/>
              </a:rPr>
              <a:t>的</a:t>
            </a:r>
            <a:r>
              <a:rPr lang="zh-CN" altLang="en-US" sz="2600" dirty="0">
                <a:latin typeface="华文中宋" panose="02010600040101010101" charset="-122"/>
                <a:ea typeface="华文中宋" panose="02010600040101010101" charset="-122"/>
                <a:sym typeface="+mn-ea"/>
              </a:rPr>
              <a:t>修辞手法，把蜡比作躯体，把火比做灵魂。作者认为，躯体和灵魂应该是互相存的，这样就产生了一个问题:“为何更须烧蜡成灰，然后才放光出?”起初觉得这是大惑不解认为红烛自己“一误再误”，诗人认为这真“矛盾”，自相冲突，不可理解。但诗人最终理解了红彻悟了,对先前的认识来了一个彻底的自我否定。诗人理解了红烛，由衷的赞美红烛的奉献精神。</a:t>
            </a:r>
            <a:endParaRPr lang="zh-CN" altLang="en-US" sz="2600" dirty="0">
              <a:latin typeface="华文中宋" panose="02010600040101010101" charset="-122"/>
              <a:ea typeface="华文中宋" panose="02010600040101010101" charset="-122"/>
            </a:endParaRPr>
          </a:p>
          <a:p>
            <a:pPr marL="0" indent="0" fontAlgn="auto">
              <a:lnSpc>
                <a:spcPct val="120000"/>
              </a:lnSpc>
              <a:buNone/>
            </a:pPr>
            <a:r>
              <a:rPr lang="en-US" altLang="zh-CN" sz="2600" dirty="0">
                <a:latin typeface="华文中宋" panose="02010600040101010101" charset="-122"/>
                <a:ea typeface="华文中宋" panose="02010600040101010101" charset="-122"/>
                <a:sym typeface="+mn-ea"/>
              </a:rPr>
              <a:t>     </a:t>
            </a:r>
            <a:r>
              <a:rPr lang="zh-CN" altLang="en-US" sz="2600" dirty="0">
                <a:latin typeface="Calibri" panose="020F0502020204030204" charset="0"/>
                <a:ea typeface="华文中宋" panose="02010600040101010101" charset="-122"/>
                <a:sym typeface="+mn-ea"/>
              </a:rPr>
              <a:t>③</a:t>
            </a:r>
            <a:r>
              <a:rPr lang="zh-CN" altLang="en-US" sz="2600" dirty="0">
                <a:latin typeface="华文中宋" panose="02010600040101010101" charset="-122"/>
                <a:ea typeface="华文中宋" panose="02010600040101010101" charset="-122"/>
                <a:sym typeface="+mn-ea"/>
              </a:rPr>
              <a:t>上一节说“一误再误”，错怪红烛的语气很强烈，又包含着自作聪明的意味;下一节说“不不误”用了</a:t>
            </a:r>
            <a:r>
              <a:rPr lang="zh-CN" altLang="en-US" sz="2600" dirty="0">
                <a:solidFill>
                  <a:srgbClr val="C00000"/>
                </a:solidFill>
                <a:latin typeface="华文中宋" panose="02010600040101010101" charset="-122"/>
                <a:ea typeface="华文中宋" panose="02010600040101010101" charset="-122"/>
                <a:sym typeface="+mn-ea"/>
              </a:rPr>
              <a:t>反复</a:t>
            </a:r>
            <a:r>
              <a:rPr lang="zh-CN" altLang="en-US" sz="2600" dirty="0">
                <a:latin typeface="华文中宋" panose="02010600040101010101" charset="-122"/>
                <a:ea typeface="华文中宋" panose="02010600040101010101" charset="-122"/>
                <a:sym typeface="+mn-ea"/>
              </a:rPr>
              <a:t>手法，否定语气更加强烈。一反一正两种回答，相形之下，更强烈的表现了认识根本转变，包含着对先前自作聪明的惭愧，由顿悟而对红烛产生了深为敬仰的感情。</a:t>
            </a:r>
            <a:r>
              <a:rPr lang="zh-CN" altLang="en-US" sz="2600" u="sng" dirty="0">
                <a:solidFill>
                  <a:srgbClr val="C00000"/>
                </a:solidFill>
                <a:latin typeface="华文中宋" panose="02010600040101010101" charset="-122"/>
                <a:ea typeface="华文中宋" panose="02010600040101010101" charset="-122"/>
                <a:sym typeface="+mn-ea"/>
              </a:rPr>
              <a:t>诗人悟彻了光是要“烧”出来的，只有自我燃烧，只有无私奉献，才能放出光芒。这正是与利已主义哲学完对立的一种新的人生观。</a:t>
            </a:r>
            <a:endParaRPr lang="zh-CN" altLang="en-US" sz="2600" u="sng" dirty="0">
              <a:solidFill>
                <a:srgbClr val="C00000"/>
              </a:solidFill>
              <a:latin typeface="华文中宋" panose="02010600040101010101" charset="-122"/>
              <a:ea typeface="华文中宋" panose="02010600040101010101" charset="-122"/>
            </a:endParaRPr>
          </a:p>
          <a:p>
            <a:pPr marL="0" indent="0" fontAlgn="auto">
              <a:lnSpc>
                <a:spcPct val="120000"/>
              </a:lnSpc>
              <a:buNone/>
            </a:pPr>
            <a:endParaRPr lang="zh-CN" altLang="en-US" sz="3200" u="sng" dirty="0">
              <a:solidFill>
                <a:srgbClr val="C00000"/>
              </a:solidFill>
              <a:latin typeface="华文中宋" panose="02010600040101010101" charset="-122"/>
              <a:ea typeface="华文中宋" panose="02010600040101010101" charset="-122"/>
            </a:endParaRPr>
          </a:p>
        </p:txBody>
      </p:sp>
      <p:sp>
        <p:nvSpPr>
          <p:cNvPr id="4" name="标题 1"/>
          <p:cNvSpPr txBox="1">
            <a:spLocks/>
          </p:cNvSpPr>
          <p:nvPr/>
        </p:nvSpPr>
        <p:spPr>
          <a:xfrm>
            <a:off x="655320" y="0"/>
            <a:ext cx="5200650" cy="76263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a:lstStyle>
          <a:p>
            <a:pPr algn="ctr"/>
            <a:r>
              <a:rPr lang="zh-CN" altLang="en-US" sz="6000" b="1" dirty="0" smtClean="0">
                <a:latin typeface="华文中宋" panose="02010600040101010101" charset="-122"/>
                <a:ea typeface="华文中宋" panose="02010600040101010101" charset="-122"/>
              </a:rPr>
              <a:t>文本探究：</a:t>
            </a:r>
            <a:endParaRPr lang="zh-CN" altLang="en-US" sz="6000" b="1" dirty="0">
              <a:latin typeface="华文中宋" panose="02010600040101010101" charset="-122"/>
              <a:ea typeface="华文中宋" panose="02010600040101010101"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500" fill="hold">
                                          <p:stCondLst>
                                            <p:cond delay="0"/>
                                          </p:stCondLst>
                                        </p:cTn>
                                        <p:tgtEl>
                                          <p:spTgt spid="3">
                                            <p:txEl>
                                              <p:pRg st="0" end="0"/>
                                            </p:txEl>
                                          </p:spTgt>
                                        </p:tgtEl>
                                        <p:attrNameLst>
                                          <p:attrName>style.visibility</p:attrName>
                                        </p:attrNameLst>
                                      </p:cBhvr>
                                      <p:to>
                                        <p:strVal val="visible"/>
                                      </p:to>
                                    </p:set>
                                    <p:animEffect transition="in" filter="diamond(i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500" fill="hold">
                                          <p:stCondLst>
                                            <p:cond delay="0"/>
                                          </p:stCondLst>
                                        </p:cTn>
                                        <p:tgtEl>
                                          <p:spTgt spid="3">
                                            <p:txEl>
                                              <p:pRg st="1" end="1"/>
                                            </p:txEl>
                                          </p:spTgt>
                                        </p:tgtEl>
                                        <p:attrNameLst>
                                          <p:attrName>style.visibility</p:attrName>
                                        </p:attrNameLst>
                                      </p:cBhvr>
                                      <p:to>
                                        <p:strVal val="visible"/>
                                      </p:to>
                                    </p:set>
                                    <p:animEffect transition="in" filter="diamond(in)">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500" fill="hold">
                                          <p:stCondLst>
                                            <p:cond delay="0"/>
                                          </p:stCondLst>
                                        </p:cTn>
                                        <p:tgtEl>
                                          <p:spTgt spid="3">
                                            <p:txEl>
                                              <p:pRg st="2" end="2"/>
                                            </p:txEl>
                                          </p:spTgt>
                                        </p:tgtEl>
                                        <p:attrNameLst>
                                          <p:attrName>style.visibility</p:attrName>
                                        </p:attrNameLst>
                                      </p:cBhvr>
                                      <p:to>
                                        <p:strVal val="visible"/>
                                      </p:to>
                                    </p:set>
                                    <p:animEffect transition="in" filter="diamond(i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25780" y="534728"/>
            <a:ext cx="11365230" cy="762635"/>
          </a:xfrm>
          <a:solidFill>
            <a:schemeClr val="accent2">
              <a:lumMod val="20000"/>
              <a:lumOff val="80000"/>
            </a:schemeClr>
          </a:solidFill>
          <a:ln>
            <a:solidFill>
              <a:schemeClr val="accent1"/>
            </a:solidFill>
          </a:ln>
        </p:spPr>
        <p:txBody>
          <a:bodyPr/>
          <a:lstStyle/>
          <a:p>
            <a:r>
              <a:rPr lang="zh-CN" altLang="en-US" sz="3200" b="1" dirty="0">
                <a:latin typeface="华文中宋" panose="02010600040101010101" charset="-122"/>
                <a:ea typeface="华文中宋" panose="02010600040101010101" charset="-122"/>
              </a:rPr>
              <a:t>诗人笔下的</a:t>
            </a:r>
            <a:r>
              <a:rPr lang="en-US" altLang="zh-CN" sz="3200" b="1" dirty="0">
                <a:latin typeface="华文中宋" panose="02010600040101010101" charset="-122"/>
                <a:ea typeface="华文中宋" panose="02010600040101010101" charset="-122"/>
              </a:rPr>
              <a:t>“</a:t>
            </a:r>
            <a:r>
              <a:rPr lang="zh-CN" altLang="en-US" sz="3200" b="1" dirty="0">
                <a:latin typeface="华文中宋" panose="02010600040101010101" charset="-122"/>
                <a:ea typeface="华文中宋" panose="02010600040101010101" charset="-122"/>
              </a:rPr>
              <a:t>红烛</a:t>
            </a:r>
            <a:r>
              <a:rPr lang="en-US" altLang="zh-CN" sz="3200" b="1" dirty="0">
                <a:latin typeface="华文中宋" panose="02010600040101010101" charset="-122"/>
                <a:ea typeface="华文中宋" panose="02010600040101010101" charset="-122"/>
              </a:rPr>
              <a:t>”</a:t>
            </a:r>
            <a:r>
              <a:rPr lang="zh-CN" altLang="en-US" sz="3200" b="1" dirty="0">
                <a:latin typeface="华文中宋" panose="02010600040101010101" charset="-122"/>
                <a:ea typeface="华文中宋" panose="02010600040101010101" charset="-122"/>
              </a:rPr>
              <a:t>与自己有什么联系？</a:t>
            </a:r>
          </a:p>
        </p:txBody>
      </p:sp>
      <p:sp>
        <p:nvSpPr>
          <p:cNvPr id="3" name="内容占位符 2"/>
          <p:cNvSpPr>
            <a:spLocks noGrp="1"/>
          </p:cNvSpPr>
          <p:nvPr>
            <p:ph idx="1"/>
          </p:nvPr>
        </p:nvSpPr>
        <p:spPr>
          <a:xfrm>
            <a:off x="459278" y="1377142"/>
            <a:ext cx="11365230" cy="5604510"/>
          </a:xfrm>
          <a:ln>
            <a:solidFill>
              <a:schemeClr val="accent1"/>
            </a:solidFill>
          </a:ln>
        </p:spPr>
        <p:txBody>
          <a:bodyPr>
            <a:noAutofit/>
          </a:bodyPr>
          <a:lstStyle/>
          <a:p>
            <a:pPr marL="0" indent="0" fontAlgn="auto">
              <a:lnSpc>
                <a:spcPct val="120000"/>
              </a:lnSpc>
              <a:buNone/>
            </a:pPr>
            <a:r>
              <a:rPr lang="zh-CN" altLang="en-US" sz="2700" dirty="0">
                <a:latin typeface="华文中宋" panose="02010600040101010101" charset="-122"/>
                <a:ea typeface="华文中宋" panose="02010600040101010101" charset="-122"/>
              </a:rPr>
              <a:t>明确：</a:t>
            </a:r>
            <a:r>
              <a:rPr lang="zh-CN" altLang="en-US" sz="2700" u="sng" dirty="0">
                <a:solidFill>
                  <a:srgbClr val="C00000"/>
                </a:solidFill>
                <a:latin typeface="华文中宋" panose="02010600040101010101" charset="-122"/>
                <a:ea typeface="华文中宋" panose="02010600040101010101" charset="-122"/>
              </a:rPr>
              <a:t>诗人对红烛的殷殷寄语，也是诗人的自勉自励。</a:t>
            </a:r>
          </a:p>
          <a:p>
            <a:pPr marL="0" indent="0" fontAlgn="auto">
              <a:lnSpc>
                <a:spcPct val="120000"/>
              </a:lnSpc>
              <a:buNone/>
            </a:pPr>
            <a:r>
              <a:rPr lang="en-US" altLang="zh-CN" sz="2700" dirty="0">
                <a:latin typeface="华文中宋" panose="02010600040101010101" charset="-122"/>
                <a:ea typeface="华文中宋" panose="02010600040101010101" charset="-122"/>
              </a:rPr>
              <a:t>      </a:t>
            </a:r>
            <a:r>
              <a:rPr lang="zh-CN" altLang="en-US" sz="2700" dirty="0">
                <a:latin typeface="华文中宋" panose="02010600040101010101" charset="-122"/>
                <a:ea typeface="华文中宋" panose="02010600040101010101" charset="-122"/>
              </a:rPr>
              <a:t>“既制了，便烧着”，便要燃烧不息，“有一分热，发一分光”。人生的天职也在于奉献，活着就要让生命之火熊熊燃烧，让智慧和才能放出灿烂的火光。</a:t>
            </a:r>
            <a:r>
              <a:rPr lang="zh-CN" altLang="en-US" sz="2700" u="sng" dirty="0">
                <a:solidFill>
                  <a:srgbClr val="C00000"/>
                </a:solidFill>
                <a:latin typeface="华文中宋" panose="02010600040101010101" charset="-122"/>
                <a:ea typeface="华文中宋" panose="02010600040101010101" charset="-122"/>
              </a:rPr>
              <a:t>诗人借着红烛的形象激励自己，表达自己的信念和心愿。</a:t>
            </a:r>
            <a:endParaRPr lang="zh-CN" altLang="en-US" sz="2700" dirty="0">
              <a:latin typeface="华文中宋" panose="02010600040101010101" charset="-122"/>
              <a:ea typeface="华文中宋" panose="02010600040101010101" charset="-122"/>
            </a:endParaRPr>
          </a:p>
          <a:p>
            <a:pPr marL="0" indent="0" fontAlgn="auto">
              <a:lnSpc>
                <a:spcPct val="120000"/>
              </a:lnSpc>
              <a:buNone/>
            </a:pPr>
            <a:r>
              <a:rPr lang="en-US" altLang="zh-CN" sz="2700" dirty="0">
                <a:latin typeface="华文中宋" panose="02010600040101010101" charset="-122"/>
                <a:ea typeface="华文中宋" panose="02010600040101010101" charset="-122"/>
              </a:rPr>
              <a:t>     </a:t>
            </a:r>
            <a:r>
              <a:rPr lang="zh-CN" altLang="en-US" sz="2700" dirty="0">
                <a:latin typeface="华文中宋" panose="02010600040101010101" charset="-122"/>
                <a:ea typeface="华文中宋" panose="02010600040101010101" charset="-122"/>
              </a:rPr>
              <a:t>“烧罢!烧罢!...监狱!”当时，</a:t>
            </a:r>
            <a:r>
              <a:rPr lang="zh-CN" altLang="en-US" sz="2700" dirty="0">
                <a:solidFill>
                  <a:srgbClr val="0070C0"/>
                </a:solidFill>
                <a:latin typeface="华文中宋" panose="02010600040101010101" charset="-122"/>
                <a:ea typeface="华文中宋" panose="02010600040101010101" charset="-122"/>
              </a:rPr>
              <a:t>民众深受封建主义帝国主义思想文化的毒害，如沉睡梦中尚未觉醒，血性犹存然而麻木不仁，有如身陷囵圄受着禁锢。</a:t>
            </a:r>
            <a:r>
              <a:rPr lang="zh-CN" altLang="en-US" sz="2700" dirty="0">
                <a:latin typeface="华文中宋" panose="02010600040101010101" charset="-122"/>
                <a:ea typeface="华文中宋" panose="02010600040101010101" charset="-122"/>
              </a:rPr>
              <a:t>诗人认为:</a:t>
            </a:r>
            <a:r>
              <a:rPr lang="zh-CN" altLang="en-US" sz="2700" dirty="0">
                <a:solidFill>
                  <a:srgbClr val="7030A0"/>
                </a:solidFill>
                <a:latin typeface="华文中宋" panose="02010600040101010101" charset="-122"/>
                <a:ea typeface="华文中宋" panose="02010600040101010101" charset="-122"/>
              </a:rPr>
              <a:t>自己的职责，就在于从梦中唤醒世人、救治世人的灵魂。使民众觉悟，使民众奋起，使民众热血沸腾，使民众走向光明，从封建主义帝国主义所设置的精神监狱中解放出来。</a:t>
            </a:r>
            <a:endParaRPr lang="zh-CN" altLang="en-US" sz="2700" dirty="0">
              <a:latin typeface="华文中宋" panose="02010600040101010101" charset="-122"/>
              <a:ea typeface="华文中宋" panose="02010600040101010101" charset="-122"/>
            </a:endParaRPr>
          </a:p>
          <a:p>
            <a:pPr marL="0" indent="0" fontAlgn="auto">
              <a:lnSpc>
                <a:spcPct val="120000"/>
              </a:lnSpc>
              <a:buNone/>
            </a:pPr>
            <a:r>
              <a:rPr lang="en-US" altLang="zh-CN" sz="2700" dirty="0">
                <a:latin typeface="华文中宋" panose="02010600040101010101" charset="-122"/>
                <a:ea typeface="华文中宋" panose="02010600040101010101" charset="-122"/>
              </a:rPr>
              <a:t>       </a:t>
            </a:r>
            <a:r>
              <a:rPr lang="zh-CN" altLang="en-US" sz="2700" dirty="0">
                <a:solidFill>
                  <a:srgbClr val="C00000"/>
                </a:solidFill>
                <a:latin typeface="华文中宋" panose="02010600040101010101" charset="-122"/>
                <a:ea typeface="华文中宋" panose="02010600040101010101" charset="-122"/>
              </a:rPr>
              <a:t>诗人爱国的赤诚之心是与祖国人民的命运，联系在一起的。</a:t>
            </a:r>
            <a:endParaRPr lang="zh-CN" altLang="en-US" sz="2700" dirty="0">
              <a:latin typeface="华文中宋" panose="02010600040101010101" charset="-122"/>
              <a:ea typeface="华文中宋" panose="02010600040101010101" charset="-122"/>
            </a:endParaRPr>
          </a:p>
          <a:p>
            <a:pPr marL="0" indent="0" fontAlgn="auto">
              <a:lnSpc>
                <a:spcPct val="120000"/>
              </a:lnSpc>
              <a:buNone/>
            </a:pPr>
            <a:endParaRPr lang="zh-CN" altLang="en-US" sz="2100" dirty="0">
              <a:latin typeface="华文中宋" panose="02010600040101010101" charset="-122"/>
              <a:ea typeface="华文中宋" panose="02010600040101010101" charset="-122"/>
            </a:endParaRPr>
          </a:p>
        </p:txBody>
      </p:sp>
      <p:sp>
        <p:nvSpPr>
          <p:cNvPr id="4" name="标题 1"/>
          <p:cNvSpPr txBox="1">
            <a:spLocks/>
          </p:cNvSpPr>
          <p:nvPr/>
        </p:nvSpPr>
        <p:spPr>
          <a:xfrm>
            <a:off x="-322118" y="-144780"/>
            <a:ext cx="5200650" cy="76263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a:lstStyle>
          <a:p>
            <a:pPr algn="ctr"/>
            <a:r>
              <a:rPr lang="zh-CN" altLang="en-US" sz="3600" b="1" dirty="0" smtClean="0">
                <a:latin typeface="华文中宋" panose="02010600040101010101" charset="-122"/>
                <a:ea typeface="华文中宋" panose="02010600040101010101" charset="-122"/>
              </a:rPr>
              <a:t>文本探究：</a:t>
            </a:r>
            <a:endParaRPr lang="zh-CN" altLang="en-US" sz="3600" b="1" dirty="0">
              <a:latin typeface="华文中宋" panose="02010600040101010101" charset="-122"/>
              <a:ea typeface="华文中宋" panose="02010600040101010101"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500" fill="hold">
                                          <p:stCondLst>
                                            <p:cond delay="0"/>
                                          </p:stCondLst>
                                        </p:cTn>
                                        <p:tgtEl>
                                          <p:spTgt spid="3">
                                            <p:txEl>
                                              <p:pRg st="0" end="0"/>
                                            </p:txEl>
                                          </p:spTgt>
                                        </p:tgtEl>
                                        <p:attrNameLst>
                                          <p:attrName>style.visibility</p:attrName>
                                        </p:attrNameLst>
                                      </p:cBhvr>
                                      <p:to>
                                        <p:strVal val="visible"/>
                                      </p:to>
                                    </p:set>
                                    <p:animEffect transition="in" filter="diamond(i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500" fill="hold">
                                          <p:stCondLst>
                                            <p:cond delay="0"/>
                                          </p:stCondLst>
                                        </p:cTn>
                                        <p:tgtEl>
                                          <p:spTgt spid="3">
                                            <p:txEl>
                                              <p:pRg st="1" end="1"/>
                                            </p:txEl>
                                          </p:spTgt>
                                        </p:tgtEl>
                                        <p:attrNameLst>
                                          <p:attrName>style.visibility</p:attrName>
                                        </p:attrNameLst>
                                      </p:cBhvr>
                                      <p:to>
                                        <p:strVal val="visible"/>
                                      </p:to>
                                    </p:set>
                                    <p:animEffect transition="in" filter="diamond(in)">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500" fill="hold">
                                          <p:stCondLst>
                                            <p:cond delay="0"/>
                                          </p:stCondLst>
                                        </p:cTn>
                                        <p:tgtEl>
                                          <p:spTgt spid="3">
                                            <p:txEl>
                                              <p:pRg st="2" end="2"/>
                                            </p:txEl>
                                          </p:spTgt>
                                        </p:tgtEl>
                                        <p:attrNameLst>
                                          <p:attrName>style.visibility</p:attrName>
                                        </p:attrNameLst>
                                      </p:cBhvr>
                                      <p:to>
                                        <p:strVal val="visible"/>
                                      </p:to>
                                    </p:set>
                                    <p:animEffect transition="in" filter="diamond(in)">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500" fill="hold">
                                          <p:stCondLst>
                                            <p:cond delay="0"/>
                                          </p:stCondLst>
                                        </p:cTn>
                                        <p:tgtEl>
                                          <p:spTgt spid="3">
                                            <p:txEl>
                                              <p:pRg st="3" end="3"/>
                                            </p:txEl>
                                          </p:spTgt>
                                        </p:tgtEl>
                                        <p:attrNameLst>
                                          <p:attrName>style.visibility</p:attrName>
                                        </p:attrNameLst>
                                      </p:cBhvr>
                                      <p:to>
                                        <p:strVal val="visible"/>
                                      </p:to>
                                    </p:set>
                                    <p:animEffect transition="in" filter="diamond(in)">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 name="图片 104"/>
          <p:cNvPicPr/>
          <p:nvPr/>
        </p:nvPicPr>
        <p:blipFill>
          <a:blip r:embed="rId3"/>
          <a:stretch>
            <a:fillRect/>
          </a:stretch>
        </p:blipFill>
        <p:spPr>
          <a:xfrm>
            <a:off x="0" y="634"/>
            <a:ext cx="12192635" cy="7430943"/>
          </a:xfrm>
          <a:prstGeom prst="rect">
            <a:avLst/>
          </a:prstGeom>
          <a:noFill/>
          <a:ln w="9525">
            <a:noFill/>
          </a:ln>
        </p:spPr>
      </p:pic>
      <p:sp>
        <p:nvSpPr>
          <p:cNvPr id="2" name="标题 1"/>
          <p:cNvSpPr>
            <a:spLocks noGrp="1"/>
          </p:cNvSpPr>
          <p:nvPr>
            <p:ph type="title"/>
          </p:nvPr>
        </p:nvSpPr>
        <p:spPr>
          <a:xfrm>
            <a:off x="2562860" y="419735"/>
            <a:ext cx="9286240" cy="1407795"/>
          </a:xfrm>
          <a:solidFill>
            <a:schemeClr val="accent2">
              <a:lumMod val="20000"/>
              <a:lumOff val="80000"/>
            </a:schemeClr>
          </a:solidFill>
          <a:ln>
            <a:solidFill>
              <a:schemeClr val="accent1"/>
            </a:solidFill>
          </a:ln>
        </p:spPr>
        <p:txBody>
          <a:bodyPr>
            <a:normAutofit fontScale="90000"/>
          </a:bodyPr>
          <a:lstStyle/>
          <a:p>
            <a:r>
              <a:rPr lang="en-US" altLang="zh-CN" sz="3200" b="1">
                <a:latin typeface="华文中宋" panose="02010600040101010101" charset="-122"/>
                <a:ea typeface="华文中宋" panose="02010600040101010101" charset="-122"/>
              </a:rPr>
              <a:t>      </a:t>
            </a:r>
            <a:r>
              <a:rPr lang="zh-CN" altLang="en-US" sz="3200" b="1">
                <a:latin typeface="华文中宋" panose="02010600040101010101" charset="-122"/>
                <a:ea typeface="华文中宋" panose="02010600040101010101" charset="-122"/>
              </a:rPr>
              <a:t>诗人在红烛身上找到了生活方向：</a:t>
            </a:r>
            <a:r>
              <a:rPr lang="zh-CN" altLang="en-US" sz="3200" b="1">
                <a:solidFill>
                  <a:srgbClr val="0070C0"/>
                </a:solidFill>
                <a:latin typeface="华文中宋" panose="02010600040101010101" charset="-122"/>
                <a:ea typeface="华文中宋" panose="02010600040101010101" charset="-122"/>
              </a:rPr>
              <a:t>实干，探索，坚毅地为自己的理想努力，不计较结果。</a:t>
            </a:r>
            <a:r>
              <a:rPr lang="zh-CN" altLang="en-US" sz="3200" b="1">
                <a:latin typeface="华文中宋" panose="02010600040101010101" charset="-122"/>
                <a:ea typeface="华文中宋" panose="02010600040101010101" charset="-122"/>
              </a:rPr>
              <a:t>诗人说：“</a:t>
            </a:r>
            <a:r>
              <a:rPr lang="zh-CN" altLang="en-US" sz="3200" b="1">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莫问收获，但问耕耘。</a:t>
            </a:r>
            <a:r>
              <a:rPr lang="zh-CN" altLang="en-US" sz="3200" b="1">
                <a:latin typeface="华文中宋" panose="02010600040101010101" charset="-122"/>
                <a:ea typeface="华文中宋" panose="02010600040101010101" charset="-122"/>
              </a:rPr>
              <a:t>”</a:t>
            </a:r>
          </a:p>
        </p:txBody>
      </p:sp>
    </p:spTree>
    <p:custDataLst>
      <p:tags r:id="rId1"/>
    </p:custData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05938" y="1121583"/>
            <a:ext cx="10515600" cy="982345"/>
          </a:xfrm>
          <a:solidFill>
            <a:schemeClr val="accent2">
              <a:lumMod val="20000"/>
              <a:lumOff val="80000"/>
            </a:schemeClr>
          </a:solidFill>
          <a:ln>
            <a:solidFill>
              <a:schemeClr val="accent1"/>
            </a:solidFill>
          </a:ln>
        </p:spPr>
        <p:txBody>
          <a:bodyPr>
            <a:normAutofit/>
          </a:bodyPr>
          <a:lstStyle/>
          <a:p>
            <a:r>
              <a:rPr lang="en-US" altLang="zh-CN" sz="3200" dirty="0">
                <a:latin typeface="华文中宋" panose="02010600040101010101" charset="-122"/>
                <a:ea typeface="华文中宋" panose="02010600040101010101" charset="-122"/>
                <a:sym typeface="+mn-ea"/>
              </a:rPr>
              <a:t>    </a:t>
            </a:r>
            <a:r>
              <a:rPr lang="zh-CN" altLang="en-US" sz="3200" dirty="0">
                <a:latin typeface="华文中宋" panose="02010600040101010101" charset="-122"/>
                <a:ea typeface="华文中宋" panose="02010600040101010101" charset="-122"/>
                <a:sym typeface="+mn-ea"/>
              </a:rPr>
              <a:t>第六节里诗人驰骋想象，亲切的问讯红烛:“何苦伤心流泪?”表达了诗人什么样的感情？</a:t>
            </a:r>
            <a:endParaRPr lang="zh-CN" altLang="en-US" sz="3200" dirty="0">
              <a:latin typeface="华文中宋" panose="02010600040101010101" charset="-122"/>
              <a:ea typeface="华文中宋" panose="02010600040101010101" charset="-122"/>
            </a:endParaRPr>
          </a:p>
        </p:txBody>
      </p:sp>
      <p:sp>
        <p:nvSpPr>
          <p:cNvPr id="3" name="内容占位符 2"/>
          <p:cNvSpPr>
            <a:spLocks noGrp="1"/>
          </p:cNvSpPr>
          <p:nvPr>
            <p:ph idx="1"/>
          </p:nvPr>
        </p:nvSpPr>
        <p:spPr>
          <a:xfrm>
            <a:off x="83126" y="2309784"/>
            <a:ext cx="11646131" cy="4855845"/>
          </a:xfrm>
          <a:ln>
            <a:solidFill>
              <a:schemeClr val="accent1"/>
            </a:solidFill>
          </a:ln>
        </p:spPr>
        <p:txBody>
          <a:bodyPr>
            <a:normAutofit fontScale="77500" lnSpcReduction="20000"/>
          </a:bodyPr>
          <a:lstStyle/>
          <a:p>
            <a:pPr marL="0" indent="0" fontAlgn="auto">
              <a:lnSpc>
                <a:spcPct val="120000"/>
              </a:lnSpc>
              <a:buNone/>
            </a:pPr>
            <a:r>
              <a:rPr lang="zh-CN" altLang="en-US" sz="3200" dirty="0">
                <a:latin typeface="华文中宋" panose="02010600040101010101" charset="-122"/>
                <a:ea typeface="华文中宋" panose="02010600040101010101" charset="-122"/>
              </a:rPr>
              <a:t>明确：表达了诗人的人同情，惊疑，思索。这里抒发的正是诗人在现实生活的游涡中，内心所涌现的矛盾，痛苦和挣扎。诗人经过一番求索，他恍然大悟:“哦，我知道了!”他寻求到的答案，是还有“残风”的存在。红烛“心火发光”，自身“烧蜡成灰”，世上并非都像诗人自己那样怀着敬意，那种邪恶的势力不但毫无敬意，相反“来侵你的光芒”。</a:t>
            </a:r>
          </a:p>
          <a:p>
            <a:pPr marL="0" indent="0" fontAlgn="auto">
              <a:lnSpc>
                <a:spcPct val="120000"/>
              </a:lnSpc>
              <a:buNone/>
            </a:pPr>
            <a:r>
              <a:rPr lang="en-US" altLang="zh-CN" sz="3200" dirty="0">
                <a:latin typeface="华文中宋" panose="02010600040101010101" charset="-122"/>
                <a:ea typeface="华文中宋" panose="02010600040101010101" charset="-122"/>
              </a:rPr>
              <a:t>    </a:t>
            </a:r>
            <a:r>
              <a:rPr lang="zh-CN" altLang="en-US" sz="3200" dirty="0">
                <a:latin typeface="华文中宋" panose="02010600040101010101" charset="-122"/>
                <a:ea typeface="华文中宋" panose="02010600040101010101" charset="-122"/>
              </a:rPr>
              <a:t>红烛流泪，是为烧得不稳而急得流泪。红烛不怕牺牲自己，相反，他要充分的牺牲自己，为世人创造光明，他“急”的只是不能给世人带来更多的光明。</a:t>
            </a:r>
          </a:p>
          <a:p>
            <a:pPr marL="0" indent="0" fontAlgn="auto">
              <a:lnSpc>
                <a:spcPct val="120000"/>
              </a:lnSpc>
              <a:buNone/>
            </a:pPr>
            <a:r>
              <a:rPr lang="en-US" altLang="zh-CN" sz="3200" dirty="0">
                <a:latin typeface="华文中宋" panose="02010600040101010101" charset="-122"/>
                <a:ea typeface="华文中宋" panose="02010600040101010101" charset="-122"/>
              </a:rPr>
              <a:t>    </a:t>
            </a:r>
            <a:r>
              <a:rPr lang="zh-CN" altLang="en-US" sz="3200" dirty="0">
                <a:latin typeface="华文中宋" panose="02010600040101010101" charset="-122"/>
                <a:ea typeface="华文中宋" panose="02010600040101010101" charset="-122"/>
              </a:rPr>
              <a:t>诗人自己怀着拯救祖国文明的美好意愿，不是同样受到黑暗丑恶势力的干扰和阻挠，感到壮志难酬，为此而痛哭流涕么？冷酷的现实就是这样，你要创造光明，不但要牺牲了自己，还要“流一滴泪，灰一分心”。</a:t>
            </a:r>
          </a:p>
        </p:txBody>
      </p:sp>
      <p:sp>
        <p:nvSpPr>
          <p:cNvPr id="4" name="标题 1"/>
          <p:cNvSpPr txBox="1">
            <a:spLocks/>
          </p:cNvSpPr>
          <p:nvPr/>
        </p:nvSpPr>
        <p:spPr>
          <a:xfrm>
            <a:off x="838200" y="365125"/>
            <a:ext cx="5200650" cy="76263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a:lstStyle>
          <a:p>
            <a:pPr algn="ctr"/>
            <a:r>
              <a:rPr lang="zh-CN" altLang="en-US" sz="6000" b="1" dirty="0" smtClean="0">
                <a:latin typeface="华文中宋" panose="02010600040101010101" charset="-122"/>
                <a:ea typeface="华文中宋" panose="02010600040101010101" charset="-122"/>
              </a:rPr>
              <a:t>文本探究：</a:t>
            </a:r>
            <a:endParaRPr lang="zh-CN" altLang="en-US" sz="6000" b="1" dirty="0">
              <a:latin typeface="华文中宋" panose="02010600040101010101" charset="-122"/>
              <a:ea typeface="华文中宋" panose="02010600040101010101"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6">
            <a:extLst>
              <a:ext uri="{FF2B5EF4-FFF2-40B4-BE49-F238E27FC236}">
                <a16:creationId xmlns:a16="http://schemas.microsoft.com/office/drawing/2014/main" id="{4590DEC3-DA9A-45D6-AF89-A1ED8873CB5D}"/>
              </a:ext>
            </a:extLst>
          </p:cNvPr>
          <p:cNvSpPr txBox="1">
            <a:spLocks noGrp="1"/>
          </p:cNvSpPr>
          <p:nvPr>
            <p:ph idx="1"/>
            <p:custDataLst>
              <p:tags r:id="rId1"/>
            </p:custDataLst>
          </p:nvPr>
        </p:nvSpPr>
        <p:spPr>
          <a:xfrm>
            <a:off x="1406114" y="2492896"/>
            <a:ext cx="9469052" cy="523220"/>
          </a:xfrm>
          <a:prstGeom prst="rect">
            <a:avLst/>
          </a:prstGeom>
          <a:solidFill>
            <a:schemeClr val="bg2">
              <a:lumMod val="50000"/>
            </a:schemeClr>
          </a:solidFill>
        </p:spPr>
        <p:txBody>
          <a:bodyPr wrap="square" rtlCol="0" anchor="t">
            <a:spAutoFit/>
          </a:bodyPr>
          <a:lstStyle/>
          <a:p>
            <a:pPr marL="0" indent="0" defTabSz="914400" eaLnBrk="0" fontAlgn="base" hangingPunct="0">
              <a:lnSpc>
                <a:spcPct val="100000"/>
              </a:lnSpc>
              <a:spcBef>
                <a:spcPct val="0"/>
              </a:spcBef>
              <a:spcAft>
                <a:spcPct val="0"/>
              </a:spcAft>
              <a:buNone/>
            </a:pPr>
            <a:r>
              <a:rPr lang="zh-CN" altLang="en-US">
                <a:solidFill>
                  <a:schemeClr val="bg1"/>
                </a:solidFill>
                <a:latin typeface="华文中宋" panose="02010600040101010101" pitchFamily="2" charset="-122"/>
                <a:ea typeface="华文中宋" panose="02010600040101010101" pitchFamily="2" charset="-122"/>
                <a:cs typeface="Times New Roman" panose="02020603050405020304" pitchFamily="18" charset="0"/>
                <a:sym typeface="+mn-ea"/>
              </a:rPr>
              <a:t>诗歌每一节均以“红烛啊”的呼唤开头，有何作用？</a:t>
            </a:r>
          </a:p>
        </p:txBody>
      </p:sp>
      <p:sp>
        <p:nvSpPr>
          <p:cNvPr id="5" name="Rectangle 1">
            <a:extLst>
              <a:ext uri="{FF2B5EF4-FFF2-40B4-BE49-F238E27FC236}">
                <a16:creationId xmlns:a16="http://schemas.microsoft.com/office/drawing/2014/main" id="{A00EC530-1F6C-4630-A60E-ECEE04DB0216}"/>
              </a:ext>
            </a:extLst>
          </p:cNvPr>
          <p:cNvSpPr>
            <a:spLocks noChangeArrowheads="1"/>
          </p:cNvSpPr>
          <p:nvPr>
            <p:custDataLst>
              <p:tags r:id="rId2"/>
            </p:custDataLst>
          </p:nvPr>
        </p:nvSpPr>
        <p:spPr bwMode="auto">
          <a:xfrm>
            <a:off x="1406114" y="3501008"/>
            <a:ext cx="9469052" cy="1200329"/>
          </a:xfrm>
          <a:prstGeom prst="rect">
            <a:avLst/>
          </a:prstGeom>
          <a:noFill/>
          <a:ln w="9525">
            <a:noFill/>
            <a:miter lim="800000"/>
          </a:ln>
          <a:effectLst/>
        </p:spPr>
        <p:txBody>
          <a:bodyPr vert="horz" wrap="square" lIns="91440" tIns="45720" rIns="91440" bIns="45720" numCol="1" anchor="ctr" anchorCtr="0" compatLnSpc="1">
            <a:spAutoFit/>
          </a:bodyPr>
          <a:lstStyle/>
          <a:p>
            <a:pPr indent="266700" eaLnBrk="0" fontAlgn="base" hangingPunct="0">
              <a:spcBef>
                <a:spcPct val="0"/>
              </a:spcBef>
              <a:spcAft>
                <a:spcPct val="0"/>
              </a:spcAft>
            </a:pPr>
            <a:r>
              <a:rPr lang="zh-CN" altLang="en-US" sz="2400">
                <a:latin typeface="华文中宋" panose="02010600040101010101" pitchFamily="2" charset="-122"/>
                <a:ea typeface="华文中宋" panose="02010600040101010101" pitchFamily="2" charset="-122"/>
                <a:cs typeface="Times New Roman" panose="02020603050405020304" pitchFamily="18" charset="0"/>
              </a:rPr>
              <a:t>诗歌的每一节均以“红烛啊”的呼唤开头，用</a:t>
            </a:r>
            <a:r>
              <a:rPr lang="zh-CN" altLang="en-US" sz="2400">
                <a:solidFill>
                  <a:srgbClr val="B60B0B"/>
                </a:solidFill>
                <a:latin typeface="华文中宋" panose="02010600040101010101" pitchFamily="2" charset="-122"/>
                <a:ea typeface="华文中宋" panose="02010600040101010101" pitchFamily="2" charset="-122"/>
                <a:cs typeface="Times New Roman" panose="02020603050405020304" pitchFamily="18" charset="0"/>
              </a:rPr>
              <a:t>反复</a:t>
            </a:r>
            <a:r>
              <a:rPr lang="zh-CN" altLang="en-US" sz="2400">
                <a:latin typeface="华文中宋" panose="02010600040101010101" pitchFamily="2" charset="-122"/>
                <a:ea typeface="华文中宋" panose="02010600040101010101" pitchFamily="2" charset="-122"/>
                <a:cs typeface="Times New Roman" panose="02020603050405020304" pitchFamily="18" charset="0"/>
              </a:rPr>
              <a:t>的修辞手法，形成了浓郁的抒情氛围，继之以自问、自悟、自励、自答、自勉，一步步展示执着追求的心迹，有很强的感染力。 </a:t>
            </a:r>
          </a:p>
        </p:txBody>
      </p:sp>
      <p:sp>
        <p:nvSpPr>
          <p:cNvPr id="6" name="文本框 5"/>
          <p:cNvSpPr txBox="1"/>
          <p:nvPr/>
        </p:nvSpPr>
        <p:spPr>
          <a:xfrm>
            <a:off x="1055440" y="399011"/>
            <a:ext cx="2031325" cy="646331"/>
          </a:xfrm>
          <a:prstGeom prst="rect">
            <a:avLst/>
          </a:prstGeom>
          <a:noFill/>
        </p:spPr>
        <p:txBody>
          <a:bodyPr wrap="none" rtlCol="0">
            <a:spAutoFit/>
          </a:bodyPr>
          <a:lstStyle/>
          <a:p>
            <a:r>
              <a:rPr lang="zh-CN" altLang="en-US" sz="3600" dirty="0" smtClean="0">
                <a:solidFill>
                  <a:srgbClr val="FF0000"/>
                </a:solidFill>
              </a:rPr>
              <a:t>合作</a:t>
            </a:r>
            <a:r>
              <a:rPr lang="zh-CN" altLang="en-US" sz="3600" dirty="0">
                <a:solidFill>
                  <a:srgbClr val="FF0000"/>
                </a:solidFill>
              </a:rPr>
              <a:t>探究</a:t>
            </a:r>
          </a:p>
        </p:txBody>
      </p:sp>
    </p:spTree>
    <p:extLst>
      <p:ext uri="{BB962C8B-B14F-4D97-AF65-F5344CB8AC3E}">
        <p14:creationId xmlns:p14="http://schemas.microsoft.com/office/powerpoint/2010/main" val="235380654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6">
            <a:extLst>
              <a:ext uri="{FF2B5EF4-FFF2-40B4-BE49-F238E27FC236}">
                <a16:creationId xmlns:a16="http://schemas.microsoft.com/office/drawing/2014/main" id="{4590DEC3-DA9A-45D6-AF89-A1ED8873CB5D}"/>
              </a:ext>
            </a:extLst>
          </p:cNvPr>
          <p:cNvSpPr txBox="1">
            <a:spLocks noGrp="1"/>
          </p:cNvSpPr>
          <p:nvPr>
            <p:ph idx="1"/>
            <p:custDataLst>
              <p:tags r:id="rId1"/>
            </p:custDataLst>
          </p:nvPr>
        </p:nvSpPr>
        <p:spPr>
          <a:xfrm>
            <a:off x="1406114" y="2132856"/>
            <a:ext cx="9469052" cy="523220"/>
          </a:xfrm>
          <a:prstGeom prst="rect">
            <a:avLst/>
          </a:prstGeom>
          <a:solidFill>
            <a:schemeClr val="bg2">
              <a:lumMod val="50000"/>
            </a:schemeClr>
          </a:solidFill>
        </p:spPr>
        <p:txBody>
          <a:bodyPr wrap="square" rtlCol="0" anchor="t">
            <a:spAutoFit/>
          </a:bodyPr>
          <a:lstStyle/>
          <a:p>
            <a:pPr marL="0" indent="0" defTabSz="914400" eaLnBrk="0" fontAlgn="base" hangingPunct="0">
              <a:lnSpc>
                <a:spcPct val="100000"/>
              </a:lnSpc>
              <a:spcBef>
                <a:spcPct val="0"/>
              </a:spcBef>
              <a:spcAft>
                <a:spcPct val="0"/>
              </a:spcAft>
              <a:buNone/>
            </a:pPr>
            <a:r>
              <a:rPr lang="zh-CN" altLang="en-US">
                <a:solidFill>
                  <a:schemeClr val="bg1"/>
                </a:solidFill>
                <a:latin typeface="华文中宋" panose="02010600040101010101" pitchFamily="2" charset="-122"/>
                <a:ea typeface="华文中宋" panose="02010600040101010101" pitchFamily="2" charset="-122"/>
                <a:cs typeface="Times New Roman" panose="02020603050405020304" pitchFamily="18" charset="0"/>
                <a:sym typeface="+mn-ea"/>
              </a:rPr>
              <a:t>简析“红烛”这一意象的内涵。</a:t>
            </a:r>
          </a:p>
        </p:txBody>
      </p:sp>
      <p:sp>
        <p:nvSpPr>
          <p:cNvPr id="5" name="Rectangle 1">
            <a:extLst>
              <a:ext uri="{FF2B5EF4-FFF2-40B4-BE49-F238E27FC236}">
                <a16:creationId xmlns:a16="http://schemas.microsoft.com/office/drawing/2014/main" id="{A00EC530-1F6C-4630-A60E-ECEE04DB0216}"/>
              </a:ext>
            </a:extLst>
          </p:cNvPr>
          <p:cNvSpPr>
            <a:spLocks noChangeArrowheads="1"/>
          </p:cNvSpPr>
          <p:nvPr>
            <p:custDataLst>
              <p:tags r:id="rId2"/>
            </p:custDataLst>
          </p:nvPr>
        </p:nvSpPr>
        <p:spPr bwMode="auto">
          <a:xfrm>
            <a:off x="1406114" y="3131677"/>
            <a:ext cx="9469052" cy="1938992"/>
          </a:xfrm>
          <a:prstGeom prst="rect">
            <a:avLst/>
          </a:prstGeom>
          <a:noFill/>
          <a:ln w="9525">
            <a:noFill/>
            <a:miter lim="800000"/>
          </a:ln>
          <a:effectLst/>
        </p:spPr>
        <p:txBody>
          <a:bodyPr vert="horz" wrap="square" lIns="91440" tIns="45720" rIns="91440" bIns="45720" numCol="1" anchor="ctr" anchorCtr="0" compatLnSpc="1">
            <a:spAutoFit/>
          </a:bodyPr>
          <a:lstStyle/>
          <a:p>
            <a:pPr indent="266700" eaLnBrk="0" fontAlgn="base" hangingPunct="0">
              <a:spcBef>
                <a:spcPct val="0"/>
              </a:spcBef>
              <a:spcAft>
                <a:spcPct val="0"/>
              </a:spcAft>
            </a:pPr>
            <a:r>
              <a:rPr lang="zh-CN" altLang="en-US" sz="2400">
                <a:latin typeface="华文中宋" panose="02010600040101010101" pitchFamily="2" charset="-122"/>
                <a:ea typeface="华文中宋" panose="02010600040101010101" pitchFamily="2" charset="-122"/>
                <a:cs typeface="Times New Roman" panose="02020603050405020304" pitchFamily="18" charset="0"/>
              </a:rPr>
              <a:t>①红烛就是诗人的化身，凝结着诗人灼热而复杂的爱国精神，烛之红是诗人赤诚的象征。</a:t>
            </a:r>
          </a:p>
          <a:p>
            <a:pPr indent="266700" eaLnBrk="0" fontAlgn="base" hangingPunct="0">
              <a:spcBef>
                <a:spcPct val="0"/>
              </a:spcBef>
              <a:spcAft>
                <a:spcPct val="0"/>
              </a:spcAft>
            </a:pPr>
            <a:r>
              <a:rPr lang="zh-CN" altLang="en-US" sz="2400">
                <a:latin typeface="华文中宋" panose="02010600040101010101" pitchFamily="2" charset="-122"/>
                <a:ea typeface="华文中宋" panose="02010600040101010101" pitchFamily="2" charset="-122"/>
                <a:cs typeface="Times New Roman" panose="02020603050405020304" pitchFamily="18" charset="0"/>
              </a:rPr>
              <a:t>②红烛燃烧自己，象征诗人为祖国牺牲奉献的精神。</a:t>
            </a:r>
          </a:p>
          <a:p>
            <a:pPr indent="266700" eaLnBrk="0" fontAlgn="base" hangingPunct="0">
              <a:spcBef>
                <a:spcPct val="0"/>
              </a:spcBef>
              <a:spcAft>
                <a:spcPct val="0"/>
              </a:spcAft>
            </a:pPr>
            <a:r>
              <a:rPr lang="zh-CN" altLang="en-US" sz="2400">
                <a:latin typeface="华文中宋" panose="02010600040101010101" pitchFamily="2" charset="-122"/>
                <a:ea typeface="华文中宋" panose="02010600040101010101" pitchFamily="2" charset="-122"/>
                <a:cs typeface="Times New Roman" panose="02020603050405020304" pitchFamily="18" charset="0"/>
              </a:rPr>
              <a:t> ③红烛流泪，代表着诗人内心为不能很好地报效祖国、打破黑暗的伤感，决心用自己的痛苦去创造祖国的光明。</a:t>
            </a:r>
          </a:p>
        </p:txBody>
      </p:sp>
      <p:sp>
        <p:nvSpPr>
          <p:cNvPr id="6" name="文本框 5"/>
          <p:cNvSpPr txBox="1"/>
          <p:nvPr/>
        </p:nvSpPr>
        <p:spPr>
          <a:xfrm>
            <a:off x="1055440" y="399011"/>
            <a:ext cx="2031325" cy="646331"/>
          </a:xfrm>
          <a:prstGeom prst="rect">
            <a:avLst/>
          </a:prstGeom>
          <a:noFill/>
        </p:spPr>
        <p:txBody>
          <a:bodyPr wrap="none" rtlCol="0">
            <a:spAutoFit/>
          </a:bodyPr>
          <a:lstStyle/>
          <a:p>
            <a:r>
              <a:rPr lang="zh-CN" altLang="en-US" sz="3600" dirty="0" smtClean="0">
                <a:solidFill>
                  <a:srgbClr val="FF0000"/>
                </a:solidFill>
              </a:rPr>
              <a:t>合作探究</a:t>
            </a:r>
            <a:endParaRPr lang="zh-CN" altLang="en-US" sz="3600" dirty="0">
              <a:solidFill>
                <a:srgbClr val="FF0000"/>
              </a:solidFill>
            </a:endParaRPr>
          </a:p>
        </p:txBody>
      </p:sp>
    </p:spTree>
    <p:extLst>
      <p:ext uri="{BB962C8B-B14F-4D97-AF65-F5344CB8AC3E}">
        <p14:creationId xmlns:p14="http://schemas.microsoft.com/office/powerpoint/2010/main" val="416804396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762635"/>
          </a:xfrm>
        </p:spPr>
        <p:txBody>
          <a:bodyPr/>
          <a:lstStyle/>
          <a:p>
            <a:r>
              <a:rPr lang="zh-CN" altLang="en-US" sz="3200">
                <a:latin typeface="华文中宋" panose="02010600040101010101" charset="-122"/>
                <a:ea typeface="华文中宋" panose="02010600040101010101" charset="-122"/>
              </a:rPr>
              <a:t>总结：</a:t>
            </a:r>
          </a:p>
        </p:txBody>
      </p:sp>
      <p:sp>
        <p:nvSpPr>
          <p:cNvPr id="3" name="内容占位符 2"/>
          <p:cNvSpPr>
            <a:spLocks noGrp="1"/>
          </p:cNvSpPr>
          <p:nvPr>
            <p:ph idx="1"/>
          </p:nvPr>
        </p:nvSpPr>
        <p:spPr>
          <a:xfrm>
            <a:off x="838200" y="1127760"/>
            <a:ext cx="10515600" cy="5276215"/>
          </a:xfrm>
          <a:solidFill>
            <a:schemeClr val="accent2">
              <a:lumMod val="20000"/>
              <a:lumOff val="80000"/>
            </a:schemeClr>
          </a:solidFill>
          <a:ln>
            <a:solidFill>
              <a:schemeClr val="accent1"/>
            </a:solidFill>
          </a:ln>
        </p:spPr>
        <p:txBody>
          <a:bodyPr>
            <a:normAutofit fontScale="97500"/>
          </a:bodyPr>
          <a:lstStyle/>
          <a:p>
            <a:pPr marL="0" indent="0" fontAlgn="auto">
              <a:lnSpc>
                <a:spcPct val="120000"/>
              </a:lnSpc>
              <a:buNone/>
            </a:pPr>
            <a:r>
              <a:rPr lang="en-US" altLang="zh-CN" sz="3200" dirty="0">
                <a:latin typeface="华文中宋" panose="02010600040101010101" charset="-122"/>
                <a:ea typeface="华文中宋" panose="02010600040101010101" charset="-122"/>
              </a:rPr>
              <a:t>    </a:t>
            </a:r>
            <a:r>
              <a:rPr lang="zh-CN" altLang="en-US" sz="2100" dirty="0" smtClean="0">
                <a:latin typeface="华文中宋" panose="02010600040101010101" charset="-122"/>
                <a:ea typeface="华文中宋" panose="02010600040101010101" charset="-122"/>
              </a:rPr>
              <a:t>这</a:t>
            </a:r>
            <a:r>
              <a:rPr lang="zh-CN" altLang="en-US" sz="2100" dirty="0">
                <a:latin typeface="华文中宋" panose="02010600040101010101" charset="-122"/>
                <a:ea typeface="华文中宋" panose="02010600040101010101" charset="-122"/>
              </a:rPr>
              <a:t>首诗有浓重的</a:t>
            </a:r>
            <a:r>
              <a:rPr lang="zh-CN" altLang="en-US" sz="2100" dirty="0">
                <a:solidFill>
                  <a:schemeClr val="accent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rPr>
              <a:t>浪漫主义</a:t>
            </a:r>
            <a:r>
              <a:rPr lang="zh-CN" altLang="en-US" sz="2100" dirty="0">
                <a:latin typeface="华文中宋" panose="02010600040101010101" charset="-122"/>
                <a:ea typeface="华文中宋" panose="02010600040101010101" charset="-122"/>
              </a:rPr>
              <a:t>和</a:t>
            </a:r>
            <a:r>
              <a:rPr lang="zh-CN" altLang="en-US" sz="2100" dirty="0">
                <a:solidFill>
                  <a:schemeClr val="accent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rPr>
              <a:t>唯美主义</a:t>
            </a:r>
            <a:r>
              <a:rPr lang="zh-CN" altLang="en-US" sz="2100" dirty="0">
                <a:latin typeface="华文中宋" panose="02010600040101010101" charset="-122"/>
                <a:ea typeface="华文中宋" panose="02010600040101010101" charset="-122"/>
              </a:rPr>
              <a:t>色彩。由“红烛”到自己，</a:t>
            </a:r>
            <a:r>
              <a:rPr lang="zh-CN" altLang="en-US" sz="2100" u="sng" dirty="0">
                <a:solidFill>
                  <a:srgbClr val="C00000"/>
                </a:solidFill>
                <a:latin typeface="华文中宋" panose="02010600040101010101" charset="-122"/>
                <a:ea typeface="华文中宋" panose="02010600040101010101" charset="-122"/>
              </a:rPr>
              <a:t>写出的是甘于奉献的牺牲精神，道出的是自勉自励，不断向前的无畏精神</a:t>
            </a:r>
            <a:r>
              <a:rPr lang="zh-CN" altLang="en-US" sz="2100" dirty="0">
                <a:latin typeface="华文中宋" panose="02010600040101010101" charset="-122"/>
                <a:ea typeface="华文中宋" panose="02010600040101010101" charset="-122"/>
              </a:rPr>
              <a:t>。</a:t>
            </a:r>
          </a:p>
          <a:p>
            <a:pPr marL="0" indent="0" fontAlgn="auto">
              <a:lnSpc>
                <a:spcPct val="120000"/>
              </a:lnSpc>
              <a:buNone/>
            </a:pPr>
            <a:r>
              <a:rPr lang="zh-CN" altLang="en-US" sz="2100" dirty="0">
                <a:latin typeface="华文中宋" panose="02010600040101010101" charset="-122"/>
                <a:ea typeface="华文中宋" panose="02010600040101010101" charset="-122"/>
              </a:rPr>
              <a:t> </a:t>
            </a:r>
            <a:r>
              <a:rPr lang="en-US" altLang="zh-CN" sz="2100" dirty="0">
                <a:latin typeface="华文中宋" panose="02010600040101010101" charset="-122"/>
                <a:ea typeface="华文中宋" panose="02010600040101010101" charset="-122"/>
              </a:rPr>
              <a:t>     </a:t>
            </a:r>
            <a:r>
              <a:rPr lang="zh-CN" altLang="en-US" sz="2100" dirty="0">
                <a:latin typeface="华文中宋" panose="02010600040101010101" charset="-122"/>
                <a:ea typeface="华文中宋" panose="02010600040101010101" charset="-122"/>
              </a:rPr>
              <a:t>诗歌在表现手法上重幻想和主观情绪的渲染，大量使用了抒情的感叹词，以优美的语言强烈地表达了心中的情感。</a:t>
            </a:r>
            <a:r>
              <a:rPr lang="zh-CN" altLang="en-US" sz="2100" dirty="0">
                <a:solidFill>
                  <a:srgbClr val="0070C0"/>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rPr>
              <a:t>在诗歌形式上，诗人极力注意诗歌的形式美和诗歌的节奏，以和诗中要表达的情感相一致</a:t>
            </a:r>
            <a:r>
              <a:rPr lang="zh-CN" altLang="en-US" sz="2100" dirty="0">
                <a:latin typeface="华文中宋" panose="02010600040101010101" charset="-122"/>
                <a:ea typeface="华文中宋" panose="02010600040101010101" charset="-122"/>
              </a:rPr>
              <a:t>。诗人所倡导的中国新诗的格律化、音乐性的主张在这首诗中有一定的体现。可以说，</a:t>
            </a:r>
            <a:r>
              <a:rPr lang="zh-CN" altLang="en-US" sz="2100" dirty="0">
                <a:solidFill>
                  <a:srgbClr val="C00000"/>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rPr>
              <a:t>闻一多融汇古今、化和中外的诗歌形式，以强烈的情感表达和追求精神开辟了中国一代诗风，激励着</a:t>
            </a:r>
            <a:r>
              <a:rPr lang="zh-CN" altLang="en-US" sz="2100" dirty="0" smtClean="0">
                <a:solidFill>
                  <a:srgbClr val="C00000"/>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rPr>
              <a:t>一代代</a:t>
            </a:r>
            <a:r>
              <a:rPr lang="zh-CN" altLang="en-US" sz="2100" dirty="0">
                <a:solidFill>
                  <a:srgbClr val="C00000"/>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rPr>
              <a:t>的中国诗人去耕耘和探索</a:t>
            </a:r>
            <a:r>
              <a:rPr lang="zh-CN" altLang="en-US" sz="2100" dirty="0" smtClean="0">
                <a:solidFill>
                  <a:srgbClr val="C00000"/>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rPr>
              <a:t>。</a:t>
            </a:r>
            <a:endParaRPr lang="en-US" altLang="zh-CN" sz="2100" dirty="0" smtClean="0">
              <a:solidFill>
                <a:srgbClr val="C00000"/>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endParaRPr>
          </a:p>
          <a:p>
            <a:pPr indent="266700" fontAlgn="base">
              <a:spcBef>
                <a:spcPct val="0"/>
              </a:spcBef>
              <a:spcAft>
                <a:spcPct val="0"/>
              </a:spcAft>
            </a:pPr>
            <a:r>
              <a:rPr lang="zh-CN" altLang="en-US" sz="2000" dirty="0">
                <a:latin typeface="华文中宋" panose="02010600040101010101" pitchFamily="2" charset="-122"/>
                <a:ea typeface="华文中宋" panose="02010600040101010101" pitchFamily="2" charset="-122"/>
                <a:cs typeface="Times New Roman" panose="02020603050405020304" pitchFamily="18" charset="0"/>
              </a:rPr>
              <a:t>本诗抒发的</a:t>
            </a:r>
            <a:r>
              <a:rPr lang="zh-CN" altLang="en-US" sz="2000" dirty="0">
                <a:solidFill>
                  <a:srgbClr val="B60B0B"/>
                </a:solidFill>
                <a:latin typeface="华文中宋" panose="02010600040101010101" pitchFamily="2" charset="-122"/>
                <a:ea typeface="华文中宋" panose="02010600040101010101" pitchFamily="2" charset="-122"/>
                <a:cs typeface="Times New Roman" panose="02020603050405020304" pitchFamily="18" charset="0"/>
              </a:rPr>
              <a:t>爱国主义</a:t>
            </a:r>
            <a:r>
              <a:rPr lang="zh-CN" altLang="en-US" sz="2000" dirty="0">
                <a:latin typeface="华文中宋" panose="02010600040101010101" pitchFamily="2" charset="-122"/>
                <a:ea typeface="华文中宋" panose="02010600040101010101" pitchFamily="2" charset="-122"/>
                <a:cs typeface="Times New Roman" panose="02020603050405020304" pitchFamily="18" charset="0"/>
              </a:rPr>
              <a:t>激情，具有震撼人们灵魂的力量。红烛的精神是献身祖国的精神。红烛烧蜡成灰，为创造光明而彻底的自我牺牲；红烛伤心落泪，为创造光明而忍受被摧残的痛苦，红烛以“</a:t>
            </a:r>
            <a:r>
              <a:rPr lang="zh-CN" altLang="en-US" sz="2000" dirty="0">
                <a:solidFill>
                  <a:srgbClr val="B60B0B"/>
                </a:solidFill>
                <a:latin typeface="华文中宋" panose="02010600040101010101" pitchFamily="2" charset="-122"/>
                <a:ea typeface="华文中宋" panose="02010600040101010101" pitchFamily="2" charset="-122"/>
                <a:cs typeface="Times New Roman" panose="02020603050405020304" pitchFamily="18" charset="0"/>
              </a:rPr>
              <a:t>莫问收获，但问耕耘</a:t>
            </a:r>
            <a:r>
              <a:rPr lang="zh-CN" altLang="en-US" sz="2000" dirty="0">
                <a:latin typeface="华文中宋" panose="02010600040101010101" pitchFamily="2" charset="-122"/>
                <a:ea typeface="华文中宋" panose="02010600040101010101" pitchFamily="2" charset="-122"/>
                <a:cs typeface="Times New Roman" panose="02020603050405020304" pitchFamily="18" charset="0"/>
              </a:rPr>
              <a:t>”为宗旨，唯愿为世人创造光明。这首诗是一个伟大的爱国者的心声，他赤诚的热爱祖国，热爱人民。拯救世人的灵魂，结成快乐的果子，表明作者的诗歌创作一开始就有严肃的社会责任感。</a:t>
            </a:r>
            <a:endParaRPr lang="en-US" altLang="zh-CN" sz="2000" dirty="0">
              <a:latin typeface="华文中宋" panose="02010600040101010101" pitchFamily="2" charset="-122"/>
              <a:ea typeface="华文中宋" panose="02010600040101010101" pitchFamily="2" charset="-122"/>
              <a:cs typeface="Times New Roman" panose="02020603050405020304" pitchFamily="18" charset="0"/>
            </a:endParaRPr>
          </a:p>
          <a:p>
            <a:pPr indent="266700" fontAlgn="base">
              <a:spcBef>
                <a:spcPct val="0"/>
              </a:spcBef>
              <a:spcAft>
                <a:spcPct val="0"/>
              </a:spcAft>
            </a:pPr>
            <a:r>
              <a:rPr lang="zh-CN" altLang="en-US" sz="2000" dirty="0">
                <a:latin typeface="华文中宋" panose="02010600040101010101" pitchFamily="2" charset="-122"/>
                <a:ea typeface="华文中宋" panose="02010600040101010101" pitchFamily="2" charset="-122"/>
                <a:cs typeface="Times New Roman" panose="02020603050405020304" pitchFamily="18" charset="0"/>
              </a:rPr>
              <a:t> 红烛的形象是诗人光辉人格的写照。诗篇闪耀着诗人人格美的光辉。 </a:t>
            </a:r>
            <a:endParaRPr lang="zh-CN" altLang="en-US" sz="2000" dirty="0">
              <a:latin typeface="华文中宋" panose="02010600040101010101" pitchFamily="2" charset="-122"/>
              <a:ea typeface="华文中宋" panose="02010600040101010101" pitchFamily="2" charset="-122"/>
              <a:cs typeface="宋体" panose="02010600030101010101" pitchFamily="2" charset="-122"/>
            </a:endParaRPr>
          </a:p>
          <a:p>
            <a:pPr marL="0" indent="0" fontAlgn="auto">
              <a:lnSpc>
                <a:spcPct val="120000"/>
              </a:lnSpc>
              <a:buNone/>
            </a:pPr>
            <a:endParaRPr lang="zh-CN" altLang="en-US" sz="2100" dirty="0">
              <a:solidFill>
                <a:srgbClr val="C00000"/>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559496" y="1631106"/>
            <a:ext cx="9073008" cy="400110"/>
          </a:xfrm>
          <a:prstGeom prst="rect">
            <a:avLst/>
          </a:prstGeom>
          <a:solidFill>
            <a:schemeClr val="bg2">
              <a:lumMod val="50000"/>
            </a:schemeClr>
          </a:solidFill>
        </p:spPr>
        <p:txBody>
          <a:bodyPr wrap="square" rtlCol="0">
            <a:spAutoFit/>
          </a:bodyPr>
          <a:lstStyle/>
          <a:p>
            <a:pPr algn="l"/>
            <a:r>
              <a:rPr lang="zh-CN" altLang="en-US" sz="2000" b="1">
                <a:solidFill>
                  <a:schemeClr val="bg1"/>
                </a:solidFill>
                <a:latin typeface="+mn-ea"/>
                <a:cs typeface="+mn-ea"/>
              </a:rPr>
              <a:t>红烛啊！</a:t>
            </a:r>
            <a:r>
              <a:rPr lang="zh-CN" altLang="en-US" sz="2000" b="1">
                <a:solidFill>
                  <a:srgbClr val="002060"/>
                </a:solidFill>
                <a:latin typeface="+mn-ea"/>
                <a:cs typeface="+mn-ea"/>
              </a:rPr>
              <a:t>这样红</a:t>
            </a:r>
            <a:r>
              <a:rPr lang="zh-CN" altLang="en-US" sz="2000" b="1">
                <a:solidFill>
                  <a:schemeClr val="bg1"/>
                </a:solidFill>
                <a:latin typeface="+mn-ea"/>
                <a:cs typeface="+mn-ea"/>
              </a:rPr>
              <a:t>的烛！诗人啊！</a:t>
            </a:r>
            <a:r>
              <a:rPr lang="zh-CN" altLang="en-US" sz="2000" b="1">
                <a:solidFill>
                  <a:srgbClr val="002060"/>
                </a:solidFill>
                <a:latin typeface="+mn-ea"/>
                <a:cs typeface="+mn-ea"/>
              </a:rPr>
              <a:t>吐</a:t>
            </a:r>
            <a:r>
              <a:rPr lang="zh-CN" altLang="en-US" sz="2000" b="1">
                <a:solidFill>
                  <a:schemeClr val="bg1"/>
                </a:solidFill>
                <a:latin typeface="+mn-ea"/>
                <a:cs typeface="+mn-ea"/>
              </a:rPr>
              <a:t>出你的心来比，可是一般颜色？</a:t>
            </a:r>
          </a:p>
        </p:txBody>
      </p:sp>
      <p:sp>
        <p:nvSpPr>
          <p:cNvPr id="4" name="文本框 3"/>
          <p:cNvSpPr txBox="1"/>
          <p:nvPr>
            <p:custDataLst>
              <p:tags r:id="rId2"/>
            </p:custDataLst>
          </p:nvPr>
        </p:nvSpPr>
        <p:spPr>
          <a:xfrm>
            <a:off x="1559496" y="2182495"/>
            <a:ext cx="9073008" cy="1015663"/>
          </a:xfrm>
          <a:prstGeom prst="rect">
            <a:avLst/>
          </a:prstGeom>
          <a:noFill/>
        </p:spPr>
        <p:txBody>
          <a:bodyPr wrap="square" rtlCol="0">
            <a:spAutoFit/>
          </a:bodyPr>
          <a:lstStyle/>
          <a:p>
            <a:pPr algn="l"/>
            <a:r>
              <a:rPr lang="zh-CN" altLang="en-US" sz="2000">
                <a:latin typeface="华文中宋" panose="02010600040101010101" pitchFamily="2" charset="-122"/>
                <a:ea typeface="华文中宋" panose="02010600040101010101" pitchFamily="2" charset="-122"/>
                <a:cs typeface="微软雅黑" panose="020B0503020204020204" charset="-122"/>
              </a:rPr>
              <a:t>      用“这样红”唤起读者对红烛的印象，想到烛火照得红亮的样子，“这样红”远比“鲜红”的形象丰富得多。“吐”字，逼真地描状了诗人那种火热的爱国情感，不吐不快的神态，远比“掏”字爽快率直。</a:t>
            </a:r>
          </a:p>
        </p:txBody>
      </p:sp>
      <p:sp>
        <p:nvSpPr>
          <p:cNvPr id="5" name="文本框 4"/>
          <p:cNvSpPr txBox="1"/>
          <p:nvPr>
            <p:custDataLst>
              <p:tags r:id="rId3"/>
            </p:custDataLst>
          </p:nvPr>
        </p:nvSpPr>
        <p:spPr>
          <a:xfrm>
            <a:off x="1559496" y="3484564"/>
            <a:ext cx="9073008" cy="400110"/>
          </a:xfrm>
          <a:prstGeom prst="rect">
            <a:avLst/>
          </a:prstGeom>
          <a:solidFill>
            <a:schemeClr val="bg2">
              <a:lumMod val="50000"/>
            </a:schemeClr>
          </a:solidFill>
        </p:spPr>
        <p:txBody>
          <a:bodyPr wrap="square" rtlCol="0">
            <a:spAutoFit/>
          </a:bodyPr>
          <a:lstStyle>
            <a:defPPr>
              <a:defRPr lang="en-US"/>
            </a:defPPr>
            <a:lvl1pPr>
              <a:defRPr sz="2000" b="1">
                <a:solidFill>
                  <a:schemeClr val="bg1"/>
                </a:solidFill>
                <a:latin typeface="+mn-ea"/>
                <a:cs typeface="+mn-ea"/>
              </a:defRPr>
            </a:lvl1pPr>
          </a:lstStyle>
          <a:p>
            <a:r>
              <a:rPr lang="zh-CN" altLang="en-US"/>
              <a:t>是残风来</a:t>
            </a:r>
            <a:r>
              <a:rPr lang="zh-CN" altLang="en-US">
                <a:solidFill>
                  <a:srgbClr val="002060"/>
                </a:solidFill>
              </a:rPr>
              <a:t>侵</a:t>
            </a:r>
            <a:r>
              <a:rPr lang="zh-CN" altLang="en-US"/>
              <a:t>你的光芒，你烧得不稳时，才</a:t>
            </a:r>
            <a:r>
              <a:rPr lang="zh-CN" altLang="en-US">
                <a:solidFill>
                  <a:srgbClr val="002060"/>
                </a:solidFill>
              </a:rPr>
              <a:t>着急</a:t>
            </a:r>
            <a:r>
              <a:rPr lang="zh-CN" altLang="en-US"/>
              <a:t>得流泪！</a:t>
            </a:r>
          </a:p>
        </p:txBody>
      </p:sp>
      <p:sp>
        <p:nvSpPr>
          <p:cNvPr id="7" name="文本框 6"/>
          <p:cNvSpPr txBox="1"/>
          <p:nvPr>
            <p:custDataLst>
              <p:tags r:id="rId4"/>
            </p:custDataLst>
          </p:nvPr>
        </p:nvSpPr>
        <p:spPr>
          <a:xfrm>
            <a:off x="1559496" y="4103509"/>
            <a:ext cx="9145016" cy="1938992"/>
          </a:xfrm>
          <a:prstGeom prst="rect">
            <a:avLst/>
          </a:prstGeom>
          <a:noFill/>
        </p:spPr>
        <p:txBody>
          <a:bodyPr wrap="square" rtlCol="0">
            <a:spAutoFit/>
          </a:bodyPr>
          <a:lstStyle>
            <a:defPPr>
              <a:defRPr lang="en-US"/>
            </a:defPPr>
            <a:lvl1pPr>
              <a:defRPr sz="2000">
                <a:latin typeface="华文中宋" panose="02010600040101010101" pitchFamily="2" charset="-122"/>
                <a:ea typeface="华文中宋" panose="02010600040101010101" pitchFamily="2" charset="-122"/>
                <a:cs typeface="微软雅黑" panose="020B0503020204020204" charset="-122"/>
              </a:defRPr>
            </a:lvl1pPr>
          </a:lstStyle>
          <a:p>
            <a:r>
              <a:rPr lang="en-US" altLang="zh-CN"/>
              <a:t>       </a:t>
            </a:r>
            <a:r>
              <a:rPr lang="zh-CN" altLang="en-US"/>
              <a:t>用“侵”字性质明确，红烛创造光明，残风却容不得这片光明，残风是一种邪恶的势力，它的行径完全是邪恶的行径。此其一。</a:t>
            </a:r>
          </a:p>
          <a:p>
            <a:r>
              <a:rPr lang="zh-CN" altLang="en-US"/>
              <a:t>      其二，“侵”字的适用范围大，因而给人以丰富的想象，风有大有小，而烛火在或大或小的风中也程度不同的摇曳晃动。</a:t>
            </a:r>
          </a:p>
          <a:p>
            <a:r>
              <a:rPr lang="zh-CN" altLang="en-US"/>
              <a:t>     用“着急”更能表现出红烛一心为人世间创造光明，唯恐不能为人世间创造光明，以无私奉献为天职的灵魂。</a:t>
            </a:r>
          </a:p>
        </p:txBody>
      </p:sp>
      <p:pic>
        <p:nvPicPr>
          <p:cNvPr id="6" name="图片 5">
            <a:extLst>
              <a:ext uri="{FF2B5EF4-FFF2-40B4-BE49-F238E27FC236}">
                <a16:creationId xmlns:a16="http://schemas.microsoft.com/office/drawing/2014/main" id="{947E28A0-6CA3-481E-B2E5-ABCD20F36C73}"/>
              </a:ext>
            </a:extLst>
          </p:cNvPr>
          <p:cNvPicPr>
            <a:picLocks noChangeAspect="1"/>
          </p:cNvPicPr>
          <p:nvPr>
            <p:custDataLst>
              <p:tags r:id="rId5"/>
            </p:custDataLst>
          </p:nvPr>
        </p:nvPicPr>
        <p:blipFill>
          <a:blip r:embed="rId7"/>
          <a:stretch>
            <a:fillRect/>
          </a:stretch>
        </p:blipFill>
        <p:spPr>
          <a:xfrm>
            <a:off x="695400" y="620688"/>
            <a:ext cx="1737511" cy="664522"/>
          </a:xfrm>
          <a:prstGeom prst="rect">
            <a:avLst/>
          </a:prstGeom>
        </p:spPr>
      </p:pic>
    </p:spTree>
    <p:extLst>
      <p:ext uri="{BB962C8B-B14F-4D97-AF65-F5344CB8AC3E}">
        <p14:creationId xmlns:p14="http://schemas.microsoft.com/office/powerpoint/2010/main" val="31378716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ADDE4F5-16BA-41F7-AE54-07CF8D6B6583}"/>
              </a:ext>
            </a:extLst>
          </p:cNvPr>
          <p:cNvGrpSpPr/>
          <p:nvPr>
            <p:custDataLst>
              <p:tags r:id="rId1"/>
            </p:custDataLst>
          </p:nvPr>
        </p:nvGrpSpPr>
        <p:grpSpPr>
          <a:xfrm>
            <a:off x="479376" y="764704"/>
            <a:ext cx="531295" cy="2074537"/>
            <a:chOff x="9445924" y="1580536"/>
            <a:chExt cx="531295" cy="2074537"/>
          </a:xfrm>
        </p:grpSpPr>
        <p:grpSp>
          <p:nvGrpSpPr>
            <p:cNvPr id="3" name="组合 2"/>
            <p:cNvGrpSpPr/>
            <p:nvPr>
              <p:custDataLst>
                <p:tags r:id="rId4"/>
              </p:custDataLst>
            </p:nvPr>
          </p:nvGrpSpPr>
          <p:grpSpPr>
            <a:xfrm>
              <a:off x="9445925" y="1580536"/>
              <a:ext cx="520313" cy="531865"/>
              <a:chOff x="2265529" y="1995941"/>
              <a:chExt cx="1692322" cy="1729898"/>
            </a:xfrm>
          </p:grpSpPr>
          <p:sp>
            <p:nvSpPr>
              <p:cNvPr id="5" name="椭圆 4"/>
              <p:cNvSpPr/>
              <p:nvPr>
                <p:custDataLst>
                  <p:tags r:id="rId14"/>
                </p:custDataLst>
              </p:nvPr>
            </p:nvSpPr>
            <p:spPr>
              <a:xfrm>
                <a:off x="2265529" y="2033517"/>
                <a:ext cx="1692322" cy="1692322"/>
              </a:xfrm>
              <a:prstGeom prst="ellipse">
                <a:avLst/>
              </a:prstGeom>
              <a:solidFill>
                <a:srgbClr val="A016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6" name="文本框 5"/>
              <p:cNvSpPr txBox="1"/>
              <p:nvPr>
                <p:custDataLst>
                  <p:tags r:id="rId15"/>
                </p:custDataLst>
              </p:nvPr>
            </p:nvSpPr>
            <p:spPr>
              <a:xfrm>
                <a:off x="2381533" y="1995941"/>
                <a:ext cx="1460311" cy="1497376"/>
              </a:xfrm>
              <a:prstGeom prst="rect">
                <a:avLst/>
              </a:prstGeom>
              <a:noFill/>
            </p:spPr>
            <p:txBody>
              <a:bodyPr wrap="square" rtlCol="0">
                <a:spAutoFit/>
              </a:bodyPr>
              <a:lstStyle/>
              <a:p>
                <a:pPr algn="ctr"/>
                <a:r>
                  <a:rPr lang="zh-CN" altLang="en-US" sz="2400" b="1">
                    <a:solidFill>
                      <a:schemeClr val="bg1"/>
                    </a:solidFill>
                    <a:latin typeface="华文中宋" panose="02010600040101010101" pitchFamily="2" charset="-122"/>
                    <a:ea typeface="华文中宋" panose="02010600040101010101" pitchFamily="2" charset="-122"/>
                  </a:rPr>
                  <a:t>新</a:t>
                </a:r>
              </a:p>
            </p:txBody>
          </p:sp>
        </p:grpSp>
        <p:grpSp>
          <p:nvGrpSpPr>
            <p:cNvPr id="8" name="组合 7"/>
            <p:cNvGrpSpPr/>
            <p:nvPr>
              <p:custDataLst>
                <p:tags r:id="rId5"/>
              </p:custDataLst>
            </p:nvPr>
          </p:nvGrpSpPr>
          <p:grpSpPr>
            <a:xfrm>
              <a:off x="9445924" y="2116799"/>
              <a:ext cx="520313" cy="520312"/>
              <a:chOff x="2265529" y="2033517"/>
              <a:chExt cx="1692322" cy="1692322"/>
            </a:xfrm>
          </p:grpSpPr>
          <p:sp>
            <p:nvSpPr>
              <p:cNvPr id="9" name="椭圆 8"/>
              <p:cNvSpPr/>
              <p:nvPr>
                <p:custDataLst>
                  <p:tags r:id="rId12"/>
                </p:custDataLst>
              </p:nvPr>
            </p:nvSpPr>
            <p:spPr>
              <a:xfrm>
                <a:off x="2265529" y="2033517"/>
                <a:ext cx="1692322" cy="1692322"/>
              </a:xfrm>
              <a:prstGeom prst="ellipse">
                <a:avLst/>
              </a:prstGeom>
              <a:solidFill>
                <a:srgbClr val="A016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10" name="文本框 9"/>
              <p:cNvSpPr txBox="1"/>
              <p:nvPr>
                <p:custDataLst>
                  <p:tags r:id="rId13"/>
                </p:custDataLst>
              </p:nvPr>
            </p:nvSpPr>
            <p:spPr>
              <a:xfrm>
                <a:off x="2413408" y="2078089"/>
                <a:ext cx="1460311" cy="1501572"/>
              </a:xfrm>
              <a:prstGeom prst="rect">
                <a:avLst/>
              </a:prstGeom>
              <a:noFill/>
            </p:spPr>
            <p:txBody>
              <a:bodyPr wrap="square" rtlCol="0">
                <a:spAutoFit/>
              </a:bodyPr>
              <a:lstStyle>
                <a:defPPr>
                  <a:defRPr lang="en-US"/>
                </a:defPPr>
                <a:lvl1pPr algn="ctr">
                  <a:defRPr sz="2400" b="1">
                    <a:solidFill>
                      <a:schemeClr val="bg1"/>
                    </a:solidFill>
                    <a:latin typeface="华文中宋" panose="02010600040101010101" pitchFamily="2" charset="-122"/>
                    <a:ea typeface="华文中宋" panose="02010600040101010101" pitchFamily="2"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a:t>诗</a:t>
                </a:r>
              </a:p>
            </p:txBody>
          </p:sp>
        </p:grpSp>
        <p:grpSp>
          <p:nvGrpSpPr>
            <p:cNvPr id="11" name="组合 10"/>
            <p:cNvGrpSpPr/>
            <p:nvPr>
              <p:custDataLst>
                <p:tags r:id="rId6"/>
              </p:custDataLst>
            </p:nvPr>
          </p:nvGrpSpPr>
          <p:grpSpPr>
            <a:xfrm>
              <a:off x="9451415" y="2625780"/>
              <a:ext cx="520313" cy="520312"/>
              <a:chOff x="2265529" y="2033517"/>
              <a:chExt cx="1692322" cy="1692322"/>
            </a:xfrm>
          </p:grpSpPr>
          <p:sp>
            <p:nvSpPr>
              <p:cNvPr id="12" name="椭圆 11"/>
              <p:cNvSpPr/>
              <p:nvPr>
                <p:custDataLst>
                  <p:tags r:id="rId10"/>
                </p:custDataLst>
              </p:nvPr>
            </p:nvSpPr>
            <p:spPr>
              <a:xfrm>
                <a:off x="2265529" y="2033517"/>
                <a:ext cx="1692322" cy="1692322"/>
              </a:xfrm>
              <a:prstGeom prst="ellipse">
                <a:avLst/>
              </a:prstGeom>
              <a:solidFill>
                <a:srgbClr val="A016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13" name="文本框 12"/>
              <p:cNvSpPr txBox="1"/>
              <p:nvPr>
                <p:custDataLst>
                  <p:tags r:id="rId11"/>
                </p:custDataLst>
              </p:nvPr>
            </p:nvSpPr>
            <p:spPr>
              <a:xfrm>
                <a:off x="2414510" y="2507207"/>
                <a:ext cx="1460311" cy="5255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sz="45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a:latin typeface="华文中宋" panose="02010600040101010101" pitchFamily="2" charset="-122"/>
                    <a:ea typeface="华文中宋" panose="02010600040101010101" pitchFamily="2" charset="-122"/>
                  </a:rPr>
                  <a:t>特</a:t>
                </a:r>
              </a:p>
            </p:txBody>
          </p:sp>
        </p:grpSp>
        <p:grpSp>
          <p:nvGrpSpPr>
            <p:cNvPr id="14" name="组合 13"/>
            <p:cNvGrpSpPr/>
            <p:nvPr>
              <p:custDataLst>
                <p:tags r:id="rId7"/>
              </p:custDataLst>
            </p:nvPr>
          </p:nvGrpSpPr>
          <p:grpSpPr>
            <a:xfrm>
              <a:off x="9456906" y="3134761"/>
              <a:ext cx="520313" cy="520312"/>
              <a:chOff x="2265529" y="2033517"/>
              <a:chExt cx="1692322" cy="1692322"/>
            </a:xfrm>
          </p:grpSpPr>
          <p:sp>
            <p:nvSpPr>
              <p:cNvPr id="15" name="椭圆 14"/>
              <p:cNvSpPr/>
              <p:nvPr>
                <p:custDataLst>
                  <p:tags r:id="rId8"/>
                </p:custDataLst>
              </p:nvPr>
            </p:nvSpPr>
            <p:spPr>
              <a:xfrm>
                <a:off x="2265529" y="2033517"/>
                <a:ext cx="1692322" cy="1692322"/>
              </a:xfrm>
              <a:prstGeom prst="ellipse">
                <a:avLst/>
              </a:prstGeom>
              <a:solidFill>
                <a:srgbClr val="A016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16" name="文本框 15"/>
              <p:cNvSpPr txBox="1"/>
              <p:nvPr>
                <p:custDataLst>
                  <p:tags r:id="rId9"/>
                </p:custDataLst>
              </p:nvPr>
            </p:nvSpPr>
            <p:spPr>
              <a:xfrm flipH="1">
                <a:off x="2537722" y="2513627"/>
                <a:ext cx="1143497" cy="4053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sz="45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a:latin typeface="华文中宋" panose="02010600040101010101" pitchFamily="2" charset="-122"/>
                    <a:ea typeface="华文中宋" panose="02010600040101010101" pitchFamily="2" charset="-122"/>
                  </a:rPr>
                  <a:t>点</a:t>
                </a:r>
              </a:p>
            </p:txBody>
          </p:sp>
        </p:grpSp>
      </p:grpSp>
      <p:graphicFrame>
        <p:nvGraphicFramePr>
          <p:cNvPr id="2" name="表格 1"/>
          <p:cNvGraphicFramePr>
            <a:graphicFrameLocks noGrp="1"/>
          </p:cNvGraphicFramePr>
          <p:nvPr>
            <p:custDataLst>
              <p:tags r:id="rId2"/>
            </p:custDataLst>
            <p:extLst>
              <p:ext uri="{D42A27DB-BD31-4B8C-83A1-F6EECF244321}">
                <p14:modId xmlns:p14="http://schemas.microsoft.com/office/powerpoint/2010/main" val="3498626476"/>
              </p:ext>
            </p:extLst>
          </p:nvPr>
        </p:nvGraphicFramePr>
        <p:xfrm>
          <a:off x="1063340" y="541141"/>
          <a:ext cx="10624356" cy="5751649"/>
        </p:xfrm>
        <a:graphic>
          <a:graphicData uri="http://schemas.openxmlformats.org/drawingml/2006/table">
            <a:tbl>
              <a:tblPr firstRow="1" bandRow="1">
                <a:tableStyleId>{5940675A-B579-460E-94D1-54222C63F5DA}</a:tableStyleId>
              </a:tblPr>
              <a:tblGrid>
                <a:gridCol w="1429230">
                  <a:extLst>
                    <a:ext uri="{9D8B030D-6E8A-4147-A177-3AD203B41FA5}">
                      <a16:colId xmlns:a16="http://schemas.microsoft.com/office/drawing/2014/main" val="20000"/>
                    </a:ext>
                  </a:extLst>
                </a:gridCol>
                <a:gridCol w="2343313">
                  <a:extLst>
                    <a:ext uri="{9D8B030D-6E8A-4147-A177-3AD203B41FA5}">
                      <a16:colId xmlns:a16="http://schemas.microsoft.com/office/drawing/2014/main" val="20001"/>
                    </a:ext>
                  </a:extLst>
                </a:gridCol>
                <a:gridCol w="1515533">
                  <a:extLst>
                    <a:ext uri="{9D8B030D-6E8A-4147-A177-3AD203B41FA5}">
                      <a16:colId xmlns:a16="http://schemas.microsoft.com/office/drawing/2014/main" val="20002"/>
                    </a:ext>
                  </a:extLst>
                </a:gridCol>
                <a:gridCol w="2447145">
                  <a:extLst>
                    <a:ext uri="{9D8B030D-6E8A-4147-A177-3AD203B41FA5}">
                      <a16:colId xmlns:a16="http://schemas.microsoft.com/office/drawing/2014/main" val="20003"/>
                    </a:ext>
                  </a:extLst>
                </a:gridCol>
                <a:gridCol w="2889135">
                  <a:extLst>
                    <a:ext uri="{9D8B030D-6E8A-4147-A177-3AD203B41FA5}">
                      <a16:colId xmlns:a16="http://schemas.microsoft.com/office/drawing/2014/main" val="20004"/>
                    </a:ext>
                  </a:extLst>
                </a:gridCol>
              </a:tblGrid>
              <a:tr h="509089">
                <a:tc>
                  <a:txBody>
                    <a:bodyPr/>
                    <a:lstStyle/>
                    <a:p>
                      <a:pPr indent="0" algn="ctr">
                        <a:buNone/>
                      </a:pPr>
                      <a:r>
                        <a:rPr lang="en-US" sz="2000" b="0">
                          <a:solidFill>
                            <a:schemeClr val="bg1"/>
                          </a:solidFill>
                          <a:latin typeface="华文中宋" panose="02010600040101010101" pitchFamily="2" charset="-122"/>
                          <a:ea typeface="华文中宋" panose="02010600040101010101" pitchFamily="2" charset="-122"/>
                          <a:cs typeface="新宋体" panose="02010609030101010101" charset="-122"/>
                        </a:rPr>
                        <a:t>时  期</a:t>
                      </a:r>
                      <a:endParaRPr lang="en-US" altLang="en-US" sz="2000" b="0">
                        <a:solidFill>
                          <a:schemeClr val="bg1"/>
                        </a:solidFill>
                        <a:latin typeface="华文中宋" panose="02010600040101010101" pitchFamily="2" charset="-122"/>
                        <a:ea typeface="华文中宋" panose="02010600040101010101" pitchFamily="2" charset="-122"/>
                        <a:cs typeface="新宋体" panose="02010609030101010101" charset="-122"/>
                      </a:endParaRPr>
                    </a:p>
                  </a:txBody>
                  <a:tcPr marL="51435" marR="51435"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2">
                        <a:lumMod val="50000"/>
                      </a:schemeClr>
                    </a:solidFill>
                  </a:tcPr>
                </a:tc>
                <a:tc>
                  <a:txBody>
                    <a:bodyPr/>
                    <a:lstStyle/>
                    <a:p>
                      <a:pPr indent="0" algn="ctr">
                        <a:buNone/>
                      </a:pPr>
                      <a:r>
                        <a:rPr lang="en-US" sz="2000" b="0">
                          <a:solidFill>
                            <a:schemeClr val="bg1"/>
                          </a:solidFill>
                          <a:latin typeface="华文中宋" panose="02010600040101010101" pitchFamily="2" charset="-122"/>
                          <a:ea typeface="华文中宋" panose="02010600040101010101" pitchFamily="2" charset="-122"/>
                          <a:cs typeface="新宋体" panose="02010609030101010101" charset="-122"/>
                        </a:rPr>
                        <a:t>特  点</a:t>
                      </a:r>
                      <a:endParaRPr lang="en-US" altLang="en-US" sz="2000" b="0">
                        <a:solidFill>
                          <a:schemeClr val="bg1"/>
                        </a:solidFill>
                        <a:latin typeface="华文中宋" panose="02010600040101010101" pitchFamily="2" charset="-122"/>
                        <a:ea typeface="华文中宋" panose="02010600040101010101" pitchFamily="2" charset="-122"/>
                        <a:cs typeface="新宋体" panose="02010609030101010101" charset="-122"/>
                      </a:endParaRPr>
                    </a:p>
                  </a:txBody>
                  <a:tcPr marL="51435" marR="51435"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2">
                        <a:lumMod val="50000"/>
                      </a:schemeClr>
                    </a:solidFill>
                  </a:tcPr>
                </a:tc>
                <a:tc>
                  <a:txBody>
                    <a:bodyPr/>
                    <a:lstStyle/>
                    <a:p>
                      <a:pPr indent="0" algn="ctr">
                        <a:buNone/>
                      </a:pPr>
                      <a:r>
                        <a:rPr lang="en-US" sz="2000" b="0">
                          <a:solidFill>
                            <a:schemeClr val="bg1"/>
                          </a:solidFill>
                          <a:latin typeface="华文中宋" panose="02010600040101010101" pitchFamily="2" charset="-122"/>
                          <a:ea typeface="华文中宋" panose="02010600040101010101" pitchFamily="2" charset="-122"/>
                          <a:cs typeface="新宋体" panose="02010609030101010101" charset="-122"/>
                        </a:rPr>
                        <a:t>代表诗人</a:t>
                      </a:r>
                      <a:endParaRPr lang="en-US" altLang="en-US" sz="2000" b="0">
                        <a:solidFill>
                          <a:schemeClr val="bg1"/>
                        </a:solidFill>
                        <a:latin typeface="华文中宋" panose="02010600040101010101" pitchFamily="2" charset="-122"/>
                        <a:ea typeface="华文中宋" panose="02010600040101010101" pitchFamily="2" charset="-122"/>
                        <a:cs typeface="新宋体" panose="02010609030101010101" charset="-122"/>
                      </a:endParaRPr>
                    </a:p>
                  </a:txBody>
                  <a:tcPr marL="51435" marR="51435"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2">
                        <a:lumMod val="50000"/>
                      </a:schemeClr>
                    </a:solidFill>
                  </a:tcPr>
                </a:tc>
                <a:tc>
                  <a:txBody>
                    <a:bodyPr/>
                    <a:lstStyle/>
                    <a:p>
                      <a:pPr indent="0" algn="ctr">
                        <a:buNone/>
                      </a:pPr>
                      <a:r>
                        <a:rPr lang="en-US" sz="2000" b="0">
                          <a:solidFill>
                            <a:schemeClr val="bg1"/>
                          </a:solidFill>
                          <a:latin typeface="华文中宋" panose="02010600040101010101" pitchFamily="2" charset="-122"/>
                          <a:ea typeface="华文中宋" panose="02010600040101010101" pitchFamily="2" charset="-122"/>
                          <a:cs typeface="新宋体" panose="02010609030101010101" charset="-122"/>
                        </a:rPr>
                        <a:t>代  表  作</a:t>
                      </a:r>
                      <a:endParaRPr lang="en-US" altLang="en-US" sz="2000" b="0">
                        <a:solidFill>
                          <a:schemeClr val="bg1"/>
                        </a:solidFill>
                        <a:latin typeface="华文中宋" panose="02010600040101010101" pitchFamily="2" charset="-122"/>
                        <a:ea typeface="华文中宋" panose="02010600040101010101" pitchFamily="2" charset="-122"/>
                        <a:cs typeface="新宋体" panose="02010609030101010101" charset="-122"/>
                      </a:endParaRPr>
                    </a:p>
                  </a:txBody>
                  <a:tcPr marL="51435" marR="51435"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2">
                        <a:lumMod val="50000"/>
                      </a:schemeClr>
                    </a:solidFill>
                  </a:tcPr>
                </a:tc>
                <a:tc>
                  <a:txBody>
                    <a:bodyPr/>
                    <a:lstStyle/>
                    <a:p>
                      <a:pPr indent="0" algn="ctr">
                        <a:buNone/>
                      </a:pPr>
                      <a:r>
                        <a:rPr lang="en-US" sz="2000" b="0">
                          <a:solidFill>
                            <a:schemeClr val="bg1"/>
                          </a:solidFill>
                          <a:latin typeface="华文中宋" panose="02010600040101010101" pitchFamily="2" charset="-122"/>
                          <a:ea typeface="华文中宋" panose="02010600040101010101" pitchFamily="2" charset="-122"/>
                          <a:cs typeface="新宋体" panose="02010609030101010101" charset="-122"/>
                        </a:rPr>
                        <a:t>内    容</a:t>
                      </a:r>
                      <a:endParaRPr lang="en-US" altLang="en-US" sz="2000" b="0">
                        <a:solidFill>
                          <a:schemeClr val="bg1"/>
                        </a:solidFill>
                        <a:latin typeface="华文中宋" panose="02010600040101010101" pitchFamily="2" charset="-122"/>
                        <a:ea typeface="华文中宋" panose="02010600040101010101" pitchFamily="2" charset="-122"/>
                        <a:cs typeface="新宋体" panose="02010609030101010101" charset="-122"/>
                      </a:endParaRPr>
                    </a:p>
                  </a:txBody>
                  <a:tcPr marL="51435" marR="51435"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2">
                        <a:lumMod val="50000"/>
                      </a:schemeClr>
                    </a:solidFill>
                  </a:tcPr>
                </a:tc>
                <a:extLst>
                  <a:ext uri="{0D108BD9-81ED-4DB2-BD59-A6C34878D82A}">
                    <a16:rowId xmlns:a16="http://schemas.microsoft.com/office/drawing/2014/main" val="10000"/>
                  </a:ext>
                </a:extLst>
              </a:tr>
              <a:tr h="1141891">
                <a:tc>
                  <a:txBody>
                    <a:bodyPr/>
                    <a:lstStyle/>
                    <a:p>
                      <a:pPr indent="0" algn="ctr">
                        <a:buNone/>
                      </a:pPr>
                      <a:r>
                        <a:rPr lang="en-US" sz="2000" b="0">
                          <a:solidFill>
                            <a:schemeClr val="tx1"/>
                          </a:solidFill>
                          <a:latin typeface="华文中宋" panose="02010600040101010101" pitchFamily="2" charset="-122"/>
                          <a:ea typeface="华文中宋" panose="02010600040101010101" pitchFamily="2" charset="-122"/>
                          <a:cs typeface="新宋体" panose="02010609030101010101" charset="-122"/>
                        </a:rPr>
                        <a:t>新文化运动时期</a:t>
                      </a:r>
                      <a:endParaRPr lang="en-US" altLang="en-US" sz="2000" b="0">
                        <a:solidFill>
                          <a:schemeClr val="tx1"/>
                        </a:solidFill>
                        <a:latin typeface="华文中宋" panose="02010600040101010101" pitchFamily="2" charset="-122"/>
                        <a:ea typeface="华文中宋" panose="02010600040101010101" pitchFamily="2" charset="-122"/>
                        <a:cs typeface="新宋体" panose="02010609030101010101" charset="-122"/>
                      </a:endParaRPr>
                    </a:p>
                  </a:txBody>
                  <a:tcPr marL="51435" marR="51435"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000" b="0" dirty="0" err="1">
                          <a:solidFill>
                            <a:schemeClr val="tx1"/>
                          </a:solidFill>
                          <a:latin typeface="华文中宋" panose="02010600040101010101" pitchFamily="2" charset="-122"/>
                          <a:ea typeface="华文中宋" panose="02010600040101010101" pitchFamily="2" charset="-122"/>
                          <a:cs typeface="黑体" panose="02010609060101010101" charset="-122"/>
                        </a:rPr>
                        <a:t>新诗的“尝试</a:t>
                      </a:r>
                      <a:r>
                        <a:rPr lang="en-US" sz="2000" b="0" dirty="0">
                          <a:solidFill>
                            <a:schemeClr val="tx1"/>
                          </a:solidFill>
                          <a:latin typeface="华文中宋" panose="02010600040101010101" pitchFamily="2" charset="-122"/>
                          <a:ea typeface="华文中宋" panose="02010600040101010101" pitchFamily="2" charset="-122"/>
                          <a:cs typeface="黑体" panose="02010609060101010101" charset="-122"/>
                        </a:rPr>
                        <a:t>”</a:t>
                      </a:r>
                      <a:endParaRPr lang="en-US" altLang="en-US" sz="2000" b="0" dirty="0">
                        <a:solidFill>
                          <a:schemeClr val="tx1"/>
                        </a:solidFill>
                        <a:latin typeface="华文中宋" panose="02010600040101010101" pitchFamily="2" charset="-122"/>
                        <a:ea typeface="华文中宋" panose="02010600040101010101" pitchFamily="2" charset="-122"/>
                        <a:cs typeface="黑体" panose="02010609060101010101" charset="-122"/>
                      </a:endParaRPr>
                    </a:p>
                  </a:txBody>
                  <a:tcPr marL="51435" marR="51435"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000" b="0" dirty="0" err="1">
                          <a:solidFill>
                            <a:schemeClr val="tx1"/>
                          </a:solidFill>
                          <a:latin typeface="华文中宋" panose="02010600040101010101" pitchFamily="2" charset="-122"/>
                          <a:ea typeface="华文中宋" panose="02010600040101010101" pitchFamily="2" charset="-122"/>
                          <a:cs typeface="新宋体" panose="02010609030101010101" charset="-122"/>
                        </a:rPr>
                        <a:t>胡适等</a:t>
                      </a:r>
                      <a:endParaRPr lang="en-US" altLang="en-US" sz="2000" b="0" dirty="0">
                        <a:solidFill>
                          <a:schemeClr val="tx1"/>
                        </a:solidFill>
                        <a:latin typeface="华文中宋" panose="02010600040101010101" pitchFamily="2" charset="-122"/>
                        <a:ea typeface="华文中宋" panose="02010600040101010101" pitchFamily="2" charset="-122"/>
                        <a:cs typeface="新宋体" panose="02010609030101010101" charset="-122"/>
                      </a:endParaRPr>
                    </a:p>
                  </a:txBody>
                  <a:tcPr marL="51435" marR="51435"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000" b="0">
                          <a:solidFill>
                            <a:schemeClr val="tx1"/>
                          </a:solidFill>
                          <a:latin typeface="华文中宋" panose="02010600040101010101" pitchFamily="2" charset="-122"/>
                          <a:ea typeface="华文中宋" panose="02010600040101010101" pitchFamily="2" charset="-122"/>
                          <a:cs typeface="新宋体" panose="02010609030101010101" charset="-122"/>
                        </a:rPr>
                        <a:t>胡适《尝试集》等</a:t>
                      </a:r>
                      <a:endParaRPr lang="en-US" altLang="en-US" sz="2000" b="0">
                        <a:solidFill>
                          <a:schemeClr val="tx1"/>
                        </a:solidFill>
                        <a:latin typeface="华文中宋" panose="02010600040101010101" pitchFamily="2" charset="-122"/>
                        <a:ea typeface="华文中宋" panose="02010600040101010101" pitchFamily="2" charset="-122"/>
                        <a:cs typeface="新宋体" panose="02010609030101010101" charset="-122"/>
                      </a:endParaRPr>
                    </a:p>
                  </a:txBody>
                  <a:tcPr marL="51435" marR="51435"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endParaRPr lang="en-US" sz="800" b="0" dirty="0">
                        <a:solidFill>
                          <a:schemeClr val="tx1"/>
                        </a:solidFill>
                        <a:latin typeface="华文中宋" panose="02010600040101010101" pitchFamily="2" charset="-122"/>
                        <a:ea typeface="华文中宋" panose="02010600040101010101" pitchFamily="2" charset="-122"/>
                        <a:cs typeface="新宋体" panose="02010609030101010101" charset="-122"/>
                      </a:endParaRPr>
                    </a:p>
                    <a:p>
                      <a:pPr indent="0" algn="ctr">
                        <a:buNone/>
                      </a:pPr>
                      <a:r>
                        <a:rPr lang="en-US" sz="2000" b="0" dirty="0" err="1">
                          <a:solidFill>
                            <a:schemeClr val="tx1"/>
                          </a:solidFill>
                          <a:latin typeface="华文中宋" panose="02010600040101010101" pitchFamily="2" charset="-122"/>
                          <a:ea typeface="华文中宋" panose="02010600040101010101" pitchFamily="2" charset="-122"/>
                          <a:cs typeface="新宋体" panose="02010609030101010101" charset="-122"/>
                        </a:rPr>
                        <a:t>废除</a:t>
                      </a:r>
                      <a:r>
                        <a:rPr lang="zh-CN" sz="2000" b="0" dirty="0">
                          <a:solidFill>
                            <a:schemeClr val="tx1"/>
                          </a:solidFill>
                          <a:latin typeface="华文中宋" panose="02010600040101010101" pitchFamily="2" charset="-122"/>
                          <a:ea typeface="华文中宋" panose="02010600040101010101" pitchFamily="2" charset="-122"/>
                        </a:rPr>
                        <a:t>形式上的束缚，主张白话俗语入诗，以表</a:t>
                      </a:r>
                      <a:endParaRPr lang="en-US" altLang="zh-CN" sz="2000" b="0" dirty="0">
                        <a:solidFill>
                          <a:schemeClr val="tx1"/>
                        </a:solidFill>
                        <a:latin typeface="华文中宋" panose="02010600040101010101" pitchFamily="2" charset="-122"/>
                        <a:ea typeface="华文中宋" panose="02010600040101010101" pitchFamily="2" charset="-122"/>
                      </a:endParaRPr>
                    </a:p>
                    <a:p>
                      <a:pPr indent="0" algn="l">
                        <a:buNone/>
                      </a:pPr>
                      <a:r>
                        <a:rPr lang="zh-CN" sz="2000" b="0" dirty="0">
                          <a:solidFill>
                            <a:schemeClr val="tx1"/>
                          </a:solidFill>
                          <a:latin typeface="华文中宋" panose="02010600040101010101" pitchFamily="2" charset="-122"/>
                          <a:ea typeface="华文中宋" panose="02010600040101010101" pitchFamily="2" charset="-122"/>
                        </a:rPr>
                        <a:t>现诗人的真情实感</a:t>
                      </a:r>
                      <a:endParaRPr lang="en-US" altLang="zh-CN" sz="2000" b="0" dirty="0">
                        <a:solidFill>
                          <a:schemeClr val="tx1"/>
                        </a:solidFill>
                        <a:latin typeface="华文中宋" panose="02010600040101010101" pitchFamily="2" charset="-122"/>
                        <a:ea typeface="华文中宋" panose="02010600040101010101" pitchFamily="2" charset="-122"/>
                      </a:endParaRPr>
                    </a:p>
                    <a:p>
                      <a:pPr indent="0" algn="ctr">
                        <a:buNone/>
                      </a:pPr>
                      <a:endParaRPr lang="en-US" altLang="en-US" sz="800" b="0" dirty="0">
                        <a:solidFill>
                          <a:schemeClr val="tx1"/>
                        </a:solidFill>
                        <a:latin typeface="华文中宋" panose="02010600040101010101" pitchFamily="2" charset="-122"/>
                        <a:ea typeface="华文中宋" panose="02010600040101010101" pitchFamily="2" charset="-122"/>
                        <a:cs typeface="新宋体" panose="02010609030101010101" charset="-122"/>
                      </a:endParaRPr>
                    </a:p>
                  </a:txBody>
                  <a:tcPr marL="51435" marR="51435"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41891">
                <a:tc>
                  <a:txBody>
                    <a:bodyPr/>
                    <a:lstStyle/>
                    <a:p>
                      <a:pPr indent="0" algn="ctr">
                        <a:buNone/>
                      </a:pPr>
                      <a:r>
                        <a:rPr lang="en-US" sz="2000" b="0" i="0" u="none">
                          <a:solidFill>
                            <a:schemeClr val="tx1"/>
                          </a:solidFill>
                          <a:latin typeface="华文中宋" panose="02010600040101010101" pitchFamily="2" charset="-122"/>
                          <a:ea typeface="华文中宋" panose="02010600040101010101" pitchFamily="2" charset="-122"/>
                          <a:cs typeface="黑体" panose="02010609060101010101" charset="-122"/>
                        </a:rPr>
                        <a:t>20年代</a:t>
                      </a:r>
                      <a:endParaRPr lang="en-US" altLang="en-US" sz="2000" b="0" i="0" u="none">
                        <a:solidFill>
                          <a:schemeClr val="tx1"/>
                        </a:solidFill>
                        <a:latin typeface="华文中宋" panose="02010600040101010101" pitchFamily="2" charset="-122"/>
                        <a:ea typeface="华文中宋" panose="02010600040101010101" pitchFamily="2" charset="-122"/>
                        <a:cs typeface="黑体" panose="02010609060101010101" charset="-122"/>
                      </a:endParaRPr>
                    </a:p>
                  </a:txBody>
                  <a:tcPr marL="51435" marR="51435"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000" b="0" i="0" u="none">
                          <a:solidFill>
                            <a:schemeClr val="tx1"/>
                          </a:solidFill>
                          <a:latin typeface="华文中宋" panose="02010600040101010101" pitchFamily="2" charset="-122"/>
                          <a:ea typeface="华文中宋" panose="02010600040101010101" pitchFamily="2" charset="-122"/>
                          <a:cs typeface="新宋体" panose="02010609030101010101" charset="-122"/>
                        </a:rPr>
                        <a:t>新诗的奠基与开创</a:t>
                      </a:r>
                      <a:endParaRPr lang="en-US" altLang="en-US" sz="2000" b="0" i="0" u="none">
                        <a:solidFill>
                          <a:schemeClr val="tx1"/>
                        </a:solidFill>
                        <a:latin typeface="华文中宋" panose="02010600040101010101" pitchFamily="2" charset="-122"/>
                        <a:ea typeface="华文中宋" panose="02010600040101010101" pitchFamily="2" charset="-122"/>
                        <a:cs typeface="新宋体" panose="02010609030101010101" charset="-122"/>
                      </a:endParaRPr>
                    </a:p>
                  </a:txBody>
                  <a:tcPr marL="51435" marR="51435"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000" b="0" i="0" u="none" dirty="0" err="1">
                          <a:solidFill>
                            <a:schemeClr val="tx1"/>
                          </a:solidFill>
                          <a:latin typeface="华文中宋" panose="02010600040101010101" pitchFamily="2" charset="-122"/>
                          <a:ea typeface="华文中宋" panose="02010600040101010101" pitchFamily="2" charset="-122"/>
                          <a:cs typeface="新宋体" panose="02010609030101010101" charset="-122"/>
                        </a:rPr>
                        <a:t>郭沫若等</a:t>
                      </a:r>
                      <a:endParaRPr lang="en-US" altLang="en-US" sz="2000" b="0" i="0" u="none" dirty="0">
                        <a:solidFill>
                          <a:schemeClr val="tx1"/>
                        </a:solidFill>
                        <a:latin typeface="华文中宋" panose="02010600040101010101" pitchFamily="2" charset="-122"/>
                        <a:ea typeface="华文中宋" panose="02010600040101010101" pitchFamily="2" charset="-122"/>
                        <a:cs typeface="新宋体" panose="02010609030101010101" charset="-122"/>
                      </a:endParaRPr>
                    </a:p>
                  </a:txBody>
                  <a:tcPr marL="51435" marR="51435"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000" b="0" i="0" u="none">
                          <a:solidFill>
                            <a:schemeClr val="tx1"/>
                          </a:solidFill>
                          <a:latin typeface="华文中宋" panose="02010600040101010101" pitchFamily="2" charset="-122"/>
                          <a:ea typeface="华文中宋" panose="02010600040101010101" pitchFamily="2" charset="-122"/>
                          <a:cs typeface="新宋体" panose="02010609030101010101" charset="-122"/>
                        </a:rPr>
                        <a:t>郭沫若《女神》等</a:t>
                      </a:r>
                      <a:endParaRPr lang="en-US" altLang="en-US" sz="2000" b="0" i="0" u="none">
                        <a:solidFill>
                          <a:schemeClr val="tx1"/>
                        </a:solidFill>
                        <a:latin typeface="华文中宋" panose="02010600040101010101" pitchFamily="2" charset="-122"/>
                        <a:ea typeface="华文中宋" panose="02010600040101010101" pitchFamily="2" charset="-122"/>
                        <a:cs typeface="新宋体" panose="02010609030101010101" charset="-122"/>
                      </a:endParaRPr>
                    </a:p>
                  </a:txBody>
                  <a:tcPr marL="51435" marR="51435"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endParaRPr lang="en-US" sz="800" b="0" i="0" u="none" dirty="0">
                        <a:solidFill>
                          <a:schemeClr val="tx1"/>
                        </a:solidFill>
                        <a:latin typeface="华文中宋" panose="02010600040101010101" pitchFamily="2" charset="-122"/>
                        <a:ea typeface="华文中宋" panose="02010600040101010101" pitchFamily="2" charset="-122"/>
                        <a:cs typeface="新宋体" panose="02010609030101010101" charset="-122"/>
                      </a:endParaRPr>
                    </a:p>
                    <a:p>
                      <a:pPr indent="0" algn="l">
                        <a:buNone/>
                      </a:pPr>
                      <a:r>
                        <a:rPr lang="en-US" sz="2000" b="0" i="0" u="none" dirty="0" err="1">
                          <a:solidFill>
                            <a:schemeClr val="tx1"/>
                          </a:solidFill>
                          <a:latin typeface="华文中宋" panose="02010600040101010101" pitchFamily="2" charset="-122"/>
                          <a:ea typeface="华文中宋" panose="02010600040101010101" pitchFamily="2" charset="-122"/>
                          <a:cs typeface="新宋体" panose="02010609030101010101" charset="-122"/>
                        </a:rPr>
                        <a:t>五四时期狂飙突进、反帝反封建的时代精神，成为时代的最强音</a:t>
                      </a:r>
                      <a:endParaRPr lang="en-US" sz="2000" b="0" i="0" u="none" dirty="0">
                        <a:solidFill>
                          <a:schemeClr val="tx1"/>
                        </a:solidFill>
                        <a:latin typeface="华文中宋" panose="02010600040101010101" pitchFamily="2" charset="-122"/>
                        <a:ea typeface="华文中宋" panose="02010600040101010101" pitchFamily="2" charset="-122"/>
                        <a:cs typeface="新宋体" panose="02010609030101010101" charset="-122"/>
                      </a:endParaRPr>
                    </a:p>
                    <a:p>
                      <a:pPr indent="0" algn="ctr">
                        <a:buNone/>
                      </a:pPr>
                      <a:endParaRPr lang="en-US" altLang="en-US" sz="800" b="0" i="0" u="none" dirty="0">
                        <a:solidFill>
                          <a:schemeClr val="tx1"/>
                        </a:solidFill>
                        <a:latin typeface="华文中宋" panose="02010600040101010101" pitchFamily="2" charset="-122"/>
                        <a:ea typeface="华文中宋" panose="02010600040101010101" pitchFamily="2" charset="-122"/>
                        <a:cs typeface="新宋体" panose="02010609030101010101" charset="-122"/>
                      </a:endParaRPr>
                    </a:p>
                  </a:txBody>
                  <a:tcPr marL="51435" marR="51435"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442389">
                <a:tc>
                  <a:txBody>
                    <a:bodyPr/>
                    <a:lstStyle/>
                    <a:p>
                      <a:pPr indent="0" algn="ctr">
                        <a:buNone/>
                      </a:pPr>
                      <a:r>
                        <a:rPr lang="en-US" sz="2000" b="0" i="0" u="none">
                          <a:solidFill>
                            <a:schemeClr val="tx1"/>
                          </a:solidFill>
                          <a:latin typeface="华文中宋" panose="02010600040101010101" pitchFamily="2" charset="-122"/>
                          <a:ea typeface="华文中宋" panose="02010600040101010101" pitchFamily="2" charset="-122"/>
                          <a:cs typeface="黑体" panose="02010609060101010101" charset="-122"/>
                        </a:rPr>
                        <a:t>30年代</a:t>
                      </a:r>
                      <a:endParaRPr lang="en-US" altLang="en-US" sz="2000" b="0" i="0" u="none">
                        <a:solidFill>
                          <a:schemeClr val="tx1"/>
                        </a:solidFill>
                        <a:latin typeface="华文中宋" panose="02010600040101010101" pitchFamily="2" charset="-122"/>
                        <a:ea typeface="华文中宋" panose="02010600040101010101" pitchFamily="2" charset="-122"/>
                        <a:cs typeface="黑体" panose="02010609060101010101" charset="-122"/>
                      </a:endParaRPr>
                    </a:p>
                  </a:txBody>
                  <a:tcPr marL="51435" marR="51435"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000" b="0" i="0" u="none">
                          <a:solidFill>
                            <a:schemeClr val="tx1"/>
                          </a:solidFill>
                          <a:latin typeface="华文中宋" panose="02010600040101010101" pitchFamily="2" charset="-122"/>
                          <a:ea typeface="华文中宋" panose="02010600040101010101" pitchFamily="2" charset="-122"/>
                          <a:cs typeface="新宋体" panose="02010609030101010101" charset="-122"/>
                        </a:rPr>
                        <a:t>新诗的规范</a:t>
                      </a:r>
                      <a:endParaRPr lang="en-US" altLang="en-US" sz="2000" b="0" i="0" u="none">
                        <a:solidFill>
                          <a:schemeClr val="tx1"/>
                        </a:solidFill>
                        <a:latin typeface="华文中宋" panose="02010600040101010101" pitchFamily="2" charset="-122"/>
                        <a:ea typeface="华文中宋" panose="02010600040101010101" pitchFamily="2" charset="-122"/>
                        <a:cs typeface="新宋体" panose="02010609030101010101" charset="-122"/>
                      </a:endParaRPr>
                    </a:p>
                  </a:txBody>
                  <a:tcPr marL="51435" marR="51435"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000" b="0" i="0" u="none">
                          <a:solidFill>
                            <a:schemeClr val="tx1"/>
                          </a:solidFill>
                          <a:latin typeface="华文中宋" panose="02010600040101010101" pitchFamily="2" charset="-122"/>
                          <a:ea typeface="华文中宋" panose="02010600040101010101" pitchFamily="2" charset="-122"/>
                          <a:cs typeface="新宋体" panose="02010609030101010101" charset="-122"/>
                        </a:rPr>
                        <a:t>闻一多、徐志摩与新月派</a:t>
                      </a:r>
                      <a:endParaRPr lang="en-US" altLang="en-US" sz="2000" b="0" i="0" u="none">
                        <a:solidFill>
                          <a:schemeClr val="tx1"/>
                        </a:solidFill>
                        <a:latin typeface="华文中宋" panose="02010600040101010101" pitchFamily="2" charset="-122"/>
                        <a:ea typeface="华文中宋" panose="02010600040101010101" pitchFamily="2" charset="-122"/>
                        <a:cs typeface="新宋体" panose="02010609030101010101" charset="-122"/>
                      </a:endParaRPr>
                    </a:p>
                  </a:txBody>
                  <a:tcPr marL="51435" marR="51435"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2000" b="0" i="0" u="none">
                          <a:solidFill>
                            <a:schemeClr val="tx1"/>
                          </a:solidFill>
                          <a:latin typeface="华文中宋" panose="02010600040101010101" pitchFamily="2" charset="-122"/>
                          <a:ea typeface="华文中宋" panose="02010600040101010101" pitchFamily="2" charset="-122"/>
                          <a:cs typeface="新宋体" panose="02010609030101010101" charset="-122"/>
                        </a:rPr>
                        <a:t>徐志摩</a:t>
                      </a:r>
                      <a:r>
                        <a:rPr lang="en-US" sz="2000" b="0" i="0" u="none">
                          <a:solidFill>
                            <a:schemeClr val="tx1"/>
                          </a:solidFill>
                          <a:latin typeface="华文中宋" panose="02010600040101010101" pitchFamily="2" charset="-122"/>
                          <a:ea typeface="华文中宋" panose="02010600040101010101" pitchFamily="2" charset="-122"/>
                          <a:cs typeface="新宋体" panose="02010609030101010101" charset="-122"/>
                        </a:rPr>
                        <a:t>《</a:t>
                      </a:r>
                      <a:r>
                        <a:rPr lang="zh-CN" altLang="en-US" sz="2000" b="0" i="0" u="none">
                          <a:solidFill>
                            <a:schemeClr val="tx1"/>
                          </a:solidFill>
                          <a:latin typeface="华文中宋" panose="02010600040101010101" pitchFamily="2" charset="-122"/>
                          <a:ea typeface="华文中宋" panose="02010600040101010101" pitchFamily="2" charset="-122"/>
                          <a:cs typeface="新宋体" panose="02010609030101010101" charset="-122"/>
                        </a:rPr>
                        <a:t>再别康桥</a:t>
                      </a:r>
                      <a:r>
                        <a:rPr lang="en-US" sz="2000" b="0" i="0" u="none">
                          <a:solidFill>
                            <a:schemeClr val="tx1"/>
                          </a:solidFill>
                          <a:latin typeface="华文中宋" panose="02010600040101010101" pitchFamily="2" charset="-122"/>
                          <a:ea typeface="华文中宋" panose="02010600040101010101" pitchFamily="2" charset="-122"/>
                          <a:cs typeface="新宋体" panose="02010609030101010101" charset="-122"/>
                        </a:rPr>
                        <a:t>》</a:t>
                      </a:r>
                      <a:r>
                        <a:rPr lang="zh-CN" altLang="en-US" sz="2000" b="0" i="0" u="none">
                          <a:solidFill>
                            <a:schemeClr val="tx1"/>
                          </a:solidFill>
                          <a:latin typeface="华文中宋" panose="02010600040101010101" pitchFamily="2" charset="-122"/>
                          <a:ea typeface="华文中宋" panose="02010600040101010101" pitchFamily="2" charset="-122"/>
                          <a:cs typeface="新宋体" panose="02010609030101010101" charset="-122"/>
                        </a:rPr>
                        <a:t>等</a:t>
                      </a:r>
                      <a:endParaRPr lang="en-US" altLang="en-US" sz="2000" b="0" i="0" u="none">
                        <a:solidFill>
                          <a:schemeClr val="tx1"/>
                        </a:solidFill>
                        <a:latin typeface="华文中宋" panose="02010600040101010101" pitchFamily="2" charset="-122"/>
                        <a:ea typeface="华文中宋" panose="02010600040101010101" pitchFamily="2" charset="-122"/>
                        <a:cs typeface="新宋体" panose="02010609030101010101" charset="-122"/>
                      </a:endParaRPr>
                    </a:p>
                  </a:txBody>
                  <a:tcPr marL="51435" marR="51435"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endParaRPr lang="en-US" sz="800" b="0" i="0" u="none" dirty="0">
                        <a:solidFill>
                          <a:schemeClr val="tx1"/>
                        </a:solidFill>
                        <a:latin typeface="华文中宋" panose="02010600040101010101" pitchFamily="2" charset="-122"/>
                        <a:ea typeface="华文中宋" panose="02010600040101010101" pitchFamily="2" charset="-122"/>
                        <a:cs typeface="新宋体" panose="02010609030101010101" charset="-122"/>
                      </a:endParaRPr>
                    </a:p>
                    <a:p>
                      <a:pPr indent="0" algn="l">
                        <a:buNone/>
                      </a:pPr>
                      <a:r>
                        <a:rPr lang="en-US" sz="2000" b="0" i="0" u="none" dirty="0" err="1">
                          <a:solidFill>
                            <a:schemeClr val="tx1"/>
                          </a:solidFill>
                          <a:latin typeface="华文中宋" panose="02010600040101010101" pitchFamily="2" charset="-122"/>
                          <a:ea typeface="华文中宋" panose="02010600040101010101" pitchFamily="2" charset="-122"/>
                          <a:cs typeface="新宋体" panose="02010609030101010101" charset="-122"/>
                        </a:rPr>
                        <a:t>二三十年代大革命前后知识分子的思想形态和精神风貌，时代的一面镜子</a:t>
                      </a:r>
                      <a:endParaRPr lang="en-US" sz="2000" b="0" i="0" u="none" dirty="0">
                        <a:solidFill>
                          <a:schemeClr val="tx1"/>
                        </a:solidFill>
                        <a:latin typeface="华文中宋" panose="02010600040101010101" pitchFamily="2" charset="-122"/>
                        <a:ea typeface="华文中宋" panose="02010600040101010101" pitchFamily="2" charset="-122"/>
                        <a:cs typeface="新宋体" panose="02010609030101010101" charset="-122"/>
                      </a:endParaRPr>
                    </a:p>
                    <a:p>
                      <a:pPr indent="0" algn="ctr">
                        <a:buNone/>
                      </a:pPr>
                      <a:endParaRPr lang="en-US" altLang="en-US" sz="800" b="0" i="0" u="none" dirty="0">
                        <a:solidFill>
                          <a:schemeClr val="tx1"/>
                        </a:solidFill>
                        <a:latin typeface="华文中宋" panose="02010600040101010101" pitchFamily="2" charset="-122"/>
                        <a:ea typeface="华文中宋" panose="02010600040101010101" pitchFamily="2" charset="-122"/>
                        <a:cs typeface="新宋体" panose="02010609030101010101" charset="-122"/>
                      </a:endParaRPr>
                    </a:p>
                  </a:txBody>
                  <a:tcPr marL="51435" marR="51435"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442389">
                <a:tc>
                  <a:txBody>
                    <a:bodyPr/>
                    <a:lstStyle/>
                    <a:p>
                      <a:pPr indent="0" algn="ctr">
                        <a:buNone/>
                      </a:pPr>
                      <a:r>
                        <a:rPr lang="en-US" sz="2000" b="0" i="0" u="none">
                          <a:solidFill>
                            <a:schemeClr val="tx1"/>
                          </a:solidFill>
                          <a:latin typeface="华文中宋" panose="02010600040101010101" pitchFamily="2" charset="-122"/>
                          <a:ea typeface="华文中宋" panose="02010600040101010101" pitchFamily="2" charset="-122"/>
                          <a:cs typeface="黑体" panose="02010609060101010101" charset="-122"/>
                        </a:rPr>
                        <a:t>40年代</a:t>
                      </a:r>
                      <a:endParaRPr lang="en-US" altLang="en-US" sz="2000" b="0" i="0" u="none">
                        <a:solidFill>
                          <a:schemeClr val="tx1"/>
                        </a:solidFill>
                        <a:latin typeface="华文中宋" panose="02010600040101010101" pitchFamily="2" charset="-122"/>
                        <a:ea typeface="华文中宋" panose="02010600040101010101" pitchFamily="2" charset="-122"/>
                        <a:cs typeface="黑体" panose="02010609060101010101" charset="-122"/>
                      </a:endParaRPr>
                    </a:p>
                  </a:txBody>
                  <a:tcPr marL="51435" marR="51435"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000" b="0" i="0" u="none">
                          <a:solidFill>
                            <a:schemeClr val="tx1"/>
                          </a:solidFill>
                          <a:latin typeface="华文中宋" panose="02010600040101010101" pitchFamily="2" charset="-122"/>
                          <a:ea typeface="华文中宋" panose="02010600040101010101" pitchFamily="2" charset="-122"/>
                          <a:cs typeface="新宋体" panose="02010609030101010101" charset="-122"/>
                        </a:rPr>
                        <a:t>新诗的成熟与深化</a:t>
                      </a:r>
                      <a:endParaRPr lang="en-US" altLang="en-US" sz="2000" b="0" i="0" u="none">
                        <a:solidFill>
                          <a:schemeClr val="tx1"/>
                        </a:solidFill>
                        <a:latin typeface="华文中宋" panose="02010600040101010101" pitchFamily="2" charset="-122"/>
                        <a:ea typeface="华文中宋" panose="02010600040101010101" pitchFamily="2" charset="-122"/>
                        <a:cs typeface="新宋体" panose="02010609030101010101" charset="-122"/>
                      </a:endParaRPr>
                    </a:p>
                  </a:txBody>
                  <a:tcPr marL="51435" marR="51435"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000" b="0" i="0" u="none">
                          <a:solidFill>
                            <a:schemeClr val="tx1"/>
                          </a:solidFill>
                          <a:latin typeface="华文中宋" panose="02010600040101010101" pitchFamily="2" charset="-122"/>
                          <a:ea typeface="华文中宋" panose="02010600040101010101" pitchFamily="2" charset="-122"/>
                          <a:cs typeface="新宋体" panose="02010609030101010101" charset="-122"/>
                        </a:rPr>
                        <a:t>戴望舒、卞之琳与现代派</a:t>
                      </a:r>
                      <a:endParaRPr lang="en-US" altLang="en-US" sz="2000" b="0" i="0" u="none">
                        <a:solidFill>
                          <a:schemeClr val="tx1"/>
                        </a:solidFill>
                        <a:latin typeface="华文中宋" panose="02010600040101010101" pitchFamily="2" charset="-122"/>
                        <a:ea typeface="华文中宋" panose="02010600040101010101" pitchFamily="2" charset="-122"/>
                        <a:cs typeface="新宋体" panose="02010609030101010101" charset="-122"/>
                      </a:endParaRPr>
                    </a:p>
                  </a:txBody>
                  <a:tcPr marL="51435" marR="51435"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2000" b="0" i="0" u="none" dirty="0">
                          <a:solidFill>
                            <a:schemeClr val="tx1"/>
                          </a:solidFill>
                          <a:latin typeface="华文中宋" panose="02010600040101010101" pitchFamily="2" charset="-122"/>
                          <a:ea typeface="华文中宋" panose="02010600040101010101" pitchFamily="2" charset="-122"/>
                          <a:cs typeface="新宋体" panose="02010609030101010101" charset="-122"/>
                        </a:rPr>
                        <a:t>戴望舒</a:t>
                      </a:r>
                      <a:r>
                        <a:rPr lang="en-US" sz="2000" b="0" i="0" u="none" dirty="0">
                          <a:solidFill>
                            <a:schemeClr val="tx1"/>
                          </a:solidFill>
                          <a:latin typeface="华文中宋" panose="02010600040101010101" pitchFamily="2" charset="-122"/>
                          <a:ea typeface="华文中宋" panose="02010600040101010101" pitchFamily="2" charset="-122"/>
                          <a:cs typeface="新宋体" panose="02010609030101010101" charset="-122"/>
                        </a:rPr>
                        <a:t>《</a:t>
                      </a:r>
                      <a:r>
                        <a:rPr lang="zh-CN" altLang="en-US" sz="2000" b="0" i="0" u="none" dirty="0">
                          <a:solidFill>
                            <a:schemeClr val="tx1"/>
                          </a:solidFill>
                          <a:latin typeface="华文中宋" panose="02010600040101010101" pitchFamily="2" charset="-122"/>
                          <a:ea typeface="华文中宋" panose="02010600040101010101" pitchFamily="2" charset="-122"/>
                          <a:cs typeface="新宋体" panose="02010609030101010101" charset="-122"/>
                        </a:rPr>
                        <a:t>雨巷</a:t>
                      </a:r>
                      <a:r>
                        <a:rPr lang="en-US" sz="2000" b="0" i="0" u="none" dirty="0">
                          <a:solidFill>
                            <a:schemeClr val="tx1"/>
                          </a:solidFill>
                          <a:latin typeface="华文中宋" panose="02010600040101010101" pitchFamily="2" charset="-122"/>
                          <a:ea typeface="华文中宋" panose="02010600040101010101" pitchFamily="2" charset="-122"/>
                          <a:cs typeface="新宋体" panose="02010609030101010101" charset="-122"/>
                        </a:rPr>
                        <a:t>》</a:t>
                      </a:r>
                      <a:r>
                        <a:rPr lang="zh-CN" altLang="en-US" sz="2000" b="0" i="0" u="none" dirty="0">
                          <a:solidFill>
                            <a:schemeClr val="tx1"/>
                          </a:solidFill>
                          <a:latin typeface="华文中宋" panose="02010600040101010101" pitchFamily="2" charset="-122"/>
                          <a:ea typeface="华文中宋" panose="02010600040101010101" pitchFamily="2" charset="-122"/>
                          <a:cs typeface="新宋体" panose="02010609030101010101" charset="-122"/>
                        </a:rPr>
                        <a:t>等</a:t>
                      </a:r>
                      <a:endParaRPr lang="en-US" altLang="en-US" sz="2000" b="0" i="0" u="none" dirty="0">
                        <a:solidFill>
                          <a:schemeClr val="tx1"/>
                        </a:solidFill>
                        <a:latin typeface="华文中宋" panose="02010600040101010101" pitchFamily="2" charset="-122"/>
                        <a:ea typeface="华文中宋" panose="02010600040101010101" pitchFamily="2" charset="-122"/>
                        <a:cs typeface="新宋体" panose="02010609030101010101" charset="-122"/>
                      </a:endParaRPr>
                    </a:p>
                  </a:txBody>
                  <a:tcPr marL="51435" marR="51435"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endParaRPr lang="en-US" sz="800" b="0" i="0" u="none" dirty="0">
                        <a:solidFill>
                          <a:schemeClr val="tx1"/>
                        </a:solidFill>
                        <a:latin typeface="华文中宋" panose="02010600040101010101" pitchFamily="2" charset="-122"/>
                        <a:ea typeface="华文中宋" panose="02010600040101010101" pitchFamily="2" charset="-122"/>
                        <a:cs typeface="黑体" panose="02010609060101010101" charset="-122"/>
                      </a:endParaRPr>
                    </a:p>
                    <a:p>
                      <a:pPr indent="0" algn="l">
                        <a:buNone/>
                      </a:pPr>
                      <a:r>
                        <a:rPr lang="en-US" sz="2000" b="0" i="0" u="none" dirty="0" err="1">
                          <a:solidFill>
                            <a:schemeClr val="tx1"/>
                          </a:solidFill>
                          <a:latin typeface="华文中宋" panose="02010600040101010101" pitchFamily="2" charset="-122"/>
                          <a:ea typeface="华文中宋" panose="02010600040101010101" pitchFamily="2" charset="-122"/>
                          <a:cs typeface="黑体" panose="02010609060101010101" charset="-122"/>
                        </a:rPr>
                        <a:t>三四十年代战争与和平、革命与救亡的严酷斗争和中国社会变迁与民族情绪的“吹号者</a:t>
                      </a:r>
                      <a:r>
                        <a:rPr lang="en-US" sz="2000" b="0" i="0" u="none" dirty="0">
                          <a:solidFill>
                            <a:schemeClr val="tx1"/>
                          </a:solidFill>
                          <a:latin typeface="华文中宋" panose="02010600040101010101" pitchFamily="2" charset="-122"/>
                          <a:ea typeface="华文中宋" panose="02010600040101010101" pitchFamily="2" charset="-122"/>
                          <a:cs typeface="黑体" panose="02010609060101010101" charset="-122"/>
                        </a:rPr>
                        <a:t>”</a:t>
                      </a:r>
                    </a:p>
                    <a:p>
                      <a:pPr indent="0" algn="ctr">
                        <a:buNone/>
                      </a:pPr>
                      <a:endParaRPr lang="en-US" altLang="en-US" sz="800" b="0" i="0" u="none" dirty="0">
                        <a:solidFill>
                          <a:schemeClr val="tx1"/>
                        </a:solidFill>
                        <a:latin typeface="华文中宋" panose="02010600040101010101" pitchFamily="2" charset="-122"/>
                        <a:ea typeface="华文中宋" panose="02010600040101010101" pitchFamily="2" charset="-122"/>
                        <a:cs typeface="黑体" panose="02010609060101010101" charset="-122"/>
                      </a:endParaRPr>
                    </a:p>
                  </a:txBody>
                  <a:tcPr marL="51435" marR="51435"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pic>
        <p:nvPicPr>
          <p:cNvPr id="17" name="New picture"/>
          <p:cNvPicPr/>
          <p:nvPr>
            <p:custDataLst>
              <p:tags r:id="rId3"/>
            </p:custDataLst>
          </p:nvPr>
        </p:nvPicPr>
        <p:blipFill>
          <a:blip r:embed="rId17"/>
          <a:stretch>
            <a:fillRect/>
          </a:stretch>
        </p:blipFill>
        <p:spPr>
          <a:xfrm>
            <a:off x="12573000" y="10299700"/>
            <a:ext cx="317500" cy="241300"/>
          </a:xfrm>
          <a:prstGeom prst="cube">
            <a:avLst/>
          </a:prstGeom>
        </p:spPr>
      </p:pic>
    </p:spTree>
    <p:extLst>
      <p:ext uri="{BB962C8B-B14F-4D97-AF65-F5344CB8AC3E}">
        <p14:creationId xmlns:p14="http://schemas.microsoft.com/office/powerpoint/2010/main" val="315746418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0"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edge">
                                      <p:cBhvr>
                                        <p:cTn id="1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 name="图片 105"/>
          <p:cNvPicPr/>
          <p:nvPr/>
        </p:nvPicPr>
        <p:blipFill>
          <a:blip r:embed="rId3"/>
          <a:stretch>
            <a:fillRect/>
          </a:stretch>
        </p:blipFill>
        <p:spPr>
          <a:xfrm>
            <a:off x="2921000" y="1466850"/>
            <a:ext cx="6350000" cy="3924300"/>
          </a:xfrm>
          <a:prstGeom prst="rect">
            <a:avLst/>
          </a:prstGeom>
          <a:noFill/>
          <a:ln w="9525">
            <a:noFill/>
          </a:ln>
        </p:spPr>
      </p:pic>
      <p:pic>
        <p:nvPicPr>
          <p:cNvPr id="107" name="New picture"/>
          <p:cNvPicPr/>
          <p:nvPr/>
        </p:nvPicPr>
        <p:blipFill>
          <a:blip r:embed="rId4"/>
          <a:stretch>
            <a:fillRect/>
          </a:stretch>
        </p:blipFill>
        <p:spPr>
          <a:xfrm>
            <a:off x="11823700" y="12052300"/>
            <a:ext cx="317500" cy="228600"/>
          </a:xfrm>
          <a:prstGeom prst="cube">
            <a:avLst/>
          </a:prstGeom>
        </p:spPr>
      </p:pic>
    </p:spTree>
    <p:custDataLst>
      <p:tags r:id="rId1"/>
    </p:custDataLst>
  </p:cSld>
  <p:clrMapOvr>
    <a:masterClrMapping/>
  </p:clrMapOvr>
  <p:transition spd="slow">
    <p:wheel spokes="8"/>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762635"/>
          </a:xfrm>
        </p:spPr>
        <p:txBody>
          <a:bodyPr/>
          <a:lstStyle/>
          <a:p>
            <a:r>
              <a:rPr lang="zh-CN" altLang="en-US" sz="3200">
                <a:latin typeface="华文中宋" panose="02010600040101010101" charset="-122"/>
                <a:ea typeface="华文中宋" panose="02010600040101010101" charset="-122"/>
              </a:rPr>
              <a:t>学习目标：</a:t>
            </a:r>
          </a:p>
        </p:txBody>
      </p:sp>
      <p:sp>
        <p:nvSpPr>
          <p:cNvPr id="3" name="内容占位符 2"/>
          <p:cNvSpPr>
            <a:spLocks noGrp="1"/>
          </p:cNvSpPr>
          <p:nvPr>
            <p:ph idx="1"/>
          </p:nvPr>
        </p:nvSpPr>
        <p:spPr>
          <a:xfrm>
            <a:off x="838200" y="1347470"/>
            <a:ext cx="10515600" cy="4829810"/>
          </a:xfrm>
        </p:spPr>
        <p:txBody>
          <a:bodyPr/>
          <a:lstStyle/>
          <a:p>
            <a:pPr marL="0" indent="0" fontAlgn="auto">
              <a:lnSpc>
                <a:spcPct val="120000"/>
              </a:lnSpc>
              <a:buNone/>
            </a:pPr>
            <a:r>
              <a:rPr lang="zh-CN" altLang="en-US" sz="3200">
                <a:latin typeface="华文中宋" panose="02010600040101010101" charset="-122"/>
                <a:ea typeface="华文中宋" panose="02010600040101010101" charset="-122"/>
              </a:rPr>
              <a:t>1.通过反复诵读，培养自己对于诗歌的审美能力、鉴赏能力。</a:t>
            </a:r>
          </a:p>
          <a:p>
            <a:pPr marL="0" indent="0" fontAlgn="auto">
              <a:lnSpc>
                <a:spcPct val="120000"/>
              </a:lnSpc>
              <a:buNone/>
            </a:pPr>
            <a:r>
              <a:rPr lang="zh-CN" altLang="en-US" sz="3200">
                <a:latin typeface="华文中宋" panose="02010600040101010101" charset="-122"/>
                <a:ea typeface="华文中宋" panose="02010600040101010101" charset="-122"/>
              </a:rPr>
              <a:t>2.理解诗人献身祖国，甘愿自我牺牲的爱国精神。</a:t>
            </a:r>
          </a:p>
          <a:p>
            <a:pPr marL="0" indent="0" fontAlgn="auto">
              <a:lnSpc>
                <a:spcPct val="120000"/>
              </a:lnSpc>
              <a:buNone/>
            </a:pPr>
            <a:r>
              <a:rPr lang="zh-CN" altLang="en-US" sz="3200">
                <a:latin typeface="华文中宋" panose="02010600040101010101" charset="-122"/>
                <a:ea typeface="华文中宋" panose="02010600040101010101" charset="-122"/>
              </a:rPr>
              <a:t>3.理解“红烛”这一意象的精神内涵。</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16" fill="hold" grpId="0" nodeType="clickEffect">
                                  <p:stCondLst>
                                    <p:cond delay="0"/>
                                  </p:stCondLst>
                                  <p:childTnLst>
                                    <p:set>
                                      <p:cBhvr>
                                        <p:cTn id="6" dur="500" fill="hold">
                                          <p:stCondLst>
                                            <p:cond delay="0"/>
                                          </p:stCondLst>
                                        </p:cTn>
                                        <p:tgtEl>
                                          <p:spTgt spid="3">
                                            <p:txEl>
                                              <p:pRg st="0" end="0"/>
                                            </p:txEl>
                                          </p:spTgt>
                                        </p:tgtEl>
                                        <p:attrNameLst>
                                          <p:attrName>style.visibility</p:attrName>
                                        </p:attrNameLst>
                                      </p:cBhvr>
                                      <p:to>
                                        <p:strVal val="visible"/>
                                      </p:to>
                                    </p:set>
                                    <p:animEffect transition="in" filter="plus(i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3" presetClass="entr" presetSubtype="16" fill="hold" grpId="0" nodeType="clickEffect">
                                  <p:stCondLst>
                                    <p:cond delay="0"/>
                                  </p:stCondLst>
                                  <p:childTnLst>
                                    <p:set>
                                      <p:cBhvr>
                                        <p:cTn id="11" dur="500" fill="hold">
                                          <p:stCondLst>
                                            <p:cond delay="0"/>
                                          </p:stCondLst>
                                        </p:cTn>
                                        <p:tgtEl>
                                          <p:spTgt spid="3">
                                            <p:txEl>
                                              <p:pRg st="1" end="1"/>
                                            </p:txEl>
                                          </p:spTgt>
                                        </p:tgtEl>
                                        <p:attrNameLst>
                                          <p:attrName>style.visibility</p:attrName>
                                        </p:attrNameLst>
                                      </p:cBhvr>
                                      <p:to>
                                        <p:strVal val="visible"/>
                                      </p:to>
                                    </p:set>
                                    <p:animEffect transition="in" filter="plus(in)">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3" presetClass="entr" presetSubtype="16" fill="hold" grpId="0" nodeType="clickEffect">
                                  <p:stCondLst>
                                    <p:cond delay="0"/>
                                  </p:stCondLst>
                                  <p:childTnLst>
                                    <p:set>
                                      <p:cBhvr>
                                        <p:cTn id="16" dur="500" fill="hold">
                                          <p:stCondLst>
                                            <p:cond delay="0"/>
                                          </p:stCondLst>
                                        </p:cTn>
                                        <p:tgtEl>
                                          <p:spTgt spid="3">
                                            <p:txEl>
                                              <p:pRg st="2" end="2"/>
                                            </p:txEl>
                                          </p:spTgt>
                                        </p:tgtEl>
                                        <p:attrNameLst>
                                          <p:attrName>style.visibility</p:attrName>
                                        </p:attrNameLst>
                                      </p:cBhvr>
                                      <p:to>
                                        <p:strVal val="visible"/>
                                      </p:to>
                                    </p:set>
                                    <p:animEffect transition="in" filter="plus(i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 name="图片 101"/>
          <p:cNvPicPr/>
          <p:nvPr/>
        </p:nvPicPr>
        <p:blipFill>
          <a:blip r:embed="rId3"/>
          <a:stretch>
            <a:fillRect/>
          </a:stretch>
        </p:blipFill>
        <p:spPr>
          <a:xfrm>
            <a:off x="1368425" y="395605"/>
            <a:ext cx="9423400" cy="6066790"/>
          </a:xfrm>
          <a:prstGeom prst="rect">
            <a:avLst/>
          </a:prstGeom>
          <a:noFill/>
          <a:ln w="9525">
            <a:noFill/>
          </a:ln>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barn(inVertical)">
                                      <p:cBhvr>
                                        <p:cTn id="7"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闻一多《最后一次讲演》">
            <a:hlinkClick r:id="" action="ppaction://media"/>
            <a:extLst>
              <a:ext uri="{FF2B5EF4-FFF2-40B4-BE49-F238E27FC236}">
                <a16:creationId xmlns:a16="http://schemas.microsoft.com/office/drawing/2014/main" id="{0619A08B-DCAC-4363-B8E0-2C8064DA699F}"/>
              </a:ext>
            </a:extLst>
          </p:cNvPr>
          <p:cNvPicPr>
            <a:picLocks noChangeAspect="1"/>
          </p:cNvPicPr>
          <p:nvPr>
            <a:videoFile r:link="rId2"/>
            <p:custDataLst>
              <p:tags r:id="rId3"/>
            </p:custDataLst>
            <p:extLst>
              <p:ext uri="{DAA4B4D4-6D71-4841-9C94-3DE7FCFB9230}">
                <p14:media xmlns:p14="http://schemas.microsoft.com/office/powerpoint/2010/main" r:embed="rId1"/>
              </p:ext>
            </p:extLst>
          </p:nvPr>
        </p:nvPicPr>
        <p:blipFill>
          <a:blip r:embed="rId5"/>
          <a:stretch>
            <a:fillRect/>
          </a:stretch>
        </p:blipFill>
        <p:spPr>
          <a:xfrm>
            <a:off x="383704" y="3987"/>
            <a:ext cx="11424592" cy="6854013"/>
          </a:xfrm>
          <a:prstGeom prst="rect">
            <a:avLst/>
          </a:prstGeom>
        </p:spPr>
      </p:pic>
    </p:spTree>
    <p:extLst>
      <p:ext uri="{BB962C8B-B14F-4D97-AF65-F5344CB8AC3E}">
        <p14:creationId xmlns:p14="http://schemas.microsoft.com/office/powerpoint/2010/main" val="165842753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mediacall" presetSubtype="0" fill="hold" nodeType="clickEffect">
                                  <p:stCondLst>
                                    <p:cond delay="0"/>
                                  </p:stCondLst>
                                  <p:childTnLst>
                                    <p:cmd type="call" cmd="playFrom(0.0)">
                                      <p:cBhvr>
                                        <p:cTn id="6" dur="12309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
                    </p:tgtEl>
                  </p:cond>
                </p:stCondLst>
                <p:endSync evt="end" delay="0">
                  <p:rtn val="all"/>
                </p:endSync>
                <p:childTnLst>
                  <p:par>
                    <p:cTn id="8" fill="hold" nodeType="clickPar">
                      <p:stCondLst>
                        <p:cond delay="indefinite"/>
                      </p:stCondLst>
                      <p:childTnLst>
                        <p:par>
                          <p:cTn id="9" fill="hold" nodeType="afterGroup">
                            <p:stCondLst>
                              <p:cond delay="0"/>
                            </p:stCondLst>
                            <p:childTnLst>
                              <p:par>
                                <p:cTn id="10" presetID="2" presetClass="mediacall" presetSubtype="0" fill="hold" nodeType="clickEffect">
                                  <p:stCondLst>
                                    <p:cond delay="0"/>
                                  </p:stCondLst>
                                  <p:childTnLst>
                                    <p:cmd type="call" cmd="togglePause">
                                      <p:cBhvr>
                                        <p:cTn id="11" dur="1" fill="hold"/>
                                        <p:tgtEl>
                                          <p:spTgt spid="2"/>
                                        </p:tgtEl>
                                      </p:cBhvr>
                                    </p:cmd>
                                  </p:childTnLst>
                                </p:cTn>
                              </p:par>
                            </p:childTnLst>
                          </p:cTn>
                        </p:par>
                      </p:childTnLst>
                    </p:cTn>
                  </p:par>
                </p:childTnLst>
              </p:cTn>
              <p:nextCondLst>
                <p:cond evt="onClick" delay="0">
                  <p:tgtEl>
                    <p:spTgt spid="2"/>
                  </p:tgtEl>
                </p:cond>
              </p:nextCondLst>
            </p:seq>
            <p:video>
              <p:cMediaNode vol="80000">
                <p:cTn id="12" fill="hold" display="0">
                  <p:stCondLst>
                    <p:cond delay="indefinite"/>
                  </p:stCondLst>
                  <p:endCondLst>
                    <p:cond evt="onNext" delay="0">
                      <p:tgtEl>
                        <p:sldTgt/>
                      </p:tgtEl>
                    </p:cond>
                    <p:cond evt="onPrev" delay="0">
                      <p:tgtEl>
                        <p:sldTgt/>
                      </p:tgtEl>
                    </p:cond>
                  </p:endCondLst>
                </p:cTn>
                <p:tgtEl>
                  <p:spTgt spid="2"/>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45830D8-216D-48A4-B174-A4AE694D0B71}"/>
              </a:ext>
            </a:extLst>
          </p:cNvPr>
          <p:cNvSpPr txBox="1"/>
          <p:nvPr>
            <p:custDataLst>
              <p:tags r:id="rId1"/>
            </p:custDataLst>
          </p:nvPr>
        </p:nvSpPr>
        <p:spPr>
          <a:xfrm>
            <a:off x="1415480" y="1268760"/>
            <a:ext cx="6768752" cy="523220"/>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a:ln>
                  <a:noFill/>
                </a:ln>
                <a:solidFill>
                  <a:prstClr val="black"/>
                </a:solidFill>
                <a:effectLst/>
                <a:uLnTx/>
                <a:uFillTx/>
                <a:latin typeface="华文中宋" panose="02010600040101010101" pitchFamily="2" charset="-122"/>
                <a:ea typeface="华文中宋" panose="02010600040101010101" pitchFamily="2" charset="-122"/>
                <a:cs typeface="Arial"/>
              </a:rPr>
              <a:t>朱自清曾写诗歌颂闻一多：</a:t>
            </a:r>
            <a:endParaRPr kumimoji="0" lang="en-US" altLang="zh-CN" sz="2800" b="0" i="0" u="none" strike="noStrike" kern="1200" cap="none" spc="0" normalizeH="0" baseline="0" noProof="0">
              <a:ln>
                <a:noFill/>
              </a:ln>
              <a:solidFill>
                <a:prstClr val="black"/>
              </a:solidFill>
              <a:effectLst/>
              <a:uLnTx/>
              <a:uFillTx/>
              <a:latin typeface="华文中宋" panose="02010600040101010101" pitchFamily="2" charset="-122"/>
              <a:ea typeface="华文中宋" panose="02010600040101010101" pitchFamily="2" charset="-122"/>
              <a:cs typeface="Arial"/>
            </a:endParaRPr>
          </a:p>
        </p:txBody>
      </p:sp>
      <p:pic>
        <p:nvPicPr>
          <p:cNvPr id="5" name="图片 4">
            <a:extLst>
              <a:ext uri="{FF2B5EF4-FFF2-40B4-BE49-F238E27FC236}">
                <a16:creationId xmlns:a16="http://schemas.microsoft.com/office/drawing/2014/main" id="{6EC91AB3-5FFE-4BC4-B01A-72BC64CA86D8}"/>
              </a:ext>
            </a:extLst>
          </p:cNvPr>
          <p:cNvPicPr>
            <a:picLocks noChangeAspect="1"/>
          </p:cNvPicPr>
          <p:nvPr>
            <p:custDataLst>
              <p:tags r:id="rId2"/>
            </p:custDataLst>
          </p:nvPr>
        </p:nvPicPr>
        <p:blipFill>
          <a:blip r:embed="rId4"/>
          <a:stretch>
            <a:fillRect/>
          </a:stretch>
        </p:blipFill>
        <p:spPr>
          <a:xfrm>
            <a:off x="5375920" y="2204864"/>
            <a:ext cx="6224555" cy="3316511"/>
          </a:xfrm>
          <a:prstGeom prst="rect">
            <a:avLst/>
          </a:prstGeom>
        </p:spPr>
      </p:pic>
    </p:spTree>
    <p:extLst>
      <p:ext uri="{BB962C8B-B14F-4D97-AF65-F5344CB8AC3E}">
        <p14:creationId xmlns:p14="http://schemas.microsoft.com/office/powerpoint/2010/main" val="376600135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76275" y="182245"/>
            <a:ext cx="10515600" cy="762635"/>
          </a:xfrm>
        </p:spPr>
        <p:txBody>
          <a:bodyPr/>
          <a:lstStyle/>
          <a:p>
            <a:r>
              <a:rPr lang="zh-CN" altLang="en-US" sz="3200">
                <a:latin typeface="华文中宋" panose="02010600040101010101" charset="-122"/>
                <a:ea typeface="华文中宋" panose="02010600040101010101" charset="-122"/>
              </a:rPr>
              <a:t>走近作者：</a:t>
            </a:r>
          </a:p>
        </p:txBody>
      </p:sp>
      <p:sp>
        <p:nvSpPr>
          <p:cNvPr id="3" name="内容占位符 2"/>
          <p:cNvSpPr>
            <a:spLocks noGrp="1"/>
          </p:cNvSpPr>
          <p:nvPr>
            <p:ph idx="1"/>
          </p:nvPr>
        </p:nvSpPr>
        <p:spPr>
          <a:xfrm>
            <a:off x="591185" y="944880"/>
            <a:ext cx="9309273" cy="5913755"/>
          </a:xfrm>
          <a:ln>
            <a:solidFill>
              <a:schemeClr val="accent1"/>
            </a:solidFill>
          </a:ln>
        </p:spPr>
        <p:txBody>
          <a:bodyPr>
            <a:normAutofit fontScale="80000" lnSpcReduction="10000"/>
          </a:bodyPr>
          <a:lstStyle/>
          <a:p>
            <a:pPr marL="0" indent="0" fontAlgn="auto">
              <a:lnSpc>
                <a:spcPct val="120000"/>
              </a:lnSpc>
              <a:spcBef>
                <a:spcPct val="0"/>
              </a:spcBef>
              <a:buNone/>
            </a:pPr>
            <a:r>
              <a:rPr lang="en-US" altLang="zh-CN" sz="3200" dirty="0">
                <a:latin typeface="华文中宋" panose="02010600040101010101" charset="-122"/>
                <a:ea typeface="华文中宋" panose="02010600040101010101" charset="-122"/>
              </a:rPr>
              <a:t>      </a:t>
            </a:r>
            <a:r>
              <a:rPr lang="zh-CN" altLang="en-US" sz="3200" dirty="0">
                <a:latin typeface="华文中宋" panose="02010600040101010101" charset="-122"/>
                <a:ea typeface="华文中宋" panose="02010600040101010101" charset="-122"/>
              </a:rPr>
              <a:t>闻一多（1899-1946），名亦多，字友三，亦字友山，家</a:t>
            </a:r>
          </a:p>
          <a:p>
            <a:pPr marL="0" indent="0" fontAlgn="auto">
              <a:lnSpc>
                <a:spcPct val="120000"/>
              </a:lnSpc>
              <a:spcBef>
                <a:spcPct val="0"/>
              </a:spcBef>
              <a:buNone/>
            </a:pPr>
            <a:r>
              <a:rPr lang="zh-CN" altLang="en-US" sz="3200" dirty="0">
                <a:latin typeface="华文中宋" panose="02010600040101010101" charset="-122"/>
                <a:ea typeface="华文中宋" panose="02010600040101010101" charset="-122"/>
              </a:rPr>
              <a:t>族排行叫家骅。后改名多，又改名一多。民主战士。他致力于</a:t>
            </a:r>
          </a:p>
          <a:p>
            <a:pPr marL="0" indent="0" fontAlgn="auto">
              <a:lnSpc>
                <a:spcPct val="120000"/>
              </a:lnSpc>
              <a:spcBef>
                <a:spcPct val="0"/>
              </a:spcBef>
              <a:buNone/>
            </a:pPr>
            <a:r>
              <a:rPr lang="zh-CN" altLang="en-US" sz="3200" dirty="0">
                <a:latin typeface="华文中宋" panose="02010600040101010101" charset="-122"/>
                <a:ea typeface="华文中宋" panose="02010600040101010101" charset="-122"/>
              </a:rPr>
              <a:t>研究新诗格律化的理论，在论文《诗的格律》中，他要求新诗</a:t>
            </a:r>
          </a:p>
          <a:p>
            <a:pPr marL="0" indent="0" fontAlgn="auto">
              <a:lnSpc>
                <a:spcPct val="120000"/>
              </a:lnSpc>
              <a:spcBef>
                <a:spcPct val="0"/>
              </a:spcBef>
              <a:buNone/>
            </a:pPr>
            <a:r>
              <a:rPr lang="zh-CN" altLang="en-US" sz="3200" dirty="0">
                <a:latin typeface="华文中宋" panose="02010600040101010101" charset="-122"/>
                <a:ea typeface="华文中宋" panose="02010600040101010101" charset="-122"/>
              </a:rPr>
              <a:t>具有“</a:t>
            </a:r>
            <a:r>
              <a:rPr lang="zh-CN" altLang="en-US" sz="3200" dirty="0">
                <a:solidFill>
                  <a:srgbClr val="FF0000"/>
                </a:solidFill>
                <a:latin typeface="华文中宋" panose="02010600040101010101" charset="-122"/>
                <a:ea typeface="华文中宋" panose="02010600040101010101" charset="-122"/>
              </a:rPr>
              <a:t>音乐的美（音节），绘画的美（辞藻），并且还有建筑</a:t>
            </a:r>
          </a:p>
          <a:p>
            <a:pPr marL="0" indent="0" fontAlgn="auto">
              <a:lnSpc>
                <a:spcPct val="120000"/>
              </a:lnSpc>
              <a:spcBef>
                <a:spcPct val="0"/>
              </a:spcBef>
              <a:buNone/>
            </a:pPr>
            <a:r>
              <a:rPr lang="zh-CN" altLang="en-US" sz="3200" dirty="0">
                <a:solidFill>
                  <a:srgbClr val="FF0000"/>
                </a:solidFill>
                <a:latin typeface="华文中宋" panose="02010600040101010101" charset="-122"/>
                <a:ea typeface="华文中宋" panose="02010600040101010101" charset="-122"/>
              </a:rPr>
              <a:t>的美（节的匀称和句的均齐）</a:t>
            </a:r>
            <a:r>
              <a:rPr lang="zh-CN" altLang="en-US" sz="3200" dirty="0">
                <a:latin typeface="华文中宋" panose="02010600040101010101" charset="-122"/>
                <a:ea typeface="华文中宋" panose="02010600040101010101" charset="-122"/>
              </a:rPr>
              <a:t>”。著有诗集《红烛》（1923）、</a:t>
            </a:r>
          </a:p>
          <a:p>
            <a:pPr marL="0" indent="0" fontAlgn="auto">
              <a:lnSpc>
                <a:spcPct val="120000"/>
              </a:lnSpc>
              <a:spcBef>
                <a:spcPct val="0"/>
              </a:spcBef>
              <a:buNone/>
            </a:pPr>
            <a:r>
              <a:rPr lang="zh-CN" altLang="en-US" sz="3200" dirty="0">
                <a:latin typeface="华文中宋" panose="02010600040101010101" charset="-122"/>
                <a:ea typeface="华文中宋" panose="02010600040101010101" charset="-122"/>
              </a:rPr>
              <a:t>《死水》（1928）</a:t>
            </a:r>
            <a:r>
              <a:rPr lang="zh-CN" altLang="en-US" sz="3200" dirty="0" smtClean="0">
                <a:latin typeface="华文中宋" panose="02010600040101010101" charset="-122"/>
                <a:ea typeface="华文中宋" panose="02010600040101010101" charset="-122"/>
              </a:rPr>
              <a:t>。</a:t>
            </a:r>
            <a:endParaRPr lang="en-US" altLang="zh-CN" sz="3200" dirty="0" smtClean="0">
              <a:latin typeface="华文中宋" panose="02010600040101010101" charset="-122"/>
              <a:ea typeface="华文中宋" panose="02010600040101010101" charset="-122"/>
            </a:endParaRPr>
          </a:p>
          <a:p>
            <a:pPr marL="0" indent="0" fontAlgn="auto">
              <a:lnSpc>
                <a:spcPct val="120000"/>
              </a:lnSpc>
              <a:spcBef>
                <a:spcPct val="0"/>
              </a:spcBef>
              <a:buNone/>
            </a:pPr>
            <a:endParaRPr lang="en-US" altLang="zh-CN" sz="2500" dirty="0" smtClean="0">
              <a:solidFill>
                <a:srgbClr val="0070C0"/>
              </a:solidFill>
              <a:latin typeface="华文中宋" panose="02010600040101010101" charset="-122"/>
              <a:ea typeface="华文中宋" panose="02010600040101010101" charset="-122"/>
            </a:endParaRPr>
          </a:p>
          <a:p>
            <a:pPr marL="0" indent="0" fontAlgn="auto">
              <a:lnSpc>
                <a:spcPct val="120000"/>
              </a:lnSpc>
              <a:spcBef>
                <a:spcPct val="0"/>
              </a:spcBef>
              <a:buNone/>
            </a:pPr>
            <a:r>
              <a:rPr lang="en-US" altLang="zh-CN" sz="2500" dirty="0">
                <a:solidFill>
                  <a:srgbClr val="0070C0"/>
                </a:solidFill>
                <a:latin typeface="华文中宋" panose="02010600040101010101" charset="-122"/>
                <a:ea typeface="华文中宋" panose="02010600040101010101" charset="-122"/>
              </a:rPr>
              <a:t> </a:t>
            </a:r>
            <a:r>
              <a:rPr lang="en-US" altLang="zh-CN" sz="2500" dirty="0" smtClean="0">
                <a:solidFill>
                  <a:srgbClr val="0070C0"/>
                </a:solidFill>
                <a:latin typeface="华文中宋" panose="02010600040101010101" charset="-122"/>
                <a:ea typeface="华文中宋" panose="02010600040101010101" charset="-122"/>
              </a:rPr>
              <a:t>     </a:t>
            </a:r>
            <a:r>
              <a:rPr lang="zh-CN" altLang="en-US" sz="2500" dirty="0" smtClean="0">
                <a:solidFill>
                  <a:srgbClr val="0070C0"/>
                </a:solidFill>
                <a:latin typeface="华文中宋" panose="02010600040101010101" charset="-122"/>
                <a:ea typeface="华文中宋" panose="02010600040101010101" charset="-122"/>
              </a:rPr>
              <a:t>学术</a:t>
            </a:r>
            <a:r>
              <a:rPr lang="zh-CN" altLang="en-US" sz="2500" dirty="0">
                <a:solidFill>
                  <a:srgbClr val="0070C0"/>
                </a:solidFill>
                <a:latin typeface="华文中宋" panose="02010600040101010101" charset="-122"/>
                <a:ea typeface="华文中宋" panose="02010600040101010101" charset="-122"/>
              </a:rPr>
              <a:t>著作有《古典新义》、《楚辞校补》、《神话与诗》、《唐诗杂论》等。闻一多的主要著作收集在《闻一多全集》中，共4册8集，1948年8月由开明书店出版。关于闻一多主要研究资料有：《闻一多纪念文集》（三联书店，1980）、陈凝《闻一多传》（民享出版社，1947）、王康《闻一多传》（湖北人民出版社，1979），梁实秋《谈闻一多》（台北传记文学社，1967），臧克家《闻一多先生的说和做》（人民日报1980年2月12日）</a:t>
            </a:r>
          </a:p>
        </p:txBody>
      </p:sp>
      <p:pic>
        <p:nvPicPr>
          <p:cNvPr id="107" name="图片 106"/>
          <p:cNvPicPr/>
          <p:nvPr/>
        </p:nvPicPr>
        <p:blipFill>
          <a:blip r:embed="rId3"/>
          <a:stretch>
            <a:fillRect/>
          </a:stretch>
        </p:blipFill>
        <p:spPr>
          <a:xfrm>
            <a:off x="9973628" y="429578"/>
            <a:ext cx="2066924" cy="2886075"/>
          </a:xfrm>
          <a:prstGeom prst="rect">
            <a:avLst/>
          </a:prstGeom>
          <a:noFill/>
          <a:ln w="9525">
            <a:noFill/>
          </a:ln>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 calcmode="lin" valueType="num">
                                      <p:cBhvr additive="base">
                                        <p:cTn id="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4701" y="0"/>
            <a:ext cx="10515600" cy="762635"/>
          </a:xfrm>
        </p:spPr>
        <p:txBody>
          <a:bodyPr/>
          <a:lstStyle/>
          <a:p>
            <a:pPr algn="ctr"/>
            <a:r>
              <a:rPr lang="zh-CN" altLang="en-US" sz="3200" dirty="0">
                <a:latin typeface="华文中宋" panose="02010600040101010101" charset="-122"/>
                <a:ea typeface="华文中宋" panose="02010600040101010101" charset="-122"/>
              </a:rPr>
              <a:t>闻一多与</a:t>
            </a:r>
            <a:r>
              <a:rPr lang="en-US" altLang="zh-CN" sz="3200" dirty="0">
                <a:latin typeface="华文中宋" panose="02010600040101010101" charset="-122"/>
                <a:ea typeface="华文中宋" panose="02010600040101010101" charset="-122"/>
              </a:rPr>
              <a:t>“</a:t>
            </a:r>
            <a:r>
              <a:rPr lang="zh-CN" altLang="en-US" sz="3200" dirty="0">
                <a:latin typeface="华文中宋" panose="02010600040101010101" charset="-122"/>
                <a:ea typeface="华文中宋" panose="02010600040101010101" charset="-122"/>
              </a:rPr>
              <a:t>新月派</a:t>
            </a:r>
            <a:r>
              <a:rPr lang="en-US" altLang="zh-CN" sz="3200" dirty="0">
                <a:latin typeface="华文中宋" panose="02010600040101010101" charset="-122"/>
                <a:ea typeface="华文中宋" panose="02010600040101010101" charset="-122"/>
              </a:rPr>
              <a:t>”</a:t>
            </a:r>
          </a:p>
        </p:txBody>
      </p:sp>
      <p:sp>
        <p:nvSpPr>
          <p:cNvPr id="3" name="内容占位符 2"/>
          <p:cNvSpPr>
            <a:spLocks noGrp="1"/>
          </p:cNvSpPr>
          <p:nvPr>
            <p:ph idx="1"/>
          </p:nvPr>
        </p:nvSpPr>
        <p:spPr>
          <a:xfrm>
            <a:off x="705196" y="762635"/>
            <a:ext cx="10515600" cy="4829810"/>
          </a:xfrm>
          <a:ln>
            <a:solidFill>
              <a:schemeClr val="accent1"/>
            </a:solidFill>
          </a:ln>
        </p:spPr>
        <p:txBody>
          <a:bodyPr>
            <a:normAutofit fontScale="87500"/>
          </a:bodyPr>
          <a:lstStyle/>
          <a:p>
            <a:pPr marL="0" indent="0" fontAlgn="auto">
              <a:lnSpc>
                <a:spcPct val="120000"/>
              </a:lnSpc>
              <a:buNone/>
            </a:pPr>
            <a:r>
              <a:rPr lang="en-US" altLang="zh-CN" sz="3200" dirty="0">
                <a:latin typeface="华文中宋" panose="02010600040101010101" charset="-122"/>
                <a:ea typeface="华文中宋" panose="02010600040101010101" charset="-122"/>
              </a:rPr>
              <a:t>    “</a:t>
            </a:r>
            <a:r>
              <a:rPr lang="zh-CN" altLang="en-US" sz="3200" dirty="0">
                <a:latin typeface="华文中宋" panose="02010600040101010101" charset="-122"/>
                <a:ea typeface="华文中宋" panose="02010600040101010101" charset="-122"/>
              </a:rPr>
              <a:t>新月派</a:t>
            </a:r>
            <a:r>
              <a:rPr lang="en-US" altLang="zh-CN" sz="3200" dirty="0">
                <a:latin typeface="华文中宋" panose="02010600040101010101" charset="-122"/>
                <a:ea typeface="华文中宋" panose="02010600040101010101" charset="-122"/>
              </a:rPr>
              <a:t>”</a:t>
            </a:r>
            <a:r>
              <a:rPr lang="zh-CN" altLang="en-US" sz="3200" dirty="0">
                <a:latin typeface="华文中宋" panose="02010600040101010101" charset="-122"/>
                <a:ea typeface="华文中宋" panose="02010600040101010101" charset="-122"/>
              </a:rPr>
              <a:t>是现代新诗史上一个重要的诗歌流派，受泰戈尔《新月集》影响。该诗派大体上以1927年为界分为前后两个时期。</a:t>
            </a:r>
          </a:p>
          <a:p>
            <a:pPr marL="0" indent="0" fontAlgn="auto">
              <a:lnSpc>
                <a:spcPct val="120000"/>
              </a:lnSpc>
              <a:buNone/>
            </a:pPr>
            <a:r>
              <a:rPr lang="en-US" altLang="zh-CN" sz="3200" dirty="0">
                <a:solidFill>
                  <a:srgbClr val="0070C0"/>
                </a:solidFill>
                <a:latin typeface="华文中宋" panose="02010600040101010101" charset="-122"/>
                <a:ea typeface="华文中宋" panose="02010600040101010101" charset="-122"/>
              </a:rPr>
              <a:t>      </a:t>
            </a:r>
            <a:r>
              <a:rPr lang="zh-CN" altLang="en-US" sz="3200" dirty="0">
                <a:solidFill>
                  <a:srgbClr val="0070C0"/>
                </a:solidFill>
                <a:latin typeface="华文中宋" panose="02010600040101010101" charset="-122"/>
                <a:ea typeface="华文中宋" panose="02010600040101010101" charset="-122"/>
              </a:rPr>
              <a:t>前期自1926年春始，以北京的《晨报副刊·诗镌》为阵地，主要成员有闻一多、徐志摩、朱湘、饶孟侃、孙大雨等。</a:t>
            </a:r>
          </a:p>
          <a:p>
            <a:pPr marL="0" indent="0" fontAlgn="auto">
              <a:lnSpc>
                <a:spcPct val="120000"/>
              </a:lnSpc>
              <a:buNone/>
            </a:pPr>
            <a:r>
              <a:rPr lang="en-US" altLang="zh-CN" sz="3200" dirty="0">
                <a:latin typeface="华文中宋" panose="02010600040101010101" charset="-122"/>
                <a:ea typeface="华文中宋" panose="02010600040101010101" charset="-122"/>
              </a:rPr>
              <a:t>      </a:t>
            </a:r>
            <a:r>
              <a:rPr lang="zh-CN" altLang="en-US" sz="3200" dirty="0">
                <a:solidFill>
                  <a:srgbClr val="FF0000"/>
                </a:solidFill>
                <a:latin typeface="华文中宋" panose="02010600040101010101" charset="-122"/>
                <a:ea typeface="华文中宋" panose="02010600040101010101" charset="-122"/>
              </a:rPr>
              <a:t>1927年春，胡适、徐志摩、闻一多、梁实秋等人创办新月书店，次年又创办《新月》月刊，"新月派"的主要活动转移到上海，这是后期新月派。它以《新月》月刊和1930年创刊的《诗刊》季刊为主要阵地，新加入成员有陈梦家、方玮德、卞之琳等。</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2000"/>
                                        <p:tgtEl>
                                          <p:spTgt spid="3">
                                            <p:bg/>
                                          </p:spTgt>
                                        </p:tgtEl>
                                      </p:cBhvr>
                                    </p:animEffect>
                                    <p:anim calcmode="lin" valueType="num">
                                      <p:cBhvr>
                                        <p:cTn id="8" dur="2000" fill="hold"/>
                                        <p:tgtEl>
                                          <p:spTgt spid="3">
                                            <p:bg/>
                                          </p:spTgt>
                                        </p:tgtEl>
                                        <p:attrNameLst>
                                          <p:attrName>ppt_w</p:attrName>
                                        </p:attrNameLst>
                                      </p:cBhvr>
                                      <p:tavLst>
                                        <p:tav tm="0" fmla="#ppt_w*sin(2.5*pi*$)">
                                          <p:val>
                                            <p:fltVal val="0"/>
                                          </p:val>
                                        </p:tav>
                                        <p:tav tm="100000">
                                          <p:val>
                                            <p:fltVal val="1"/>
                                          </p:val>
                                        </p:tav>
                                      </p:tavLst>
                                    </p:anim>
                                    <p:anim calcmode="lin" valueType="num">
                                      <p:cBhvr>
                                        <p:cTn id="9" dur="2000" fill="hold"/>
                                        <p:tgtEl>
                                          <p:spTgt spid="3">
                                            <p:bg/>
                                          </p:spTgt>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2000"/>
                                        <p:tgtEl>
                                          <p:spTgt spid="3">
                                            <p:txEl>
                                              <p:pRg st="0" end="0"/>
                                            </p:txEl>
                                          </p:spTgt>
                                        </p:tgtEl>
                                      </p:cBhvr>
                                    </p:animEffect>
                                    <p:anim calcmode="lin" valueType="num">
                                      <p:cBhvr>
                                        <p:cTn id="15"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16"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wipe(down)">
                                      <p:cBhvr>
                                        <p:cTn id="21" dur="500"/>
                                        <p:tgtEl>
                                          <p:spTgt spid="3">
                                            <p:txEl>
                                              <p:pRg st="1" end="1"/>
                                            </p:txEl>
                                          </p:spTgt>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 calcmode="lin" valueType="num">
                                      <p:cBhvr additive="base">
                                        <p:cTn id="26"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44525" y="474345"/>
            <a:ext cx="10849610" cy="6080125"/>
          </a:xfrm>
        </p:spPr>
        <p:txBody>
          <a:bodyPr>
            <a:normAutofit fontScale="87500" lnSpcReduction="10000"/>
          </a:bodyPr>
          <a:lstStyle/>
          <a:p>
            <a:pPr marL="0" indent="0" fontAlgn="auto">
              <a:lnSpc>
                <a:spcPct val="120000"/>
              </a:lnSpc>
              <a:buNone/>
            </a:pPr>
            <a:r>
              <a:rPr lang="en-US" altLang="zh-CN" sz="3430" dirty="0">
                <a:latin typeface="华文中宋" panose="02010600040101010101" charset="-122"/>
                <a:ea typeface="华文中宋" panose="02010600040101010101" charset="-122"/>
              </a:rPr>
              <a:t>      </a:t>
            </a:r>
            <a:r>
              <a:rPr lang="zh-CN" altLang="en-US" sz="3430" dirty="0">
                <a:latin typeface="华文中宋" panose="02010600040101010101" charset="-122"/>
                <a:ea typeface="华文中宋" panose="02010600040101010101" charset="-122"/>
              </a:rPr>
              <a:t>他们不满于"五四"以后"自由诗人"忽视诗艺的作风，提倡新格律诗，主张"理性节制情感"的美学原则与诗的形式格律化，为了实现这一理论原则，新月派诗人在诗歌艺术上做了有益的尝试，首先是</a:t>
            </a:r>
            <a:r>
              <a:rPr lang="zh-CN" altLang="en-US" sz="3430" dirty="0">
                <a:solidFill>
                  <a:srgbClr val="0070C0"/>
                </a:solidFill>
                <a:latin typeface="华文中宋" panose="02010600040101010101" charset="-122"/>
                <a:ea typeface="华文中宋" panose="02010600040101010101" charset="-122"/>
              </a:rPr>
              <a:t>客观抒情诗</a:t>
            </a:r>
            <a:r>
              <a:rPr lang="zh-CN" altLang="en-US" sz="3430" dirty="0">
                <a:latin typeface="华文中宋" panose="02010600040101010101" charset="-122"/>
                <a:ea typeface="华文中宋" panose="02010600040101010101" charset="-122"/>
              </a:rPr>
              <a:t>的创作，即变"直抒胸臆"的抒情方式为主观情愫的客观对象化。然后再用</a:t>
            </a:r>
            <a:r>
              <a:rPr lang="zh-CN" altLang="en-US" sz="3430" dirty="0">
                <a:solidFill>
                  <a:srgbClr val="0070C0"/>
                </a:solidFill>
                <a:latin typeface="华文中宋" panose="02010600040101010101" charset="-122"/>
                <a:ea typeface="华文中宋" panose="02010600040101010101" charset="-122"/>
              </a:rPr>
              <a:t>想象</a:t>
            </a:r>
            <a:r>
              <a:rPr lang="zh-CN" altLang="en-US" sz="3430" dirty="0">
                <a:latin typeface="华文中宋" panose="02010600040101010101" charset="-122"/>
                <a:ea typeface="华文中宋" panose="02010600040101010101" charset="-122"/>
              </a:rPr>
              <a:t>来装成那模糊影像的轮廓，把主观情绪化为具体形象。反对滥情主义和诗的散文化倾向，从理论到实践上对新诗的格律化进行了认真的探索。</a:t>
            </a:r>
          </a:p>
          <a:p>
            <a:pPr marL="0" indent="0" fontAlgn="auto">
              <a:lnSpc>
                <a:spcPct val="120000"/>
              </a:lnSpc>
              <a:buNone/>
            </a:pPr>
            <a:r>
              <a:rPr lang="zh-CN" altLang="en-US" sz="3430" dirty="0">
                <a:latin typeface="华文中宋" panose="02010600040101010101" charset="-122"/>
                <a:ea typeface="华文中宋" panose="02010600040101010101" charset="-122"/>
              </a:rPr>
              <a:t> </a:t>
            </a:r>
            <a:r>
              <a:rPr lang="en-US" altLang="zh-CN" sz="3430" dirty="0">
                <a:latin typeface="华文中宋" panose="02010600040101010101" charset="-122"/>
                <a:ea typeface="华文中宋" panose="02010600040101010101" charset="-122"/>
              </a:rPr>
              <a:t>     </a:t>
            </a:r>
            <a:r>
              <a:rPr lang="zh-CN" altLang="en-US" sz="3430" b="1" dirty="0">
                <a:solidFill>
                  <a:srgbClr val="FF0000"/>
                </a:solidFill>
                <a:latin typeface="华文中宋" panose="02010600040101010101" charset="-122"/>
                <a:ea typeface="华文中宋" panose="02010600040101010101" charset="-122"/>
              </a:rPr>
              <a:t>闻一多在《诗的格律》中提出了著名的"三美"主张，即"音乐美(音节)、绘画美(辞藻)、建筑美(节的匀称和句的均齐) "</a:t>
            </a:r>
            <a:r>
              <a:rPr lang="zh-CN" altLang="en-US" sz="3430" dirty="0">
                <a:latin typeface="华文中宋" panose="02010600040101010101" charset="-122"/>
                <a:ea typeface="华文中宋" panose="02010600040101010101" charset="-122"/>
              </a:rPr>
              <a:t>。</a:t>
            </a:r>
          </a:p>
          <a:p>
            <a:pPr marL="0" indent="0" fontAlgn="auto">
              <a:lnSpc>
                <a:spcPct val="120000"/>
              </a:lnSpc>
              <a:buNone/>
            </a:pPr>
            <a:r>
              <a:rPr lang="en-US" altLang="zh-CN" sz="3430" dirty="0">
                <a:latin typeface="华文中宋" panose="02010600040101010101" charset="-122"/>
                <a:ea typeface="华文中宋" panose="02010600040101010101" charset="-122"/>
              </a:rPr>
              <a:t>      </a:t>
            </a:r>
            <a:r>
              <a:rPr lang="zh-CN" altLang="en-US" sz="3430" dirty="0">
                <a:latin typeface="华文中宋" panose="02010600040101010101" charset="-122"/>
                <a:ea typeface="华文中宋" panose="02010600040101010101" charset="-122"/>
              </a:rPr>
              <a:t>这一主张奠定了新格律学派的理论基础，对新诗的发展作出了一定的贡献。因此新月派又被称为</a:t>
            </a:r>
            <a:r>
              <a:rPr lang="zh-CN" altLang="en-US" sz="3430" dirty="0">
                <a:solidFill>
                  <a:srgbClr val="C00000"/>
                </a:solidFill>
                <a:latin typeface="华文中宋" panose="02010600040101010101" charset="-122"/>
                <a:ea typeface="华文中宋" panose="02010600040101010101" charset="-122"/>
              </a:rPr>
              <a:t>"新格律诗派"</a:t>
            </a:r>
            <a:r>
              <a:rPr lang="zh-CN" altLang="en-US" sz="3430" dirty="0">
                <a:latin typeface="华文中宋" panose="02010600040101010101" charset="-122"/>
                <a:ea typeface="华文中宋" panose="02010600040101010101" charset="-122"/>
              </a:rPr>
              <a:t>。</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9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9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9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99.xml><?xml version="1.0" encoding="utf-8"?>
<p:tagLst xmlns:a="http://schemas.openxmlformats.org/drawingml/2006/main" xmlns:r="http://schemas.openxmlformats.org/officeDocument/2006/relationships" xmlns:p="http://schemas.openxmlformats.org/presentationml/2006/main">
  <p:tag name="AS_UNIQUEID" val="156"/>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0.xml><?xml version="1.0" encoding="utf-8"?>
<p:tagLst xmlns:a="http://schemas.openxmlformats.org/drawingml/2006/main" xmlns:r="http://schemas.openxmlformats.org/officeDocument/2006/relationships" xmlns:p="http://schemas.openxmlformats.org/presentationml/2006/main">
  <p:tag name="AS_UNIQUEID" val="158"/>
</p:tagLst>
</file>

<file path=ppt/tags/tag201.xml><?xml version="1.0" encoding="utf-8"?>
<p:tagLst xmlns:a="http://schemas.openxmlformats.org/drawingml/2006/main" xmlns:r="http://schemas.openxmlformats.org/officeDocument/2006/relationships" xmlns:p="http://schemas.openxmlformats.org/presentationml/2006/main">
  <p:tag name="AS_UNIQUEID" val="159"/>
</p:tagLst>
</file>

<file path=ppt/tags/tag202.xml><?xml version="1.0" encoding="utf-8"?>
<p:tagLst xmlns:a="http://schemas.openxmlformats.org/drawingml/2006/main" xmlns:r="http://schemas.openxmlformats.org/officeDocument/2006/relationships" xmlns:p="http://schemas.openxmlformats.org/presentationml/2006/main">
  <p:tag name="AS_UNIQUEID" val="160"/>
</p:tagLst>
</file>

<file path=ppt/tags/tag203.xml><?xml version="1.0" encoding="utf-8"?>
<p:tagLst xmlns:a="http://schemas.openxmlformats.org/drawingml/2006/main" xmlns:r="http://schemas.openxmlformats.org/officeDocument/2006/relationships" xmlns:p="http://schemas.openxmlformats.org/presentationml/2006/main">
  <p:tag name="AS_UNIQUEID" val="161"/>
</p:tagLst>
</file>

<file path=ppt/tags/tag204.xml><?xml version="1.0" encoding="utf-8"?>
<p:tagLst xmlns:a="http://schemas.openxmlformats.org/drawingml/2006/main" xmlns:r="http://schemas.openxmlformats.org/officeDocument/2006/relationships" xmlns:p="http://schemas.openxmlformats.org/presentationml/2006/main">
  <p:tag name="AS_UNIQUEID" val="162"/>
</p:tagLst>
</file>

<file path=ppt/tags/tag205.xml><?xml version="1.0" encoding="utf-8"?>
<p:tagLst xmlns:a="http://schemas.openxmlformats.org/drawingml/2006/main" xmlns:r="http://schemas.openxmlformats.org/officeDocument/2006/relationships" xmlns:p="http://schemas.openxmlformats.org/presentationml/2006/main">
  <p:tag name="AS_UNIQUEID" val="87"/>
</p:tagLst>
</file>

<file path=ppt/tags/tag206.xml><?xml version="1.0" encoding="utf-8"?>
<p:tagLst xmlns:a="http://schemas.openxmlformats.org/drawingml/2006/main" xmlns:r="http://schemas.openxmlformats.org/officeDocument/2006/relationships" xmlns:p="http://schemas.openxmlformats.org/presentationml/2006/main">
  <p:tag name="AS_UNIQUEID" val="88"/>
</p:tagLst>
</file>

<file path=ppt/tags/tag207.xml><?xml version="1.0" encoding="utf-8"?>
<p:tagLst xmlns:a="http://schemas.openxmlformats.org/drawingml/2006/main" xmlns:r="http://schemas.openxmlformats.org/officeDocument/2006/relationships" xmlns:p="http://schemas.openxmlformats.org/presentationml/2006/main">
  <p:tag name="AS_UNIQUEID" val="89"/>
</p:tagLst>
</file>

<file path=ppt/tags/tag208.xml><?xml version="1.0" encoding="utf-8"?>
<p:tagLst xmlns:a="http://schemas.openxmlformats.org/drawingml/2006/main" xmlns:r="http://schemas.openxmlformats.org/officeDocument/2006/relationships" xmlns:p="http://schemas.openxmlformats.org/presentationml/2006/main">
  <p:tag name="AS_UNIQUEID" val="90"/>
</p:tagLst>
</file>

<file path=ppt/tags/tag209.xml><?xml version="1.0" encoding="utf-8"?>
<p:tagLst xmlns:a="http://schemas.openxmlformats.org/drawingml/2006/main" xmlns:r="http://schemas.openxmlformats.org/officeDocument/2006/relationships" xmlns:p="http://schemas.openxmlformats.org/presentationml/2006/main">
  <p:tag name="AS_UNIQUEID" val="9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0.xml><?xml version="1.0" encoding="utf-8"?>
<p:tagLst xmlns:a="http://schemas.openxmlformats.org/drawingml/2006/main" xmlns:r="http://schemas.openxmlformats.org/officeDocument/2006/relationships" xmlns:p="http://schemas.openxmlformats.org/presentationml/2006/main">
  <p:tag name="AS_UNIQUEID" val="93"/>
</p:tagLst>
</file>

<file path=ppt/tags/tag211.xml><?xml version="1.0" encoding="utf-8"?>
<p:tagLst xmlns:a="http://schemas.openxmlformats.org/drawingml/2006/main" xmlns:r="http://schemas.openxmlformats.org/officeDocument/2006/relationships" xmlns:p="http://schemas.openxmlformats.org/presentationml/2006/main">
  <p:tag name="AS_UNIQUEID" val="94"/>
</p:tagLst>
</file>

<file path=ppt/tags/tag212.xml><?xml version="1.0" encoding="utf-8"?>
<p:tagLst xmlns:a="http://schemas.openxmlformats.org/drawingml/2006/main" xmlns:r="http://schemas.openxmlformats.org/officeDocument/2006/relationships" xmlns:p="http://schemas.openxmlformats.org/presentationml/2006/main">
  <p:tag name="AS_UNIQUEID" val="95"/>
</p:tagLst>
</file>

<file path=ppt/tags/tag213.xml><?xml version="1.0" encoding="utf-8"?>
<p:tagLst xmlns:a="http://schemas.openxmlformats.org/drawingml/2006/main" xmlns:r="http://schemas.openxmlformats.org/officeDocument/2006/relationships" xmlns:p="http://schemas.openxmlformats.org/presentationml/2006/main">
  <p:tag name="AS_UNIQUEID" val="96"/>
</p:tagLst>
</file>

<file path=ppt/tags/tag214.xml><?xml version="1.0" encoding="utf-8"?>
<p:tagLst xmlns:a="http://schemas.openxmlformats.org/drawingml/2006/main" xmlns:r="http://schemas.openxmlformats.org/officeDocument/2006/relationships" xmlns:p="http://schemas.openxmlformats.org/presentationml/2006/main">
  <p:tag name="AS_UNIQUEID" val="97"/>
</p:tagLst>
</file>

<file path=ppt/tags/tag215.xml><?xml version="1.0" encoding="utf-8"?>
<p:tagLst xmlns:a="http://schemas.openxmlformats.org/drawingml/2006/main" xmlns:r="http://schemas.openxmlformats.org/officeDocument/2006/relationships" xmlns:p="http://schemas.openxmlformats.org/presentationml/2006/main">
  <p:tag name="AS_UNIQUEID" val="99"/>
</p:tagLst>
</file>

<file path=ppt/tags/tag216.xml><?xml version="1.0" encoding="utf-8"?>
<p:tagLst xmlns:a="http://schemas.openxmlformats.org/drawingml/2006/main" xmlns:r="http://schemas.openxmlformats.org/officeDocument/2006/relationships" xmlns:p="http://schemas.openxmlformats.org/presentationml/2006/main">
  <p:tag name="AS_UNIQUEID" val="100"/>
</p:tagLst>
</file>

<file path=ppt/tags/tag217.xml><?xml version="1.0" encoding="utf-8"?>
<p:tagLst xmlns:a="http://schemas.openxmlformats.org/drawingml/2006/main" xmlns:r="http://schemas.openxmlformats.org/officeDocument/2006/relationships" xmlns:p="http://schemas.openxmlformats.org/presentationml/2006/main">
  <p:tag name="AS_UNIQUEID" val="101"/>
</p:tagLst>
</file>

<file path=ppt/tags/tag218.xml><?xml version="1.0" encoding="utf-8"?>
<p:tagLst xmlns:a="http://schemas.openxmlformats.org/drawingml/2006/main" xmlns:r="http://schemas.openxmlformats.org/officeDocument/2006/relationships" xmlns:p="http://schemas.openxmlformats.org/presentationml/2006/main">
  <p:tag name="AS_UNIQUEID" val="102"/>
</p:tagLst>
</file>

<file path=ppt/tags/tag219.xml><?xml version="1.0" encoding="utf-8"?>
<p:tagLst xmlns:a="http://schemas.openxmlformats.org/drawingml/2006/main" xmlns:r="http://schemas.openxmlformats.org/officeDocument/2006/relationships" xmlns:p="http://schemas.openxmlformats.org/presentationml/2006/main">
  <p:tag name="AS_UNIQUEID" val="103"/>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0.xml><?xml version="1.0" encoding="utf-8"?>
<p:tagLst xmlns:a="http://schemas.openxmlformats.org/drawingml/2006/main" xmlns:r="http://schemas.openxmlformats.org/officeDocument/2006/relationships" xmlns:p="http://schemas.openxmlformats.org/presentationml/2006/main">
  <p:tag name="AS_UNIQUEID" val="105"/>
</p:tagLst>
</file>

<file path=ppt/tags/tag221.xml><?xml version="1.0" encoding="utf-8"?>
<p:tagLst xmlns:a="http://schemas.openxmlformats.org/drawingml/2006/main" xmlns:r="http://schemas.openxmlformats.org/officeDocument/2006/relationships" xmlns:p="http://schemas.openxmlformats.org/presentationml/2006/main">
  <p:tag name="AS_UNIQUEID" val="106"/>
</p:tagLst>
</file>

<file path=ppt/tags/tag222.xml><?xml version="1.0" encoding="utf-8"?>
<p:tagLst xmlns:a="http://schemas.openxmlformats.org/drawingml/2006/main" xmlns:r="http://schemas.openxmlformats.org/officeDocument/2006/relationships" xmlns:p="http://schemas.openxmlformats.org/presentationml/2006/main">
  <p:tag name="AS_UNIQUEID" val="107"/>
</p:tagLst>
</file>

<file path=ppt/tags/tag223.xml><?xml version="1.0" encoding="utf-8"?>
<p:tagLst xmlns:a="http://schemas.openxmlformats.org/drawingml/2006/main" xmlns:r="http://schemas.openxmlformats.org/officeDocument/2006/relationships" xmlns:p="http://schemas.openxmlformats.org/presentationml/2006/main">
  <p:tag name="AS_UNIQUEID" val="108"/>
</p:tagLst>
</file>

<file path=ppt/tags/tag224.xml><?xml version="1.0" encoding="utf-8"?>
<p:tagLst xmlns:a="http://schemas.openxmlformats.org/drawingml/2006/main" xmlns:r="http://schemas.openxmlformats.org/officeDocument/2006/relationships" xmlns:p="http://schemas.openxmlformats.org/presentationml/2006/main">
  <p:tag name="AS_UNIQUEID" val="109"/>
</p:tagLst>
</file>

<file path=ppt/tags/tag225.xml><?xml version="1.0" encoding="utf-8"?>
<p:tagLst xmlns:a="http://schemas.openxmlformats.org/drawingml/2006/main" xmlns:r="http://schemas.openxmlformats.org/officeDocument/2006/relationships" xmlns:p="http://schemas.openxmlformats.org/presentationml/2006/main">
  <p:tag name="AS_UNIQUEID" val="110"/>
</p:tagLst>
</file>

<file path=ppt/tags/tag226.xml><?xml version="1.0" encoding="utf-8"?>
<p:tagLst xmlns:a="http://schemas.openxmlformats.org/drawingml/2006/main" xmlns:r="http://schemas.openxmlformats.org/officeDocument/2006/relationships" xmlns:p="http://schemas.openxmlformats.org/presentationml/2006/main">
  <p:tag name="AS_UNIQUEID" val="112"/>
</p:tagLst>
</file>

<file path=ppt/tags/tag227.xml><?xml version="1.0" encoding="utf-8"?>
<p:tagLst xmlns:a="http://schemas.openxmlformats.org/drawingml/2006/main" xmlns:r="http://schemas.openxmlformats.org/officeDocument/2006/relationships" xmlns:p="http://schemas.openxmlformats.org/presentationml/2006/main">
  <p:tag name="AS_UNIQUEID" val="113"/>
</p:tagLst>
</file>

<file path=ppt/tags/tag228.xml><?xml version="1.0" encoding="utf-8"?>
<p:tagLst xmlns:a="http://schemas.openxmlformats.org/drawingml/2006/main" xmlns:r="http://schemas.openxmlformats.org/officeDocument/2006/relationships" xmlns:p="http://schemas.openxmlformats.org/presentationml/2006/main">
  <p:tag name="AS_UNIQUEID" val="114"/>
</p:tagLst>
</file>

<file path=ppt/tags/tag229.xml><?xml version="1.0" encoding="utf-8"?>
<p:tagLst xmlns:a="http://schemas.openxmlformats.org/drawingml/2006/main" xmlns:r="http://schemas.openxmlformats.org/officeDocument/2006/relationships" xmlns:p="http://schemas.openxmlformats.org/presentationml/2006/main">
  <p:tag name="AS_UNIQUEID" val="115"/>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0.xml><?xml version="1.0" encoding="utf-8"?>
<p:tagLst xmlns:a="http://schemas.openxmlformats.org/drawingml/2006/main" xmlns:r="http://schemas.openxmlformats.org/officeDocument/2006/relationships" xmlns:p="http://schemas.openxmlformats.org/presentationml/2006/main">
  <p:tag name="AS_UNIQUEID" val="116"/>
</p:tagLst>
</file>

<file path=ppt/tags/tag231.xml><?xml version="1.0" encoding="utf-8"?>
<p:tagLst xmlns:a="http://schemas.openxmlformats.org/drawingml/2006/main" xmlns:r="http://schemas.openxmlformats.org/officeDocument/2006/relationships" xmlns:p="http://schemas.openxmlformats.org/presentationml/2006/main">
  <p:tag name="AS_UNIQUEID" val="117"/>
</p:tagLst>
</file>

<file path=ppt/tags/tag232.xml><?xml version="1.0" encoding="utf-8"?>
<p:tagLst xmlns:a="http://schemas.openxmlformats.org/drawingml/2006/main" xmlns:r="http://schemas.openxmlformats.org/officeDocument/2006/relationships" xmlns:p="http://schemas.openxmlformats.org/presentationml/2006/main">
  <p:tag name="AS_UNIQUEID" val="118"/>
</p:tagLst>
</file>

<file path=ppt/tags/tag233.xml><?xml version="1.0" encoding="utf-8"?>
<p:tagLst xmlns:a="http://schemas.openxmlformats.org/drawingml/2006/main" xmlns:r="http://schemas.openxmlformats.org/officeDocument/2006/relationships" xmlns:p="http://schemas.openxmlformats.org/presentationml/2006/main">
  <p:tag name="AS_UNIQUEID" val="119"/>
</p:tagLst>
</file>

<file path=ppt/tags/tag234.xml><?xml version="1.0" encoding="utf-8"?>
<p:tagLst xmlns:a="http://schemas.openxmlformats.org/drawingml/2006/main" xmlns:r="http://schemas.openxmlformats.org/officeDocument/2006/relationships" xmlns:p="http://schemas.openxmlformats.org/presentationml/2006/main">
  <p:tag name="AS_UNIQUEID" val="121"/>
</p:tagLst>
</file>

<file path=ppt/tags/tag235.xml><?xml version="1.0" encoding="utf-8"?>
<p:tagLst xmlns:a="http://schemas.openxmlformats.org/drawingml/2006/main" xmlns:r="http://schemas.openxmlformats.org/officeDocument/2006/relationships" xmlns:p="http://schemas.openxmlformats.org/presentationml/2006/main">
  <p:tag name="AS_UNIQUEID" val="122"/>
</p:tagLst>
</file>

<file path=ppt/tags/tag236.xml><?xml version="1.0" encoding="utf-8"?>
<p:tagLst xmlns:a="http://schemas.openxmlformats.org/drawingml/2006/main" xmlns:r="http://schemas.openxmlformats.org/officeDocument/2006/relationships" xmlns:p="http://schemas.openxmlformats.org/presentationml/2006/main">
  <p:tag name="AS_UNIQUEID" val="123"/>
</p:tagLst>
</file>

<file path=ppt/tags/tag237.xml><?xml version="1.0" encoding="utf-8"?>
<p:tagLst xmlns:a="http://schemas.openxmlformats.org/drawingml/2006/main" xmlns:r="http://schemas.openxmlformats.org/officeDocument/2006/relationships" xmlns:p="http://schemas.openxmlformats.org/presentationml/2006/main">
  <p:tag name="AS_UNIQUEID" val="124"/>
</p:tagLst>
</file>

<file path=ppt/tags/tag238.xml><?xml version="1.0" encoding="utf-8"?>
<p:tagLst xmlns:a="http://schemas.openxmlformats.org/drawingml/2006/main" xmlns:r="http://schemas.openxmlformats.org/officeDocument/2006/relationships" xmlns:p="http://schemas.openxmlformats.org/presentationml/2006/main">
  <p:tag name="AS_UNIQUEID" val="126"/>
</p:tagLst>
</file>

<file path=ppt/tags/tag239.xml><?xml version="1.0" encoding="utf-8"?>
<p:tagLst xmlns:a="http://schemas.openxmlformats.org/drawingml/2006/main" xmlns:r="http://schemas.openxmlformats.org/officeDocument/2006/relationships" xmlns:p="http://schemas.openxmlformats.org/presentationml/2006/main">
  <p:tag name="AS_UNIQUEID" val="127"/>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0.xml><?xml version="1.0" encoding="utf-8"?>
<p:tagLst xmlns:a="http://schemas.openxmlformats.org/drawingml/2006/main" xmlns:r="http://schemas.openxmlformats.org/officeDocument/2006/relationships" xmlns:p="http://schemas.openxmlformats.org/presentationml/2006/main">
  <p:tag name="AS_UNIQUEID" val="128"/>
</p:tagLst>
</file>

<file path=ppt/tags/tag241.xml><?xml version="1.0" encoding="utf-8"?>
<p:tagLst xmlns:a="http://schemas.openxmlformats.org/drawingml/2006/main" xmlns:r="http://schemas.openxmlformats.org/officeDocument/2006/relationships" xmlns:p="http://schemas.openxmlformats.org/presentationml/2006/main">
  <p:tag name="AS_UNIQUEID" val="130"/>
</p:tagLst>
</file>

<file path=ppt/tags/tag242.xml><?xml version="1.0" encoding="utf-8"?>
<p:tagLst xmlns:a="http://schemas.openxmlformats.org/drawingml/2006/main" xmlns:r="http://schemas.openxmlformats.org/officeDocument/2006/relationships" xmlns:p="http://schemas.openxmlformats.org/presentationml/2006/main">
  <p:tag name="AS_UNIQUEID" val="131"/>
</p:tagLst>
</file>

<file path=ppt/tags/tag243.xml><?xml version="1.0" encoding="utf-8"?>
<p:tagLst xmlns:a="http://schemas.openxmlformats.org/drawingml/2006/main" xmlns:r="http://schemas.openxmlformats.org/officeDocument/2006/relationships" xmlns:p="http://schemas.openxmlformats.org/presentationml/2006/main">
  <p:tag name="AS_UNIQUEID" val="132"/>
</p:tagLst>
</file>

<file path=ppt/tags/tag244.xml><?xml version="1.0" encoding="utf-8"?>
<p:tagLst xmlns:a="http://schemas.openxmlformats.org/drawingml/2006/main" xmlns:r="http://schemas.openxmlformats.org/officeDocument/2006/relationships" xmlns:p="http://schemas.openxmlformats.org/presentationml/2006/main">
  <p:tag name="AS_UNIQUEID" val="133"/>
</p:tagLst>
</file>

<file path=ppt/tags/tag245.xml><?xml version="1.0" encoding="utf-8"?>
<p:tagLst xmlns:a="http://schemas.openxmlformats.org/drawingml/2006/main" xmlns:r="http://schemas.openxmlformats.org/officeDocument/2006/relationships" xmlns:p="http://schemas.openxmlformats.org/presentationml/2006/main">
  <p:tag name="AS_UNIQUEID" val="134"/>
</p:tagLst>
</file>

<file path=ppt/tags/tag246.xml><?xml version="1.0" encoding="utf-8"?>
<p:tagLst xmlns:a="http://schemas.openxmlformats.org/drawingml/2006/main" xmlns:r="http://schemas.openxmlformats.org/officeDocument/2006/relationships" xmlns:p="http://schemas.openxmlformats.org/presentationml/2006/main">
  <p:tag name="AS_UNIQUEID" val="135"/>
</p:tagLst>
</file>

<file path=ppt/tags/tag247.xml><?xml version="1.0" encoding="utf-8"?>
<p:tagLst xmlns:a="http://schemas.openxmlformats.org/drawingml/2006/main" xmlns:r="http://schemas.openxmlformats.org/officeDocument/2006/relationships" xmlns:p="http://schemas.openxmlformats.org/presentationml/2006/main">
  <p:tag name="AS_UNIQUEID" val="137"/>
</p:tagLst>
</file>

<file path=ppt/tags/tag248.xml><?xml version="1.0" encoding="utf-8"?>
<p:tagLst xmlns:a="http://schemas.openxmlformats.org/drawingml/2006/main" xmlns:r="http://schemas.openxmlformats.org/officeDocument/2006/relationships" xmlns:p="http://schemas.openxmlformats.org/presentationml/2006/main">
  <p:tag name="AS_UNIQUEID" val="138"/>
</p:tagLst>
</file>

<file path=ppt/tags/tag249.xml><?xml version="1.0" encoding="utf-8"?>
<p:tagLst xmlns:a="http://schemas.openxmlformats.org/drawingml/2006/main" xmlns:r="http://schemas.openxmlformats.org/officeDocument/2006/relationships" xmlns:p="http://schemas.openxmlformats.org/presentationml/2006/main">
  <p:tag name="AS_UNIQUEID" val="139"/>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0.xml><?xml version="1.0" encoding="utf-8"?>
<p:tagLst xmlns:a="http://schemas.openxmlformats.org/drawingml/2006/main" xmlns:r="http://schemas.openxmlformats.org/officeDocument/2006/relationships" xmlns:p="http://schemas.openxmlformats.org/presentationml/2006/main">
  <p:tag name="AS_UNIQUEID" val="140"/>
</p:tagLst>
</file>

<file path=ppt/tags/tag251.xml><?xml version="1.0" encoding="utf-8"?>
<p:tagLst xmlns:a="http://schemas.openxmlformats.org/drawingml/2006/main" xmlns:r="http://schemas.openxmlformats.org/officeDocument/2006/relationships" xmlns:p="http://schemas.openxmlformats.org/presentationml/2006/main">
  <p:tag name="AS_UNIQUEID" val="141"/>
</p:tagLst>
</file>

<file path=ppt/tags/tag252.xml><?xml version="1.0" encoding="utf-8"?>
<p:tagLst xmlns:a="http://schemas.openxmlformats.org/drawingml/2006/main" xmlns:r="http://schemas.openxmlformats.org/officeDocument/2006/relationships" xmlns:p="http://schemas.openxmlformats.org/presentationml/2006/main">
  <p:tag name="AS_UNIQUEID" val="142"/>
</p:tagLst>
</file>

<file path=ppt/tags/tag253.xml><?xml version="1.0" encoding="utf-8"?>
<p:tagLst xmlns:a="http://schemas.openxmlformats.org/drawingml/2006/main" xmlns:r="http://schemas.openxmlformats.org/officeDocument/2006/relationships" xmlns:p="http://schemas.openxmlformats.org/presentationml/2006/main">
  <p:tag name="AS_UNIQUEID" val="144"/>
</p:tagLst>
</file>

<file path=ppt/tags/tag254.xml><?xml version="1.0" encoding="utf-8"?>
<p:tagLst xmlns:a="http://schemas.openxmlformats.org/drawingml/2006/main" xmlns:r="http://schemas.openxmlformats.org/officeDocument/2006/relationships" xmlns:p="http://schemas.openxmlformats.org/presentationml/2006/main">
  <p:tag name="AS_UNIQUEID" val="145"/>
</p:tagLst>
</file>

<file path=ppt/tags/tag255.xml><?xml version="1.0" encoding="utf-8"?>
<p:tagLst xmlns:a="http://schemas.openxmlformats.org/drawingml/2006/main" xmlns:r="http://schemas.openxmlformats.org/officeDocument/2006/relationships" xmlns:p="http://schemas.openxmlformats.org/presentationml/2006/main">
  <p:tag name="AS_UNIQUEID" val="146"/>
</p:tagLst>
</file>

<file path=ppt/tags/tag256.xml><?xml version="1.0" encoding="utf-8"?>
<p:tagLst xmlns:a="http://schemas.openxmlformats.org/drawingml/2006/main" xmlns:r="http://schemas.openxmlformats.org/officeDocument/2006/relationships" xmlns:p="http://schemas.openxmlformats.org/presentationml/2006/main">
  <p:tag name="AS_UNIQUEID" val="147"/>
</p:tagLst>
</file>

<file path=ppt/tags/tag257.xml><?xml version="1.0" encoding="utf-8"?>
<p:tagLst xmlns:a="http://schemas.openxmlformats.org/drawingml/2006/main" xmlns:r="http://schemas.openxmlformats.org/officeDocument/2006/relationships" xmlns:p="http://schemas.openxmlformats.org/presentationml/2006/main">
  <p:tag name="AS_UNIQUEID" val="148"/>
</p:tagLst>
</file>

<file path=ppt/tags/tag258.xml><?xml version="1.0" encoding="utf-8"?>
<p:tagLst xmlns:a="http://schemas.openxmlformats.org/drawingml/2006/main" xmlns:r="http://schemas.openxmlformats.org/officeDocument/2006/relationships" xmlns:p="http://schemas.openxmlformats.org/presentationml/2006/main">
  <p:tag name="AS_UNIQUEID" val="150"/>
</p:tagLst>
</file>

<file path=ppt/tags/tag259.xml><?xml version="1.0" encoding="utf-8"?>
<p:tagLst xmlns:a="http://schemas.openxmlformats.org/drawingml/2006/main" xmlns:r="http://schemas.openxmlformats.org/officeDocument/2006/relationships" xmlns:p="http://schemas.openxmlformats.org/presentationml/2006/main">
  <p:tag name="AS_UNIQUEID" val="15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0.xml><?xml version="1.0" encoding="utf-8"?>
<p:tagLst xmlns:a="http://schemas.openxmlformats.org/drawingml/2006/main" xmlns:r="http://schemas.openxmlformats.org/officeDocument/2006/relationships" xmlns:p="http://schemas.openxmlformats.org/presentationml/2006/main">
  <p:tag name="AS_UNIQUEID" val="152"/>
</p:tagLst>
</file>

<file path=ppt/tags/tag261.xml><?xml version="1.0" encoding="utf-8"?>
<p:tagLst xmlns:a="http://schemas.openxmlformats.org/drawingml/2006/main" xmlns:r="http://schemas.openxmlformats.org/officeDocument/2006/relationships" xmlns:p="http://schemas.openxmlformats.org/presentationml/2006/main">
  <p:tag name="AS_UNIQUEID" val="153"/>
</p:tagLst>
</file>

<file path=ppt/tags/tag262.xml><?xml version="1.0" encoding="utf-8"?>
<p:tagLst xmlns:a="http://schemas.openxmlformats.org/drawingml/2006/main" xmlns:r="http://schemas.openxmlformats.org/officeDocument/2006/relationships" xmlns:p="http://schemas.openxmlformats.org/presentationml/2006/main">
  <p:tag name="AS_UNIQUEID" val="154"/>
</p:tagLst>
</file>

<file path=ppt/tags/tag263.xml><?xml version="1.0" encoding="utf-8"?>
<p:tagLst xmlns:a="http://schemas.openxmlformats.org/drawingml/2006/main" xmlns:r="http://schemas.openxmlformats.org/officeDocument/2006/relationships" xmlns:p="http://schemas.openxmlformats.org/presentationml/2006/main">
  <p:tag name="AS_UNIQUEID" val="156"/>
</p:tagLst>
</file>

<file path=ppt/tags/tag264.xml><?xml version="1.0" encoding="utf-8"?>
<p:tagLst xmlns:a="http://schemas.openxmlformats.org/drawingml/2006/main" xmlns:r="http://schemas.openxmlformats.org/officeDocument/2006/relationships" xmlns:p="http://schemas.openxmlformats.org/presentationml/2006/main">
  <p:tag name="AS_UNIQUEID" val="158"/>
</p:tagLst>
</file>

<file path=ppt/tags/tag265.xml><?xml version="1.0" encoding="utf-8"?>
<p:tagLst xmlns:a="http://schemas.openxmlformats.org/drawingml/2006/main" xmlns:r="http://schemas.openxmlformats.org/officeDocument/2006/relationships" xmlns:p="http://schemas.openxmlformats.org/presentationml/2006/main">
  <p:tag name="AS_UNIQUEID" val="159"/>
</p:tagLst>
</file>

<file path=ppt/tags/tag266.xml><?xml version="1.0" encoding="utf-8"?>
<p:tagLst xmlns:a="http://schemas.openxmlformats.org/drawingml/2006/main" xmlns:r="http://schemas.openxmlformats.org/officeDocument/2006/relationships" xmlns:p="http://schemas.openxmlformats.org/presentationml/2006/main">
  <p:tag name="AS_UNIQUEID" val="160"/>
</p:tagLst>
</file>

<file path=ppt/tags/tag267.xml><?xml version="1.0" encoding="utf-8"?>
<p:tagLst xmlns:a="http://schemas.openxmlformats.org/drawingml/2006/main" xmlns:r="http://schemas.openxmlformats.org/officeDocument/2006/relationships" xmlns:p="http://schemas.openxmlformats.org/presentationml/2006/main">
  <p:tag name="AS_UNIQUEID" val="161"/>
</p:tagLst>
</file>

<file path=ppt/tags/tag268.xml><?xml version="1.0" encoding="utf-8"?>
<p:tagLst xmlns:a="http://schemas.openxmlformats.org/drawingml/2006/main" xmlns:r="http://schemas.openxmlformats.org/officeDocument/2006/relationships" xmlns:p="http://schemas.openxmlformats.org/presentationml/2006/main">
  <p:tag name="AS_UNIQUEID" val="162"/>
</p:tagLst>
</file>

<file path=ppt/tags/tag269.xml><?xml version="1.0" encoding="utf-8"?>
<p:tagLst xmlns:a="http://schemas.openxmlformats.org/drawingml/2006/main" xmlns:r="http://schemas.openxmlformats.org/officeDocument/2006/relationships" xmlns:p="http://schemas.openxmlformats.org/presentationml/2006/main">
  <p:tag name="AS_UNIQUEID" val="87"/>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0.xml><?xml version="1.0" encoding="utf-8"?>
<p:tagLst xmlns:a="http://schemas.openxmlformats.org/drawingml/2006/main" xmlns:r="http://schemas.openxmlformats.org/officeDocument/2006/relationships" xmlns:p="http://schemas.openxmlformats.org/presentationml/2006/main">
  <p:tag name="AS_UNIQUEID" val="88"/>
</p:tagLst>
</file>

<file path=ppt/tags/tag271.xml><?xml version="1.0" encoding="utf-8"?>
<p:tagLst xmlns:a="http://schemas.openxmlformats.org/drawingml/2006/main" xmlns:r="http://schemas.openxmlformats.org/officeDocument/2006/relationships" xmlns:p="http://schemas.openxmlformats.org/presentationml/2006/main">
  <p:tag name="AS_UNIQUEID" val="89"/>
</p:tagLst>
</file>

<file path=ppt/tags/tag272.xml><?xml version="1.0" encoding="utf-8"?>
<p:tagLst xmlns:a="http://schemas.openxmlformats.org/drawingml/2006/main" xmlns:r="http://schemas.openxmlformats.org/officeDocument/2006/relationships" xmlns:p="http://schemas.openxmlformats.org/presentationml/2006/main">
  <p:tag name="AS_UNIQUEID" val="90"/>
</p:tagLst>
</file>

<file path=ppt/tags/tag273.xml><?xml version="1.0" encoding="utf-8"?>
<p:tagLst xmlns:a="http://schemas.openxmlformats.org/drawingml/2006/main" xmlns:r="http://schemas.openxmlformats.org/officeDocument/2006/relationships" xmlns:p="http://schemas.openxmlformats.org/presentationml/2006/main">
  <p:tag name="AS_UNIQUEID" val="91"/>
</p:tagLst>
</file>

<file path=ppt/tags/tag274.xml><?xml version="1.0" encoding="utf-8"?>
<p:tagLst xmlns:a="http://schemas.openxmlformats.org/drawingml/2006/main" xmlns:r="http://schemas.openxmlformats.org/officeDocument/2006/relationships" xmlns:p="http://schemas.openxmlformats.org/presentationml/2006/main">
  <p:tag name="AS_UNIQUEID" val="93"/>
</p:tagLst>
</file>

<file path=ppt/tags/tag275.xml><?xml version="1.0" encoding="utf-8"?>
<p:tagLst xmlns:a="http://schemas.openxmlformats.org/drawingml/2006/main" xmlns:r="http://schemas.openxmlformats.org/officeDocument/2006/relationships" xmlns:p="http://schemas.openxmlformats.org/presentationml/2006/main">
  <p:tag name="AS_UNIQUEID" val="94"/>
</p:tagLst>
</file>

<file path=ppt/tags/tag276.xml><?xml version="1.0" encoding="utf-8"?>
<p:tagLst xmlns:a="http://schemas.openxmlformats.org/drawingml/2006/main" xmlns:r="http://schemas.openxmlformats.org/officeDocument/2006/relationships" xmlns:p="http://schemas.openxmlformats.org/presentationml/2006/main">
  <p:tag name="AS_UNIQUEID" val="95"/>
</p:tagLst>
</file>

<file path=ppt/tags/tag277.xml><?xml version="1.0" encoding="utf-8"?>
<p:tagLst xmlns:a="http://schemas.openxmlformats.org/drawingml/2006/main" xmlns:r="http://schemas.openxmlformats.org/officeDocument/2006/relationships" xmlns:p="http://schemas.openxmlformats.org/presentationml/2006/main">
  <p:tag name="AS_UNIQUEID" val="96"/>
</p:tagLst>
</file>

<file path=ppt/tags/tag278.xml><?xml version="1.0" encoding="utf-8"?>
<p:tagLst xmlns:a="http://schemas.openxmlformats.org/drawingml/2006/main" xmlns:r="http://schemas.openxmlformats.org/officeDocument/2006/relationships" xmlns:p="http://schemas.openxmlformats.org/presentationml/2006/main">
  <p:tag name="AS_UNIQUEID" val="97"/>
</p:tagLst>
</file>

<file path=ppt/tags/tag279.xml><?xml version="1.0" encoding="utf-8"?>
<p:tagLst xmlns:a="http://schemas.openxmlformats.org/drawingml/2006/main" xmlns:r="http://schemas.openxmlformats.org/officeDocument/2006/relationships" xmlns:p="http://schemas.openxmlformats.org/presentationml/2006/main">
  <p:tag name="AS_UNIQUEID" val="99"/>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0.xml><?xml version="1.0" encoding="utf-8"?>
<p:tagLst xmlns:a="http://schemas.openxmlformats.org/drawingml/2006/main" xmlns:r="http://schemas.openxmlformats.org/officeDocument/2006/relationships" xmlns:p="http://schemas.openxmlformats.org/presentationml/2006/main">
  <p:tag name="AS_UNIQUEID" val="100"/>
</p:tagLst>
</file>

<file path=ppt/tags/tag281.xml><?xml version="1.0" encoding="utf-8"?>
<p:tagLst xmlns:a="http://schemas.openxmlformats.org/drawingml/2006/main" xmlns:r="http://schemas.openxmlformats.org/officeDocument/2006/relationships" xmlns:p="http://schemas.openxmlformats.org/presentationml/2006/main">
  <p:tag name="AS_UNIQUEID" val="101"/>
</p:tagLst>
</file>

<file path=ppt/tags/tag282.xml><?xml version="1.0" encoding="utf-8"?>
<p:tagLst xmlns:a="http://schemas.openxmlformats.org/drawingml/2006/main" xmlns:r="http://schemas.openxmlformats.org/officeDocument/2006/relationships" xmlns:p="http://schemas.openxmlformats.org/presentationml/2006/main">
  <p:tag name="AS_UNIQUEID" val="102"/>
</p:tagLst>
</file>

<file path=ppt/tags/tag283.xml><?xml version="1.0" encoding="utf-8"?>
<p:tagLst xmlns:a="http://schemas.openxmlformats.org/drawingml/2006/main" xmlns:r="http://schemas.openxmlformats.org/officeDocument/2006/relationships" xmlns:p="http://schemas.openxmlformats.org/presentationml/2006/main">
  <p:tag name="AS_UNIQUEID" val="103"/>
</p:tagLst>
</file>

<file path=ppt/tags/tag284.xml><?xml version="1.0" encoding="utf-8"?>
<p:tagLst xmlns:a="http://schemas.openxmlformats.org/drawingml/2006/main" xmlns:r="http://schemas.openxmlformats.org/officeDocument/2006/relationships" xmlns:p="http://schemas.openxmlformats.org/presentationml/2006/main">
  <p:tag name="AS_UNIQUEID" val="105"/>
</p:tagLst>
</file>

<file path=ppt/tags/tag285.xml><?xml version="1.0" encoding="utf-8"?>
<p:tagLst xmlns:a="http://schemas.openxmlformats.org/drawingml/2006/main" xmlns:r="http://schemas.openxmlformats.org/officeDocument/2006/relationships" xmlns:p="http://schemas.openxmlformats.org/presentationml/2006/main">
  <p:tag name="AS_UNIQUEID" val="106"/>
</p:tagLst>
</file>

<file path=ppt/tags/tag286.xml><?xml version="1.0" encoding="utf-8"?>
<p:tagLst xmlns:a="http://schemas.openxmlformats.org/drawingml/2006/main" xmlns:r="http://schemas.openxmlformats.org/officeDocument/2006/relationships" xmlns:p="http://schemas.openxmlformats.org/presentationml/2006/main">
  <p:tag name="AS_UNIQUEID" val="107"/>
</p:tagLst>
</file>

<file path=ppt/tags/tag287.xml><?xml version="1.0" encoding="utf-8"?>
<p:tagLst xmlns:a="http://schemas.openxmlformats.org/drawingml/2006/main" xmlns:r="http://schemas.openxmlformats.org/officeDocument/2006/relationships" xmlns:p="http://schemas.openxmlformats.org/presentationml/2006/main">
  <p:tag name="AS_UNIQUEID" val="108"/>
</p:tagLst>
</file>

<file path=ppt/tags/tag288.xml><?xml version="1.0" encoding="utf-8"?>
<p:tagLst xmlns:a="http://schemas.openxmlformats.org/drawingml/2006/main" xmlns:r="http://schemas.openxmlformats.org/officeDocument/2006/relationships" xmlns:p="http://schemas.openxmlformats.org/presentationml/2006/main">
  <p:tag name="AS_UNIQUEID" val="109"/>
</p:tagLst>
</file>

<file path=ppt/tags/tag289.xml><?xml version="1.0" encoding="utf-8"?>
<p:tagLst xmlns:a="http://schemas.openxmlformats.org/drawingml/2006/main" xmlns:r="http://schemas.openxmlformats.org/officeDocument/2006/relationships" xmlns:p="http://schemas.openxmlformats.org/presentationml/2006/main">
  <p:tag name="AS_UNIQUEID" val="110"/>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0.xml><?xml version="1.0" encoding="utf-8"?>
<p:tagLst xmlns:a="http://schemas.openxmlformats.org/drawingml/2006/main" xmlns:r="http://schemas.openxmlformats.org/officeDocument/2006/relationships" xmlns:p="http://schemas.openxmlformats.org/presentationml/2006/main">
  <p:tag name="AS_UNIQUEID" val="112"/>
</p:tagLst>
</file>

<file path=ppt/tags/tag291.xml><?xml version="1.0" encoding="utf-8"?>
<p:tagLst xmlns:a="http://schemas.openxmlformats.org/drawingml/2006/main" xmlns:r="http://schemas.openxmlformats.org/officeDocument/2006/relationships" xmlns:p="http://schemas.openxmlformats.org/presentationml/2006/main">
  <p:tag name="AS_UNIQUEID" val="113"/>
</p:tagLst>
</file>

<file path=ppt/tags/tag292.xml><?xml version="1.0" encoding="utf-8"?>
<p:tagLst xmlns:a="http://schemas.openxmlformats.org/drawingml/2006/main" xmlns:r="http://schemas.openxmlformats.org/officeDocument/2006/relationships" xmlns:p="http://schemas.openxmlformats.org/presentationml/2006/main">
  <p:tag name="AS_UNIQUEID" val="114"/>
</p:tagLst>
</file>

<file path=ppt/tags/tag293.xml><?xml version="1.0" encoding="utf-8"?>
<p:tagLst xmlns:a="http://schemas.openxmlformats.org/drawingml/2006/main" xmlns:r="http://schemas.openxmlformats.org/officeDocument/2006/relationships" xmlns:p="http://schemas.openxmlformats.org/presentationml/2006/main">
  <p:tag name="AS_UNIQUEID" val="115"/>
</p:tagLst>
</file>

<file path=ppt/tags/tag294.xml><?xml version="1.0" encoding="utf-8"?>
<p:tagLst xmlns:a="http://schemas.openxmlformats.org/drawingml/2006/main" xmlns:r="http://schemas.openxmlformats.org/officeDocument/2006/relationships" xmlns:p="http://schemas.openxmlformats.org/presentationml/2006/main">
  <p:tag name="AS_UNIQUEID" val="116"/>
</p:tagLst>
</file>

<file path=ppt/tags/tag295.xml><?xml version="1.0" encoding="utf-8"?>
<p:tagLst xmlns:a="http://schemas.openxmlformats.org/drawingml/2006/main" xmlns:r="http://schemas.openxmlformats.org/officeDocument/2006/relationships" xmlns:p="http://schemas.openxmlformats.org/presentationml/2006/main">
  <p:tag name="AS_UNIQUEID" val="117"/>
</p:tagLst>
</file>

<file path=ppt/tags/tag296.xml><?xml version="1.0" encoding="utf-8"?>
<p:tagLst xmlns:a="http://schemas.openxmlformats.org/drawingml/2006/main" xmlns:r="http://schemas.openxmlformats.org/officeDocument/2006/relationships" xmlns:p="http://schemas.openxmlformats.org/presentationml/2006/main">
  <p:tag name="AS_UNIQUEID" val="118"/>
</p:tagLst>
</file>

<file path=ppt/tags/tag297.xml><?xml version="1.0" encoding="utf-8"?>
<p:tagLst xmlns:a="http://schemas.openxmlformats.org/drawingml/2006/main" xmlns:r="http://schemas.openxmlformats.org/officeDocument/2006/relationships" xmlns:p="http://schemas.openxmlformats.org/presentationml/2006/main">
  <p:tag name="AS_UNIQUEID" val="119"/>
</p:tagLst>
</file>

<file path=ppt/tags/tag298.xml><?xml version="1.0" encoding="utf-8"?>
<p:tagLst xmlns:a="http://schemas.openxmlformats.org/drawingml/2006/main" xmlns:r="http://schemas.openxmlformats.org/officeDocument/2006/relationships" xmlns:p="http://schemas.openxmlformats.org/presentationml/2006/main">
  <p:tag name="AS_UNIQUEID" val="121"/>
</p:tagLst>
</file>

<file path=ppt/tags/tag299.xml><?xml version="1.0" encoding="utf-8"?>
<p:tagLst xmlns:a="http://schemas.openxmlformats.org/drawingml/2006/main" xmlns:r="http://schemas.openxmlformats.org/officeDocument/2006/relationships" xmlns:p="http://schemas.openxmlformats.org/presentationml/2006/main">
  <p:tag name="AS_UNIQUEID" val="122"/>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00.xml><?xml version="1.0" encoding="utf-8"?>
<p:tagLst xmlns:a="http://schemas.openxmlformats.org/drawingml/2006/main" xmlns:r="http://schemas.openxmlformats.org/officeDocument/2006/relationships" xmlns:p="http://schemas.openxmlformats.org/presentationml/2006/main">
  <p:tag name="AS_UNIQUEID" val="123"/>
</p:tagLst>
</file>

<file path=ppt/tags/tag301.xml><?xml version="1.0" encoding="utf-8"?>
<p:tagLst xmlns:a="http://schemas.openxmlformats.org/drawingml/2006/main" xmlns:r="http://schemas.openxmlformats.org/officeDocument/2006/relationships" xmlns:p="http://schemas.openxmlformats.org/presentationml/2006/main">
  <p:tag name="AS_UNIQUEID" val="124"/>
</p:tagLst>
</file>

<file path=ppt/tags/tag302.xml><?xml version="1.0" encoding="utf-8"?>
<p:tagLst xmlns:a="http://schemas.openxmlformats.org/drawingml/2006/main" xmlns:r="http://schemas.openxmlformats.org/officeDocument/2006/relationships" xmlns:p="http://schemas.openxmlformats.org/presentationml/2006/main">
  <p:tag name="AS_UNIQUEID" val="126"/>
</p:tagLst>
</file>

<file path=ppt/tags/tag303.xml><?xml version="1.0" encoding="utf-8"?>
<p:tagLst xmlns:a="http://schemas.openxmlformats.org/drawingml/2006/main" xmlns:r="http://schemas.openxmlformats.org/officeDocument/2006/relationships" xmlns:p="http://schemas.openxmlformats.org/presentationml/2006/main">
  <p:tag name="AS_UNIQUEID" val="127"/>
</p:tagLst>
</file>

<file path=ppt/tags/tag304.xml><?xml version="1.0" encoding="utf-8"?>
<p:tagLst xmlns:a="http://schemas.openxmlformats.org/drawingml/2006/main" xmlns:r="http://schemas.openxmlformats.org/officeDocument/2006/relationships" xmlns:p="http://schemas.openxmlformats.org/presentationml/2006/main">
  <p:tag name="AS_UNIQUEID" val="128"/>
</p:tagLst>
</file>

<file path=ppt/tags/tag305.xml><?xml version="1.0" encoding="utf-8"?>
<p:tagLst xmlns:a="http://schemas.openxmlformats.org/drawingml/2006/main" xmlns:r="http://schemas.openxmlformats.org/officeDocument/2006/relationships" xmlns:p="http://schemas.openxmlformats.org/presentationml/2006/main">
  <p:tag name="AS_UNIQUEID" val="130"/>
</p:tagLst>
</file>

<file path=ppt/tags/tag306.xml><?xml version="1.0" encoding="utf-8"?>
<p:tagLst xmlns:a="http://schemas.openxmlformats.org/drawingml/2006/main" xmlns:r="http://schemas.openxmlformats.org/officeDocument/2006/relationships" xmlns:p="http://schemas.openxmlformats.org/presentationml/2006/main">
  <p:tag name="AS_UNIQUEID" val="131"/>
</p:tagLst>
</file>

<file path=ppt/tags/tag307.xml><?xml version="1.0" encoding="utf-8"?>
<p:tagLst xmlns:a="http://schemas.openxmlformats.org/drawingml/2006/main" xmlns:r="http://schemas.openxmlformats.org/officeDocument/2006/relationships" xmlns:p="http://schemas.openxmlformats.org/presentationml/2006/main">
  <p:tag name="AS_UNIQUEID" val="132"/>
</p:tagLst>
</file>

<file path=ppt/tags/tag308.xml><?xml version="1.0" encoding="utf-8"?>
<p:tagLst xmlns:a="http://schemas.openxmlformats.org/drawingml/2006/main" xmlns:r="http://schemas.openxmlformats.org/officeDocument/2006/relationships" xmlns:p="http://schemas.openxmlformats.org/presentationml/2006/main">
  <p:tag name="AS_UNIQUEID" val="133"/>
</p:tagLst>
</file>

<file path=ppt/tags/tag309.xml><?xml version="1.0" encoding="utf-8"?>
<p:tagLst xmlns:a="http://schemas.openxmlformats.org/drawingml/2006/main" xmlns:r="http://schemas.openxmlformats.org/officeDocument/2006/relationships" xmlns:p="http://schemas.openxmlformats.org/presentationml/2006/main">
  <p:tag name="AS_UNIQUEID" val="134"/>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0.xml><?xml version="1.0" encoding="utf-8"?>
<p:tagLst xmlns:a="http://schemas.openxmlformats.org/drawingml/2006/main" xmlns:r="http://schemas.openxmlformats.org/officeDocument/2006/relationships" xmlns:p="http://schemas.openxmlformats.org/presentationml/2006/main">
  <p:tag name="AS_UNIQUEID" val="135"/>
</p:tagLst>
</file>

<file path=ppt/tags/tag311.xml><?xml version="1.0" encoding="utf-8"?>
<p:tagLst xmlns:a="http://schemas.openxmlformats.org/drawingml/2006/main" xmlns:r="http://schemas.openxmlformats.org/officeDocument/2006/relationships" xmlns:p="http://schemas.openxmlformats.org/presentationml/2006/main">
  <p:tag name="AS_UNIQUEID" val="137"/>
</p:tagLst>
</file>

<file path=ppt/tags/tag312.xml><?xml version="1.0" encoding="utf-8"?>
<p:tagLst xmlns:a="http://schemas.openxmlformats.org/drawingml/2006/main" xmlns:r="http://schemas.openxmlformats.org/officeDocument/2006/relationships" xmlns:p="http://schemas.openxmlformats.org/presentationml/2006/main">
  <p:tag name="AS_UNIQUEID" val="138"/>
</p:tagLst>
</file>

<file path=ppt/tags/tag313.xml><?xml version="1.0" encoding="utf-8"?>
<p:tagLst xmlns:a="http://schemas.openxmlformats.org/drawingml/2006/main" xmlns:r="http://schemas.openxmlformats.org/officeDocument/2006/relationships" xmlns:p="http://schemas.openxmlformats.org/presentationml/2006/main">
  <p:tag name="AS_UNIQUEID" val="139"/>
</p:tagLst>
</file>

<file path=ppt/tags/tag314.xml><?xml version="1.0" encoding="utf-8"?>
<p:tagLst xmlns:a="http://schemas.openxmlformats.org/drawingml/2006/main" xmlns:r="http://schemas.openxmlformats.org/officeDocument/2006/relationships" xmlns:p="http://schemas.openxmlformats.org/presentationml/2006/main">
  <p:tag name="AS_UNIQUEID" val="140"/>
</p:tagLst>
</file>

<file path=ppt/tags/tag315.xml><?xml version="1.0" encoding="utf-8"?>
<p:tagLst xmlns:a="http://schemas.openxmlformats.org/drawingml/2006/main" xmlns:r="http://schemas.openxmlformats.org/officeDocument/2006/relationships" xmlns:p="http://schemas.openxmlformats.org/presentationml/2006/main">
  <p:tag name="AS_UNIQUEID" val="141"/>
</p:tagLst>
</file>

<file path=ppt/tags/tag316.xml><?xml version="1.0" encoding="utf-8"?>
<p:tagLst xmlns:a="http://schemas.openxmlformats.org/drawingml/2006/main" xmlns:r="http://schemas.openxmlformats.org/officeDocument/2006/relationships" xmlns:p="http://schemas.openxmlformats.org/presentationml/2006/main">
  <p:tag name="AS_UNIQUEID" val="142"/>
</p:tagLst>
</file>

<file path=ppt/tags/tag317.xml><?xml version="1.0" encoding="utf-8"?>
<p:tagLst xmlns:a="http://schemas.openxmlformats.org/drawingml/2006/main" xmlns:r="http://schemas.openxmlformats.org/officeDocument/2006/relationships" xmlns:p="http://schemas.openxmlformats.org/presentationml/2006/main">
  <p:tag name="AS_UNIQUEID" val="144"/>
</p:tagLst>
</file>

<file path=ppt/tags/tag318.xml><?xml version="1.0" encoding="utf-8"?>
<p:tagLst xmlns:a="http://schemas.openxmlformats.org/drawingml/2006/main" xmlns:r="http://schemas.openxmlformats.org/officeDocument/2006/relationships" xmlns:p="http://schemas.openxmlformats.org/presentationml/2006/main">
  <p:tag name="AS_UNIQUEID" val="145"/>
</p:tagLst>
</file>

<file path=ppt/tags/tag319.xml><?xml version="1.0" encoding="utf-8"?>
<p:tagLst xmlns:a="http://schemas.openxmlformats.org/drawingml/2006/main" xmlns:r="http://schemas.openxmlformats.org/officeDocument/2006/relationships" xmlns:p="http://schemas.openxmlformats.org/presentationml/2006/main">
  <p:tag name="AS_UNIQUEID" val="146"/>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0.xml><?xml version="1.0" encoding="utf-8"?>
<p:tagLst xmlns:a="http://schemas.openxmlformats.org/drawingml/2006/main" xmlns:r="http://schemas.openxmlformats.org/officeDocument/2006/relationships" xmlns:p="http://schemas.openxmlformats.org/presentationml/2006/main">
  <p:tag name="AS_UNIQUEID" val="147"/>
</p:tagLst>
</file>

<file path=ppt/tags/tag321.xml><?xml version="1.0" encoding="utf-8"?>
<p:tagLst xmlns:a="http://schemas.openxmlformats.org/drawingml/2006/main" xmlns:r="http://schemas.openxmlformats.org/officeDocument/2006/relationships" xmlns:p="http://schemas.openxmlformats.org/presentationml/2006/main">
  <p:tag name="AS_UNIQUEID" val="148"/>
</p:tagLst>
</file>

<file path=ppt/tags/tag322.xml><?xml version="1.0" encoding="utf-8"?>
<p:tagLst xmlns:a="http://schemas.openxmlformats.org/drawingml/2006/main" xmlns:r="http://schemas.openxmlformats.org/officeDocument/2006/relationships" xmlns:p="http://schemas.openxmlformats.org/presentationml/2006/main">
  <p:tag name="AS_UNIQUEID" val="150"/>
</p:tagLst>
</file>

<file path=ppt/tags/tag323.xml><?xml version="1.0" encoding="utf-8"?>
<p:tagLst xmlns:a="http://schemas.openxmlformats.org/drawingml/2006/main" xmlns:r="http://schemas.openxmlformats.org/officeDocument/2006/relationships" xmlns:p="http://schemas.openxmlformats.org/presentationml/2006/main">
  <p:tag name="AS_UNIQUEID" val="151"/>
</p:tagLst>
</file>

<file path=ppt/tags/tag324.xml><?xml version="1.0" encoding="utf-8"?>
<p:tagLst xmlns:a="http://schemas.openxmlformats.org/drawingml/2006/main" xmlns:r="http://schemas.openxmlformats.org/officeDocument/2006/relationships" xmlns:p="http://schemas.openxmlformats.org/presentationml/2006/main">
  <p:tag name="AS_UNIQUEID" val="152"/>
</p:tagLst>
</file>

<file path=ppt/tags/tag325.xml><?xml version="1.0" encoding="utf-8"?>
<p:tagLst xmlns:a="http://schemas.openxmlformats.org/drawingml/2006/main" xmlns:r="http://schemas.openxmlformats.org/officeDocument/2006/relationships" xmlns:p="http://schemas.openxmlformats.org/presentationml/2006/main">
  <p:tag name="AS_UNIQUEID" val="153"/>
</p:tagLst>
</file>

<file path=ppt/tags/tag326.xml><?xml version="1.0" encoding="utf-8"?>
<p:tagLst xmlns:a="http://schemas.openxmlformats.org/drawingml/2006/main" xmlns:r="http://schemas.openxmlformats.org/officeDocument/2006/relationships" xmlns:p="http://schemas.openxmlformats.org/presentationml/2006/main">
  <p:tag name="AS_UNIQUEID" val="154"/>
</p:tagLst>
</file>

<file path=ppt/tags/tag327.xml><?xml version="1.0" encoding="utf-8"?>
<p:tagLst xmlns:a="http://schemas.openxmlformats.org/drawingml/2006/main" xmlns:r="http://schemas.openxmlformats.org/officeDocument/2006/relationships" xmlns:p="http://schemas.openxmlformats.org/presentationml/2006/main">
  <p:tag name="AS_UNIQUEID" val="156"/>
</p:tagLst>
</file>

<file path=ppt/tags/tag328.xml><?xml version="1.0" encoding="utf-8"?>
<p:tagLst xmlns:a="http://schemas.openxmlformats.org/drawingml/2006/main" xmlns:r="http://schemas.openxmlformats.org/officeDocument/2006/relationships" xmlns:p="http://schemas.openxmlformats.org/presentationml/2006/main">
  <p:tag name="KSO_WM_BEAUTIFY_FLAG" val="#wm#"/>
  <p:tag name="KSO_WM_COMBINE_RELATE_SLIDE_ID" val="background20177603_1"/>
  <p:tag name="KSO_WM_SLIDE_ID" val="custom20180665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0"/>
  <p:tag name="KSO_WM_TEMPLATE_INDEX" val="20180665"/>
  <p:tag name="KSO_WM_TEMPLATE_MASTER_TYPE" val="1"/>
  <p:tag name="KSO_WM_TEMPLATE_SUBCATEGORY" val="0"/>
  <p:tag name="KSO_WM_TEMPLATE_THUMBS_INDEX" val="1、3、4、5、6、13、16、21、29、30"/>
  <p:tag name="KSO_WM_UNIT_SHOW_EDIT_AREA_INDICATION" val="1"/>
</p:tagLst>
</file>

<file path=ppt/tags/tag3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80665"/>
  <p:tag name="KSO_WM_UNIT_COMPATIBLE" val="0"/>
  <p:tag name="KSO_WM_UNIT_DIAGRAM_ISNUMVISUAL" val="0"/>
  <p:tag name="KSO_WM_UNIT_DIAGRAM_ISREFERUNIT" val="0"/>
  <p:tag name="KSO_WM_UNIT_HIGHLIGHT" val="0"/>
  <p:tag name="KSO_WM_UNIT_ID" val="custom20180665_1*a*1"/>
  <p:tag name="KSO_WM_UNIT_INDEX" val="1"/>
  <p:tag name="KSO_WM_UNIT_ISCONTENTSTITLE" val="0"/>
  <p:tag name="KSO_WM_UNIT_ISNUMDGMTITLE" val="0"/>
  <p:tag name="KSO_WM_UNIT_LAYERLEVEL" val="1"/>
  <p:tag name="KSO_WM_UNIT_NOCLEAR" val="0"/>
  <p:tag name="KSO_WM_UNIT_PRESET_TEXT" val="几何简约风计划书"/>
  <p:tag name="KSO_WM_UNIT_TYPE" val="a"/>
  <p:tag name="KSO_WM_UNIT_VALUE" val="1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80665"/>
  <p:tag name="KSO_WM_UNIT_COMPATIBLE" val="0"/>
  <p:tag name="KSO_WM_UNIT_DIAGRAM_ISNUMVISUAL" val="0"/>
  <p:tag name="KSO_WM_UNIT_DIAGRAM_ISREFERUNIT" val="0"/>
  <p:tag name="KSO_WM_UNIT_HIGHLIGHT" val="0"/>
  <p:tag name="KSO_WM_UNIT_ID" val="custom20180665_1*b*1"/>
  <p:tag name="KSO_WM_UNIT_INDEX" val="1"/>
  <p:tag name="KSO_WM_UNIT_ISCONTENTSTITLE" val="0"/>
  <p:tag name="KSO_WM_UNIT_ISNUMDGMTITLE" val="0"/>
  <p:tag name="KSO_WM_UNIT_LAYERLEVEL" val="1"/>
  <p:tag name="KSO_WM_UNIT_NOCLEAR" val="0"/>
  <p:tag name="KSO_WM_UNIT_PRESET_TEXT_INDEX" val="4"/>
  <p:tag name="KSO_WM_UNIT_PRESET_TEXT_LEN" val="57"/>
  <p:tag name="KSO_WM_UNIT_TEXT_FILL_FORE_SCHEMECOLOR_INDEX" val="13"/>
  <p:tag name="KSO_WM_UNIT_TEXT_FILL_FORE_SCHEMECOLOR_INDEX_BRIGHTNESS" val="0"/>
  <p:tag name="KSO_WM_UNIT_TEXT_FILL_TYPE" val="1"/>
  <p:tag name="KSO_WM_UNIT_TYPE" val="b"/>
  <p:tag name="KSO_WM_UNIT_VALUE" val="117"/>
</p:tagLst>
</file>

<file path=ppt/tags/tag33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0665"/>
</p:tagLst>
</file>

<file path=ppt/tags/tag33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0665"/>
</p:tagLst>
</file>

<file path=ppt/tags/tag33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0665"/>
</p:tagLst>
</file>

<file path=ppt/tags/tag334.xml><?xml version="1.0" encoding="utf-8"?>
<p:tagLst xmlns:a="http://schemas.openxmlformats.org/drawingml/2006/main" xmlns:r="http://schemas.openxmlformats.org/officeDocument/2006/relationships" xmlns:p="http://schemas.openxmlformats.org/presentationml/2006/main">
  <p:tag name="AS_UNIQUEID" val="0"/>
</p:tagLst>
</file>

<file path=ppt/tags/tag335.xml><?xml version="1.0" encoding="utf-8"?>
<p:tagLst xmlns:a="http://schemas.openxmlformats.org/drawingml/2006/main" xmlns:r="http://schemas.openxmlformats.org/officeDocument/2006/relationships" xmlns:p="http://schemas.openxmlformats.org/presentationml/2006/main">
  <p:tag name="AS_UNIQUEID" val="2"/>
</p:tagLst>
</file>

<file path=ppt/tags/tag336.xml><?xml version="1.0" encoding="utf-8"?>
<p:tagLst xmlns:a="http://schemas.openxmlformats.org/drawingml/2006/main" xmlns:r="http://schemas.openxmlformats.org/officeDocument/2006/relationships" xmlns:p="http://schemas.openxmlformats.org/presentationml/2006/main">
  <p:tag name="AS_UNIQUEID" val="3"/>
</p:tagLst>
</file>

<file path=ppt/tags/tag33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0665"/>
</p:tagLst>
</file>

<file path=ppt/tags/tag33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0665"/>
</p:tagLst>
</file>

<file path=ppt/tags/tag33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0665"/>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0665"/>
</p:tagLst>
</file>

<file path=ppt/tags/tag34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0665"/>
</p:tagLst>
</file>

<file path=ppt/tags/tag34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0665"/>
</p:tagLst>
</file>

<file path=ppt/tags/tag34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0665"/>
</p:tagLst>
</file>

<file path=ppt/tags/tag34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0665"/>
</p:tagLst>
</file>

<file path=ppt/tags/tag34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0665"/>
</p:tagLst>
</file>

<file path=ppt/tags/tag34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0665"/>
</p:tagLst>
</file>

<file path=ppt/tags/tag347.xml><?xml version="1.0" encoding="utf-8"?>
<p:tagLst xmlns:a="http://schemas.openxmlformats.org/drawingml/2006/main" xmlns:r="http://schemas.openxmlformats.org/officeDocument/2006/relationships" xmlns:p="http://schemas.openxmlformats.org/presentationml/2006/main">
  <p:tag name="AS_UNIQUEID" val="35"/>
</p:tagLst>
</file>

<file path=ppt/tags/tag348.xml><?xml version="1.0" encoding="utf-8"?>
<p:tagLst xmlns:a="http://schemas.openxmlformats.org/drawingml/2006/main" xmlns:r="http://schemas.openxmlformats.org/officeDocument/2006/relationships" xmlns:p="http://schemas.openxmlformats.org/presentationml/2006/main">
  <p:tag name="AS_UNIQUEID" val="67"/>
</p:tagLst>
</file>

<file path=ppt/tags/tag349.xml><?xml version="1.0" encoding="utf-8"?>
<p:tagLst xmlns:a="http://schemas.openxmlformats.org/drawingml/2006/main" xmlns:r="http://schemas.openxmlformats.org/officeDocument/2006/relationships" xmlns:p="http://schemas.openxmlformats.org/presentationml/2006/main">
  <p:tag name="AS_UNIQUEID" val="69"/>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0665"/>
</p:tagLst>
</file>

<file path=ppt/tags/tag35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0665"/>
</p:tagLst>
</file>

<file path=ppt/tags/tag35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0665"/>
</p:tagLst>
</file>

<file path=ppt/tags/tag35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0665"/>
</p:tagLst>
</file>

<file path=ppt/tags/tag35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0665"/>
</p:tagLst>
</file>

<file path=ppt/tags/tag35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0665"/>
</p:tagLst>
</file>

<file path=ppt/tags/tag356.xml><?xml version="1.0" encoding="utf-8"?>
<p:tagLst xmlns:a="http://schemas.openxmlformats.org/drawingml/2006/main" xmlns:r="http://schemas.openxmlformats.org/officeDocument/2006/relationships" xmlns:p="http://schemas.openxmlformats.org/presentationml/2006/main">
  <p:tag name="AS_UNIQUEID" val="43"/>
</p:tagLst>
</file>

<file path=ppt/tags/tag357.xml><?xml version="1.0" encoding="utf-8"?>
<p:tagLst xmlns:a="http://schemas.openxmlformats.org/drawingml/2006/main" xmlns:r="http://schemas.openxmlformats.org/officeDocument/2006/relationships" xmlns:p="http://schemas.openxmlformats.org/presentationml/2006/main">
  <p:tag name="AS_UNIQUEID" val="45"/>
</p:tagLst>
</file>

<file path=ppt/tags/tag358.xml><?xml version="1.0" encoding="utf-8"?>
<p:tagLst xmlns:a="http://schemas.openxmlformats.org/drawingml/2006/main" xmlns:r="http://schemas.openxmlformats.org/officeDocument/2006/relationships" xmlns:p="http://schemas.openxmlformats.org/presentationml/2006/main">
  <p:tag name="AS_UNIQUEID" val="47"/>
</p:tagLst>
</file>

<file path=ppt/tags/tag359.xml><?xml version="1.0" encoding="utf-8"?>
<p:tagLst xmlns:a="http://schemas.openxmlformats.org/drawingml/2006/main" xmlns:r="http://schemas.openxmlformats.org/officeDocument/2006/relationships" xmlns:p="http://schemas.openxmlformats.org/presentationml/2006/main">
  <p:tag name="AS_UNIQUEID" val="49"/>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0665"/>
</p:tagLst>
</file>

<file path=ppt/tags/tag361.xml><?xml version="1.0" encoding="utf-8"?>
<p:tagLst xmlns:a="http://schemas.openxmlformats.org/drawingml/2006/main" xmlns:r="http://schemas.openxmlformats.org/officeDocument/2006/relationships" xmlns:p="http://schemas.openxmlformats.org/presentationml/2006/main">
  <p:tag name="AS_UNIQUEID" val="60"/>
</p:tagLst>
</file>

<file path=ppt/tags/tag362.xml><?xml version="1.0" encoding="utf-8"?>
<p:tagLst xmlns:a="http://schemas.openxmlformats.org/drawingml/2006/main" xmlns:r="http://schemas.openxmlformats.org/officeDocument/2006/relationships" xmlns:p="http://schemas.openxmlformats.org/presentationml/2006/main">
  <p:tag name="AS_UNIQUEID" val="61"/>
</p:tagLst>
</file>

<file path=ppt/tags/tag363.xml><?xml version="1.0" encoding="utf-8"?>
<p:tagLst xmlns:a="http://schemas.openxmlformats.org/drawingml/2006/main" xmlns:r="http://schemas.openxmlformats.org/officeDocument/2006/relationships" xmlns:p="http://schemas.openxmlformats.org/presentationml/2006/main">
  <p:tag name="AS_UNIQUEID" val="62"/>
</p:tagLst>
</file>

<file path=ppt/tags/tag364.xml><?xml version="1.0" encoding="utf-8"?>
<p:tagLst xmlns:a="http://schemas.openxmlformats.org/drawingml/2006/main" xmlns:r="http://schemas.openxmlformats.org/officeDocument/2006/relationships" xmlns:p="http://schemas.openxmlformats.org/presentationml/2006/main">
  <p:tag name="AS_UNIQUEID" val="63"/>
</p:tagLst>
</file>

<file path=ppt/tags/tag365.xml><?xml version="1.0" encoding="utf-8"?>
<p:tagLst xmlns:a="http://schemas.openxmlformats.org/drawingml/2006/main" xmlns:r="http://schemas.openxmlformats.org/officeDocument/2006/relationships" xmlns:p="http://schemas.openxmlformats.org/presentationml/2006/main">
  <p:tag name="AS_UNIQUEID" val="64"/>
</p:tagLst>
</file>

<file path=ppt/tags/tag366.xml><?xml version="1.0" encoding="utf-8"?>
<p:tagLst xmlns:a="http://schemas.openxmlformats.org/drawingml/2006/main" xmlns:r="http://schemas.openxmlformats.org/officeDocument/2006/relationships" xmlns:p="http://schemas.openxmlformats.org/presentationml/2006/main">
  <p:tag name="AS_UNIQUEID" val="71"/>
</p:tagLst>
</file>

<file path=ppt/tags/tag367.xml><?xml version="1.0" encoding="utf-8"?>
<p:tagLst xmlns:a="http://schemas.openxmlformats.org/drawingml/2006/main" xmlns:r="http://schemas.openxmlformats.org/officeDocument/2006/relationships" xmlns:p="http://schemas.openxmlformats.org/presentationml/2006/main">
  <p:tag name="AS_UNIQUEID" val="84"/>
</p:tagLst>
</file>

<file path=ppt/tags/tag368.xml><?xml version="1.0" encoding="utf-8"?>
<p:tagLst xmlns:a="http://schemas.openxmlformats.org/drawingml/2006/main" xmlns:r="http://schemas.openxmlformats.org/officeDocument/2006/relationships" xmlns:p="http://schemas.openxmlformats.org/presentationml/2006/main">
  <p:tag name="AS_UNIQUEID" val="85"/>
</p:tagLst>
</file>

<file path=ppt/tags/tag369.xml><?xml version="1.0" encoding="utf-8"?>
<p:tagLst xmlns:a="http://schemas.openxmlformats.org/drawingml/2006/main" xmlns:r="http://schemas.openxmlformats.org/officeDocument/2006/relationships" xmlns:p="http://schemas.openxmlformats.org/presentationml/2006/main">
  <p:tag name="AS_UNIQUEID" val="72"/>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0.xml><?xml version="1.0" encoding="utf-8"?>
<p:tagLst xmlns:a="http://schemas.openxmlformats.org/drawingml/2006/main" xmlns:r="http://schemas.openxmlformats.org/officeDocument/2006/relationships" xmlns:p="http://schemas.openxmlformats.org/presentationml/2006/main">
  <p:tag name="AS_UNIQUEID" val="75"/>
</p:tagLst>
</file>

<file path=ppt/tags/tag371.xml><?xml version="1.0" encoding="utf-8"?>
<p:tagLst xmlns:a="http://schemas.openxmlformats.org/drawingml/2006/main" xmlns:r="http://schemas.openxmlformats.org/officeDocument/2006/relationships" xmlns:p="http://schemas.openxmlformats.org/presentationml/2006/main">
  <p:tag name="AS_UNIQUEID" val="78"/>
</p:tagLst>
</file>

<file path=ppt/tags/tag372.xml><?xml version="1.0" encoding="utf-8"?>
<p:tagLst xmlns:a="http://schemas.openxmlformats.org/drawingml/2006/main" xmlns:r="http://schemas.openxmlformats.org/officeDocument/2006/relationships" xmlns:p="http://schemas.openxmlformats.org/presentationml/2006/main">
  <p:tag name="AS_UNIQUEID" val="81"/>
</p:tagLst>
</file>

<file path=ppt/tags/tag373.xml><?xml version="1.0" encoding="utf-8"?>
<p:tagLst xmlns:a="http://schemas.openxmlformats.org/drawingml/2006/main" xmlns:r="http://schemas.openxmlformats.org/officeDocument/2006/relationships" xmlns:p="http://schemas.openxmlformats.org/presentationml/2006/main">
  <p:tag name="AS_UNIQUEID" val="82"/>
</p:tagLst>
</file>

<file path=ppt/tags/tag374.xml><?xml version="1.0" encoding="utf-8"?>
<p:tagLst xmlns:a="http://schemas.openxmlformats.org/drawingml/2006/main" xmlns:r="http://schemas.openxmlformats.org/officeDocument/2006/relationships" xmlns:p="http://schemas.openxmlformats.org/presentationml/2006/main">
  <p:tag name="AS_UNIQUEID" val="83"/>
</p:tagLst>
</file>

<file path=ppt/tags/tag375.xml><?xml version="1.0" encoding="utf-8"?>
<p:tagLst xmlns:a="http://schemas.openxmlformats.org/drawingml/2006/main" xmlns:r="http://schemas.openxmlformats.org/officeDocument/2006/relationships" xmlns:p="http://schemas.openxmlformats.org/presentationml/2006/main">
  <p:tag name="AS_UNIQUEID" val="79"/>
</p:tagLst>
</file>

<file path=ppt/tags/tag376.xml><?xml version="1.0" encoding="utf-8"?>
<p:tagLst xmlns:a="http://schemas.openxmlformats.org/drawingml/2006/main" xmlns:r="http://schemas.openxmlformats.org/officeDocument/2006/relationships" xmlns:p="http://schemas.openxmlformats.org/presentationml/2006/main">
  <p:tag name="AS_UNIQUEID" val="80"/>
</p:tagLst>
</file>

<file path=ppt/tags/tag377.xml><?xml version="1.0" encoding="utf-8"?>
<p:tagLst xmlns:a="http://schemas.openxmlformats.org/drawingml/2006/main" xmlns:r="http://schemas.openxmlformats.org/officeDocument/2006/relationships" xmlns:p="http://schemas.openxmlformats.org/presentationml/2006/main">
  <p:tag name="AS_UNIQUEID" val="76"/>
</p:tagLst>
</file>

<file path=ppt/tags/tag378.xml><?xml version="1.0" encoding="utf-8"?>
<p:tagLst xmlns:a="http://schemas.openxmlformats.org/drawingml/2006/main" xmlns:r="http://schemas.openxmlformats.org/officeDocument/2006/relationships" xmlns:p="http://schemas.openxmlformats.org/presentationml/2006/main">
  <p:tag name="AS_UNIQUEID" val="77"/>
</p:tagLst>
</file>

<file path=ppt/tags/tag379.xml><?xml version="1.0" encoding="utf-8"?>
<p:tagLst xmlns:a="http://schemas.openxmlformats.org/drawingml/2006/main" xmlns:r="http://schemas.openxmlformats.org/officeDocument/2006/relationships" xmlns:p="http://schemas.openxmlformats.org/presentationml/2006/main">
  <p:tag name="AS_UNIQUEID" val="73"/>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0.xml><?xml version="1.0" encoding="utf-8"?>
<p:tagLst xmlns:a="http://schemas.openxmlformats.org/drawingml/2006/main" xmlns:r="http://schemas.openxmlformats.org/officeDocument/2006/relationships" xmlns:p="http://schemas.openxmlformats.org/presentationml/2006/main">
  <p:tag name="AS_UNIQUEID" val="74"/>
</p:tagLst>
</file>

<file path=ppt/tags/tag38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0665"/>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80665"/>
  <p:tag name="KSO_WM_UNIT_COMPATIBLE" val="0"/>
  <p:tag name="KSO_WM_UNIT_DIAGRAM_ISNUMVISUAL" val="0"/>
  <p:tag name="KSO_WM_UNIT_DIAGRAM_ISREFERUNIT" val="0"/>
  <p:tag name="KSO_WM_UNIT_HIGHLIGHT" val="0"/>
  <p:tag name="KSO_WM_UNIT_ID" val="_0**"/>
  <p:tag name="KSO_WM_UNIT_LAYERLEVEL" val="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80665"/>
  <p:tag name="KSO_WM_UNIT_COMPATIBLE" val="0"/>
  <p:tag name="KSO_WM_UNIT_DIAGRAM_ISNUMVISUAL" val="0"/>
  <p:tag name="KSO_WM_UNIT_DIAGRAM_ISREFERUNIT" val="0"/>
  <p:tag name="KSO_WM_UNIT_HIGHLIGHT" val="0"/>
  <p:tag name="KSO_WM_UNIT_ID" val="_0**"/>
  <p:tag name="KSO_WM_UNIT_LAYERLEVEL" val="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COMBINE_RELATE_SLIDE_ID" val="background20177603_1"/>
  <p:tag name="KSO_WM_TAG_VERSION" val="1.0"/>
  <p:tag name="KSO_WM_TEMPLATE_CATEGORY" val="custom"/>
  <p:tag name="KSO_WM_TEMPLATE_INDEX" val="20180665"/>
  <p:tag name="KSO_WM_TEMPLATE_MASTER_TYPE" val="1"/>
  <p:tag name="KSO_WM_TEMPLATE_SUBCATEGORY" val="combine"/>
  <p:tag name="KSO_WM_TEMPLATE_THUMBS_INDEX" val="1、3、4、5、6、13、16、21、29、30"/>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20180665">
      <a:dk1>
        <a:srgbClr val="000000"/>
      </a:dk1>
      <a:lt1>
        <a:srgbClr val="FFFFFF"/>
      </a:lt1>
      <a:dk2>
        <a:srgbClr val="F4F5F7"/>
      </a:dk2>
      <a:lt2>
        <a:srgbClr val="FFFFFF"/>
      </a:lt2>
      <a:accent1>
        <a:srgbClr val="DE4B5D"/>
      </a:accent1>
      <a:accent2>
        <a:srgbClr val="BF5372"/>
      </a:accent2>
      <a:accent3>
        <a:srgbClr val="A05B86"/>
      </a:accent3>
      <a:accent4>
        <a:srgbClr val="82629B"/>
      </a:accent4>
      <a:accent5>
        <a:srgbClr val="636AAF"/>
      </a:accent5>
      <a:accent6>
        <a:srgbClr val="4472C4"/>
      </a:accent6>
      <a:hlink>
        <a:srgbClr val="0563C1"/>
      </a:hlink>
      <a:folHlink>
        <a:srgbClr val="954F72"/>
      </a:folHlink>
    </a:clrScheme>
    <a:fontScheme name="Arial">
      <a:maj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ppt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ppt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73</TotalTime>
  <Words>3325</Words>
  <Application>Microsoft Office PowerPoint</Application>
  <PresentationFormat>宽屏</PresentationFormat>
  <Paragraphs>198</Paragraphs>
  <Slides>29</Slides>
  <Notes>0</Notes>
  <HiddenSlides>0</HiddenSlides>
  <MMClips>1</MMClips>
  <ScaleCrop>false</ScaleCrop>
  <HeadingPairs>
    <vt:vector size="6" baseType="variant">
      <vt:variant>
        <vt:lpstr>已用的字体</vt:lpstr>
      </vt:variant>
      <vt:variant>
        <vt:i4>13</vt:i4>
      </vt:variant>
      <vt:variant>
        <vt:lpstr>主题</vt:lpstr>
      </vt:variant>
      <vt:variant>
        <vt:i4>4</vt:i4>
      </vt:variant>
      <vt:variant>
        <vt:lpstr>幻灯片标题</vt:lpstr>
      </vt:variant>
      <vt:variant>
        <vt:i4>29</vt:i4>
      </vt:variant>
    </vt:vector>
  </HeadingPairs>
  <TitlesOfParts>
    <vt:vector size="46" baseType="lpstr">
      <vt:lpstr>等线</vt:lpstr>
      <vt:lpstr>等线 Light</vt:lpstr>
      <vt:lpstr>黑体</vt:lpstr>
      <vt:lpstr>华文新魏</vt:lpstr>
      <vt:lpstr>华文中宋</vt:lpstr>
      <vt:lpstr>宋体</vt:lpstr>
      <vt:lpstr>微软雅黑</vt:lpstr>
      <vt:lpstr>新宋体</vt:lpstr>
      <vt:lpstr>Arial</vt:lpstr>
      <vt:lpstr>Calibri</vt:lpstr>
      <vt:lpstr>Calibri Light</vt:lpstr>
      <vt:lpstr>Times New Roman</vt:lpstr>
      <vt:lpstr>Wingdings</vt:lpstr>
      <vt:lpstr>Office 主题​​</vt:lpstr>
      <vt:lpstr>Office 主题</vt:lpstr>
      <vt:lpstr>ppt模板</vt:lpstr>
      <vt:lpstr>1_ppt模板</vt:lpstr>
      <vt:lpstr>《 红 烛 》</vt:lpstr>
      <vt:lpstr>导入：</vt:lpstr>
      <vt:lpstr>学习目标：</vt:lpstr>
      <vt:lpstr>PowerPoint 演示文稿</vt:lpstr>
      <vt:lpstr>PowerPoint 演示文稿</vt:lpstr>
      <vt:lpstr>PowerPoint 演示文稿</vt:lpstr>
      <vt:lpstr>走近作者：</vt:lpstr>
      <vt:lpstr>闻一多与“新月派”</vt:lpstr>
      <vt:lpstr>PowerPoint 演示文稿</vt:lpstr>
      <vt:lpstr>写作背景：</vt:lpstr>
      <vt:lpstr>《红烛》</vt:lpstr>
      <vt:lpstr>给下列字词注音：</vt:lpstr>
      <vt:lpstr>反复诵读，识记：</vt:lpstr>
      <vt:lpstr>PowerPoint 演示文稿</vt:lpstr>
      <vt:lpstr>文本探究</vt:lpstr>
      <vt:lpstr>从所咏之物开始：</vt:lpstr>
      <vt:lpstr>文本探究</vt:lpstr>
      <vt:lpstr>（1）“红烛”的“红”：</vt:lpstr>
      <vt:lpstr>诗人在哪些诗节讴歌红烛的自我牺牲精神？</vt:lpstr>
      <vt:lpstr>这两个诗节是如何表达诗人对红烛的强烈赞美的？</vt:lpstr>
      <vt:lpstr>诗人笔下的“红烛”与自己有什么联系？</vt:lpstr>
      <vt:lpstr>      诗人在红烛身上找到了生活方向：实干，探索，坚毅地为自己的理想努力，不计较结果。诗人说：“莫问收获，但问耕耘。”</vt:lpstr>
      <vt:lpstr>    第六节里诗人驰骋想象，亲切的问讯红烛:“何苦伤心流泪?”表达了诗人什么样的感情？</vt:lpstr>
      <vt:lpstr>PowerPoint 演示文稿</vt:lpstr>
      <vt:lpstr>PowerPoint 演示文稿</vt:lpstr>
      <vt:lpstr>总结：</vt:lpstr>
      <vt:lpstr>PowerPoint 演示文稿</vt:lpstr>
      <vt:lpstr>PowerPoint 演示文稿</vt:lpstr>
      <vt:lpstr>PowerPoint 演示文稿</vt:lpstr>
    </vt:vector>
  </TitlesOfParts>
  <Company>学科网</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红 烛 》</dc:title>
  <dc:creator>rbm.xkw.com</dc:creator>
  <cp:lastModifiedBy>Administrator</cp:lastModifiedBy>
  <cp:revision>9</cp:revision>
  <cp:lastPrinted>2021-08-19T13:48:56Z</cp:lastPrinted>
  <dcterms:created xsi:type="dcterms:W3CDTF">2021-08-19T13:48:56Z</dcterms:created>
  <dcterms:modified xsi:type="dcterms:W3CDTF">2021-09-03T02:39:04Z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