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Override1.xml" ContentType="application/vnd.openxmlformats-officedocument.themeOverrid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84" r:id="rId3"/>
    <p:sldMasterId id="2147483696" r:id="rId4"/>
    <p:sldMasterId id="2147483708" r:id="rId5"/>
    <p:sldMasterId id="2147483720" r:id="rId6"/>
  </p:sldMasterIdLst>
  <p:sldIdLst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59" r:id="rId24"/>
    <p:sldId id="257" r:id="rId25"/>
    <p:sldId id="258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1070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themeOverride" Target="../theme/themeOverride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6.xml"/><Relationship Id="rId1" Type="http://schemas.openxmlformats.org/officeDocument/2006/relationships/themeOverride" Target="../theme/themeOverride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w 1588"/>
              <a:gd name="T1" fmla="*/ 0 h 1912"/>
              <a:gd name="T2" fmla="*/ 0 w 1588"/>
              <a:gd name="T3" fmla="*/ 9525 h 1912"/>
              <a:gd name="T4" fmla="*/ 0 w 1588"/>
              <a:gd name="T5" fmla="*/ 9525 h 1912"/>
              <a:gd name="T6" fmla="*/ 0 w 1588"/>
              <a:gd name="T7" fmla="*/ 95250 h 1912"/>
              <a:gd name="T8" fmla="*/ 0 w 1588"/>
              <a:gd name="T9" fmla="*/ 3035300 h 1912"/>
              <a:gd name="T10" fmla="*/ 0 w 1588"/>
              <a:gd name="T11" fmla="*/ 3035300 h 1912"/>
              <a:gd name="T12" fmla="*/ 0 w 1588"/>
              <a:gd name="T13" fmla="*/ 0 h 1912"/>
              <a:gd name="T14" fmla="*/ 0 w 1588"/>
              <a:gd name="T15" fmla="*/ 0 h 191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588" h="1912">
                <a:moveTo>
                  <a:pt x="0" y="0"/>
                </a:move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8601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CA4A263-DCA3-440A-BB96-AD09B7BB0BC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57181763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80108F-D2CE-4F2B-A6F3-67EC72C1405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02835788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802284-5A93-42A7-A7AC-8E81A10FB3A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77245905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A2B446-7D35-4977-A4AB-5D49CB5F0BB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39740685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9B1453-50F7-43F8-902E-580069F40AB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65875174"/>
      </p:ext>
    </p:extLst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7A71E-DD03-4E9D-B878-4C3F66A6FB6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33940987"/>
      </p:ext>
    </p:extLst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D65D7A-485E-423B-A357-0CDE720C175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95474014"/>
      </p:ext>
    </p:extLst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418011-69DD-4E84-906B-F4C1A72DC9F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76699050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74A6C0-3A26-4250-85EE-AC934B27D1E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79267814"/>
      </p:ext>
    </p:extLst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45B037-465D-4D51-9A0E-97DC6115940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85806282"/>
      </p:ext>
    </p:extLst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C438F9-6844-4501-B16D-24E7CB702DB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69184580"/>
      </p:ext>
    </p:extLst>
  </p:cSld>
  <p:clrMapOvr>
    <a:masterClrMapping/>
  </p:clrMapOvr>
  <p:transition spd="med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73E87"/>
              </a:solidFill>
            </a:endParaRP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73E87"/>
              </a:solidFill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894534-2719-42FC-8249-5C391C139CE0}" type="slidenum">
              <a:rPr lang="zh-CN" altLang="zh-CN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9693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58B62-340D-45DE-8387-187DFB16FDF2}" type="slidenum">
              <a:rPr lang="zh-CN" altLang="zh-CN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284436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>
              <a:gd name="T0" fmla="*/ 2700 w 2706"/>
              <a:gd name="T1" fmla="*/ 0 h 640"/>
              <a:gd name="T2" fmla="*/ 2700 w 2706"/>
              <a:gd name="T3" fmla="*/ 0 h 640"/>
              <a:gd name="T4" fmla="*/ 2586 w 2706"/>
              <a:gd name="T5" fmla="*/ 18 h 640"/>
              <a:gd name="T6" fmla="*/ 2470 w 2706"/>
              <a:gd name="T7" fmla="*/ 38 h 640"/>
              <a:gd name="T8" fmla="*/ 2352 w 2706"/>
              <a:gd name="T9" fmla="*/ 60 h 640"/>
              <a:gd name="T10" fmla="*/ 2230 w 2706"/>
              <a:gd name="T11" fmla="*/ 82 h 640"/>
              <a:gd name="T12" fmla="*/ 2106 w 2706"/>
              <a:gd name="T13" fmla="*/ 108 h 640"/>
              <a:gd name="T14" fmla="*/ 1978 w 2706"/>
              <a:gd name="T15" fmla="*/ 134 h 640"/>
              <a:gd name="T16" fmla="*/ 1848 w 2706"/>
              <a:gd name="T17" fmla="*/ 164 h 640"/>
              <a:gd name="T18" fmla="*/ 1714 w 2706"/>
              <a:gd name="T19" fmla="*/ 194 h 640"/>
              <a:gd name="T20" fmla="*/ 1714 w 2706"/>
              <a:gd name="T21" fmla="*/ 194 h 640"/>
              <a:gd name="T22" fmla="*/ 1472 w 2706"/>
              <a:gd name="T23" fmla="*/ 252 h 640"/>
              <a:gd name="T24" fmla="*/ 1236 w 2706"/>
              <a:gd name="T25" fmla="*/ 304 h 640"/>
              <a:gd name="T26" fmla="*/ 1010 w 2706"/>
              <a:gd name="T27" fmla="*/ 352 h 640"/>
              <a:gd name="T28" fmla="*/ 792 w 2706"/>
              <a:gd name="T29" fmla="*/ 398 h 640"/>
              <a:gd name="T30" fmla="*/ 584 w 2706"/>
              <a:gd name="T31" fmla="*/ 438 h 640"/>
              <a:gd name="T32" fmla="*/ 382 w 2706"/>
              <a:gd name="T33" fmla="*/ 474 h 640"/>
              <a:gd name="T34" fmla="*/ 188 w 2706"/>
              <a:gd name="T35" fmla="*/ 508 h 640"/>
              <a:gd name="T36" fmla="*/ 0 w 2706"/>
              <a:gd name="T37" fmla="*/ 538 h 640"/>
              <a:gd name="T38" fmla="*/ 0 w 2706"/>
              <a:gd name="T39" fmla="*/ 538 h 640"/>
              <a:gd name="T40" fmla="*/ 130 w 2706"/>
              <a:gd name="T41" fmla="*/ 556 h 640"/>
              <a:gd name="T42" fmla="*/ 254 w 2706"/>
              <a:gd name="T43" fmla="*/ 572 h 640"/>
              <a:gd name="T44" fmla="*/ 374 w 2706"/>
              <a:gd name="T45" fmla="*/ 586 h 640"/>
              <a:gd name="T46" fmla="*/ 492 w 2706"/>
              <a:gd name="T47" fmla="*/ 598 h 640"/>
              <a:gd name="T48" fmla="*/ 606 w 2706"/>
              <a:gd name="T49" fmla="*/ 610 h 640"/>
              <a:gd name="T50" fmla="*/ 716 w 2706"/>
              <a:gd name="T51" fmla="*/ 618 h 640"/>
              <a:gd name="T52" fmla="*/ 822 w 2706"/>
              <a:gd name="T53" fmla="*/ 626 h 640"/>
              <a:gd name="T54" fmla="*/ 926 w 2706"/>
              <a:gd name="T55" fmla="*/ 632 h 640"/>
              <a:gd name="T56" fmla="*/ 1028 w 2706"/>
              <a:gd name="T57" fmla="*/ 636 h 640"/>
              <a:gd name="T58" fmla="*/ 1126 w 2706"/>
              <a:gd name="T59" fmla="*/ 638 h 640"/>
              <a:gd name="T60" fmla="*/ 1220 w 2706"/>
              <a:gd name="T61" fmla="*/ 640 h 640"/>
              <a:gd name="T62" fmla="*/ 1312 w 2706"/>
              <a:gd name="T63" fmla="*/ 640 h 640"/>
              <a:gd name="T64" fmla="*/ 1402 w 2706"/>
              <a:gd name="T65" fmla="*/ 638 h 640"/>
              <a:gd name="T66" fmla="*/ 1490 w 2706"/>
              <a:gd name="T67" fmla="*/ 636 h 640"/>
              <a:gd name="T68" fmla="*/ 1574 w 2706"/>
              <a:gd name="T69" fmla="*/ 632 h 640"/>
              <a:gd name="T70" fmla="*/ 1656 w 2706"/>
              <a:gd name="T71" fmla="*/ 626 h 640"/>
              <a:gd name="T72" fmla="*/ 1734 w 2706"/>
              <a:gd name="T73" fmla="*/ 620 h 640"/>
              <a:gd name="T74" fmla="*/ 1812 w 2706"/>
              <a:gd name="T75" fmla="*/ 612 h 640"/>
              <a:gd name="T76" fmla="*/ 1886 w 2706"/>
              <a:gd name="T77" fmla="*/ 602 h 640"/>
              <a:gd name="T78" fmla="*/ 1960 w 2706"/>
              <a:gd name="T79" fmla="*/ 592 h 640"/>
              <a:gd name="T80" fmla="*/ 2030 w 2706"/>
              <a:gd name="T81" fmla="*/ 580 h 640"/>
              <a:gd name="T82" fmla="*/ 2100 w 2706"/>
              <a:gd name="T83" fmla="*/ 568 h 640"/>
              <a:gd name="T84" fmla="*/ 2166 w 2706"/>
              <a:gd name="T85" fmla="*/ 554 h 640"/>
              <a:gd name="T86" fmla="*/ 2232 w 2706"/>
              <a:gd name="T87" fmla="*/ 540 h 640"/>
              <a:gd name="T88" fmla="*/ 2296 w 2706"/>
              <a:gd name="T89" fmla="*/ 524 h 640"/>
              <a:gd name="T90" fmla="*/ 2358 w 2706"/>
              <a:gd name="T91" fmla="*/ 508 h 640"/>
              <a:gd name="T92" fmla="*/ 2418 w 2706"/>
              <a:gd name="T93" fmla="*/ 490 h 640"/>
              <a:gd name="T94" fmla="*/ 2478 w 2706"/>
              <a:gd name="T95" fmla="*/ 472 h 640"/>
              <a:gd name="T96" fmla="*/ 2592 w 2706"/>
              <a:gd name="T97" fmla="*/ 432 h 640"/>
              <a:gd name="T98" fmla="*/ 2702 w 2706"/>
              <a:gd name="T99" fmla="*/ 390 h 640"/>
              <a:gd name="T100" fmla="*/ 2702 w 2706"/>
              <a:gd name="T101" fmla="*/ 390 h 640"/>
              <a:gd name="T102" fmla="*/ 2706 w 2706"/>
              <a:gd name="T103" fmla="*/ 388 h 640"/>
              <a:gd name="T104" fmla="*/ 2706 w 2706"/>
              <a:gd name="T105" fmla="*/ 388 h 640"/>
              <a:gd name="T106" fmla="*/ 2706 w 2706"/>
              <a:gd name="T107" fmla="*/ 0 h 640"/>
              <a:gd name="T108" fmla="*/ 2706 w 2706"/>
              <a:gd name="T109" fmla="*/ 0 h 640"/>
              <a:gd name="T110" fmla="*/ 2700 w 2706"/>
              <a:gd name="T111" fmla="*/ 0 h 640"/>
              <a:gd name="T112" fmla="*/ 2700 w 2706"/>
              <a:gd name="T113" fmla="*/ 0 h 6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6" y="388"/>
                </a:lnTo>
                <a:lnTo>
                  <a:pt x="2706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>
              <a:gd name="T0" fmla="*/ 5216 w 5216"/>
              <a:gd name="T1" fmla="*/ 714 h 762"/>
              <a:gd name="T2" fmla="*/ 4984 w 5216"/>
              <a:gd name="T3" fmla="*/ 686 h 762"/>
              <a:gd name="T4" fmla="*/ 4478 w 5216"/>
              <a:gd name="T5" fmla="*/ 610 h 762"/>
              <a:gd name="T6" fmla="*/ 3914 w 5216"/>
              <a:gd name="T7" fmla="*/ 508 h 762"/>
              <a:gd name="T8" fmla="*/ 3286 w 5216"/>
              <a:gd name="T9" fmla="*/ 374 h 762"/>
              <a:gd name="T10" fmla="*/ 2946 w 5216"/>
              <a:gd name="T11" fmla="*/ 296 h 762"/>
              <a:gd name="T12" fmla="*/ 2682 w 5216"/>
              <a:gd name="T13" fmla="*/ 236 h 762"/>
              <a:gd name="T14" fmla="*/ 2430 w 5216"/>
              <a:gd name="T15" fmla="*/ 184 h 762"/>
              <a:gd name="T16" fmla="*/ 2190 w 5216"/>
              <a:gd name="T17" fmla="*/ 140 h 762"/>
              <a:gd name="T18" fmla="*/ 1960 w 5216"/>
              <a:gd name="T19" fmla="*/ 102 h 762"/>
              <a:gd name="T20" fmla="*/ 1740 w 5216"/>
              <a:gd name="T21" fmla="*/ 72 h 762"/>
              <a:gd name="T22" fmla="*/ 1334 w 5216"/>
              <a:gd name="T23" fmla="*/ 28 h 762"/>
              <a:gd name="T24" fmla="*/ 970 w 5216"/>
              <a:gd name="T25" fmla="*/ 4 h 762"/>
              <a:gd name="T26" fmla="*/ 644 w 5216"/>
              <a:gd name="T27" fmla="*/ 0 h 762"/>
              <a:gd name="T28" fmla="*/ 358 w 5216"/>
              <a:gd name="T29" fmla="*/ 10 h 762"/>
              <a:gd name="T30" fmla="*/ 110 w 5216"/>
              <a:gd name="T31" fmla="*/ 32 h 762"/>
              <a:gd name="T32" fmla="*/ 0 w 5216"/>
              <a:gd name="T33" fmla="*/ 48 h 762"/>
              <a:gd name="T34" fmla="*/ 314 w 5216"/>
              <a:gd name="T35" fmla="*/ 86 h 762"/>
              <a:gd name="T36" fmla="*/ 652 w 5216"/>
              <a:gd name="T37" fmla="*/ 140 h 762"/>
              <a:gd name="T38" fmla="*/ 1014 w 5216"/>
              <a:gd name="T39" fmla="*/ 210 h 762"/>
              <a:gd name="T40" fmla="*/ 1402 w 5216"/>
              <a:gd name="T41" fmla="*/ 296 h 762"/>
              <a:gd name="T42" fmla="*/ 1756 w 5216"/>
              <a:gd name="T43" fmla="*/ 378 h 762"/>
              <a:gd name="T44" fmla="*/ 2408 w 5216"/>
              <a:gd name="T45" fmla="*/ 516 h 762"/>
              <a:gd name="T46" fmla="*/ 2708 w 5216"/>
              <a:gd name="T47" fmla="*/ 572 h 762"/>
              <a:gd name="T48" fmla="*/ 2992 w 5216"/>
              <a:gd name="T49" fmla="*/ 620 h 762"/>
              <a:gd name="T50" fmla="*/ 3260 w 5216"/>
              <a:gd name="T51" fmla="*/ 662 h 762"/>
              <a:gd name="T52" fmla="*/ 3512 w 5216"/>
              <a:gd name="T53" fmla="*/ 694 h 762"/>
              <a:gd name="T54" fmla="*/ 3750 w 5216"/>
              <a:gd name="T55" fmla="*/ 722 h 762"/>
              <a:gd name="T56" fmla="*/ 3974 w 5216"/>
              <a:gd name="T57" fmla="*/ 740 h 762"/>
              <a:gd name="T58" fmla="*/ 4184 w 5216"/>
              <a:gd name="T59" fmla="*/ 754 h 762"/>
              <a:gd name="T60" fmla="*/ 4384 w 5216"/>
              <a:gd name="T61" fmla="*/ 762 h 762"/>
              <a:gd name="T62" fmla="*/ 4570 w 5216"/>
              <a:gd name="T63" fmla="*/ 762 h 762"/>
              <a:gd name="T64" fmla="*/ 4746 w 5216"/>
              <a:gd name="T65" fmla="*/ 758 h 762"/>
              <a:gd name="T66" fmla="*/ 4912 w 5216"/>
              <a:gd name="T67" fmla="*/ 748 h 762"/>
              <a:gd name="T68" fmla="*/ 5068 w 5216"/>
              <a:gd name="T69" fmla="*/ 732 h 762"/>
              <a:gd name="T70" fmla="*/ 5216 w 5216"/>
              <a:gd name="T71" fmla="*/ 714 h 76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>
              <a:gd name="T0" fmla="*/ 0 w 5144"/>
              <a:gd name="T1" fmla="*/ 70 h 694"/>
              <a:gd name="T2" fmla="*/ 0 w 5144"/>
              <a:gd name="T3" fmla="*/ 70 h 694"/>
              <a:gd name="T4" fmla="*/ 18 w 5144"/>
              <a:gd name="T5" fmla="*/ 66 h 694"/>
              <a:gd name="T6" fmla="*/ 72 w 5144"/>
              <a:gd name="T7" fmla="*/ 56 h 694"/>
              <a:gd name="T8" fmla="*/ 164 w 5144"/>
              <a:gd name="T9" fmla="*/ 42 h 694"/>
              <a:gd name="T10" fmla="*/ 224 w 5144"/>
              <a:gd name="T11" fmla="*/ 34 h 694"/>
              <a:gd name="T12" fmla="*/ 294 w 5144"/>
              <a:gd name="T13" fmla="*/ 26 h 694"/>
              <a:gd name="T14" fmla="*/ 372 w 5144"/>
              <a:gd name="T15" fmla="*/ 20 h 694"/>
              <a:gd name="T16" fmla="*/ 462 w 5144"/>
              <a:gd name="T17" fmla="*/ 14 h 694"/>
              <a:gd name="T18" fmla="*/ 560 w 5144"/>
              <a:gd name="T19" fmla="*/ 8 h 694"/>
              <a:gd name="T20" fmla="*/ 670 w 5144"/>
              <a:gd name="T21" fmla="*/ 4 h 694"/>
              <a:gd name="T22" fmla="*/ 790 w 5144"/>
              <a:gd name="T23" fmla="*/ 2 h 694"/>
              <a:gd name="T24" fmla="*/ 920 w 5144"/>
              <a:gd name="T25" fmla="*/ 0 h 694"/>
              <a:gd name="T26" fmla="*/ 1060 w 5144"/>
              <a:gd name="T27" fmla="*/ 2 h 694"/>
              <a:gd name="T28" fmla="*/ 1210 w 5144"/>
              <a:gd name="T29" fmla="*/ 6 h 694"/>
              <a:gd name="T30" fmla="*/ 1372 w 5144"/>
              <a:gd name="T31" fmla="*/ 14 h 694"/>
              <a:gd name="T32" fmla="*/ 1544 w 5144"/>
              <a:gd name="T33" fmla="*/ 24 h 694"/>
              <a:gd name="T34" fmla="*/ 1726 w 5144"/>
              <a:gd name="T35" fmla="*/ 40 h 694"/>
              <a:gd name="T36" fmla="*/ 1920 w 5144"/>
              <a:gd name="T37" fmla="*/ 58 h 694"/>
              <a:gd name="T38" fmla="*/ 2126 w 5144"/>
              <a:gd name="T39" fmla="*/ 80 h 694"/>
              <a:gd name="T40" fmla="*/ 2342 w 5144"/>
              <a:gd name="T41" fmla="*/ 106 h 694"/>
              <a:gd name="T42" fmla="*/ 2570 w 5144"/>
              <a:gd name="T43" fmla="*/ 138 h 694"/>
              <a:gd name="T44" fmla="*/ 2808 w 5144"/>
              <a:gd name="T45" fmla="*/ 174 h 694"/>
              <a:gd name="T46" fmla="*/ 3058 w 5144"/>
              <a:gd name="T47" fmla="*/ 216 h 694"/>
              <a:gd name="T48" fmla="*/ 3320 w 5144"/>
              <a:gd name="T49" fmla="*/ 266 h 694"/>
              <a:gd name="T50" fmla="*/ 3594 w 5144"/>
              <a:gd name="T51" fmla="*/ 320 h 694"/>
              <a:gd name="T52" fmla="*/ 3880 w 5144"/>
              <a:gd name="T53" fmla="*/ 380 h 694"/>
              <a:gd name="T54" fmla="*/ 4178 w 5144"/>
              <a:gd name="T55" fmla="*/ 448 h 694"/>
              <a:gd name="T56" fmla="*/ 4488 w 5144"/>
              <a:gd name="T57" fmla="*/ 522 h 694"/>
              <a:gd name="T58" fmla="*/ 4810 w 5144"/>
              <a:gd name="T59" fmla="*/ 604 h 694"/>
              <a:gd name="T60" fmla="*/ 5144 w 5144"/>
              <a:gd name="T61" fmla="*/ 694 h 69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>
              <a:gd name="T0" fmla="*/ 0 w 3112"/>
              <a:gd name="T1" fmla="*/ 584 h 584"/>
              <a:gd name="T2" fmla="*/ 0 w 3112"/>
              <a:gd name="T3" fmla="*/ 584 h 584"/>
              <a:gd name="T4" fmla="*/ 90 w 3112"/>
              <a:gd name="T5" fmla="*/ 560 h 584"/>
              <a:gd name="T6" fmla="*/ 336 w 3112"/>
              <a:gd name="T7" fmla="*/ 498 h 584"/>
              <a:gd name="T8" fmla="*/ 506 w 3112"/>
              <a:gd name="T9" fmla="*/ 456 h 584"/>
              <a:gd name="T10" fmla="*/ 702 w 3112"/>
              <a:gd name="T11" fmla="*/ 410 h 584"/>
              <a:gd name="T12" fmla="*/ 920 w 3112"/>
              <a:gd name="T13" fmla="*/ 360 h 584"/>
              <a:gd name="T14" fmla="*/ 1154 w 3112"/>
              <a:gd name="T15" fmla="*/ 306 h 584"/>
              <a:gd name="T16" fmla="*/ 1402 w 3112"/>
              <a:gd name="T17" fmla="*/ 254 h 584"/>
              <a:gd name="T18" fmla="*/ 1656 w 3112"/>
              <a:gd name="T19" fmla="*/ 202 h 584"/>
              <a:gd name="T20" fmla="*/ 1916 w 3112"/>
              <a:gd name="T21" fmla="*/ 154 h 584"/>
              <a:gd name="T22" fmla="*/ 2174 w 3112"/>
              <a:gd name="T23" fmla="*/ 108 h 584"/>
              <a:gd name="T24" fmla="*/ 2302 w 3112"/>
              <a:gd name="T25" fmla="*/ 88 h 584"/>
              <a:gd name="T26" fmla="*/ 2426 w 3112"/>
              <a:gd name="T27" fmla="*/ 68 h 584"/>
              <a:gd name="T28" fmla="*/ 2550 w 3112"/>
              <a:gd name="T29" fmla="*/ 52 h 584"/>
              <a:gd name="T30" fmla="*/ 2670 w 3112"/>
              <a:gd name="T31" fmla="*/ 36 h 584"/>
              <a:gd name="T32" fmla="*/ 2788 w 3112"/>
              <a:gd name="T33" fmla="*/ 24 h 584"/>
              <a:gd name="T34" fmla="*/ 2900 w 3112"/>
              <a:gd name="T35" fmla="*/ 14 h 584"/>
              <a:gd name="T36" fmla="*/ 3008 w 3112"/>
              <a:gd name="T37" fmla="*/ 6 h 584"/>
              <a:gd name="T38" fmla="*/ 3112 w 3112"/>
              <a:gd name="T39" fmla="*/ 0 h 58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>
              <a:gd name="T0" fmla="*/ 8192 w 8196"/>
              <a:gd name="T1" fmla="*/ 512 h 1192"/>
              <a:gd name="T2" fmla="*/ 8040 w 8196"/>
              <a:gd name="T3" fmla="*/ 570 h 1192"/>
              <a:gd name="T4" fmla="*/ 7878 w 8196"/>
              <a:gd name="T5" fmla="*/ 620 h 1192"/>
              <a:gd name="T6" fmla="*/ 7706 w 8196"/>
              <a:gd name="T7" fmla="*/ 666 h 1192"/>
              <a:gd name="T8" fmla="*/ 7522 w 8196"/>
              <a:gd name="T9" fmla="*/ 702 h 1192"/>
              <a:gd name="T10" fmla="*/ 7322 w 8196"/>
              <a:gd name="T11" fmla="*/ 730 h 1192"/>
              <a:gd name="T12" fmla="*/ 7106 w 8196"/>
              <a:gd name="T13" fmla="*/ 750 h 1192"/>
              <a:gd name="T14" fmla="*/ 6872 w 8196"/>
              <a:gd name="T15" fmla="*/ 762 h 1192"/>
              <a:gd name="T16" fmla="*/ 6618 w 8196"/>
              <a:gd name="T17" fmla="*/ 760 h 1192"/>
              <a:gd name="T18" fmla="*/ 6342 w 8196"/>
              <a:gd name="T19" fmla="*/ 750 h 1192"/>
              <a:gd name="T20" fmla="*/ 6042 w 8196"/>
              <a:gd name="T21" fmla="*/ 726 h 1192"/>
              <a:gd name="T22" fmla="*/ 5716 w 8196"/>
              <a:gd name="T23" fmla="*/ 690 h 1192"/>
              <a:gd name="T24" fmla="*/ 5364 w 8196"/>
              <a:gd name="T25" fmla="*/ 642 h 1192"/>
              <a:gd name="T26" fmla="*/ 4982 w 8196"/>
              <a:gd name="T27" fmla="*/ 578 h 1192"/>
              <a:gd name="T28" fmla="*/ 4568 w 8196"/>
              <a:gd name="T29" fmla="*/ 500 h 1192"/>
              <a:gd name="T30" fmla="*/ 4122 w 8196"/>
              <a:gd name="T31" fmla="*/ 406 h 1192"/>
              <a:gd name="T32" fmla="*/ 3640 w 8196"/>
              <a:gd name="T33" fmla="*/ 296 h 1192"/>
              <a:gd name="T34" fmla="*/ 3396 w 8196"/>
              <a:gd name="T35" fmla="*/ 240 h 1192"/>
              <a:gd name="T36" fmla="*/ 2934 w 8196"/>
              <a:gd name="T37" fmla="*/ 148 h 1192"/>
              <a:gd name="T38" fmla="*/ 2512 w 8196"/>
              <a:gd name="T39" fmla="*/ 82 h 1192"/>
              <a:gd name="T40" fmla="*/ 2126 w 8196"/>
              <a:gd name="T41" fmla="*/ 36 h 1192"/>
              <a:gd name="T42" fmla="*/ 1776 w 8196"/>
              <a:gd name="T43" fmla="*/ 10 h 1192"/>
              <a:gd name="T44" fmla="*/ 1462 w 8196"/>
              <a:gd name="T45" fmla="*/ 0 h 1192"/>
              <a:gd name="T46" fmla="*/ 1182 w 8196"/>
              <a:gd name="T47" fmla="*/ 4 h 1192"/>
              <a:gd name="T48" fmla="*/ 934 w 8196"/>
              <a:gd name="T49" fmla="*/ 20 h 1192"/>
              <a:gd name="T50" fmla="*/ 716 w 8196"/>
              <a:gd name="T51" fmla="*/ 44 h 1192"/>
              <a:gd name="T52" fmla="*/ 530 w 8196"/>
              <a:gd name="T53" fmla="*/ 74 h 1192"/>
              <a:gd name="T54" fmla="*/ 374 w 8196"/>
              <a:gd name="T55" fmla="*/ 108 h 1192"/>
              <a:gd name="T56" fmla="*/ 248 w 8196"/>
              <a:gd name="T57" fmla="*/ 144 h 1192"/>
              <a:gd name="T58" fmla="*/ 148 w 8196"/>
              <a:gd name="T59" fmla="*/ 176 h 1192"/>
              <a:gd name="T60" fmla="*/ 48 w 8196"/>
              <a:gd name="T61" fmla="*/ 216 h 1192"/>
              <a:gd name="T62" fmla="*/ 0 w 8196"/>
              <a:gd name="T63" fmla="*/ 240 h 1192"/>
              <a:gd name="T64" fmla="*/ 8192 w 8196"/>
              <a:gd name="T65" fmla="*/ 1192 h 1192"/>
              <a:gd name="T66" fmla="*/ 8196 w 8196"/>
              <a:gd name="T67" fmla="*/ 1186 h 1192"/>
              <a:gd name="T68" fmla="*/ 8196 w 8196"/>
              <a:gd name="T69" fmla="*/ 510 h 1192"/>
              <a:gd name="T70" fmla="*/ 8192 w 8196"/>
              <a:gd name="T71" fmla="*/ 512 h 119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510"/>
                </a:lnTo>
                <a:lnTo>
                  <a:pt x="8192" y="512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73E87"/>
              </a:solidFill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73E87"/>
              </a:solidFill>
            </a:endParaRP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1BCCD-E20E-4A6C-8F4E-F92ECEF468CA}" type="slidenum">
              <a:rPr lang="zh-CN" altLang="zh-CN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62635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73E87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73E87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3FAD6-13F5-429A-BFA3-E5D1D269E63B}" type="slidenum">
              <a:rPr lang="zh-CN" altLang="zh-CN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23457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73E87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73E87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E84FBE-DABF-45AB-B50C-1345D42B0992}" type="slidenum">
              <a:rPr lang="zh-CN" altLang="zh-CN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8785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73E87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73E87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3ED896-19FE-4C2C-998A-73A658E2186E}" type="slidenum">
              <a:rPr lang="zh-CN" altLang="zh-CN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57736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73E87"/>
              </a:solidFill>
            </a:endParaRPr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73E87"/>
              </a:solidFill>
            </a:endParaRPr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35DC-7CE9-4C80-8F98-090244FBA278}" type="slidenum">
              <a:rPr lang="zh-CN" altLang="zh-CN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5044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73E87"/>
              </a:solidFill>
            </a:endParaRPr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73E87"/>
              </a:solidFill>
            </a:endParaRPr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CA3C93-E582-423D-A0E7-3BF619A8BFAC}" type="slidenum">
              <a:rPr lang="zh-CN" altLang="zh-CN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800731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73E87"/>
              </a:solidFill>
            </a:endParaRPr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73E87"/>
              </a:solidFill>
            </a:endParaRPr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3EAD8D-6D2E-4A4C-A3B3-D6073E27D58D}" type="slidenum">
              <a:rPr lang="zh-CN" altLang="zh-CN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63588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783AA3-8C41-437C-B130-D97D1A5AABF5}" type="slidenum">
              <a:rPr lang="zh-CN" altLang="zh-CN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76776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73E87"/>
              </a:solidFill>
            </a:endParaRP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73E87"/>
              </a:solidFill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5AE56-F316-42ED-A4C0-7490F331B411}" type="slidenum">
              <a:rPr lang="zh-CN" altLang="zh-CN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12152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73E87"/>
              </a:solidFill>
            </a:endParaRP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73E87"/>
              </a:solidFill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F9F59D-95DB-40F2-91B1-8E81C2F62850}" type="slidenum">
              <a:rPr lang="zh-CN" altLang="zh-CN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06680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DF9779-CDEE-4AAC-A5C3-7D530023C9CD}" type="slidenum">
              <a:rPr lang="zh-CN" altLang="zh-CN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4544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>
              <a:gd name="T0" fmla="*/ 2700 w 2706"/>
              <a:gd name="T1" fmla="*/ 0 h 640"/>
              <a:gd name="T2" fmla="*/ 2700 w 2706"/>
              <a:gd name="T3" fmla="*/ 0 h 640"/>
              <a:gd name="T4" fmla="*/ 2586 w 2706"/>
              <a:gd name="T5" fmla="*/ 18 h 640"/>
              <a:gd name="T6" fmla="*/ 2470 w 2706"/>
              <a:gd name="T7" fmla="*/ 38 h 640"/>
              <a:gd name="T8" fmla="*/ 2352 w 2706"/>
              <a:gd name="T9" fmla="*/ 60 h 640"/>
              <a:gd name="T10" fmla="*/ 2230 w 2706"/>
              <a:gd name="T11" fmla="*/ 82 h 640"/>
              <a:gd name="T12" fmla="*/ 2106 w 2706"/>
              <a:gd name="T13" fmla="*/ 108 h 640"/>
              <a:gd name="T14" fmla="*/ 1978 w 2706"/>
              <a:gd name="T15" fmla="*/ 134 h 640"/>
              <a:gd name="T16" fmla="*/ 1848 w 2706"/>
              <a:gd name="T17" fmla="*/ 164 h 640"/>
              <a:gd name="T18" fmla="*/ 1714 w 2706"/>
              <a:gd name="T19" fmla="*/ 194 h 640"/>
              <a:gd name="T20" fmla="*/ 1714 w 2706"/>
              <a:gd name="T21" fmla="*/ 194 h 640"/>
              <a:gd name="T22" fmla="*/ 1472 w 2706"/>
              <a:gd name="T23" fmla="*/ 252 h 640"/>
              <a:gd name="T24" fmla="*/ 1236 w 2706"/>
              <a:gd name="T25" fmla="*/ 304 h 640"/>
              <a:gd name="T26" fmla="*/ 1010 w 2706"/>
              <a:gd name="T27" fmla="*/ 352 h 640"/>
              <a:gd name="T28" fmla="*/ 792 w 2706"/>
              <a:gd name="T29" fmla="*/ 398 h 640"/>
              <a:gd name="T30" fmla="*/ 584 w 2706"/>
              <a:gd name="T31" fmla="*/ 438 h 640"/>
              <a:gd name="T32" fmla="*/ 382 w 2706"/>
              <a:gd name="T33" fmla="*/ 474 h 640"/>
              <a:gd name="T34" fmla="*/ 188 w 2706"/>
              <a:gd name="T35" fmla="*/ 508 h 640"/>
              <a:gd name="T36" fmla="*/ 0 w 2706"/>
              <a:gd name="T37" fmla="*/ 538 h 640"/>
              <a:gd name="T38" fmla="*/ 0 w 2706"/>
              <a:gd name="T39" fmla="*/ 538 h 640"/>
              <a:gd name="T40" fmla="*/ 130 w 2706"/>
              <a:gd name="T41" fmla="*/ 556 h 640"/>
              <a:gd name="T42" fmla="*/ 254 w 2706"/>
              <a:gd name="T43" fmla="*/ 572 h 640"/>
              <a:gd name="T44" fmla="*/ 374 w 2706"/>
              <a:gd name="T45" fmla="*/ 586 h 640"/>
              <a:gd name="T46" fmla="*/ 492 w 2706"/>
              <a:gd name="T47" fmla="*/ 598 h 640"/>
              <a:gd name="T48" fmla="*/ 606 w 2706"/>
              <a:gd name="T49" fmla="*/ 610 h 640"/>
              <a:gd name="T50" fmla="*/ 716 w 2706"/>
              <a:gd name="T51" fmla="*/ 618 h 640"/>
              <a:gd name="T52" fmla="*/ 822 w 2706"/>
              <a:gd name="T53" fmla="*/ 626 h 640"/>
              <a:gd name="T54" fmla="*/ 926 w 2706"/>
              <a:gd name="T55" fmla="*/ 632 h 640"/>
              <a:gd name="T56" fmla="*/ 1028 w 2706"/>
              <a:gd name="T57" fmla="*/ 636 h 640"/>
              <a:gd name="T58" fmla="*/ 1126 w 2706"/>
              <a:gd name="T59" fmla="*/ 638 h 640"/>
              <a:gd name="T60" fmla="*/ 1220 w 2706"/>
              <a:gd name="T61" fmla="*/ 640 h 640"/>
              <a:gd name="T62" fmla="*/ 1312 w 2706"/>
              <a:gd name="T63" fmla="*/ 640 h 640"/>
              <a:gd name="T64" fmla="*/ 1402 w 2706"/>
              <a:gd name="T65" fmla="*/ 638 h 640"/>
              <a:gd name="T66" fmla="*/ 1490 w 2706"/>
              <a:gd name="T67" fmla="*/ 636 h 640"/>
              <a:gd name="T68" fmla="*/ 1574 w 2706"/>
              <a:gd name="T69" fmla="*/ 632 h 640"/>
              <a:gd name="T70" fmla="*/ 1656 w 2706"/>
              <a:gd name="T71" fmla="*/ 626 h 640"/>
              <a:gd name="T72" fmla="*/ 1734 w 2706"/>
              <a:gd name="T73" fmla="*/ 620 h 640"/>
              <a:gd name="T74" fmla="*/ 1812 w 2706"/>
              <a:gd name="T75" fmla="*/ 612 h 640"/>
              <a:gd name="T76" fmla="*/ 1886 w 2706"/>
              <a:gd name="T77" fmla="*/ 602 h 640"/>
              <a:gd name="T78" fmla="*/ 1960 w 2706"/>
              <a:gd name="T79" fmla="*/ 592 h 640"/>
              <a:gd name="T80" fmla="*/ 2030 w 2706"/>
              <a:gd name="T81" fmla="*/ 580 h 640"/>
              <a:gd name="T82" fmla="*/ 2100 w 2706"/>
              <a:gd name="T83" fmla="*/ 568 h 640"/>
              <a:gd name="T84" fmla="*/ 2166 w 2706"/>
              <a:gd name="T85" fmla="*/ 554 h 640"/>
              <a:gd name="T86" fmla="*/ 2232 w 2706"/>
              <a:gd name="T87" fmla="*/ 540 h 640"/>
              <a:gd name="T88" fmla="*/ 2296 w 2706"/>
              <a:gd name="T89" fmla="*/ 524 h 640"/>
              <a:gd name="T90" fmla="*/ 2358 w 2706"/>
              <a:gd name="T91" fmla="*/ 508 h 640"/>
              <a:gd name="T92" fmla="*/ 2418 w 2706"/>
              <a:gd name="T93" fmla="*/ 490 h 640"/>
              <a:gd name="T94" fmla="*/ 2478 w 2706"/>
              <a:gd name="T95" fmla="*/ 472 h 640"/>
              <a:gd name="T96" fmla="*/ 2592 w 2706"/>
              <a:gd name="T97" fmla="*/ 432 h 640"/>
              <a:gd name="T98" fmla="*/ 2702 w 2706"/>
              <a:gd name="T99" fmla="*/ 390 h 640"/>
              <a:gd name="T100" fmla="*/ 2702 w 2706"/>
              <a:gd name="T101" fmla="*/ 390 h 640"/>
              <a:gd name="T102" fmla="*/ 2706 w 2706"/>
              <a:gd name="T103" fmla="*/ 388 h 640"/>
              <a:gd name="T104" fmla="*/ 2706 w 2706"/>
              <a:gd name="T105" fmla="*/ 388 h 640"/>
              <a:gd name="T106" fmla="*/ 2706 w 2706"/>
              <a:gd name="T107" fmla="*/ 0 h 640"/>
              <a:gd name="T108" fmla="*/ 2706 w 2706"/>
              <a:gd name="T109" fmla="*/ 0 h 640"/>
              <a:gd name="T110" fmla="*/ 2700 w 2706"/>
              <a:gd name="T111" fmla="*/ 0 h 640"/>
              <a:gd name="T112" fmla="*/ 2700 w 2706"/>
              <a:gd name="T113" fmla="*/ 0 h 6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6" y="388"/>
                </a:lnTo>
                <a:lnTo>
                  <a:pt x="2706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>
              <a:gd name="T0" fmla="*/ 5216 w 5216"/>
              <a:gd name="T1" fmla="*/ 714 h 762"/>
              <a:gd name="T2" fmla="*/ 4984 w 5216"/>
              <a:gd name="T3" fmla="*/ 686 h 762"/>
              <a:gd name="T4" fmla="*/ 4478 w 5216"/>
              <a:gd name="T5" fmla="*/ 610 h 762"/>
              <a:gd name="T6" fmla="*/ 3914 w 5216"/>
              <a:gd name="T7" fmla="*/ 508 h 762"/>
              <a:gd name="T8" fmla="*/ 3286 w 5216"/>
              <a:gd name="T9" fmla="*/ 374 h 762"/>
              <a:gd name="T10" fmla="*/ 2946 w 5216"/>
              <a:gd name="T11" fmla="*/ 296 h 762"/>
              <a:gd name="T12" fmla="*/ 2682 w 5216"/>
              <a:gd name="T13" fmla="*/ 236 h 762"/>
              <a:gd name="T14" fmla="*/ 2430 w 5216"/>
              <a:gd name="T15" fmla="*/ 184 h 762"/>
              <a:gd name="T16" fmla="*/ 2190 w 5216"/>
              <a:gd name="T17" fmla="*/ 140 h 762"/>
              <a:gd name="T18" fmla="*/ 1960 w 5216"/>
              <a:gd name="T19" fmla="*/ 102 h 762"/>
              <a:gd name="T20" fmla="*/ 1740 w 5216"/>
              <a:gd name="T21" fmla="*/ 72 h 762"/>
              <a:gd name="T22" fmla="*/ 1334 w 5216"/>
              <a:gd name="T23" fmla="*/ 28 h 762"/>
              <a:gd name="T24" fmla="*/ 970 w 5216"/>
              <a:gd name="T25" fmla="*/ 4 h 762"/>
              <a:gd name="T26" fmla="*/ 644 w 5216"/>
              <a:gd name="T27" fmla="*/ 0 h 762"/>
              <a:gd name="T28" fmla="*/ 358 w 5216"/>
              <a:gd name="T29" fmla="*/ 10 h 762"/>
              <a:gd name="T30" fmla="*/ 110 w 5216"/>
              <a:gd name="T31" fmla="*/ 32 h 762"/>
              <a:gd name="T32" fmla="*/ 0 w 5216"/>
              <a:gd name="T33" fmla="*/ 48 h 762"/>
              <a:gd name="T34" fmla="*/ 314 w 5216"/>
              <a:gd name="T35" fmla="*/ 86 h 762"/>
              <a:gd name="T36" fmla="*/ 652 w 5216"/>
              <a:gd name="T37" fmla="*/ 140 h 762"/>
              <a:gd name="T38" fmla="*/ 1014 w 5216"/>
              <a:gd name="T39" fmla="*/ 210 h 762"/>
              <a:gd name="T40" fmla="*/ 1402 w 5216"/>
              <a:gd name="T41" fmla="*/ 296 h 762"/>
              <a:gd name="T42" fmla="*/ 1756 w 5216"/>
              <a:gd name="T43" fmla="*/ 378 h 762"/>
              <a:gd name="T44" fmla="*/ 2408 w 5216"/>
              <a:gd name="T45" fmla="*/ 516 h 762"/>
              <a:gd name="T46" fmla="*/ 2708 w 5216"/>
              <a:gd name="T47" fmla="*/ 572 h 762"/>
              <a:gd name="T48" fmla="*/ 2992 w 5216"/>
              <a:gd name="T49" fmla="*/ 620 h 762"/>
              <a:gd name="T50" fmla="*/ 3260 w 5216"/>
              <a:gd name="T51" fmla="*/ 662 h 762"/>
              <a:gd name="T52" fmla="*/ 3512 w 5216"/>
              <a:gd name="T53" fmla="*/ 694 h 762"/>
              <a:gd name="T54" fmla="*/ 3750 w 5216"/>
              <a:gd name="T55" fmla="*/ 722 h 762"/>
              <a:gd name="T56" fmla="*/ 3974 w 5216"/>
              <a:gd name="T57" fmla="*/ 740 h 762"/>
              <a:gd name="T58" fmla="*/ 4184 w 5216"/>
              <a:gd name="T59" fmla="*/ 754 h 762"/>
              <a:gd name="T60" fmla="*/ 4384 w 5216"/>
              <a:gd name="T61" fmla="*/ 762 h 762"/>
              <a:gd name="T62" fmla="*/ 4570 w 5216"/>
              <a:gd name="T63" fmla="*/ 762 h 762"/>
              <a:gd name="T64" fmla="*/ 4746 w 5216"/>
              <a:gd name="T65" fmla="*/ 758 h 762"/>
              <a:gd name="T66" fmla="*/ 4912 w 5216"/>
              <a:gd name="T67" fmla="*/ 748 h 762"/>
              <a:gd name="T68" fmla="*/ 5068 w 5216"/>
              <a:gd name="T69" fmla="*/ 732 h 762"/>
              <a:gd name="T70" fmla="*/ 5216 w 5216"/>
              <a:gd name="T71" fmla="*/ 714 h 76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>
              <a:gd name="T0" fmla="*/ 0 w 5144"/>
              <a:gd name="T1" fmla="*/ 70 h 694"/>
              <a:gd name="T2" fmla="*/ 0 w 5144"/>
              <a:gd name="T3" fmla="*/ 70 h 694"/>
              <a:gd name="T4" fmla="*/ 18 w 5144"/>
              <a:gd name="T5" fmla="*/ 66 h 694"/>
              <a:gd name="T6" fmla="*/ 72 w 5144"/>
              <a:gd name="T7" fmla="*/ 56 h 694"/>
              <a:gd name="T8" fmla="*/ 164 w 5144"/>
              <a:gd name="T9" fmla="*/ 42 h 694"/>
              <a:gd name="T10" fmla="*/ 224 w 5144"/>
              <a:gd name="T11" fmla="*/ 34 h 694"/>
              <a:gd name="T12" fmla="*/ 294 w 5144"/>
              <a:gd name="T13" fmla="*/ 26 h 694"/>
              <a:gd name="T14" fmla="*/ 372 w 5144"/>
              <a:gd name="T15" fmla="*/ 20 h 694"/>
              <a:gd name="T16" fmla="*/ 462 w 5144"/>
              <a:gd name="T17" fmla="*/ 14 h 694"/>
              <a:gd name="T18" fmla="*/ 560 w 5144"/>
              <a:gd name="T19" fmla="*/ 8 h 694"/>
              <a:gd name="T20" fmla="*/ 670 w 5144"/>
              <a:gd name="T21" fmla="*/ 4 h 694"/>
              <a:gd name="T22" fmla="*/ 790 w 5144"/>
              <a:gd name="T23" fmla="*/ 2 h 694"/>
              <a:gd name="T24" fmla="*/ 920 w 5144"/>
              <a:gd name="T25" fmla="*/ 0 h 694"/>
              <a:gd name="T26" fmla="*/ 1060 w 5144"/>
              <a:gd name="T27" fmla="*/ 2 h 694"/>
              <a:gd name="T28" fmla="*/ 1210 w 5144"/>
              <a:gd name="T29" fmla="*/ 6 h 694"/>
              <a:gd name="T30" fmla="*/ 1372 w 5144"/>
              <a:gd name="T31" fmla="*/ 14 h 694"/>
              <a:gd name="T32" fmla="*/ 1544 w 5144"/>
              <a:gd name="T33" fmla="*/ 24 h 694"/>
              <a:gd name="T34" fmla="*/ 1726 w 5144"/>
              <a:gd name="T35" fmla="*/ 40 h 694"/>
              <a:gd name="T36" fmla="*/ 1920 w 5144"/>
              <a:gd name="T37" fmla="*/ 58 h 694"/>
              <a:gd name="T38" fmla="*/ 2126 w 5144"/>
              <a:gd name="T39" fmla="*/ 80 h 694"/>
              <a:gd name="T40" fmla="*/ 2342 w 5144"/>
              <a:gd name="T41" fmla="*/ 106 h 694"/>
              <a:gd name="T42" fmla="*/ 2570 w 5144"/>
              <a:gd name="T43" fmla="*/ 138 h 694"/>
              <a:gd name="T44" fmla="*/ 2808 w 5144"/>
              <a:gd name="T45" fmla="*/ 174 h 694"/>
              <a:gd name="T46" fmla="*/ 3058 w 5144"/>
              <a:gd name="T47" fmla="*/ 216 h 694"/>
              <a:gd name="T48" fmla="*/ 3320 w 5144"/>
              <a:gd name="T49" fmla="*/ 266 h 694"/>
              <a:gd name="T50" fmla="*/ 3594 w 5144"/>
              <a:gd name="T51" fmla="*/ 320 h 694"/>
              <a:gd name="T52" fmla="*/ 3880 w 5144"/>
              <a:gd name="T53" fmla="*/ 380 h 694"/>
              <a:gd name="T54" fmla="*/ 4178 w 5144"/>
              <a:gd name="T55" fmla="*/ 448 h 694"/>
              <a:gd name="T56" fmla="*/ 4488 w 5144"/>
              <a:gd name="T57" fmla="*/ 522 h 694"/>
              <a:gd name="T58" fmla="*/ 4810 w 5144"/>
              <a:gd name="T59" fmla="*/ 604 h 694"/>
              <a:gd name="T60" fmla="*/ 5144 w 5144"/>
              <a:gd name="T61" fmla="*/ 694 h 69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>
              <a:gd name="T0" fmla="*/ 0 w 3112"/>
              <a:gd name="T1" fmla="*/ 584 h 584"/>
              <a:gd name="T2" fmla="*/ 0 w 3112"/>
              <a:gd name="T3" fmla="*/ 584 h 584"/>
              <a:gd name="T4" fmla="*/ 90 w 3112"/>
              <a:gd name="T5" fmla="*/ 560 h 584"/>
              <a:gd name="T6" fmla="*/ 336 w 3112"/>
              <a:gd name="T7" fmla="*/ 498 h 584"/>
              <a:gd name="T8" fmla="*/ 506 w 3112"/>
              <a:gd name="T9" fmla="*/ 456 h 584"/>
              <a:gd name="T10" fmla="*/ 702 w 3112"/>
              <a:gd name="T11" fmla="*/ 410 h 584"/>
              <a:gd name="T12" fmla="*/ 920 w 3112"/>
              <a:gd name="T13" fmla="*/ 360 h 584"/>
              <a:gd name="T14" fmla="*/ 1154 w 3112"/>
              <a:gd name="T15" fmla="*/ 306 h 584"/>
              <a:gd name="T16" fmla="*/ 1402 w 3112"/>
              <a:gd name="T17" fmla="*/ 254 h 584"/>
              <a:gd name="T18" fmla="*/ 1656 w 3112"/>
              <a:gd name="T19" fmla="*/ 202 h 584"/>
              <a:gd name="T20" fmla="*/ 1916 w 3112"/>
              <a:gd name="T21" fmla="*/ 154 h 584"/>
              <a:gd name="T22" fmla="*/ 2174 w 3112"/>
              <a:gd name="T23" fmla="*/ 108 h 584"/>
              <a:gd name="T24" fmla="*/ 2302 w 3112"/>
              <a:gd name="T25" fmla="*/ 88 h 584"/>
              <a:gd name="T26" fmla="*/ 2426 w 3112"/>
              <a:gd name="T27" fmla="*/ 68 h 584"/>
              <a:gd name="T28" fmla="*/ 2550 w 3112"/>
              <a:gd name="T29" fmla="*/ 52 h 584"/>
              <a:gd name="T30" fmla="*/ 2670 w 3112"/>
              <a:gd name="T31" fmla="*/ 36 h 584"/>
              <a:gd name="T32" fmla="*/ 2788 w 3112"/>
              <a:gd name="T33" fmla="*/ 24 h 584"/>
              <a:gd name="T34" fmla="*/ 2900 w 3112"/>
              <a:gd name="T35" fmla="*/ 14 h 584"/>
              <a:gd name="T36" fmla="*/ 3008 w 3112"/>
              <a:gd name="T37" fmla="*/ 6 h 584"/>
              <a:gd name="T38" fmla="*/ 3112 w 3112"/>
              <a:gd name="T39" fmla="*/ 0 h 58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>
              <a:gd name="T0" fmla="*/ 8192 w 8196"/>
              <a:gd name="T1" fmla="*/ 512 h 1192"/>
              <a:gd name="T2" fmla="*/ 8040 w 8196"/>
              <a:gd name="T3" fmla="*/ 570 h 1192"/>
              <a:gd name="T4" fmla="*/ 7878 w 8196"/>
              <a:gd name="T5" fmla="*/ 620 h 1192"/>
              <a:gd name="T6" fmla="*/ 7706 w 8196"/>
              <a:gd name="T7" fmla="*/ 666 h 1192"/>
              <a:gd name="T8" fmla="*/ 7522 w 8196"/>
              <a:gd name="T9" fmla="*/ 702 h 1192"/>
              <a:gd name="T10" fmla="*/ 7322 w 8196"/>
              <a:gd name="T11" fmla="*/ 730 h 1192"/>
              <a:gd name="T12" fmla="*/ 7106 w 8196"/>
              <a:gd name="T13" fmla="*/ 750 h 1192"/>
              <a:gd name="T14" fmla="*/ 6872 w 8196"/>
              <a:gd name="T15" fmla="*/ 762 h 1192"/>
              <a:gd name="T16" fmla="*/ 6618 w 8196"/>
              <a:gd name="T17" fmla="*/ 760 h 1192"/>
              <a:gd name="T18" fmla="*/ 6342 w 8196"/>
              <a:gd name="T19" fmla="*/ 750 h 1192"/>
              <a:gd name="T20" fmla="*/ 6042 w 8196"/>
              <a:gd name="T21" fmla="*/ 726 h 1192"/>
              <a:gd name="T22" fmla="*/ 5716 w 8196"/>
              <a:gd name="T23" fmla="*/ 690 h 1192"/>
              <a:gd name="T24" fmla="*/ 5364 w 8196"/>
              <a:gd name="T25" fmla="*/ 642 h 1192"/>
              <a:gd name="T26" fmla="*/ 4982 w 8196"/>
              <a:gd name="T27" fmla="*/ 578 h 1192"/>
              <a:gd name="T28" fmla="*/ 4568 w 8196"/>
              <a:gd name="T29" fmla="*/ 500 h 1192"/>
              <a:gd name="T30" fmla="*/ 4122 w 8196"/>
              <a:gd name="T31" fmla="*/ 406 h 1192"/>
              <a:gd name="T32" fmla="*/ 3640 w 8196"/>
              <a:gd name="T33" fmla="*/ 296 h 1192"/>
              <a:gd name="T34" fmla="*/ 3396 w 8196"/>
              <a:gd name="T35" fmla="*/ 240 h 1192"/>
              <a:gd name="T36" fmla="*/ 2934 w 8196"/>
              <a:gd name="T37" fmla="*/ 148 h 1192"/>
              <a:gd name="T38" fmla="*/ 2512 w 8196"/>
              <a:gd name="T39" fmla="*/ 82 h 1192"/>
              <a:gd name="T40" fmla="*/ 2126 w 8196"/>
              <a:gd name="T41" fmla="*/ 36 h 1192"/>
              <a:gd name="T42" fmla="*/ 1776 w 8196"/>
              <a:gd name="T43" fmla="*/ 10 h 1192"/>
              <a:gd name="T44" fmla="*/ 1462 w 8196"/>
              <a:gd name="T45" fmla="*/ 0 h 1192"/>
              <a:gd name="T46" fmla="*/ 1182 w 8196"/>
              <a:gd name="T47" fmla="*/ 4 h 1192"/>
              <a:gd name="T48" fmla="*/ 934 w 8196"/>
              <a:gd name="T49" fmla="*/ 20 h 1192"/>
              <a:gd name="T50" fmla="*/ 716 w 8196"/>
              <a:gd name="T51" fmla="*/ 44 h 1192"/>
              <a:gd name="T52" fmla="*/ 530 w 8196"/>
              <a:gd name="T53" fmla="*/ 74 h 1192"/>
              <a:gd name="T54" fmla="*/ 374 w 8196"/>
              <a:gd name="T55" fmla="*/ 108 h 1192"/>
              <a:gd name="T56" fmla="*/ 248 w 8196"/>
              <a:gd name="T57" fmla="*/ 144 h 1192"/>
              <a:gd name="T58" fmla="*/ 148 w 8196"/>
              <a:gd name="T59" fmla="*/ 176 h 1192"/>
              <a:gd name="T60" fmla="*/ 48 w 8196"/>
              <a:gd name="T61" fmla="*/ 216 h 1192"/>
              <a:gd name="T62" fmla="*/ 0 w 8196"/>
              <a:gd name="T63" fmla="*/ 240 h 1192"/>
              <a:gd name="T64" fmla="*/ 8192 w 8196"/>
              <a:gd name="T65" fmla="*/ 1192 h 1192"/>
              <a:gd name="T66" fmla="*/ 8196 w 8196"/>
              <a:gd name="T67" fmla="*/ 1186 h 1192"/>
              <a:gd name="T68" fmla="*/ 8196 w 8196"/>
              <a:gd name="T69" fmla="*/ 510 h 1192"/>
              <a:gd name="T70" fmla="*/ 8192 w 8196"/>
              <a:gd name="T71" fmla="*/ 512 h 119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510"/>
                </a:lnTo>
                <a:lnTo>
                  <a:pt x="8192" y="512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73E87"/>
              </a:solidFill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73E87"/>
              </a:solidFill>
            </a:endParaRP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C16BC-F940-4D56-915A-3ACA0AAC3AC2}" type="slidenum">
              <a:rPr lang="zh-CN" altLang="zh-CN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819314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73E87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73E87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E3609-609B-44C4-B579-BD7B174E2E57}" type="slidenum">
              <a:rPr lang="zh-CN" altLang="zh-CN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3292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73E87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73E87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3025C-6A76-430B-BF12-C218F5258145}" type="slidenum">
              <a:rPr lang="zh-CN" altLang="zh-CN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29128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73E87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73E87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38ADD-5BDF-41AA-9F9B-BEBC646AC6CD}" type="slidenum">
              <a:rPr lang="zh-CN" altLang="zh-CN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91652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73E87"/>
              </a:solidFill>
            </a:endParaRPr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73E87"/>
              </a:solidFill>
            </a:endParaRPr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420B1-9CF4-40E6-A294-F6560AD1E670}" type="slidenum">
              <a:rPr lang="zh-CN" altLang="zh-CN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97837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73E87"/>
              </a:solidFill>
            </a:endParaRPr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73E87"/>
              </a:solidFill>
            </a:endParaRPr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CB5F15-4904-44CA-9991-1DECEB753E3C}" type="slidenum">
              <a:rPr lang="zh-CN" altLang="zh-CN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49716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73E87"/>
              </a:solidFill>
            </a:endParaRPr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73E87"/>
              </a:solidFill>
            </a:endParaRPr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745AF-ACD9-462A-94D4-F2FC7B7F183D}" type="slidenum">
              <a:rPr lang="zh-CN" altLang="zh-CN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711845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F7A0DB-4FCF-4C4A-91AB-A16376CA4C89}" type="slidenum">
              <a:rPr lang="zh-CN" altLang="zh-CN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2496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73E87"/>
              </a:solidFill>
            </a:endParaRP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73E87"/>
              </a:solidFill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74B16-B859-418F-B2EF-E51BB0288671}" type="slidenum">
              <a:rPr lang="zh-CN" altLang="zh-CN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89248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接连接符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5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242386-8E29-42CB-9F17-40306D10E8D5}" type="slidenum">
              <a:rPr lang="zh-CN" altLang="zh-CN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7122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F0687C-DFC5-473B-8722-0F33E0E373F3}" type="slidenum">
              <a:rPr lang="zh-CN" altLang="zh-CN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7429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接连接符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9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2EBD38-4AD1-40E1-A3C7-2D60627697ED}" type="slidenum">
              <a:rPr lang="zh-CN" altLang="zh-CN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6414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页脚占位符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ABB2CB-D857-4B88-8B76-3001F33B9B36}" type="slidenum">
              <a:rPr lang="zh-CN" altLang="zh-CN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255838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8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53DE6C-62E4-4E6C-97BC-C94D1F407089}" type="slidenum">
              <a:rPr lang="zh-CN" altLang="zh-CN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480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2013/10/26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4" name="页脚占位符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CBE7C-66AC-4E49-8631-4A62A3FF2B3C}" type="slidenum">
              <a:rPr lang="zh-CN" altLang="zh-CN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49286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667C24-AF30-4242-A4BE-6A04F37B3D38}" type="slidenum">
              <a:rPr lang="zh-CN" altLang="zh-CN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06154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接连接符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203887-1286-451E-86E9-0E2885492A12}" type="slidenum">
              <a:rPr lang="zh-CN" altLang="zh-CN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39656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86A03F-8EAB-4566-9073-85E1E53CBEF4}" type="slidenum">
              <a:rPr lang="zh-CN" altLang="zh-CN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657385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页脚占位符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03A78C-2E8D-4193-829B-549AAF0FAF6F}" type="slidenum">
              <a:rPr lang="zh-CN" altLang="zh-CN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67539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5E300-367F-4F76-A061-C16615906D02}" type="slidenum">
              <a:rPr lang="zh-CN" altLang="zh-CN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75973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接连接符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5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242386-8E29-42CB-9F17-40306D10E8D5}" type="slidenum">
              <a:rPr lang="zh-CN" altLang="zh-CN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34021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F0687C-DFC5-473B-8722-0F33E0E373F3}" type="slidenum">
              <a:rPr lang="zh-CN" altLang="zh-CN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152977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接连接符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9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2EBD38-4AD1-40E1-A3C7-2D60627697ED}" type="slidenum">
              <a:rPr lang="zh-CN" altLang="zh-CN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9384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页脚占位符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ABB2CB-D857-4B88-8B76-3001F33B9B36}" type="slidenum">
              <a:rPr lang="zh-CN" altLang="zh-CN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23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8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53DE6C-62E4-4E6C-97BC-C94D1F407089}" type="slidenum">
              <a:rPr lang="zh-CN" altLang="zh-CN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398516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4" name="页脚占位符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CBE7C-66AC-4E49-8631-4A62A3FF2B3C}" type="slidenum">
              <a:rPr lang="zh-CN" altLang="zh-CN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67959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667C24-AF30-4242-A4BE-6A04F37B3D38}" type="slidenum">
              <a:rPr lang="zh-CN" altLang="zh-CN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45737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接连接符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203887-1286-451E-86E9-0E2885492A12}" type="slidenum">
              <a:rPr lang="zh-CN" altLang="zh-CN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62911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86A03F-8EAB-4566-9073-85E1E53CBEF4}" type="slidenum">
              <a:rPr lang="zh-CN" altLang="zh-CN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39786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页脚占位符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03A78C-2E8D-4193-829B-549AAF0FAF6F}" type="slidenum">
              <a:rPr lang="zh-CN" altLang="zh-CN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8071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5E300-367F-4F76-A061-C16615906D02}" type="slidenum">
              <a:rPr lang="zh-CN" altLang="zh-CN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6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2013/10/26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2013/10/26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849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849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849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D2223DD-630D-42BC-90FF-865BB2C552FE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013551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>
    <p:fad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051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205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05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05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06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 useBgFill="1">
          <p:nvSpPr>
            <p:cNvPr id="206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srgbClr val="073E87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srgbClr val="073E87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smtClean="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543C3D-6121-44EA-9561-49B86D14A837}" type="slidenum">
              <a:rPr lang="zh-CN" altLang="zh-CN">
                <a:solidFill>
                  <a:srgbClr val="073E87"/>
                </a:solidFill>
                <a:latin typeface="Arial" pitchFamily="34" charset="0"/>
                <a:ea typeface="宋体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zh-CN">
              <a:solidFill>
                <a:srgbClr val="073E87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973381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  <a:ea typeface="华文新魏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  <a:ea typeface="华文新魏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  <a:ea typeface="华文新魏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  <a:ea typeface="华文新魏" pitchFamily="2" charset="-122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3075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308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08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08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08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 useBgFill="1">
          <p:nvSpPr>
            <p:cNvPr id="3085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307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srgbClr val="073E87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srgbClr val="073E87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smtClean="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591DBB3-F8AB-4EB4-8771-F251EF019177}" type="slidenum">
              <a:rPr lang="zh-CN" altLang="zh-CN">
                <a:solidFill>
                  <a:srgbClr val="073E87"/>
                </a:solidFill>
                <a:latin typeface="Arial" pitchFamily="34" charset="0"/>
                <a:ea typeface="宋体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zh-CN">
              <a:solidFill>
                <a:srgbClr val="073E87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08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706017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  <a:ea typeface="华文新魏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  <a:ea typeface="华文新魏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  <a:ea typeface="华文新魏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  <a:ea typeface="华文新魏" pitchFamily="2" charset="-122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101" name="文本占位符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srgbClr val="F0A22E">
                  <a:shade val="75000"/>
                </a:srgbClr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srgbClr val="F0A22E">
                  <a:shade val="75000"/>
                </a:srgbClr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 smtClean="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57B1CE5-C0CC-4016-8E03-5478C692E1DF}" type="slidenum">
              <a:rPr lang="zh-CN" altLang="zh-CN">
                <a:solidFill>
                  <a:srgbClr val="F0A22E">
                    <a:shade val="75000"/>
                  </a:srgbClr>
                </a:solidFill>
                <a:latin typeface="Arial" pitchFamily="34" charset="0"/>
                <a:ea typeface="宋体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zh-CN">
              <a:solidFill>
                <a:srgbClr val="F0A22E">
                  <a:shade val="75000"/>
                </a:srgbClr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8968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 pitchFamily="49" charset="-122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 pitchFamily="49" charset="-122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 pitchFamily="49" charset="-122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 pitchFamily="49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101" name="文本占位符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srgbClr val="F0A22E">
                  <a:shade val="75000"/>
                </a:srgbClr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srgbClr val="F0A22E">
                  <a:shade val="75000"/>
                </a:srgbClr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 smtClean="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57B1CE5-C0CC-4016-8E03-5478C692E1DF}" type="slidenum">
              <a:rPr lang="zh-CN" altLang="zh-CN">
                <a:solidFill>
                  <a:srgbClr val="F0A22E">
                    <a:shade val="75000"/>
                  </a:srgbClr>
                </a:solidFill>
                <a:latin typeface="Arial" pitchFamily="34" charset="0"/>
                <a:ea typeface="宋体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zh-CN">
              <a:solidFill>
                <a:srgbClr val="F0A22E">
                  <a:shade val="75000"/>
                </a:srgbClr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9357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 pitchFamily="49" charset="-122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 pitchFamily="49" charset="-122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 pitchFamily="49" charset="-122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 pitchFamily="49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7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51.xml"/><Relationship Id="rId1" Type="http://schemas.openxmlformats.org/officeDocument/2006/relationships/video" Target="file:///D:\&#20154;&#25945;&#29256;&#20843;&#24180;&#32423;&#35821;&#25991;&#19979;&#20876;\&#31532;&#20108;&#21333;&#20803;\9&#28023;&#29141;\&#35838;&#20214;\&#28023;&#29141;&#35838;&#20214;\&#12298;&#28023;&#29141;&#12299;\&#28023;&#40485;&#39134;.mpg" TargetMode="Externa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51.xml"/><Relationship Id="rId1" Type="http://schemas.openxmlformats.org/officeDocument/2006/relationships/audio" Target="../media/audio2.wav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88" y="-201613"/>
            <a:ext cx="9432926" cy="7086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4479925" y="2967038"/>
            <a:ext cx="184150" cy="157003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9600" dirty="0">
              <a:ln w="31550" cmpd="sng">
                <a:gradFill>
                  <a:gsLst>
                    <a:gs pos="70000">
                      <a:srgbClr val="FEA022">
                        <a:shade val="50000"/>
                        <a:satMod val="190000"/>
                      </a:srgbClr>
                    </a:gs>
                    <a:gs pos="0">
                      <a:srgbClr val="FEA022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0066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4" name="Picture 6" descr="海燕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3338" y="468313"/>
            <a:ext cx="4305300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高尔基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895600"/>
            <a:ext cx="2295525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6395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609600" y="1066800"/>
            <a:ext cx="7086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smtClean="0">
                <a:solidFill>
                  <a:prstClr val="black"/>
                </a:solidFill>
              </a:rPr>
              <a:t>１</a:t>
            </a:r>
            <a:r>
              <a:rPr lang="zh-CN" altLang="zh-CN" sz="3200" smtClean="0">
                <a:solidFill>
                  <a:prstClr val="black"/>
                </a:solidFill>
              </a:rPr>
              <a:t>.</a:t>
            </a:r>
            <a:r>
              <a:rPr lang="zh-CN" altLang="en-US" sz="3200" smtClean="0">
                <a:solidFill>
                  <a:prstClr val="black"/>
                </a:solidFill>
              </a:rPr>
              <a:t>为什么还要写到其他三种动物呢？</a:t>
            </a: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609600" y="3657600"/>
            <a:ext cx="8077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smtClean="0">
                <a:solidFill>
                  <a:prstClr val="black"/>
                </a:solidFill>
              </a:rPr>
              <a:t>２</a:t>
            </a:r>
            <a:r>
              <a:rPr lang="zh-CN" altLang="zh-CN" sz="3200" smtClean="0">
                <a:solidFill>
                  <a:prstClr val="black"/>
                </a:solidFill>
              </a:rPr>
              <a:t>.</a:t>
            </a:r>
            <a:r>
              <a:rPr lang="zh-CN" altLang="en-US" sz="3200" smtClean="0">
                <a:solidFill>
                  <a:prstClr val="black"/>
                </a:solidFill>
              </a:rPr>
              <a:t>它们是面对什么环境作出不同的表现的？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762000" y="2057400"/>
            <a:ext cx="7543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srgbClr val="CC0000"/>
                </a:solidFill>
                <a:latin typeface="Times New Roman" pitchFamily="18" charset="0"/>
              </a:rPr>
              <a:t>对比衬托出海燕无比英勇、乐观的形象。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3124200" y="4495800"/>
            <a:ext cx="1676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srgbClr val="CC3300"/>
                </a:solidFill>
              </a:rPr>
              <a:t>暴风雨</a:t>
            </a:r>
          </a:p>
        </p:txBody>
      </p:sp>
    </p:spTree>
    <p:extLst>
      <p:ext uri="{BB962C8B-B14F-4D97-AF65-F5344CB8AC3E}">
        <p14:creationId xmlns:p14="http://schemas.microsoft.com/office/powerpoint/2010/main" val="1405636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autoUpdateAnimBg="0"/>
      <p:bldP spid="14340" grpId="0" autoUpdateAnimBg="0"/>
      <p:bldP spid="14341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000" y="533400"/>
            <a:ext cx="8458200" cy="204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</a:rPr>
              <a:t>象征：</a:t>
            </a:r>
            <a:r>
              <a:rPr lang="zh-CN" altLang="en-US" sz="3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</a:rPr>
              <a:t>它是文学创作中的一种重要的表现方法，它是根据事物之间的某种联系，借助某一具体事物的形象（象征体），以表现某种抽象的概念、思想和感情（被象征的本体）。</a:t>
            </a: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228600" y="4800600"/>
            <a:ext cx="8763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zh-CN" sz="3200" b="1">
                <a:solidFill>
                  <a:srgbClr val="71685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 </a:t>
            </a:r>
            <a:r>
              <a:rPr lang="zh-CN" altLang="en-US" sz="3200" b="1">
                <a:solidFill>
                  <a:srgbClr val="71685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委婉曲折含蓄  化</a:t>
            </a:r>
            <a:r>
              <a:rPr lang="zh-CN" altLang="en-US" sz="3200" b="1">
                <a:solidFill>
                  <a:srgbClr val="71685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楷体_GB2312" pitchFamily="1" charset="-122"/>
              </a:rPr>
              <a:t>“</a:t>
            </a:r>
            <a:r>
              <a:rPr lang="zh-CN" altLang="en-US" sz="3200" b="1">
                <a:solidFill>
                  <a:srgbClr val="71685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抽象</a:t>
            </a:r>
            <a:r>
              <a:rPr lang="zh-CN" altLang="en-US" sz="3200" b="1">
                <a:solidFill>
                  <a:srgbClr val="71685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楷体_GB2312" pitchFamily="1" charset="-122"/>
              </a:rPr>
              <a:t>”</a:t>
            </a:r>
            <a:r>
              <a:rPr lang="zh-CN" altLang="en-US" sz="3200" b="1">
                <a:solidFill>
                  <a:srgbClr val="71685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为</a:t>
            </a:r>
            <a:r>
              <a:rPr lang="zh-CN" altLang="en-US" sz="3200" b="1">
                <a:solidFill>
                  <a:srgbClr val="71685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楷体_GB2312" pitchFamily="1" charset="-122"/>
              </a:rPr>
              <a:t>“</a:t>
            </a:r>
            <a:r>
              <a:rPr lang="zh-CN" altLang="en-US" sz="3200" b="1">
                <a:solidFill>
                  <a:srgbClr val="71685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具体</a:t>
            </a:r>
            <a:r>
              <a:rPr lang="zh-CN" altLang="en-US" sz="3200" b="1">
                <a:solidFill>
                  <a:srgbClr val="71685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楷体_GB2312" pitchFamily="1" charset="-122"/>
              </a:rPr>
              <a:t>”</a:t>
            </a:r>
            <a:r>
              <a:rPr lang="zh-CN" altLang="en-US" sz="3200" b="1">
                <a:solidFill>
                  <a:srgbClr val="71685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  形象可感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381000" y="3657600"/>
            <a:ext cx="17637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smtClean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作用：</a:t>
            </a:r>
          </a:p>
        </p:txBody>
      </p:sp>
    </p:spTree>
    <p:extLst>
      <p:ext uri="{BB962C8B-B14F-4D97-AF65-F5344CB8AC3E}">
        <p14:creationId xmlns:p14="http://schemas.microsoft.com/office/powerpoint/2010/main" val="3459111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utoUpdateAnimBg="0"/>
      <p:bldP spid="15364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海燕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533400" y="1371600"/>
            <a:ext cx="273685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6600" b="1" smtClean="0">
                <a:solidFill>
                  <a:srgbClr val="CC0000"/>
                </a:solidFill>
                <a:latin typeface="Times New Roman" pitchFamily="18" charset="0"/>
                <a:ea typeface="隶书" pitchFamily="49" charset="-122"/>
              </a:rPr>
              <a:t>海 燕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1828800" y="3048000"/>
            <a:ext cx="6096000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zh-CN" sz="4000" smtClean="0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rPr>
              <a:t>——</a:t>
            </a:r>
            <a:r>
              <a:rPr lang="zh-CN" altLang="en-US" sz="4000" smtClean="0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rPr>
              <a:t>象征</a:t>
            </a:r>
            <a:r>
              <a:rPr lang="zh-CN" altLang="en-US" sz="4000" b="1" smtClean="0">
                <a:solidFill>
                  <a:srgbClr val="FFFF00"/>
                </a:solidFill>
                <a:latin typeface="隶书" pitchFamily="49" charset="-122"/>
                <a:ea typeface="隶书" pitchFamily="49" charset="-122"/>
              </a:rPr>
              <a:t>英勇善战、大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smtClean="0">
                <a:solidFill>
                  <a:srgbClr val="FFFF00"/>
                </a:solidFill>
                <a:latin typeface="隶书" pitchFamily="49" charset="-122"/>
                <a:ea typeface="隶书" pitchFamily="49" charset="-122"/>
              </a:rPr>
              <a:t>智大勇的</a:t>
            </a:r>
            <a:r>
              <a:rPr lang="zh-CN" altLang="en-US" sz="4000" b="1" smtClean="0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rPr>
              <a:t>无产阶级</a:t>
            </a:r>
            <a:r>
              <a:rPr lang="zh-CN" altLang="en-US" sz="4000" smtClean="0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rPr>
              <a:t>革命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4000" smtClean="0">
                <a:solidFill>
                  <a:srgbClr val="FFFF00"/>
                </a:solidFill>
                <a:latin typeface="Times New Roman" pitchFamily="18" charset="0"/>
                <a:ea typeface="隶书" pitchFamily="49" charset="-122"/>
              </a:rPr>
              <a:t>先驱者</a:t>
            </a:r>
          </a:p>
        </p:txBody>
      </p:sp>
    </p:spTree>
    <p:extLst>
      <p:ext uri="{BB962C8B-B14F-4D97-AF65-F5344CB8AC3E}">
        <p14:creationId xmlns:p14="http://schemas.microsoft.com/office/powerpoint/2010/main" val="3280653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638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utoUpdateAnimBg="0"/>
      <p:bldP spid="16388" grpId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浪8"/>
          <p:cNvPicPr>
            <a:picLocks noChangeAspect="1" noChangeArrowheads="1"/>
          </p:cNvPicPr>
          <p:nvPr/>
        </p:nvPicPr>
        <p:blipFill>
          <a:blip r:embed="rId2">
            <a:lum brigh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990600" y="1219200"/>
            <a:ext cx="1754188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smtClean="0">
                <a:solidFill>
                  <a:srgbClr val="CC0000"/>
                </a:solidFill>
                <a:latin typeface="Times New Roman" pitchFamily="18" charset="0"/>
              </a:rPr>
              <a:t>大海</a:t>
            </a:r>
            <a:endParaRPr lang="zh-CN" altLang="en-US" sz="3600" smtClean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447800" y="2667000"/>
            <a:ext cx="6477000" cy="1433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zh-CN" sz="4800" b="1" smtClean="0">
                <a:solidFill>
                  <a:srgbClr val="0000CC"/>
                </a:solidFill>
                <a:latin typeface="Times New Roman" pitchFamily="18" charset="0"/>
                <a:ea typeface="隶书" pitchFamily="49" charset="-122"/>
              </a:rPr>
              <a:t>——</a:t>
            </a:r>
            <a:r>
              <a:rPr lang="zh-CN" altLang="en-US" sz="4800" b="1" smtClean="0">
                <a:solidFill>
                  <a:srgbClr val="0000CC"/>
                </a:solidFill>
                <a:latin typeface="Times New Roman" pitchFamily="18" charset="0"/>
                <a:ea typeface="隶书" pitchFamily="49" charset="-122"/>
              </a:rPr>
              <a:t>象征</a:t>
            </a:r>
            <a:r>
              <a:rPr lang="zh-CN" altLang="en-US" sz="4000" b="1" smtClean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广大人民群众的力量</a:t>
            </a:r>
          </a:p>
        </p:txBody>
      </p:sp>
    </p:spTree>
    <p:extLst>
      <p:ext uri="{BB962C8B-B14F-4D97-AF65-F5344CB8AC3E}">
        <p14:creationId xmlns:p14="http://schemas.microsoft.com/office/powerpoint/2010/main" val="418867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utoUpdateAnimBg="0"/>
      <p:bldP spid="17412" grpId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海鸥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958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9" name="Picture 3" descr="e3"/>
          <p:cNvPicPr>
            <a:picLocks noChangeAspect="1" noChangeArrowheads="1"/>
          </p:cNvPicPr>
          <p:nvPr/>
        </p:nvPicPr>
        <p:blipFill>
          <a:blip r:embed="rId4">
            <a:lum bright="1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86150"/>
            <a:ext cx="4495800" cy="337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Picture 4" descr="ya3"/>
          <p:cNvPicPr>
            <a:picLocks noChangeAspect="1" noChangeArrowheads="1"/>
          </p:cNvPicPr>
          <p:nvPr/>
        </p:nvPicPr>
        <p:blipFill>
          <a:blip r:embed="rId5">
            <a:lum brigh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0"/>
            <a:ext cx="46482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2057400" y="2209800"/>
            <a:ext cx="21336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6600" b="1" smtClean="0">
                <a:solidFill>
                  <a:srgbClr val="CC0000"/>
                </a:solidFill>
                <a:latin typeface="Times New Roman" pitchFamily="18" charset="0"/>
                <a:ea typeface="隶书" pitchFamily="49" charset="-122"/>
              </a:rPr>
              <a:t>海 鸥</a:t>
            </a: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4724400" y="3733800"/>
            <a:ext cx="3962400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zh-CN" sz="3600" b="1" smtClean="0">
                <a:solidFill>
                  <a:srgbClr val="0000CC"/>
                </a:solidFill>
                <a:latin typeface="Times New Roman" pitchFamily="18" charset="0"/>
                <a:ea typeface="隶书" pitchFamily="49" charset="-122"/>
              </a:rPr>
              <a:t>——</a:t>
            </a:r>
            <a:r>
              <a:rPr lang="zh-CN" altLang="en-US" sz="4000" b="1" smtClean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象征形形色色怯于革命、假革命和不革命者</a:t>
            </a:r>
            <a:endParaRPr lang="zh-CN" altLang="en-US" sz="3200" b="1" smtClean="0">
              <a:solidFill>
                <a:srgbClr val="0000CC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4572000" y="2286000"/>
            <a:ext cx="23622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600" b="1" smtClean="0">
                <a:solidFill>
                  <a:srgbClr val="CC0000"/>
                </a:solidFill>
                <a:latin typeface="Times New Roman" pitchFamily="18" charset="0"/>
                <a:ea typeface="隶书" pitchFamily="49" charset="-122"/>
              </a:rPr>
              <a:t>海 鸭</a:t>
            </a: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2133600" y="3581400"/>
            <a:ext cx="19812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600" b="1" smtClean="0">
                <a:solidFill>
                  <a:srgbClr val="CC0000"/>
                </a:solidFill>
                <a:latin typeface="Times New Roman" pitchFamily="18" charset="0"/>
                <a:ea typeface="隶书" pitchFamily="49" charset="-122"/>
              </a:rPr>
              <a:t>企鹅</a:t>
            </a:r>
          </a:p>
        </p:txBody>
      </p:sp>
      <p:pic>
        <p:nvPicPr>
          <p:cNvPr id="18441" name="海鸥飞.mpg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95800" cy="349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6" name="Text Box 10"/>
          <p:cNvSpPr txBox="1">
            <a:spLocks noChangeArrowheads="1"/>
          </p:cNvSpPr>
          <p:nvPr/>
        </p:nvSpPr>
        <p:spPr bwMode="auto">
          <a:xfrm>
            <a:off x="3048000" y="0"/>
            <a:ext cx="140335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smtClean="0">
                <a:solidFill>
                  <a:srgbClr val="FF3300"/>
                </a:solidFill>
              </a:rPr>
              <a:t>海鸥</a:t>
            </a:r>
          </a:p>
        </p:txBody>
      </p:sp>
    </p:spTree>
    <p:extLst>
      <p:ext uri="{BB962C8B-B14F-4D97-AF65-F5344CB8AC3E}">
        <p14:creationId xmlns:p14="http://schemas.microsoft.com/office/powerpoint/2010/main" val="567990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5480" fill="hold"/>
                                        <p:tgtEl>
                                          <p:spTgt spid="184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2" fill="hold" display="0" nodeType="clickEffect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8441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ldTgt/>
                    </p:tgtEl>
                  </p:cond>
                </p:stCondLst>
                <p:endSync evt="end" delay="0">
                  <p:rtn val="first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184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雷声3511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雷声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4">
            <a:lum bright="-18000" contrast="-6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" t="10001" r="6000" b="8667"/>
          <a:stretch>
            <a:fillRect/>
          </a:stretch>
        </p:blipFill>
        <p:spPr bwMode="auto">
          <a:xfrm>
            <a:off x="0" y="0"/>
            <a:ext cx="9144000" cy="31242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6084" name="Picture 4" descr="狂风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33725"/>
            <a:ext cx="9144000" cy="372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1219200" y="1905000"/>
            <a:ext cx="16764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5400" b="1" smtClean="0">
                <a:solidFill>
                  <a:srgbClr val="CC0000"/>
                </a:solidFill>
                <a:latin typeface="Times New Roman" pitchFamily="18" charset="0"/>
                <a:ea typeface="华文新魏" pitchFamily="2" charset="-122"/>
              </a:rPr>
              <a:t>乌云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5400" b="1" smtClean="0">
                <a:solidFill>
                  <a:srgbClr val="CC0000"/>
                </a:solidFill>
                <a:latin typeface="宋体" pitchFamily="2" charset="-122"/>
                <a:ea typeface="华文新魏" pitchFamily="2" charset="-122"/>
              </a:rPr>
              <a:t>闪电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5400" b="1" smtClean="0">
                <a:solidFill>
                  <a:srgbClr val="CC0000"/>
                </a:solidFill>
                <a:latin typeface="宋体" pitchFamily="2" charset="-122"/>
                <a:ea typeface="华文新魏" pitchFamily="2" charset="-122"/>
              </a:rPr>
              <a:t>雷声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5400" b="1" smtClean="0">
                <a:solidFill>
                  <a:srgbClr val="CC0000"/>
                </a:solidFill>
                <a:latin typeface="宋体" pitchFamily="2" charset="-122"/>
                <a:ea typeface="华文新魏" pitchFamily="2" charset="-122"/>
              </a:rPr>
              <a:t>狂风</a:t>
            </a: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3124200" y="3200400"/>
            <a:ext cx="5029200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zh-CN" sz="5400" b="1" smtClean="0">
                <a:solidFill>
                  <a:srgbClr val="FFFF00"/>
                </a:solidFill>
                <a:latin typeface="宋体" pitchFamily="2" charset="-122"/>
                <a:ea typeface="华文新魏" pitchFamily="2" charset="-122"/>
              </a:rPr>
              <a:t>——</a:t>
            </a:r>
            <a:r>
              <a:rPr lang="zh-CN" altLang="en-US" sz="5400" b="1" smtClean="0">
                <a:solidFill>
                  <a:srgbClr val="FFFF00"/>
                </a:solidFill>
                <a:latin typeface="Times New Roman" pitchFamily="18" charset="0"/>
                <a:ea typeface="华文新魏" pitchFamily="2" charset="-122"/>
              </a:rPr>
              <a:t>象征</a:t>
            </a:r>
            <a:r>
              <a:rPr lang="zh-CN" altLang="en-US" sz="6000" b="1" smtClean="0">
                <a:solidFill>
                  <a:srgbClr val="FFFF00"/>
                </a:solidFill>
                <a:latin typeface="隶书" pitchFamily="49" charset="-122"/>
                <a:ea typeface="华文新魏" pitchFamily="2" charset="-122"/>
              </a:rPr>
              <a:t>反革命的</a:t>
            </a:r>
            <a:r>
              <a:rPr lang="zh-CN" altLang="en-US" sz="6000" b="1" smtClean="0">
                <a:solidFill>
                  <a:srgbClr val="FFFF00"/>
                </a:solidFill>
                <a:latin typeface="Times New Roman" pitchFamily="18" charset="0"/>
                <a:ea typeface="华文新魏" pitchFamily="2" charset="-122"/>
              </a:rPr>
              <a:t>黑暗势力</a:t>
            </a:r>
          </a:p>
        </p:txBody>
      </p:sp>
    </p:spTree>
    <p:extLst>
      <p:ext uri="{BB962C8B-B14F-4D97-AF65-F5344CB8AC3E}">
        <p14:creationId xmlns:p14="http://schemas.microsoft.com/office/powerpoint/2010/main" val="142831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250" fill="hold"/>
                                        <p:tgtEl>
                                          <p:spTgt spid="194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 nodeType="clickEffect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58"/>
                </p:tgtEl>
              </p:cMediaNode>
            </p:audio>
          </p:childTnLst>
        </p:cTn>
      </p:par>
    </p:tnLst>
    <p:bldLst>
      <p:bldP spid="19462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1524000" y="609600"/>
            <a:ext cx="25908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6000" b="1" smtClean="0">
                <a:solidFill>
                  <a:srgbClr val="FF3300"/>
                </a:solidFill>
                <a:ea typeface="隶书" pitchFamily="49" charset="-122"/>
              </a:rPr>
              <a:t>暴风雨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2362200" y="1905000"/>
            <a:ext cx="6019800" cy="2287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zh-CN" sz="4800" b="1" smtClean="0">
                <a:solidFill>
                  <a:srgbClr val="FFFF00"/>
                </a:solidFill>
                <a:latin typeface="宋体" pitchFamily="2" charset="-122"/>
                <a:ea typeface="华文新魏" pitchFamily="2" charset="-122"/>
              </a:rPr>
              <a:t>——</a:t>
            </a:r>
            <a:r>
              <a:rPr lang="zh-CN" altLang="en-US" sz="4800" b="1" smtClean="0">
                <a:solidFill>
                  <a:srgbClr val="FFFF00"/>
                </a:solidFill>
                <a:latin typeface="Times New Roman" pitchFamily="18" charset="0"/>
                <a:ea typeface="华文新魏" pitchFamily="2" charset="-122"/>
              </a:rPr>
              <a:t>象征</a:t>
            </a:r>
            <a:r>
              <a:rPr lang="zh-CN" altLang="zh-CN" sz="4800" b="1" smtClean="0">
                <a:solidFill>
                  <a:srgbClr val="FFFF00"/>
                </a:solidFill>
                <a:latin typeface="隶书" pitchFamily="49" charset="-122"/>
                <a:ea typeface="华文新魏" pitchFamily="2" charset="-122"/>
              </a:rPr>
              <a:t>1905</a:t>
            </a:r>
            <a:r>
              <a:rPr lang="zh-CN" altLang="en-US" sz="4800" b="1" smtClean="0">
                <a:solidFill>
                  <a:srgbClr val="FFFF00"/>
                </a:solidFill>
                <a:latin typeface="隶书" pitchFamily="49" charset="-122"/>
                <a:ea typeface="华文新魏" pitchFamily="2" charset="-122"/>
              </a:rPr>
              <a:t>年俄国革命前夕一触即发的革命形势</a:t>
            </a:r>
            <a:endParaRPr lang="zh-CN" altLang="en-US" sz="4800" b="1" smtClean="0">
              <a:solidFill>
                <a:srgbClr val="FFFF00"/>
              </a:solidFill>
              <a:latin typeface="Times New Roman" pitchFamily="18" charset="0"/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7371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2"/>
          <p:cNvSpPr txBox="1">
            <a:spLocks noChangeArrowheads="1"/>
          </p:cNvSpPr>
          <p:nvPr/>
        </p:nvSpPr>
        <p:spPr bwMode="auto">
          <a:xfrm>
            <a:off x="1524000" y="304800"/>
            <a:ext cx="7239000" cy="593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smtClean="0">
                <a:solidFill>
                  <a:prstClr val="black"/>
                </a:solidFill>
                <a:latin typeface="Times New Roman" pitchFamily="18" charset="0"/>
              </a:rPr>
              <a:t>了解背景，结合课文内容，完成下面的连线题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zh-CN" sz="2400" smtClean="0">
                <a:solidFill>
                  <a:prstClr val="black"/>
                </a:solidFill>
                <a:latin typeface="Times New Roman" pitchFamily="18" charset="0"/>
              </a:rPr>
              <a:t>            </a:t>
            </a:r>
            <a:r>
              <a:rPr lang="zh-CN" altLang="en-US" sz="2400" smtClean="0">
                <a:solidFill>
                  <a:prstClr val="black"/>
                </a:solidFill>
                <a:latin typeface="Times New Roman" pitchFamily="18" charset="0"/>
              </a:rPr>
              <a:t>海燕                                              革命高潮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zh-CN" sz="2400" smtClean="0">
                <a:solidFill>
                  <a:prstClr val="black"/>
                </a:solidFill>
                <a:latin typeface="Times New Roman" pitchFamily="18" charset="0"/>
              </a:rPr>
              <a:t>            </a:t>
            </a:r>
            <a:r>
              <a:rPr lang="zh-CN" altLang="en-US" sz="2400" smtClean="0">
                <a:solidFill>
                  <a:prstClr val="black"/>
                </a:solidFill>
                <a:latin typeface="Times New Roman" pitchFamily="18" charset="0"/>
              </a:rPr>
              <a:t>海鸥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zh-CN" sz="2400" smtClean="0">
                <a:solidFill>
                  <a:prstClr val="black"/>
                </a:solidFill>
                <a:latin typeface="Times New Roman" pitchFamily="18" charset="0"/>
              </a:rPr>
              <a:t>            </a:t>
            </a:r>
            <a:r>
              <a:rPr lang="zh-CN" altLang="en-US" sz="2400" smtClean="0">
                <a:solidFill>
                  <a:prstClr val="black"/>
                </a:solidFill>
                <a:latin typeface="Times New Roman" pitchFamily="18" charset="0"/>
              </a:rPr>
              <a:t>海鸭                                              反动势力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zh-CN" sz="2400" smtClean="0">
                <a:solidFill>
                  <a:prstClr val="black"/>
                </a:solidFill>
                <a:latin typeface="Times New Roman" pitchFamily="18" charset="0"/>
              </a:rPr>
              <a:t>            </a:t>
            </a:r>
            <a:r>
              <a:rPr lang="zh-CN" altLang="en-US" sz="2400" smtClean="0">
                <a:solidFill>
                  <a:prstClr val="black"/>
                </a:solidFill>
                <a:latin typeface="Times New Roman" pitchFamily="18" charset="0"/>
              </a:rPr>
              <a:t>企鹅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zh-CN" sz="2400" smtClean="0">
                <a:solidFill>
                  <a:prstClr val="black"/>
                </a:solidFill>
                <a:latin typeface="Times New Roman" pitchFamily="18" charset="0"/>
              </a:rPr>
              <a:t>            </a:t>
            </a:r>
            <a:r>
              <a:rPr lang="zh-CN" altLang="en-US" sz="2400" smtClean="0">
                <a:solidFill>
                  <a:prstClr val="black"/>
                </a:solidFill>
                <a:latin typeface="Times New Roman" pitchFamily="18" charset="0"/>
              </a:rPr>
              <a:t>大海                                              革命先驱者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zh-CN" sz="2400" smtClean="0">
                <a:solidFill>
                  <a:prstClr val="black"/>
                </a:solidFill>
                <a:latin typeface="Times New Roman" pitchFamily="18" charset="0"/>
              </a:rPr>
              <a:t>            </a:t>
            </a:r>
            <a:r>
              <a:rPr lang="zh-CN" altLang="en-US" sz="2400" smtClean="0">
                <a:solidFill>
                  <a:prstClr val="black"/>
                </a:solidFill>
                <a:latin typeface="Times New Roman" pitchFamily="18" charset="0"/>
              </a:rPr>
              <a:t>波浪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zh-CN" sz="2400" smtClean="0">
                <a:solidFill>
                  <a:prstClr val="black"/>
                </a:solidFill>
                <a:latin typeface="Times New Roman" pitchFamily="18" charset="0"/>
              </a:rPr>
              <a:t>            </a:t>
            </a:r>
            <a:r>
              <a:rPr lang="zh-CN" altLang="en-US" sz="2400" smtClean="0">
                <a:solidFill>
                  <a:prstClr val="black"/>
                </a:solidFill>
                <a:latin typeface="Times New Roman" pitchFamily="18" charset="0"/>
              </a:rPr>
              <a:t>乌云                                              恐惧革命、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zh-CN" sz="2400" smtClean="0">
                <a:solidFill>
                  <a:prstClr val="black"/>
                </a:solidFill>
                <a:latin typeface="Times New Roman" pitchFamily="18" charset="0"/>
              </a:rPr>
              <a:t>            </a:t>
            </a:r>
            <a:r>
              <a:rPr lang="zh-CN" altLang="en-US" sz="2400" smtClean="0">
                <a:solidFill>
                  <a:prstClr val="black"/>
                </a:solidFill>
                <a:latin typeface="Times New Roman" pitchFamily="18" charset="0"/>
              </a:rPr>
              <a:t>闪电                                              悲观失望者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zh-CN" sz="2400" smtClean="0">
                <a:solidFill>
                  <a:prstClr val="black"/>
                </a:solidFill>
                <a:latin typeface="Times New Roman" pitchFamily="18" charset="0"/>
              </a:rPr>
              <a:t>            </a:t>
            </a:r>
            <a:r>
              <a:rPr lang="zh-CN" altLang="en-US" sz="2400" smtClean="0">
                <a:solidFill>
                  <a:prstClr val="black"/>
                </a:solidFill>
                <a:latin typeface="Times New Roman" pitchFamily="18" charset="0"/>
              </a:rPr>
              <a:t>狂风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zh-CN" sz="2400" smtClean="0">
                <a:solidFill>
                  <a:prstClr val="black"/>
                </a:solidFill>
                <a:latin typeface="Times New Roman" pitchFamily="18" charset="0"/>
              </a:rPr>
              <a:t>           </a:t>
            </a:r>
            <a:r>
              <a:rPr lang="zh-CN" altLang="en-US" sz="2400" smtClean="0">
                <a:solidFill>
                  <a:prstClr val="black"/>
                </a:solidFill>
                <a:latin typeface="Times New Roman" pitchFamily="18" charset="0"/>
              </a:rPr>
              <a:t>暴风雨                                           革命力量</a:t>
            </a:r>
          </a:p>
        </p:txBody>
      </p:sp>
      <p:sp>
        <p:nvSpPr>
          <p:cNvPr id="21507" name="Line 3"/>
          <p:cNvSpPr>
            <a:spLocks noChangeShapeType="1"/>
          </p:cNvSpPr>
          <p:nvPr/>
        </p:nvSpPr>
        <p:spPr bwMode="auto">
          <a:xfrm>
            <a:off x="3200400" y="1066800"/>
            <a:ext cx="3429000" cy="2133600"/>
          </a:xfrm>
          <a:prstGeom prst="line">
            <a:avLst/>
          </a:prstGeom>
          <a:noFill/>
          <a:ln w="25400" cap="sq">
            <a:solidFill>
              <a:srgbClr val="FF0000"/>
            </a:solidFill>
            <a:round/>
            <a:headEnd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508" name="Line 4"/>
          <p:cNvSpPr>
            <a:spLocks noChangeShapeType="1"/>
          </p:cNvSpPr>
          <p:nvPr/>
        </p:nvSpPr>
        <p:spPr bwMode="auto">
          <a:xfrm>
            <a:off x="3200400" y="1676400"/>
            <a:ext cx="3352800" cy="2895600"/>
          </a:xfrm>
          <a:prstGeom prst="line">
            <a:avLst/>
          </a:prstGeom>
          <a:noFill/>
          <a:ln w="25400" cap="sq">
            <a:solidFill>
              <a:srgbClr val="FFFF00"/>
            </a:solidFill>
            <a:round/>
            <a:headEnd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509" name="Line 5"/>
          <p:cNvSpPr>
            <a:spLocks noChangeShapeType="1"/>
          </p:cNvSpPr>
          <p:nvPr/>
        </p:nvSpPr>
        <p:spPr bwMode="auto">
          <a:xfrm>
            <a:off x="3200400" y="2286000"/>
            <a:ext cx="3352800" cy="2286000"/>
          </a:xfrm>
          <a:prstGeom prst="line">
            <a:avLst/>
          </a:prstGeom>
          <a:noFill/>
          <a:ln w="25400" cap="sq">
            <a:solidFill>
              <a:srgbClr val="FFFF00"/>
            </a:solidFill>
            <a:round/>
            <a:headEnd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510" name="Line 6"/>
          <p:cNvSpPr>
            <a:spLocks noChangeShapeType="1"/>
          </p:cNvSpPr>
          <p:nvPr/>
        </p:nvSpPr>
        <p:spPr bwMode="auto">
          <a:xfrm>
            <a:off x="3200400" y="2743200"/>
            <a:ext cx="3352800" cy="1828800"/>
          </a:xfrm>
          <a:prstGeom prst="line">
            <a:avLst/>
          </a:prstGeom>
          <a:noFill/>
          <a:ln w="25400" cap="sq">
            <a:solidFill>
              <a:srgbClr val="FFFF00"/>
            </a:solidFill>
            <a:round/>
            <a:headEnd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511" name="Line 7"/>
          <p:cNvSpPr>
            <a:spLocks noChangeShapeType="1"/>
          </p:cNvSpPr>
          <p:nvPr/>
        </p:nvSpPr>
        <p:spPr bwMode="auto">
          <a:xfrm>
            <a:off x="3200400" y="3352800"/>
            <a:ext cx="3352800" cy="26670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512" name="Line 8"/>
          <p:cNvSpPr>
            <a:spLocks noChangeShapeType="1"/>
          </p:cNvSpPr>
          <p:nvPr/>
        </p:nvSpPr>
        <p:spPr bwMode="auto">
          <a:xfrm>
            <a:off x="3200400" y="3886200"/>
            <a:ext cx="3352800" cy="2133600"/>
          </a:xfrm>
          <a:prstGeom prst="line">
            <a:avLst/>
          </a:prstGeom>
          <a:noFill/>
          <a:ln w="25400" cap="sq">
            <a:solidFill>
              <a:srgbClr val="FF6600"/>
            </a:solidFill>
            <a:round/>
            <a:headEnd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513" name="Line 9"/>
          <p:cNvSpPr>
            <a:spLocks noChangeShapeType="1"/>
          </p:cNvSpPr>
          <p:nvPr/>
        </p:nvSpPr>
        <p:spPr bwMode="auto">
          <a:xfrm flipV="1">
            <a:off x="3200400" y="2209800"/>
            <a:ext cx="3429000" cy="2209800"/>
          </a:xfrm>
          <a:prstGeom prst="line">
            <a:avLst/>
          </a:prstGeom>
          <a:noFill/>
          <a:ln w="25400" cap="sq">
            <a:solidFill>
              <a:srgbClr val="00FFFF"/>
            </a:solidFill>
            <a:round/>
            <a:headEnd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514" name="Line 10"/>
          <p:cNvSpPr>
            <a:spLocks noChangeShapeType="1"/>
          </p:cNvSpPr>
          <p:nvPr/>
        </p:nvSpPr>
        <p:spPr bwMode="auto">
          <a:xfrm flipV="1">
            <a:off x="3200400" y="2209800"/>
            <a:ext cx="3429000" cy="2743200"/>
          </a:xfrm>
          <a:prstGeom prst="line">
            <a:avLst/>
          </a:prstGeom>
          <a:noFill/>
          <a:ln w="25400" cap="sq">
            <a:solidFill>
              <a:srgbClr val="00FFFF"/>
            </a:solidFill>
            <a:round/>
            <a:headEnd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515" name="Line 11"/>
          <p:cNvSpPr>
            <a:spLocks noChangeShapeType="1"/>
          </p:cNvSpPr>
          <p:nvPr/>
        </p:nvSpPr>
        <p:spPr bwMode="auto">
          <a:xfrm flipV="1">
            <a:off x="3200400" y="2209800"/>
            <a:ext cx="3429000" cy="3276600"/>
          </a:xfrm>
          <a:prstGeom prst="line">
            <a:avLst/>
          </a:prstGeom>
          <a:noFill/>
          <a:ln w="25400" cap="sq">
            <a:solidFill>
              <a:srgbClr val="00FFFF"/>
            </a:solidFill>
            <a:round/>
            <a:headEnd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516" name="Line 12"/>
          <p:cNvSpPr>
            <a:spLocks noChangeShapeType="1"/>
          </p:cNvSpPr>
          <p:nvPr/>
        </p:nvSpPr>
        <p:spPr bwMode="auto">
          <a:xfrm flipV="1">
            <a:off x="3429000" y="1066800"/>
            <a:ext cx="3200400" cy="495300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3597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nimBg="1"/>
      <p:bldP spid="21508" grpId="0" animBg="1"/>
      <p:bldP spid="21509" grpId="0" animBg="1"/>
      <p:bldP spid="21510" grpId="0" animBg="1"/>
      <p:bldP spid="21511" grpId="0" animBg="1"/>
      <p:bldP spid="21512" grpId="0" animBg="1"/>
      <p:bldP spid="21513" grpId="0" animBg="1"/>
      <p:bldP spid="21514" grpId="0" animBg="1"/>
      <p:bldP spid="21515" grpId="0" animBg="1"/>
      <p:bldP spid="215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577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671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未标题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0"/>
            <a:ext cx="53038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4479635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zh-CN" alt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351683"/>
            <a:ext cx="37084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4000" b="1" dirty="0" smtClean="0">
                <a:ln w="12700">
                  <a:solidFill>
                    <a:srgbClr val="FFFFFF">
                      <a:satMod val="155000"/>
                    </a:srgb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高尔基</a:t>
            </a:r>
            <a:endParaRPr lang="en-US" altLang="zh-CN" sz="4000" b="1" dirty="0" smtClean="0">
              <a:ln w="12700">
                <a:solidFill>
                  <a:srgbClr val="FFFFFF">
                    <a:satMod val="155000"/>
                  </a:srgbClr>
                </a:solidFill>
                <a:prstDash val="solid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lvl="0" algn="ctr"/>
            <a:r>
              <a:rPr lang="en-US" altLang="zh-CN" sz="2800" b="1" dirty="0" smtClean="0">
                <a:ln w="12700">
                  <a:solidFill>
                    <a:srgbClr val="FFFFFF">
                      <a:satMod val="1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(1868-1936)</a:t>
            </a:r>
          </a:p>
          <a:p>
            <a:pPr lvl="0" algn="ctr"/>
            <a:r>
              <a:rPr lang="zh-CN" altLang="en-US" sz="2800" b="1" dirty="0" smtClean="0">
                <a:ln w="12700">
                  <a:solidFill>
                    <a:srgbClr val="FFFFFF">
                      <a:satMod val="1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俄国作家，“无产阶级艺术最伟大的代表者”，社会主义现实主义文学奠基人，无产阶级革命文学导师。代表作有长篇小说</a:t>
            </a:r>
            <a:r>
              <a:rPr lang="en-US" altLang="zh-CN" sz="2800" b="1" dirty="0" smtClean="0">
                <a:ln w="12700">
                  <a:solidFill>
                    <a:srgbClr val="FFFFFF">
                      <a:satMod val="1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《</a:t>
            </a:r>
            <a:r>
              <a:rPr lang="zh-CN" altLang="en-US" sz="2800" b="1" dirty="0" smtClean="0">
                <a:ln w="12700">
                  <a:solidFill>
                    <a:srgbClr val="FFFFFF">
                      <a:satMod val="1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母亲</a:t>
            </a:r>
            <a:r>
              <a:rPr lang="en-US" altLang="zh-CN" sz="2800" b="1" dirty="0" smtClean="0">
                <a:ln w="12700">
                  <a:solidFill>
                    <a:srgbClr val="FFFFFF">
                      <a:satMod val="1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》</a:t>
            </a:r>
            <a:r>
              <a:rPr lang="zh-CN" altLang="en-US" sz="2800" b="1" dirty="0" smtClean="0">
                <a:ln w="12700">
                  <a:solidFill>
                    <a:srgbClr val="FFFFFF">
                      <a:satMod val="1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，自传体三部曲</a:t>
            </a:r>
            <a:r>
              <a:rPr lang="en-US" altLang="zh-CN" sz="2800" b="1" dirty="0" smtClean="0">
                <a:ln w="12700">
                  <a:solidFill>
                    <a:srgbClr val="FFFFFF">
                      <a:satMod val="1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《</a:t>
            </a:r>
            <a:r>
              <a:rPr lang="zh-CN" altLang="en-US" sz="2800" b="1" dirty="0" smtClean="0">
                <a:ln w="12700">
                  <a:solidFill>
                    <a:srgbClr val="FFFFFF">
                      <a:satMod val="1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童年</a:t>
            </a:r>
            <a:r>
              <a:rPr lang="en-US" altLang="zh-CN" sz="2800" b="1" dirty="0" smtClean="0">
                <a:ln w="12700">
                  <a:solidFill>
                    <a:srgbClr val="FFFFFF">
                      <a:satMod val="1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》《</a:t>
            </a:r>
            <a:r>
              <a:rPr lang="zh-CN" altLang="en-US" sz="2800" b="1" dirty="0" smtClean="0">
                <a:ln w="12700">
                  <a:solidFill>
                    <a:srgbClr val="FFFFFF">
                      <a:satMod val="1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在人间</a:t>
            </a:r>
            <a:r>
              <a:rPr lang="en-US" altLang="zh-CN" sz="2800" b="1" dirty="0" smtClean="0">
                <a:ln w="12700">
                  <a:solidFill>
                    <a:srgbClr val="FFFFFF">
                      <a:satMod val="1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》《</a:t>
            </a:r>
            <a:r>
              <a:rPr lang="zh-CN" altLang="en-US" sz="2800" b="1" dirty="0" smtClean="0">
                <a:ln w="12700">
                  <a:solidFill>
                    <a:srgbClr val="FFFFFF">
                      <a:satMod val="1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我的大学</a:t>
            </a:r>
            <a:r>
              <a:rPr lang="en-US" altLang="zh-CN" sz="2800" b="1" dirty="0" smtClean="0">
                <a:ln w="12700">
                  <a:solidFill>
                    <a:srgbClr val="FFFFFF">
                      <a:satMod val="1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》</a:t>
            </a:r>
            <a:r>
              <a:rPr lang="zh-CN" altLang="en-US" sz="2800" b="1" dirty="0" smtClean="0">
                <a:ln w="12700">
                  <a:solidFill>
                    <a:srgbClr val="FFFFFF">
                      <a:satMod val="1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等。</a:t>
            </a:r>
            <a:endParaRPr lang="zh-CN" altLang="en-US" sz="2800" b="1" dirty="0">
              <a:ln w="12700">
                <a:solidFill>
                  <a:srgbClr val="FFFFFF">
                    <a:satMod val="1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2792339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95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228600" y="304800"/>
            <a:ext cx="32766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400" b="1" smtClean="0">
                <a:solidFill>
                  <a:srgbClr val="CC0099"/>
                </a:solidFill>
                <a:latin typeface="Times New Roman" pitchFamily="18" charset="0"/>
                <a:ea typeface="华文行楷" pitchFamily="2" charset="-122"/>
              </a:rPr>
              <a:t>写作背景</a:t>
            </a: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152400" y="1371600"/>
            <a:ext cx="88392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73E87"/>
              </a:buClr>
              <a:buSzPct val="95000"/>
              <a:buFont typeface="Wingdings" pitchFamily="2" charset="2"/>
              <a:buNone/>
            </a:pPr>
            <a:r>
              <a:rPr lang="zh-CN" altLang="zh-CN" sz="280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     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本文是高尔基在</a:t>
            </a:r>
            <a:r>
              <a:rPr lang="zh-CN" altLang="zh-CN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1901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年</a:t>
            </a:r>
            <a:r>
              <a:rPr lang="zh-CN" altLang="zh-CN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月写的“幻想曲”</a:t>
            </a:r>
            <a:r>
              <a:rPr lang="zh-CN" altLang="zh-CN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春天的旋律</a:t>
            </a:r>
            <a:r>
              <a:rPr lang="zh-CN" altLang="zh-CN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的结尾部分，</a:t>
            </a:r>
            <a:r>
              <a:rPr lang="zh-CN" altLang="en-US" sz="3600" b="1" smtClean="0">
                <a:solidFill>
                  <a:srgbClr val="CC0000"/>
                </a:solidFill>
                <a:latin typeface="宋体" pitchFamily="2" charset="-122"/>
                <a:ea typeface="宋体" pitchFamily="2" charset="-122"/>
              </a:rPr>
              <a:t>原题为“海燕之歌”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，那时正是俄国</a:t>
            </a:r>
            <a:r>
              <a:rPr lang="zh-CN" altLang="zh-CN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1905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年革命前夕</a:t>
            </a:r>
            <a:r>
              <a:rPr lang="zh-CN" altLang="en-US" sz="3600" b="1" smtClean="0">
                <a:solidFill>
                  <a:srgbClr val="CC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最黑暗的年代</a:t>
            </a:r>
            <a:r>
              <a:rPr lang="zh-CN" altLang="en-US" sz="3600" b="1" smtClean="0">
                <a:solidFill>
                  <a:srgbClr val="0000CC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，俄国工人运动不断高涨，动摇着沙皇统治的根基。它塑造了搏风击浪的勇敢的海燕形象，预告革命风暴即将到来，鼓舞人们去迎接伟大的战斗，这是一篇无产阶级革命战斗的檄文与颂歌，受到列宁的热情称赞。</a:t>
            </a:r>
            <a:endParaRPr lang="zh-CN" altLang="en-US" sz="3600" b="1" smtClean="0">
              <a:solidFill>
                <a:srgbClr val="0000CC"/>
              </a:solidFill>
              <a:latin typeface="Times New Roman" pitchFamily="18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1919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暴风雨来了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00" y="0"/>
            <a:ext cx="9144000" cy="708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28575" y="1905000"/>
            <a:ext cx="80772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7200" baseline="14000" dirty="0" smtClean="0">
                <a:solidFill>
                  <a:srgbClr val="FFFFFF"/>
                </a:solidFill>
                <a:latin typeface="Times New Roman" pitchFamily="18" charset="0"/>
                <a:ea typeface="华文新魏" pitchFamily="2" charset="-122"/>
              </a:rPr>
              <a:t>听课文朗读，初步感知内容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122362" y="3805452"/>
            <a:ext cx="6899275" cy="646331"/>
          </a:xfrm>
          <a:prstGeom prst="rect">
            <a:avLst/>
          </a:prstGeom>
          <a:solidFill>
            <a:schemeClr val="accent2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dirty="0" smtClean="0">
                <a:solidFill>
                  <a:schemeClr val="bg2">
                    <a:lumMod val="75000"/>
                  </a:schemeClr>
                </a:solidFill>
              </a:rPr>
              <a:t>用一句话概括你听到了哪些内容？</a:t>
            </a:r>
          </a:p>
        </p:txBody>
      </p:sp>
    </p:spTree>
    <p:extLst>
      <p:ext uri="{BB962C8B-B14F-4D97-AF65-F5344CB8AC3E}">
        <p14:creationId xmlns:p14="http://schemas.microsoft.com/office/powerpoint/2010/main" val="1844819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rAng="0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49958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49958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50"/>
                            </p:stCondLst>
                            <p:childTnLst>
                              <p:par>
                                <p:cTn id="12" presetID="21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autoUpdateAnimBg="0"/>
      <p:bldP spid="7172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lum bright="24000" contras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6688" y="53340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5843" name="Group 3"/>
          <p:cNvGrpSpPr>
            <a:grpSpLocks/>
          </p:cNvGrpSpPr>
          <p:nvPr/>
        </p:nvGrpSpPr>
        <p:grpSpPr bwMode="auto">
          <a:xfrm>
            <a:off x="319088" y="1311275"/>
            <a:ext cx="8229600" cy="4451350"/>
            <a:chOff x="0" y="0"/>
            <a:chExt cx="5184" cy="2804"/>
          </a:xfrm>
        </p:grpSpPr>
        <p:sp>
          <p:nvSpPr>
            <p:cNvPr id="35856" name="Text Box 4"/>
            <p:cNvSpPr txBox="1">
              <a:spLocks noChangeArrowheads="1"/>
            </p:cNvSpPr>
            <p:nvPr/>
          </p:nvSpPr>
          <p:spPr bwMode="auto">
            <a:xfrm>
              <a:off x="96" y="0"/>
              <a:ext cx="5088" cy="14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endParaRPr lang="en-US" altLang="zh-CN" sz="3600" b="1" smtClean="0">
                <a:solidFill>
                  <a:srgbClr val="FFFF00"/>
                </a:solidFill>
                <a:latin typeface="宋体" pitchFamily="2" charset="-122"/>
              </a:endParaRPr>
            </a:p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3600" b="1" smtClean="0">
                  <a:solidFill>
                    <a:srgbClr val="FFFF00"/>
                  </a:solidFill>
                  <a:latin typeface="宋体" pitchFamily="2" charset="-122"/>
                </a:rPr>
                <a:t>呻吟          胆怯        翡翠</a:t>
              </a:r>
            </a:p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3600" b="1" smtClean="0">
                  <a:solidFill>
                    <a:srgbClr val="FFFF00"/>
                  </a:solidFill>
                  <a:latin typeface="宋体" pitchFamily="2" charset="-122"/>
                </a:rPr>
                <a:t>掠起          蜿蜒</a:t>
              </a:r>
            </a:p>
          </p:txBody>
        </p:sp>
        <p:sp>
          <p:nvSpPr>
            <p:cNvPr id="35857" name="Text Box 5"/>
            <p:cNvSpPr txBox="1">
              <a:spLocks noChangeArrowheads="1"/>
            </p:cNvSpPr>
            <p:nvPr/>
          </p:nvSpPr>
          <p:spPr bwMode="auto">
            <a:xfrm>
              <a:off x="0" y="2160"/>
              <a:ext cx="1392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3600" b="1" smtClean="0">
                  <a:solidFill>
                    <a:srgbClr val="FFFF00"/>
                  </a:solidFill>
                  <a:latin typeface="Times New Roman" pitchFamily="18" charset="0"/>
                </a:rPr>
                <a:t>号</a:t>
              </a:r>
            </a:p>
          </p:txBody>
        </p:sp>
        <p:sp>
          <p:nvSpPr>
            <p:cNvPr id="35858" name="Text Box 6"/>
            <p:cNvSpPr txBox="1">
              <a:spLocks noChangeArrowheads="1"/>
            </p:cNvSpPr>
            <p:nvPr/>
          </p:nvSpPr>
          <p:spPr bwMode="auto">
            <a:xfrm>
              <a:off x="336" y="1872"/>
              <a:ext cx="1200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3600" b="1" smtClean="0">
                  <a:solidFill>
                    <a:srgbClr val="FFFF00"/>
                  </a:solidFill>
                  <a:latin typeface="Times New Roman" pitchFamily="18" charset="0"/>
                </a:rPr>
                <a:t>号叫</a:t>
              </a:r>
            </a:p>
          </p:txBody>
        </p:sp>
        <p:sp>
          <p:nvSpPr>
            <p:cNvPr id="35859" name="Text Box 7"/>
            <p:cNvSpPr txBox="1">
              <a:spLocks noChangeArrowheads="1"/>
            </p:cNvSpPr>
            <p:nvPr/>
          </p:nvSpPr>
          <p:spPr bwMode="auto">
            <a:xfrm>
              <a:off x="336" y="2400"/>
              <a:ext cx="768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3600" b="1" smtClean="0">
                  <a:solidFill>
                    <a:srgbClr val="FFFF00"/>
                  </a:solidFill>
                  <a:latin typeface="Times New Roman" pitchFamily="18" charset="0"/>
                </a:rPr>
                <a:t>口号</a:t>
              </a:r>
            </a:p>
          </p:txBody>
        </p:sp>
        <p:sp>
          <p:nvSpPr>
            <p:cNvPr id="35860" name="Text Box 8"/>
            <p:cNvSpPr txBox="1">
              <a:spLocks noChangeArrowheads="1"/>
            </p:cNvSpPr>
            <p:nvPr/>
          </p:nvSpPr>
          <p:spPr bwMode="auto">
            <a:xfrm>
              <a:off x="1687" y="2141"/>
              <a:ext cx="432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3600" b="1" smtClean="0">
                  <a:solidFill>
                    <a:srgbClr val="FFFF00"/>
                  </a:solidFill>
                  <a:latin typeface="Times New Roman" pitchFamily="18" charset="0"/>
                </a:rPr>
                <a:t>晃</a:t>
              </a:r>
            </a:p>
          </p:txBody>
        </p:sp>
        <p:sp>
          <p:nvSpPr>
            <p:cNvPr id="35861" name="Text Box 9"/>
            <p:cNvSpPr txBox="1">
              <a:spLocks noChangeArrowheads="1"/>
            </p:cNvSpPr>
            <p:nvPr/>
          </p:nvSpPr>
          <p:spPr bwMode="auto">
            <a:xfrm>
              <a:off x="2112" y="1828"/>
              <a:ext cx="1056" cy="9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3600" b="1" smtClean="0">
                  <a:solidFill>
                    <a:srgbClr val="FFFF00"/>
                  </a:solidFill>
                  <a:latin typeface="Times New Roman" pitchFamily="18" charset="0"/>
                </a:rPr>
                <a:t>一晃</a:t>
              </a:r>
            </a:p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3600" b="1" smtClean="0">
                  <a:solidFill>
                    <a:srgbClr val="FFFF00"/>
                  </a:solidFill>
                  <a:latin typeface="Times New Roman" pitchFamily="18" charset="0"/>
                </a:rPr>
                <a:t>晃动</a:t>
              </a:r>
            </a:p>
          </p:txBody>
        </p:sp>
        <p:sp>
          <p:nvSpPr>
            <p:cNvPr id="35862" name="Text Box 10"/>
            <p:cNvSpPr txBox="1">
              <a:spLocks noChangeArrowheads="1"/>
            </p:cNvSpPr>
            <p:nvPr/>
          </p:nvSpPr>
          <p:spPr bwMode="auto">
            <a:xfrm>
              <a:off x="3696" y="2160"/>
              <a:ext cx="432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3600" b="1" smtClean="0">
                  <a:solidFill>
                    <a:srgbClr val="FFFF00"/>
                  </a:solidFill>
                  <a:latin typeface="Times New Roman" pitchFamily="18" charset="0"/>
                </a:rPr>
                <a:t>吓</a:t>
              </a:r>
            </a:p>
          </p:txBody>
        </p:sp>
        <p:sp>
          <p:nvSpPr>
            <p:cNvPr id="35863" name="Text Box 11"/>
            <p:cNvSpPr txBox="1">
              <a:spLocks noChangeArrowheads="1"/>
            </p:cNvSpPr>
            <p:nvPr/>
          </p:nvSpPr>
          <p:spPr bwMode="auto">
            <a:xfrm>
              <a:off x="4080" y="1872"/>
              <a:ext cx="816" cy="9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3600" b="1" smtClean="0">
                  <a:solidFill>
                    <a:srgbClr val="FFFF00"/>
                  </a:solidFill>
                  <a:latin typeface="Times New Roman" pitchFamily="18" charset="0"/>
                </a:rPr>
                <a:t>吓唬</a:t>
              </a:r>
            </a:p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3600" b="1" smtClean="0">
                  <a:solidFill>
                    <a:srgbClr val="FFFF00"/>
                  </a:solidFill>
                  <a:latin typeface="Times New Roman" pitchFamily="18" charset="0"/>
                </a:rPr>
                <a:t>恐吓</a:t>
              </a:r>
            </a:p>
          </p:txBody>
        </p:sp>
      </p:grp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1631950" y="2133600"/>
            <a:ext cx="2133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zh-CN" sz="3600" smtClean="0">
                <a:solidFill>
                  <a:srgbClr val="E68200"/>
                </a:solidFill>
                <a:latin typeface="Times New Roman" pitchFamily="18" charset="0"/>
              </a:rPr>
              <a:t>Shēn  yín</a:t>
            </a:r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4953000" y="2133600"/>
            <a:ext cx="762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zh-CN" sz="3600" smtClean="0">
                <a:solidFill>
                  <a:srgbClr val="E68200"/>
                </a:solidFill>
                <a:latin typeface="Times New Roman" pitchFamily="18" charset="0"/>
              </a:rPr>
              <a:t>qiè</a:t>
            </a:r>
            <a:r>
              <a:rPr lang="zh-CN" altLang="zh-CN" sz="2400" smtClean="0">
                <a:solidFill>
                  <a:prstClr val="black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7646988" y="2173288"/>
            <a:ext cx="1143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zh-CN" sz="3600" smtClean="0">
                <a:solidFill>
                  <a:srgbClr val="E68200"/>
                </a:solidFill>
                <a:latin typeface="Times New Roman" pitchFamily="18" charset="0"/>
              </a:rPr>
              <a:t>fěi</a:t>
            </a:r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1828800" y="2895600"/>
            <a:ext cx="1295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zh-CN" sz="3600" smtClean="0">
                <a:solidFill>
                  <a:srgbClr val="E68200"/>
                </a:solidFill>
                <a:latin typeface="Times New Roman" pitchFamily="18" charset="0"/>
              </a:rPr>
              <a:t>lüè</a:t>
            </a:r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4876800" y="2895600"/>
            <a:ext cx="2819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zh-CN" sz="3600" smtClean="0">
                <a:solidFill>
                  <a:srgbClr val="E68200"/>
                </a:solidFill>
                <a:latin typeface="Times New Roman" pitchFamily="18" charset="0"/>
              </a:rPr>
              <a:t>wānyán</a:t>
            </a:r>
          </a:p>
        </p:txBody>
      </p:sp>
      <p:sp>
        <p:nvSpPr>
          <p:cNvPr id="35849" name="Rectangle 17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381000"/>
            <a:ext cx="7772400" cy="1143000"/>
          </a:xfrm>
        </p:spPr>
        <p:txBody>
          <a:bodyPr/>
          <a:lstStyle/>
          <a:p>
            <a:r>
              <a:rPr lang="zh-CN" b="1" smtClean="0">
                <a:solidFill>
                  <a:schemeClr val="hlink"/>
                </a:solidFill>
              </a:rPr>
              <a:t>注音：</a:t>
            </a:r>
          </a:p>
        </p:txBody>
      </p:sp>
      <p:sp>
        <p:nvSpPr>
          <p:cNvPr id="9234" name="Text Box 18"/>
          <p:cNvSpPr txBox="1">
            <a:spLocks noChangeArrowheads="1"/>
          </p:cNvSpPr>
          <p:nvPr/>
        </p:nvSpPr>
        <p:spPr bwMode="auto">
          <a:xfrm>
            <a:off x="1835150" y="4149725"/>
            <a:ext cx="12969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zh-CN" sz="4000" b="1" smtClean="0">
                <a:solidFill>
                  <a:srgbClr val="E68200"/>
                </a:solidFill>
                <a:latin typeface="宋体" pitchFamily="2" charset="-122"/>
              </a:rPr>
              <a:t>h</a:t>
            </a:r>
            <a:r>
              <a:rPr lang="zh-CN" altLang="zh-CN" sz="4000" b="1" smtClean="0">
                <a:solidFill>
                  <a:srgbClr val="E68200"/>
                </a:solidFill>
                <a:latin typeface="宋体" pitchFamily="2" charset="-122"/>
                <a:cs typeface="Times New Roman" pitchFamily="18" charset="0"/>
              </a:rPr>
              <a:t>áo</a:t>
            </a:r>
          </a:p>
        </p:txBody>
      </p:sp>
      <p:sp>
        <p:nvSpPr>
          <p:cNvPr id="9235" name="Text Box 19"/>
          <p:cNvSpPr txBox="1">
            <a:spLocks noChangeArrowheads="1"/>
          </p:cNvSpPr>
          <p:nvPr/>
        </p:nvSpPr>
        <p:spPr bwMode="auto">
          <a:xfrm>
            <a:off x="1908175" y="5084763"/>
            <a:ext cx="11509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zh-CN" sz="4000" smtClean="0">
                <a:solidFill>
                  <a:srgbClr val="E68200"/>
                </a:solidFill>
                <a:latin typeface="Times New Roman" pitchFamily="18" charset="0"/>
              </a:rPr>
              <a:t>h</a:t>
            </a:r>
            <a:r>
              <a:rPr lang="zh-CN" altLang="zh-CN" sz="4000" smtClean="0">
                <a:solidFill>
                  <a:srgbClr val="E68200"/>
                </a:solidFill>
                <a:latin typeface="Times New Roman" pitchFamily="18" charset="0"/>
                <a:cs typeface="Times New Roman" pitchFamily="18" charset="0"/>
              </a:rPr>
              <a:t>ào</a:t>
            </a:r>
          </a:p>
        </p:txBody>
      </p:sp>
      <p:sp>
        <p:nvSpPr>
          <p:cNvPr id="9236" name="Text Box 20"/>
          <p:cNvSpPr txBox="1">
            <a:spLocks noChangeArrowheads="1"/>
          </p:cNvSpPr>
          <p:nvPr/>
        </p:nvSpPr>
        <p:spPr bwMode="auto">
          <a:xfrm>
            <a:off x="4741863" y="4149725"/>
            <a:ext cx="15795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zh-CN" sz="4000" smtClean="0">
                <a:solidFill>
                  <a:srgbClr val="E68200"/>
                </a:solidFill>
                <a:latin typeface="Times New Roman" pitchFamily="18" charset="0"/>
              </a:rPr>
              <a:t>hu</a:t>
            </a:r>
            <a:r>
              <a:rPr lang="zh-CN" altLang="zh-CN" sz="4000" smtClean="0">
                <a:solidFill>
                  <a:srgbClr val="E68200"/>
                </a:solidFill>
                <a:latin typeface="Times New Roman" pitchFamily="18" charset="0"/>
                <a:cs typeface="Times New Roman" pitchFamily="18" charset="0"/>
              </a:rPr>
              <a:t>áng</a:t>
            </a:r>
          </a:p>
        </p:txBody>
      </p:sp>
      <p:sp>
        <p:nvSpPr>
          <p:cNvPr id="9237" name="Text Box 21"/>
          <p:cNvSpPr txBox="1">
            <a:spLocks noChangeArrowheads="1"/>
          </p:cNvSpPr>
          <p:nvPr/>
        </p:nvSpPr>
        <p:spPr bwMode="auto">
          <a:xfrm>
            <a:off x="4702175" y="5030788"/>
            <a:ext cx="14398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zh-CN" sz="4000" smtClean="0">
                <a:solidFill>
                  <a:srgbClr val="E68200"/>
                </a:solidFill>
                <a:latin typeface="Times New Roman" pitchFamily="18" charset="0"/>
              </a:rPr>
              <a:t>hu</a:t>
            </a:r>
            <a:r>
              <a:rPr lang="zh-CN" altLang="zh-CN" sz="4000" smtClean="0">
                <a:solidFill>
                  <a:srgbClr val="E68200"/>
                </a:solidFill>
                <a:latin typeface="Times New Roman" pitchFamily="18" charset="0"/>
                <a:cs typeface="Times New Roman" pitchFamily="18" charset="0"/>
              </a:rPr>
              <a:t>ăng</a:t>
            </a:r>
          </a:p>
        </p:txBody>
      </p:sp>
      <p:sp>
        <p:nvSpPr>
          <p:cNvPr id="9238" name="Text Box 22"/>
          <p:cNvSpPr txBox="1">
            <a:spLocks noChangeArrowheads="1"/>
          </p:cNvSpPr>
          <p:nvPr/>
        </p:nvSpPr>
        <p:spPr bwMode="auto">
          <a:xfrm>
            <a:off x="7885113" y="4267200"/>
            <a:ext cx="12588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zh-CN" sz="4000" smtClean="0">
                <a:solidFill>
                  <a:srgbClr val="E68200"/>
                </a:solidFill>
                <a:latin typeface="Times New Roman" pitchFamily="18" charset="0"/>
              </a:rPr>
              <a:t>xi</a:t>
            </a:r>
            <a:r>
              <a:rPr lang="zh-CN" altLang="zh-CN" sz="4000" smtClean="0">
                <a:solidFill>
                  <a:srgbClr val="E68200"/>
                </a:solidFill>
                <a:latin typeface="Times New Roman" pitchFamily="18" charset="0"/>
                <a:cs typeface="Times New Roman" pitchFamily="18" charset="0"/>
              </a:rPr>
              <a:t>à</a:t>
            </a:r>
          </a:p>
        </p:txBody>
      </p:sp>
      <p:sp>
        <p:nvSpPr>
          <p:cNvPr id="9239" name="Text Box 23"/>
          <p:cNvSpPr txBox="1">
            <a:spLocks noChangeArrowheads="1"/>
          </p:cNvSpPr>
          <p:nvPr/>
        </p:nvSpPr>
        <p:spPr bwMode="auto">
          <a:xfrm>
            <a:off x="7885113" y="5181600"/>
            <a:ext cx="12588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zh-CN" sz="4000" smtClean="0">
                <a:solidFill>
                  <a:srgbClr val="E68200"/>
                </a:solidFill>
                <a:latin typeface="Times New Roman" pitchFamily="18" charset="0"/>
              </a:rPr>
              <a:t>h</a:t>
            </a:r>
            <a:r>
              <a:rPr lang="zh-CN" altLang="zh-CN" sz="4000" smtClean="0">
                <a:solidFill>
                  <a:srgbClr val="E68200"/>
                </a:solidFill>
                <a:latin typeface="Times New Roman" pitchFamily="18" charset="0"/>
                <a:cs typeface="Times New Roman" pitchFamily="18" charset="0"/>
              </a:rPr>
              <a:t>è</a:t>
            </a:r>
          </a:p>
        </p:txBody>
      </p:sp>
    </p:spTree>
    <p:extLst>
      <p:ext uri="{BB962C8B-B14F-4D97-AF65-F5344CB8AC3E}">
        <p14:creationId xmlns:p14="http://schemas.microsoft.com/office/powerpoint/2010/main" val="42449850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8" grpId="0" autoUpdateAnimBg="0"/>
      <p:bldP spid="9229" grpId="0" autoUpdateAnimBg="0"/>
      <p:bldP spid="9230" grpId="0" autoUpdateAnimBg="0"/>
      <p:bldP spid="9231" grpId="0" autoUpdateAnimBg="0"/>
      <p:bldP spid="9232" grpId="0" autoUpdateAnimBg="0"/>
      <p:bldP spid="9234" grpId="0" autoUpdateAnimBg="0"/>
      <p:bldP spid="9235" grpId="0" autoUpdateAnimBg="0"/>
      <p:bldP spid="9236" grpId="0" autoUpdateAnimBg="0"/>
      <p:bldP spid="9237" grpId="0" autoUpdateAnimBg="0"/>
      <p:bldP spid="9238" grpId="0" autoUpdateAnimBg="0"/>
      <p:bldP spid="9239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1052513"/>
            <a:ext cx="38163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smtClean="0">
                <a:solidFill>
                  <a:srgbClr val="5EAEFF"/>
                </a:solidFill>
                <a:latin typeface="Times New Roman" pitchFamily="18" charset="0"/>
                <a:ea typeface="华文新魏" pitchFamily="2" charset="-122"/>
              </a:rPr>
              <a:t>暴风雨孕育之时</a:t>
            </a:r>
            <a:r>
              <a:rPr lang="zh-CN" altLang="en-US" sz="240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</a:rPr>
              <a:t> </a:t>
            </a:r>
          </a:p>
        </p:txBody>
      </p:sp>
      <p:sp>
        <p:nvSpPr>
          <p:cNvPr id="10243" name="AutoShape 3"/>
          <p:cNvSpPr>
            <a:spLocks noChangeArrowheads="1"/>
          </p:cNvSpPr>
          <p:nvPr/>
        </p:nvSpPr>
        <p:spPr bwMode="auto">
          <a:xfrm>
            <a:off x="1547813" y="2060575"/>
            <a:ext cx="503237" cy="719138"/>
          </a:xfrm>
          <a:prstGeom prst="downArrow">
            <a:avLst>
              <a:gd name="adj1" fmla="val 50000"/>
              <a:gd name="adj2" fmla="val 35726"/>
            </a:avLst>
          </a:prstGeom>
          <a:solidFill>
            <a:schemeClr val="accent1"/>
          </a:solidFill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 sz="2400" smtClean="0">
              <a:solidFill>
                <a:srgbClr val="5EAEFF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2924175"/>
            <a:ext cx="3740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smtClean="0">
                <a:solidFill>
                  <a:srgbClr val="5EAEFF"/>
                </a:solidFill>
                <a:latin typeface="Times New Roman" pitchFamily="18" charset="0"/>
                <a:ea typeface="华文新魏" pitchFamily="2" charset="-122"/>
              </a:rPr>
              <a:t>暴风雨迫近之时</a:t>
            </a: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0" y="4941888"/>
            <a:ext cx="3740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smtClean="0">
                <a:solidFill>
                  <a:srgbClr val="5EAEFF"/>
                </a:solidFill>
                <a:latin typeface="Times New Roman" pitchFamily="18" charset="0"/>
                <a:ea typeface="华文新魏" pitchFamily="2" charset="-122"/>
              </a:rPr>
              <a:t>暴风雨即临之时</a:t>
            </a:r>
          </a:p>
        </p:txBody>
      </p:sp>
      <p:sp>
        <p:nvSpPr>
          <p:cNvPr id="10246" name="AutoShape 6"/>
          <p:cNvSpPr>
            <a:spLocks noChangeArrowheads="1"/>
          </p:cNvSpPr>
          <p:nvPr/>
        </p:nvSpPr>
        <p:spPr bwMode="auto">
          <a:xfrm>
            <a:off x="1547813" y="4005263"/>
            <a:ext cx="503237" cy="792162"/>
          </a:xfrm>
          <a:prstGeom prst="downArrow">
            <a:avLst>
              <a:gd name="adj1" fmla="val 50000"/>
              <a:gd name="adj2" fmla="val 39353"/>
            </a:avLst>
          </a:prstGeom>
          <a:solidFill>
            <a:schemeClr val="accent1"/>
          </a:solidFill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 sz="2400" smtClean="0">
              <a:solidFill>
                <a:srgbClr val="5EAEFF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3975100" y="928688"/>
            <a:ext cx="51689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200" smtClean="0">
                <a:solidFill>
                  <a:prstClr val="black"/>
                </a:solidFill>
                <a:latin typeface="Times New Roman" pitchFamily="18" charset="0"/>
                <a:ea typeface="黑体" pitchFamily="49" charset="-122"/>
              </a:rPr>
              <a:t>海燕“高傲地飞翔”，渴望着暴风雨的到来</a:t>
            </a: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3975100" y="2924175"/>
            <a:ext cx="51689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200" smtClean="0">
                <a:solidFill>
                  <a:prstClr val="black"/>
                </a:solidFill>
                <a:latin typeface="Times New Roman" pitchFamily="18" charset="0"/>
                <a:ea typeface="黑体" pitchFamily="49" charset="-122"/>
              </a:rPr>
              <a:t>海燕搏风击浪，迎接暴风雨的到来</a:t>
            </a: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3995738" y="4941888"/>
            <a:ext cx="514826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200" smtClean="0">
                <a:solidFill>
                  <a:prstClr val="black"/>
                </a:solidFill>
                <a:latin typeface="Times New Roman" pitchFamily="18" charset="0"/>
                <a:ea typeface="黑体" pitchFamily="49" charset="-122"/>
              </a:rPr>
              <a:t>海燕以胜利的预言家的姿态呼唤暴风雨的到来</a:t>
            </a:r>
          </a:p>
        </p:txBody>
      </p:sp>
    </p:spTree>
    <p:extLst>
      <p:ext uri="{BB962C8B-B14F-4D97-AF65-F5344CB8AC3E}">
        <p14:creationId xmlns:p14="http://schemas.microsoft.com/office/powerpoint/2010/main" val="18957603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598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598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598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1" dur="200" decel="50000" autoRev="1" fill="hold">
                                          <p:stCondLst>
                                            <p:cond delay="598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2" dur="200" decel="100000" autoRev="1" fill="hold">
                                          <p:stCondLst>
                                            <p:cond delay="598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3" dur="200" decel="100000" autoRev="1" fill="hold">
                                          <p:stCondLst>
                                            <p:cond delay="598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4" dur="200" decel="50000" autoRev="1" fill="hold">
                                          <p:stCondLst>
                                            <p:cond delay="598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5" dur="200" decel="100000" autoRev="1" fill="hold">
                                          <p:stCondLst>
                                            <p:cond delay="598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6" dur="200" decel="100000" autoRev="1" fill="hold">
                                          <p:stCondLst>
                                            <p:cond delay="598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utoUpdateAnimBg="0"/>
      <p:bldP spid="10243" grpId="0" animBg="1" autoUpdateAnimBg="0"/>
      <p:bldP spid="10244" grpId="0" autoUpdateAnimBg="0"/>
      <p:bldP spid="10245" grpId="0" autoUpdateAnimBg="0"/>
      <p:bldP spid="10246" grpId="0" animBg="1" autoUpdateAnimBg="0"/>
      <p:bldP spid="10247" grpId="0" autoUpdateAnimBg="0"/>
      <p:bldP spid="10248" grpId="0" autoUpdateAnimBg="0"/>
      <p:bldP spid="10249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海燕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228600" y="457200"/>
            <a:ext cx="8382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smtClean="0">
                <a:solidFill>
                  <a:srgbClr val="FFFF00"/>
                </a:solidFill>
                <a:ea typeface="华文新魏" pitchFamily="2" charset="-122"/>
              </a:rPr>
              <a:t>自由朗读课文，进一步感知课文内容</a:t>
            </a: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2651125" y="268922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zh-CN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669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838200" y="5486400"/>
            <a:ext cx="7620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3600" b="1" dirty="0">
                <a:solidFill>
                  <a:srgbClr val="A5644E">
                    <a:lumMod val="20000"/>
                    <a:lumOff val="80000"/>
                  </a:srgbClr>
                </a:solidFill>
                <a:latin typeface="Times New Roman" pitchFamily="18" charset="0"/>
                <a:ea typeface="宋体" pitchFamily="2" charset="-122"/>
              </a:rPr>
              <a:t>勇敢坚强、乐观自信、富于献身精神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09600" y="990600"/>
            <a:ext cx="7848600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zh-CN" sz="4800" b="1" smtClean="0">
                <a:solidFill>
                  <a:srgbClr val="AD1F1F"/>
                </a:solidFill>
                <a:latin typeface="Times New Roman" pitchFamily="18" charset="0"/>
                <a:ea typeface="华文新魏" pitchFamily="2" charset="-122"/>
              </a:rPr>
              <a:t>探究：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zh-CN" sz="3600" b="1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</a:rPr>
              <a:t>    </a:t>
            </a:r>
            <a:r>
              <a:rPr lang="zh-CN" altLang="zh-CN" sz="3600" b="1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如果让你在“海燕”前面加一个修饰性的词语，你认为应该是什么？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zh-CN" sz="3600" b="1" u="sng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hlinkClick r:id="rId3" action="ppaction://hlinksldjump"/>
              </a:rPr>
              <a:t>（              ）</a:t>
            </a:r>
            <a:r>
              <a:rPr lang="zh-CN" altLang="zh-CN" sz="3600" b="1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的海燕</a:t>
            </a:r>
          </a:p>
        </p:txBody>
      </p:sp>
    </p:spTree>
    <p:extLst>
      <p:ext uri="{BB962C8B-B14F-4D97-AF65-F5344CB8AC3E}">
        <p14:creationId xmlns:p14="http://schemas.microsoft.com/office/powerpoint/2010/main" val="591615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0"/>
            <a:ext cx="9143997" cy="6858000"/>
          </a:xfrm>
          <a:prstGeom prst="rect">
            <a:avLst/>
          </a:prstGeom>
        </p:spPr>
      </p:pic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1600200" y="1905000"/>
            <a:ext cx="5715000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zh-CN" sz="4800" dirty="0" smtClean="0">
                <a:solidFill>
                  <a:srgbClr val="FF0000"/>
                </a:solidFill>
              </a:rPr>
              <a:t>       </a:t>
            </a:r>
            <a:r>
              <a:rPr lang="zh-CN" altLang="en-US" sz="4800" dirty="0" smtClean="0">
                <a:solidFill>
                  <a:srgbClr val="FF0000"/>
                </a:solidFill>
                <a:ea typeface="华文楷体" pitchFamily="2" charset="-122"/>
              </a:rPr>
              <a:t>课文还写了其他的动物，请同学们从课文中找出描写其他动物的句子，并谈谈对它们的印象。</a:t>
            </a:r>
          </a:p>
        </p:txBody>
      </p:sp>
    </p:spTree>
    <p:extLst>
      <p:ext uri="{BB962C8B-B14F-4D97-AF65-F5344CB8AC3E}">
        <p14:creationId xmlns:p14="http://schemas.microsoft.com/office/powerpoint/2010/main" val="687589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utoUpdateAnimBg="0"/>
    </p:bld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_rels/them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cean">
  <a:themeElements>
    <a:clrScheme name="Ocean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Ocean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cean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跋涉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ppt/theme/themeOverride2.xml><?xml version="1.0" encoding="utf-8"?>
<a:themeOverride xmlns:a="http://schemas.openxmlformats.org/drawingml/2006/main">
  <a:clrScheme name="跋涉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522</Words>
  <Application>Microsoft Office PowerPoint</Application>
  <PresentationFormat>全屏显示(4:3)</PresentationFormat>
  <Paragraphs>79</Paragraphs>
  <Slides>20</Slides>
  <Notes>0</Notes>
  <HiddenSlides>0</HiddenSlides>
  <MMClips>2</MMClips>
  <ScaleCrop>false</ScaleCrop>
  <HeadingPairs>
    <vt:vector size="4" baseType="variant">
      <vt:variant>
        <vt:lpstr>主题</vt:lpstr>
      </vt:variant>
      <vt:variant>
        <vt:i4>6</vt:i4>
      </vt:variant>
      <vt:variant>
        <vt:lpstr>幻灯片标题</vt:lpstr>
      </vt:variant>
      <vt:variant>
        <vt:i4>20</vt:i4>
      </vt:variant>
    </vt:vector>
  </HeadingPairs>
  <TitlesOfParts>
    <vt:vector size="26" baseType="lpstr">
      <vt:lpstr>Office 主题</vt:lpstr>
      <vt:lpstr>Ocean</vt:lpstr>
      <vt:lpstr>波形</vt:lpstr>
      <vt:lpstr>1_波形</vt:lpstr>
      <vt:lpstr>跋涉</vt:lpstr>
      <vt:lpstr>1_跋涉</vt:lpstr>
      <vt:lpstr>PowerPoint 演示文稿</vt:lpstr>
      <vt:lpstr>PowerPoint 演示文稿</vt:lpstr>
      <vt:lpstr>PowerPoint 演示文稿</vt:lpstr>
      <vt:lpstr>PowerPoint 演示文稿</vt:lpstr>
      <vt:lpstr>注音：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kupa</dc:creator>
  <cp:lastModifiedBy>Windows 用户</cp:lastModifiedBy>
  <cp:revision>4</cp:revision>
  <dcterms:created xsi:type="dcterms:W3CDTF">2013-10-25T03:18:40Z</dcterms:created>
  <dcterms:modified xsi:type="dcterms:W3CDTF">2013-10-26T08:56:37Z</dcterms:modified>
</cp:coreProperties>
</file>