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1"/>
    <p:sldMasterId id="2147483660" r:id="rId2"/>
  </p:sldMasterIdLst>
  <p:notesMasterIdLst>
    <p:notesMasterId r:id="rId3"/>
  </p:notesMasterIdLst>
  <p:sldIdLst>
    <p:sldId id="263" r:id="rId4"/>
    <p:sldId id="264" r:id="rId5"/>
    <p:sldId id="259" r:id="rId6"/>
    <p:sldId id="273" r:id="rId7"/>
    <p:sldId id="260" r:id="rId8"/>
    <p:sldId id="320" r:id="rId9"/>
    <p:sldId id="322" r:id="rId10"/>
    <p:sldId id="318" r:id="rId11"/>
    <p:sldId id="319" r:id="rId12"/>
    <p:sldId id="282" r:id="rId13"/>
    <p:sldId id="298" r:id="rId14"/>
    <p:sldId id="299" r:id="rId15"/>
    <p:sldId id="300" r:id="rId16"/>
    <p:sldId id="325" r:id="rId17"/>
    <p:sldId id="324" r:id="rId18"/>
    <p:sldId id="326" r:id="rId19"/>
    <p:sldId id="327" r:id="rId20"/>
    <p:sldId id="323" r:id="rId21"/>
    <p:sldId id="328" r:id="rId22"/>
    <p:sldId id="302" r:id="rId23"/>
    <p:sldId id="303" r:id="rId24"/>
    <p:sldId id="329" r:id="rId25"/>
    <p:sldId id="330" r:id="rId26"/>
    <p:sldId id="301" r:id="rId27"/>
  </p:sldIdLst>
  <p:sldSz cx="12192000" cy="6858000"/>
  <p:notesSz cx="6858000" cy="9144000"/>
  <p:custDataLst>
    <p:tags r:id="rId2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838">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70" d="100"/>
          <a:sy n="70" d="100"/>
        </p:scale>
        <p:origin x="78" y="240"/>
      </p:cViewPr>
      <p:guideLst>
        <p:guide orient="horz" pos="2159"/>
        <p:guide pos="3838"/>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7.xml" /><Relationship Id="rId11" Type="http://schemas.openxmlformats.org/officeDocument/2006/relationships/slide" Target="slides/slide8.xml" /><Relationship Id="rId12" Type="http://schemas.openxmlformats.org/officeDocument/2006/relationships/slide" Target="slides/slide9.xml" /><Relationship Id="rId13" Type="http://schemas.openxmlformats.org/officeDocument/2006/relationships/slide" Target="slides/slide10.xml" /><Relationship Id="rId14" Type="http://schemas.openxmlformats.org/officeDocument/2006/relationships/slide" Target="slides/slide11.xml" /><Relationship Id="rId15" Type="http://schemas.openxmlformats.org/officeDocument/2006/relationships/slide" Target="slides/slide12.xml" /><Relationship Id="rId16" Type="http://schemas.openxmlformats.org/officeDocument/2006/relationships/slide" Target="slides/slide13.xml" /><Relationship Id="rId17" Type="http://schemas.openxmlformats.org/officeDocument/2006/relationships/slide" Target="slides/slide14.xml" /><Relationship Id="rId18" Type="http://schemas.openxmlformats.org/officeDocument/2006/relationships/slide" Target="slides/slide15.xml" /><Relationship Id="rId19" Type="http://schemas.openxmlformats.org/officeDocument/2006/relationships/slide" Target="slides/slide16.xml" /><Relationship Id="rId2" Type="http://schemas.openxmlformats.org/officeDocument/2006/relationships/slideMaster" Target="slideMasters/slideMaster2.xml" /><Relationship Id="rId20" Type="http://schemas.openxmlformats.org/officeDocument/2006/relationships/slide" Target="slides/slide17.xml" /><Relationship Id="rId21" Type="http://schemas.openxmlformats.org/officeDocument/2006/relationships/slide" Target="slides/slide18.xml" /><Relationship Id="rId22" Type="http://schemas.openxmlformats.org/officeDocument/2006/relationships/slide" Target="slides/slide19.xml" /><Relationship Id="rId23" Type="http://schemas.openxmlformats.org/officeDocument/2006/relationships/slide" Target="slides/slide20.xml" /><Relationship Id="rId24" Type="http://schemas.openxmlformats.org/officeDocument/2006/relationships/slide" Target="slides/slide21.xml" /><Relationship Id="rId25" Type="http://schemas.openxmlformats.org/officeDocument/2006/relationships/slide" Target="slides/slide22.xml" /><Relationship Id="rId26" Type="http://schemas.openxmlformats.org/officeDocument/2006/relationships/slide" Target="slides/slide23.xml" /><Relationship Id="rId27" Type="http://schemas.openxmlformats.org/officeDocument/2006/relationships/slide" Target="slides/slide24.xml" /><Relationship Id="rId28" Type="http://schemas.openxmlformats.org/officeDocument/2006/relationships/tags" Target="tags/tag265.xml" /><Relationship Id="rId29" Type="http://schemas.openxmlformats.org/officeDocument/2006/relationships/presProps" Target="presProps.xml" /><Relationship Id="rId3" Type="http://schemas.openxmlformats.org/officeDocument/2006/relationships/notesMaster" Target="notesMasters/notesMaster1.xml" /><Relationship Id="rId30" Type="http://schemas.openxmlformats.org/officeDocument/2006/relationships/viewProps" Target="viewProps.xml" /><Relationship Id="rId31" Type="http://schemas.openxmlformats.org/officeDocument/2006/relationships/theme" Target="theme/theme1.xml" /><Relationship Id="rId32" Type="http://schemas.openxmlformats.org/officeDocument/2006/relationships/tableStyles" Target="tableStyles.xml" /><Relationship Id="rId4" Type="http://schemas.openxmlformats.org/officeDocument/2006/relationships/slide" Target="slides/slide1.xml" /><Relationship Id="rId5" Type="http://schemas.openxmlformats.org/officeDocument/2006/relationships/slide" Target="slides/slide2.xml" /><Relationship Id="rId6" Type="http://schemas.openxmlformats.org/officeDocument/2006/relationships/slide" Target="slides/slide3.xml" /><Relationship Id="rId7" Type="http://schemas.openxmlformats.org/officeDocument/2006/relationships/slide" Target="slides/slide4.xml" /><Relationship Id="rId8" Type="http://schemas.openxmlformats.org/officeDocument/2006/relationships/slide" Target="slides/slide5.xml" /><Relationship Id="rId9" Type="http://schemas.openxmlformats.org/officeDocument/2006/relationships/slide" Target="slides/slide6.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3.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2021/8/25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extLst>
      <p:ext uri="{BB962C8B-B14F-4D97-AF65-F5344CB8AC3E}">
        <p14:creationId xmlns:p14="http://schemas.microsoft.com/office/powerpoint/2010/main" val="86221169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15.xml" /><Relationship Id="rId2" Type="http://schemas.openxmlformats.org/officeDocument/2006/relationships/notesMaster" Target="../notesMasters/notesMaster1.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24.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421D011-EC35-498F-ADE3-3197FF1A64D5}" type="slidenum">
              <a:rPr lang="zh-CN" altLang="en-US" smtClean="0"/>
              <a:t>15</a:t>
            </a:fld>
            <a:endParaRPr lang="zh-CN" altLang="en-US"/>
          </a:p>
        </p:txBody>
      </p:sp>
    </p:spTree>
    <p:extLst>
      <p:ext uri="{BB962C8B-B14F-4D97-AF65-F5344CB8AC3E}">
        <p14:creationId xmlns:p14="http://schemas.microsoft.com/office/powerpoint/2010/main" val="268023573"/>
      </p:ext>
    </p:extLst>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sym typeface="+mn-ea"/>
            </a:endParaRPr>
          </a:p>
        </p:txBody>
      </p:sp>
    </p:spTree>
    <p:extLst>
      <p:ext uri="{BB962C8B-B14F-4D97-AF65-F5344CB8AC3E}">
        <p14:creationId xmlns:p14="http://schemas.microsoft.com/office/powerpoint/2010/main" val="622187658"/>
      </p:ext>
    </p:extLst>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tags" Target="../tags/tag1.xml" /><Relationship Id="rId2" Type="http://schemas.openxmlformats.org/officeDocument/2006/relationships/tags" Target="../tags/tag2.xml" /><Relationship Id="rId3" Type="http://schemas.openxmlformats.org/officeDocument/2006/relationships/tags" Target="../tags/tag3.xml" /><Relationship Id="rId4" Type="http://schemas.openxmlformats.org/officeDocument/2006/relationships/tags" Target="../tags/tag4.xml" /><Relationship Id="rId5" Type="http://schemas.openxmlformats.org/officeDocument/2006/relationships/tags" Target="../tags/tag5.xml" /><Relationship Id="rId6"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tags" Target="../tags/tag48.xml" /><Relationship Id="rId2" Type="http://schemas.openxmlformats.org/officeDocument/2006/relationships/tags" Target="../tags/tag49.xml" /><Relationship Id="rId3" Type="http://schemas.openxmlformats.org/officeDocument/2006/relationships/tags" Target="../tags/tag50.xml" /><Relationship Id="rId4" Type="http://schemas.openxmlformats.org/officeDocument/2006/relationships/tags" Target="../tags/tag51.xml" /><Relationship Id="rId5"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tags" Target="../tags/tag52.xml" /><Relationship Id="rId2" Type="http://schemas.openxmlformats.org/officeDocument/2006/relationships/tags" Target="../tags/tag53.xml" /><Relationship Id="rId3" Type="http://schemas.openxmlformats.org/officeDocument/2006/relationships/tags" Target="../tags/tag54.xml" /><Relationship Id="rId4" Type="http://schemas.openxmlformats.org/officeDocument/2006/relationships/tags" Target="../tags/tag55.xml" /><Relationship Id="rId5" Type="http://schemas.openxmlformats.org/officeDocument/2006/relationships/tags" Target="../tags/tag56.xml" /><Relationship Id="rId6"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image" Target="file:///C:\Users\D69LXP2\Desktop\400px_tools/pic_temp/pic_sup.png" TargetMode="External" /><Relationship Id="rId10" Type="http://schemas.openxmlformats.org/officeDocument/2006/relationships/tags" Target="../tags/tag66.xml" /><Relationship Id="rId11" Type="http://schemas.openxmlformats.org/officeDocument/2006/relationships/tags" Target="../tags/tag67.xml" /><Relationship Id="rId12" Type="http://schemas.openxmlformats.org/officeDocument/2006/relationships/tags" Target="../tags/tag68.xml" /><Relationship Id="rId13" Type="http://schemas.openxmlformats.org/officeDocument/2006/relationships/tags" Target="../tags/tag69.xml" /><Relationship Id="rId14" Type="http://schemas.openxmlformats.org/officeDocument/2006/relationships/tags" Target="../tags/tag70.xml" /><Relationship Id="rId15" Type="http://schemas.openxmlformats.org/officeDocument/2006/relationships/tags" Target="../tags/tag71.xml" /><Relationship Id="rId16" Type="http://schemas.openxmlformats.org/officeDocument/2006/relationships/tags" Target="../tags/tag72.xml" /><Relationship Id="rId17" Type="http://schemas.openxmlformats.org/officeDocument/2006/relationships/slideMaster" Target="../slideMasters/slideMaster2.xml" /><Relationship Id="rId2" Type="http://schemas.openxmlformats.org/officeDocument/2006/relationships/image" Target="../media/image1.jpeg" /><Relationship Id="rId3" Type="http://schemas.openxmlformats.org/officeDocument/2006/relationships/tags" Target="../tags/tag63.xml" /><Relationship Id="rId4" Type="http://schemas.openxmlformats.org/officeDocument/2006/relationships/tags" Target="../tags/tag64.xml" /><Relationship Id="rId5" Type="http://schemas.openxmlformats.org/officeDocument/2006/relationships/image" Target="file:///C:\Users\D69LXP2\Desktop\400px_tools/pic_temp/0_pic_quater_right_up.png" TargetMode="External" /><Relationship Id="rId6" Type="http://schemas.openxmlformats.org/officeDocument/2006/relationships/image" Target="../media/image2.png" /><Relationship Id="rId7" Type="http://schemas.openxmlformats.org/officeDocument/2006/relationships/tags" Target="../tags/tag65.xml" /><Relationship Id="rId8" Type="http://schemas.openxmlformats.org/officeDocument/2006/relationships/image" Target="file:///C:\Users\D69LXP2\Desktop\400px_tools/pic_temp/1_pic_quater_left_down.png" TargetMode="External" /><Relationship Id="rId9" Type="http://schemas.openxmlformats.org/officeDocument/2006/relationships/image" Target="../media/image3.png" /></Relationships>
</file>

<file path=ppt/slideLayouts/_rels/slideLayout13.xml.rels>&#65279;<?xml version="1.0" encoding="utf-8" standalone="yes"?><Relationships xmlns="http://schemas.openxmlformats.org/package/2006/relationships"><Relationship Id="rId1" Type="http://schemas.openxmlformats.org/officeDocument/2006/relationships/image" Target="file:///C:\Users\D69LXP2\Desktop\400px_tools/pic_temp/pic_sup.png" TargetMode="External" /><Relationship Id="rId10" Type="http://schemas.openxmlformats.org/officeDocument/2006/relationships/slideMaster" Target="../slideMasters/slideMaster2.xml" /><Relationship Id="rId2" Type="http://schemas.openxmlformats.org/officeDocument/2006/relationships/image" Target="../media/image1.jpeg" /><Relationship Id="rId3" Type="http://schemas.openxmlformats.org/officeDocument/2006/relationships/tags" Target="../tags/tag73.xml" /><Relationship Id="rId4" Type="http://schemas.openxmlformats.org/officeDocument/2006/relationships/tags" Target="../tags/tag74.xml" /><Relationship Id="rId5" Type="http://schemas.openxmlformats.org/officeDocument/2006/relationships/tags" Target="../tags/tag75.xml" /><Relationship Id="rId6" Type="http://schemas.openxmlformats.org/officeDocument/2006/relationships/tags" Target="../tags/tag76.xml" /><Relationship Id="rId7" Type="http://schemas.openxmlformats.org/officeDocument/2006/relationships/tags" Target="../tags/tag77.xml" /><Relationship Id="rId8" Type="http://schemas.openxmlformats.org/officeDocument/2006/relationships/tags" Target="../tags/tag78.xml" /><Relationship Id="rId9" Type="http://schemas.openxmlformats.org/officeDocument/2006/relationships/tags" Target="../tags/tag79.xml" /></Relationships>
</file>

<file path=ppt/slideLayouts/_rels/slideLayout14.xml.rels>&#65279;<?xml version="1.0" encoding="utf-8" standalone="yes"?><Relationships xmlns="http://schemas.openxmlformats.org/package/2006/relationships"><Relationship Id="rId1" Type="http://schemas.openxmlformats.org/officeDocument/2006/relationships/image" Target="file:///C:\Users\D69LXP2\Desktop\400px_tools/pic_temp/pic_sup.png" TargetMode="External" /><Relationship Id="rId2" Type="http://schemas.openxmlformats.org/officeDocument/2006/relationships/image" Target="../media/image1.jpeg" /><Relationship Id="rId3" Type="http://schemas.openxmlformats.org/officeDocument/2006/relationships/tags" Target="../tags/tag80.xml" /><Relationship Id="rId4" Type="http://schemas.openxmlformats.org/officeDocument/2006/relationships/tags" Target="../tags/tag81.xml" /><Relationship Id="rId5" Type="http://schemas.openxmlformats.org/officeDocument/2006/relationships/tags" Target="../tags/tag82.xml" /><Relationship Id="rId6" Type="http://schemas.openxmlformats.org/officeDocument/2006/relationships/tags" Target="../tags/tag83.xml" /><Relationship Id="rId7" Type="http://schemas.openxmlformats.org/officeDocument/2006/relationships/tags" Target="../tags/tag84.xml" /><Relationship Id="rId8" Type="http://schemas.openxmlformats.org/officeDocument/2006/relationships/tags" Target="../tags/tag85.xml" /><Relationship Id="rId9" Type="http://schemas.openxmlformats.org/officeDocument/2006/relationships/slideMaster" Target="../slideMasters/slideMaster2.xml" /></Relationships>
</file>

<file path=ppt/slideLayouts/_rels/slideLayout15.xml.rels>&#65279;<?xml version="1.0" encoding="utf-8" standalone="yes"?><Relationships xmlns="http://schemas.openxmlformats.org/package/2006/relationships"><Relationship Id="rId1" Type="http://schemas.openxmlformats.org/officeDocument/2006/relationships/image" Target="file:///C:\Users\D69LXP2\Desktop\400px_tools/pic_temp/pic_sup.png" TargetMode="External" /><Relationship Id="rId10" Type="http://schemas.openxmlformats.org/officeDocument/2006/relationships/tags" Target="../tags/tag93.xml" /><Relationship Id="rId11" Type="http://schemas.openxmlformats.org/officeDocument/2006/relationships/slideMaster" Target="../slideMasters/slideMaster2.xml" /><Relationship Id="rId2" Type="http://schemas.openxmlformats.org/officeDocument/2006/relationships/image" Target="../media/image1.jpeg" /><Relationship Id="rId3" Type="http://schemas.openxmlformats.org/officeDocument/2006/relationships/tags" Target="../tags/tag86.xml" /><Relationship Id="rId4" Type="http://schemas.openxmlformats.org/officeDocument/2006/relationships/tags" Target="../tags/tag87.xml" /><Relationship Id="rId5" Type="http://schemas.openxmlformats.org/officeDocument/2006/relationships/tags" Target="../tags/tag88.xml" /><Relationship Id="rId6" Type="http://schemas.openxmlformats.org/officeDocument/2006/relationships/tags" Target="../tags/tag89.xml" /><Relationship Id="rId7" Type="http://schemas.openxmlformats.org/officeDocument/2006/relationships/tags" Target="../tags/tag90.xml" /><Relationship Id="rId8" Type="http://schemas.openxmlformats.org/officeDocument/2006/relationships/tags" Target="../tags/tag91.xml" /><Relationship Id="rId9" Type="http://schemas.openxmlformats.org/officeDocument/2006/relationships/tags" Target="../tags/tag92.xml" /></Relationships>
</file>

<file path=ppt/slideLayouts/_rels/slideLayout16.xml.rels>&#65279;<?xml version="1.0" encoding="utf-8" standalone="yes"?><Relationships xmlns="http://schemas.openxmlformats.org/package/2006/relationships"><Relationship Id="rId1" Type="http://schemas.openxmlformats.org/officeDocument/2006/relationships/image" Target="file:///C:\Users\D69LXP2\Desktop\400px_tools/pic_temp/pic_sup.png" TargetMode="External" /><Relationship Id="rId10" Type="http://schemas.openxmlformats.org/officeDocument/2006/relationships/tags" Target="../tags/tag101.xml" /><Relationship Id="rId11" Type="http://schemas.openxmlformats.org/officeDocument/2006/relationships/tags" Target="../tags/tag102.xml" /><Relationship Id="rId12" Type="http://schemas.openxmlformats.org/officeDocument/2006/relationships/tags" Target="../tags/tag103.xml" /><Relationship Id="rId13" Type="http://schemas.openxmlformats.org/officeDocument/2006/relationships/slideMaster" Target="../slideMasters/slideMaster2.xml" /><Relationship Id="rId2" Type="http://schemas.openxmlformats.org/officeDocument/2006/relationships/image" Target="../media/image1.jpeg" /><Relationship Id="rId3" Type="http://schemas.openxmlformats.org/officeDocument/2006/relationships/tags" Target="../tags/tag94.xml" /><Relationship Id="rId4" Type="http://schemas.openxmlformats.org/officeDocument/2006/relationships/tags" Target="../tags/tag95.xml" /><Relationship Id="rId5" Type="http://schemas.openxmlformats.org/officeDocument/2006/relationships/tags" Target="../tags/tag96.xml" /><Relationship Id="rId6" Type="http://schemas.openxmlformats.org/officeDocument/2006/relationships/tags" Target="../tags/tag97.xml" /><Relationship Id="rId7" Type="http://schemas.openxmlformats.org/officeDocument/2006/relationships/tags" Target="../tags/tag98.xml" /><Relationship Id="rId8" Type="http://schemas.openxmlformats.org/officeDocument/2006/relationships/tags" Target="../tags/tag99.xml" /><Relationship Id="rId9" Type="http://schemas.openxmlformats.org/officeDocument/2006/relationships/tags" Target="../tags/tag100.xml" /></Relationships>
</file>

<file path=ppt/slideLayouts/_rels/slideLayout17.xml.rels>&#65279;<?xml version="1.0" encoding="utf-8" standalone="yes"?><Relationships xmlns="http://schemas.openxmlformats.org/package/2006/relationships"><Relationship Id="rId1" Type="http://schemas.openxmlformats.org/officeDocument/2006/relationships/image" Target="file:///C:\Users\D69LXP2\Desktop\400px_tools/pic_temp/whole_pic.png" TargetMode="External" /><Relationship Id="rId10" Type="http://schemas.openxmlformats.org/officeDocument/2006/relationships/slideMaster" Target="../slideMasters/slideMaster2.xml" /><Relationship Id="rId2" Type="http://schemas.openxmlformats.org/officeDocument/2006/relationships/image" Target="../media/image4.jpeg" /><Relationship Id="rId3" Type="http://schemas.openxmlformats.org/officeDocument/2006/relationships/tags" Target="../tags/tag104.xml" /><Relationship Id="rId4" Type="http://schemas.openxmlformats.org/officeDocument/2006/relationships/tags" Target="../tags/tag105.xml" /><Relationship Id="rId5" Type="http://schemas.openxmlformats.org/officeDocument/2006/relationships/tags" Target="../tags/tag106.xml" /><Relationship Id="rId6" Type="http://schemas.openxmlformats.org/officeDocument/2006/relationships/tags" Target="../tags/tag107.xml" /><Relationship Id="rId7" Type="http://schemas.openxmlformats.org/officeDocument/2006/relationships/tags" Target="../tags/tag108.xml" /><Relationship Id="rId8" Type="http://schemas.openxmlformats.org/officeDocument/2006/relationships/tags" Target="../tags/tag109.xml" /><Relationship Id="rId9" Type="http://schemas.openxmlformats.org/officeDocument/2006/relationships/tags" Target="../tags/tag110.xml" /></Relationships>
</file>

<file path=ppt/slideLayouts/_rels/slideLayout18.xml.rels>&#65279;<?xml version="1.0" encoding="utf-8" standalone="yes"?><Relationships xmlns="http://schemas.openxmlformats.org/package/2006/relationships"><Relationship Id="rId1" Type="http://schemas.openxmlformats.org/officeDocument/2006/relationships/tags" Target="../tags/tag111.xml" /><Relationship Id="rId2" Type="http://schemas.openxmlformats.org/officeDocument/2006/relationships/tags" Target="../tags/tag112.xml" /><Relationship Id="rId3" Type="http://schemas.openxmlformats.org/officeDocument/2006/relationships/tags" Target="../tags/tag113.xml" /><Relationship Id="rId4" Type="http://schemas.openxmlformats.org/officeDocument/2006/relationships/slideMaster" Target="../slideMasters/slideMaster2.xml" /></Relationships>
</file>

<file path=ppt/slideLayouts/_rels/slideLayout19.xml.rels>&#65279;<?xml version="1.0" encoding="utf-8" standalone="yes"?><Relationships xmlns="http://schemas.openxmlformats.org/package/2006/relationships"><Relationship Id="rId1" Type="http://schemas.openxmlformats.org/officeDocument/2006/relationships/image" Target="file:///C:\Users\D69LXP2\Desktop\400px_tools/pic_temp/pic_sup.png" TargetMode="External" /><Relationship Id="rId10" Type="http://schemas.openxmlformats.org/officeDocument/2006/relationships/tags" Target="../tags/tag121.xml" /><Relationship Id="rId11" Type="http://schemas.openxmlformats.org/officeDocument/2006/relationships/slideMaster" Target="../slideMasters/slideMaster2.xml" /><Relationship Id="rId2" Type="http://schemas.openxmlformats.org/officeDocument/2006/relationships/image" Target="../media/image1.jpeg" /><Relationship Id="rId3" Type="http://schemas.openxmlformats.org/officeDocument/2006/relationships/tags" Target="../tags/tag114.xml" /><Relationship Id="rId4" Type="http://schemas.openxmlformats.org/officeDocument/2006/relationships/tags" Target="../tags/tag115.xml" /><Relationship Id="rId5" Type="http://schemas.openxmlformats.org/officeDocument/2006/relationships/tags" Target="../tags/tag116.xml" /><Relationship Id="rId6" Type="http://schemas.openxmlformats.org/officeDocument/2006/relationships/tags" Target="../tags/tag117.xml" /><Relationship Id="rId7" Type="http://schemas.openxmlformats.org/officeDocument/2006/relationships/tags" Target="../tags/tag118.xml" /><Relationship Id="rId8" Type="http://schemas.openxmlformats.org/officeDocument/2006/relationships/tags" Target="../tags/tag119.xml" /><Relationship Id="rId9" Type="http://schemas.openxmlformats.org/officeDocument/2006/relationships/tags" Target="../tags/tag120.xml" /></Relationships>
</file>

<file path=ppt/slideLayouts/_rels/slideLayout2.xml.rels>&#65279;<?xml version="1.0" encoding="utf-8" standalone="yes"?><Relationships xmlns="http://schemas.openxmlformats.org/package/2006/relationships"><Relationship Id="rId1" Type="http://schemas.openxmlformats.org/officeDocument/2006/relationships/tags" Target="../tags/tag6.xml" /><Relationship Id="rId2" Type="http://schemas.openxmlformats.org/officeDocument/2006/relationships/tags" Target="../tags/tag7.xml" /><Relationship Id="rId3" Type="http://schemas.openxmlformats.org/officeDocument/2006/relationships/tags" Target="../tags/tag8.xml" /><Relationship Id="rId4" Type="http://schemas.openxmlformats.org/officeDocument/2006/relationships/tags" Target="../tags/tag9.xml" /><Relationship Id="rId5" Type="http://schemas.openxmlformats.org/officeDocument/2006/relationships/tags" Target="../tags/tag10.xml" /><Relationship Id="rId6" Type="http://schemas.openxmlformats.org/officeDocument/2006/relationships/slideMaster" Target="../slideMasters/slideMaster1.xml" /></Relationships>
</file>

<file path=ppt/slideLayouts/_rels/slideLayout20.xml.rels>&#65279;<?xml version="1.0" encoding="utf-8" standalone="yes"?><Relationships xmlns="http://schemas.openxmlformats.org/package/2006/relationships"><Relationship Id="rId1" Type="http://schemas.openxmlformats.org/officeDocument/2006/relationships/image" Target="file:///C:\Users\D69LXP2\Desktop\400px_tools/pic_temp/pic_sup.png" TargetMode="External" /><Relationship Id="rId10" Type="http://schemas.openxmlformats.org/officeDocument/2006/relationships/slideMaster" Target="../slideMasters/slideMaster2.xml" /><Relationship Id="rId2" Type="http://schemas.openxmlformats.org/officeDocument/2006/relationships/image" Target="../media/image1.jpeg" /><Relationship Id="rId3" Type="http://schemas.openxmlformats.org/officeDocument/2006/relationships/tags" Target="../tags/tag122.xml" /><Relationship Id="rId4" Type="http://schemas.openxmlformats.org/officeDocument/2006/relationships/tags" Target="../tags/tag123.xml" /><Relationship Id="rId5" Type="http://schemas.openxmlformats.org/officeDocument/2006/relationships/tags" Target="../tags/tag124.xml" /><Relationship Id="rId6" Type="http://schemas.openxmlformats.org/officeDocument/2006/relationships/tags" Target="../tags/tag125.xml" /><Relationship Id="rId7" Type="http://schemas.openxmlformats.org/officeDocument/2006/relationships/tags" Target="../tags/tag126.xml" /><Relationship Id="rId8" Type="http://schemas.openxmlformats.org/officeDocument/2006/relationships/tags" Target="../tags/tag127.xml" /><Relationship Id="rId9" Type="http://schemas.openxmlformats.org/officeDocument/2006/relationships/tags" Target="../tags/tag128.xml" /></Relationships>
</file>

<file path=ppt/slideLayouts/_rels/slideLayout21.xml.rels>&#65279;<?xml version="1.0" encoding="utf-8" standalone="yes"?><Relationships xmlns="http://schemas.openxmlformats.org/package/2006/relationships"><Relationship Id="rId1" Type="http://schemas.openxmlformats.org/officeDocument/2006/relationships/image" Target="file:///C:\Users\D69LXP2\Desktop\400px_tools/pic_temp/pic_sup.png" TargetMode="External" /><Relationship Id="rId2" Type="http://schemas.openxmlformats.org/officeDocument/2006/relationships/image" Target="../media/image1.jpeg" /><Relationship Id="rId3" Type="http://schemas.openxmlformats.org/officeDocument/2006/relationships/tags" Target="../tags/tag129.xml" /><Relationship Id="rId4" Type="http://schemas.openxmlformats.org/officeDocument/2006/relationships/tags" Target="../tags/tag130.xml" /><Relationship Id="rId5" Type="http://schemas.openxmlformats.org/officeDocument/2006/relationships/tags" Target="../tags/tag131.xml" /><Relationship Id="rId6" Type="http://schemas.openxmlformats.org/officeDocument/2006/relationships/tags" Target="../tags/tag132.xml" /><Relationship Id="rId7" Type="http://schemas.openxmlformats.org/officeDocument/2006/relationships/tags" Target="../tags/tag133.xml" /><Relationship Id="rId8" Type="http://schemas.openxmlformats.org/officeDocument/2006/relationships/tags" Target="../tags/tag134.xml" /><Relationship Id="rId9" Type="http://schemas.openxmlformats.org/officeDocument/2006/relationships/slideMaster" Target="../slideMasters/slideMaster2.xml" /></Relationships>
</file>

<file path=ppt/slideLayouts/_rels/slideLayout22.xml.rels>&#65279;<?xml version="1.0" encoding="utf-8" standalone="yes"?><Relationships xmlns="http://schemas.openxmlformats.org/package/2006/relationships"><Relationship Id="rId1" Type="http://schemas.openxmlformats.org/officeDocument/2006/relationships/image" Target="file:///C:\Users\D69LXP2\Desktop\400px_tools/pic_temp/pic_sup.png" TargetMode="External" /><Relationship Id="rId10" Type="http://schemas.openxmlformats.org/officeDocument/2006/relationships/tags" Target="../tags/tag138.xml" /><Relationship Id="rId11" Type="http://schemas.openxmlformats.org/officeDocument/2006/relationships/tags" Target="../tags/tag139.xml" /><Relationship Id="rId12" Type="http://schemas.openxmlformats.org/officeDocument/2006/relationships/tags" Target="../tags/tag140.xml" /><Relationship Id="rId13" Type="http://schemas.openxmlformats.org/officeDocument/2006/relationships/tags" Target="../tags/tag141.xml" /><Relationship Id="rId14" Type="http://schemas.openxmlformats.org/officeDocument/2006/relationships/tags" Target="../tags/tag142.xml" /><Relationship Id="rId15" Type="http://schemas.openxmlformats.org/officeDocument/2006/relationships/tags" Target="../tags/tag143.xml" /><Relationship Id="rId16" Type="http://schemas.openxmlformats.org/officeDocument/2006/relationships/slideMaster" Target="../slideMasters/slideMaster2.xml" /><Relationship Id="rId2" Type="http://schemas.openxmlformats.org/officeDocument/2006/relationships/image" Target="../media/image1.jpeg" /><Relationship Id="rId3" Type="http://schemas.openxmlformats.org/officeDocument/2006/relationships/tags" Target="../tags/tag135.xml" /><Relationship Id="rId4" Type="http://schemas.openxmlformats.org/officeDocument/2006/relationships/tags" Target="../tags/tag136.xml" /><Relationship Id="rId5" Type="http://schemas.openxmlformats.org/officeDocument/2006/relationships/image" Target="file:///C:\Users\D69LXP2\Desktop\400px_tools/pic_temp/0_pic_quater_right_up.png" TargetMode="External" /><Relationship Id="rId6" Type="http://schemas.openxmlformats.org/officeDocument/2006/relationships/image" Target="../media/image2.png" /><Relationship Id="rId7" Type="http://schemas.openxmlformats.org/officeDocument/2006/relationships/tags" Target="../tags/tag137.xml" /><Relationship Id="rId8" Type="http://schemas.openxmlformats.org/officeDocument/2006/relationships/image" Target="file:///C:\Users\D69LXP2\Desktop\400px_tools/pic_temp/1_pic_quater_left_down.png" TargetMode="External" /><Relationship Id="rId9" Type="http://schemas.openxmlformats.org/officeDocument/2006/relationships/image" Target="../media/image3.png" /></Relationships>
</file>

<file path=ppt/slideLayouts/_rels/slideLayout23.xml.rels>&#65279;<?xml version="1.0" encoding="utf-8" standalone="yes"?><Relationships xmlns="http://schemas.openxmlformats.org/package/2006/relationships"><Relationship Id="rId1" Type="http://schemas.openxmlformats.org/officeDocument/2006/relationships/image" Target="file:///C:\Users\D69LXP2\Desktop\400px_tools/pic_temp/pic_sup.png" TargetMode="External" /><Relationship Id="rId2" Type="http://schemas.openxmlformats.org/officeDocument/2006/relationships/image" Target="../media/image1.jpeg" /><Relationship Id="rId3" Type="http://schemas.openxmlformats.org/officeDocument/2006/relationships/tags" Target="../tags/tag144.xml" /><Relationship Id="rId4" Type="http://schemas.openxmlformats.org/officeDocument/2006/relationships/tags" Target="../tags/tag145.xml" /><Relationship Id="rId5" Type="http://schemas.openxmlformats.org/officeDocument/2006/relationships/tags" Target="../tags/tag146.xml" /><Relationship Id="rId6" Type="http://schemas.openxmlformats.org/officeDocument/2006/relationships/tags" Target="../tags/tag147.xml" /><Relationship Id="rId7" Type="http://schemas.openxmlformats.org/officeDocument/2006/relationships/tags" Target="../tags/tag148.xml" /><Relationship Id="rId8" Type="http://schemas.openxmlformats.org/officeDocument/2006/relationships/tags" Target="../tags/tag149.xml" /><Relationship Id="rId9" Type="http://schemas.openxmlformats.org/officeDocument/2006/relationships/slideMaster" Target="../slideMasters/slideMaster2.xml" /></Relationships>
</file>

<file path=ppt/slideLayouts/_rels/slideLayout24.xml.rels>&#65279;<?xml version="1.0" encoding="utf-8" standalone="yes"?><Relationships xmlns="http://schemas.openxmlformats.org/package/2006/relationships"><Relationship Id="rId1" Type="http://schemas.openxmlformats.org/officeDocument/2006/relationships/image" Target="file:///C:\Users\D69LXP2\Desktop\400px_tools/pic_temp/pic_sup.png" TargetMode="External" /><Relationship Id="rId10" Type="http://schemas.openxmlformats.org/officeDocument/2006/relationships/slideMaster" Target="../slideMasters/slideMaster2.xml" /><Relationship Id="rId2" Type="http://schemas.openxmlformats.org/officeDocument/2006/relationships/image" Target="../media/image1.jpeg" /><Relationship Id="rId3" Type="http://schemas.openxmlformats.org/officeDocument/2006/relationships/tags" Target="../tags/tag150.xml" /><Relationship Id="rId4" Type="http://schemas.openxmlformats.org/officeDocument/2006/relationships/tags" Target="../tags/tag151.xml" /><Relationship Id="rId5" Type="http://schemas.openxmlformats.org/officeDocument/2006/relationships/tags" Target="../tags/tag152.xml" /><Relationship Id="rId6" Type="http://schemas.openxmlformats.org/officeDocument/2006/relationships/tags" Target="../tags/tag153.xml" /><Relationship Id="rId7" Type="http://schemas.openxmlformats.org/officeDocument/2006/relationships/tags" Target="../tags/tag154.xml" /><Relationship Id="rId8" Type="http://schemas.openxmlformats.org/officeDocument/2006/relationships/tags" Target="../tags/tag155.xml" /><Relationship Id="rId9" Type="http://schemas.openxmlformats.org/officeDocument/2006/relationships/tags" Target="../tags/tag156.xml" /></Relationships>
</file>

<file path=ppt/slideLayouts/_rels/slideLayout25.xml.rels>&#65279;<?xml version="1.0" encoding="utf-8" standalone="yes"?><Relationships xmlns="http://schemas.openxmlformats.org/package/2006/relationships"><Relationship Id="rId1" Type="http://schemas.openxmlformats.org/officeDocument/2006/relationships/image" Target="file:///C:\Users\D69LXP2\Desktop\400px_tools/pic_temp/pic_sup.png" TargetMode="External" /><Relationship Id="rId10" Type="http://schemas.openxmlformats.org/officeDocument/2006/relationships/tags" Target="../tags/tag162.xml" /><Relationship Id="rId11" Type="http://schemas.openxmlformats.org/officeDocument/2006/relationships/tags" Target="../tags/tag163.xml" /><Relationship Id="rId12" Type="http://schemas.openxmlformats.org/officeDocument/2006/relationships/tags" Target="../tags/tag164.xml" /><Relationship Id="rId13" Type="http://schemas.openxmlformats.org/officeDocument/2006/relationships/tags" Target="../tags/tag165.xml" /><Relationship Id="rId14" Type="http://schemas.openxmlformats.org/officeDocument/2006/relationships/tags" Target="../tags/tag166.xml" /><Relationship Id="rId15" Type="http://schemas.openxmlformats.org/officeDocument/2006/relationships/slideMaster" Target="../slideMasters/slideMaster2.xml" /><Relationship Id="rId2" Type="http://schemas.openxmlformats.org/officeDocument/2006/relationships/image" Target="../media/image1.jpeg" /><Relationship Id="rId3" Type="http://schemas.openxmlformats.org/officeDocument/2006/relationships/tags" Target="../tags/tag157.xml" /><Relationship Id="rId4" Type="http://schemas.openxmlformats.org/officeDocument/2006/relationships/tags" Target="../tags/tag158.xml" /><Relationship Id="rId5" Type="http://schemas.openxmlformats.org/officeDocument/2006/relationships/tags" Target="../tags/tag159.xml" /><Relationship Id="rId6" Type="http://schemas.openxmlformats.org/officeDocument/2006/relationships/image" Target="file:///C:\Users\D69LXP2\Desktop\400px_tools/pic_temp/0_pic_quater_right_up.png" TargetMode="External" /><Relationship Id="rId7" Type="http://schemas.openxmlformats.org/officeDocument/2006/relationships/image" Target="../media/image2.png" /><Relationship Id="rId8" Type="http://schemas.openxmlformats.org/officeDocument/2006/relationships/tags" Target="../tags/tag160.xml" /><Relationship Id="rId9" Type="http://schemas.openxmlformats.org/officeDocument/2006/relationships/tags" Target="../tags/tag161.xml" /></Relationships>
</file>

<file path=ppt/slideLayouts/_rels/slideLayout26.xml.rels>&#65279;<?xml version="1.0" encoding="utf-8" standalone="yes"?><Relationships xmlns="http://schemas.openxmlformats.org/package/2006/relationships"><Relationship Id="rId1" Type="http://schemas.openxmlformats.org/officeDocument/2006/relationships/image" Target="file:///C:\Users\D69LXP2\Desktop\400px_tools/pic_temp/pic_sup.png" TargetMode="External" /><Relationship Id="rId10" Type="http://schemas.openxmlformats.org/officeDocument/2006/relationships/image" Target="../media/image3.png" /><Relationship Id="rId11" Type="http://schemas.openxmlformats.org/officeDocument/2006/relationships/tags" Target="../tags/tag171.xml" /><Relationship Id="rId12" Type="http://schemas.openxmlformats.org/officeDocument/2006/relationships/tags" Target="../tags/tag172.xml" /><Relationship Id="rId13" Type="http://schemas.openxmlformats.org/officeDocument/2006/relationships/tags" Target="../tags/tag173.xml" /><Relationship Id="rId14" Type="http://schemas.openxmlformats.org/officeDocument/2006/relationships/tags" Target="../tags/tag174.xml" /><Relationship Id="rId15" Type="http://schemas.openxmlformats.org/officeDocument/2006/relationships/tags" Target="../tags/tag175.xml" /><Relationship Id="rId16" Type="http://schemas.openxmlformats.org/officeDocument/2006/relationships/tags" Target="../tags/tag176.xml" /><Relationship Id="rId17" Type="http://schemas.openxmlformats.org/officeDocument/2006/relationships/tags" Target="../tags/tag177.xml" /><Relationship Id="rId18" Type="http://schemas.openxmlformats.org/officeDocument/2006/relationships/slideMaster" Target="../slideMasters/slideMaster2.xml" /><Relationship Id="rId2" Type="http://schemas.openxmlformats.org/officeDocument/2006/relationships/image" Target="../media/image1.jpeg" /><Relationship Id="rId3" Type="http://schemas.openxmlformats.org/officeDocument/2006/relationships/tags" Target="../tags/tag167.xml" /><Relationship Id="rId4" Type="http://schemas.openxmlformats.org/officeDocument/2006/relationships/tags" Target="../tags/tag168.xml" /><Relationship Id="rId5" Type="http://schemas.openxmlformats.org/officeDocument/2006/relationships/tags" Target="../tags/tag169.xml" /><Relationship Id="rId6" Type="http://schemas.openxmlformats.org/officeDocument/2006/relationships/image" Target="file:///C:\Users\D69LXP2\Desktop\400px_tools/pic_temp/0_pic_quater_right_up.png" TargetMode="External" /><Relationship Id="rId7" Type="http://schemas.openxmlformats.org/officeDocument/2006/relationships/image" Target="../media/image2.png" /><Relationship Id="rId8" Type="http://schemas.openxmlformats.org/officeDocument/2006/relationships/tags" Target="../tags/tag170.xml" /><Relationship Id="rId9" Type="http://schemas.openxmlformats.org/officeDocument/2006/relationships/image" Target="file:///C:\Users\D69LXP2\Desktop\400px_tools/pic_temp/1_pic_quater_left_down.png" TargetMode="External" /></Relationships>
</file>

<file path=ppt/slideLayouts/_rels/slideLayout27.xml.rels>&#65279;<?xml version="1.0" encoding="utf-8" standalone="yes"?><Relationships xmlns="http://schemas.openxmlformats.org/package/2006/relationships"><Relationship Id="rId1" Type="http://schemas.openxmlformats.org/officeDocument/2006/relationships/image" Target="file:///C:\Users\D69LXP2\Desktop\400px_tools/pic_temp/pic_sup.png" TargetMode="External" /><Relationship Id="rId10" Type="http://schemas.openxmlformats.org/officeDocument/2006/relationships/image" Target="../media/image3.png" /><Relationship Id="rId11" Type="http://schemas.openxmlformats.org/officeDocument/2006/relationships/tags" Target="../tags/tag182.xml" /><Relationship Id="rId12" Type="http://schemas.openxmlformats.org/officeDocument/2006/relationships/tags" Target="../tags/tag183.xml" /><Relationship Id="rId13" Type="http://schemas.openxmlformats.org/officeDocument/2006/relationships/tags" Target="../tags/tag184.xml" /><Relationship Id="rId14" Type="http://schemas.openxmlformats.org/officeDocument/2006/relationships/tags" Target="../tags/tag185.xml" /><Relationship Id="rId15" Type="http://schemas.openxmlformats.org/officeDocument/2006/relationships/tags" Target="../tags/tag186.xml" /><Relationship Id="rId16" Type="http://schemas.openxmlformats.org/officeDocument/2006/relationships/tags" Target="../tags/tag187.xml" /><Relationship Id="rId17" Type="http://schemas.openxmlformats.org/officeDocument/2006/relationships/tags" Target="../tags/tag188.xml" /><Relationship Id="rId18" Type="http://schemas.openxmlformats.org/officeDocument/2006/relationships/slideMaster" Target="../slideMasters/slideMaster2.xml" /><Relationship Id="rId2" Type="http://schemas.openxmlformats.org/officeDocument/2006/relationships/image" Target="../media/image1.jpeg" /><Relationship Id="rId3" Type="http://schemas.openxmlformats.org/officeDocument/2006/relationships/tags" Target="../tags/tag178.xml" /><Relationship Id="rId4" Type="http://schemas.openxmlformats.org/officeDocument/2006/relationships/tags" Target="../tags/tag179.xml" /><Relationship Id="rId5" Type="http://schemas.openxmlformats.org/officeDocument/2006/relationships/tags" Target="../tags/tag180.xml" /><Relationship Id="rId6" Type="http://schemas.openxmlformats.org/officeDocument/2006/relationships/image" Target="file:///C:\Users\D69LXP2\Desktop\400px_tools/pic_temp/0_pic_quater_right_up.png" TargetMode="External" /><Relationship Id="rId7" Type="http://schemas.openxmlformats.org/officeDocument/2006/relationships/image" Target="../media/image2.png" /><Relationship Id="rId8" Type="http://schemas.openxmlformats.org/officeDocument/2006/relationships/tags" Target="../tags/tag181.xml" /><Relationship Id="rId9" Type="http://schemas.openxmlformats.org/officeDocument/2006/relationships/image" Target="file:///C:\Users\D69LXP2\Desktop\400px_tools/pic_temp/1_pic_quater_left_down.png" TargetMode="External" /></Relationships>
</file>

<file path=ppt/slideLayouts/_rels/slideLayout28.xml.rels>&#65279;<?xml version="1.0" encoding="utf-8" standalone="yes"?><Relationships xmlns="http://schemas.openxmlformats.org/package/2006/relationships"><Relationship Id="rId1" Type="http://schemas.openxmlformats.org/officeDocument/2006/relationships/image" Target="file:///C:\Users\D69LXP2\Desktop\400px_tools/pic_temp/pic_sup.png" TargetMode="External" /><Relationship Id="rId10" Type="http://schemas.openxmlformats.org/officeDocument/2006/relationships/image" Target="../media/image3.png" /><Relationship Id="rId11" Type="http://schemas.openxmlformats.org/officeDocument/2006/relationships/tags" Target="../tags/tag193.xml" /><Relationship Id="rId12" Type="http://schemas.openxmlformats.org/officeDocument/2006/relationships/tags" Target="../tags/tag194.xml" /><Relationship Id="rId13" Type="http://schemas.openxmlformats.org/officeDocument/2006/relationships/tags" Target="../tags/tag195.xml" /><Relationship Id="rId14" Type="http://schemas.openxmlformats.org/officeDocument/2006/relationships/tags" Target="../tags/tag196.xml" /><Relationship Id="rId15" Type="http://schemas.openxmlformats.org/officeDocument/2006/relationships/tags" Target="../tags/tag197.xml" /><Relationship Id="rId16" Type="http://schemas.openxmlformats.org/officeDocument/2006/relationships/tags" Target="../tags/tag198.xml" /><Relationship Id="rId17" Type="http://schemas.openxmlformats.org/officeDocument/2006/relationships/tags" Target="../tags/tag199.xml" /><Relationship Id="rId18" Type="http://schemas.openxmlformats.org/officeDocument/2006/relationships/tags" Target="../tags/tag200.xml" /><Relationship Id="rId19" Type="http://schemas.openxmlformats.org/officeDocument/2006/relationships/tags" Target="../tags/tag201.xml" /><Relationship Id="rId2" Type="http://schemas.openxmlformats.org/officeDocument/2006/relationships/image" Target="../media/image1.jpeg" /><Relationship Id="rId20" Type="http://schemas.openxmlformats.org/officeDocument/2006/relationships/slideMaster" Target="../slideMasters/slideMaster2.xml" /><Relationship Id="rId3" Type="http://schemas.openxmlformats.org/officeDocument/2006/relationships/tags" Target="../tags/tag189.xml" /><Relationship Id="rId4" Type="http://schemas.openxmlformats.org/officeDocument/2006/relationships/tags" Target="../tags/tag190.xml" /><Relationship Id="rId5" Type="http://schemas.openxmlformats.org/officeDocument/2006/relationships/tags" Target="../tags/tag191.xml" /><Relationship Id="rId6" Type="http://schemas.openxmlformats.org/officeDocument/2006/relationships/image" Target="file:///C:\Users\D69LXP2\Desktop\400px_tools/pic_temp/0_pic_quater_right_up.png" TargetMode="External" /><Relationship Id="rId7" Type="http://schemas.openxmlformats.org/officeDocument/2006/relationships/image" Target="../media/image2.png" /><Relationship Id="rId8" Type="http://schemas.openxmlformats.org/officeDocument/2006/relationships/tags" Target="../tags/tag192.xml" /><Relationship Id="rId9" Type="http://schemas.openxmlformats.org/officeDocument/2006/relationships/image" Target="file:///C:\Users\D69LXP2\Desktop\400px_tools/pic_temp/1_pic_quater_left_down.png" TargetMode="External" /></Relationships>
</file>

<file path=ppt/slideLayouts/_rels/slideLayout29.xml.rels>&#65279;<?xml version="1.0" encoding="utf-8" standalone="yes"?><Relationships xmlns="http://schemas.openxmlformats.org/package/2006/relationships"><Relationship Id="rId1" Type="http://schemas.openxmlformats.org/officeDocument/2006/relationships/image" Target="file:///C:\Users\D69LXP2\Desktop\400px_tools/pic_temp/pic_sup.png" TargetMode="External" /><Relationship Id="rId10" Type="http://schemas.openxmlformats.org/officeDocument/2006/relationships/tags" Target="../tags/tag205.xml" /><Relationship Id="rId11" Type="http://schemas.openxmlformats.org/officeDocument/2006/relationships/tags" Target="../tags/tag206.xml" /><Relationship Id="rId12" Type="http://schemas.openxmlformats.org/officeDocument/2006/relationships/tags" Target="../tags/tag207.xml" /><Relationship Id="rId13" Type="http://schemas.openxmlformats.org/officeDocument/2006/relationships/tags" Target="../tags/tag208.xml" /><Relationship Id="rId14" Type="http://schemas.openxmlformats.org/officeDocument/2006/relationships/tags" Target="../tags/tag209.xml" /><Relationship Id="rId15" Type="http://schemas.openxmlformats.org/officeDocument/2006/relationships/tags" Target="../tags/tag210.xml" /><Relationship Id="rId16" Type="http://schemas.openxmlformats.org/officeDocument/2006/relationships/slideMaster" Target="../slideMasters/slideMaster2.xml" /><Relationship Id="rId2" Type="http://schemas.openxmlformats.org/officeDocument/2006/relationships/image" Target="../media/image1.jpeg" /><Relationship Id="rId3" Type="http://schemas.openxmlformats.org/officeDocument/2006/relationships/tags" Target="../tags/tag202.xml" /><Relationship Id="rId4" Type="http://schemas.openxmlformats.org/officeDocument/2006/relationships/tags" Target="../tags/tag203.xml" /><Relationship Id="rId5" Type="http://schemas.openxmlformats.org/officeDocument/2006/relationships/image" Target="file:///C:\Users\D69LXP2\Desktop\400px_tools/pic_temp/0_pic_quater_right_up.png" TargetMode="External" /><Relationship Id="rId6" Type="http://schemas.openxmlformats.org/officeDocument/2006/relationships/image" Target="../media/image2.png" /><Relationship Id="rId7" Type="http://schemas.openxmlformats.org/officeDocument/2006/relationships/tags" Target="../tags/tag204.xml" /><Relationship Id="rId8" Type="http://schemas.openxmlformats.org/officeDocument/2006/relationships/image" Target="file:///C:\Users\D69LXP2\Desktop\400px_tools/pic_temp/1_pic_quater_left_down.png" TargetMode="External" /><Relationship Id="rId9" Type="http://schemas.openxmlformats.org/officeDocument/2006/relationships/image" Target="../media/image3.png" /></Relationships>
</file>

<file path=ppt/slideLayouts/_rels/slideLayout3.xml.rels>&#65279;<?xml version="1.0" encoding="utf-8" standalone="yes"?><Relationships xmlns="http://schemas.openxmlformats.org/package/2006/relationships"><Relationship Id="rId1" Type="http://schemas.openxmlformats.org/officeDocument/2006/relationships/tags" Target="../tags/tag11.xml" /><Relationship Id="rId2" Type="http://schemas.openxmlformats.org/officeDocument/2006/relationships/tags" Target="../tags/tag12.xml" /><Relationship Id="rId3" Type="http://schemas.openxmlformats.org/officeDocument/2006/relationships/tags" Target="../tags/tag13.xml" /><Relationship Id="rId4" Type="http://schemas.openxmlformats.org/officeDocument/2006/relationships/tags" Target="../tags/tag14.xml" /><Relationship Id="rId5" Type="http://schemas.openxmlformats.org/officeDocument/2006/relationships/tags" Target="../tags/tag15.xml" /><Relationship Id="rId6"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tags" Target="../tags/tag16.xml" /><Relationship Id="rId2" Type="http://schemas.openxmlformats.org/officeDocument/2006/relationships/tags" Target="../tags/tag17.xml" /><Relationship Id="rId3" Type="http://schemas.openxmlformats.org/officeDocument/2006/relationships/tags" Target="../tags/tag18.xml" /><Relationship Id="rId4" Type="http://schemas.openxmlformats.org/officeDocument/2006/relationships/tags" Target="../tags/tag19.xml" /><Relationship Id="rId5" Type="http://schemas.openxmlformats.org/officeDocument/2006/relationships/tags" Target="../tags/tag20.xml" /><Relationship Id="rId6" Type="http://schemas.openxmlformats.org/officeDocument/2006/relationships/tags" Target="../tags/tag21.xml" /><Relationship Id="rId7"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tags" Target="../tags/tag22.xml" /><Relationship Id="rId2" Type="http://schemas.openxmlformats.org/officeDocument/2006/relationships/tags" Target="../tags/tag23.xml" /><Relationship Id="rId3" Type="http://schemas.openxmlformats.org/officeDocument/2006/relationships/tags" Target="../tags/tag24.xml" /><Relationship Id="rId4" Type="http://schemas.openxmlformats.org/officeDocument/2006/relationships/tags" Target="../tags/tag25.xml" /><Relationship Id="rId5" Type="http://schemas.openxmlformats.org/officeDocument/2006/relationships/tags" Target="../tags/tag26.xml" /><Relationship Id="rId6" Type="http://schemas.openxmlformats.org/officeDocument/2006/relationships/tags" Target="../tags/tag27.xml" /><Relationship Id="rId7" Type="http://schemas.openxmlformats.org/officeDocument/2006/relationships/tags" Target="../tags/tag28.xml" /><Relationship Id="rId8" Type="http://schemas.openxmlformats.org/officeDocument/2006/relationships/tags" Target="../tags/tag29.xml" /><Relationship Id="rId9"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tags" Target="../tags/tag30.xml" /><Relationship Id="rId2" Type="http://schemas.openxmlformats.org/officeDocument/2006/relationships/tags" Target="../tags/tag31.xml" /><Relationship Id="rId3" Type="http://schemas.openxmlformats.org/officeDocument/2006/relationships/tags" Target="../tags/tag32.xml" /><Relationship Id="rId4" Type="http://schemas.openxmlformats.org/officeDocument/2006/relationships/tags" Target="../tags/tag33.xml" /><Relationship Id="rId5"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tags" Target="../tags/tag34.xml" /><Relationship Id="rId2" Type="http://schemas.openxmlformats.org/officeDocument/2006/relationships/tags" Target="../tags/tag35.xml" /><Relationship Id="rId3" Type="http://schemas.openxmlformats.org/officeDocument/2006/relationships/tags" Target="../tags/tag36.xml" /><Relationship Id="rId4"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tags" Target="../tags/tag37.xml" /><Relationship Id="rId2" Type="http://schemas.openxmlformats.org/officeDocument/2006/relationships/tags" Target="../tags/tag38.xml" /><Relationship Id="rId3" Type="http://schemas.openxmlformats.org/officeDocument/2006/relationships/tags" Target="../tags/tag39.xml" /><Relationship Id="rId4" Type="http://schemas.openxmlformats.org/officeDocument/2006/relationships/tags" Target="../tags/tag40.xml" /><Relationship Id="rId5" Type="http://schemas.openxmlformats.org/officeDocument/2006/relationships/tags" Target="../tags/tag41.xml" /><Relationship Id="rId6" Type="http://schemas.openxmlformats.org/officeDocument/2006/relationships/tags" Target="../tags/tag42.xml" /><Relationship Id="rId7"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tags" Target="../tags/tag43.xml" /><Relationship Id="rId2" Type="http://schemas.openxmlformats.org/officeDocument/2006/relationships/tags" Target="../tags/tag44.xml" /><Relationship Id="rId3" Type="http://schemas.openxmlformats.org/officeDocument/2006/relationships/tags" Target="../tags/tag45.xml" /><Relationship Id="rId4" Type="http://schemas.openxmlformats.org/officeDocument/2006/relationships/tags" Target="../tags/tag46.xml" /><Relationship Id="rId5" Type="http://schemas.openxmlformats.org/officeDocument/2006/relationships/tags" Target="../tags/tag47.xml" /><Relationship Id="rId6"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hasCustomPrompt="1"/>
            <p:custDataLst>
              <p:tags r:id="rId1"/>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a:t>单击此处编辑标题</a:t>
            </a:r>
          </a:p>
        </p:txBody>
      </p:sp>
      <p:sp>
        <p:nvSpPr>
          <p:cNvPr id="3" name="副标题 2"/>
          <p:cNvSpPr>
            <a:spLocks noGrp="1"/>
          </p:cNvSpPr>
          <p:nvPr>
            <p:ph type="subTitle" idx="1" hasCustomPrompt="1"/>
            <p:custDataLst>
              <p:tags r:id="rId2"/>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2021/8/25</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2021/8/25</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2021/8/25</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a:t>单击此处编辑母版文本样式</a:t>
            </a:r>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bg>
      <p:bgPr>
        <a:solidFill>
          <a:schemeClr val="tx2"/>
        </a:solidFill>
        <a:effectLst/>
      </p:bgPr>
    </p:bg>
    <p:spTree>
      <p:nvGrpSpPr>
        <p:cNvPr id="1" name=""/>
        <p:cNvGrpSpPr/>
        <p:nvPr/>
      </p:nvGrpSpPr>
      <p:grpSpPr>
        <a:xfrm>
          <a:off x="0" y="0"/>
          <a:ext cx="0" cy="0"/>
        </a:xfrm>
      </p:grpSpPr>
      <p:pic>
        <p:nvPicPr>
          <p:cNvPr id="8" name="图片 7"/>
          <p:cNvPicPr/>
          <p:nvPr userDrawn="1">
            <p:custDataLst>
              <p:tags r:id="rId3"/>
            </p:custDataLst>
          </p:nvPr>
        </p:nvPicPr>
        <p:blipFill>
          <a:blip r:embed="rId2" r:link="rId1"/>
          <a:stretch>
            <a:fillRect/>
          </a:stretch>
        </p:blipFill>
        <p:spPr>
          <a:xfrm>
            <a:off x="0" y="0"/>
            <a:ext cx="12192000" cy="6858000"/>
          </a:xfrm>
          <a:prstGeom prst="rect">
            <a:avLst/>
          </a:prstGeom>
        </p:spPr>
      </p:pic>
      <p:sp>
        <p:nvSpPr>
          <p:cNvPr id="7" name="矩形 6"/>
          <p:cNvSpPr/>
          <p:nvPr userDrawn="1">
            <p:custDataLst>
              <p:tags r:id="rId4"/>
            </p:custDataLst>
          </p:nvPr>
        </p:nvSpPr>
        <p:spPr>
          <a:xfrm>
            <a:off x="1378972" y="1569796"/>
            <a:ext cx="9436780" cy="2718340"/>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pic>
        <p:nvPicPr>
          <p:cNvPr id="6" name="图片 5"/>
          <p:cNvPicPr/>
          <p:nvPr userDrawn="1">
            <p:custDataLst>
              <p:tags r:id="rId7"/>
            </p:custDataLst>
          </p:nvPr>
        </p:nvPicPr>
        <p:blipFill>
          <a:blip r:embed="rId6" r:link="rId5"/>
          <a:stretch>
            <a:fillRect/>
          </a:stretch>
        </p:blipFill>
        <p:spPr>
          <a:xfrm>
            <a:off x="10095662" y="3343337"/>
            <a:ext cx="720090" cy="944799"/>
          </a:xfrm>
          <a:prstGeom prst="rect">
            <a:avLst/>
          </a:prstGeom>
        </p:spPr>
      </p:pic>
      <p:pic>
        <p:nvPicPr>
          <p:cNvPr id="5" name="图片 4"/>
          <p:cNvPicPr/>
          <p:nvPr userDrawn="1">
            <p:custDataLst>
              <p:tags r:id="rId10"/>
            </p:custDataLst>
          </p:nvPr>
        </p:nvPicPr>
        <p:blipFill>
          <a:blip r:embed="rId9" r:link="rId8"/>
          <a:stretch>
            <a:fillRect/>
          </a:stretch>
        </p:blipFill>
        <p:spPr>
          <a:xfrm>
            <a:off x="1378972" y="3344018"/>
            <a:ext cx="720090" cy="944118"/>
          </a:xfrm>
          <a:prstGeom prst="rect">
            <a:avLst/>
          </a:prstGeom>
        </p:spPr>
      </p:pic>
      <p:sp>
        <p:nvSpPr>
          <p:cNvPr id="16" name="日期占位符 15"/>
          <p:cNvSpPr>
            <a:spLocks noGrp="1"/>
          </p:cNvSpPr>
          <p:nvPr>
            <p:ph type="dt" sz="half" idx="10"/>
            <p:custDataLst>
              <p:tags r:id="rId11"/>
            </p:custDataLst>
          </p:nvPr>
        </p:nvSpPr>
        <p:spPr/>
        <p:txBody>
          <a:bodyPr wrap="square">
            <a:normAutofit/>
          </a:bodyPr>
          <a:lstStyle>
            <a:lvl1pPr>
              <a:defRPr>
                <a:solidFill>
                  <a:schemeClr val="dk1">
                    <a:tint val="75000"/>
                    <a:lumMod val="85000"/>
                    <a:lumOff val="1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2021/8/25</a:t>
            </a:fld>
            <a:endParaRPr lang="zh-CN" altLang="en-US"/>
          </a:p>
        </p:txBody>
      </p:sp>
      <p:sp>
        <p:nvSpPr>
          <p:cNvPr id="17" name="页脚占位符 16"/>
          <p:cNvSpPr>
            <a:spLocks noGrp="1"/>
          </p:cNvSpPr>
          <p:nvPr>
            <p:ph type="ftr" sz="quarter" idx="11"/>
            <p:custDataLst>
              <p:tags r:id="rId12"/>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18" name="灯片编号占位符 17"/>
          <p:cNvSpPr>
            <a:spLocks noGrp="1"/>
          </p:cNvSpPr>
          <p:nvPr>
            <p:ph type="sldNum" sz="quarter" idx="12"/>
            <p:custDataLst>
              <p:tags r:id="rId13"/>
            </p:custDataLst>
          </p:nvPr>
        </p:nvSpPr>
        <p:spPr/>
        <p:txBody>
          <a:bodyPr wrap="square">
            <a:normAutofit/>
          </a:bodyPr>
          <a:lstStyle>
            <a:lvl1pPr>
              <a:defRPr>
                <a:solidFill>
                  <a:schemeClr val="dk1">
                    <a:tint val="75000"/>
                    <a:lumMod val="85000"/>
                    <a:lumOff val="1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cxnSp>
        <p:nvCxnSpPr>
          <p:cNvPr id="11" name="直接连接符 10"/>
          <p:cNvCxnSpPr/>
          <p:nvPr userDrawn="1">
            <p:custDataLst>
              <p:tags r:id="rId14"/>
            </p:custDataLst>
          </p:nvPr>
        </p:nvCxnSpPr>
        <p:spPr>
          <a:xfrm>
            <a:off x="2278508" y="3455353"/>
            <a:ext cx="7620061"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3" name="副标题 2"/>
          <p:cNvSpPr>
            <a:spLocks noGrp="1"/>
          </p:cNvSpPr>
          <p:nvPr>
            <p:ph type="subTitle" idx="14" hasCustomPrompt="1"/>
            <p:custDataLst>
              <p:tags r:id="rId15"/>
            </p:custDataLst>
          </p:nvPr>
        </p:nvSpPr>
        <p:spPr>
          <a:xfrm>
            <a:off x="2293114" y="3507423"/>
            <a:ext cx="7620061" cy="625665"/>
          </a:xfrm>
        </p:spPr>
        <p:txBody>
          <a:bodyPr vert="horz" wrap="square" lIns="91440" tIns="45720" rIns="91440" bIns="45720" anchor="t" anchorCtr="0">
            <a:normAutofit/>
          </a:bodyPr>
          <a:lstStyle>
            <a:lvl1pPr marL="0" marR="0" indent="0" algn="ctr" defTabSz="914400" rtl="0" eaLnBrk="1" fontAlgn="auto" latinLnBrk="0" hangingPunct="1">
              <a:lnSpc>
                <a:spcPct val="100000"/>
              </a:lnSpc>
              <a:spcBef>
                <a:spcPct val="0"/>
              </a:spcBef>
              <a:spcAft>
                <a:spcPct val="0"/>
              </a:spcAft>
              <a:buClrTx/>
              <a:buSzPts val="2000"/>
              <a:buFont typeface="Arial" panose="020b0604020202020204" pitchFamily="34" charset="0"/>
              <a:buNone/>
              <a:defRPr sz="2400" b="0" spc="200">
                <a:solidFill>
                  <a:schemeClr val="tx1">
                    <a:lumMod val="85000"/>
                    <a:lumOff val="15000"/>
                  </a:schemeClr>
                </a:solidFill>
                <a:latin typeface="Arial" panose="020b0604020202020204" pitchFamily="34" charset="0"/>
                <a:ea typeface="微软雅黑" panose="020b0503020204020204" pitchFamily="34" charset="-122"/>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zh-CN" altLang="en-US"/>
              <a:t>单击此处编辑副标题</a:t>
            </a:r>
          </a:p>
        </p:txBody>
      </p:sp>
      <p:sp>
        <p:nvSpPr>
          <p:cNvPr id="2" name="标题 1"/>
          <p:cNvSpPr>
            <a:spLocks noGrp="1"/>
          </p:cNvSpPr>
          <p:nvPr>
            <p:ph type="ctrTitle" idx="13" hasCustomPrompt="1"/>
            <p:custDataLst>
              <p:tags r:id="rId16"/>
            </p:custDataLst>
          </p:nvPr>
        </p:nvSpPr>
        <p:spPr>
          <a:xfrm>
            <a:off x="2292796" y="1903414"/>
            <a:ext cx="7620061" cy="1551937"/>
          </a:xfrm>
        </p:spPr>
        <p:txBody>
          <a:bodyPr vert="horz" wrap="square" lIns="91440" tIns="45720" rIns="91440" bIns="45720" anchor="b" anchorCtr="0">
            <a:normAutofit/>
          </a:bodyPr>
          <a:lstStyle>
            <a:lvl1pPr marL="0" marR="0" indent="0" algn="dist" defTabSz="914400" rtl="0" eaLnBrk="1" fontAlgn="auto" latinLnBrk="0" hangingPunct="1">
              <a:lnSpc>
                <a:spcPct val="100000"/>
              </a:lnSpc>
              <a:spcBef>
                <a:spcPct val="0"/>
              </a:spcBef>
              <a:spcAft>
                <a:spcPct val="0"/>
              </a:spcAft>
              <a:buClrTx/>
              <a:buSzPts val="8000"/>
              <a:buNone/>
              <a:defRPr sz="7200" b="0" spc="1000">
                <a:solidFill>
                  <a:schemeClr val="tx1">
                    <a:lumMod val="85000"/>
                    <a:lumOff val="15000"/>
                  </a:schemeClr>
                </a:solidFill>
                <a:latin typeface="Arial" panose="020b0604020202020204" pitchFamily="34" charset="0"/>
                <a:ea typeface="汉仪旗黑-85S" panose="00020600040101010101" pitchFamily="18" charset="-122"/>
              </a:defRPr>
            </a:lvl1pPr>
          </a:lstStyle>
          <a:p>
            <a:r>
              <a:rPr lang="zh-CN" altLang="en-US"/>
              <a:t>编辑标题</a:t>
            </a:r>
          </a:p>
        </p:txBody>
      </p:sp>
    </p:spTree>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bg>
      <p:bgPr>
        <a:solidFill>
          <a:schemeClr val="bg2"/>
        </a:solidFill>
        <a:effectLst/>
      </p:bgPr>
    </p:bg>
    <p:spTree>
      <p:nvGrpSpPr>
        <p:cNvPr id="1" name=""/>
        <p:cNvGrpSpPr/>
        <p:nvPr/>
      </p:nvGrpSpPr>
      <p:grpSpPr>
        <a:xfrm>
          <a:off x="0" y="0"/>
          <a:ext cx="0" cy="0"/>
        </a:xfrm>
      </p:grpSpPr>
      <p:pic>
        <p:nvPicPr>
          <p:cNvPr id="8" name="图片 7"/>
          <p:cNvPicPr/>
          <p:nvPr userDrawn="1">
            <p:custDataLst>
              <p:tags r:id="rId3"/>
            </p:custDataLst>
          </p:nvPr>
        </p:nvPicPr>
        <p:blipFill>
          <a:blip r:embed="rId2" r:link="rId1"/>
          <a:stretch>
            <a:fillRect/>
          </a:stretch>
        </p:blipFill>
        <p:spPr>
          <a:xfrm>
            <a:off x="0" y="0"/>
            <a:ext cx="12192000" cy="6858000"/>
          </a:xfrm>
          <a:prstGeom prst="rect">
            <a:avLst/>
          </a:prstGeom>
        </p:spPr>
      </p:pic>
      <p:sp>
        <p:nvSpPr>
          <p:cNvPr id="7" name="矩形 6"/>
          <p:cNvSpPr/>
          <p:nvPr userDrawn="1">
            <p:custDataLst>
              <p:tags r:id="rId4"/>
            </p:custDataLst>
          </p:nvPr>
        </p:nvSpPr>
        <p:spPr>
          <a:xfrm>
            <a:off x="291636" y="0"/>
            <a:ext cx="11608728" cy="6858000"/>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sp>
        <p:nvSpPr>
          <p:cNvPr id="2" name="标题 1"/>
          <p:cNvSpPr>
            <a:spLocks noGrp="1"/>
          </p:cNvSpPr>
          <p:nvPr>
            <p:ph type="title"/>
            <p:custDataLst>
              <p:tags r:id="rId5"/>
            </p:custDataLst>
          </p:nvPr>
        </p:nvSpPr>
        <p:spPr>
          <a:xfrm>
            <a:off x="669882" y="443234"/>
            <a:ext cx="10852237" cy="441964"/>
          </a:xfrm>
        </p:spPr>
        <p:txBody>
          <a:bodyPr vert="horz" wrap="square" lIns="90170" tIns="46990" rIns="90170" bIns="46990" rtlCol="0" anchor="ctr" anchorCtr="0">
            <a:norm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idx="1"/>
            <p:custDataLst>
              <p:tags r:id="rId6"/>
            </p:custDataLst>
          </p:nvPr>
        </p:nvSpPr>
        <p:spPr>
          <a:xfrm>
            <a:off x="669882" y="952508"/>
            <a:ext cx="10852237" cy="5388907"/>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7"/>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2021/8/25</a:t>
            </a:fld>
            <a:endParaRPr lang="zh-CN" altLang="en-US"/>
          </a:p>
        </p:txBody>
      </p:sp>
      <p:sp>
        <p:nvSpPr>
          <p:cNvPr id="5" name="页脚占位符 4"/>
          <p:cNvSpPr>
            <a:spLocks noGrp="1"/>
          </p:cNvSpPr>
          <p:nvPr>
            <p:ph type="ftr" sz="quarter" idx="11"/>
            <p:custDataLst>
              <p:tags r:id="rId8"/>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12"/>
            <p:custDataLst>
              <p:tags r:id="rId9"/>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bg>
      <p:bgPr>
        <a:solidFill>
          <a:schemeClr val="tx2"/>
        </a:solidFill>
        <a:effectLst/>
      </p:bgPr>
    </p:bg>
    <p:spTree>
      <p:nvGrpSpPr>
        <p:cNvPr id="1" name=""/>
        <p:cNvGrpSpPr/>
        <p:nvPr/>
      </p:nvGrpSpPr>
      <p:grpSpPr>
        <a:xfrm>
          <a:off x="0" y="0"/>
          <a:ext cx="0" cy="0"/>
        </a:xfrm>
      </p:grpSpPr>
      <p:pic>
        <p:nvPicPr>
          <p:cNvPr id="8" name="图片 7"/>
          <p:cNvPicPr/>
          <p:nvPr userDrawn="1">
            <p:custDataLst>
              <p:tags r:id="rId3"/>
            </p:custDataLst>
          </p:nvPr>
        </p:nvPicPr>
        <p:blipFill>
          <a:blip r:embed="rId2" r:link="rId1"/>
          <a:stretch>
            <a:fillRect/>
          </a:stretch>
        </p:blipFill>
        <p:spPr>
          <a:xfrm>
            <a:off x="0" y="0"/>
            <a:ext cx="12192000" cy="6858000"/>
          </a:xfrm>
          <a:prstGeom prst="rect">
            <a:avLst/>
          </a:prstGeom>
        </p:spPr>
      </p:pic>
      <p:sp>
        <p:nvSpPr>
          <p:cNvPr id="7" name="矩形 6"/>
          <p:cNvSpPr/>
          <p:nvPr userDrawn="1">
            <p:custDataLst>
              <p:tags r:id="rId4"/>
            </p:custDataLst>
          </p:nvPr>
        </p:nvSpPr>
        <p:spPr>
          <a:xfrm>
            <a:off x="0" y="1141343"/>
            <a:ext cx="12192000" cy="5710313"/>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sp>
        <p:nvSpPr>
          <p:cNvPr id="4" name="日期占位符 3"/>
          <p:cNvSpPr>
            <a:spLocks noGrp="1"/>
          </p:cNvSpPr>
          <p:nvPr>
            <p:ph type="dt" sz="half" idx="10"/>
            <p:custDataLst>
              <p:tags r:id="rId5"/>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2021/8/25</a:t>
            </a:fld>
            <a:endParaRPr lang="zh-CN" altLang="en-US"/>
          </a:p>
        </p:txBody>
      </p:sp>
      <p:sp>
        <p:nvSpPr>
          <p:cNvPr id="5" name="页脚占位符 4"/>
          <p:cNvSpPr>
            <a:spLocks noGrp="1"/>
          </p:cNvSpPr>
          <p:nvPr>
            <p:ph type="ftr" sz="quarter" idx="11"/>
            <p:custDataLst>
              <p:tags r:id="rId6"/>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12"/>
            <p:custDataLst>
              <p:tags r:id="rId7"/>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
        <p:nvSpPr>
          <p:cNvPr id="2" name="标题 1"/>
          <p:cNvSpPr>
            <a:spLocks noGrp="1"/>
          </p:cNvSpPr>
          <p:nvPr>
            <p:ph type="ctrTitle" idx="13" hasCustomPrompt="1"/>
            <p:custDataLst>
              <p:tags r:id="rId8"/>
            </p:custDataLst>
          </p:nvPr>
        </p:nvSpPr>
        <p:spPr>
          <a:xfrm>
            <a:off x="4759959" y="3396298"/>
            <a:ext cx="5356497" cy="1081405"/>
          </a:xfrm>
        </p:spPr>
        <p:txBody>
          <a:bodyPr vert="horz" wrap="square" lIns="91440" tIns="45720" rIns="91440" bIns="45720" anchor="ctr" anchorCtr="0">
            <a:normAutofit/>
          </a:bodyPr>
          <a:lstStyle>
            <a:lvl1pPr marL="0" marR="0" indent="0" algn="l" defTabSz="914400" rtl="0" eaLnBrk="1" fontAlgn="auto" latinLnBrk="0" hangingPunct="1">
              <a:lnSpc>
                <a:spcPct val="100000"/>
              </a:lnSpc>
              <a:spcBef>
                <a:spcPct val="0"/>
              </a:spcBef>
              <a:spcAft>
                <a:spcPct val="0"/>
              </a:spcAft>
              <a:buClrTx/>
              <a:buSzPts val="4800"/>
              <a:buFont typeface="Arial" panose="020b0604020202020204" pitchFamily="34" charset="0"/>
              <a:buNone/>
              <a:defRPr sz="4800" b="0" spc="500">
                <a:solidFill>
                  <a:schemeClr val="tx1">
                    <a:lumMod val="85000"/>
                    <a:lumOff val="15000"/>
                  </a:schemeClr>
                </a:solidFill>
                <a:latin typeface="Arial" panose="020b0604020202020204" pitchFamily="34" charset="0"/>
                <a:ea typeface="汉仪旗黑-85S" panose="00020600040101010101" pitchFamily="18" charset="-122"/>
              </a:defRPr>
            </a:lvl1pPr>
          </a:lstStyle>
          <a:p>
            <a:r>
              <a:rPr lang="zh-CN" altLang="en-US"/>
              <a:t>编辑标题</a:t>
            </a:r>
          </a:p>
        </p:txBody>
      </p:sp>
    </p:spTree>
  </p:cSld>
  <p:clrMapOvr>
    <a:masterClrMapping/>
  </p:clrMapOvr>
  <p:transition/>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bg>
      <p:bgPr>
        <a:solidFill>
          <a:schemeClr val="bg2"/>
        </a:solidFill>
        <a:effectLst/>
      </p:bgPr>
    </p:bg>
    <p:spTree>
      <p:nvGrpSpPr>
        <p:cNvPr id="1" name=""/>
        <p:cNvGrpSpPr/>
        <p:nvPr/>
      </p:nvGrpSpPr>
      <p:grpSpPr>
        <a:xfrm>
          <a:off x="0" y="0"/>
          <a:ext cx="0" cy="0"/>
        </a:xfrm>
      </p:grpSpPr>
      <p:pic>
        <p:nvPicPr>
          <p:cNvPr id="9" name="图片 8"/>
          <p:cNvPicPr/>
          <p:nvPr userDrawn="1">
            <p:custDataLst>
              <p:tags r:id="rId3"/>
            </p:custDataLst>
          </p:nvPr>
        </p:nvPicPr>
        <p:blipFill>
          <a:blip r:embed="rId2" r:link="rId1"/>
          <a:stretch>
            <a:fillRect/>
          </a:stretch>
        </p:blipFill>
        <p:spPr>
          <a:xfrm>
            <a:off x="0" y="0"/>
            <a:ext cx="12192000" cy="6858000"/>
          </a:xfrm>
          <a:prstGeom prst="rect">
            <a:avLst/>
          </a:prstGeom>
        </p:spPr>
      </p:pic>
      <p:sp>
        <p:nvSpPr>
          <p:cNvPr id="8" name="矩形 7"/>
          <p:cNvSpPr/>
          <p:nvPr userDrawn="1">
            <p:custDataLst>
              <p:tags r:id="rId4"/>
            </p:custDataLst>
          </p:nvPr>
        </p:nvSpPr>
        <p:spPr>
          <a:xfrm>
            <a:off x="291636" y="0"/>
            <a:ext cx="11608728" cy="6858000"/>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sp>
        <p:nvSpPr>
          <p:cNvPr id="2" name="标题 1"/>
          <p:cNvSpPr>
            <a:spLocks noGrp="1"/>
          </p:cNvSpPr>
          <p:nvPr>
            <p:ph type="title"/>
            <p:custDataLst>
              <p:tags r:id="rId5"/>
            </p:custDataLst>
          </p:nvPr>
        </p:nvSpPr>
        <p:spPr>
          <a:xfrm>
            <a:off x="669882" y="443234"/>
            <a:ext cx="10852237" cy="44196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6"/>
            </p:custDataLst>
          </p:nvPr>
        </p:nvSpPr>
        <p:spPr>
          <a:xfrm>
            <a:off x="669930" y="952508"/>
            <a:ext cx="5283242" cy="5388907"/>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7"/>
            </p:custDataLst>
          </p:nvPr>
        </p:nvSpPr>
        <p:spPr>
          <a:xfrm>
            <a:off x="6238877" y="952508"/>
            <a:ext cx="5283242" cy="5388907"/>
          </a:xfrm>
        </p:spPr>
        <p:txBody>
          <a:bodyPr wrap="square" lIns="90170" tIns="46990" rIns="90170" bIns="46990">
            <a:normAutofit/>
          </a:bodyPr>
          <a:lstStyle>
            <a:lvl1pPr eaLnBrk="1" fontAlgn="auto" latinLnBrk="0" hangingPunct="1">
              <a:defRPr sz="1600">
                <a:solidFill>
                  <a:schemeClr val="tx1"/>
                </a:solidFill>
                <a:latin typeface="Arial" panose="020b0604020202020204" pitchFamily="34" charset="0"/>
                <a:ea typeface="微软雅黑" panose="020b0503020204020204" pitchFamily="34" charset="-122"/>
              </a:defRPr>
            </a:lvl1pPr>
            <a:lvl2pPr eaLnBrk="1" fontAlgn="auto" latinLnBrk="0" hangingPunct="1">
              <a:defRPr sz="1600">
                <a:solidFill>
                  <a:schemeClr val="tx1"/>
                </a:solidFill>
                <a:latin typeface="Arial" panose="020b0604020202020204" pitchFamily="34" charset="0"/>
                <a:ea typeface="微软雅黑" panose="020b0503020204020204" pitchFamily="34" charset="-122"/>
              </a:defRPr>
            </a:lvl2pPr>
            <a:lvl3pPr eaLnBrk="1" fontAlgn="auto" latinLnBrk="0" hangingPunct="1">
              <a:defRPr sz="1600">
                <a:solidFill>
                  <a:schemeClr val="tx1"/>
                </a:solidFill>
                <a:latin typeface="Arial" panose="020b0604020202020204" pitchFamily="34" charset="0"/>
                <a:ea typeface="微软雅黑" panose="020b0503020204020204" pitchFamily="34" charset="-122"/>
              </a:defRPr>
            </a:lvl3pPr>
            <a:lvl4pPr eaLnBrk="1" fontAlgn="auto" latinLnBrk="0" hangingPunct="1">
              <a:defRPr sz="1600">
                <a:solidFill>
                  <a:schemeClr val="tx1"/>
                </a:solidFill>
                <a:latin typeface="Arial" panose="020b0604020202020204" pitchFamily="34" charset="0"/>
                <a:ea typeface="微软雅黑" panose="020b0503020204020204" pitchFamily="34" charset="-122"/>
              </a:defRPr>
            </a:lvl4pPr>
            <a:lvl5pPr eaLnBrk="1" fontAlgn="auto" latinLnBrk="0" hangingPunct="1">
              <a:defRPr sz="1600">
                <a:solidFill>
                  <a:schemeClr val="tx1"/>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8"/>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2021/8/25</a:t>
            </a:fld>
            <a:endParaRPr lang="zh-CN" altLang="en-US"/>
          </a:p>
        </p:txBody>
      </p:sp>
      <p:sp>
        <p:nvSpPr>
          <p:cNvPr id="6" name="页脚占位符 5"/>
          <p:cNvSpPr>
            <a:spLocks noGrp="1"/>
          </p:cNvSpPr>
          <p:nvPr>
            <p:ph type="ftr" sz="quarter" idx="11"/>
            <p:custDataLst>
              <p:tags r:id="rId9"/>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7" name="灯片编号占位符 6"/>
          <p:cNvSpPr>
            <a:spLocks noGrp="1"/>
          </p:cNvSpPr>
          <p:nvPr>
            <p:ph type="sldNum" sz="quarter" idx="12"/>
            <p:custDataLst>
              <p:tags r:id="rId10"/>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bg>
      <p:bgPr>
        <a:solidFill>
          <a:schemeClr val="bg2"/>
        </a:solidFill>
        <a:effectLst/>
      </p:bgPr>
    </p:bg>
    <p:spTree>
      <p:nvGrpSpPr>
        <p:cNvPr id="1" name=""/>
        <p:cNvGrpSpPr/>
        <p:nvPr/>
      </p:nvGrpSpPr>
      <p:grpSpPr>
        <a:xfrm>
          <a:off x="0" y="0"/>
          <a:ext cx="0" cy="0"/>
        </a:xfrm>
      </p:grpSpPr>
      <p:pic>
        <p:nvPicPr>
          <p:cNvPr id="11" name="图片 10"/>
          <p:cNvPicPr/>
          <p:nvPr userDrawn="1">
            <p:custDataLst>
              <p:tags r:id="rId3"/>
            </p:custDataLst>
          </p:nvPr>
        </p:nvPicPr>
        <p:blipFill>
          <a:blip r:embed="rId2" r:link="rId1"/>
          <a:stretch>
            <a:fillRect/>
          </a:stretch>
        </p:blipFill>
        <p:spPr>
          <a:xfrm>
            <a:off x="0" y="0"/>
            <a:ext cx="12192000" cy="6858000"/>
          </a:xfrm>
          <a:prstGeom prst="rect">
            <a:avLst/>
          </a:prstGeom>
        </p:spPr>
      </p:pic>
      <p:sp>
        <p:nvSpPr>
          <p:cNvPr id="10" name="矩形 9"/>
          <p:cNvSpPr/>
          <p:nvPr userDrawn="1">
            <p:custDataLst>
              <p:tags r:id="rId4"/>
            </p:custDataLst>
          </p:nvPr>
        </p:nvSpPr>
        <p:spPr>
          <a:xfrm>
            <a:off x="291636" y="0"/>
            <a:ext cx="11608728" cy="6858000"/>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sp>
        <p:nvSpPr>
          <p:cNvPr id="2" name="标题 1"/>
          <p:cNvSpPr>
            <a:spLocks noGrp="1"/>
          </p:cNvSpPr>
          <p:nvPr>
            <p:ph type="title"/>
            <p:custDataLst>
              <p:tags r:id="rId5"/>
            </p:custDataLst>
          </p:nvPr>
        </p:nvSpPr>
        <p:spPr>
          <a:xfrm>
            <a:off x="669882" y="443234"/>
            <a:ext cx="10852237" cy="44196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文本占位符 2"/>
          <p:cNvSpPr>
            <a:spLocks noGrp="1"/>
          </p:cNvSpPr>
          <p:nvPr>
            <p:ph type="body" idx="1" hasCustomPrompt="1"/>
            <p:custDataLst>
              <p:tags r:id="rId6"/>
            </p:custDataLst>
          </p:nvPr>
        </p:nvSpPr>
        <p:spPr>
          <a:xfrm>
            <a:off x="669930" y="952508"/>
            <a:ext cx="5283242" cy="381003"/>
          </a:xfrm>
        </p:spPr>
        <p:txBody>
          <a:bodyPr wrap="square" lIns="90170" tIns="46990" rIns="90170" bIns="46990" anchor="ctr" anchorCtr="0">
            <a:normAutofit/>
          </a:bodyPr>
          <a:lstStyle>
            <a:lvl1pPr marL="0" indent="0" eaLnBrk="1" fontAlgn="auto" latinLnBrk="0" hangingPunct="1">
              <a:lnSpc>
                <a:spcPct val="100000"/>
              </a:lnSpc>
              <a:spcAft>
                <a:spcPct val="0"/>
              </a:spcAft>
              <a:buNone/>
              <a:defRPr sz="2000" b="0" u="none" strike="noStrike" kern="1200" cap="none" spc="200" normalizeH="0" baseline="0">
                <a:solidFill>
                  <a:schemeClr val="tx1"/>
                </a:solidFill>
                <a:uFillTx/>
                <a:latin typeface="Arial" panose="020b0604020202020204" pitchFamily="34" charset="0"/>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p>
        </p:txBody>
      </p:sp>
      <p:sp>
        <p:nvSpPr>
          <p:cNvPr id="4" name="内容占位符 3"/>
          <p:cNvSpPr>
            <a:spLocks noGrp="1"/>
          </p:cNvSpPr>
          <p:nvPr>
            <p:ph sz="half" idx="2"/>
            <p:custDataLst>
              <p:tags r:id="rId7"/>
            </p:custDataLst>
          </p:nvPr>
        </p:nvSpPr>
        <p:spPr>
          <a:xfrm>
            <a:off x="669925" y="1406525"/>
            <a:ext cx="5283200" cy="4934752"/>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8"/>
            </p:custDataLst>
          </p:nvPr>
        </p:nvSpPr>
        <p:spPr>
          <a:xfrm>
            <a:off x="6235750" y="952508"/>
            <a:ext cx="5283242" cy="381003"/>
          </a:xfrm>
        </p:spPr>
        <p:txBody>
          <a:bodyPr vert="horz" wrap="square" lIns="90170" tIns="46990" rIns="90170" bIns="46990" rtlCol="0" anchor="ctr" anchorCtr="0">
            <a:norm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2000" b="0" i="0" u="none" strike="noStrike" kern="1200" cap="none" spc="200" normalizeH="0" baseline="0" noProof="1">
                <a:solidFill>
                  <a:schemeClr val="tx1"/>
                </a:solidFill>
                <a:uFillTx/>
                <a:latin typeface="Arial" panose="020b0604020202020204" pitchFamily="34" charset="0"/>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9"/>
            </p:custDataLst>
          </p:nvPr>
        </p:nvSpPr>
        <p:spPr>
          <a:xfrm>
            <a:off x="6235750" y="1406525"/>
            <a:ext cx="5283242" cy="4934752"/>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10"/>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2021/8/25</a:t>
            </a:fld>
            <a:endParaRPr lang="zh-CN" altLang="en-US"/>
          </a:p>
        </p:txBody>
      </p:sp>
      <p:sp>
        <p:nvSpPr>
          <p:cNvPr id="8" name="页脚占位符 7"/>
          <p:cNvSpPr>
            <a:spLocks noGrp="1"/>
          </p:cNvSpPr>
          <p:nvPr>
            <p:ph type="ftr" sz="quarter" idx="11"/>
            <p:custDataLst>
              <p:tags r:id="rId11"/>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9" name="灯片编号占位符 8"/>
          <p:cNvSpPr>
            <a:spLocks noGrp="1"/>
          </p:cNvSpPr>
          <p:nvPr>
            <p:ph type="sldNum" sz="quarter" idx="12"/>
            <p:custDataLst>
              <p:tags r:id="rId12"/>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bg>
      <p:bgPr>
        <a:solidFill>
          <a:schemeClr val="bg2"/>
        </a:solidFill>
        <a:effectLst/>
      </p:bgPr>
    </p:bg>
    <p:spTree>
      <p:nvGrpSpPr>
        <p:cNvPr id="1" name=""/>
        <p:cNvGrpSpPr/>
        <p:nvPr/>
      </p:nvGrpSpPr>
      <p:grpSpPr>
        <a:xfrm>
          <a:off x="0" y="0"/>
          <a:ext cx="0" cy="0"/>
        </a:xfrm>
      </p:grpSpPr>
      <p:pic>
        <p:nvPicPr>
          <p:cNvPr id="8" name="图片 7"/>
          <p:cNvPicPr/>
          <p:nvPr userDrawn="1">
            <p:custDataLst>
              <p:tags r:id="rId3"/>
            </p:custDataLst>
          </p:nvPr>
        </p:nvPicPr>
        <p:blipFill>
          <a:blip r:embed="rId2" r:link="rId1"/>
          <a:stretch>
            <a:fillRect/>
          </a:stretch>
        </p:blipFill>
        <p:spPr>
          <a:xfrm>
            <a:off x="0" y="0"/>
            <a:ext cx="12192000" cy="6858000"/>
          </a:xfrm>
          <a:prstGeom prst="rect">
            <a:avLst/>
          </a:prstGeom>
        </p:spPr>
      </p:pic>
      <p:sp>
        <p:nvSpPr>
          <p:cNvPr id="7" name="矩形 6"/>
          <p:cNvSpPr/>
          <p:nvPr userDrawn="1">
            <p:custDataLst>
              <p:tags r:id="rId4"/>
            </p:custDataLst>
          </p:nvPr>
        </p:nvSpPr>
        <p:spPr>
          <a:xfrm>
            <a:off x="0" y="0"/>
            <a:ext cx="12192000" cy="6858000"/>
          </a:xfrm>
          <a:prstGeom prst="rect">
            <a:avLst/>
          </a:prstGeom>
          <a:solidFill>
            <a:schemeClr val="dk1">
              <a:alpha val="40000"/>
            </a:schemeClr>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sp>
        <p:nvSpPr>
          <p:cNvPr id="6" name="矩形 5"/>
          <p:cNvSpPr/>
          <p:nvPr userDrawn="1">
            <p:custDataLst>
              <p:tags r:id="rId5"/>
            </p:custDataLst>
          </p:nvPr>
        </p:nvSpPr>
        <p:spPr>
          <a:xfrm>
            <a:off x="4320540" y="0"/>
            <a:ext cx="7866984" cy="68580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sp>
        <p:nvSpPr>
          <p:cNvPr id="2" name="标题 1"/>
          <p:cNvSpPr>
            <a:spLocks noGrp="1"/>
          </p:cNvSpPr>
          <p:nvPr>
            <p:ph type="title"/>
            <p:custDataLst>
              <p:tags r:id="rId6"/>
            </p:custDataLst>
          </p:nvPr>
        </p:nvSpPr>
        <p:spPr/>
        <p:txBody>
          <a:bodyPr vert="horz" wrap="square" lIns="90170" tIns="46990" rIns="90170" bIns="46990" rtlCol="0" anchor="ctr" anchorCtr="0">
            <a:normAutofit/>
          </a:bodyPr>
          <a:lstStyle>
            <a:lvl1pPr marL="0" marR="0" lvl="0" algn="r"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7"/>
            </p:custDataLst>
          </p:nvPr>
        </p:nvSpPr>
        <p:spPr/>
        <p:txBody>
          <a:bodyPr wrap="square">
            <a:normAutofit/>
          </a:bodyPr>
          <a:lstStyle>
            <a:lvl1pPr>
              <a:defRPr>
                <a:solidFill>
                  <a:schemeClr val="lt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2021/8/25</a:t>
            </a:fld>
            <a:endParaRPr lang="zh-CN" altLang="en-US"/>
          </a:p>
        </p:txBody>
      </p:sp>
      <p:sp>
        <p:nvSpPr>
          <p:cNvPr id="4" name="页脚占位符 3"/>
          <p:cNvSpPr>
            <a:spLocks noGrp="1"/>
          </p:cNvSpPr>
          <p:nvPr>
            <p:ph type="ftr" sz="quarter" idx="11"/>
            <p:custDataLst>
              <p:tags r:id="rId8"/>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9"/>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bg>
      <p:bgPr>
        <a:solidFill>
          <a:schemeClr val="bg2"/>
        </a:solidFill>
        <a:effectLst/>
      </p:bgPr>
    </p:bg>
    <p:spTree>
      <p:nvGrpSpPr>
        <p:cNvPr id="1" name=""/>
        <p:cNvGrpSpPr/>
        <p:nvPr/>
      </p:nvGrpSpPr>
      <p:grpSpPr>
        <a:xfrm>
          <a:off x="0" y="0"/>
          <a:ext cx="0" cy="0"/>
        </a:xfrm>
      </p:grpSpPr>
      <p:sp>
        <p:nvSpPr>
          <p:cNvPr id="2" name="日期占位符 1"/>
          <p:cNvSpPr>
            <a:spLocks noGrp="1"/>
          </p:cNvSpPr>
          <p:nvPr>
            <p:ph type="dt" sz="half" idx="10"/>
            <p:custDataLst>
              <p:tags r:id="rId1"/>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2021/8/25</a:t>
            </a:fld>
            <a:endParaRPr lang="zh-CN" altLang="en-US"/>
          </a:p>
        </p:txBody>
      </p:sp>
      <p:sp>
        <p:nvSpPr>
          <p:cNvPr id="3" name="页脚占位符 2"/>
          <p:cNvSpPr>
            <a:spLocks noGrp="1"/>
          </p:cNvSpPr>
          <p:nvPr>
            <p:ph type="ftr" sz="quarter" idx="11"/>
            <p:custDataLst>
              <p:tags r:id="rId2"/>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4" name="灯片编号占位符 3"/>
          <p:cNvSpPr>
            <a:spLocks noGrp="1"/>
          </p:cNvSpPr>
          <p:nvPr>
            <p:ph type="sldNum" sz="quarter" idx="12"/>
            <p:custDataLst>
              <p:tags r:id="rId3"/>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xfrm>
      </p:grpSpPr>
      <p:pic>
        <p:nvPicPr>
          <p:cNvPr id="9" name="图片 8"/>
          <p:cNvPicPr/>
          <p:nvPr userDrawn="1">
            <p:custDataLst>
              <p:tags r:id="rId3"/>
            </p:custDataLst>
          </p:nvPr>
        </p:nvPicPr>
        <p:blipFill>
          <a:blip r:embed="rId2" r:link="rId1"/>
          <a:stretch>
            <a:fillRect/>
          </a:stretch>
        </p:blipFill>
        <p:spPr>
          <a:xfrm>
            <a:off x="0" y="0"/>
            <a:ext cx="12192000" cy="6858000"/>
          </a:xfrm>
          <a:prstGeom prst="rect">
            <a:avLst/>
          </a:prstGeom>
        </p:spPr>
      </p:pic>
      <p:sp>
        <p:nvSpPr>
          <p:cNvPr id="8" name="矩形 7"/>
          <p:cNvSpPr/>
          <p:nvPr userDrawn="1">
            <p:custDataLst>
              <p:tags r:id="rId4"/>
            </p:custDataLst>
          </p:nvPr>
        </p:nvSpPr>
        <p:spPr>
          <a:xfrm>
            <a:off x="291636" y="0"/>
            <a:ext cx="11608728" cy="6858000"/>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sp>
        <p:nvSpPr>
          <p:cNvPr id="2" name="标题 1"/>
          <p:cNvSpPr>
            <a:spLocks noGrp="1"/>
          </p:cNvSpPr>
          <p:nvPr>
            <p:ph type="title"/>
            <p:custDataLst>
              <p:tags r:id="rId5"/>
            </p:custDataLst>
          </p:nvPr>
        </p:nvSpPr>
        <p:spPr>
          <a:xfrm>
            <a:off x="669930" y="443234"/>
            <a:ext cx="10852237" cy="44196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图片占位符 2"/>
          <p:cNvSpPr>
            <a:spLocks noGrp="1"/>
          </p:cNvSpPr>
          <p:nvPr>
            <p:ph type="pic" idx="1"/>
            <p:custDataLst>
              <p:tags r:id="rId6"/>
            </p:custDataLst>
          </p:nvPr>
        </p:nvSpPr>
        <p:spPr>
          <a:xfrm>
            <a:off x="669930" y="952508"/>
            <a:ext cx="5283242" cy="5388907"/>
          </a:xfrm>
        </p:spPr>
        <p:txBody>
          <a:bodyPr vert="horz" lIns="90170" tIns="46990" rIns="90170" bIns="46990" rtlCol="0">
            <a:norm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600" b="0" i="0" u="none" strike="noStrike" kern="1200" cap="none" spc="150" normalizeH="0" baseline="0" noProof="1">
                <a:solidFill>
                  <a:schemeClr val="tx1"/>
                </a:solidFill>
                <a:uFillTx/>
                <a:latin typeface="微软雅黑" panose="020b0503020204020204" pitchFamily="34" charset="-122"/>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7"/>
            </p:custDataLst>
          </p:nvPr>
        </p:nvSpPr>
        <p:spPr>
          <a:xfrm>
            <a:off x="6238925" y="952508"/>
            <a:ext cx="5283242" cy="5388907"/>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1pPr>
          </a:lstStyle>
          <a:p>
            <a:pPr lvl="0"/>
            <a:r>
              <a:rPr>
                <a:sym typeface="+mn-ea"/>
              </a:rPr>
              <a:t>单击此处编辑母版文本样式</a:t>
            </a:r>
          </a:p>
        </p:txBody>
      </p:sp>
      <p:sp>
        <p:nvSpPr>
          <p:cNvPr id="5" name="日期占位符 4"/>
          <p:cNvSpPr>
            <a:spLocks noGrp="1"/>
          </p:cNvSpPr>
          <p:nvPr>
            <p:ph type="dt" sz="half" idx="10"/>
            <p:custDataLst>
              <p:tags r:id="rId8"/>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9EFD9D74-47D9-4702-A33C-335B63B48DBF}" type="datetimeFigureOut">
              <a:rPr lang="zh-CN" altLang="en-US" smtClean="0"/>
              <a:t>2021/8/25</a:t>
            </a:fld>
            <a:endParaRPr lang="zh-CN" altLang="en-US"/>
          </a:p>
        </p:txBody>
      </p:sp>
      <p:sp>
        <p:nvSpPr>
          <p:cNvPr id="6" name="页脚占位符 5"/>
          <p:cNvSpPr>
            <a:spLocks noGrp="1"/>
          </p:cNvSpPr>
          <p:nvPr>
            <p:ph type="ftr" sz="quarter" idx="11"/>
            <p:custDataLst>
              <p:tags r:id="rId9"/>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7" name="灯片编号占位符 6"/>
          <p:cNvSpPr>
            <a:spLocks noGrp="1"/>
          </p:cNvSpPr>
          <p:nvPr>
            <p:ph type="sldNum" sz="quarter" idx="12"/>
            <p:custDataLst>
              <p:tags r:id="rId10"/>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FABC47A4-756D-490B-A52F-7D9E2C9FC05F}" type="slidenum">
              <a:rPr lang="zh-CN" altLang="en-US" smtClean="0"/>
              <a:t>0</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2021/8/25</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2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bg>
      <p:bgPr>
        <a:solidFill>
          <a:schemeClr val="bg2"/>
        </a:solidFill>
        <a:effectLst/>
      </p:bgPr>
    </p:bg>
    <p:spTree>
      <p:nvGrpSpPr>
        <p:cNvPr id="1" name=""/>
        <p:cNvGrpSpPr/>
        <p:nvPr/>
      </p:nvGrpSpPr>
      <p:grpSpPr>
        <a:xfrm>
          <a:off x="0" y="0"/>
          <a:ext cx="0" cy="0"/>
        </a:xfrm>
      </p:grpSpPr>
      <p:pic>
        <p:nvPicPr>
          <p:cNvPr id="8" name="图片 7"/>
          <p:cNvPicPr/>
          <p:nvPr userDrawn="1">
            <p:custDataLst>
              <p:tags r:id="rId3"/>
            </p:custDataLst>
          </p:nvPr>
        </p:nvPicPr>
        <p:blipFill>
          <a:blip r:embed="rId2" r:link="rId1"/>
          <a:stretch>
            <a:fillRect/>
          </a:stretch>
        </p:blipFill>
        <p:spPr>
          <a:xfrm>
            <a:off x="0" y="0"/>
            <a:ext cx="12192000" cy="6858000"/>
          </a:xfrm>
          <a:prstGeom prst="rect">
            <a:avLst/>
          </a:prstGeom>
        </p:spPr>
      </p:pic>
      <p:sp>
        <p:nvSpPr>
          <p:cNvPr id="7" name="矩形 6"/>
          <p:cNvSpPr/>
          <p:nvPr userDrawn="1">
            <p:custDataLst>
              <p:tags r:id="rId4"/>
            </p:custDataLst>
          </p:nvPr>
        </p:nvSpPr>
        <p:spPr>
          <a:xfrm>
            <a:off x="291636" y="0"/>
            <a:ext cx="11608728" cy="6858000"/>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sp>
        <p:nvSpPr>
          <p:cNvPr id="2" name="竖排标题 1"/>
          <p:cNvSpPr>
            <a:spLocks noGrp="1"/>
          </p:cNvSpPr>
          <p:nvPr>
            <p:ph type="title" orient="vert"/>
            <p:custDataLst>
              <p:tags r:id="rId5"/>
            </p:custDataLst>
          </p:nvPr>
        </p:nvSpPr>
        <p:spPr>
          <a:xfrm>
            <a:off x="10571135" y="952508"/>
            <a:ext cx="950984" cy="5388907"/>
          </a:xfrm>
        </p:spPr>
        <p:txBody>
          <a:bodyPr vert="eaVert" wrap="square" lIns="90170" tIns="46990" rIns="90170" bIns="46990" rtlCol="0" anchor="ctr" anchorCtr="0">
            <a:normAutofit/>
          </a:bodyPr>
          <a:lstStyle>
            <a:lvl1pPr marL="0" marR="0" lvl="0" algn="l" defTabSz="914400" rtl="0" eaLnBrk="1" fontAlgn="auto" latinLnBrk="0" hangingPunct="1">
              <a:lnSpc>
                <a:spcPct val="100000"/>
              </a:lnSpc>
              <a:spcAft>
                <a:spcPct val="0"/>
              </a:spcAft>
              <a:buNone/>
              <a:defRPr kumimoji="0" lang="zh-CN" altLang="en-US" sz="2400" b="1" i="0" u="none" strike="noStrike" kern="1200" cap="none" spc="200" normalizeH="0" baseline="0" noProof="1">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竖排文字占位符 2"/>
          <p:cNvSpPr>
            <a:spLocks noGrp="1"/>
          </p:cNvSpPr>
          <p:nvPr>
            <p:ph type="body" orient="vert" idx="1"/>
            <p:custDataLst>
              <p:tags r:id="rId6"/>
            </p:custDataLst>
          </p:nvPr>
        </p:nvSpPr>
        <p:spPr>
          <a:xfrm>
            <a:off x="669925" y="952500"/>
            <a:ext cx="9828101" cy="5388907"/>
          </a:xfrm>
        </p:spPr>
        <p:txBody>
          <a:bodyPr vert="eaVert" wrap="square">
            <a:normAutofit/>
          </a:bodyPr>
          <a:lstStyle>
            <a:lvl1pPr indent="0" eaLnBrk="1" fontAlgn="auto" latinLnBrk="0" hangingPunct="1">
              <a:defRPr>
                <a:solidFill>
                  <a:schemeClr val="tx1"/>
                </a:solidFill>
                <a:latin typeface="Arial" panose="020b0604020202020204" pitchFamily="34" charset="0"/>
                <a:ea typeface="微软雅黑" panose="020b0503020204020204" pitchFamily="34" charset="-122"/>
              </a:defRPr>
            </a:lvl1pPr>
            <a:lvl2pPr indent="0" eaLnBrk="1" fontAlgn="auto" latinLnBrk="0" hangingPunct="1">
              <a:defRPr>
                <a:solidFill>
                  <a:schemeClr val="tx1"/>
                </a:solidFill>
                <a:latin typeface="Arial" panose="020b0604020202020204" pitchFamily="34" charset="0"/>
                <a:ea typeface="微软雅黑" panose="020b0503020204020204" pitchFamily="34" charset="-122"/>
              </a:defRPr>
            </a:lvl2pPr>
            <a:lvl3pPr indent="0" eaLnBrk="1" fontAlgn="auto" latinLnBrk="0" hangingPunct="1">
              <a:defRPr>
                <a:solidFill>
                  <a:schemeClr val="tx1"/>
                </a:solidFill>
                <a:latin typeface="Arial" panose="020b0604020202020204" pitchFamily="34" charset="0"/>
                <a:ea typeface="微软雅黑" panose="020b0503020204020204" pitchFamily="34" charset="-122"/>
              </a:defRPr>
            </a:lvl3pPr>
            <a:lvl4pPr indent="0" eaLnBrk="1" fontAlgn="auto" latinLnBrk="0" hangingPunct="1">
              <a:defRPr>
                <a:solidFill>
                  <a:schemeClr val="tx1"/>
                </a:solidFill>
                <a:latin typeface="Arial" panose="020b0604020202020204" pitchFamily="34" charset="0"/>
                <a:ea typeface="微软雅黑" panose="020b0503020204020204" pitchFamily="34" charset="-122"/>
              </a:defRPr>
            </a:lvl4pPr>
            <a:lvl5pPr indent="0" eaLnBrk="1" fontAlgn="auto" latinLnBrk="0" hangingPunct="1">
              <a:defRPr>
                <a:solidFill>
                  <a:schemeClr val="tx1"/>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7"/>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2021/8/25</a:t>
            </a:fld>
            <a:endParaRPr lang="zh-CN" altLang="en-US"/>
          </a:p>
        </p:txBody>
      </p:sp>
      <p:sp>
        <p:nvSpPr>
          <p:cNvPr id="5" name="页脚占位符 4"/>
          <p:cNvSpPr>
            <a:spLocks noGrp="1"/>
          </p:cNvSpPr>
          <p:nvPr>
            <p:ph type="ftr" sz="quarter" idx="11"/>
            <p:custDataLst>
              <p:tags r:id="rId8"/>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12"/>
            <p:custDataLst>
              <p:tags r:id="rId9"/>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2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bg>
      <p:bgPr>
        <a:solidFill>
          <a:schemeClr val="bg2"/>
        </a:solidFill>
        <a:effectLst/>
      </p:bgPr>
    </p:bg>
    <p:spTree>
      <p:nvGrpSpPr>
        <p:cNvPr id="1" name=""/>
        <p:cNvGrpSpPr/>
        <p:nvPr/>
      </p:nvGrpSpPr>
      <p:grpSpPr>
        <a:xfrm>
          <a:off x="0" y="0"/>
          <a:ext cx="0" cy="0"/>
        </a:xfrm>
      </p:grpSpPr>
      <p:pic>
        <p:nvPicPr>
          <p:cNvPr id="8" name="图片 7"/>
          <p:cNvPicPr/>
          <p:nvPr userDrawn="1">
            <p:custDataLst>
              <p:tags r:id="rId3"/>
            </p:custDataLst>
          </p:nvPr>
        </p:nvPicPr>
        <p:blipFill>
          <a:blip r:embed="rId2" r:link="rId1"/>
          <a:stretch>
            <a:fillRect/>
          </a:stretch>
        </p:blipFill>
        <p:spPr>
          <a:xfrm>
            <a:off x="0" y="0"/>
            <a:ext cx="12192000" cy="6858000"/>
          </a:xfrm>
          <a:prstGeom prst="rect">
            <a:avLst/>
          </a:prstGeom>
        </p:spPr>
      </p:pic>
      <p:sp>
        <p:nvSpPr>
          <p:cNvPr id="6" name="矩形 5"/>
          <p:cNvSpPr/>
          <p:nvPr userDrawn="1">
            <p:custDataLst>
              <p:tags r:id="rId4"/>
            </p:custDataLst>
          </p:nvPr>
        </p:nvSpPr>
        <p:spPr>
          <a:xfrm>
            <a:off x="291636" y="0"/>
            <a:ext cx="11608728" cy="6858000"/>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sp>
        <p:nvSpPr>
          <p:cNvPr id="3" name="日期占位符 2"/>
          <p:cNvSpPr>
            <a:spLocks noGrp="1"/>
          </p:cNvSpPr>
          <p:nvPr>
            <p:ph type="dt" sz="half" idx="10"/>
            <p:custDataLst>
              <p:tags r:id="rId5"/>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2021/8/25</a:t>
            </a:fld>
            <a:endParaRPr lang="zh-CN" altLang="en-US"/>
          </a:p>
        </p:txBody>
      </p:sp>
      <p:sp>
        <p:nvSpPr>
          <p:cNvPr id="4" name="页脚占位符 3"/>
          <p:cNvSpPr>
            <a:spLocks noGrp="1"/>
          </p:cNvSpPr>
          <p:nvPr>
            <p:ph type="ftr" sz="quarter" idx="11"/>
            <p:custDataLst>
              <p:tags r:id="rId6"/>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7"/>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
        <p:nvSpPr>
          <p:cNvPr id="7" name="内容占位符 6"/>
          <p:cNvSpPr>
            <a:spLocks noGrp="1"/>
          </p:cNvSpPr>
          <p:nvPr>
            <p:ph sz="quarter" idx="13"/>
            <p:custDataLst>
              <p:tags r:id="rId8"/>
            </p:custDataLst>
          </p:nvPr>
        </p:nvSpPr>
        <p:spPr>
          <a:xfrm>
            <a:off x="669930" y="952508"/>
            <a:ext cx="10852237" cy="5388907"/>
          </a:xfrm>
        </p:spPr>
        <p:txBody>
          <a:bodyPr wrap="square">
            <a:normAutofit/>
          </a:bodyPr>
          <a:lstStyle>
            <a:lvl1pPr>
              <a:defRPr>
                <a:solidFill>
                  <a:schemeClr val="tx1"/>
                </a:solidFill>
                <a:latin typeface="Arial" panose="020b0604020202020204" pitchFamily="34" charset="0"/>
                <a:ea typeface="微软雅黑" panose="020b0503020204020204" pitchFamily="34" charset="-122"/>
              </a:defRPr>
            </a:lvl1pPr>
            <a:lvl2pPr>
              <a:defRPr>
                <a:solidFill>
                  <a:schemeClr val="tx1"/>
                </a:solidFill>
                <a:latin typeface="Arial" panose="020b0604020202020204" pitchFamily="34" charset="0"/>
                <a:ea typeface="微软雅黑" panose="020b0503020204020204" pitchFamily="34" charset="-122"/>
              </a:defRPr>
            </a:lvl2pPr>
            <a:lvl3pPr>
              <a:defRPr>
                <a:solidFill>
                  <a:schemeClr val="tx1"/>
                </a:solidFill>
                <a:latin typeface="Arial" panose="020b0604020202020204" pitchFamily="34" charset="0"/>
                <a:ea typeface="微软雅黑" panose="020b0503020204020204" pitchFamily="34" charset="-122"/>
              </a:defRPr>
            </a:lvl3pPr>
            <a:lvl4pPr>
              <a:defRPr>
                <a:solidFill>
                  <a:schemeClr val="tx1"/>
                </a:solidFill>
                <a:latin typeface="Arial" panose="020b0604020202020204" pitchFamily="34" charset="0"/>
                <a:ea typeface="微软雅黑" panose="020b0503020204020204" pitchFamily="34" charset="-122"/>
              </a:defRPr>
            </a:lvl4pPr>
            <a:lvl5pPr>
              <a:defRPr>
                <a:solidFill>
                  <a:schemeClr val="tx1"/>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2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bg>
      <p:bgPr>
        <a:solidFill>
          <a:schemeClr val="tx2"/>
        </a:solidFill>
        <a:effectLst/>
      </p:bgPr>
    </p:bg>
    <p:spTree>
      <p:nvGrpSpPr>
        <p:cNvPr id="1" name=""/>
        <p:cNvGrpSpPr/>
        <p:nvPr/>
      </p:nvGrpSpPr>
      <p:grpSpPr>
        <a:xfrm>
          <a:off x="0" y="0"/>
          <a:ext cx="0" cy="0"/>
        </a:xfrm>
      </p:grpSpPr>
      <p:pic>
        <p:nvPicPr>
          <p:cNvPr id="9" name="图片 8"/>
          <p:cNvPicPr/>
          <p:nvPr userDrawn="1">
            <p:custDataLst>
              <p:tags r:id="rId3"/>
            </p:custDataLst>
          </p:nvPr>
        </p:nvPicPr>
        <p:blipFill>
          <a:blip r:embed="rId2" r:link="rId1"/>
          <a:stretch>
            <a:fillRect/>
          </a:stretch>
        </p:blipFill>
        <p:spPr>
          <a:xfrm>
            <a:off x="0" y="0"/>
            <a:ext cx="12192000" cy="6858000"/>
          </a:xfrm>
          <a:prstGeom prst="rect">
            <a:avLst/>
          </a:prstGeom>
        </p:spPr>
      </p:pic>
      <p:sp>
        <p:nvSpPr>
          <p:cNvPr id="8" name="矩形 7"/>
          <p:cNvSpPr/>
          <p:nvPr userDrawn="1">
            <p:custDataLst>
              <p:tags r:id="rId4"/>
            </p:custDataLst>
          </p:nvPr>
        </p:nvSpPr>
        <p:spPr>
          <a:xfrm>
            <a:off x="1378972" y="1569796"/>
            <a:ext cx="9436780" cy="2718340"/>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pic>
        <p:nvPicPr>
          <p:cNvPr id="7" name="图片 6"/>
          <p:cNvPicPr/>
          <p:nvPr userDrawn="1">
            <p:custDataLst>
              <p:tags r:id="rId7"/>
            </p:custDataLst>
          </p:nvPr>
        </p:nvPicPr>
        <p:blipFill>
          <a:blip r:embed="rId6" r:link="rId5"/>
          <a:stretch>
            <a:fillRect/>
          </a:stretch>
        </p:blipFill>
        <p:spPr>
          <a:xfrm>
            <a:off x="10095662" y="3343337"/>
            <a:ext cx="720090" cy="944799"/>
          </a:xfrm>
          <a:prstGeom prst="rect">
            <a:avLst/>
          </a:prstGeom>
        </p:spPr>
      </p:pic>
      <p:pic>
        <p:nvPicPr>
          <p:cNvPr id="6" name="图片 5"/>
          <p:cNvPicPr/>
          <p:nvPr userDrawn="1">
            <p:custDataLst>
              <p:tags r:id="rId10"/>
            </p:custDataLst>
          </p:nvPr>
        </p:nvPicPr>
        <p:blipFill>
          <a:blip r:embed="rId9" r:link="rId8"/>
          <a:stretch>
            <a:fillRect/>
          </a:stretch>
        </p:blipFill>
        <p:spPr>
          <a:xfrm>
            <a:off x="1378972" y="3344018"/>
            <a:ext cx="720090" cy="944118"/>
          </a:xfrm>
          <a:prstGeom prst="rect">
            <a:avLst/>
          </a:prstGeom>
        </p:spPr>
      </p:pic>
      <p:sp>
        <p:nvSpPr>
          <p:cNvPr id="3" name="日期占位符 2"/>
          <p:cNvSpPr>
            <a:spLocks noGrp="1"/>
          </p:cNvSpPr>
          <p:nvPr>
            <p:ph type="dt" sz="half" idx="10"/>
            <p:custDataLst>
              <p:tags r:id="rId11"/>
            </p:custDataLst>
          </p:nvPr>
        </p:nvSpPr>
        <p:spPr/>
        <p:txBody>
          <a:bodyPr wrap="square">
            <a:normAutofit/>
          </a:bodyPr>
          <a:lstStyle>
            <a:lvl1pPr>
              <a:defRPr>
                <a:solidFill>
                  <a:schemeClr val="dk1">
                    <a:tint val="75000"/>
                    <a:lumMod val="85000"/>
                    <a:lumOff val="1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2021/8/25</a:t>
            </a:fld>
            <a:endParaRPr lang="zh-CN" altLang="en-US"/>
          </a:p>
        </p:txBody>
      </p:sp>
      <p:sp>
        <p:nvSpPr>
          <p:cNvPr id="4" name="页脚占位符 3"/>
          <p:cNvSpPr>
            <a:spLocks noGrp="1"/>
          </p:cNvSpPr>
          <p:nvPr>
            <p:ph type="ftr" sz="quarter" idx="11"/>
            <p:custDataLst>
              <p:tags r:id="rId12"/>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13"/>
            </p:custDataLst>
          </p:nvPr>
        </p:nvSpPr>
        <p:spPr/>
        <p:txBody>
          <a:bodyPr wrap="square">
            <a:normAutofit/>
          </a:bodyPr>
          <a:lstStyle>
            <a:lvl1pPr>
              <a:defRPr>
                <a:solidFill>
                  <a:schemeClr val="dk1">
                    <a:tint val="75000"/>
                    <a:lumMod val="85000"/>
                    <a:lumOff val="1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
        <p:nvSpPr>
          <p:cNvPr id="10" name="文本占位符 9"/>
          <p:cNvSpPr>
            <a:spLocks noGrp="1"/>
          </p:cNvSpPr>
          <p:nvPr>
            <p:ph type="body" idx="14" hasCustomPrompt="1"/>
            <p:custDataLst>
              <p:tags r:id="rId14"/>
            </p:custDataLst>
          </p:nvPr>
        </p:nvSpPr>
        <p:spPr>
          <a:xfrm>
            <a:off x="3201035" y="3422106"/>
            <a:ext cx="5789930" cy="574675"/>
          </a:xfrm>
        </p:spPr>
        <p:txBody>
          <a:bodyPr vert="horz" wrap="square" lIns="91440" tIns="45720" rIns="91440" bIns="45720" anchor="t" anchorCtr="0">
            <a:normAutofit/>
          </a:bodyPr>
          <a:lstStyle>
            <a:lvl1pPr marL="0" marR="0" indent="0" algn="ctr" rtl="0" eaLnBrk="1" fontAlgn="auto">
              <a:lnSpc>
                <a:spcPct val="100000"/>
              </a:lnSpc>
              <a:spcBef>
                <a:spcPct val="0"/>
              </a:spcBef>
              <a:spcAft>
                <a:spcPct val="0"/>
              </a:spcAft>
              <a:buClrTx/>
              <a:buSzPts val="2000"/>
              <a:buFont typeface="Arial" panose="020b0604020202020204" pitchFamily="34" charset="0"/>
              <a:buNone/>
              <a:defRPr sz="2400" b="0" spc="300">
                <a:solidFill>
                  <a:schemeClr val="tx1">
                    <a:lumMod val="85000"/>
                    <a:lumOff val="15000"/>
                  </a:schemeClr>
                </a:solidFill>
                <a:latin typeface="Arial" panose="020b0604020202020204" pitchFamily="34" charset="0"/>
                <a:ea typeface="微软雅黑" panose="020b0503020204020204" pitchFamily="34" charset="-122"/>
              </a:defRPr>
            </a:lvl1pPr>
          </a:lstStyle>
          <a:p>
            <a:pPr marL="228600" lvl="0" indent="-228600" algn="l" defTabSz="914400" rtl="0" eaLnBrk="1" fontAlgn="auto" latinLnBrk="0" hangingPunct="1">
              <a:lnSpc>
                <a:spcPct val="130000"/>
              </a:lnSpc>
              <a:spcBef>
                <a:spcPct val="0"/>
              </a:spcBef>
              <a:spcAft>
                <a:spcPts val="1000"/>
              </a:spcAft>
              <a:buClr>
                <a:schemeClr val="tx1">
                  <a:lumMod val="65000"/>
                  <a:lumOff val="35000"/>
                </a:schemeClr>
              </a:buClr>
              <a:buSzPts val="2000"/>
              <a:buFont typeface="Arial" panose="020b0604020202020204" pitchFamily="34" charset="0"/>
              <a:buNone/>
            </a:pPr>
            <a:r>
              <a:rPr lang="zh-CN" altLang="en-US"/>
              <a:t>单击此处编辑副标题</a:t>
            </a:r>
          </a:p>
        </p:txBody>
      </p:sp>
      <p:sp>
        <p:nvSpPr>
          <p:cNvPr id="2" name="标题 1"/>
          <p:cNvSpPr>
            <a:spLocks noGrp="1"/>
          </p:cNvSpPr>
          <p:nvPr>
            <p:ph type="title" idx="13" hasCustomPrompt="1"/>
            <p:custDataLst>
              <p:tags r:id="rId15"/>
            </p:custDataLst>
          </p:nvPr>
        </p:nvSpPr>
        <p:spPr>
          <a:xfrm>
            <a:off x="3201035" y="1856831"/>
            <a:ext cx="5789930" cy="1479612"/>
          </a:xfrm>
        </p:spPr>
        <p:txBody>
          <a:bodyPr vert="horz" wrap="square" lIns="91440" tIns="45720" rIns="91440" bIns="45720" anchor="ctr" anchorCtr="0">
            <a:normAutofit/>
          </a:bodyPr>
          <a:lstStyle>
            <a:lvl1pPr marL="0" marR="0" indent="0" algn="dist" defTabSz="914400" rtl="0" eaLnBrk="1" fontAlgn="auto" latinLnBrk="0" hangingPunct="1">
              <a:lnSpc>
                <a:spcPct val="100000"/>
              </a:lnSpc>
              <a:spcBef>
                <a:spcPct val="0"/>
              </a:spcBef>
              <a:spcAft>
                <a:spcPct val="0"/>
              </a:spcAft>
              <a:buClrTx/>
              <a:buSzPts val="8000"/>
              <a:buNone/>
              <a:defRPr sz="8000" b="0" spc="1000">
                <a:solidFill>
                  <a:schemeClr val="tx1">
                    <a:lumMod val="85000"/>
                    <a:lumOff val="15000"/>
                  </a:schemeClr>
                </a:solidFill>
                <a:latin typeface="Arial" panose="020b0604020202020204" pitchFamily="34" charset="0"/>
                <a:ea typeface="汉仪旗黑-85S" panose="00020600040101010101" pitchFamily="18" charset="-122"/>
              </a:defRPr>
            </a:lvl1pPr>
          </a:lstStyle>
          <a:p>
            <a:r>
              <a:rPr lang="zh-CN" altLang="en-US"/>
              <a:t>编辑标题</a:t>
            </a:r>
          </a:p>
        </p:txBody>
      </p:sp>
    </p:spTree>
  </p:cSld>
  <p:clrMapOvr>
    <a:masterClrMapping/>
  </p:clrMapOvr>
  <p:transition/>
  <p:timing/>
</p:sldLayout>
</file>

<file path=ppt/slideLayouts/slideLayout2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通用">
    <p:bg>
      <p:bgPr>
        <a:solidFill>
          <a:schemeClr val="bg2"/>
        </a:solidFill>
        <a:effectLst/>
      </p:bgPr>
    </p:bg>
    <p:spTree>
      <p:nvGrpSpPr>
        <p:cNvPr id="1" name=""/>
        <p:cNvGrpSpPr/>
        <p:nvPr/>
      </p:nvGrpSpPr>
      <p:grpSpPr>
        <a:xfrm>
          <a:off x="0" y="0"/>
          <a:ext cx="0" cy="0"/>
        </a:xfrm>
      </p:grpSpPr>
      <p:pic>
        <p:nvPicPr>
          <p:cNvPr id="7" name="图片 6"/>
          <p:cNvPicPr/>
          <p:nvPr userDrawn="1">
            <p:custDataLst>
              <p:tags r:id="rId3"/>
            </p:custDataLst>
          </p:nvPr>
        </p:nvPicPr>
        <p:blipFill>
          <a:blip r:embed="rId2" r:link="rId1"/>
          <a:stretch>
            <a:fillRect/>
          </a:stretch>
        </p:blipFill>
        <p:spPr>
          <a:xfrm>
            <a:off x="0" y="0"/>
            <a:ext cx="12192000" cy="6858000"/>
          </a:xfrm>
          <a:prstGeom prst="rect">
            <a:avLst/>
          </a:prstGeom>
        </p:spPr>
      </p:pic>
      <p:sp>
        <p:nvSpPr>
          <p:cNvPr id="6" name="矩形 5"/>
          <p:cNvSpPr/>
          <p:nvPr userDrawn="1">
            <p:custDataLst>
              <p:tags r:id="rId4"/>
            </p:custDataLst>
          </p:nvPr>
        </p:nvSpPr>
        <p:spPr>
          <a:xfrm>
            <a:off x="291636" y="0"/>
            <a:ext cx="11608728" cy="6858000"/>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sp>
        <p:nvSpPr>
          <p:cNvPr id="2" name="标题 1"/>
          <p:cNvSpPr>
            <a:spLocks noGrp="1"/>
          </p:cNvSpPr>
          <p:nvPr>
            <p:ph type="title"/>
            <p:custDataLst>
              <p:tags r:id="rId5"/>
            </p:custDataLst>
          </p:nvPr>
        </p:nvSpPr>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stStyle>
          <a:p>
            <a:r>
              <a:rPr lang="zh-CN" altLang="en-US"/>
              <a:t>单击此处编辑母版标题样式</a:t>
            </a:r>
          </a:p>
        </p:txBody>
      </p:sp>
      <p:sp>
        <p:nvSpPr>
          <p:cNvPr id="3" name="日期占位符 2"/>
          <p:cNvSpPr>
            <a:spLocks noGrp="1"/>
          </p:cNvSpPr>
          <p:nvPr>
            <p:ph type="dt" sz="half" idx="10"/>
            <p:custDataLst>
              <p:tags r:id="rId6"/>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2021/8/25</a:t>
            </a:fld>
            <a:endParaRPr lang="zh-CN" altLang="en-US"/>
          </a:p>
        </p:txBody>
      </p:sp>
      <p:sp>
        <p:nvSpPr>
          <p:cNvPr id="4" name="页脚占位符 3"/>
          <p:cNvSpPr>
            <a:spLocks noGrp="1"/>
          </p:cNvSpPr>
          <p:nvPr>
            <p:ph type="ftr" sz="quarter" idx="11"/>
            <p:custDataLst>
              <p:tags r:id="rId7"/>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8"/>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2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相框">
    <p:bg>
      <p:bgPr>
        <a:solidFill>
          <a:schemeClr val="bg2"/>
        </a:solidFill>
        <a:effectLst/>
      </p:bgPr>
    </p:bg>
    <p:spTree>
      <p:nvGrpSpPr>
        <p:cNvPr id="1" name=""/>
        <p:cNvGrpSpPr/>
        <p:nvPr/>
      </p:nvGrpSpPr>
      <p:grpSpPr>
        <a:xfrm>
          <a:off x="0" y="0"/>
          <a:ext cx="0" cy="0"/>
        </a:xfrm>
      </p:grpSpPr>
      <p:pic>
        <p:nvPicPr>
          <p:cNvPr id="9" name="图片 8"/>
          <p:cNvPicPr/>
          <p:nvPr userDrawn="1">
            <p:custDataLst>
              <p:tags r:id="rId3"/>
            </p:custDataLst>
          </p:nvPr>
        </p:nvPicPr>
        <p:blipFill>
          <a:blip r:embed="rId2" r:link="rId1"/>
          <a:stretch>
            <a:fillRect/>
          </a:stretch>
        </p:blipFill>
        <p:spPr>
          <a:xfrm>
            <a:off x="0" y="0"/>
            <a:ext cx="12192000" cy="6858000"/>
          </a:xfrm>
          <a:prstGeom prst="rect">
            <a:avLst/>
          </a:prstGeom>
        </p:spPr>
      </p:pic>
      <p:sp>
        <p:nvSpPr>
          <p:cNvPr id="8" name="矩形 7"/>
          <p:cNvSpPr/>
          <p:nvPr userDrawn="1">
            <p:custDataLst>
              <p:tags r:id="rId4"/>
            </p:custDataLst>
          </p:nvPr>
        </p:nvSpPr>
        <p:spPr>
          <a:xfrm>
            <a:off x="292075" y="303809"/>
            <a:ext cx="11607851" cy="6250382"/>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sp>
        <p:nvSpPr>
          <p:cNvPr id="2" name="标题 1"/>
          <p:cNvSpPr>
            <a:spLocks noGrp="1"/>
          </p:cNvSpPr>
          <p:nvPr>
            <p:ph type="title" hasCustomPrompt="1"/>
            <p:custDataLst>
              <p:tags r:id="rId5"/>
            </p:custDataLst>
          </p:nvPr>
        </p:nvSpPr>
        <p:spPr>
          <a:xfrm>
            <a:off x="1281600" y="1249200"/>
            <a:ext cx="9626400" cy="723600"/>
          </a:xfrm>
        </p:spPr>
        <p:txBody>
          <a:bodyPr wrap="square" anchor="ctr">
            <a:normAutofit/>
          </a:bodyPr>
          <a:lstStyle>
            <a:lvl1pPr>
              <a:defRPr sz="3200" baseline="0">
                <a:solidFill>
                  <a:schemeClr val="tx1"/>
                </a:solidFill>
                <a:latin typeface="Arial" panose="020b0604020202020204" pitchFamily="34" charset="0"/>
                <a:ea typeface="微软雅黑" panose="020b0503020204020204" pitchFamily="34" charset="-122"/>
              </a:defRPr>
            </a:lvl1pPr>
          </a:lstStyle>
          <a:p>
            <a:r>
              <a:rPr lang="zh-CN" altLang="en-US"/>
              <a:t>单击此处编辑标题</a:t>
            </a:r>
          </a:p>
        </p:txBody>
      </p:sp>
      <p:sp>
        <p:nvSpPr>
          <p:cNvPr id="7" name="内容占位符 6"/>
          <p:cNvSpPr>
            <a:spLocks noGrp="1"/>
          </p:cNvSpPr>
          <p:nvPr>
            <p:ph sz="quarter" idx="13"/>
            <p:custDataLst>
              <p:tags r:id="rId6"/>
            </p:custDataLst>
          </p:nvPr>
        </p:nvSpPr>
        <p:spPr>
          <a:xfrm>
            <a:off x="1281113" y="2163600"/>
            <a:ext cx="9626600" cy="3445200"/>
          </a:xfrm>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custDataLst>
              <p:tags r:id="rId7"/>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2021/8/25</a:t>
            </a:fld>
            <a:endParaRPr lang="zh-CN" altLang="en-US"/>
          </a:p>
        </p:txBody>
      </p:sp>
      <p:sp>
        <p:nvSpPr>
          <p:cNvPr id="4" name="页脚占位符 3"/>
          <p:cNvSpPr>
            <a:spLocks noGrp="1"/>
          </p:cNvSpPr>
          <p:nvPr>
            <p:ph type="ftr" sz="quarter" idx="11"/>
            <p:custDataLst>
              <p:tags r:id="rId8"/>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9"/>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2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左右">
    <p:bg>
      <p:bgPr>
        <a:solidFill>
          <a:schemeClr val="bg2"/>
        </a:solidFill>
        <a:effectLst/>
      </p:bgPr>
    </p:bg>
    <p:spTree>
      <p:nvGrpSpPr>
        <p:cNvPr id="1" name=""/>
        <p:cNvGrpSpPr/>
        <p:nvPr/>
      </p:nvGrpSpPr>
      <p:grpSpPr>
        <a:xfrm>
          <a:off x="0" y="0"/>
          <a:ext cx="0" cy="0"/>
        </a:xfrm>
      </p:grpSpPr>
      <p:pic>
        <p:nvPicPr>
          <p:cNvPr id="12" name="图片 11"/>
          <p:cNvPicPr/>
          <p:nvPr userDrawn="1">
            <p:custDataLst>
              <p:tags r:id="rId3"/>
            </p:custDataLst>
          </p:nvPr>
        </p:nvPicPr>
        <p:blipFill>
          <a:blip r:embed="rId2" r:link="rId1"/>
          <a:stretch>
            <a:fillRect/>
          </a:stretch>
        </p:blipFill>
        <p:spPr>
          <a:xfrm>
            <a:off x="0" y="0"/>
            <a:ext cx="12192000" cy="6858000"/>
          </a:xfrm>
          <a:prstGeom prst="rect">
            <a:avLst/>
          </a:prstGeom>
        </p:spPr>
      </p:pic>
      <p:sp>
        <p:nvSpPr>
          <p:cNvPr id="11" name="矩形 10"/>
          <p:cNvSpPr/>
          <p:nvPr userDrawn="1">
            <p:custDataLst>
              <p:tags r:id="rId4"/>
            </p:custDataLst>
          </p:nvPr>
        </p:nvSpPr>
        <p:spPr>
          <a:xfrm>
            <a:off x="292075" y="303809"/>
            <a:ext cx="11607851" cy="6250382"/>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sp>
        <p:nvSpPr>
          <p:cNvPr id="10" name="矩形 9"/>
          <p:cNvSpPr/>
          <p:nvPr userDrawn="1">
            <p:custDataLst>
              <p:tags r:id="rId5"/>
            </p:custDataLst>
          </p:nvPr>
        </p:nvSpPr>
        <p:spPr>
          <a:xfrm>
            <a:off x="0" y="0"/>
            <a:ext cx="4824603" cy="68580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pic>
        <p:nvPicPr>
          <p:cNvPr id="8" name="图片 7"/>
          <p:cNvPicPr/>
          <p:nvPr userDrawn="1">
            <p:custDataLst>
              <p:tags r:id="rId8"/>
            </p:custDataLst>
          </p:nvPr>
        </p:nvPicPr>
        <p:blipFill>
          <a:blip r:embed="rId7" r:link="rId6"/>
          <a:stretch>
            <a:fillRect/>
          </a:stretch>
        </p:blipFill>
        <p:spPr>
          <a:xfrm>
            <a:off x="11471910" y="0"/>
            <a:ext cx="720090" cy="944799"/>
          </a:xfrm>
          <a:prstGeom prst="rect">
            <a:avLst/>
          </a:prstGeom>
        </p:spPr>
      </p:pic>
      <p:sp>
        <p:nvSpPr>
          <p:cNvPr id="2" name="标题 1"/>
          <p:cNvSpPr>
            <a:spLocks noGrp="1"/>
          </p:cNvSpPr>
          <p:nvPr>
            <p:ph type="title" hasCustomPrompt="1"/>
            <p:custDataLst>
              <p:tags r:id="rId9"/>
            </p:custDataLst>
          </p:nvPr>
        </p:nvSpPr>
        <p:spPr>
          <a:xfrm>
            <a:off x="583200" y="770400"/>
            <a:ext cx="3960000" cy="882000"/>
          </a:xfrm>
        </p:spPr>
        <p:txBody>
          <a:bodyPr wrap="square" anchor="ctr" anchorCtr="0">
            <a:normAutofit/>
          </a:bodyPr>
          <a:lstStyle>
            <a:lvl1pPr>
              <a:defRPr sz="3600" baseline="0">
                <a:solidFill>
                  <a:schemeClr val="tx1"/>
                </a:solidFill>
                <a:latin typeface="Arial" panose="020b0604020202020204" pitchFamily="34" charset="0"/>
                <a:ea typeface="微软雅黑" panose="020b0503020204020204" pitchFamily="34" charset="-122"/>
              </a:defRPr>
            </a:lvl1pPr>
          </a:lstStyle>
          <a:p>
            <a:r>
              <a:rPr lang="zh-CN" altLang="en-US"/>
              <a:t>单击编辑标题</a:t>
            </a:r>
          </a:p>
        </p:txBody>
      </p:sp>
      <p:sp>
        <p:nvSpPr>
          <p:cNvPr id="3" name="日期占位符 2"/>
          <p:cNvSpPr>
            <a:spLocks noGrp="1"/>
          </p:cNvSpPr>
          <p:nvPr>
            <p:ph type="dt" sz="half" idx="10"/>
            <p:custDataLst>
              <p:tags r:id="rId10"/>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2021/8/25</a:t>
            </a:fld>
            <a:endParaRPr lang="zh-CN" altLang="en-US"/>
          </a:p>
        </p:txBody>
      </p:sp>
      <p:sp>
        <p:nvSpPr>
          <p:cNvPr id="4" name="页脚占位符 3"/>
          <p:cNvSpPr>
            <a:spLocks noGrp="1"/>
          </p:cNvSpPr>
          <p:nvPr>
            <p:ph type="ftr" sz="quarter" idx="11"/>
            <p:custDataLst>
              <p:tags r:id="rId11"/>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12"/>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
        <p:nvSpPr>
          <p:cNvPr id="7" name="文本占位符 6"/>
          <p:cNvSpPr>
            <a:spLocks noGrp="1"/>
          </p:cNvSpPr>
          <p:nvPr>
            <p:ph type="body" sz="quarter" idx="13"/>
            <p:custDataLst>
              <p:tags r:id="rId13"/>
            </p:custDataLst>
          </p:nvPr>
        </p:nvSpPr>
        <p:spPr>
          <a:xfrm>
            <a:off x="586800" y="1764000"/>
            <a:ext cx="3956400" cy="4093200"/>
          </a:xfrm>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内容占位符 8"/>
          <p:cNvSpPr>
            <a:spLocks noGrp="1"/>
          </p:cNvSpPr>
          <p:nvPr>
            <p:ph sz="quarter" idx="14"/>
            <p:custDataLst>
              <p:tags r:id="rId14"/>
            </p:custDataLst>
          </p:nvPr>
        </p:nvSpPr>
        <p:spPr>
          <a:xfrm>
            <a:off x="5101200" y="769938"/>
            <a:ext cx="6480000" cy="5087937"/>
          </a:xfrm>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2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上下">
    <p:bg>
      <p:bgPr>
        <a:solidFill>
          <a:schemeClr val="bg2"/>
        </a:solidFill>
        <a:effectLst/>
      </p:bgPr>
    </p:bg>
    <p:spTree>
      <p:nvGrpSpPr>
        <p:cNvPr id="1" name=""/>
        <p:cNvGrpSpPr/>
        <p:nvPr/>
      </p:nvGrpSpPr>
      <p:grpSpPr>
        <a:xfrm>
          <a:off x="0" y="0"/>
          <a:ext cx="0" cy="0"/>
        </a:xfrm>
      </p:grpSpPr>
      <p:pic>
        <p:nvPicPr>
          <p:cNvPr id="13" name="图片 12"/>
          <p:cNvPicPr/>
          <p:nvPr userDrawn="1">
            <p:custDataLst>
              <p:tags r:id="rId3"/>
            </p:custDataLst>
          </p:nvPr>
        </p:nvPicPr>
        <p:blipFill>
          <a:blip r:embed="rId2" r:link="rId1"/>
          <a:stretch>
            <a:fillRect/>
          </a:stretch>
        </p:blipFill>
        <p:spPr>
          <a:xfrm>
            <a:off x="0" y="0"/>
            <a:ext cx="12192000" cy="6858000"/>
          </a:xfrm>
          <a:prstGeom prst="rect">
            <a:avLst/>
          </a:prstGeom>
        </p:spPr>
      </p:pic>
      <p:sp>
        <p:nvSpPr>
          <p:cNvPr id="12" name="矩形 11"/>
          <p:cNvSpPr/>
          <p:nvPr userDrawn="1">
            <p:custDataLst>
              <p:tags r:id="rId4"/>
            </p:custDataLst>
          </p:nvPr>
        </p:nvSpPr>
        <p:spPr>
          <a:xfrm>
            <a:off x="0" y="0"/>
            <a:ext cx="12192000" cy="6549219"/>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sp>
        <p:nvSpPr>
          <p:cNvPr id="11" name="矩形 10"/>
          <p:cNvSpPr/>
          <p:nvPr userDrawn="1">
            <p:custDataLst>
              <p:tags r:id="rId5"/>
            </p:custDataLst>
          </p:nvPr>
        </p:nvSpPr>
        <p:spPr>
          <a:xfrm>
            <a:off x="0" y="0"/>
            <a:ext cx="12192000" cy="2664333"/>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pic>
        <p:nvPicPr>
          <p:cNvPr id="10" name="图片 9"/>
          <p:cNvPicPr/>
          <p:nvPr userDrawn="1">
            <p:custDataLst>
              <p:tags r:id="rId8"/>
            </p:custDataLst>
          </p:nvPr>
        </p:nvPicPr>
        <p:blipFill>
          <a:blip r:embed="rId7" r:link="rId6"/>
          <a:stretch>
            <a:fillRect/>
          </a:stretch>
        </p:blipFill>
        <p:spPr>
          <a:xfrm>
            <a:off x="0" y="0"/>
            <a:ext cx="720090" cy="944799"/>
          </a:xfrm>
          <a:prstGeom prst="rect">
            <a:avLst/>
          </a:prstGeom>
        </p:spPr>
      </p:pic>
      <p:pic>
        <p:nvPicPr>
          <p:cNvPr id="8" name="图片 7"/>
          <p:cNvPicPr/>
          <p:nvPr userDrawn="1">
            <p:custDataLst>
              <p:tags r:id="rId11"/>
            </p:custDataLst>
          </p:nvPr>
        </p:nvPicPr>
        <p:blipFill>
          <a:blip r:embed="rId10" r:link="rId9"/>
          <a:stretch>
            <a:fillRect/>
          </a:stretch>
        </p:blipFill>
        <p:spPr>
          <a:xfrm>
            <a:off x="11471910" y="0"/>
            <a:ext cx="720090" cy="944118"/>
          </a:xfrm>
          <a:prstGeom prst="rect">
            <a:avLst/>
          </a:prstGeom>
        </p:spPr>
      </p:pic>
      <p:sp>
        <p:nvSpPr>
          <p:cNvPr id="2" name="标题 1"/>
          <p:cNvSpPr>
            <a:spLocks noGrp="1"/>
          </p:cNvSpPr>
          <p:nvPr>
            <p:ph type="title"/>
            <p:custDataLst>
              <p:tags r:id="rId12"/>
            </p:custDataLst>
          </p:nvPr>
        </p:nvSpPr>
        <p:spPr>
          <a:xfrm>
            <a:off x="612000" y="781200"/>
            <a:ext cx="10976400" cy="626400"/>
          </a:xfrm>
        </p:spPr>
        <p:txBody>
          <a:bodyPr wrap="square" anchor="ctr">
            <a:normAutofit/>
          </a:bodyPr>
          <a:lstStyle>
            <a:lvl1pPr algn="ctr">
              <a:defRPr sz="3600" baseline="0">
                <a:solidFill>
                  <a:schemeClr val="tx1"/>
                </a:solidFill>
                <a:latin typeface="Arial" panose="020b0604020202020204" pitchFamily="34" charset="0"/>
                <a:ea typeface="微软雅黑" panose="020b0503020204020204" pitchFamily="34" charset="-122"/>
              </a:defRPr>
            </a:lvl1pPr>
          </a:lstStyle>
          <a:p>
            <a:r>
              <a:rPr lang="zh-CN" altLang="en-US"/>
              <a:t>单击此处编辑母版标题样式</a:t>
            </a:r>
          </a:p>
        </p:txBody>
      </p:sp>
      <p:sp>
        <p:nvSpPr>
          <p:cNvPr id="3" name="日期占位符 2"/>
          <p:cNvSpPr>
            <a:spLocks noGrp="1"/>
          </p:cNvSpPr>
          <p:nvPr>
            <p:ph type="dt" sz="half" idx="10"/>
            <p:custDataLst>
              <p:tags r:id="rId13"/>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2021/8/25</a:t>
            </a:fld>
            <a:endParaRPr lang="zh-CN" altLang="en-US"/>
          </a:p>
        </p:txBody>
      </p:sp>
      <p:sp>
        <p:nvSpPr>
          <p:cNvPr id="4" name="页脚占位符 3"/>
          <p:cNvSpPr>
            <a:spLocks noGrp="1"/>
          </p:cNvSpPr>
          <p:nvPr>
            <p:ph type="ftr" sz="quarter" idx="11"/>
            <p:custDataLst>
              <p:tags r:id="rId14"/>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15"/>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
        <p:nvSpPr>
          <p:cNvPr id="7" name="文本占位符 6"/>
          <p:cNvSpPr>
            <a:spLocks noGrp="1"/>
          </p:cNvSpPr>
          <p:nvPr>
            <p:ph type="body" sz="quarter" idx="13"/>
            <p:custDataLst>
              <p:tags r:id="rId16"/>
            </p:custDataLst>
          </p:nvPr>
        </p:nvSpPr>
        <p:spPr>
          <a:xfrm>
            <a:off x="612000" y="1659600"/>
            <a:ext cx="10975975" cy="828000"/>
          </a:xfrm>
        </p:spPr>
        <p:txBody>
          <a:bodyPr wrap="square">
            <a:normAutofit/>
          </a:bodyPr>
          <a:lstStyle>
            <a:lvl1pPr algn="ctr">
              <a:defRPr baseline="0">
                <a:solidFill>
                  <a:schemeClr val="tx1"/>
                </a:solidFill>
                <a:latin typeface="Arial" panose="020b0604020202020204" pitchFamily="34" charset="0"/>
                <a:ea typeface="微软雅黑" panose="020b0503020204020204" pitchFamily="34" charset="-122"/>
              </a:defRPr>
            </a:lvl1pPr>
          </a:lstStyle>
          <a:p>
            <a:pPr lvl="0"/>
            <a:r>
              <a:rPr lang="zh-CN" altLang="en-US"/>
              <a:t>单击此处编辑母版文本样式</a:t>
            </a:r>
          </a:p>
        </p:txBody>
      </p:sp>
      <p:sp>
        <p:nvSpPr>
          <p:cNvPr id="9" name="内容占位符 8"/>
          <p:cNvSpPr>
            <a:spLocks noGrp="1"/>
          </p:cNvSpPr>
          <p:nvPr>
            <p:ph sz="quarter" idx="14"/>
            <p:custDataLst>
              <p:tags r:id="rId17"/>
            </p:custDataLst>
          </p:nvPr>
        </p:nvSpPr>
        <p:spPr>
          <a:xfrm>
            <a:off x="612775" y="2808000"/>
            <a:ext cx="10965600" cy="3430800"/>
          </a:xfrm>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2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下上">
    <p:bg>
      <p:bgPr>
        <a:solidFill>
          <a:schemeClr val="bg2"/>
        </a:solidFill>
        <a:effectLst/>
      </p:bgPr>
    </p:bg>
    <p:spTree>
      <p:nvGrpSpPr>
        <p:cNvPr id="1" name=""/>
        <p:cNvGrpSpPr/>
        <p:nvPr/>
      </p:nvGrpSpPr>
      <p:grpSpPr>
        <a:xfrm>
          <a:off x="0" y="0"/>
          <a:ext cx="0" cy="0"/>
        </a:xfrm>
      </p:grpSpPr>
      <p:pic>
        <p:nvPicPr>
          <p:cNvPr id="13" name="图片 12"/>
          <p:cNvPicPr/>
          <p:nvPr userDrawn="1">
            <p:custDataLst>
              <p:tags r:id="rId3"/>
            </p:custDataLst>
          </p:nvPr>
        </p:nvPicPr>
        <p:blipFill>
          <a:blip r:embed="rId2" r:link="rId1"/>
          <a:stretch>
            <a:fillRect/>
          </a:stretch>
        </p:blipFill>
        <p:spPr>
          <a:xfrm>
            <a:off x="0" y="0"/>
            <a:ext cx="12192000" cy="6858000"/>
          </a:xfrm>
          <a:prstGeom prst="rect">
            <a:avLst/>
          </a:prstGeom>
        </p:spPr>
      </p:pic>
      <p:sp>
        <p:nvSpPr>
          <p:cNvPr id="12" name="矩形 11"/>
          <p:cNvSpPr/>
          <p:nvPr userDrawn="1">
            <p:custDataLst>
              <p:tags r:id="rId4"/>
            </p:custDataLst>
          </p:nvPr>
        </p:nvSpPr>
        <p:spPr>
          <a:xfrm>
            <a:off x="0" y="302438"/>
            <a:ext cx="12192000" cy="6549219"/>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sp>
        <p:nvSpPr>
          <p:cNvPr id="11" name="矩形 10"/>
          <p:cNvSpPr/>
          <p:nvPr userDrawn="1">
            <p:custDataLst>
              <p:tags r:id="rId5"/>
            </p:custDataLst>
          </p:nvPr>
        </p:nvSpPr>
        <p:spPr>
          <a:xfrm>
            <a:off x="0" y="5028971"/>
            <a:ext cx="12192000" cy="1829029"/>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pic>
        <p:nvPicPr>
          <p:cNvPr id="10" name="图片 9"/>
          <p:cNvPicPr/>
          <p:nvPr userDrawn="1">
            <p:custDataLst>
              <p:tags r:id="rId8"/>
            </p:custDataLst>
          </p:nvPr>
        </p:nvPicPr>
        <p:blipFill>
          <a:blip r:embed="rId7" r:link="rId6"/>
          <a:stretch>
            <a:fillRect/>
          </a:stretch>
        </p:blipFill>
        <p:spPr>
          <a:xfrm>
            <a:off x="0" y="0"/>
            <a:ext cx="720090" cy="944799"/>
          </a:xfrm>
          <a:prstGeom prst="rect">
            <a:avLst/>
          </a:prstGeom>
        </p:spPr>
      </p:pic>
      <p:pic>
        <p:nvPicPr>
          <p:cNvPr id="8" name="图片 7"/>
          <p:cNvPicPr/>
          <p:nvPr userDrawn="1">
            <p:custDataLst>
              <p:tags r:id="rId11"/>
            </p:custDataLst>
          </p:nvPr>
        </p:nvPicPr>
        <p:blipFill>
          <a:blip r:embed="rId10" r:link="rId9"/>
          <a:stretch>
            <a:fillRect/>
          </a:stretch>
        </p:blipFill>
        <p:spPr>
          <a:xfrm>
            <a:off x="11471910" y="0"/>
            <a:ext cx="720090" cy="944118"/>
          </a:xfrm>
          <a:prstGeom prst="rect">
            <a:avLst/>
          </a:prstGeom>
        </p:spPr>
      </p:pic>
      <p:sp>
        <p:nvSpPr>
          <p:cNvPr id="2" name="标题 1"/>
          <p:cNvSpPr>
            <a:spLocks noGrp="1"/>
          </p:cNvSpPr>
          <p:nvPr>
            <p:ph type="title"/>
            <p:custDataLst>
              <p:tags r:id="rId12"/>
            </p:custDataLst>
          </p:nvPr>
        </p:nvSpPr>
        <p:spPr>
          <a:xfrm>
            <a:off x="604800" y="669600"/>
            <a:ext cx="10976400" cy="565200"/>
          </a:xfrm>
        </p:spPr>
        <p:txBody>
          <a:bodyPr wrap="square" anchor="ctr" anchorCtr="0">
            <a:normAutofit/>
          </a:bodyPr>
          <a:lstStyle>
            <a:lvl1pPr algn="ctr">
              <a:defRPr sz="3200" baseline="0">
                <a:solidFill>
                  <a:schemeClr val="tx1"/>
                </a:solidFill>
                <a:latin typeface="Arial" panose="020b0604020202020204" pitchFamily="34" charset="0"/>
                <a:ea typeface="微软雅黑" panose="020b0503020204020204" pitchFamily="34" charset="-122"/>
              </a:defRPr>
            </a:lvl1pPr>
          </a:lstStyle>
          <a:p>
            <a:r>
              <a:rPr lang="zh-CN" altLang="en-US"/>
              <a:t>单击此处编辑母版标题样式</a:t>
            </a:r>
          </a:p>
        </p:txBody>
      </p:sp>
      <p:sp>
        <p:nvSpPr>
          <p:cNvPr id="3" name="日期占位符 2"/>
          <p:cNvSpPr>
            <a:spLocks noGrp="1"/>
          </p:cNvSpPr>
          <p:nvPr>
            <p:ph type="dt" sz="half" idx="10"/>
            <p:custDataLst>
              <p:tags r:id="rId13"/>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2021/8/25</a:t>
            </a:fld>
            <a:endParaRPr lang="zh-CN" altLang="en-US"/>
          </a:p>
        </p:txBody>
      </p:sp>
      <p:sp>
        <p:nvSpPr>
          <p:cNvPr id="4" name="页脚占位符 3"/>
          <p:cNvSpPr>
            <a:spLocks noGrp="1"/>
          </p:cNvSpPr>
          <p:nvPr>
            <p:ph type="ftr" sz="quarter" idx="11"/>
            <p:custDataLst>
              <p:tags r:id="rId14"/>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15"/>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
        <p:nvSpPr>
          <p:cNvPr id="7" name="内容占位符 6"/>
          <p:cNvSpPr>
            <a:spLocks noGrp="1"/>
          </p:cNvSpPr>
          <p:nvPr>
            <p:ph sz="quarter" idx="13"/>
            <p:custDataLst>
              <p:tags r:id="rId16"/>
            </p:custDataLst>
          </p:nvPr>
        </p:nvSpPr>
        <p:spPr>
          <a:xfrm>
            <a:off x="604837" y="1681200"/>
            <a:ext cx="10990800" cy="3211200"/>
          </a:xfrm>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文本占位符 8"/>
          <p:cNvSpPr>
            <a:spLocks noGrp="1"/>
          </p:cNvSpPr>
          <p:nvPr>
            <p:ph type="body" sz="quarter" idx="14"/>
            <p:custDataLst>
              <p:tags r:id="rId17"/>
            </p:custDataLst>
          </p:nvPr>
        </p:nvSpPr>
        <p:spPr>
          <a:xfrm>
            <a:off x="594000" y="5180400"/>
            <a:ext cx="11001600" cy="1011600"/>
          </a:xfrm>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a:t>单击此处编辑母版文本样式</a:t>
            </a:r>
          </a:p>
        </p:txBody>
      </p:sp>
    </p:spTree>
  </p:cSld>
  <p:clrMapOvr>
    <a:masterClrMapping/>
  </p:clrMapOvr>
  <p:transition/>
  <p:timing/>
</p:sldLayout>
</file>

<file path=ppt/slideLayouts/slideLayout2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导航">
    <p:bg>
      <p:bgPr>
        <a:solidFill>
          <a:schemeClr val="bg2"/>
        </a:solidFill>
        <a:effectLst/>
      </p:bgPr>
    </p:bg>
    <p:spTree>
      <p:nvGrpSpPr>
        <p:cNvPr id="1" name=""/>
        <p:cNvGrpSpPr/>
        <p:nvPr/>
      </p:nvGrpSpPr>
      <p:grpSpPr>
        <a:xfrm>
          <a:off x="0" y="0"/>
          <a:ext cx="0" cy="0"/>
        </a:xfrm>
      </p:grpSpPr>
      <p:pic>
        <p:nvPicPr>
          <p:cNvPr id="16" name="图片 15"/>
          <p:cNvPicPr/>
          <p:nvPr userDrawn="1">
            <p:custDataLst>
              <p:tags r:id="rId3"/>
            </p:custDataLst>
          </p:nvPr>
        </p:nvPicPr>
        <p:blipFill>
          <a:blip r:embed="rId2" r:link="rId1"/>
          <a:stretch>
            <a:fillRect/>
          </a:stretch>
        </p:blipFill>
        <p:spPr>
          <a:xfrm>
            <a:off x="0" y="0"/>
            <a:ext cx="12192000" cy="6858000"/>
          </a:xfrm>
          <a:prstGeom prst="rect">
            <a:avLst/>
          </a:prstGeom>
        </p:spPr>
      </p:pic>
      <p:sp>
        <p:nvSpPr>
          <p:cNvPr id="15" name="矩形 14"/>
          <p:cNvSpPr/>
          <p:nvPr userDrawn="1">
            <p:custDataLst>
              <p:tags r:id="rId4"/>
            </p:custDataLst>
          </p:nvPr>
        </p:nvSpPr>
        <p:spPr>
          <a:xfrm>
            <a:off x="0" y="0"/>
            <a:ext cx="12192000" cy="6549219"/>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sp>
        <p:nvSpPr>
          <p:cNvPr id="14" name="矩形 13"/>
          <p:cNvSpPr/>
          <p:nvPr userDrawn="1">
            <p:custDataLst>
              <p:tags r:id="rId5"/>
            </p:custDataLst>
          </p:nvPr>
        </p:nvSpPr>
        <p:spPr>
          <a:xfrm>
            <a:off x="0" y="0"/>
            <a:ext cx="12192000" cy="9144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pic>
        <p:nvPicPr>
          <p:cNvPr id="12" name="图片 11"/>
          <p:cNvPicPr/>
          <p:nvPr userDrawn="1">
            <p:custDataLst>
              <p:tags r:id="rId8"/>
            </p:custDataLst>
          </p:nvPr>
        </p:nvPicPr>
        <p:blipFill>
          <a:blip r:embed="rId7" r:link="rId6"/>
          <a:stretch>
            <a:fillRect/>
          </a:stretch>
        </p:blipFill>
        <p:spPr>
          <a:xfrm>
            <a:off x="11471910" y="5913201"/>
            <a:ext cx="720090" cy="944799"/>
          </a:xfrm>
          <a:prstGeom prst="rect">
            <a:avLst/>
          </a:prstGeom>
        </p:spPr>
      </p:pic>
      <p:pic>
        <p:nvPicPr>
          <p:cNvPr id="10" name="图片 9"/>
          <p:cNvPicPr/>
          <p:nvPr userDrawn="1">
            <p:custDataLst>
              <p:tags r:id="rId11"/>
            </p:custDataLst>
          </p:nvPr>
        </p:nvPicPr>
        <p:blipFill>
          <a:blip r:embed="rId10" r:link="rId9"/>
          <a:stretch>
            <a:fillRect/>
          </a:stretch>
        </p:blipFill>
        <p:spPr>
          <a:xfrm>
            <a:off x="0" y="5913882"/>
            <a:ext cx="720090" cy="944118"/>
          </a:xfrm>
          <a:prstGeom prst="rect">
            <a:avLst/>
          </a:prstGeom>
        </p:spPr>
      </p:pic>
      <p:sp>
        <p:nvSpPr>
          <p:cNvPr id="2" name="标题 1"/>
          <p:cNvSpPr>
            <a:spLocks noGrp="1"/>
          </p:cNvSpPr>
          <p:nvPr>
            <p:ph type="title"/>
            <p:custDataLst>
              <p:tags r:id="rId12"/>
            </p:custDataLst>
          </p:nvPr>
        </p:nvSpPr>
        <p:spPr>
          <a:xfrm>
            <a:off x="579600" y="237600"/>
            <a:ext cx="11037600" cy="441964"/>
          </a:xfrm>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stStyle>
          <a:p>
            <a:r>
              <a:rPr lang="zh-CN" altLang="en-US"/>
              <a:t>单击此处编辑母版标题样式</a:t>
            </a:r>
          </a:p>
        </p:txBody>
      </p:sp>
      <p:sp>
        <p:nvSpPr>
          <p:cNvPr id="3" name="日期占位符 2"/>
          <p:cNvSpPr>
            <a:spLocks noGrp="1"/>
          </p:cNvSpPr>
          <p:nvPr>
            <p:ph type="dt" sz="half" idx="10"/>
            <p:custDataLst>
              <p:tags r:id="rId13"/>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2021/8/25</a:t>
            </a:fld>
            <a:endParaRPr lang="zh-CN" altLang="en-US"/>
          </a:p>
        </p:txBody>
      </p:sp>
      <p:sp>
        <p:nvSpPr>
          <p:cNvPr id="4" name="页脚占位符 3"/>
          <p:cNvSpPr>
            <a:spLocks noGrp="1"/>
          </p:cNvSpPr>
          <p:nvPr>
            <p:ph type="ftr" sz="quarter" idx="11"/>
            <p:custDataLst>
              <p:tags r:id="rId14"/>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15"/>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
        <p:nvSpPr>
          <p:cNvPr id="7" name="内容占位符 6"/>
          <p:cNvSpPr>
            <a:spLocks noGrp="1"/>
          </p:cNvSpPr>
          <p:nvPr>
            <p:ph sz="quarter" idx="13"/>
            <p:custDataLst>
              <p:tags r:id="rId16"/>
            </p:custDataLst>
          </p:nvPr>
        </p:nvSpPr>
        <p:spPr>
          <a:xfrm>
            <a:off x="579600" y="1663200"/>
            <a:ext cx="5342400" cy="2894400"/>
          </a:xfrm>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内容占位符 8"/>
          <p:cNvSpPr>
            <a:spLocks noGrp="1"/>
          </p:cNvSpPr>
          <p:nvPr>
            <p:ph sz="quarter" idx="14"/>
            <p:custDataLst>
              <p:tags r:id="rId17"/>
            </p:custDataLst>
          </p:nvPr>
        </p:nvSpPr>
        <p:spPr>
          <a:xfrm>
            <a:off x="6242400" y="1663200"/>
            <a:ext cx="5367600" cy="2894400"/>
          </a:xfrm>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1" name="文本占位符 10"/>
          <p:cNvSpPr>
            <a:spLocks noGrp="1"/>
          </p:cNvSpPr>
          <p:nvPr>
            <p:ph type="body" sz="quarter" idx="15"/>
            <p:custDataLst>
              <p:tags r:id="rId18"/>
            </p:custDataLst>
          </p:nvPr>
        </p:nvSpPr>
        <p:spPr>
          <a:xfrm>
            <a:off x="572400" y="4816800"/>
            <a:ext cx="5342400" cy="781200"/>
          </a:xfrm>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a:t>单击此处编辑母版文本样式</a:t>
            </a:r>
          </a:p>
        </p:txBody>
      </p:sp>
      <p:sp>
        <p:nvSpPr>
          <p:cNvPr id="13" name="文本占位符 12"/>
          <p:cNvSpPr>
            <a:spLocks noGrp="1"/>
          </p:cNvSpPr>
          <p:nvPr>
            <p:ph type="body" sz="quarter" idx="16"/>
            <p:custDataLst>
              <p:tags r:id="rId19"/>
            </p:custDataLst>
          </p:nvPr>
        </p:nvSpPr>
        <p:spPr>
          <a:xfrm>
            <a:off x="6253200" y="4813200"/>
            <a:ext cx="5367600" cy="781200"/>
          </a:xfrm>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a:t>单击此处编辑母版文本样式</a:t>
            </a:r>
          </a:p>
        </p:txBody>
      </p:sp>
    </p:spTree>
  </p:cSld>
  <p:clrMapOvr>
    <a:masterClrMapping/>
  </p:clrMapOvr>
  <p:transition/>
  <p:timing/>
</p:sldLayout>
</file>

<file path=ppt/slideLayouts/slideLayout2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腰带">
    <p:bg>
      <p:bgPr>
        <a:solidFill>
          <a:schemeClr val="bg2"/>
        </a:solidFill>
        <a:effectLst/>
      </p:bgPr>
    </p:bg>
    <p:spTree>
      <p:nvGrpSpPr>
        <p:cNvPr id="1" name=""/>
        <p:cNvGrpSpPr/>
        <p:nvPr/>
      </p:nvGrpSpPr>
      <p:grpSpPr>
        <a:xfrm>
          <a:off x="0" y="0"/>
          <a:ext cx="0" cy="0"/>
        </a:xfrm>
      </p:grpSpPr>
      <p:pic>
        <p:nvPicPr>
          <p:cNvPr id="11" name="图片 10"/>
          <p:cNvPicPr/>
          <p:nvPr userDrawn="1">
            <p:custDataLst>
              <p:tags r:id="rId3"/>
            </p:custDataLst>
          </p:nvPr>
        </p:nvPicPr>
        <p:blipFill>
          <a:blip r:embed="rId2" r:link="rId1"/>
          <a:stretch>
            <a:fillRect/>
          </a:stretch>
        </p:blipFill>
        <p:spPr>
          <a:xfrm>
            <a:off x="0" y="0"/>
            <a:ext cx="12192000" cy="6858000"/>
          </a:xfrm>
          <a:prstGeom prst="rect">
            <a:avLst/>
          </a:prstGeom>
        </p:spPr>
      </p:pic>
      <p:sp>
        <p:nvSpPr>
          <p:cNvPr id="10" name="矩形 9"/>
          <p:cNvSpPr/>
          <p:nvPr userDrawn="1">
            <p:custDataLst>
              <p:tags r:id="rId4"/>
            </p:custDataLst>
          </p:nvPr>
        </p:nvSpPr>
        <p:spPr>
          <a:xfrm>
            <a:off x="0" y="953691"/>
            <a:ext cx="12192000" cy="4950618"/>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pic>
        <p:nvPicPr>
          <p:cNvPr id="9" name="图片 8"/>
          <p:cNvPicPr/>
          <p:nvPr userDrawn="1">
            <p:custDataLst>
              <p:tags r:id="rId7"/>
            </p:custDataLst>
          </p:nvPr>
        </p:nvPicPr>
        <p:blipFill>
          <a:blip r:embed="rId6" r:link="rId5"/>
          <a:stretch>
            <a:fillRect/>
          </a:stretch>
        </p:blipFill>
        <p:spPr>
          <a:xfrm>
            <a:off x="10571797" y="0"/>
            <a:ext cx="1620202" cy="2125798"/>
          </a:xfrm>
          <a:prstGeom prst="rect">
            <a:avLst/>
          </a:prstGeom>
        </p:spPr>
      </p:pic>
      <p:pic>
        <p:nvPicPr>
          <p:cNvPr id="8" name="图片 7"/>
          <p:cNvPicPr/>
          <p:nvPr userDrawn="1">
            <p:custDataLst>
              <p:tags r:id="rId10"/>
            </p:custDataLst>
          </p:nvPr>
        </p:nvPicPr>
        <p:blipFill>
          <a:blip r:embed="rId9" r:link="rId8"/>
          <a:stretch>
            <a:fillRect/>
          </a:stretch>
        </p:blipFill>
        <p:spPr>
          <a:xfrm>
            <a:off x="0" y="4733734"/>
            <a:ext cx="1620202" cy="2124265"/>
          </a:xfrm>
          <a:prstGeom prst="rect">
            <a:avLst/>
          </a:prstGeom>
        </p:spPr>
      </p:pic>
      <p:sp>
        <p:nvSpPr>
          <p:cNvPr id="2" name="标题 1"/>
          <p:cNvSpPr>
            <a:spLocks noGrp="1"/>
          </p:cNvSpPr>
          <p:nvPr>
            <p:ph type="title" hasCustomPrompt="1"/>
            <p:custDataLst>
              <p:tags r:id="rId11"/>
            </p:custDataLst>
          </p:nvPr>
        </p:nvSpPr>
        <p:spPr>
          <a:xfrm>
            <a:off x="1522800" y="1339200"/>
            <a:ext cx="9144000" cy="2386800"/>
          </a:xfrm>
        </p:spPr>
        <p:txBody>
          <a:bodyPr wrap="square" anchor="b">
            <a:normAutofit/>
          </a:bodyPr>
          <a:lstStyle>
            <a:lvl1pPr algn="ctr">
              <a:defRPr sz="6000" baseline="0">
                <a:solidFill>
                  <a:schemeClr val="tx1"/>
                </a:solidFill>
                <a:latin typeface="Arial" panose="020b0604020202020204" pitchFamily="34" charset="0"/>
                <a:ea typeface="微软雅黑" panose="020b0503020204020204" pitchFamily="34" charset="-122"/>
              </a:defRPr>
            </a:lvl1pPr>
          </a:lstStyle>
          <a:p>
            <a:r>
              <a:rPr lang="zh-CN" altLang="en-US"/>
              <a:t>单击此处编辑标题</a:t>
            </a:r>
          </a:p>
        </p:txBody>
      </p:sp>
      <p:sp>
        <p:nvSpPr>
          <p:cNvPr id="3" name="日期占位符 2"/>
          <p:cNvSpPr>
            <a:spLocks noGrp="1"/>
          </p:cNvSpPr>
          <p:nvPr>
            <p:ph type="dt" sz="half" idx="10"/>
            <p:custDataLst>
              <p:tags r:id="rId12"/>
            </p:custDataLst>
          </p:nvPr>
        </p:nvSpPr>
        <p:spPr/>
        <p:txBody>
          <a:bodyPr wrap="square">
            <a:normAutofit/>
          </a:bodyPr>
          <a:lstStyle>
            <a:lvl1pPr>
              <a:defRPr>
                <a:solidFill>
                  <a:schemeClr val="dk1">
                    <a:tint val="75000"/>
                    <a:lumMod val="85000"/>
                    <a:lumOff val="1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2021/8/25</a:t>
            </a:fld>
            <a:endParaRPr lang="zh-CN" altLang="en-US"/>
          </a:p>
        </p:txBody>
      </p:sp>
      <p:sp>
        <p:nvSpPr>
          <p:cNvPr id="4" name="页脚占位符 3"/>
          <p:cNvSpPr>
            <a:spLocks noGrp="1"/>
          </p:cNvSpPr>
          <p:nvPr>
            <p:ph type="ftr" sz="quarter" idx="11"/>
            <p:custDataLst>
              <p:tags r:id="rId13"/>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14"/>
            </p:custDataLst>
          </p:nvPr>
        </p:nvSpPr>
        <p:spPr/>
        <p:txBody>
          <a:bodyPr wrap="square">
            <a:normAutofit/>
          </a:bodyPr>
          <a:lstStyle>
            <a:lvl1pPr>
              <a:defRPr>
                <a:solidFill>
                  <a:schemeClr val="dk1">
                    <a:tint val="75000"/>
                    <a:lumMod val="85000"/>
                    <a:lumOff val="1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
        <p:nvSpPr>
          <p:cNvPr id="7" name="文本占位符 6"/>
          <p:cNvSpPr>
            <a:spLocks noGrp="1"/>
          </p:cNvSpPr>
          <p:nvPr>
            <p:ph type="body" sz="quarter" idx="13"/>
            <p:custDataLst>
              <p:tags r:id="rId15"/>
            </p:custDataLst>
          </p:nvPr>
        </p:nvSpPr>
        <p:spPr>
          <a:xfrm>
            <a:off x="1522413" y="3862800"/>
            <a:ext cx="9144000" cy="1656000"/>
          </a:xfrm>
        </p:spPr>
        <p:txBody>
          <a:bodyPr wrap="square">
            <a:normAutofit/>
          </a:bodyPr>
          <a:lstStyle>
            <a:lvl1pPr algn="ctr">
              <a:defRPr baseline="0">
                <a:solidFill>
                  <a:schemeClr val="tx1"/>
                </a:solidFill>
                <a:latin typeface="Arial" panose="020b0604020202020204" pitchFamily="34" charset="0"/>
                <a:ea typeface="微软雅黑" panose="020b0503020204020204" pitchFamily="34" charset="-122"/>
              </a:defRPr>
            </a:lvl1pPr>
          </a:lstStyle>
          <a:p>
            <a:pPr lvl="0"/>
            <a:r>
              <a:rPr lang="zh-CN" altLang="en-US"/>
              <a:t>单击此处编辑母版文本样式</a:t>
            </a:r>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a:t>单击此处编辑标题</a:t>
            </a:r>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2021/8/25</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2021/8/25</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t>2021/8/25</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2021/8/25</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2021/8/25</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spTree>
      <p:nvGrpSpPr>
        <p:cNvPr id="1" name=""/>
        <p:cNvGrpSpPr/>
        <p:nvPr/>
      </p:nvGrpSpPr>
      <p:grpSpPr>
        <a:xfrm>
          <a:off x="0" y="0"/>
          <a:ext cx="0" cy="0"/>
        </a:xfrm>
      </p:grpSpPr>
      <p:sp>
        <p:nvSpPr>
          <p:cNvPr id="3" name="图片占位符 2"/>
          <p:cNvSpPr>
            <a:spLocks noGrp="1"/>
          </p:cNvSpPr>
          <p:nvPr>
            <p:ph type="pic" idx="1"/>
            <p:custDataLst>
              <p:tags r:id="rId1"/>
            </p:custDataLst>
          </p:nvPr>
        </p:nvSpPr>
        <p:spPr>
          <a:xfrm>
            <a:off x="608400" y="1555200"/>
            <a:ext cx="5233077" cy="4608000"/>
          </a:xfrm>
        </p:spPr>
        <p:txBody>
          <a:bodyPr vert="horz" lIns="90000" tIns="46800" rIns="90000" bIns="46800" rtlCol="0">
            <a:normAutofit/>
          </a:bodyPr>
          <a:lstStyle>
            <a:lvl1pPr>
              <a:buNone/>
              <a:defRPr sz="1600"/>
            </a:lvl1pPr>
          </a:lstStyle>
          <a:p>
            <a:pPr lvl="0"/>
            <a:endParaRPr>
              <a:sym typeface="+mn-ea"/>
            </a:endParaRPr>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a:buNone/>
              <a:defRPr sz="1600"/>
            </a:lvl1pPr>
          </a:lstStyle>
          <a:p>
            <a:pPr lvl="0"/>
            <a:r>
              <a:rPr>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t>2021/8/25</a:t>
            </a:fld>
            <a:endParaRPr lang="zh-CN" altLang="en-US"/>
          </a:p>
        </p:txBody>
      </p:sp>
      <p:sp>
        <p:nvSpPr>
          <p:cNvPr id="6" name="页脚占位符 5"/>
          <p:cNvSpPr>
            <a:spLocks noGrp="1"/>
          </p:cNvSpPr>
          <p:nvPr>
            <p:ph type="ftr" sz="quarter" idx="11"/>
            <p:custDataLst>
              <p:tags r:id="rId4"/>
            </p:custDataLst>
          </p:nvPr>
        </p:nvSpPr>
        <p:spPr/>
        <p:txBody>
          <a:bodyPr/>
          <a:lstStyle/>
          <a:p>
            <a:endParaRPr lang="zh-CN" altLang="en-US"/>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t>‹#›</a:t>
            </a:fld>
            <a:endParaRPr lang="zh-CN" altLang="en-US"/>
          </a:p>
        </p:txBody>
      </p:sp>
      <p:sp>
        <p:nvSpPr>
          <p:cNvPr id="9" name="标题 8"/>
          <p:cNvSpPr>
            <a:spLocks noGrp="1"/>
          </p:cNvSpPr>
          <p:nvPr>
            <p:ph type="title"/>
            <p:custDataLst>
              <p:tags r:id="rId6"/>
            </p:custDataLst>
          </p:nvPr>
        </p:nvSpPr>
        <p:spPr/>
        <p:txBody>
          <a:bodyPr/>
          <a:lstStyle/>
          <a:p>
            <a:r>
              <a:rPr lang="zh-CN" altLang="en-US"/>
              <a:t>单击此处编辑母版标题样式</a:t>
            </a:r>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nvGrpSpPr>
      <p:grpSpPr>
        <a:xfrm>
          <a:off x="0" y="0"/>
          <a: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a:sym typeface="+mn-ea"/>
              </a:rPr>
              <a:t>单击此处编辑标题</a:t>
            </a:r>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2021/8/25</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tags" Target="../tags/tag57.xml" /><Relationship Id="rId13" Type="http://schemas.openxmlformats.org/officeDocument/2006/relationships/tags" Target="../tags/tag58.xml" /><Relationship Id="rId14" Type="http://schemas.openxmlformats.org/officeDocument/2006/relationships/tags" Target="../tags/tag59.xml" /><Relationship Id="rId15" Type="http://schemas.openxmlformats.org/officeDocument/2006/relationships/tags" Target="../tags/tag60.xml" /><Relationship Id="rId16" Type="http://schemas.openxmlformats.org/officeDocument/2006/relationships/tags" Target="../tags/tag61.xml" /><Relationship Id="rId17" Type="http://schemas.openxmlformats.org/officeDocument/2006/relationships/tags" Target="../tags/tag62.xml" /><Relationship Id="rId18"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_rels/slideMaster2.xml.rels>&#65279;<?xml version="1.0" encoding="utf-8" standalone="yes"?><Relationships xmlns="http://schemas.openxmlformats.org/package/2006/relationships"><Relationship Id="rId1" Type="http://schemas.openxmlformats.org/officeDocument/2006/relationships/slideLayout" Target="../slideLayouts/slideLayout12.xml" /><Relationship Id="rId10" Type="http://schemas.openxmlformats.org/officeDocument/2006/relationships/slideLayout" Target="../slideLayouts/slideLayout21.xml" /><Relationship Id="rId11" Type="http://schemas.openxmlformats.org/officeDocument/2006/relationships/slideLayout" Target="../slideLayouts/slideLayout22.xml" /><Relationship Id="rId12" Type="http://schemas.openxmlformats.org/officeDocument/2006/relationships/slideLayout" Target="../slideLayouts/slideLayout23.xml" /><Relationship Id="rId13" Type="http://schemas.openxmlformats.org/officeDocument/2006/relationships/slideLayout" Target="../slideLayouts/slideLayout24.xml" /><Relationship Id="rId14" Type="http://schemas.openxmlformats.org/officeDocument/2006/relationships/slideLayout" Target="../slideLayouts/slideLayout25.xml" /><Relationship Id="rId15" Type="http://schemas.openxmlformats.org/officeDocument/2006/relationships/slideLayout" Target="../slideLayouts/slideLayout26.xml" /><Relationship Id="rId16" Type="http://schemas.openxmlformats.org/officeDocument/2006/relationships/slideLayout" Target="../slideLayouts/slideLayout27.xml" /><Relationship Id="rId17" Type="http://schemas.openxmlformats.org/officeDocument/2006/relationships/slideLayout" Target="../slideLayouts/slideLayout28.xml" /><Relationship Id="rId18" Type="http://schemas.openxmlformats.org/officeDocument/2006/relationships/slideLayout" Target="../slideLayouts/slideLayout29.xml" /><Relationship Id="rId19" Type="http://schemas.openxmlformats.org/officeDocument/2006/relationships/tags" Target="../tags/tag211.xml" /><Relationship Id="rId2" Type="http://schemas.openxmlformats.org/officeDocument/2006/relationships/slideLayout" Target="../slideLayouts/slideLayout13.xml" /><Relationship Id="rId20" Type="http://schemas.openxmlformats.org/officeDocument/2006/relationships/tags" Target="../tags/tag212.xml" /><Relationship Id="rId21" Type="http://schemas.openxmlformats.org/officeDocument/2006/relationships/tags" Target="../tags/tag213.xml" /><Relationship Id="rId22" Type="http://schemas.openxmlformats.org/officeDocument/2006/relationships/tags" Target="../tags/tag214.xml" /><Relationship Id="rId23" Type="http://schemas.openxmlformats.org/officeDocument/2006/relationships/tags" Target="../tags/tag215.xml" /><Relationship Id="rId24" Type="http://schemas.openxmlformats.org/officeDocument/2006/relationships/tags" Target="../tags/tag216.xml" /><Relationship Id="rId25" Type="http://schemas.openxmlformats.org/officeDocument/2006/relationships/theme" Target="../theme/theme2.xml" /><Relationship Id="rId3" Type="http://schemas.openxmlformats.org/officeDocument/2006/relationships/slideLayout" Target="../slideLayouts/slideLayout14.xml" /><Relationship Id="rId4" Type="http://schemas.openxmlformats.org/officeDocument/2006/relationships/slideLayout" Target="../slideLayouts/slideLayout15.xml" /><Relationship Id="rId5" Type="http://schemas.openxmlformats.org/officeDocument/2006/relationships/slideLayout" Target="../slideLayouts/slideLayout16.xml" /><Relationship Id="rId6" Type="http://schemas.openxmlformats.org/officeDocument/2006/relationships/slideLayout" Target="../slideLayouts/slideLayout17.xml" /><Relationship Id="rId7" Type="http://schemas.openxmlformats.org/officeDocument/2006/relationships/slideLayout" Target="../slideLayouts/slideLayout18.xml" /><Relationship Id="rId8" Type="http://schemas.openxmlformats.org/officeDocument/2006/relationships/slideLayout" Target="../slideLayouts/slideLayout19.xml" /><Relationship Id="rId9" Type="http://schemas.openxmlformats.org/officeDocument/2006/relationships/slideLayout" Target="../slideLayouts/slideLayout20.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rgbClr val="FFFFFF"/>
        </a:solidFill>
        <a:effectLst/>
      </p:bgPr>
    </p:bg>
    <p:spTree>
      <p:nvGrpSpPr>
        <p:cNvPr id="1" name=""/>
        <p:cNvGrpSpPr/>
        <p:nvPr/>
      </p:nvGrpSpPr>
      <p:grpSpPr>
        <a:xfrm>
          <a:off x="0" y="0"/>
          <a: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a:t>单击此处编辑母版标题样式</a:t>
            </a:r>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2021/8/25</a:t>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ct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ct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ct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wrap="square" lIns="90170" tIns="46990" rIns="90170" bIns="46990" rtlCol="0" anchor="ctr" anchorCtr="0">
            <a:normAutofit/>
          </a:bodyPr>
          <a:lstStyle/>
          <a:p>
            <a:r>
              <a:rPr lang="zh-CN" altLang="en-US"/>
              <a:t>单击此处编辑母版标题样式</a:t>
            </a:r>
          </a:p>
        </p:txBody>
      </p:sp>
      <p:sp>
        <p:nvSpPr>
          <p:cNvPr id="3" name="文本占位符 2"/>
          <p:cNvSpPr>
            <a:spLocks noGrp="1"/>
          </p:cNvSpPr>
          <p:nvPr>
            <p:ph type="body" idx="1"/>
            <p:custDataLst>
              <p:tags r:id="rId20"/>
            </p:custDataLst>
          </p:nvPr>
        </p:nvSpPr>
        <p:spPr>
          <a:xfrm>
            <a:off x="669882" y="961398"/>
            <a:ext cx="10852237" cy="5388907"/>
          </a:xfrm>
          <a:prstGeom prst="rect">
            <a:avLst/>
          </a:prstGeom>
        </p:spPr>
        <p:txBody>
          <a:bodyPr vert="horz" wrap="square" lIns="90170" tIns="46990" rIns="90170" bIns="4699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wrap="square" lIns="91440" tIns="45720" rIns="91440" bIns="45720" rtlCol="0" anchor="ctr">
            <a:normAutofit/>
          </a:bodyPr>
          <a:lstStyle>
            <a:lvl1pPr algn="l">
              <a:defRPr sz="120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2021/8/25</a:t>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wrap="square" lIns="91440" tIns="45720" rIns="91440" bIns="45720" rtlCol="0" anchor="ctr">
            <a:normAutofit/>
          </a:bodyPr>
          <a:lstStyle>
            <a:lvl1pPr algn="ctr">
              <a:defRPr sz="1200">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wrap="square" lIns="91440" tIns="45720" rIns="91440" bIns="45720" rtlCol="0" anchor="ctr">
            <a:normAutofit/>
          </a:bodyPr>
          <a:lstStyle>
            <a:lvl1pPr algn="r">
              <a:defRPr sz="120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
        <p:nvSpPr>
          <p:cNvPr id="7" name="KSO_TEMPLATE" hidden="1"/>
          <p:cNvSpPr/>
          <p:nvPr userDrawn="1">
            <p:custDataLst>
              <p:tags r:id="rId24"/>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Lst>
  <p:transition/>
  <p:timing/>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sz="16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image" Target="../media/image1.jpeg" /><Relationship Id="rId3" Type="http://schemas.openxmlformats.org/officeDocument/2006/relationships/tags" Target="../tags/tag217.xml" /><Relationship Id="rId4" Type="http://schemas.openxmlformats.org/officeDocument/2006/relationships/image" Target="../media/image2.png" /><Relationship Id="rId5" Type="http://schemas.openxmlformats.org/officeDocument/2006/relationships/tags" Target="../tags/tag218.xml" /><Relationship Id="rId6" Type="http://schemas.openxmlformats.org/officeDocument/2006/relationships/image" Target="../media/image3.png" /><Relationship Id="rId7" Type="http://schemas.openxmlformats.org/officeDocument/2006/relationships/tags" Target="../tags/tag219.xml" /><Relationship Id="rId8" Type="http://schemas.openxmlformats.org/officeDocument/2006/relationships/tags" Target="../tags/tag220.xml" /><Relationship Id="rId9" Type="http://schemas.openxmlformats.org/officeDocument/2006/relationships/tags" Target="../tags/tag221.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12.png" /><Relationship Id="rId3" Type="http://schemas.openxmlformats.org/officeDocument/2006/relationships/tags" Target="../tags/tag246.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13.png" /><Relationship Id="rId3" Type="http://schemas.openxmlformats.org/officeDocument/2006/relationships/tags" Target="../tags/tag247.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14.png" /><Relationship Id="rId3" Type="http://schemas.openxmlformats.org/officeDocument/2006/relationships/tags" Target="../tags/tag248.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15.png" /><Relationship Id="rId3" Type="http://schemas.openxmlformats.org/officeDocument/2006/relationships/tags" Target="../tags/tag249.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16.png" /><Relationship Id="rId3" Type="http://schemas.openxmlformats.org/officeDocument/2006/relationships/tags" Target="../tags/tag250.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4.xml" /><Relationship Id="rId2" Type="http://schemas.openxmlformats.org/officeDocument/2006/relationships/notesSlide" Target="../notesSlides/notesSlide1.xml" /><Relationship Id="rId3" Type="http://schemas.openxmlformats.org/officeDocument/2006/relationships/tags" Target="../tags/tag251.xml" /><Relationship Id="rId4" Type="http://schemas.openxmlformats.org/officeDocument/2006/relationships/tags" Target="../tags/tag252.xml" /><Relationship Id="rId5" Type="http://schemas.openxmlformats.org/officeDocument/2006/relationships/image" Target="../media/image17.png" /><Relationship Id="rId6" Type="http://schemas.openxmlformats.org/officeDocument/2006/relationships/tags" Target="../tags/tag253.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254.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255.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256.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257.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image" Target="../media/image1.jpeg" /><Relationship Id="rId3" Type="http://schemas.openxmlformats.org/officeDocument/2006/relationships/tags" Target="../tags/tag222.xml" /><Relationship Id="rId4" Type="http://schemas.openxmlformats.org/officeDocument/2006/relationships/tags" Target="../tags/tag223.xml" /><Relationship Id="rId5" Type="http://schemas.openxmlformats.org/officeDocument/2006/relationships/image" Target="../media/image5.jpeg" /><Relationship Id="rId6" Type="http://schemas.openxmlformats.org/officeDocument/2006/relationships/tags" Target="../tags/tag224.xml" /><Relationship Id="rId7" Type="http://schemas.openxmlformats.org/officeDocument/2006/relationships/tags" Target="../tags/tag225.xml" /><Relationship Id="rId8" Type="http://schemas.openxmlformats.org/officeDocument/2006/relationships/tags" Target="../tags/tag226.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18.png" /><Relationship Id="rId3" Type="http://schemas.openxmlformats.org/officeDocument/2006/relationships/image" Target="../media/image19.png" /><Relationship Id="rId4" Type="http://schemas.openxmlformats.org/officeDocument/2006/relationships/tags" Target="../tags/tag258.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259.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260.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20.png" /><Relationship Id="rId3" Type="http://schemas.openxmlformats.org/officeDocument/2006/relationships/tags" Target="../tags/tag261.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22.xml" /><Relationship Id="rId2" Type="http://schemas.openxmlformats.org/officeDocument/2006/relationships/notesSlide" Target="../notesSlides/notesSlide2.xml" /><Relationship Id="rId3" Type="http://schemas.openxmlformats.org/officeDocument/2006/relationships/tags" Target="../tags/tag262.xml" /><Relationship Id="rId4" Type="http://schemas.openxmlformats.org/officeDocument/2006/relationships/tags" Target="../tags/tag263.xml" /><Relationship Id="rId5" Type="http://schemas.openxmlformats.org/officeDocument/2006/relationships/image" Target="../media/image21.png" /><Relationship Id="rId6" Type="http://schemas.openxmlformats.org/officeDocument/2006/relationships/tags" Target="../tags/tag264.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image" Target="../media/image1.jpeg" /><Relationship Id="rId3" Type="http://schemas.openxmlformats.org/officeDocument/2006/relationships/tags" Target="../tags/tag227.xml" /><Relationship Id="rId4" Type="http://schemas.openxmlformats.org/officeDocument/2006/relationships/tags" Target="../tags/tag228.xml" /><Relationship Id="rId5" Type="http://schemas.openxmlformats.org/officeDocument/2006/relationships/tags" Target="../tags/tag229.xml" /><Relationship Id="rId6" Type="http://schemas.openxmlformats.org/officeDocument/2006/relationships/image" Target="../media/image6.png" /><Relationship Id="rId7" Type="http://schemas.openxmlformats.org/officeDocument/2006/relationships/tags" Target="../tags/tag230.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image" Target="../media/image1.jpeg" /><Relationship Id="rId3" Type="http://schemas.openxmlformats.org/officeDocument/2006/relationships/tags" Target="../tags/tag231.xml" /><Relationship Id="rId4" Type="http://schemas.openxmlformats.org/officeDocument/2006/relationships/tags" Target="../tags/tag232.xml" /><Relationship Id="rId5" Type="http://schemas.openxmlformats.org/officeDocument/2006/relationships/tags" Target="../tags/tag233.xml" /><Relationship Id="rId6" Type="http://schemas.openxmlformats.org/officeDocument/2006/relationships/image" Target="../media/image7.png" /><Relationship Id="rId7" Type="http://schemas.openxmlformats.org/officeDocument/2006/relationships/tags" Target="../tags/tag234.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235.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236.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8.png" /><Relationship Id="rId3" Type="http://schemas.openxmlformats.org/officeDocument/2006/relationships/tags" Target="../tags/tag237.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image" Target="../media/image1.jpeg" /><Relationship Id="rId3" Type="http://schemas.openxmlformats.org/officeDocument/2006/relationships/tags" Target="../tags/tag238.xml" /><Relationship Id="rId4" Type="http://schemas.openxmlformats.org/officeDocument/2006/relationships/tags" Target="../tags/tag239.xml" /><Relationship Id="rId5" Type="http://schemas.openxmlformats.org/officeDocument/2006/relationships/tags" Target="../tags/tag240.xml" /><Relationship Id="rId6" Type="http://schemas.openxmlformats.org/officeDocument/2006/relationships/image" Target="../media/image9.png" /><Relationship Id="rId7" Type="http://schemas.openxmlformats.org/officeDocument/2006/relationships/image" Target="../media/image10.png" /><Relationship Id="rId8" Type="http://schemas.openxmlformats.org/officeDocument/2006/relationships/tags" Target="../tags/tag241.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image" Target="../media/image1.jpeg" /><Relationship Id="rId3" Type="http://schemas.openxmlformats.org/officeDocument/2006/relationships/tags" Target="../tags/tag242.xml" /><Relationship Id="rId4" Type="http://schemas.openxmlformats.org/officeDocument/2006/relationships/tags" Target="../tags/tag243.xml" /><Relationship Id="rId5" Type="http://schemas.openxmlformats.org/officeDocument/2006/relationships/tags" Target="../tags/tag244.xml" /><Relationship Id="rId6" Type="http://schemas.openxmlformats.org/officeDocument/2006/relationships/image" Target="../media/image11.png" /><Relationship Id="rId7" Type="http://schemas.openxmlformats.org/officeDocument/2006/relationships/tags" Target="../tags/tag245.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5" name="图片 4"/>
          <p:cNvPicPr/>
          <p:nvPr>
            <p:custDataLst>
              <p:tags r:id="rId3"/>
            </p:custDataLst>
          </p:nvPr>
        </p:nvPicPr>
        <p:blipFill>
          <a:blip r:embed="rId2"/>
          <a:stretch>
            <a:fillRect/>
          </a:stretch>
        </p:blipFill>
        <p:spPr>
          <a:xfrm>
            <a:off x="0" y="0"/>
            <a:ext cx="12192000" cy="6858000"/>
          </a:xfrm>
          <a:prstGeom prst="rect">
            <a:avLst/>
          </a:prstGeom>
        </p:spPr>
      </p:pic>
      <p:pic>
        <p:nvPicPr>
          <p:cNvPr id="7" name="图片 6"/>
          <p:cNvPicPr/>
          <p:nvPr>
            <p:custDataLst>
              <p:tags r:id="rId5"/>
            </p:custDataLst>
          </p:nvPr>
        </p:nvPicPr>
        <p:blipFill>
          <a:blip r:embed="rId4"/>
          <a:stretch>
            <a:fillRect/>
          </a:stretch>
        </p:blipFill>
        <p:spPr>
          <a:xfrm>
            <a:off x="10571797" y="0"/>
            <a:ext cx="1620202" cy="2125798"/>
          </a:xfrm>
          <a:prstGeom prst="rect">
            <a:avLst/>
          </a:prstGeom>
        </p:spPr>
      </p:pic>
      <p:pic>
        <p:nvPicPr>
          <p:cNvPr id="8" name="图片 7"/>
          <p:cNvPicPr/>
          <p:nvPr>
            <p:custDataLst>
              <p:tags r:id="rId7"/>
            </p:custDataLst>
          </p:nvPr>
        </p:nvPicPr>
        <p:blipFill>
          <a:blip r:embed="rId6"/>
          <a:stretch>
            <a:fillRect/>
          </a:stretch>
        </p:blipFill>
        <p:spPr>
          <a:xfrm>
            <a:off x="0" y="4733734"/>
            <a:ext cx="1620202" cy="2124265"/>
          </a:xfrm>
          <a:prstGeom prst="rect">
            <a:avLst/>
          </a:prstGeom>
        </p:spPr>
      </p:pic>
      <p:sp>
        <p:nvSpPr>
          <p:cNvPr id="2" name="标题 3"/>
          <p:cNvSpPr>
            <a:spLocks noGrp="1"/>
          </p:cNvSpPr>
          <p:nvPr>
            <p:custDataLst>
              <p:tags r:id="rId8"/>
            </p:custDataLst>
          </p:nvPr>
        </p:nvSpPr>
        <p:spPr>
          <a:xfrm>
            <a:off x="758190" y="1693545"/>
            <a:ext cx="10610850" cy="3041015"/>
          </a:xfrm>
          <a:prstGeom prst="rect">
            <a:avLst/>
          </a:prstGeom>
        </p:spPr>
        <p:style>
          <a:lnRef idx="2">
            <a:schemeClr val="accent3"/>
          </a:lnRef>
          <a:fillRef idx="1">
            <a:schemeClr val="lt1"/>
          </a:fillRef>
          <a:effectRef idx="0">
            <a:schemeClr val="accent3"/>
          </a:effectRef>
          <a:fontRef idx="minor">
            <a:schemeClr val="dk1"/>
          </a:fontRef>
        </p:style>
        <p:txBody>
          <a:bodyPr vert="horz" wrap="square" lIns="91440" tIns="45720" rIns="91440" bIns="45720" rtlCol="0" anchor="b" anchorCtr="0">
            <a:noAutofit/>
          </a:bodyPr>
          <a:lstStyle>
            <a:lvl1pPr marL="0" marR="0" indent="0" algn="dist" defTabSz="914400" rtl="0" eaLnBrk="1" fontAlgn="auto" latinLnBrk="0" hangingPunct="1">
              <a:lnSpc>
                <a:spcPct val="100000"/>
              </a:lnSpc>
              <a:spcBef>
                <a:spcPct val="0"/>
              </a:spcBef>
              <a:spcAft>
                <a:spcPct val="0"/>
              </a:spcAft>
              <a:buClrTx/>
              <a:buSzPts val="8000"/>
              <a:buNone/>
              <a:defRPr sz="7200" b="0" u="none" strike="noStrike" kern="1200" cap="none" spc="1000" normalizeH="0">
                <a:solidFill>
                  <a:schemeClr val="tx1">
                    <a:lumMod val="85000"/>
                    <a:lumOff val="15000"/>
                  </a:schemeClr>
                </a:solidFill>
                <a:uFillTx/>
                <a:latin typeface="Arial" panose="020b0604020202020204" pitchFamily="34" charset="0"/>
                <a:ea typeface="汉仪旗黑-85S" panose="00020600040101010101" pitchFamily="18" charset="-122"/>
                <a:cs typeface="+mj-cs"/>
              </a:defRPr>
            </a:lvl1pPr>
          </a:lstStyle>
          <a:p>
            <a:pPr algn="ctr">
              <a:lnSpc>
                <a:spcPct val="150000"/>
              </a:lnSpc>
            </a:pPr>
            <a:r>
              <a:rPr lang="zh-CN" altLang="en-US" sz="4800" b="1">
                <a:solidFill>
                  <a:srgbClr val="002060"/>
                </a:solidFill>
                <a:sym typeface="+mn-ea"/>
              </a:rPr>
              <a:t>备战</a:t>
            </a:r>
            <a:r>
              <a:rPr lang="en-US" altLang="zh-CN" sz="4800" b="1">
                <a:solidFill>
                  <a:srgbClr val="002060"/>
                </a:solidFill>
                <a:sym typeface="+mn-ea"/>
              </a:rPr>
              <a:t>2022</a:t>
            </a:r>
            <a:r>
              <a:rPr lang="zh-CN" altLang="en-US" sz="4800" b="1">
                <a:solidFill>
                  <a:srgbClr val="002060"/>
                </a:solidFill>
                <a:sym typeface="+mn-ea"/>
              </a:rPr>
              <a:t>新高考写作指导</a:t>
            </a:r>
          </a:p>
          <a:p>
            <a:pPr algn="ctr">
              <a:lnSpc>
                <a:spcPct val="150000"/>
              </a:lnSpc>
            </a:pPr>
            <a:r>
              <a:rPr lang="en-US" altLang="zh-CN" sz="4800" b="1">
                <a:solidFill>
                  <a:srgbClr val="002060"/>
                </a:solidFill>
                <a:sym typeface="+mn-ea"/>
              </a:rPr>
              <a:t> </a:t>
            </a:r>
            <a:r>
              <a:rPr lang="zh-CN" altLang="zh-CN" sz="6000" b="1">
                <a:solidFill>
                  <a:schemeClr val="tx1"/>
                </a:solidFill>
                <a:latin typeface="楷体" panose="02010609060101010101" charset="-122"/>
                <a:ea typeface="楷体" panose="02010609060101010101" charset="-122"/>
                <a:sym typeface="+mn-ea"/>
              </a:rPr>
              <a:t>第2讲</a:t>
            </a:r>
            <a:r>
              <a:rPr lang="en-US" altLang="zh-CN" sz="4800" b="1">
                <a:solidFill>
                  <a:srgbClr val="002060"/>
                </a:solidFill>
                <a:sym typeface="+mn-ea"/>
              </a:rPr>
              <a:t>  </a:t>
            </a:r>
            <a:r>
              <a:rPr lang="zh-CN" altLang="zh-CN" sz="6000" b="1">
                <a:solidFill>
                  <a:schemeClr val="tx1"/>
                </a:solidFill>
                <a:latin typeface="楷体" panose="02010609060101010101" charset="-122"/>
                <a:ea typeface="楷体" panose="02010609060101010101" charset="-122"/>
                <a:sym typeface="+mn-ea"/>
              </a:rPr>
              <a:t>议论文的</a:t>
            </a:r>
            <a:r>
              <a:rPr lang="zh-CN" altLang="zh-CN" sz="6000" b="1">
                <a:solidFill>
                  <a:schemeClr val="tx1"/>
                </a:solidFill>
                <a:latin typeface="楷体" panose="02010609060101010101" charset="-122"/>
                <a:ea typeface="楷体" panose="02010609060101010101" charset="-122"/>
              </a:rPr>
              <a:t>结构</a:t>
            </a:r>
          </a:p>
          <a:p>
            <a:pPr algn="ctr">
              <a:lnSpc>
                <a:spcPct val="150000"/>
              </a:lnSpc>
            </a:pPr>
            <a:r>
              <a:rPr lang="zh-CN" altLang="en-US" sz="2800" b="1">
                <a:solidFill>
                  <a:schemeClr val="tx1"/>
                </a:solidFill>
                <a:latin typeface="华文中宋" panose="02010600040101010101" charset="-122"/>
                <a:ea typeface="华文中宋" panose="02010600040101010101" charset="-122"/>
                <a:cs typeface="华文中宋" panose="02010600040101010101" charset="-122"/>
                <a:sym typeface="+mn-ea"/>
              </a:rPr>
              <a:t>附</a:t>
            </a:r>
            <a:r>
              <a:rPr lang="en-US" altLang="zh-CN" sz="2800" b="1">
                <a:solidFill>
                  <a:schemeClr val="tx1"/>
                </a:solidFill>
                <a:latin typeface="华文中宋" panose="02010600040101010101" charset="-122"/>
                <a:ea typeface="华文中宋" panose="02010600040101010101" charset="-122"/>
                <a:cs typeface="华文中宋" panose="02010600040101010101" charset="-122"/>
                <a:sym typeface="+mn-ea"/>
              </a:rPr>
              <a:t>2021</a:t>
            </a:r>
            <a:r>
              <a:rPr lang="zh-CN" altLang="en-US" sz="2800" b="1">
                <a:solidFill>
                  <a:schemeClr val="tx1"/>
                </a:solidFill>
                <a:latin typeface="华文中宋" panose="02010600040101010101" charset="-122"/>
                <a:ea typeface="华文中宋" panose="02010600040101010101" charset="-122"/>
                <a:cs typeface="华文中宋" panose="02010600040101010101" charset="-122"/>
                <a:sym typeface="+mn-ea"/>
              </a:rPr>
              <a:t>年高考全国甲卷范文赏析</a:t>
            </a:r>
          </a:p>
        </p:txBody>
      </p:sp>
    </p:spTree>
    <p:custDataLst>
      <p:tags r:id="rId9"/>
    </p:custDataLst>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669925" y="422910"/>
            <a:ext cx="10852150" cy="4057015"/>
          </a:xfrm>
        </p:spPr>
        <p:txBody>
          <a:bodyPr>
            <a:normAutofit fontScale="90000" lnSpcReduction="20000"/>
          </a:bodyPr>
          <a:lstStyle/>
          <a:p>
            <a:r>
              <a:rPr sz="2800">
                <a:solidFill>
                  <a:srgbClr val="002060"/>
                </a:solidFill>
              </a:rPr>
              <a:t>示例：中心论点与分论点安排</a:t>
            </a:r>
            <a:r>
              <a:rPr lang="en-US" altLang="zh-CN" sz="2800">
                <a:solidFill>
                  <a:srgbClr val="002060"/>
                </a:solidFill>
              </a:rPr>
              <a:t>——</a:t>
            </a:r>
            <a:r>
              <a:rPr sz="2800">
                <a:solidFill>
                  <a:srgbClr val="002060"/>
                </a:solidFill>
              </a:rPr>
              <a:t>总分总结构</a:t>
            </a:r>
          </a:p>
          <a:p>
            <a:pPr marL="0" indent="0">
              <a:buNone/>
            </a:pPr>
            <a:r>
              <a:rPr sz="2800">
                <a:solidFill>
                  <a:srgbClr val="002060"/>
                </a:solidFill>
              </a:rPr>
              <a:t>【开头】历史、现实、未来是相通的。奋斗百年路，启航新征程，我们惟有在历史前进的逻辑中前进、在时代发展的潮流中发展，保持时不我待、只争朝夕的精神，万众一心加油干、越是艰险越向前，才能继续</a:t>
            </a:r>
            <a:r>
              <a:rPr sz="2800">
                <a:solidFill>
                  <a:srgbClr val="C00000"/>
                </a:solidFill>
              </a:rPr>
              <a:t>在人类的伟大时间历史中创造中华民族的伟大历史时间。</a:t>
            </a:r>
          </a:p>
          <a:p>
            <a:pPr marL="0" indent="0">
              <a:buNone/>
            </a:pPr>
            <a:r>
              <a:rPr sz="2800">
                <a:solidFill>
                  <a:srgbClr val="002060"/>
                </a:solidFill>
              </a:rPr>
              <a:t>【结尾】“无限的过去都以现在为归宿，无限的未来都以现在为渊源。”不忘初心，牢记使命，永远奋斗，</a:t>
            </a:r>
            <a:r>
              <a:rPr sz="2800">
                <a:solidFill>
                  <a:srgbClr val="C00000"/>
                </a:solidFill>
              </a:rPr>
              <a:t>在时间长河中前行的中国共产党，必将永远年轻！</a:t>
            </a:r>
            <a:endParaRPr sz="2800">
              <a:solidFill>
                <a:srgbClr val="002060"/>
              </a:solidFill>
            </a:endParaRPr>
          </a:p>
          <a:p>
            <a:pPr marL="0" indent="0">
              <a:buNone/>
            </a:pPr>
            <a:endParaRPr sz="2800">
              <a:solidFill>
                <a:srgbClr val="C00000"/>
              </a:solidFill>
            </a:endParaRPr>
          </a:p>
        </p:txBody>
      </p:sp>
      <p:pic>
        <p:nvPicPr>
          <p:cNvPr id="2" name="图片 1"/>
          <p:cNvPicPr>
            <a:picLocks noChangeAspect="1"/>
          </p:cNvPicPr>
          <p:nvPr/>
        </p:nvPicPr>
        <p:blipFill>
          <a:blip r:embed="rId2"/>
          <a:stretch>
            <a:fillRect/>
          </a:stretch>
        </p:blipFill>
        <p:spPr>
          <a:xfrm>
            <a:off x="669925" y="4756785"/>
            <a:ext cx="10586085" cy="1739265"/>
          </a:xfrm>
          <a:prstGeom prst="rect">
            <a:avLst/>
          </a:prstGeom>
        </p:spPr>
      </p:pic>
    </p:spTree>
    <p:custDataLst>
      <p:tags r:id="rId3"/>
    </p:custDataLst>
  </p:cSld>
  <p:clrMapOvr>
    <a:masterClrMapping/>
  </p:clrMapOvr>
  <p:transition/>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626745" y="508635"/>
            <a:ext cx="10938510" cy="5388610"/>
          </a:xfrm>
        </p:spPr>
        <p:txBody>
          <a:bodyPr>
            <a:normAutofit lnSpcReduction="20000"/>
          </a:bodyPr>
          <a:lstStyle/>
          <a:p>
            <a:pPr>
              <a:lnSpc>
                <a:spcPct val="150000"/>
              </a:lnSpc>
            </a:pPr>
            <a:r>
              <a:rPr sz="2800" b="1">
                <a:solidFill>
                  <a:srgbClr val="C00000"/>
                </a:solidFill>
              </a:rPr>
              <a:t>分论点一：创造伟大历史时间，我们要继承前人的事业。</a:t>
            </a:r>
            <a:r>
              <a:rPr sz="2400"/>
              <a:t>继承前人的事业，就要有志不改、道不变的坚定。“志不改”，体现坚如磐石的意志决心；“道不变”，彰显稳如泰山的自信坚定。在中国这样一个有着5000多年文明史、14亿多人口的大国推进改革发展，</a:t>
            </a:r>
            <a:r>
              <a:rPr sz="2400">
                <a:solidFill>
                  <a:srgbClr val="C00000"/>
                </a:solidFill>
              </a:rPr>
              <a:t>没有可以奉为金科玉律的教科书，也没有可以对中国人民颐指气使的教师爷。</a:t>
            </a:r>
            <a:r>
              <a:rPr sz="2400"/>
              <a:t>无论遇到什么风浪，在</a:t>
            </a:r>
            <a:r>
              <a:rPr sz="2400">
                <a:solidFill>
                  <a:srgbClr val="C00000"/>
                </a:solidFill>
              </a:rPr>
              <a:t>坚持中国特色社会主义道路</a:t>
            </a:r>
            <a:r>
              <a:rPr sz="2400"/>
              <a:t>这个根本问题上都要一以贯之，决不因各种杂音噪音而改弦更张，始终把握正确方向砥砺奋进。</a:t>
            </a:r>
          </a:p>
        </p:txBody>
      </p:sp>
      <p:pic>
        <p:nvPicPr>
          <p:cNvPr id="2" name="图片 1"/>
          <p:cNvPicPr>
            <a:picLocks noChangeAspect="1"/>
          </p:cNvPicPr>
          <p:nvPr/>
        </p:nvPicPr>
        <p:blipFill>
          <a:blip r:embed="rId2"/>
          <a:stretch>
            <a:fillRect/>
          </a:stretch>
        </p:blipFill>
        <p:spPr>
          <a:xfrm>
            <a:off x="4120515" y="3964940"/>
            <a:ext cx="5051425" cy="2764155"/>
          </a:xfrm>
          <a:prstGeom prst="rect">
            <a:avLst/>
          </a:prstGeom>
        </p:spPr>
      </p:pic>
    </p:spTree>
    <p:custDataLst>
      <p:tags r:id="rId3"/>
    </p:custDataLst>
  </p:cSld>
  <p:clrMapOvr>
    <a:masterClrMapping/>
  </p:clrMapOvr>
  <p:transition/>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669925" y="952500"/>
            <a:ext cx="7430770" cy="5388610"/>
          </a:xfrm>
        </p:spPr>
        <p:txBody>
          <a:bodyPr>
            <a:normAutofit fontScale="90000" lnSpcReduction="20000"/>
          </a:bodyPr>
          <a:lstStyle/>
          <a:p>
            <a:r>
              <a:rPr sz="2800" b="1">
                <a:solidFill>
                  <a:srgbClr val="C00000"/>
                </a:solidFill>
              </a:rPr>
              <a:t>分论点二：创造伟大历史时间，我们要进行今天的奋斗。</a:t>
            </a:r>
            <a:r>
              <a:rPr sz="2400"/>
              <a:t>一代人有一代人的际遇，一代人有一代人的使命。当今世界正经历百年未有之大变局，中华民族伟大复兴正处于关键时期。立足新发展阶段、贯彻新发展理念、构建新发展格局、推动高质量发展，时代的考题已经列出，我们的答卷正在写就。</a:t>
            </a:r>
            <a:r>
              <a:rPr sz="2400">
                <a:solidFill>
                  <a:srgbClr val="C00000"/>
                </a:solidFill>
              </a:rPr>
              <a:t>把科技自立自强作为国家发展战略支撑，加快推进制造强国、质量强国建设，全面推进乡村振兴</a:t>
            </a:r>
            <a:r>
              <a:rPr sz="2400"/>
              <a:t>……落实好“十四五”规划和2035年远景目标纲要，除了奋斗，别无他途。在广袤中国大地上，所有艰苦努力、所有顽强拼搏、所有不懈奋斗，都是我们书写的笔迹；一切为国家、为民族、为人民创造的实绩，都是我们志在交出的答案。</a:t>
            </a:r>
          </a:p>
        </p:txBody>
      </p:sp>
      <p:pic>
        <p:nvPicPr>
          <p:cNvPr id="2" name="图片 1"/>
          <p:cNvPicPr>
            <a:picLocks noChangeAspect="1"/>
          </p:cNvPicPr>
          <p:nvPr/>
        </p:nvPicPr>
        <p:blipFill>
          <a:blip r:embed="rId2"/>
          <a:stretch>
            <a:fillRect/>
          </a:stretch>
        </p:blipFill>
        <p:spPr>
          <a:xfrm>
            <a:off x="8380095" y="784225"/>
            <a:ext cx="3048635" cy="5556885"/>
          </a:xfrm>
          <a:prstGeom prst="rect">
            <a:avLst/>
          </a:prstGeom>
        </p:spPr>
      </p:pic>
    </p:spTree>
    <p:custDataLst>
      <p:tags r:id="rId3"/>
    </p:custDataLst>
  </p:cSld>
  <p:clrMapOvr>
    <a:masterClrMapping/>
  </p:clrMapOvr>
  <p:transition/>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669925" y="608965"/>
            <a:ext cx="7616825" cy="5888990"/>
          </a:xfrm>
        </p:spPr>
        <p:txBody>
          <a:bodyPr>
            <a:noAutofit/>
          </a:bodyPr>
          <a:lstStyle/>
          <a:p>
            <a:pPr marL="0" algn="l">
              <a:buClrTx/>
              <a:buSzTx/>
            </a:pPr>
            <a:r>
              <a:rPr sz="2800" b="1">
                <a:solidFill>
                  <a:srgbClr val="C00000"/>
                </a:solidFill>
              </a:rPr>
              <a:t>分论点三：创造伟大历史时间，我们要创造明天的伟业。</a:t>
            </a:r>
            <a:r>
              <a:rPr sz="2400"/>
              <a:t>走过千山万水，仍需跋山涉水。抬望眼，目标如同灯塔，指引着航船扬帆破浪的征程。到2035年，基本实现社会主义现代化；从2035年到本世纪中叶，再奋斗15年，把我国建成富强民主文明和谐美丽的社会主义现代化强国。我们要实现的现代化，是人口规模巨大的现代化，是全体人民共同富裕的现代化，是物质文明和精神文明相协调的现代化，是人与自然和谐共生的现代化，是走和平发展道路的现代化。这是前所未有的壮举，这是无比壮阔的征途！</a:t>
            </a:r>
          </a:p>
        </p:txBody>
      </p:sp>
      <p:pic>
        <p:nvPicPr>
          <p:cNvPr id="2" name="图片 1"/>
          <p:cNvPicPr>
            <a:picLocks noChangeAspect="1"/>
          </p:cNvPicPr>
          <p:nvPr/>
        </p:nvPicPr>
        <p:blipFill>
          <a:blip r:embed="rId2"/>
          <a:stretch>
            <a:fillRect/>
          </a:stretch>
        </p:blipFill>
        <p:spPr>
          <a:xfrm>
            <a:off x="8528050" y="1448435"/>
            <a:ext cx="2981325" cy="4210050"/>
          </a:xfrm>
          <a:prstGeom prst="rect">
            <a:avLst/>
          </a:prstGeom>
        </p:spPr>
      </p:pic>
    </p:spTree>
    <p:custDataLst>
      <p:tags r:id="rId3"/>
    </p:custDataLst>
  </p:cSld>
  <p:clrMapOvr>
    <a:masterClrMapping/>
  </p:clrMapOvr>
  <p:transition/>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69925" y="407670"/>
            <a:ext cx="10852150" cy="597535"/>
          </a:xfrm>
        </p:spPr>
        <p:style>
          <a:lnRef idx="1">
            <a:schemeClr val="accent6"/>
          </a:lnRef>
          <a:fillRef idx="2">
            <a:schemeClr val="accent6"/>
          </a:fillRef>
          <a:effectRef idx="1">
            <a:schemeClr val="accent6"/>
          </a:effectRef>
          <a:fontRef idx="minor">
            <a:schemeClr val="dk1"/>
          </a:fontRef>
        </p:style>
        <p:txBody>
          <a:bodyPr>
            <a:noAutofit/>
          </a:bodyPr>
          <a:lstStyle/>
          <a:p>
            <a:pPr algn="ctr"/>
            <a:r>
              <a:rPr lang="en-US" altLang="zh-CN" sz="3600" spc="300">
                <a:ln w="3175">
                  <a:noFill/>
                  <a:prstDash val="dash"/>
                </a:ln>
                <a:solidFill>
                  <a:srgbClr val="002060"/>
                </a:solidFill>
                <a:latin typeface="微软雅黑" panose="020b0503020204020204" pitchFamily="34" charset="-122"/>
                <a:cs typeface="微软雅黑" panose="020b0503020204020204" pitchFamily="34" charset="-122"/>
                <a:sym typeface="+mn-ea"/>
              </a:rPr>
              <a:t>3</a:t>
            </a:r>
            <a:r>
              <a:rPr sz="3600" spc="300">
                <a:ln w="3175">
                  <a:noFill/>
                  <a:prstDash val="dash"/>
                </a:ln>
                <a:solidFill>
                  <a:srgbClr val="002060"/>
                </a:solidFill>
                <a:latin typeface="微软雅黑" panose="020b0503020204020204" pitchFamily="34" charset="-122"/>
                <a:cs typeface="微软雅黑" panose="020b0503020204020204" pitchFamily="34" charset="-122"/>
                <a:sym typeface="+mn-ea"/>
              </a:rPr>
              <a:t>、学会选择合适的结构样式来谋篇布局。</a:t>
            </a:r>
            <a:endParaRPr lang="zh-CN" altLang="en-US" sz="3600">
              <a:solidFill>
                <a:srgbClr val="00B050"/>
              </a:solidFill>
              <a:sym typeface="+mn-ea"/>
            </a:endParaRPr>
          </a:p>
        </p:txBody>
      </p:sp>
      <p:sp>
        <p:nvSpPr>
          <p:cNvPr id="4" name="内容占位符 3"/>
          <p:cNvSpPr>
            <a:spLocks noGrp="1"/>
          </p:cNvSpPr>
          <p:nvPr>
            <p:ph idx="1"/>
          </p:nvPr>
        </p:nvSpPr>
        <p:spPr>
          <a:xfrm>
            <a:off x="669925" y="1134745"/>
            <a:ext cx="6872605" cy="5206365"/>
          </a:xfrm>
        </p:spPr>
        <p:txBody>
          <a:bodyPr>
            <a:normAutofit/>
          </a:bodyPr>
          <a:lstStyle/>
          <a:p>
            <a:pPr marL="0" algn="l">
              <a:lnSpc>
                <a:spcPct val="200000"/>
              </a:lnSpc>
              <a:buClrTx/>
              <a:buSzTx/>
              <a:buNone/>
            </a:pPr>
            <a:r>
              <a:rPr sz="2400" b="1">
                <a:ln w="3175">
                  <a:noFill/>
                  <a:prstDash val="dash"/>
                </a:ln>
                <a:solidFill>
                  <a:srgbClr val="C00000"/>
                </a:solidFill>
                <a:cs typeface="微软雅黑" panose="020b0503020204020204" pitchFamily="34" charset="-122"/>
                <a:sym typeface="+mn-ea"/>
              </a:rPr>
              <a:t>（1）处理好整篇与局部的关系</a:t>
            </a:r>
            <a:r>
              <a:rPr lang="en-US" altLang="zh-CN" sz="2400" b="1">
                <a:ln w="3175">
                  <a:noFill/>
                  <a:prstDash val="dash"/>
                </a:ln>
                <a:solidFill>
                  <a:srgbClr val="C00000"/>
                </a:solidFill>
                <a:cs typeface="微软雅黑" panose="020b0503020204020204" pitchFamily="34" charset="-122"/>
                <a:sym typeface="+mn-ea"/>
              </a:rPr>
              <a:t>——</a:t>
            </a:r>
            <a:r>
              <a:rPr sz="2400" b="1">
                <a:ln w="3175">
                  <a:noFill/>
                  <a:prstDash val="dash"/>
                </a:ln>
                <a:solidFill>
                  <a:srgbClr val="C00000"/>
                </a:solidFill>
                <a:cs typeface="微软雅黑" panose="020b0503020204020204" pitchFamily="34" charset="-122"/>
                <a:sym typeface="+mn-ea"/>
              </a:rPr>
              <a:t>熟悉总分结构；熟悉提出问题，分析问题，解决问题结构的论证思路。</a:t>
            </a:r>
          </a:p>
          <a:p>
            <a:pPr marL="0" algn="l">
              <a:lnSpc>
                <a:spcPct val="200000"/>
              </a:lnSpc>
              <a:buClrTx/>
              <a:buSzTx/>
              <a:buNone/>
            </a:pPr>
            <a:r>
              <a:rPr sz="2400" b="1">
                <a:ln w="3175">
                  <a:noFill/>
                  <a:prstDash val="dash"/>
                </a:ln>
                <a:solidFill>
                  <a:srgbClr val="C00000"/>
                </a:solidFill>
                <a:cs typeface="微软雅黑" panose="020b0503020204020204" pitchFamily="34" charset="-122"/>
              </a:rPr>
              <a:t>（2）处理好分论点之间的关系（并列、递进、对比等）。</a:t>
            </a:r>
          </a:p>
          <a:p>
            <a:pPr marL="0" algn="l">
              <a:lnSpc>
                <a:spcPct val="200000"/>
              </a:lnSpc>
              <a:buClrTx/>
              <a:buSzTx/>
              <a:buNone/>
            </a:pPr>
            <a:r>
              <a:rPr sz="2400" b="1">
                <a:ln w="3175">
                  <a:noFill/>
                  <a:prstDash val="dash"/>
                </a:ln>
                <a:solidFill>
                  <a:srgbClr val="C00000"/>
                </a:solidFill>
                <a:cs typeface="微软雅黑" panose="020b0503020204020204" pitchFamily="34" charset="-122"/>
              </a:rPr>
              <a:t>（</a:t>
            </a:r>
            <a:r>
              <a:rPr lang="en-US" altLang="zh-CN" sz="2400" b="1">
                <a:ln w="3175">
                  <a:noFill/>
                  <a:prstDash val="dash"/>
                </a:ln>
                <a:solidFill>
                  <a:srgbClr val="C00000"/>
                </a:solidFill>
                <a:cs typeface="微软雅黑" panose="020b0503020204020204" pitchFamily="34" charset="-122"/>
              </a:rPr>
              <a:t>3</a:t>
            </a:r>
            <a:r>
              <a:rPr sz="2400" b="1">
                <a:ln w="3175">
                  <a:noFill/>
                  <a:prstDash val="dash"/>
                </a:ln>
                <a:solidFill>
                  <a:srgbClr val="C00000"/>
                </a:solidFill>
                <a:cs typeface="微软雅黑" panose="020b0503020204020204" pitchFamily="34" charset="-122"/>
              </a:rPr>
              <a:t>）熟悉</a:t>
            </a:r>
            <a:r>
              <a:rPr lang="en-US" altLang="zh-CN" sz="2400" b="1">
                <a:ln w="3175">
                  <a:noFill/>
                  <a:prstDash val="dash"/>
                </a:ln>
                <a:solidFill>
                  <a:srgbClr val="C00000"/>
                </a:solidFill>
                <a:cs typeface="微软雅黑" panose="020b0503020204020204" pitchFamily="34" charset="-122"/>
              </a:rPr>
              <a:t>“</a:t>
            </a:r>
            <a:r>
              <a:rPr sz="2400" b="1">
                <a:ln w="3175">
                  <a:noFill/>
                  <a:prstDash val="dash"/>
                </a:ln>
                <a:solidFill>
                  <a:srgbClr val="C00000"/>
                </a:solidFill>
                <a:cs typeface="微软雅黑" panose="020b0503020204020204" pitchFamily="34" charset="-122"/>
              </a:rPr>
              <a:t>七段论</a:t>
            </a:r>
            <a:r>
              <a:rPr lang="en-US" altLang="zh-CN" sz="2400" b="1">
                <a:ln w="3175">
                  <a:noFill/>
                  <a:prstDash val="dash"/>
                </a:ln>
                <a:solidFill>
                  <a:srgbClr val="C00000"/>
                </a:solidFill>
                <a:cs typeface="微软雅黑" panose="020b0503020204020204" pitchFamily="34" charset="-122"/>
              </a:rPr>
              <a:t>”“</a:t>
            </a:r>
            <a:r>
              <a:rPr sz="2400" b="1">
                <a:ln w="3175">
                  <a:noFill/>
                  <a:prstDash val="dash"/>
                </a:ln>
                <a:solidFill>
                  <a:srgbClr val="C00000"/>
                </a:solidFill>
                <a:cs typeface="微软雅黑" panose="020b0503020204020204" pitchFamily="34" charset="-122"/>
              </a:rPr>
              <a:t>引议联结</a:t>
            </a:r>
            <a:r>
              <a:rPr lang="en-US" altLang="zh-CN" sz="2400" b="1">
                <a:ln w="3175">
                  <a:noFill/>
                  <a:prstDash val="dash"/>
                </a:ln>
                <a:solidFill>
                  <a:srgbClr val="C00000"/>
                </a:solidFill>
                <a:cs typeface="微软雅黑" panose="020b0503020204020204" pitchFamily="34" charset="-122"/>
              </a:rPr>
              <a:t>”</a:t>
            </a:r>
            <a:r>
              <a:rPr sz="2400" b="1">
                <a:ln w="3175">
                  <a:noFill/>
                  <a:prstDash val="dash"/>
                </a:ln>
                <a:solidFill>
                  <a:srgbClr val="C00000"/>
                </a:solidFill>
                <a:cs typeface="微软雅黑" panose="020b0503020204020204" pitchFamily="34" charset="-122"/>
              </a:rPr>
              <a:t>等结构样式。</a:t>
            </a:r>
          </a:p>
        </p:txBody>
      </p:sp>
      <p:pic>
        <p:nvPicPr>
          <p:cNvPr id="5" name="图片 4"/>
          <p:cNvPicPr>
            <a:picLocks noChangeAspect="1"/>
          </p:cNvPicPr>
          <p:nvPr/>
        </p:nvPicPr>
        <p:blipFill>
          <a:blip r:embed="rId2"/>
          <a:stretch>
            <a:fillRect/>
          </a:stretch>
        </p:blipFill>
        <p:spPr>
          <a:xfrm>
            <a:off x="7842885" y="1668780"/>
            <a:ext cx="3421380" cy="3879850"/>
          </a:xfrm>
          <a:prstGeom prst="rect">
            <a:avLst/>
          </a:prstGeom>
        </p:spPr>
      </p:pic>
    </p:spTree>
    <p:custDataLst>
      <p:tags r:id="rId3"/>
    </p:custDataLst>
  </p:cSld>
  <p:clrMapOvr>
    <a:masterClrMapping/>
  </p:clrMapOvr>
  <p:transition/>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标题 2"/>
          <p:cNvSpPr>
            <a:spLocks noGrp="1"/>
          </p:cNvSpPr>
          <p:nvPr>
            <p:ph type="title"/>
            <p:custDataLst>
              <p:tags r:id="rId3"/>
            </p:custDataLst>
          </p:nvPr>
        </p:nvSpPr>
        <p:spPr>
          <a:xfrm>
            <a:off x="445135" y="647065"/>
            <a:ext cx="11064240" cy="650240"/>
          </a:xfrm>
        </p:spPr>
        <p:style>
          <a:lnRef idx="1">
            <a:schemeClr val="accent6"/>
          </a:lnRef>
          <a:fillRef idx="2">
            <a:schemeClr val="accent6"/>
          </a:fillRef>
          <a:effectRef idx="1">
            <a:schemeClr val="accent6"/>
          </a:effectRef>
          <a:fontRef idx="minor">
            <a:schemeClr val="dk1"/>
          </a:fontRef>
        </p:style>
        <p:txBody>
          <a:bodyPr>
            <a:normAutofit fontScale="90000"/>
          </a:bodyPr>
          <a:lstStyle/>
          <a:p>
            <a:pPr algn="ctr"/>
            <a:r>
              <a:rPr lang="zh-CN" altLang="en-US" sz="4400" spc="300">
                <a:ln w="3175">
                  <a:noFill/>
                  <a:prstDash val="dash"/>
                </a:ln>
                <a:solidFill>
                  <a:sysClr val="windowText" lastClr="000000">
                    <a:lumMod val="85000"/>
                    <a:lumOff val="15000"/>
                  </a:sysClr>
                </a:solidFill>
                <a:cs typeface="微软雅黑" panose="020b0503020204020204" pitchFamily="34" charset="-122"/>
                <a:sym typeface="+mn-ea"/>
              </a:rPr>
              <a:t>考场议论文的常见结构</a:t>
            </a:r>
          </a:p>
        </p:txBody>
      </p:sp>
      <p:sp>
        <p:nvSpPr>
          <p:cNvPr id="4" name="内容占位符 3"/>
          <p:cNvSpPr>
            <a:spLocks noGrp="1"/>
          </p:cNvSpPr>
          <p:nvPr>
            <p:ph sz="quarter" idx="13"/>
            <p:custDataLst>
              <p:tags r:id="rId4"/>
            </p:custDataLst>
          </p:nvPr>
        </p:nvSpPr>
        <p:spPr>
          <a:xfrm>
            <a:off x="445135" y="1410335"/>
            <a:ext cx="7298055" cy="4714240"/>
          </a:xfrm>
        </p:spPr>
        <p:txBody>
          <a:bodyPr>
            <a:noAutofit/>
          </a:bodyPr>
          <a:lstStyle/>
          <a:p>
            <a:pPr marL="118745" indent="0">
              <a:buNone/>
            </a:pPr>
            <a:r>
              <a:rPr lang="zh-CN" altLang="en-US" sz="2400" b="1">
                <a:solidFill>
                  <a:srgbClr val="FF0000"/>
                </a:solidFill>
                <a:latin typeface="华文中宋" panose="02010600040101010101" charset="-122"/>
                <a:ea typeface="华文中宋" panose="02010600040101010101" charset="-122"/>
                <a:cs typeface="华文中宋" panose="02010600040101010101" charset="-122"/>
                <a:sym typeface="+mn-ea"/>
              </a:rPr>
              <a:t>一、基本思路：提出问题</a:t>
            </a:r>
            <a:r>
              <a:rPr lang="en-US" altLang="zh-CN" sz="2400" b="1">
                <a:solidFill>
                  <a:srgbClr val="FF0000"/>
                </a:solidFill>
                <a:latin typeface="华文中宋" panose="02010600040101010101" charset="-122"/>
                <a:ea typeface="华文中宋" panose="02010600040101010101" charset="-122"/>
                <a:cs typeface="华文中宋" panose="02010600040101010101" charset="-122"/>
                <a:sym typeface="+mn-ea"/>
              </a:rPr>
              <a:t>→</a:t>
            </a:r>
            <a:r>
              <a:rPr lang="zh-CN" altLang="en-US" sz="2400" b="1">
                <a:solidFill>
                  <a:srgbClr val="FF0000"/>
                </a:solidFill>
                <a:latin typeface="华文中宋" panose="02010600040101010101" charset="-122"/>
                <a:ea typeface="华文中宋" panose="02010600040101010101" charset="-122"/>
                <a:cs typeface="华文中宋" panose="02010600040101010101" charset="-122"/>
                <a:sym typeface="+mn-ea"/>
              </a:rPr>
              <a:t>分析问题</a:t>
            </a:r>
            <a:r>
              <a:rPr lang="en-US" altLang="zh-CN" sz="2400" b="1">
                <a:solidFill>
                  <a:srgbClr val="FF0000"/>
                </a:solidFill>
                <a:latin typeface="华文中宋" panose="02010600040101010101" charset="-122"/>
                <a:ea typeface="华文中宋" panose="02010600040101010101" charset="-122"/>
                <a:cs typeface="华文中宋" panose="02010600040101010101" charset="-122"/>
                <a:sym typeface="+mn-ea"/>
              </a:rPr>
              <a:t>→</a:t>
            </a:r>
            <a:r>
              <a:rPr lang="zh-CN" altLang="en-US" sz="2400" b="1">
                <a:solidFill>
                  <a:srgbClr val="FF0000"/>
                </a:solidFill>
                <a:latin typeface="华文中宋" panose="02010600040101010101" charset="-122"/>
                <a:ea typeface="华文中宋" panose="02010600040101010101" charset="-122"/>
                <a:cs typeface="华文中宋" panose="02010600040101010101" charset="-122"/>
                <a:sym typeface="+mn-ea"/>
              </a:rPr>
              <a:t>解决问题</a:t>
            </a:r>
          </a:p>
          <a:p>
            <a:pPr marL="118745" indent="0">
              <a:buNone/>
            </a:pPr>
            <a:r>
              <a:rPr lang="zh-CN" altLang="en-US" sz="2400" b="1">
                <a:solidFill>
                  <a:srgbClr val="FF0000"/>
                </a:solidFill>
                <a:latin typeface="华文中宋" panose="02010600040101010101" charset="-122"/>
                <a:ea typeface="华文中宋" panose="02010600040101010101" charset="-122"/>
                <a:cs typeface="华文中宋" panose="02010600040101010101" charset="-122"/>
                <a:sym typeface="+mn-ea"/>
              </a:rPr>
              <a:t>二、基本结构（</a:t>
            </a:r>
            <a:r>
              <a:rPr lang="en-US" altLang="zh-CN" sz="2400" b="1">
                <a:solidFill>
                  <a:srgbClr val="FF0000"/>
                </a:solidFill>
                <a:latin typeface="华文中宋" panose="02010600040101010101" charset="-122"/>
                <a:ea typeface="华文中宋" panose="02010600040101010101" charset="-122"/>
                <a:cs typeface="华文中宋" panose="02010600040101010101" charset="-122"/>
                <a:sym typeface="+mn-ea"/>
              </a:rPr>
              <a:t>“</a:t>
            </a:r>
            <a:r>
              <a:rPr lang="zh-CN" altLang="en-US" sz="2400" b="1">
                <a:solidFill>
                  <a:srgbClr val="FF0000"/>
                </a:solidFill>
                <a:latin typeface="华文中宋" panose="02010600040101010101" charset="-122"/>
                <a:ea typeface="华文中宋" panose="02010600040101010101" charset="-122"/>
                <a:cs typeface="华文中宋" panose="02010600040101010101" charset="-122"/>
                <a:sym typeface="+mn-ea"/>
              </a:rPr>
              <a:t>七段论</a:t>
            </a:r>
            <a:r>
              <a:rPr lang="en-US" altLang="zh-CN" sz="2400" b="1">
                <a:solidFill>
                  <a:srgbClr val="FF0000"/>
                </a:solidFill>
                <a:latin typeface="华文中宋" panose="02010600040101010101" charset="-122"/>
                <a:ea typeface="华文中宋" panose="02010600040101010101" charset="-122"/>
                <a:cs typeface="华文中宋" panose="02010600040101010101" charset="-122"/>
                <a:sym typeface="+mn-ea"/>
              </a:rPr>
              <a:t>”</a:t>
            </a:r>
            <a:r>
              <a:rPr lang="zh-CN" altLang="en-US" sz="2400" b="1">
                <a:solidFill>
                  <a:srgbClr val="FF0000"/>
                </a:solidFill>
                <a:latin typeface="华文中宋" panose="02010600040101010101" charset="-122"/>
                <a:ea typeface="华文中宋" panose="02010600040101010101" charset="-122"/>
                <a:cs typeface="华文中宋" panose="02010600040101010101" charset="-122"/>
                <a:sym typeface="+mn-ea"/>
              </a:rPr>
              <a:t>）：</a:t>
            </a:r>
          </a:p>
          <a:p>
            <a:pPr marL="118745" indent="0">
              <a:buNone/>
            </a:pPr>
            <a:r>
              <a:rPr lang="zh-CN" altLang="en-US" sz="2400" b="1">
                <a:solidFill>
                  <a:srgbClr val="7030A0"/>
                </a:solidFill>
                <a:latin typeface="华文中宋" panose="02010600040101010101" charset="-122"/>
                <a:ea typeface="华文中宋" panose="02010600040101010101" charset="-122"/>
                <a:cs typeface="华文中宋" panose="02010600040101010101" charset="-122"/>
                <a:sym typeface="+mn-ea"/>
              </a:rPr>
              <a:t>开篇两段</a:t>
            </a:r>
            <a:r>
              <a:rPr lang="en-US" altLang="zh-CN" b="1">
                <a:solidFill>
                  <a:srgbClr val="FF0000"/>
                </a:solidFill>
                <a:latin typeface="华文中宋" panose="02010600040101010101" charset="-122"/>
                <a:ea typeface="华文中宋" panose="02010600040101010101" charset="-122"/>
                <a:cs typeface="华文中宋" panose="02010600040101010101" charset="-122"/>
                <a:sym typeface="+mn-ea"/>
              </a:rPr>
              <a:t>(</a:t>
            </a:r>
            <a:r>
              <a:rPr lang="zh-CN" altLang="en-US" b="1">
                <a:solidFill>
                  <a:srgbClr val="FF0000"/>
                </a:solidFill>
                <a:latin typeface="华文中宋" panose="02010600040101010101" charset="-122"/>
                <a:ea typeface="华文中宋" panose="02010600040101010101" charset="-122"/>
                <a:cs typeface="华文中宋" panose="02010600040101010101" charset="-122"/>
                <a:sym typeface="+mn-ea"/>
              </a:rPr>
              <a:t>100字</a:t>
            </a:r>
            <a:r>
              <a:rPr lang="en-US" altLang="zh-CN" b="1">
                <a:solidFill>
                  <a:srgbClr val="FF0000"/>
                </a:solidFill>
                <a:latin typeface="华文中宋" panose="02010600040101010101" charset="-122"/>
                <a:ea typeface="华文中宋" panose="02010600040101010101" charset="-122"/>
                <a:cs typeface="华文中宋" panose="02010600040101010101" charset="-122"/>
                <a:sym typeface="+mn-ea"/>
              </a:rPr>
              <a:t>)</a:t>
            </a:r>
            <a:r>
              <a:rPr lang="zh-CN" altLang="en-US" sz="2400" b="1">
                <a:solidFill>
                  <a:srgbClr val="7030A0"/>
                </a:solidFill>
                <a:latin typeface="华文中宋" panose="02010600040101010101" charset="-122"/>
                <a:ea typeface="华文中宋" panose="02010600040101010101" charset="-122"/>
                <a:cs typeface="华文中宋" panose="02010600040101010101" charset="-122"/>
                <a:sym typeface="+mn-ea"/>
              </a:rPr>
              <a:t>，</a:t>
            </a:r>
            <a:r>
              <a:rPr lang="zh-CN" altLang="en-US" sz="2000">
                <a:latin typeface="华文中宋" panose="02010600040101010101" charset="-122"/>
                <a:ea typeface="华文中宋" panose="02010600040101010101" charset="-122"/>
                <a:cs typeface="华文中宋" panose="02010600040101010101" charset="-122"/>
                <a:sym typeface="+mn-ea"/>
              </a:rPr>
              <a:t>进入任务情境，阐述核心观点。</a:t>
            </a:r>
            <a:endParaRPr lang="zh-CN" altLang="en-US" sz="2400">
              <a:latin typeface="华文中宋" panose="02010600040101010101" charset="-122"/>
              <a:ea typeface="华文中宋" panose="02010600040101010101" charset="-122"/>
              <a:cs typeface="华文中宋" panose="02010600040101010101" charset="-122"/>
              <a:sym typeface="+mn-ea"/>
            </a:endParaRPr>
          </a:p>
          <a:p>
            <a:pPr marL="118745" indent="0">
              <a:buNone/>
            </a:pPr>
            <a:r>
              <a:rPr lang="zh-CN" altLang="en-US" sz="2400" b="1">
                <a:solidFill>
                  <a:srgbClr val="7030A0"/>
                </a:solidFill>
                <a:latin typeface="华文中宋" panose="02010600040101010101" charset="-122"/>
                <a:ea typeface="华文中宋" panose="02010600040101010101" charset="-122"/>
                <a:cs typeface="华文中宋" panose="02010600040101010101" charset="-122"/>
                <a:sym typeface="+mn-ea"/>
              </a:rPr>
              <a:t>中间三段</a:t>
            </a:r>
            <a:r>
              <a:rPr lang="en-US" altLang="zh-CN" b="1">
                <a:solidFill>
                  <a:srgbClr val="FF0000"/>
                </a:solidFill>
                <a:latin typeface="华文中宋" panose="02010600040101010101" charset="-122"/>
                <a:ea typeface="华文中宋" panose="02010600040101010101" charset="-122"/>
                <a:cs typeface="华文中宋" panose="02010600040101010101" charset="-122"/>
                <a:sym typeface="+mn-ea"/>
              </a:rPr>
              <a:t>(600字)</a:t>
            </a:r>
            <a:r>
              <a:rPr lang="zh-CN" altLang="en-US" sz="2400" b="1">
                <a:solidFill>
                  <a:srgbClr val="7030A0"/>
                </a:solidFill>
                <a:latin typeface="华文中宋" panose="02010600040101010101" charset="-122"/>
                <a:ea typeface="华文中宋" panose="02010600040101010101" charset="-122"/>
                <a:cs typeface="华文中宋" panose="02010600040101010101" charset="-122"/>
                <a:sym typeface="+mn-ea"/>
              </a:rPr>
              <a:t>，</a:t>
            </a:r>
            <a:r>
              <a:rPr lang="zh-CN" altLang="en-US" sz="2000">
                <a:latin typeface="华文中宋" panose="02010600040101010101" charset="-122"/>
                <a:ea typeface="华文中宋" panose="02010600040101010101" charset="-122"/>
                <a:cs typeface="华文中宋" panose="02010600040101010101" charset="-122"/>
                <a:sym typeface="+mn-ea"/>
              </a:rPr>
              <a:t>从不同角度阐述分论点。或并列、或递进、或对比，或夹叙夹议，或引议联结，或国家、社会、个人等。</a:t>
            </a:r>
          </a:p>
          <a:p>
            <a:pPr marL="118745" indent="0">
              <a:buNone/>
            </a:pPr>
            <a:r>
              <a:rPr lang="zh-CN" altLang="en-US" sz="2400" b="1">
                <a:solidFill>
                  <a:srgbClr val="7030A0"/>
                </a:solidFill>
                <a:latin typeface="华文中宋" panose="02010600040101010101" charset="-122"/>
                <a:ea typeface="华文中宋" panose="02010600040101010101" charset="-122"/>
                <a:cs typeface="华文中宋" panose="02010600040101010101" charset="-122"/>
                <a:sym typeface="+mn-ea"/>
              </a:rPr>
              <a:t>最后两段</a:t>
            </a:r>
            <a:r>
              <a:rPr lang="zh-CN" altLang="en-US" b="1">
                <a:solidFill>
                  <a:srgbClr val="FF0000"/>
                </a:solidFill>
                <a:latin typeface="华文中宋" panose="02010600040101010101" charset="-122"/>
                <a:ea typeface="华文中宋" panose="02010600040101010101" charset="-122"/>
                <a:cs typeface="华文中宋" panose="02010600040101010101" charset="-122"/>
                <a:sym typeface="+mn-ea"/>
              </a:rPr>
              <a:t>(100字)</a:t>
            </a:r>
            <a:r>
              <a:rPr lang="zh-CN" altLang="en-US" sz="2400" b="1">
                <a:solidFill>
                  <a:srgbClr val="7030A0"/>
                </a:solidFill>
                <a:latin typeface="华文中宋" panose="02010600040101010101" charset="-122"/>
                <a:ea typeface="华文中宋" panose="02010600040101010101" charset="-122"/>
                <a:cs typeface="华文中宋" panose="02010600040101010101" charset="-122"/>
                <a:sym typeface="+mn-ea"/>
              </a:rPr>
              <a:t>，</a:t>
            </a:r>
            <a:r>
              <a:rPr lang="zh-CN" altLang="en-US" sz="2000">
                <a:latin typeface="华文中宋" panose="02010600040101010101" charset="-122"/>
                <a:ea typeface="华文中宋" panose="02010600040101010101" charset="-122"/>
                <a:cs typeface="华文中宋" panose="02010600040101010101" charset="-122"/>
                <a:sym typeface="+mn-ea"/>
              </a:rPr>
              <a:t>呼应开篇，侧重呼吁倡议或展望前景。</a:t>
            </a:r>
          </a:p>
        </p:txBody>
      </p:sp>
      <p:pic>
        <p:nvPicPr>
          <p:cNvPr id="2" name="图片 1"/>
          <p:cNvPicPr>
            <a:picLocks noChangeAspect="1"/>
          </p:cNvPicPr>
          <p:nvPr/>
        </p:nvPicPr>
        <p:blipFill>
          <a:blip r:embed="rId5"/>
          <a:stretch>
            <a:fillRect/>
          </a:stretch>
        </p:blipFill>
        <p:spPr>
          <a:xfrm>
            <a:off x="8070215" y="1410335"/>
            <a:ext cx="3438525" cy="4381500"/>
          </a:xfrm>
          <a:prstGeom prst="rect">
            <a:avLst/>
          </a:prstGeom>
        </p:spPr>
      </p:pic>
    </p:spTree>
    <p:custDataLst>
      <p:tags r:id="rId6"/>
    </p:custDataLst>
  </p:cSld>
  <p:clrMapOvr>
    <a:masterClrMapping/>
  </p:clrMapOvr>
  <p:transition/>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style>
          <a:lnRef idx="1">
            <a:schemeClr val="accent1"/>
          </a:lnRef>
          <a:fillRef idx="2">
            <a:schemeClr val="accent1"/>
          </a:fillRef>
          <a:effectRef idx="1">
            <a:schemeClr val="accent1"/>
          </a:effectRef>
          <a:fontRef idx="minor">
            <a:schemeClr val="dk1"/>
          </a:fontRef>
        </p:style>
        <p:txBody>
          <a:bodyPr>
            <a:normAutofit fontScale="90000"/>
          </a:bodyPr>
          <a:lstStyle/>
          <a:p>
            <a:r>
              <a:rPr lang="zh-CN" altLang="en-US"/>
              <a:t>整体论述可以借鉴</a:t>
            </a:r>
            <a:r>
              <a:rPr lang="en-US" altLang="zh-CN"/>
              <a:t>1——</a:t>
            </a:r>
          </a:p>
        </p:txBody>
      </p:sp>
      <p:sp>
        <p:nvSpPr>
          <p:cNvPr id="3" name="内容占位符 2"/>
          <p:cNvSpPr>
            <a:spLocks noGrp="1"/>
          </p:cNvSpPr>
          <p:nvPr>
            <p:ph idx="1"/>
          </p:nvPr>
        </p:nvSpPr>
        <p:spPr/>
        <p:txBody>
          <a:bodyPr>
            <a:normAutofit fontScale="90000" lnSpcReduction="20000"/>
          </a:bodyPr>
          <a:lstStyle/>
          <a:p>
            <a:pPr marL="0" indent="0">
              <a:buNone/>
            </a:pPr>
            <a:r>
              <a:rPr lang="zh-CN" altLang="en-US"/>
              <a:t>【总】　“未惜头颅新故国，甘将热血沃中华。”为了理想信仰，多少革命先驱义无反顾、无怨无悔，哪怕付出宝贵生命；多少中国共产党人满腔热情、百折不挠，始终站在攻坚克难最前沿。</a:t>
            </a:r>
          </a:p>
          <a:p>
            <a:r>
              <a:rPr lang="zh-CN" altLang="en-US"/>
              <a:t>　</a:t>
            </a:r>
            <a:r>
              <a:rPr lang="zh-CN" altLang="en-US" sz="2000" b="1">
                <a:solidFill>
                  <a:srgbClr val="C00000"/>
                </a:solidFill>
              </a:rPr>
              <a:t>　这是一组震撼人心的数字。</a:t>
            </a:r>
            <a:r>
              <a:rPr lang="zh-CN" altLang="en-US"/>
              <a:t>艰苦卓绝的井冈山斗争，持续两年多，牺牲的英烈平均每天近60人。二万五千里长征路，红一方面军从江西出发时的8.6万人，抵达陕北时只剩6000多人，平均每走1公里就有4名红军战士倒下，每14人只有1人到达陕北。仅新民主主义革命时期，英勇牺牲并有名可查的革命烈士就达370万人。毛泽东同志指出：“中国共产党和中国人民并没有被吓倒，被征服，被杀绝。他们从地下爬起来，揩干净身上的血迹，掩埋好同伴的尸首，他们又继续战斗了。”</a:t>
            </a:r>
          </a:p>
          <a:p>
            <a:r>
              <a:rPr lang="zh-CN" altLang="en-US"/>
              <a:t>　　</a:t>
            </a:r>
            <a:r>
              <a:rPr lang="zh-CN" altLang="en-US" sz="2000" b="1">
                <a:solidFill>
                  <a:srgbClr val="C00000"/>
                </a:solidFill>
              </a:rPr>
              <a:t>这是一段不能忘却的记忆</a:t>
            </a:r>
            <a:r>
              <a:rPr lang="zh-CN" altLang="en-US"/>
              <a:t>。为了保卫新生的共和国，志愿军将士用胸膛堵枪眼，以身躯作人梯，忍饥受冻绝不退缩，烈火烧身岿然不动，以“钢少气多”力克“钢多气少”；为了摘掉“贫油国”的帽子，铁人王进喜在石油大会战中发出“有条件要上，没有条件创造条件也要上”“宁肯少活二十年，拼命也要拿下大油田”的钢铁誓言；为了摆脱核威胁、核讹诈，参与“两弹一星”研制的科学家和科技工作者，远赴大漠深处，以板房帐篷为家，以戈壁黄沙为伴，甘做隐姓埋名人。</a:t>
            </a:r>
          </a:p>
          <a:p>
            <a:r>
              <a:rPr lang="zh-CN" altLang="en-US"/>
              <a:t>　　</a:t>
            </a:r>
            <a:r>
              <a:rPr lang="zh-CN" altLang="en-US" sz="2000" b="1">
                <a:solidFill>
                  <a:srgbClr val="C00000"/>
                </a:solidFill>
              </a:rPr>
              <a:t>这是一场风雨无阻的进军。</a:t>
            </a:r>
            <a:r>
              <a:rPr lang="zh-CN" altLang="en-US"/>
              <a:t>反贫困、建小康、斗洪峰、战疫情、化危机、应变局……进行具有许多新的历史特点的伟大斗争，中国共产党人在滚石上山、爬坡过坎中，蓄积“千磨万击还坚劲”的韧性，砥砺“越是艰险越向前”的品格。在抗击新冠肺炎疫情斗争中，全国3900多万名党员、干部战斗在抗疫一线，近400名党员、干部为保护人民生命安全献出宝贵生命；在脱贫攻坚斗争中，300多万名第一书记和驻村干部，同近200万名乡镇干部和数百万村干部一道奋战在扶贫一线，1800多名同志将生命定格在了脱贫攻坚征程上。</a:t>
            </a:r>
          </a:p>
          <a:p>
            <a:pPr marL="0" indent="0">
              <a:buNone/>
            </a:pPr>
            <a:r>
              <a:rPr lang="zh-CN" altLang="en-US"/>
              <a:t>【总】谁说历史无言？英雄的事迹就是历史最好的叙述。谁说时间有界？精神的力量总是能够穿越时空的阻隔。</a:t>
            </a:r>
          </a:p>
        </p:txBody>
      </p:sp>
    </p:spTree>
    <p:custDataLst>
      <p:tags r:id="rId2"/>
    </p:custDataLst>
  </p:cSld>
  <p:clrMapOvr>
    <a:masterClrMapping/>
  </p:clrMapOvr>
  <p:transition/>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style>
          <a:lnRef idx="1">
            <a:schemeClr val="accent1"/>
          </a:lnRef>
          <a:fillRef idx="2">
            <a:schemeClr val="accent1"/>
          </a:fillRef>
          <a:effectRef idx="1">
            <a:schemeClr val="accent1"/>
          </a:effectRef>
          <a:fontRef idx="minor">
            <a:schemeClr val="dk1"/>
          </a:fontRef>
        </p:style>
        <p:txBody>
          <a:bodyPr>
            <a:normAutofit fontScale="90000"/>
          </a:bodyPr>
          <a:lstStyle/>
          <a:p>
            <a:r>
              <a:rPr>
                <a:sym typeface="+mn-ea"/>
              </a:rPr>
              <a:t>整体论述可以借鉴</a:t>
            </a:r>
            <a:r>
              <a:rPr lang="en-US" altLang="zh-CN">
                <a:sym typeface="+mn-ea"/>
              </a:rPr>
              <a:t>2——</a:t>
            </a:r>
            <a:endParaRPr lang="zh-CN" altLang="en-US"/>
          </a:p>
        </p:txBody>
      </p:sp>
      <p:sp>
        <p:nvSpPr>
          <p:cNvPr id="3" name="内容占位符 2"/>
          <p:cNvSpPr>
            <a:spLocks noGrp="1"/>
          </p:cNvSpPr>
          <p:nvPr>
            <p:ph idx="1"/>
          </p:nvPr>
        </p:nvSpPr>
        <p:spPr>
          <a:xfrm>
            <a:off x="669925" y="952500"/>
            <a:ext cx="10852150" cy="5703570"/>
          </a:xfrm>
        </p:spPr>
        <p:txBody>
          <a:bodyPr>
            <a:normAutofit fontScale="90000"/>
          </a:bodyPr>
          <a:lstStyle/>
          <a:p>
            <a:pPr marL="0" indent="0">
              <a:buNone/>
            </a:pPr>
            <a:r>
              <a:rPr lang="zh-CN" altLang="en-US"/>
              <a:t>【总】精神的力量处处闪耀，落在地上便化为奇迹。</a:t>
            </a:r>
          </a:p>
          <a:p>
            <a:pPr marL="0" indent="0">
              <a:buNone/>
            </a:pPr>
            <a:r>
              <a:rPr lang="zh-CN" altLang="en-US"/>
              <a:t>　　</a:t>
            </a:r>
            <a:r>
              <a:rPr lang="zh-CN" altLang="en-US" sz="2000" b="1">
                <a:solidFill>
                  <a:srgbClr val="C00000"/>
                </a:solidFill>
              </a:rPr>
              <a:t>老黄牛精神，贵在“筚路蓝缕、以启山林”的实干品质。</a:t>
            </a:r>
            <a:r>
              <a:rPr lang="zh-CN" altLang="en-US"/>
              <a:t>我们各项事业的长足发展，正是数不清的“老黄牛”默默奋斗的结果。在“黄沙遮天日，飞鸟无栖树”的荒漠沙地上创造“荒原变林海”人间奇迹的塞罕坝林场建设者，用35年的坚守与付出让10多万山区人民摆脱世代贫困的“太行山上的新愚公”李保国，挑战油田开发极限、“宁肯把心血熬干，也要让油田稳产再高产”的新时期铁人王启民……正是把真干作为本分，把实干作为责任，把苦干作为追求，我们才能收获改革发展的果实，开辟通往未来的大道。</a:t>
            </a:r>
          </a:p>
          <a:p>
            <a:pPr marL="0" indent="0">
              <a:buNone/>
            </a:pPr>
            <a:r>
              <a:rPr lang="zh-CN" altLang="en-US"/>
              <a:t>　　</a:t>
            </a:r>
            <a:r>
              <a:rPr lang="zh-CN" altLang="en-US" sz="2000" b="1">
                <a:solidFill>
                  <a:srgbClr val="C00000"/>
                </a:solidFill>
              </a:rPr>
              <a:t>老黄牛精神，贵在“心有大我、至诚报国”的奉献品格。</a:t>
            </a:r>
            <a:r>
              <a:rPr lang="zh-CN" altLang="en-US"/>
              <a:t>为研制大国重器，“两弹一星”科研人员数十年在草原荒漠、密林深山挥洒汗水；为捍卫祖国领土，边疆卫士顶风冒雪、甘洒热血书写无悔青春；为守护生命防线，白衣天使“不计报酬、无论生死”逆行出征……“干惊天动地事，做隐姓埋名人”，从科技创新的前沿，到卫国戍边的前线；从疫情防控的战场，到脱贫攻坚的现场，无数默默付出、无私奉献的无名英雄，创造了一件件彪炳史册的丰功伟绩，谱写了一曲曲感人至深的时代壮歌。</a:t>
            </a:r>
          </a:p>
          <a:p>
            <a:pPr marL="0" indent="0">
              <a:buNone/>
            </a:pPr>
            <a:r>
              <a:rPr lang="zh-CN" altLang="en-US"/>
              <a:t>　　</a:t>
            </a:r>
            <a:r>
              <a:rPr lang="zh-CN" altLang="en-US" sz="2000" b="1">
                <a:solidFill>
                  <a:srgbClr val="C00000"/>
                </a:solidFill>
              </a:rPr>
              <a:t>老黄牛精神，贵在“前仆后继、滴水穿石”的历史担当。</a:t>
            </a:r>
            <a:r>
              <a:rPr lang="zh-CN" altLang="en-US"/>
              <a:t>“一滴水，既小且弱，对付顽石，肯定粉身碎骨。它在牺牲的瞬间，虽然未能看见自身的价值和成果，但其价值和成果体现在无数水滴前仆后继的粉身碎骨之中，体现在终于穿石的成功之中。”习近平总书记曾这样赞美滴水穿石精神。当广大党员干部都能以正确政绩观，拿出“功成不必在我”的精神境界和“功成必定有我”的历史担当；当每一个人都能像老黄牛一样一步一个脚印，持之以恒、久久为功，何愁不能绘就更新更美的发展图景？</a:t>
            </a:r>
          </a:p>
          <a:p>
            <a:pPr marL="0" indent="0">
              <a:buNone/>
            </a:pPr>
            <a:r>
              <a:rPr lang="zh-CN" altLang="en-US"/>
              <a:t>【总】艰难方显勇毅，磨砺始得玉成。征途漫漫，惟有奋斗。</a:t>
            </a:r>
          </a:p>
        </p:txBody>
      </p:sp>
    </p:spTree>
    <p:custDataLst>
      <p:tags r:id="rId2"/>
    </p:custDataLst>
  </p:cSld>
  <p:clrMapOvr>
    <a:masterClrMapping/>
  </p:clrMapOvr>
  <p:transition/>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style>
          <a:lnRef idx="1">
            <a:schemeClr val="accent6"/>
          </a:lnRef>
          <a:fillRef idx="2">
            <a:schemeClr val="accent6"/>
          </a:fillRef>
          <a:effectRef idx="1">
            <a:schemeClr val="accent6"/>
          </a:effectRef>
          <a:fontRef idx="minor">
            <a:schemeClr val="dk1"/>
          </a:fontRef>
        </p:style>
        <p:txBody>
          <a:bodyPr>
            <a:normAutofit fontScale="90000"/>
          </a:bodyPr>
          <a:lstStyle/>
          <a:p>
            <a:r>
              <a:rPr lang="zh-CN" altLang="en-US">
                <a:solidFill>
                  <a:srgbClr val="C00000"/>
                </a:solidFill>
              </a:rPr>
              <a:t>局部论述可以借鉴</a:t>
            </a:r>
            <a:r>
              <a:rPr lang="en-US" altLang="zh-CN">
                <a:solidFill>
                  <a:srgbClr val="C00000"/>
                </a:solidFill>
              </a:rPr>
              <a:t>1——</a:t>
            </a:r>
          </a:p>
        </p:txBody>
      </p:sp>
      <p:sp>
        <p:nvSpPr>
          <p:cNvPr id="3" name="内容占位符 2"/>
          <p:cNvSpPr>
            <a:spLocks noGrp="1"/>
          </p:cNvSpPr>
          <p:nvPr>
            <p:ph idx="1"/>
          </p:nvPr>
        </p:nvSpPr>
        <p:spPr>
          <a:xfrm>
            <a:off x="669882" y="885198"/>
            <a:ext cx="10852237" cy="5388907"/>
          </a:xfrm>
        </p:spPr>
        <p:txBody>
          <a:bodyPr>
            <a:normAutofit fontScale="90000"/>
          </a:bodyPr>
          <a:lstStyle/>
          <a:p>
            <a:pPr algn="l"/>
            <a:r>
              <a:rPr lang="zh-CN" altLang="en-US" sz="2800" b="1">
                <a:solidFill>
                  <a:schemeClr val="tx1"/>
                </a:solidFill>
                <a:effectLst>
                  <a:outerShdw blurRad="38100" dist="19050" dir="2700000" algn="tl" rotWithShape="0">
                    <a:schemeClr val="dk1">
                      <a:alpha val="40000"/>
                    </a:schemeClr>
                  </a:outerShdw>
                </a:effectLst>
              </a:rPr>
              <a:t>设问：</a:t>
            </a:r>
            <a:r>
              <a:rPr lang="zh-CN" altLang="en-US" sz="2800">
                <a:solidFill>
                  <a:srgbClr val="002060"/>
                </a:solidFill>
                <a:latin typeface="楷体" panose="02010609060101010101" charset="-122"/>
                <a:ea typeface="楷体" panose="02010609060101010101" charset="-122"/>
              </a:rPr>
              <a:t>中国共产党员的手是什么样的？</a:t>
            </a:r>
          </a:p>
          <a:p>
            <a:pPr algn="l">
              <a:buClrTx/>
              <a:buSzTx/>
            </a:pPr>
            <a:r>
              <a:rPr lang="zh-CN" altLang="en-US" sz="2800" b="1">
                <a:effectLst>
                  <a:outerShdw blurRad="38100" dist="19050" dir="2700000" algn="tl" rotWithShape="0">
                    <a:schemeClr val="dk1">
                      <a:alpha val="40000"/>
                    </a:schemeClr>
                  </a:outerShdw>
                </a:effectLst>
              </a:rPr>
              <a:t>举例论述：</a:t>
            </a:r>
            <a:r>
              <a:rPr lang="zh-CN" altLang="en-US" sz="2800">
                <a:solidFill>
                  <a:srgbClr val="002060"/>
                </a:solidFill>
                <a:latin typeface="楷体" panose="02010609060101010101" charset="-122"/>
                <a:ea typeface="楷体" panose="02010609060101010101" charset="-122"/>
              </a:rPr>
              <a:t>“七一勋章”获得者张桂梅贴满膏药的手，塞罕坝三代务林人粗糙皲裂的手，逆行出征的白衣天使戴着厚厚手套的手，“排雷英雄战士”杜富国失去的手……最近，一部名为《携手，为人民》的视频，描绘了千千万万中国共产党员用双手为人民谋幸福的动人画卷。用双手，建设山清水秀的家园；用双手，筑起守护健康的长城；用双手，创造摆脱贫困的奇迹……</a:t>
            </a:r>
          </a:p>
          <a:p>
            <a:pPr algn="l">
              <a:buClrTx/>
              <a:buSzTx/>
            </a:pPr>
            <a:r>
              <a:rPr lang="zh-CN" altLang="en-US" sz="2800" b="1">
                <a:effectLst>
                  <a:outerShdw blurRad="38100" dist="19050" dir="2700000" algn="tl" rotWithShape="0">
                    <a:schemeClr val="dk1">
                      <a:alpha val="40000"/>
                    </a:schemeClr>
                  </a:outerShdw>
                </a:effectLst>
              </a:rPr>
              <a:t>结论：</a:t>
            </a:r>
            <a:r>
              <a:rPr lang="zh-CN" altLang="en-US" sz="2800">
                <a:solidFill>
                  <a:srgbClr val="002060"/>
                </a:solidFill>
                <a:latin typeface="楷体" panose="02010609060101010101" charset="-122"/>
                <a:ea typeface="楷体" panose="02010609060101010101" charset="-122"/>
              </a:rPr>
              <a:t>正是这无数双拼搏的手、创造的手，以一个世纪的伟大接力，汇聚成惊天动地、改天换地的无穷力量；正是这无数双奉献的手、无私的手，让伟大精神的高光闪耀，放射出澄澈玉宇、照亮千秋的璀璨光芒。</a:t>
            </a:r>
          </a:p>
        </p:txBody>
      </p:sp>
    </p:spTree>
    <p:custDataLst>
      <p:tags r:id="rId2"/>
    </p:custDataLst>
  </p:cSld>
  <p:clrMapOvr>
    <a:masterClrMapping/>
  </p:clrMapOvr>
  <p:transition/>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style>
          <a:lnRef idx="1">
            <a:schemeClr val="accent6"/>
          </a:lnRef>
          <a:fillRef idx="2">
            <a:schemeClr val="accent6"/>
          </a:fillRef>
          <a:effectRef idx="1">
            <a:schemeClr val="accent6"/>
          </a:effectRef>
          <a:fontRef idx="minor">
            <a:schemeClr val="dk1"/>
          </a:fontRef>
        </p:style>
        <p:txBody>
          <a:bodyPr>
            <a:normAutofit fontScale="90000"/>
          </a:bodyPr>
          <a:lstStyle/>
          <a:p>
            <a:r>
              <a:rPr>
                <a:solidFill>
                  <a:srgbClr val="C00000"/>
                </a:solidFill>
                <a:sym typeface="+mn-ea"/>
              </a:rPr>
              <a:t>局部论述可以借鉴</a:t>
            </a:r>
            <a:r>
              <a:rPr lang="en-US" altLang="zh-CN">
                <a:solidFill>
                  <a:srgbClr val="C00000"/>
                </a:solidFill>
                <a:sym typeface="+mn-ea"/>
              </a:rPr>
              <a:t>2——</a:t>
            </a:r>
          </a:p>
        </p:txBody>
      </p:sp>
      <p:sp>
        <p:nvSpPr>
          <p:cNvPr id="3" name="内容占位符 2"/>
          <p:cNvSpPr>
            <a:spLocks noGrp="1"/>
          </p:cNvSpPr>
          <p:nvPr>
            <p:ph idx="1"/>
          </p:nvPr>
        </p:nvSpPr>
        <p:spPr>
          <a:xfrm>
            <a:off x="569595" y="952500"/>
            <a:ext cx="10952480" cy="5774690"/>
          </a:xfrm>
        </p:spPr>
        <p:txBody>
          <a:bodyPr>
            <a:normAutofit fontScale="70000"/>
          </a:bodyPr>
          <a:lstStyle/>
          <a:p>
            <a:pPr marL="0" indent="0">
              <a:buNone/>
            </a:pPr>
            <a:r>
              <a:rPr lang="zh-CN" altLang="en-US" sz="2800" b="1">
                <a:effectLst>
                  <a:outerShdw blurRad="38100" dist="19050" dir="2700000" algn="tl" rotWithShape="0">
                    <a:schemeClr val="dk1">
                      <a:alpha val="40000"/>
                    </a:schemeClr>
                  </a:outerShdw>
                </a:effectLst>
              </a:rPr>
              <a:t>【</a:t>
            </a:r>
            <a:r>
              <a:rPr lang="zh-CN" altLang="en-US" sz="3300" b="1">
                <a:effectLst>
                  <a:outerShdw blurRad="38100" dist="19050" dir="2700000" algn="tl" rotWithShape="0">
                    <a:schemeClr val="dk1">
                      <a:alpha val="40000"/>
                    </a:schemeClr>
                  </a:outerShdw>
                </a:effectLst>
              </a:rPr>
              <a:t>摆出问题】</a:t>
            </a:r>
            <a:r>
              <a:rPr lang="zh-CN" altLang="en-US" sz="2800">
                <a:solidFill>
                  <a:srgbClr val="002060"/>
                </a:solidFill>
                <a:latin typeface="楷体" panose="02010609060101010101" charset="-122"/>
                <a:ea typeface="楷体" panose="02010609060101010101" charset="-122"/>
              </a:rPr>
              <a:t>现代化学说中，有一个著名的</a:t>
            </a:r>
            <a:r>
              <a:rPr lang="zh-CN" altLang="en-US" sz="2800" b="1">
                <a:solidFill>
                  <a:srgbClr val="C00000"/>
                </a:solidFill>
                <a:latin typeface="楷体" panose="02010609060101010101" charset="-122"/>
                <a:ea typeface="楷体" panose="02010609060101010101" charset="-122"/>
              </a:rPr>
              <a:t>“亨廷顿悖论”</a:t>
            </a:r>
            <a:r>
              <a:rPr lang="zh-CN" altLang="en-US" sz="2800">
                <a:solidFill>
                  <a:srgbClr val="002060"/>
                </a:solidFill>
                <a:latin typeface="楷体" panose="02010609060101010101" charset="-122"/>
                <a:ea typeface="楷体" panose="02010609060101010101" charset="-122"/>
              </a:rPr>
              <a:t>：现代性孕育着稳定，而现代化过程却滋生着动荡。甚至有人断言，“如果一个国家出现动乱，那并非因为他们贫穷，而是因为他们想致富。”历史发展的一般规律表明，一个国家在从传统社会向现代社会转变的过程中，往往都要经历一个社会矛盾和风险的高发期。</a:t>
            </a:r>
          </a:p>
          <a:p>
            <a:pPr marL="0" indent="0">
              <a:buNone/>
            </a:pPr>
            <a:r>
              <a:rPr lang="zh-CN" altLang="en-US" sz="3300" b="1">
                <a:effectLst>
                  <a:outerShdw blurRad="38100" dist="19050" dir="2700000" algn="tl" rotWithShape="0">
                    <a:schemeClr val="dk1">
                      <a:alpha val="40000"/>
                    </a:schemeClr>
                  </a:outerShdw>
                </a:effectLst>
              </a:rPr>
              <a:t>【深入分析】</a:t>
            </a:r>
            <a:r>
              <a:rPr lang="zh-CN" altLang="en-US" sz="2800">
                <a:solidFill>
                  <a:srgbClr val="002060"/>
                </a:solidFill>
                <a:latin typeface="楷体" panose="02010609060101010101" charset="-122"/>
                <a:ea typeface="楷体" panose="02010609060101010101" charset="-122"/>
              </a:rPr>
              <a:t>有人曾用</a:t>
            </a:r>
            <a:r>
              <a:rPr lang="zh-CN" altLang="en-US" sz="2800" b="1">
                <a:solidFill>
                  <a:srgbClr val="C00000"/>
                </a:solidFill>
                <a:latin typeface="楷体" panose="02010609060101010101" charset="-122"/>
                <a:ea typeface="楷体" panose="02010609060101010101" charset="-122"/>
              </a:rPr>
              <a:t>“压缩胶囊”</a:t>
            </a:r>
            <a:r>
              <a:rPr lang="zh-CN" altLang="en-US" sz="2800">
                <a:solidFill>
                  <a:srgbClr val="002060"/>
                </a:solidFill>
                <a:latin typeface="楷体" panose="02010609060101010101" charset="-122"/>
                <a:ea typeface="楷体" panose="02010609060101010101" charset="-122"/>
              </a:rPr>
              <a:t>来形容现代化之路上的中国：飞速跨越的历程，各种矛盾与问题不断积累，如同压缩在一个胶囊之中。更何况，以中国的体量，哪怕是一点小问题，乘以一个庞大的基数，也会变成一个大问题。从这个角度看，在中国辉煌的“发展奇迹”背后，还有一个同等重要的“稳定奇迹”：经历复杂而又剧烈的经济社会变革过程，我们保持了社会秩序的长期总体稳定，实现了经济社会的持续健康发展。</a:t>
            </a:r>
          </a:p>
          <a:p>
            <a:pPr marL="0" indent="0">
              <a:buNone/>
            </a:pPr>
            <a:r>
              <a:rPr lang="zh-CN" altLang="en-US" sz="3300" b="1">
                <a:effectLst>
                  <a:outerShdw blurRad="38100" dist="19050" dir="2700000" algn="tl" rotWithShape="0">
                    <a:schemeClr val="dk1">
                      <a:alpha val="40000"/>
                    </a:schemeClr>
                  </a:outerShdw>
                </a:effectLst>
              </a:rPr>
              <a:t>【得出结论】</a:t>
            </a:r>
            <a:r>
              <a:rPr lang="zh-CN" altLang="en-US" sz="2800">
                <a:solidFill>
                  <a:srgbClr val="002060"/>
                </a:solidFill>
                <a:latin typeface="楷体" panose="02010609060101010101" charset="-122"/>
                <a:ea typeface="楷体" panose="02010609060101010101" charset="-122"/>
              </a:rPr>
              <a:t>发展和稳定，是紧密地结合在一起的，无论是发达国家还是发展中国家，稳定都是走向现代化重要而基本的前提条件。正如一位外国学者在对中国发展进行长期研究后得出的结论：</a:t>
            </a:r>
            <a:r>
              <a:rPr lang="zh-CN" altLang="en-US" sz="2800" b="1">
                <a:solidFill>
                  <a:srgbClr val="C00000"/>
                </a:solidFill>
                <a:latin typeface="楷体" panose="02010609060101010101" charset="-122"/>
                <a:ea typeface="楷体" panose="02010609060101010101" charset="-122"/>
              </a:rPr>
              <a:t>“中国政府正确的经济发展战略和中国政治体系的稳定性是保证经济不断增长的秘诀”。</a:t>
            </a:r>
          </a:p>
        </p:txBody>
      </p:sp>
    </p:spTree>
    <p:custDataLst>
      <p:tags r:id="rId2"/>
    </p:custDataLst>
  </p:cSld>
  <p:clrMapOvr>
    <a:masterClrMapping/>
  </p:clrMapOvr>
  <p:transition/>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5" name="图片 4"/>
          <p:cNvPicPr/>
          <p:nvPr>
            <p:custDataLst>
              <p:tags r:id="rId3"/>
            </p:custDataLst>
          </p:nvPr>
        </p:nvPicPr>
        <p:blipFill>
          <a:blip r:embed="rId2"/>
          <a:stretch>
            <a:fillRect/>
          </a:stretch>
        </p:blipFill>
        <p:spPr>
          <a:xfrm>
            <a:off x="0" y="0"/>
            <a:ext cx="12192000" cy="6858000"/>
          </a:xfrm>
          <a:prstGeom prst="rect">
            <a:avLst/>
          </a:prstGeom>
        </p:spPr>
      </p:pic>
      <p:sp>
        <p:nvSpPr>
          <p:cNvPr id="6" name="矩形 5"/>
          <p:cNvSpPr/>
          <p:nvPr>
            <p:custDataLst>
              <p:tags r:id="rId4"/>
            </p:custDataLst>
          </p:nvPr>
        </p:nvSpPr>
        <p:spPr>
          <a:xfrm>
            <a:off x="292075" y="303809"/>
            <a:ext cx="11607851" cy="6250382"/>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latin typeface="Arial" panose="020b0604020202020204" pitchFamily="34" charset="0"/>
              <a:ea typeface="微软雅黑" panose="020b0503020204020204" pitchFamily="34" charset="-122"/>
            </a:endParaRPr>
          </a:p>
        </p:txBody>
      </p:sp>
      <p:pic>
        <p:nvPicPr>
          <p:cNvPr id="8" name="图片 7"/>
          <p:cNvPicPr/>
          <p:nvPr>
            <p:custDataLst>
              <p:tags r:id="rId6"/>
            </p:custDataLst>
          </p:nvPr>
        </p:nvPicPr>
        <p:blipFill>
          <a:blip r:embed="rId5"/>
          <a:stretch>
            <a:fillRect/>
          </a:stretch>
        </p:blipFill>
        <p:spPr>
          <a:xfrm>
            <a:off x="7313295" y="1244600"/>
            <a:ext cx="4483735" cy="4533265"/>
          </a:xfrm>
          <a:prstGeom prst="rect">
            <a:avLst/>
          </a:prstGeom>
        </p:spPr>
      </p:pic>
      <p:sp>
        <p:nvSpPr>
          <p:cNvPr id="3" name="文本框 2"/>
          <p:cNvSpPr txBox="1"/>
          <p:nvPr>
            <p:custDataLst>
              <p:tags r:id="rId7"/>
            </p:custDataLst>
          </p:nvPr>
        </p:nvSpPr>
        <p:spPr>
          <a:xfrm>
            <a:off x="612775" y="776605"/>
            <a:ext cx="6572250" cy="5507355"/>
          </a:xfrm>
          <a:prstGeom prst="rect">
            <a:avLst/>
          </a:prstGeom>
          <a:solidFill>
            <a:schemeClr val="accent1">
              <a:lumMod val="20000"/>
              <a:lumOff val="80000"/>
            </a:schemeClr>
          </a:solidFill>
        </p:spPr>
        <p:txBody>
          <a:bodyPr wrap="square" lIns="91440" tIns="45720" rIns="91440" bIns="45720" rtlCol="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200000"/>
              </a:lnSpc>
              <a:spcAft>
                <a:spcPts val="800"/>
              </a:spcAft>
            </a:pPr>
            <a:r>
              <a:rPr altLang="zh-CN" sz="3200" b="1" spc="300">
                <a:ln w="3175">
                  <a:noFill/>
                  <a:prstDash val="dash"/>
                </a:ln>
                <a:solidFill>
                  <a:srgbClr val="002060"/>
                </a:solidFill>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3200" b="1" spc="300">
                <a:ln w="3175">
                  <a:noFill/>
                  <a:prstDash val="dash"/>
                </a:ln>
                <a:solidFill>
                  <a:srgbClr val="002060"/>
                </a:solidFill>
                <a:latin typeface="微软雅黑" panose="020b0503020204020204" pitchFamily="34" charset="-122"/>
                <a:ea typeface="微软雅黑" panose="020b0503020204020204" pitchFamily="34" charset="-122"/>
                <a:cs typeface="微软雅黑" panose="020b0503020204020204" pitchFamily="34" charset="-122"/>
                <a:sym typeface="+mn-ea"/>
              </a:rPr>
              <a:t>、学会确立中心论点；</a:t>
            </a:r>
            <a:endParaRPr lang="zh-CN" altLang="en-US" sz="3200" b="1" spc="300">
              <a:ln w="3175">
                <a:noFill/>
                <a:prstDash val="dash"/>
              </a:ln>
              <a:solidFill>
                <a:srgbClr val="002060"/>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200000"/>
              </a:lnSpc>
              <a:spcAft>
                <a:spcPts val="800"/>
              </a:spcAft>
            </a:pPr>
            <a:r>
              <a:rPr altLang="zh-CN" sz="3200" b="1" spc="300">
                <a:ln w="3175">
                  <a:noFill/>
                  <a:prstDash val="dash"/>
                </a:ln>
                <a:solidFill>
                  <a:srgbClr val="002060"/>
                </a:solidFill>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3200" b="1" spc="300">
                <a:ln w="3175">
                  <a:noFill/>
                  <a:prstDash val="dash"/>
                </a:ln>
                <a:solidFill>
                  <a:srgbClr val="002060"/>
                </a:solidFill>
                <a:latin typeface="微软雅黑" panose="020b0503020204020204" pitchFamily="34" charset="-122"/>
                <a:ea typeface="微软雅黑" panose="020b0503020204020204" pitchFamily="34" charset="-122"/>
                <a:cs typeface="微软雅黑" panose="020b0503020204020204" pitchFamily="34" charset="-122"/>
                <a:sym typeface="+mn-ea"/>
              </a:rPr>
              <a:t>、学会设置分论点，条理清晰地展开论述；</a:t>
            </a:r>
          </a:p>
          <a:p>
            <a:pPr>
              <a:lnSpc>
                <a:spcPct val="200000"/>
              </a:lnSpc>
              <a:spcAft>
                <a:spcPts val="800"/>
              </a:spcAft>
            </a:pPr>
            <a:r>
              <a:rPr lang="en-US" altLang="zh-CN" sz="3200" b="1" spc="300">
                <a:ln w="3175">
                  <a:noFill/>
                  <a:prstDash val="dash"/>
                </a:ln>
                <a:solidFill>
                  <a:srgbClr val="002060"/>
                </a:solidFill>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sz="3200" b="1" spc="300">
                <a:ln w="3175">
                  <a:noFill/>
                  <a:prstDash val="dash"/>
                </a:ln>
                <a:solidFill>
                  <a:srgbClr val="002060"/>
                </a:solidFill>
                <a:latin typeface="微软雅黑" panose="020b0503020204020204" pitchFamily="34" charset="-122"/>
                <a:ea typeface="微软雅黑" panose="020b0503020204020204" pitchFamily="34" charset="-122"/>
                <a:cs typeface="微软雅黑" panose="020b0503020204020204" pitchFamily="34" charset="-122"/>
                <a:sym typeface="+mn-ea"/>
              </a:rPr>
              <a:t>、学会选择合适的结构样式来谋篇布局。</a:t>
            </a:r>
            <a:endParaRPr lang="zh-CN" altLang="en-US" sz="2800" b="1">
              <a:solidFill>
                <a:schemeClr val="tx1">
                  <a:lumMod val="85000"/>
                  <a:lumOff val="15000"/>
                </a:schemeClr>
              </a:solidFill>
              <a:latin typeface="仿宋" panose="02010609060101010101" charset="-122"/>
              <a:ea typeface="仿宋" panose="02010609060101010101" charset="-122"/>
              <a:cs typeface="仿宋" panose="02010609060101010101" charset="-122"/>
              <a:sym typeface="+mn-ea"/>
            </a:endParaRPr>
          </a:p>
        </p:txBody>
      </p:sp>
    </p:spTree>
    <p:custDataLst>
      <p:tags r:id="rId8"/>
    </p:custDataLst>
  </p:cSld>
  <p:clrMapOvr>
    <a:masterClrMapping/>
  </p:clrMapOvr>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fontScale="90000"/>
          </a:bodyPr>
          <a:lstStyle/>
          <a:p>
            <a:r>
              <a:rPr lang="en-US" altLang="zh-CN"/>
              <a:t>2021</a:t>
            </a:r>
            <a:r>
              <a:t>新</a:t>
            </a:r>
            <a:r>
              <a:rPr lang="zh-CN" altLang="en-US"/>
              <a:t>高考全国</a:t>
            </a:r>
            <a:r>
              <a:rPr lang="zh-CN" altLang="en-US">
                <a:latin typeface="宋体" panose="02010600030101010101" pitchFamily="2" charset="-122"/>
                <a:ea typeface="宋体" panose="02010600030101010101" pitchFamily="2" charset="-122"/>
              </a:rPr>
              <a:t>Ⅱ</a:t>
            </a:r>
            <a:r>
              <a:rPr lang="zh-CN" altLang="en-US"/>
              <a:t>卷谋篇布局：</a:t>
            </a:r>
          </a:p>
        </p:txBody>
      </p:sp>
      <p:pic>
        <p:nvPicPr>
          <p:cNvPr id="7" name="内容占位符 6"/>
          <p:cNvPicPr>
            <a:picLocks noGrp="1" noChangeAspect="1"/>
          </p:cNvPicPr>
          <p:nvPr>
            <p:ph idx="1"/>
          </p:nvPr>
        </p:nvPicPr>
        <p:blipFill>
          <a:blip r:embed="rId2"/>
          <a:stretch>
            <a:fillRect/>
          </a:stretch>
        </p:blipFill>
        <p:spPr>
          <a:xfrm>
            <a:off x="5799455" y="885190"/>
            <a:ext cx="5447030" cy="5010785"/>
          </a:xfrm>
          <a:prstGeom prst="rect">
            <a:avLst/>
          </a:prstGeom>
        </p:spPr>
      </p:pic>
      <p:pic>
        <p:nvPicPr>
          <p:cNvPr id="9" name="图片 8"/>
          <p:cNvPicPr>
            <a:picLocks noChangeAspect="1"/>
          </p:cNvPicPr>
          <p:nvPr/>
        </p:nvPicPr>
        <p:blipFill>
          <a:blip r:embed="rId3"/>
          <a:stretch>
            <a:fillRect/>
          </a:stretch>
        </p:blipFill>
        <p:spPr>
          <a:xfrm>
            <a:off x="669925" y="1456055"/>
            <a:ext cx="7639685" cy="1374140"/>
          </a:xfrm>
          <a:prstGeom prst="rect">
            <a:avLst/>
          </a:prstGeom>
        </p:spPr>
      </p:pic>
      <p:sp>
        <p:nvSpPr>
          <p:cNvPr id="10" name="矩形 9"/>
          <p:cNvSpPr/>
          <p:nvPr/>
        </p:nvSpPr>
        <p:spPr>
          <a:xfrm>
            <a:off x="1076325" y="3589020"/>
            <a:ext cx="6685280" cy="2430145"/>
          </a:xfrm>
          <a:prstGeom prst="rect">
            <a:avLst/>
          </a:prstGeom>
          <a:noFill/>
          <a:ln>
            <a:noFill/>
          </a:ln>
        </p:spPr>
        <p:txBody>
          <a:bodyPr wrap="none" rtlCol="0" anchor="t">
            <a:spAutoFit/>
          </a:bodyPr>
          <a:lstStyle/>
          <a:p>
            <a:pPr algn="ctr"/>
            <a:r>
              <a:rPr lang="zh-CN" altLang="en-US" sz="6000" b="1">
                <a:solidFill>
                  <a:schemeClr val="tx1"/>
                </a:solidFill>
                <a:effectLst>
                  <a:outerShdw blurRad="38100" dist="19050" dir="2700000" algn="tl" rotWithShape="0">
                    <a:schemeClr val="dk1">
                      <a:alpha val="40000"/>
                    </a:schemeClr>
                  </a:outerShdw>
                </a:effectLst>
              </a:rPr>
              <a:t>漫画：写字与做人</a:t>
            </a:r>
          </a:p>
          <a:p>
            <a:pPr algn="ctr"/>
            <a:r>
              <a:rPr lang="zh-CN" altLang="en-US" sz="3200" b="1">
                <a:solidFill>
                  <a:schemeClr val="tx1"/>
                </a:solidFill>
                <a:effectLst>
                  <a:outerShdw blurRad="38100" dist="19050" dir="2700000" algn="tl" rotWithShape="0">
                    <a:schemeClr val="dk1">
                      <a:alpha val="40000"/>
                    </a:schemeClr>
                  </a:outerShdw>
                </a:effectLst>
              </a:rPr>
              <a:t>（藏而不露、不偏不倚、缓缓出头）</a:t>
            </a:r>
            <a:endParaRPr lang="zh-CN" altLang="en-US" sz="6000" b="1">
              <a:solidFill>
                <a:schemeClr val="tx1"/>
              </a:solidFill>
              <a:effectLst>
                <a:outerShdw blurRad="38100" dist="19050" dir="2700000" algn="tl" rotWithShape="0">
                  <a:schemeClr val="dk1">
                    <a:alpha val="40000"/>
                  </a:schemeClr>
                </a:outerShdw>
              </a:effectLst>
            </a:endParaRPr>
          </a:p>
          <a:p>
            <a:pPr algn="ctr"/>
            <a:r>
              <a:rPr lang="zh-CN" altLang="en-US" sz="6000" b="1">
                <a:solidFill>
                  <a:schemeClr val="tx1"/>
                </a:solidFill>
                <a:effectLst>
                  <a:outerShdw blurRad="38100" dist="19050" dir="2700000" algn="tl" rotWithShape="0">
                    <a:schemeClr val="dk1">
                      <a:alpha val="40000"/>
                    </a:schemeClr>
                  </a:outerShdw>
                </a:effectLst>
              </a:rPr>
              <a:t>新时代青年的思考</a:t>
            </a:r>
          </a:p>
        </p:txBody>
      </p:sp>
    </p:spTree>
    <p:custDataLst>
      <p:tags r:id="rId4"/>
    </p:custDataLst>
  </p:cSld>
  <p:clrMapOvr>
    <a:masterClrMapping/>
  </p:clrMapOvr>
  <p:transition/>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669925" y="565150"/>
            <a:ext cx="10852150" cy="6090920"/>
          </a:xfrm>
        </p:spPr>
        <p:style>
          <a:lnRef idx="2">
            <a:schemeClr val="accent3"/>
          </a:lnRef>
          <a:fillRef idx="1">
            <a:schemeClr val="lt1"/>
          </a:fillRef>
          <a:effectRef idx="0">
            <a:schemeClr val="accent3"/>
          </a:effectRef>
          <a:fontRef idx="minor">
            <a:schemeClr val="dk1"/>
          </a:fontRef>
        </p:style>
        <p:txBody>
          <a:bodyPr>
            <a:noAutofit/>
          </a:bodyPr>
          <a:lstStyle/>
          <a:p>
            <a:pPr marL="0" indent="0" algn="ctr">
              <a:buNone/>
            </a:pPr>
            <a:r>
              <a:rPr sz="2800" b="1">
                <a:solidFill>
                  <a:srgbClr val="002060"/>
                </a:solidFill>
                <a:latin typeface="楷体" panose="02010609060101010101" charset="-122"/>
                <a:ea typeface="楷体" panose="02010609060101010101" charset="-122"/>
                <a:cs typeface="楷体" panose="02010609060101010101" charset="-122"/>
              </a:rPr>
              <a:t>国之青年,当从书法中领悟做人</a:t>
            </a:r>
            <a:endParaRPr lang="en-US" altLang="zh-CN" sz="2800" b="1">
              <a:solidFill>
                <a:srgbClr val="002060"/>
              </a:solidFill>
              <a:latin typeface="楷体" panose="02010609060101010101" charset="-122"/>
              <a:ea typeface="楷体" panose="02010609060101010101" charset="-122"/>
              <a:cs typeface="楷体" panose="02010609060101010101" charset="-122"/>
            </a:endParaRPr>
          </a:p>
          <a:p>
            <a:pPr marL="0" indent="0" algn="l">
              <a:buNone/>
            </a:pPr>
            <a:r>
              <a:rPr lang="en-US" altLang="zh-CN" sz="2000" b="1">
                <a:solidFill>
                  <a:srgbClr val="002060"/>
                </a:solidFill>
                <a:latin typeface="楷体" panose="02010609060101010101" charset="-122"/>
                <a:ea typeface="楷体" panose="02010609060101010101" charset="-122"/>
                <a:cs typeface="楷体" panose="02010609060101010101" charset="-122"/>
              </a:rPr>
              <a:t>    </a:t>
            </a:r>
            <a:r>
              <a:rPr sz="2000" b="1">
                <a:solidFill>
                  <a:srgbClr val="002060"/>
                </a:solidFill>
                <a:latin typeface="楷体" panose="02010609060101010101" charset="-122"/>
                <a:ea typeface="楷体" panose="02010609060101010101" charset="-122"/>
                <a:cs typeface="楷体" panose="02010609060101010101" charset="-122"/>
              </a:rPr>
              <a:t>汉字承载着悠久的传统文化，书法蕴含着精深的人生智慧。一撇一捺，写出一个“人”字。简简单单的两笔，似乎又绰绰有余，起笔落笔都有章法可依。逆锋起笔藏而不露的撇，不偏不倚中锋用笔的捺，停滞迂回缓缓出头的勾，一个坚韧挺拔的</a:t>
            </a:r>
            <a:r>
              <a:rPr lang="en-US" altLang="zh-CN" sz="2000" b="1">
                <a:solidFill>
                  <a:srgbClr val="002060"/>
                </a:solidFill>
                <a:latin typeface="楷体" panose="02010609060101010101" charset="-122"/>
                <a:ea typeface="楷体" panose="02010609060101010101" charset="-122"/>
                <a:cs typeface="楷体" panose="02010609060101010101" charset="-122"/>
              </a:rPr>
              <a:t>“</a:t>
            </a:r>
            <a:r>
              <a:rPr sz="2000" b="1">
                <a:solidFill>
                  <a:srgbClr val="002060"/>
                </a:solidFill>
                <a:latin typeface="楷体" panose="02010609060101010101" charset="-122"/>
                <a:ea typeface="楷体" panose="02010609060101010101" charset="-122"/>
                <a:cs typeface="楷体" panose="02010609060101010101" charset="-122"/>
              </a:rPr>
              <a:t>人</a:t>
            </a:r>
            <a:r>
              <a:rPr lang="en-US" altLang="zh-CN" sz="2000" b="1">
                <a:solidFill>
                  <a:srgbClr val="002060"/>
                </a:solidFill>
                <a:latin typeface="楷体" panose="02010609060101010101" charset="-122"/>
                <a:ea typeface="楷体" panose="02010609060101010101" charset="-122"/>
                <a:cs typeface="楷体" panose="02010609060101010101" charset="-122"/>
              </a:rPr>
              <a:t>”</a:t>
            </a:r>
            <a:r>
              <a:rPr sz="2000" b="1">
                <a:solidFill>
                  <a:srgbClr val="002060"/>
                </a:solidFill>
                <a:latin typeface="楷体" panose="02010609060101010101" charset="-122"/>
                <a:ea typeface="楷体" panose="02010609060101010101" charset="-122"/>
                <a:cs typeface="楷体" panose="02010609060101010101" charset="-122"/>
              </a:rPr>
              <a:t>字被完美地描摹出来。老一辈人时刻教导我们，写字要端正心态，做人要如写字，要静下心慢慢品。</a:t>
            </a:r>
          </a:p>
          <a:p>
            <a:pPr marL="0" indent="0" algn="ctr">
              <a:buNone/>
            </a:pPr>
            <a:r>
              <a:rPr sz="2000" b="1">
                <a:solidFill>
                  <a:srgbClr val="002060"/>
                </a:solidFill>
                <a:latin typeface="楷体" panose="02010609060101010101" charset="-122"/>
                <a:ea typeface="楷体" panose="02010609060101010101" charset="-122"/>
                <a:cs typeface="楷体" panose="02010609060101010101" charset="-122"/>
              </a:rPr>
              <a:t>撇--逆境奋勇，淡泊名利</a:t>
            </a:r>
          </a:p>
          <a:p>
            <a:pPr marL="0" indent="0">
              <a:buNone/>
            </a:pPr>
            <a:r>
              <a:rPr lang="en-US" altLang="zh-CN" sz="2000" b="1">
                <a:solidFill>
                  <a:srgbClr val="002060"/>
                </a:solidFill>
                <a:latin typeface="楷体" panose="02010609060101010101" charset="-122"/>
                <a:ea typeface="楷体" panose="02010609060101010101" charset="-122"/>
                <a:cs typeface="楷体" panose="02010609060101010101" charset="-122"/>
              </a:rPr>
              <a:t>    </a:t>
            </a:r>
            <a:r>
              <a:rPr sz="2000" b="1">
                <a:solidFill>
                  <a:srgbClr val="002060"/>
                </a:solidFill>
                <a:latin typeface="楷体" panose="02010609060101010101" charset="-122"/>
                <a:ea typeface="楷体" panose="02010609060101010101" charset="-122"/>
                <a:cs typeface="楷体" panose="02010609060101010101" charset="-122"/>
              </a:rPr>
              <a:t>写字要提笔而落，干净利落，逆流而上。做人就要藏功与名，淡泊名利，正如诸葛亮所说“不求闻达与诸侯”。脱贫攻坚是一场没有硝烟的战争，坎坷困难时刻昭示功成的艰辛。“90后”吴应普夫妇在执行任务中不幸离世，他妻子肚子里还有一个新生命。他们深怀爱民之心，恪守为民之责，善谋富民之策，多办利民之事。即使失去生命，也依旧心怀着对祖国的热爱。四川省凉山州木里县森林火灾中有30名为国献躯的消防员们，其中还有“00后”“90后”，他们身处逆境逆流而上，在充满恐惧和挑战中，毅然为了集体而牺牲自我，成就社会。他们用坚强的身躯临摹出逆风起笔，藏而不露。</a:t>
            </a:r>
          </a:p>
        </p:txBody>
      </p:sp>
      <p:sp>
        <p:nvSpPr>
          <p:cNvPr id="2" name="矩形 1"/>
          <p:cNvSpPr/>
          <p:nvPr/>
        </p:nvSpPr>
        <p:spPr>
          <a:xfrm>
            <a:off x="751205" y="565150"/>
            <a:ext cx="1960880" cy="521970"/>
          </a:xfrm>
          <a:prstGeom prst="rect">
            <a:avLst/>
          </a:prstGeom>
          <a:noFill/>
          <a:ln>
            <a:noFill/>
          </a:ln>
        </p:spPr>
        <p:txBody>
          <a:bodyPr wrap="none" rtlCol="0" anchor="t">
            <a:spAutoFit/>
          </a:bodyPr>
          <a:lstStyle/>
          <a:p>
            <a:pPr algn="ctr"/>
            <a:r>
              <a:rPr lang="zh-CN" altLang="en-US" sz="2800" b="1">
                <a:solidFill>
                  <a:srgbClr val="C00000"/>
                </a:solidFill>
                <a:effectLst>
                  <a:outerShdw blurRad="38100" dist="19050" dir="2700000" algn="tl" rotWithShape="0">
                    <a:schemeClr val="dk1">
                      <a:alpha val="40000"/>
                    </a:schemeClr>
                  </a:outerShdw>
                </a:effectLst>
              </a:rPr>
              <a:t>网络佳作：</a:t>
            </a:r>
          </a:p>
        </p:txBody>
      </p:sp>
    </p:spTree>
    <p:custDataLst>
      <p:tags r:id="rId2"/>
    </p:custDataLst>
  </p:cSld>
  <p:clrMapOvr>
    <a:masterClrMapping/>
  </p:clrMapOvr>
  <p:transition/>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669925" y="565150"/>
            <a:ext cx="10852150" cy="6090920"/>
          </a:xfrm>
        </p:spPr>
        <p:style>
          <a:lnRef idx="2">
            <a:schemeClr val="accent3"/>
          </a:lnRef>
          <a:fillRef idx="1">
            <a:schemeClr val="lt1"/>
          </a:fillRef>
          <a:effectRef idx="0">
            <a:schemeClr val="accent3"/>
          </a:effectRef>
          <a:fontRef idx="minor">
            <a:schemeClr val="dk1"/>
          </a:fontRef>
        </p:style>
        <p:txBody>
          <a:bodyPr>
            <a:noAutofit/>
          </a:bodyPr>
          <a:lstStyle/>
          <a:p>
            <a:pPr marL="0" indent="0" algn="ctr">
              <a:buNone/>
            </a:pPr>
            <a:r>
              <a:rPr sz="2000" b="1">
                <a:solidFill>
                  <a:srgbClr val="002060"/>
                </a:solidFill>
                <a:latin typeface="楷体" panose="02010609060101010101" charset="-122"/>
                <a:ea typeface="楷体" panose="02010609060101010101" charset="-122"/>
                <a:cs typeface="楷体" panose="02010609060101010101" charset="-122"/>
              </a:rPr>
              <a:t>捺--中通外直，刚正不阿</a:t>
            </a:r>
          </a:p>
          <a:p>
            <a:pPr marL="0" indent="0">
              <a:buNone/>
            </a:pPr>
            <a:r>
              <a:rPr lang="en-US" altLang="zh-CN" sz="2000" b="1">
                <a:solidFill>
                  <a:srgbClr val="002060"/>
                </a:solidFill>
                <a:latin typeface="楷体" panose="02010609060101010101" charset="-122"/>
                <a:ea typeface="楷体" panose="02010609060101010101" charset="-122"/>
                <a:cs typeface="楷体" panose="02010609060101010101" charset="-122"/>
              </a:rPr>
              <a:t>    </a:t>
            </a:r>
            <a:r>
              <a:rPr sz="2000" b="1">
                <a:solidFill>
                  <a:srgbClr val="002060"/>
                </a:solidFill>
                <a:latin typeface="楷体" panose="02010609060101010101" charset="-122"/>
                <a:ea typeface="楷体" panose="02010609060101010101" charset="-122"/>
                <a:cs typeface="楷体" panose="02010609060101010101" charset="-122"/>
              </a:rPr>
              <a:t>写字要端正身子，坐要有坐相，挺胸昂首。做人要正直，不同流合污，赤心做事，正如陶渊明所描绘的莲花“出淤泥而不染，濯清涟而不妖”。周恩来总理一生廉洁从政，清贫节俭。他时刻教育着党的工作者要时刻警醒自己要公正廉洁，刚正做人，不能与世俗同流合污。明朝名臣于谦居官清廉，巡查河南时，绝不收百姓的钱财，为人处事不包庇奸贼，深受广大人民的爱戴。人之生也直，心直则身直，可立地参天。他们用不屈的赤心临摹出中锋用笔，不偏不倚。</a:t>
            </a:r>
          </a:p>
          <a:p>
            <a:pPr marL="0" indent="0" algn="ctr">
              <a:buNone/>
            </a:pPr>
            <a:r>
              <a:rPr sz="2000" b="1">
                <a:solidFill>
                  <a:srgbClr val="002060"/>
                </a:solidFill>
                <a:latin typeface="楷体" panose="02010609060101010101" charset="-122"/>
                <a:ea typeface="楷体" panose="02010609060101010101" charset="-122"/>
                <a:cs typeface="楷体" panose="02010609060101010101" charset="-122"/>
              </a:rPr>
              <a:t>勾--勇争先锋，青出于蓝</a:t>
            </a:r>
          </a:p>
          <a:p>
            <a:pPr marL="0" indent="0">
              <a:buNone/>
            </a:pPr>
            <a:r>
              <a:rPr lang="en-US" altLang="zh-CN" sz="2000" b="1">
                <a:solidFill>
                  <a:srgbClr val="002060"/>
                </a:solidFill>
                <a:latin typeface="楷体" panose="02010609060101010101" charset="-122"/>
                <a:ea typeface="楷体" panose="02010609060101010101" charset="-122"/>
                <a:cs typeface="楷体" panose="02010609060101010101" charset="-122"/>
              </a:rPr>
              <a:t>    </a:t>
            </a:r>
            <a:r>
              <a:rPr sz="2000" b="1">
                <a:solidFill>
                  <a:srgbClr val="002060"/>
                </a:solidFill>
                <a:latin typeface="楷体" panose="02010609060101010101" charset="-122"/>
                <a:ea typeface="楷体" panose="02010609060101010101" charset="-122"/>
                <a:cs typeface="楷体" panose="02010609060101010101" charset="-122"/>
              </a:rPr>
              <a:t>写字要静心专注，笔画要坚韧挺拔，有起有落。做人要勇于亮剑，不被世俗所打扰，斩荆棘，厚积薄发。新时代青年需要蓬勃向上的精神力量，相比于缓缓出头，我们更需要的就是敢于拼搏的精神。清华大学生命科学院教授颜宁，作为结构生物学家，在生物学装备研究领域成功攻克多项世界顶尖技术，在2016年被英国《自然》杂志列为中国科学之星。她打破世俗的规矩，敢于尝试，长江后浪推前浪，为新时代青年赋予榜样的作用。</a:t>
            </a:r>
          </a:p>
          <a:p>
            <a:pPr marL="0" indent="0">
              <a:buNone/>
            </a:pPr>
            <a:endParaRPr sz="2000" b="1">
              <a:solidFill>
                <a:srgbClr val="002060"/>
              </a:solidFill>
              <a:latin typeface="楷体" panose="02010609060101010101" charset="-122"/>
              <a:ea typeface="楷体" panose="02010609060101010101" charset="-122"/>
              <a:cs typeface="楷体" panose="02010609060101010101" charset="-122"/>
            </a:endParaRPr>
          </a:p>
        </p:txBody>
      </p:sp>
    </p:spTree>
    <p:custDataLst>
      <p:tags r:id="rId2"/>
    </p:custDataLst>
  </p:cSld>
  <p:clrMapOvr>
    <a:masterClrMapping/>
  </p:clrMapOvr>
  <p:transition/>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669925" y="565150"/>
            <a:ext cx="10852150" cy="3083560"/>
          </a:xfrm>
        </p:spPr>
        <p:style>
          <a:lnRef idx="2">
            <a:schemeClr val="accent3"/>
          </a:lnRef>
          <a:fillRef idx="1">
            <a:schemeClr val="lt1"/>
          </a:fillRef>
          <a:effectRef idx="0">
            <a:schemeClr val="accent3"/>
          </a:effectRef>
          <a:fontRef idx="minor">
            <a:schemeClr val="dk1"/>
          </a:fontRef>
        </p:style>
        <p:txBody>
          <a:bodyPr>
            <a:noAutofit/>
          </a:bodyPr>
          <a:lstStyle/>
          <a:p>
            <a:pPr marL="0" indent="0">
              <a:buNone/>
            </a:pPr>
            <a:r>
              <a:rPr lang="en-US" altLang="zh-CN" sz="2000">
                <a:latin typeface="楷体" panose="02010609060101010101" charset="-122"/>
                <a:ea typeface="楷体" panose="02010609060101010101" charset="-122"/>
                <a:cs typeface="楷体" panose="02010609060101010101" charset="-122"/>
              </a:rPr>
              <a:t>   </a:t>
            </a:r>
            <a:r>
              <a:rPr lang="en-US" altLang="zh-CN" sz="2000" b="1">
                <a:solidFill>
                  <a:srgbClr val="002060"/>
                </a:solidFill>
                <a:latin typeface="楷体" panose="02010609060101010101" charset="-122"/>
                <a:ea typeface="楷体" panose="02010609060101010101" charset="-122"/>
                <a:cs typeface="楷体" panose="02010609060101010101" charset="-122"/>
              </a:rPr>
              <a:t> </a:t>
            </a:r>
            <a:r>
              <a:rPr sz="2000" b="1">
                <a:solidFill>
                  <a:srgbClr val="002060"/>
                </a:solidFill>
                <a:latin typeface="楷体" panose="02010609060101010101" charset="-122"/>
                <a:ea typeface="楷体" panose="02010609060101010101" charset="-122"/>
                <a:cs typeface="楷体" panose="02010609060101010101" charset="-122"/>
              </a:rPr>
              <a:t>新时代的青年不必拘泥于描红的模子。锋芒毕露，勇于亮剑，才能劈波斩浪，扬帆远航。青年怎么样，国家就会是怎样的。青年是国家发展的中坚力量。</a:t>
            </a:r>
          </a:p>
          <a:p>
            <a:pPr marL="0" indent="0">
              <a:buNone/>
            </a:pPr>
            <a:r>
              <a:rPr lang="en-US" altLang="zh-CN" sz="2000" b="1">
                <a:solidFill>
                  <a:srgbClr val="002060"/>
                </a:solidFill>
                <a:latin typeface="楷体" panose="02010609060101010101" charset="-122"/>
                <a:ea typeface="楷体" panose="02010609060101010101" charset="-122"/>
                <a:cs typeface="楷体" panose="02010609060101010101" charset="-122"/>
              </a:rPr>
              <a:t>    </a:t>
            </a:r>
            <a:r>
              <a:rPr sz="2000" b="1">
                <a:solidFill>
                  <a:srgbClr val="002060"/>
                </a:solidFill>
                <a:latin typeface="楷体" panose="02010609060101010101" charset="-122"/>
                <a:ea typeface="楷体" panose="02010609060101010101" charset="-122"/>
                <a:cs typeface="楷体" panose="02010609060101010101" charset="-122"/>
              </a:rPr>
              <a:t>青年者，人生之王，人生之春，人生之华也。国之青年，当逆境奋勇，困境蛰伏;国之青年，当中通外直，淡泊名利;国之青年，当勇争先锋，逆流而上。“人”一撇一捺勾勒出做人的原则与道理，新时代青年从书法中领悟做人，从实践中领悟人生。</a:t>
            </a:r>
          </a:p>
          <a:p>
            <a:pPr marL="0" indent="0">
              <a:buNone/>
            </a:pPr>
            <a:r>
              <a:rPr sz="2000">
                <a:latin typeface="微软雅黑" panose="020b0503020204020204" pitchFamily="34" charset="-122"/>
                <a:cs typeface="楷体" panose="02010609060101010101" charset="-122"/>
              </a:rPr>
              <a:t>【点评】立意准确，观点鲜明，材料丰富，新颖有趣，尤其是分论点用小标题的形式呈现，使得文章结构清晰，层次分明。</a:t>
            </a:r>
          </a:p>
        </p:txBody>
      </p:sp>
      <p:pic>
        <p:nvPicPr>
          <p:cNvPr id="2" name="图片 1"/>
          <p:cNvPicPr>
            <a:picLocks noChangeAspect="1"/>
          </p:cNvPicPr>
          <p:nvPr/>
        </p:nvPicPr>
        <p:blipFill>
          <a:blip r:embed="rId2"/>
          <a:stretch>
            <a:fillRect/>
          </a:stretch>
        </p:blipFill>
        <p:spPr>
          <a:xfrm>
            <a:off x="3242945" y="3747135"/>
            <a:ext cx="6059805" cy="2862580"/>
          </a:xfrm>
          <a:prstGeom prst="rect">
            <a:avLst/>
          </a:prstGeom>
        </p:spPr>
      </p:pic>
    </p:spTree>
    <p:custDataLst>
      <p:tags r:id="rId3"/>
    </p:custDataLst>
  </p:cSld>
  <p:clrMapOvr>
    <a:masterClrMapping/>
  </p:clrMapOvr>
  <p:transition/>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占位符 2"/>
          <p:cNvSpPr>
            <a:spLocks noGrp="1"/>
          </p:cNvSpPr>
          <p:nvPr>
            <p:ph type="body" idx="14"/>
            <p:custDataLst>
              <p:tags r:id="rId3"/>
            </p:custDataLst>
          </p:nvPr>
        </p:nvSpPr>
        <p:spPr/>
        <p:txBody>
          <a:bodyPr/>
          <a:lstStyle/>
          <a:p>
            <a:r>
              <a:rPr lang="zh-CN" altLang="en-US"/>
              <a:t>议论文的结构</a:t>
            </a:r>
            <a:r>
              <a:rPr lang="en-US" altLang="zh-CN"/>
              <a:t>     2021.8</a:t>
            </a:r>
          </a:p>
        </p:txBody>
      </p:sp>
      <p:sp>
        <p:nvSpPr>
          <p:cNvPr id="2" name="标题 1"/>
          <p:cNvSpPr>
            <a:spLocks noGrp="1"/>
          </p:cNvSpPr>
          <p:nvPr>
            <p:ph type="title" idx="13"/>
            <p:custDataLst>
              <p:tags r:id="rId4"/>
            </p:custDataLst>
          </p:nvPr>
        </p:nvSpPr>
        <p:spPr/>
        <p:txBody>
          <a:bodyPr/>
          <a:lstStyle/>
          <a:p>
            <a:r>
              <a:rPr lang="en-US" altLang="zh-CN"/>
              <a:t>THANKS</a:t>
            </a:r>
          </a:p>
        </p:txBody>
      </p:sp>
      <p:pic>
        <p:nvPicPr>
          <p:cNvPr id="4" name="New picture"/>
          <p:cNvPicPr/>
          <p:nvPr/>
        </p:nvPicPr>
        <p:blipFill>
          <a:blip r:embed="rId5"/>
          <a:stretch>
            <a:fillRect/>
          </a:stretch>
        </p:blipFill>
        <p:spPr>
          <a:xfrm>
            <a:off x="10731500" y="11899900"/>
            <a:ext cx="317500" cy="241300"/>
          </a:xfrm>
          <a:prstGeom prst="cube">
            <a:avLst/>
          </a:prstGeom>
        </p:spPr>
      </p:pic>
    </p:spTree>
    <p:custDataLst>
      <p:tags r:id="rId6"/>
    </p:custDataLst>
  </p:cSld>
  <p:clrMapOvr>
    <a:masterClrMapping/>
  </p:clrMapOvr>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4" name="图片 13"/>
          <p:cNvPicPr/>
          <p:nvPr>
            <p:custDataLst>
              <p:tags r:id="rId3"/>
            </p:custDataLst>
          </p:nvPr>
        </p:nvPicPr>
        <p:blipFill>
          <a:blip r:embed="rId2"/>
          <a:stretch>
            <a:fillRect/>
          </a:stretch>
        </p:blipFill>
        <p:spPr>
          <a:xfrm>
            <a:off x="0" y="0"/>
            <a:ext cx="12192000" cy="6858000"/>
          </a:xfrm>
          <a:prstGeom prst="rect">
            <a:avLst/>
          </a:prstGeom>
        </p:spPr>
      </p:pic>
      <p:sp>
        <p:nvSpPr>
          <p:cNvPr id="15" name="矩形 14"/>
          <p:cNvSpPr/>
          <p:nvPr>
            <p:custDataLst>
              <p:tags r:id="rId4"/>
            </p:custDataLst>
          </p:nvPr>
        </p:nvSpPr>
        <p:spPr>
          <a:xfrm>
            <a:off x="292075" y="303809"/>
            <a:ext cx="11607851" cy="6250382"/>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latin typeface="Arial" panose="020b0604020202020204" pitchFamily="34" charset="0"/>
              <a:ea typeface="微软雅黑" panose="020b0503020204020204" pitchFamily="34" charset="-122"/>
            </a:endParaRPr>
          </a:p>
        </p:txBody>
      </p:sp>
      <p:sp>
        <p:nvSpPr>
          <p:cNvPr id="13" name="文本框 12"/>
          <p:cNvSpPr txBox="1"/>
          <p:nvPr>
            <p:custDataLst>
              <p:tags r:id="rId5"/>
            </p:custDataLst>
          </p:nvPr>
        </p:nvSpPr>
        <p:spPr>
          <a:xfrm>
            <a:off x="608400" y="608400"/>
            <a:ext cx="10970823" cy="706755"/>
          </a:xfrm>
          <a:prstGeom prst="rect">
            <a:avLst/>
          </a:prstGeom>
        </p:spPr>
        <p:style>
          <a:lnRef idx="1">
            <a:schemeClr val="accent6"/>
          </a:lnRef>
          <a:fillRef idx="2">
            <a:schemeClr val="accent6"/>
          </a:fillRef>
          <a:effectRef idx="1">
            <a:schemeClr val="accent6"/>
          </a:effectRef>
          <a:fontRef idx="minor">
            <a:schemeClr val="dk1"/>
          </a:fontRef>
        </p:style>
        <p:txBody>
          <a:bodyPr vert="horz" wrap="square" lIns="91440" tIns="45720" rIns="91440" bIns="45720" rtlCol="0" anchor="ctr" anchorCtr="0">
            <a:normAutofit/>
          </a:bodyPr>
          <a:lstStyle>
            <a:lvl1pPr marR="0" fontAlgn="auto">
              <a:lnSpc>
                <a:spcPct val="100000"/>
              </a:lnSpc>
              <a:spcBef>
                <a:spcPct val="0"/>
              </a:spcBef>
              <a:buNone/>
              <a:defRPr kumimoji="0" lang="zh-CN" altLang="en-US" sz="3600" b="1" i="0" u="none" strike="noStrike" cap="none" spc="300" normalizeH="0" baseline="0" noProof="1">
                <a:solidFill>
                  <a:schemeClr val="tx1">
                    <a:lumMod val="85000"/>
                    <a:lumOff val="15000"/>
                  </a:schemeClr>
                </a:solidFill>
                <a:uFillTx/>
                <a:latin typeface="微软雅黑" panose="020b0503020204020204" pitchFamily="34" charset="-122"/>
                <a:ea typeface="微软雅黑" panose="020b0503020204020204" pitchFamily="34" charset="-122"/>
                <a:cs typeface="+mj-cs"/>
                <a:sym typeface="+mn-ea"/>
              </a:defRPr>
            </a:lvl1pPr>
          </a:lstStyle>
          <a:p>
            <a:pPr algn="ctr"/>
            <a:r>
              <a:rPr lang="zh-CN" altLang="en-US">
                <a:solidFill>
                  <a:schemeClr val="tx1">
                    <a:lumMod val="85000"/>
                    <a:lumOff val="15000"/>
                  </a:schemeClr>
                </a:solidFill>
                <a:latin typeface="Arial" panose="020b0604020202020204" pitchFamily="34" charset="0"/>
              </a:rPr>
              <a:t>精选</a:t>
            </a:r>
            <a:r>
              <a:rPr lang="en-US" altLang="zh-CN">
                <a:solidFill>
                  <a:schemeClr val="tx1">
                    <a:lumMod val="85000"/>
                    <a:lumOff val="15000"/>
                  </a:schemeClr>
                </a:solidFill>
                <a:latin typeface="Arial" panose="020b0604020202020204" pitchFamily="34" charset="0"/>
              </a:rPr>
              <a:t>“</a:t>
            </a:r>
            <a:r>
              <a:rPr lang="zh-CN" altLang="en-US">
                <a:solidFill>
                  <a:schemeClr val="tx1">
                    <a:lumMod val="85000"/>
                    <a:lumOff val="15000"/>
                  </a:schemeClr>
                </a:solidFill>
                <a:latin typeface="Arial" panose="020b0604020202020204" pitchFamily="34" charset="0"/>
              </a:rPr>
              <a:t>任仲平</a:t>
            </a:r>
            <a:r>
              <a:rPr lang="en-US" altLang="zh-CN">
                <a:solidFill>
                  <a:schemeClr val="tx1">
                    <a:lumMod val="85000"/>
                    <a:lumOff val="15000"/>
                  </a:schemeClr>
                </a:solidFill>
                <a:latin typeface="Arial" panose="020b0604020202020204" pitchFamily="34" charset="0"/>
              </a:rPr>
              <a:t>”</a:t>
            </a:r>
            <a:r>
              <a:rPr lang="zh-CN" altLang="en-US">
                <a:solidFill>
                  <a:schemeClr val="tx1">
                    <a:lumMod val="85000"/>
                    <a:lumOff val="15000"/>
                  </a:schemeClr>
                </a:solidFill>
                <a:latin typeface="Arial" panose="020b0604020202020204" pitchFamily="34" charset="0"/>
              </a:rPr>
              <a:t>文章</a:t>
            </a:r>
            <a:r>
              <a:rPr lang="en-US" altLang="zh-CN">
                <a:solidFill>
                  <a:schemeClr val="tx1">
                    <a:lumMod val="85000"/>
                    <a:lumOff val="15000"/>
                  </a:schemeClr>
                </a:solidFill>
                <a:latin typeface="Arial" panose="020b0604020202020204" pitchFamily="34" charset="0"/>
              </a:rPr>
              <a:t>12</a:t>
            </a:r>
            <a:r>
              <a:rPr>
                <a:solidFill>
                  <a:schemeClr val="tx1">
                    <a:lumMod val="85000"/>
                    <a:lumOff val="15000"/>
                  </a:schemeClr>
                </a:solidFill>
                <a:latin typeface="Arial" panose="020b0604020202020204" pitchFamily="34" charset="0"/>
              </a:rPr>
              <a:t>篇</a:t>
            </a:r>
            <a:r>
              <a:rPr lang="zh-CN" altLang="en-US" sz="2000">
                <a:solidFill>
                  <a:schemeClr val="tx1">
                    <a:lumMod val="85000"/>
                    <a:lumOff val="15000"/>
                  </a:schemeClr>
                </a:solidFill>
                <a:latin typeface="Arial" panose="020b0604020202020204" pitchFamily="34" charset="0"/>
              </a:rPr>
              <a:t>（</a:t>
            </a:r>
            <a:r>
              <a:rPr lang="en-US" altLang="zh-CN" sz="2000">
                <a:solidFill>
                  <a:schemeClr val="tx1">
                    <a:lumMod val="85000"/>
                    <a:lumOff val="15000"/>
                  </a:schemeClr>
                </a:solidFill>
                <a:latin typeface="Arial" panose="020b0604020202020204" pitchFamily="34" charset="0"/>
              </a:rPr>
              <a:t>2019~2021</a:t>
            </a:r>
            <a:r>
              <a:rPr sz="2000">
                <a:solidFill>
                  <a:schemeClr val="tx1">
                    <a:lumMod val="85000"/>
                    <a:lumOff val="15000"/>
                  </a:schemeClr>
                </a:solidFill>
                <a:latin typeface="Arial" panose="020b0604020202020204" pitchFamily="34" charset="0"/>
              </a:rPr>
              <a:t>）</a:t>
            </a:r>
          </a:p>
        </p:txBody>
      </p:sp>
      <p:pic>
        <p:nvPicPr>
          <p:cNvPr id="16" name="图片 15"/>
          <p:cNvPicPr>
            <a:picLocks noChangeAspect="1"/>
          </p:cNvPicPr>
          <p:nvPr/>
        </p:nvPicPr>
        <p:blipFill>
          <a:blip r:embed="rId6"/>
          <a:stretch>
            <a:fillRect/>
          </a:stretch>
        </p:blipFill>
        <p:spPr>
          <a:xfrm>
            <a:off x="608330" y="1315085"/>
            <a:ext cx="10970895" cy="4756150"/>
          </a:xfrm>
          <a:prstGeom prst="rect">
            <a:avLst/>
          </a:prstGeom>
        </p:spPr>
      </p:pic>
    </p:spTree>
    <p:custDataLst>
      <p:tags r:id="rId7"/>
    </p:custDataLst>
  </p:cSld>
  <p:clrMapOvr>
    <a:masterClrMapping/>
  </p:clrMapOvr>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4" name="图片 23"/>
          <p:cNvPicPr/>
          <p:nvPr>
            <p:custDataLst>
              <p:tags r:id="rId3"/>
            </p:custDataLst>
          </p:nvPr>
        </p:nvPicPr>
        <p:blipFill>
          <a:blip r:embed="rId2"/>
          <a:stretch>
            <a:fillRect/>
          </a:stretch>
        </p:blipFill>
        <p:spPr>
          <a:xfrm>
            <a:off x="0" y="0"/>
            <a:ext cx="12192000" cy="6858000"/>
          </a:xfrm>
          <a:prstGeom prst="rect">
            <a:avLst/>
          </a:prstGeom>
        </p:spPr>
      </p:pic>
      <p:sp>
        <p:nvSpPr>
          <p:cNvPr id="25" name="矩形 24"/>
          <p:cNvSpPr/>
          <p:nvPr>
            <p:custDataLst>
              <p:tags r:id="rId4"/>
            </p:custDataLst>
          </p:nvPr>
        </p:nvSpPr>
        <p:spPr>
          <a:xfrm>
            <a:off x="289535" y="303809"/>
            <a:ext cx="11607851" cy="6250382"/>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latin typeface="Arial" panose="020b0604020202020204" pitchFamily="34" charset="0"/>
              <a:ea typeface="微软雅黑" panose="020b0503020204020204" pitchFamily="34" charset="-122"/>
            </a:endParaRPr>
          </a:p>
        </p:txBody>
      </p:sp>
      <p:sp>
        <p:nvSpPr>
          <p:cNvPr id="23" name="文本框 22"/>
          <p:cNvSpPr txBox="1"/>
          <p:nvPr>
            <p:custDataLst>
              <p:tags r:id="rId5"/>
            </p:custDataLst>
          </p:nvPr>
        </p:nvSpPr>
        <p:spPr>
          <a:xfrm>
            <a:off x="608400" y="608400"/>
            <a:ext cx="10970823" cy="706755"/>
          </a:xfrm>
          <a:prstGeom prst="rect">
            <a:avLst/>
          </a:prstGeom>
          <a:solidFill>
            <a:schemeClr val="accent4">
              <a:lumMod val="20000"/>
              <a:lumOff val="80000"/>
            </a:schemeClr>
          </a:solidFill>
        </p:spPr>
        <p:style>
          <a:lnRef idx="1">
            <a:schemeClr val="accent3"/>
          </a:lnRef>
          <a:fillRef idx="2">
            <a:schemeClr val="accent3"/>
          </a:fillRef>
          <a:effectRef idx="1">
            <a:schemeClr val="accent3"/>
          </a:effectRef>
          <a:fontRef idx="minor">
            <a:schemeClr val="dk1"/>
          </a:fontRef>
        </p:style>
        <p:txBody>
          <a:bodyPr vert="horz" wrap="square" lIns="91440" tIns="45720" rIns="91440" bIns="45720" rtlCol="0" anchor="ctr" anchorCtr="0">
            <a:normAutofit fontScale="70000"/>
          </a:bodyPr>
          <a:lstStyle>
            <a:lvl1pPr marR="0" fontAlgn="auto">
              <a:lnSpc>
                <a:spcPct val="100000"/>
              </a:lnSpc>
              <a:spcBef>
                <a:spcPct val="0"/>
              </a:spcBef>
              <a:buNone/>
              <a:defRPr kumimoji="0" lang="zh-CN" altLang="en-US" sz="3600" b="1" i="0" u="none" strike="noStrike" cap="none" spc="300" normalizeH="0" baseline="0" noProof="1">
                <a:solidFill>
                  <a:schemeClr val="tx1">
                    <a:lumMod val="85000"/>
                    <a:lumOff val="15000"/>
                  </a:schemeClr>
                </a:solidFill>
                <a:uFillTx/>
                <a:latin typeface="微软雅黑" panose="020b0503020204020204" pitchFamily="34" charset="-122"/>
                <a:ea typeface="微软雅黑" panose="020b0503020204020204" pitchFamily="34" charset="-122"/>
                <a:cs typeface="+mj-cs"/>
                <a:sym typeface="+mn-ea"/>
              </a:defRPr>
            </a:lvl1pPr>
          </a:lstStyle>
          <a:p>
            <a:pPr algn="ctr"/>
            <a:r>
              <a:rPr>
                <a:ln w="3175">
                  <a:noFill/>
                  <a:prstDash val="dash"/>
                </a:ln>
                <a:solidFill>
                  <a:srgbClr val="002060"/>
                </a:solidFill>
                <a:cs typeface="微软雅黑" panose="020b0503020204020204" pitchFamily="34" charset="-122"/>
                <a:sym typeface="+mn-ea"/>
              </a:rPr>
              <a:t>《百年辉煌，砥砺初心向复兴——写在中国共产党成立100周年之际》</a:t>
            </a:r>
            <a:endParaRPr lang="zh-CN" altLang="en-US">
              <a:solidFill>
                <a:schemeClr val="tx1">
                  <a:lumMod val="85000"/>
                  <a:lumOff val="15000"/>
                </a:schemeClr>
              </a:solidFill>
              <a:latin typeface="Arial" panose="020b0604020202020204" pitchFamily="34" charset="0"/>
            </a:endParaRPr>
          </a:p>
        </p:txBody>
      </p:sp>
      <p:pic>
        <p:nvPicPr>
          <p:cNvPr id="5" name="图片 4"/>
          <p:cNvPicPr>
            <a:picLocks noChangeAspect="1"/>
          </p:cNvPicPr>
          <p:nvPr/>
        </p:nvPicPr>
        <p:blipFill>
          <a:blip r:embed="rId6"/>
          <a:stretch>
            <a:fillRect/>
          </a:stretch>
        </p:blipFill>
        <p:spPr>
          <a:xfrm>
            <a:off x="608965" y="1315085"/>
            <a:ext cx="11020425" cy="4883785"/>
          </a:xfrm>
          <a:prstGeom prst="rect">
            <a:avLst/>
          </a:prstGeom>
        </p:spPr>
      </p:pic>
    </p:spTree>
    <p:custDataLst>
      <p:tags r:id="rId7"/>
    </p:custDataLst>
  </p:cSld>
  <p:clrMapOvr>
    <a:masterClrMapping/>
  </p:clrMapOvr>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69925" y="407670"/>
            <a:ext cx="10852150" cy="597535"/>
          </a:xfrm>
        </p:spPr>
        <p:style>
          <a:lnRef idx="1">
            <a:schemeClr val="accent6"/>
          </a:lnRef>
          <a:fillRef idx="2">
            <a:schemeClr val="accent6"/>
          </a:fillRef>
          <a:effectRef idx="1">
            <a:schemeClr val="accent6"/>
          </a:effectRef>
          <a:fontRef idx="minor">
            <a:schemeClr val="dk1"/>
          </a:fontRef>
        </p:style>
        <p:txBody>
          <a:bodyPr>
            <a:noAutofit/>
          </a:bodyPr>
          <a:lstStyle/>
          <a:p>
            <a:pPr algn="ctr"/>
            <a:r>
              <a:rPr lang="en-US" altLang="zh-CN" sz="3600" spc="300">
                <a:ln w="3175">
                  <a:noFill/>
                  <a:prstDash val="dash"/>
                </a:ln>
                <a:solidFill>
                  <a:srgbClr val="002060"/>
                </a:solidFill>
                <a:latin typeface="微软雅黑" panose="020b0503020204020204" pitchFamily="34" charset="-122"/>
                <a:cs typeface="微软雅黑" panose="020b0503020204020204" pitchFamily="34" charset="-122"/>
                <a:sym typeface="+mn-ea"/>
              </a:rPr>
              <a:t>1</a:t>
            </a:r>
            <a:r>
              <a:rPr sz="3600" spc="300">
                <a:ln w="3175">
                  <a:noFill/>
                  <a:prstDash val="dash"/>
                </a:ln>
                <a:solidFill>
                  <a:srgbClr val="002060"/>
                </a:solidFill>
                <a:latin typeface="微软雅黑" panose="020b0503020204020204" pitchFamily="34" charset="-122"/>
                <a:cs typeface="微软雅黑" panose="020b0503020204020204" pitchFamily="34" charset="-122"/>
                <a:sym typeface="+mn-ea"/>
              </a:rPr>
              <a:t>、学会确立中心论点；</a:t>
            </a:r>
            <a:endParaRPr lang="zh-CN" altLang="en-US" sz="3600">
              <a:solidFill>
                <a:srgbClr val="00B050"/>
              </a:solidFill>
              <a:sym typeface="+mn-ea"/>
            </a:endParaRPr>
          </a:p>
        </p:txBody>
      </p:sp>
      <p:sp>
        <p:nvSpPr>
          <p:cNvPr id="4" name="内容占位符 3"/>
          <p:cNvSpPr>
            <a:spLocks noGrp="1"/>
          </p:cNvSpPr>
          <p:nvPr>
            <p:ph idx="1"/>
          </p:nvPr>
        </p:nvSpPr>
        <p:spPr>
          <a:xfrm>
            <a:off x="669925" y="1005840"/>
            <a:ext cx="10852150" cy="5335270"/>
          </a:xfrm>
        </p:spPr>
        <p:txBody>
          <a:bodyPr>
            <a:normAutofit fontScale="70000"/>
          </a:bodyPr>
          <a:lstStyle/>
          <a:p>
            <a:pPr marL="0" indent="0">
              <a:buNone/>
            </a:pPr>
            <a:r>
              <a:rPr sz="2800" b="1">
                <a:ln w="3175">
                  <a:noFill/>
                  <a:prstDash val="dash"/>
                </a:ln>
                <a:solidFill>
                  <a:srgbClr val="C00000"/>
                </a:solidFill>
                <a:cs typeface="微软雅黑" panose="020b0503020204020204" pitchFamily="34" charset="-122"/>
                <a:sym typeface="+mn-ea"/>
              </a:rPr>
              <a:t>（</a:t>
            </a:r>
            <a:r>
              <a:rPr lang="en-US" altLang="zh-CN" sz="2800" b="1">
                <a:ln w="3175">
                  <a:noFill/>
                  <a:prstDash val="dash"/>
                </a:ln>
                <a:solidFill>
                  <a:srgbClr val="C00000"/>
                </a:solidFill>
                <a:cs typeface="微软雅黑" panose="020b0503020204020204" pitchFamily="34" charset="-122"/>
                <a:sym typeface="+mn-ea"/>
              </a:rPr>
              <a:t>1</a:t>
            </a:r>
            <a:r>
              <a:rPr sz="2800" b="1">
                <a:ln w="3175">
                  <a:noFill/>
                  <a:prstDash val="dash"/>
                </a:ln>
                <a:solidFill>
                  <a:srgbClr val="C00000"/>
                </a:solidFill>
                <a:cs typeface="微软雅黑" panose="020b0503020204020204" pitchFamily="34" charset="-122"/>
                <a:sym typeface="+mn-ea"/>
              </a:rPr>
              <a:t>）中心论点在标题中</a:t>
            </a:r>
          </a:p>
          <a:p>
            <a:pPr marL="0" indent="0">
              <a:buNone/>
            </a:pPr>
            <a:r>
              <a:rPr sz="3400" b="1">
                <a:solidFill>
                  <a:schemeClr val="tx1"/>
                </a:solidFill>
                <a:effectLst>
                  <a:outerShdw blurRad="38100" dist="19050" dir="2700000" algn="tl" rotWithShape="0">
                    <a:schemeClr val="dk1">
                      <a:alpha val="40000"/>
                    </a:schemeClr>
                  </a:outerShdw>
                </a:effectLst>
                <a:cs typeface="微软雅黑" panose="020b0503020204020204" pitchFamily="34" charset="-122"/>
                <a:sym typeface="+mn-ea"/>
              </a:rPr>
              <a:t>主标题：百年辉煌，砥砺初心向复兴</a:t>
            </a:r>
          </a:p>
          <a:p>
            <a:pPr marL="0" indent="0">
              <a:buNone/>
            </a:pPr>
            <a:r>
              <a:rPr sz="2800">
                <a:ln w="3175">
                  <a:noFill/>
                  <a:prstDash val="dash"/>
                </a:ln>
                <a:solidFill>
                  <a:srgbClr val="002060"/>
                </a:solidFill>
                <a:cs typeface="微软雅黑" panose="020b0503020204020204" pitchFamily="34" charset="-122"/>
                <a:sym typeface="+mn-ea"/>
              </a:rPr>
              <a:t>副标题：——写在中国共产党成立100周年之际</a:t>
            </a:r>
          </a:p>
          <a:p>
            <a:pPr marL="0" indent="0">
              <a:buNone/>
            </a:pPr>
            <a:r>
              <a:rPr sz="2800">
                <a:ln w="3175">
                  <a:noFill/>
                  <a:prstDash val="dash"/>
                </a:ln>
                <a:solidFill>
                  <a:srgbClr val="002060"/>
                </a:solidFill>
                <a:cs typeface="微软雅黑" panose="020b0503020204020204" pitchFamily="34" charset="-122"/>
                <a:sym typeface="+mn-ea"/>
              </a:rPr>
              <a:t>时间维度</a:t>
            </a:r>
            <a:r>
              <a:rPr lang="en-US" altLang="zh-CN" sz="2800">
                <a:ln w="3175">
                  <a:noFill/>
                  <a:prstDash val="dash"/>
                </a:ln>
                <a:solidFill>
                  <a:srgbClr val="002060"/>
                </a:solidFill>
                <a:cs typeface="微软雅黑" panose="020b0503020204020204" pitchFamily="34" charset="-122"/>
                <a:sym typeface="+mn-ea"/>
              </a:rPr>
              <a:t>——</a:t>
            </a:r>
            <a:r>
              <a:rPr sz="2800">
                <a:ln w="3175">
                  <a:noFill/>
                  <a:prstDash val="dash"/>
                </a:ln>
                <a:solidFill>
                  <a:srgbClr val="002060"/>
                </a:solidFill>
                <a:cs typeface="微软雅黑" panose="020b0503020204020204" pitchFamily="34" charset="-122"/>
                <a:sym typeface="+mn-ea"/>
              </a:rPr>
              <a:t>过去，现在，未来；思想维度</a:t>
            </a:r>
            <a:r>
              <a:rPr lang="en-US" altLang="zh-CN" sz="2800">
                <a:ln w="3175">
                  <a:noFill/>
                  <a:prstDash val="dash"/>
                </a:ln>
                <a:solidFill>
                  <a:srgbClr val="002060"/>
                </a:solidFill>
                <a:cs typeface="微软雅黑" panose="020b0503020204020204" pitchFamily="34" charset="-122"/>
                <a:sym typeface="+mn-ea"/>
              </a:rPr>
              <a:t>——</a:t>
            </a:r>
            <a:r>
              <a:rPr sz="2800">
                <a:ln w="3175">
                  <a:noFill/>
                  <a:prstDash val="dash"/>
                </a:ln>
                <a:solidFill>
                  <a:srgbClr val="002060"/>
                </a:solidFill>
                <a:cs typeface="微软雅黑" panose="020b0503020204020204" pitchFamily="34" charset="-122"/>
                <a:sym typeface="+mn-ea"/>
              </a:rPr>
              <a:t>困难、成就、精神内涵</a:t>
            </a:r>
            <a:endParaRPr lang="en-US" altLang="zh-CN" sz="2800">
              <a:ln w="3175">
                <a:noFill/>
                <a:prstDash val="dash"/>
              </a:ln>
              <a:solidFill>
                <a:srgbClr val="002060"/>
              </a:solidFill>
              <a:cs typeface="微软雅黑" panose="020b0503020204020204" pitchFamily="34" charset="-122"/>
              <a:sym typeface="+mn-ea"/>
            </a:endParaRPr>
          </a:p>
          <a:p>
            <a:pPr marL="0" algn="l">
              <a:buClrTx/>
              <a:buSzTx/>
              <a:buNone/>
            </a:pPr>
            <a:r>
              <a:rPr sz="2800" b="1">
                <a:ln w="3175">
                  <a:noFill/>
                  <a:prstDash val="dash"/>
                </a:ln>
                <a:solidFill>
                  <a:srgbClr val="C00000"/>
                </a:solidFill>
                <a:cs typeface="微软雅黑" panose="020b0503020204020204" pitchFamily="34" charset="-122"/>
              </a:rPr>
              <a:t>（2）中心论点在开头和结尾要进行充分阐述</a:t>
            </a:r>
          </a:p>
          <a:p>
            <a:pPr marL="0" indent="0">
              <a:buNone/>
            </a:pPr>
            <a:r>
              <a:rPr sz="2800">
                <a:solidFill>
                  <a:srgbClr val="002060"/>
                </a:solidFill>
              </a:rPr>
              <a:t>【开头】1921－2021，从石库门到天安门，从小小红船到巍巍巨轮，一百年前的红色火种，在革命、建设、改革的道路上已成燎原之势，照亮中华民族伟大复兴的光明前景。</a:t>
            </a:r>
          </a:p>
          <a:p>
            <a:pPr marL="0" indent="0">
              <a:buNone/>
            </a:pPr>
            <a:r>
              <a:rPr sz="2800">
                <a:solidFill>
                  <a:srgbClr val="002060"/>
                </a:solidFill>
              </a:rPr>
              <a:t>【结尾】历经苦难辉煌的过去、迎来日新月异的现在、展望光明宏大的未来，9100多万名中国共产党党员精神振奋、朝气蓬勃，立志开创属于我们这一代人的历史伟业。</a:t>
            </a:r>
          </a:p>
        </p:txBody>
      </p:sp>
    </p:spTree>
    <p:custDataLst>
      <p:tags r:id="rId2"/>
    </p:custDataLst>
  </p:cSld>
  <p:clrMapOvr>
    <a:masterClrMapping/>
  </p:clrMapOvr>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内容占位符 3"/>
          <p:cNvSpPr>
            <a:spLocks noGrp="1"/>
          </p:cNvSpPr>
          <p:nvPr>
            <p:ph idx="1"/>
          </p:nvPr>
        </p:nvSpPr>
        <p:spPr>
          <a:xfrm>
            <a:off x="669925" y="991870"/>
            <a:ext cx="10852150" cy="5335270"/>
          </a:xfrm>
        </p:spPr>
        <p:txBody>
          <a:bodyPr>
            <a:normAutofit lnSpcReduction="10000"/>
          </a:bodyPr>
          <a:lstStyle/>
          <a:p>
            <a:pPr marL="0" indent="0">
              <a:buNone/>
            </a:pPr>
            <a:r>
              <a:rPr sz="2800" b="1">
                <a:ln w="3175">
                  <a:noFill/>
                  <a:prstDash val="dash"/>
                </a:ln>
                <a:solidFill>
                  <a:srgbClr val="C00000"/>
                </a:solidFill>
                <a:cs typeface="微软雅黑" panose="020b0503020204020204" pitchFamily="34" charset="-122"/>
                <a:sym typeface="+mn-ea"/>
              </a:rPr>
              <a:t>（</a:t>
            </a:r>
            <a:r>
              <a:rPr lang="en-US" altLang="zh-CN" sz="2800" b="1">
                <a:ln w="3175">
                  <a:noFill/>
                  <a:prstDash val="dash"/>
                </a:ln>
                <a:solidFill>
                  <a:srgbClr val="C00000"/>
                </a:solidFill>
                <a:cs typeface="微软雅黑" panose="020b0503020204020204" pitchFamily="34" charset="-122"/>
                <a:sym typeface="+mn-ea"/>
              </a:rPr>
              <a:t>3</a:t>
            </a:r>
            <a:r>
              <a:rPr sz="2800" b="1">
                <a:ln w="3175">
                  <a:noFill/>
                  <a:prstDash val="dash"/>
                </a:ln>
                <a:solidFill>
                  <a:srgbClr val="C00000"/>
                </a:solidFill>
                <a:cs typeface="微软雅黑" panose="020b0503020204020204" pitchFamily="34" charset="-122"/>
                <a:sym typeface="+mn-ea"/>
              </a:rPr>
              <a:t>）自然段中，学会围绕一个论点展开论述。</a:t>
            </a:r>
          </a:p>
          <a:p>
            <a:pPr marL="0" indent="0">
              <a:buNone/>
            </a:pPr>
            <a:r>
              <a:rPr sz="2800">
                <a:solidFill>
                  <a:srgbClr val="002060"/>
                </a:solidFill>
              </a:rPr>
              <a:t>【示例】</a:t>
            </a:r>
            <a:r>
              <a:rPr lang="en-US" altLang="zh-CN" sz="2800">
                <a:solidFill>
                  <a:srgbClr val="002060"/>
                </a:solidFill>
              </a:rPr>
              <a:t> </a:t>
            </a:r>
            <a:r>
              <a:rPr sz="2800">
                <a:solidFill>
                  <a:srgbClr val="002060"/>
                </a:solidFill>
              </a:rPr>
              <a:t>大道之行，壮阔无垠；大道如砥，行者无疆。习近平总书记指出：“中国有960多万平方公里土地、56个民族，我们能照谁的模式办？谁又能指手画脚告诉我们该怎么办？”百年征程启示未来，我们要高举中国特色社会主义伟大旗帜，高举新时代改革开放旗帜，高举和平、发展、合作、共赢的旗帜，坚定不移走好自己的路。</a:t>
            </a:r>
          </a:p>
          <a:p>
            <a:pPr marL="0" indent="0">
              <a:buNone/>
            </a:pPr>
            <a:r>
              <a:rPr sz="3200" b="1">
                <a:solidFill>
                  <a:schemeClr val="tx1"/>
                </a:solidFill>
                <a:effectLst>
                  <a:outerShdw blurRad="38100" dist="19050" dir="2700000" algn="tl" rotWithShape="0">
                    <a:schemeClr val="dk1">
                      <a:alpha val="40000"/>
                    </a:schemeClr>
                  </a:outerShdw>
                </a:effectLst>
              </a:rPr>
              <a:t>论点：走好自己的路</a:t>
            </a:r>
          </a:p>
        </p:txBody>
      </p:sp>
    </p:spTree>
    <p:custDataLst>
      <p:tags r:id="rId2"/>
    </p:custDataLst>
  </p:cSld>
  <p:clrMapOvr>
    <a:masterClrMapping/>
  </p:clrMapOvr>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69925" y="407670"/>
            <a:ext cx="10852150" cy="597535"/>
          </a:xfrm>
        </p:spPr>
        <p:style>
          <a:lnRef idx="1">
            <a:schemeClr val="accent6"/>
          </a:lnRef>
          <a:fillRef idx="2">
            <a:schemeClr val="accent6"/>
          </a:fillRef>
          <a:effectRef idx="1">
            <a:schemeClr val="accent6"/>
          </a:effectRef>
          <a:fontRef idx="minor">
            <a:schemeClr val="dk1"/>
          </a:fontRef>
        </p:style>
        <p:txBody>
          <a:bodyPr>
            <a:noAutofit/>
          </a:bodyPr>
          <a:lstStyle/>
          <a:p>
            <a:pPr algn="ctr"/>
            <a:r>
              <a:rPr lang="en-US" altLang="zh-CN" sz="3600" spc="300">
                <a:ln w="3175">
                  <a:noFill/>
                  <a:prstDash val="dash"/>
                </a:ln>
                <a:solidFill>
                  <a:srgbClr val="002060"/>
                </a:solidFill>
                <a:latin typeface="微软雅黑" panose="020b0503020204020204" pitchFamily="34" charset="-122"/>
                <a:cs typeface="微软雅黑" panose="020b0503020204020204" pitchFamily="34" charset="-122"/>
                <a:sym typeface="+mn-ea"/>
              </a:rPr>
              <a:t>2</a:t>
            </a:r>
            <a:r>
              <a:rPr sz="3600" spc="300">
                <a:ln w="3175">
                  <a:noFill/>
                  <a:prstDash val="dash"/>
                </a:ln>
                <a:solidFill>
                  <a:srgbClr val="002060"/>
                </a:solidFill>
                <a:latin typeface="微软雅黑" panose="020b0503020204020204" pitchFamily="34" charset="-122"/>
                <a:cs typeface="微软雅黑" panose="020b0503020204020204" pitchFamily="34" charset="-122"/>
                <a:sym typeface="+mn-ea"/>
              </a:rPr>
              <a:t>、学会设置分论点，条理清晰地展开论述；</a:t>
            </a:r>
            <a:endParaRPr lang="zh-CN" altLang="en-US" sz="3600">
              <a:solidFill>
                <a:srgbClr val="00B050"/>
              </a:solidFill>
              <a:sym typeface="+mn-ea"/>
            </a:endParaRPr>
          </a:p>
        </p:txBody>
      </p:sp>
      <p:sp>
        <p:nvSpPr>
          <p:cNvPr id="4" name="内容占位符 3"/>
          <p:cNvSpPr>
            <a:spLocks noGrp="1"/>
          </p:cNvSpPr>
          <p:nvPr>
            <p:ph idx="1"/>
          </p:nvPr>
        </p:nvSpPr>
        <p:spPr>
          <a:xfrm>
            <a:off x="669925" y="1134745"/>
            <a:ext cx="7302500" cy="5206365"/>
          </a:xfrm>
        </p:spPr>
        <p:txBody>
          <a:bodyPr>
            <a:normAutofit/>
          </a:bodyPr>
          <a:lstStyle/>
          <a:p>
            <a:pPr marL="0" algn="l">
              <a:lnSpc>
                <a:spcPct val="200000"/>
              </a:lnSpc>
              <a:buClrTx/>
              <a:buSzTx/>
              <a:buNone/>
            </a:pPr>
            <a:r>
              <a:rPr sz="2800" b="1">
                <a:ln w="3175">
                  <a:noFill/>
                  <a:prstDash val="dash"/>
                </a:ln>
                <a:solidFill>
                  <a:srgbClr val="C00000"/>
                </a:solidFill>
                <a:cs typeface="微软雅黑" panose="020b0503020204020204" pitchFamily="34" charset="-122"/>
                <a:sym typeface="+mn-ea"/>
              </a:rPr>
              <a:t>（1）分论点之间的逻辑顺序：并列、递进、对比等；</a:t>
            </a:r>
          </a:p>
          <a:p>
            <a:pPr marL="0" algn="l">
              <a:lnSpc>
                <a:spcPct val="200000"/>
              </a:lnSpc>
              <a:buClrTx/>
              <a:buSzTx/>
              <a:buNone/>
            </a:pPr>
            <a:r>
              <a:rPr sz="2800" b="1">
                <a:ln w="3175">
                  <a:noFill/>
                  <a:prstDash val="dash"/>
                </a:ln>
                <a:solidFill>
                  <a:srgbClr val="C00000"/>
                </a:solidFill>
                <a:cs typeface="微软雅黑" panose="020b0503020204020204" pitchFamily="34" charset="-122"/>
              </a:rPr>
              <a:t>（2）从短语来看，有鲜明醒目的阐述角度；</a:t>
            </a:r>
          </a:p>
          <a:p>
            <a:pPr marL="0" algn="l">
              <a:lnSpc>
                <a:spcPct val="200000"/>
              </a:lnSpc>
              <a:buClrTx/>
              <a:buSzTx/>
              <a:buNone/>
            </a:pPr>
            <a:r>
              <a:rPr sz="2800" b="1">
                <a:ln w="3175">
                  <a:noFill/>
                  <a:prstDash val="dash"/>
                </a:ln>
                <a:solidFill>
                  <a:srgbClr val="C00000"/>
                </a:solidFill>
                <a:cs typeface="微软雅黑" panose="020b0503020204020204" pitchFamily="34" charset="-122"/>
              </a:rPr>
              <a:t>（</a:t>
            </a:r>
            <a:r>
              <a:rPr lang="en-US" altLang="zh-CN" sz="2800" b="1">
                <a:ln w="3175">
                  <a:noFill/>
                  <a:prstDash val="dash"/>
                </a:ln>
                <a:solidFill>
                  <a:srgbClr val="C00000"/>
                </a:solidFill>
                <a:cs typeface="微软雅黑" panose="020b0503020204020204" pitchFamily="34" charset="-122"/>
              </a:rPr>
              <a:t>3</a:t>
            </a:r>
            <a:r>
              <a:rPr sz="2800" b="1">
                <a:ln w="3175">
                  <a:noFill/>
                  <a:prstDash val="dash"/>
                </a:ln>
                <a:solidFill>
                  <a:srgbClr val="C00000"/>
                </a:solidFill>
                <a:cs typeface="微软雅黑" panose="020b0503020204020204" pitchFamily="34" charset="-122"/>
              </a:rPr>
              <a:t>）从句式来看，句子整齐划一，言简意赅，且置于段首，引人注意。</a:t>
            </a:r>
          </a:p>
        </p:txBody>
      </p:sp>
      <p:pic>
        <p:nvPicPr>
          <p:cNvPr id="3" name="图片 2"/>
          <p:cNvPicPr>
            <a:picLocks noChangeAspect="1"/>
          </p:cNvPicPr>
          <p:nvPr/>
        </p:nvPicPr>
        <p:blipFill>
          <a:blip r:embed="rId2"/>
          <a:stretch>
            <a:fillRect/>
          </a:stretch>
        </p:blipFill>
        <p:spPr>
          <a:xfrm>
            <a:off x="8542020" y="1134745"/>
            <a:ext cx="2767965" cy="5059680"/>
          </a:xfrm>
          <a:prstGeom prst="rect">
            <a:avLst/>
          </a:prstGeom>
        </p:spPr>
      </p:pic>
    </p:spTree>
    <p:custDataLst>
      <p:tags r:id="rId3"/>
    </p:custDataLst>
  </p:cSld>
  <p:clrMapOvr>
    <a:masterClrMapping/>
  </p:clrMapOvr>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4" name="图片 23"/>
          <p:cNvPicPr/>
          <p:nvPr>
            <p:custDataLst>
              <p:tags r:id="rId3"/>
            </p:custDataLst>
          </p:nvPr>
        </p:nvPicPr>
        <p:blipFill>
          <a:blip r:embed="rId2"/>
          <a:stretch>
            <a:fillRect/>
          </a:stretch>
        </p:blipFill>
        <p:spPr>
          <a:xfrm>
            <a:off x="0" y="0"/>
            <a:ext cx="12192000" cy="6858000"/>
          </a:xfrm>
          <a:prstGeom prst="rect">
            <a:avLst/>
          </a:prstGeom>
        </p:spPr>
      </p:pic>
      <p:sp>
        <p:nvSpPr>
          <p:cNvPr id="25" name="矩形 24"/>
          <p:cNvSpPr/>
          <p:nvPr>
            <p:custDataLst>
              <p:tags r:id="rId4"/>
            </p:custDataLst>
          </p:nvPr>
        </p:nvSpPr>
        <p:spPr>
          <a:xfrm>
            <a:off x="289535" y="303809"/>
            <a:ext cx="11607851" cy="6250382"/>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latin typeface="Arial" panose="020b0604020202020204" pitchFamily="34" charset="0"/>
              <a:ea typeface="微软雅黑" panose="020b0503020204020204" pitchFamily="34" charset="-122"/>
            </a:endParaRPr>
          </a:p>
        </p:txBody>
      </p:sp>
      <p:sp>
        <p:nvSpPr>
          <p:cNvPr id="23" name="文本框 22"/>
          <p:cNvSpPr txBox="1"/>
          <p:nvPr>
            <p:custDataLst>
              <p:tags r:id="rId5"/>
            </p:custDataLst>
          </p:nvPr>
        </p:nvSpPr>
        <p:spPr>
          <a:xfrm>
            <a:off x="608400" y="608400"/>
            <a:ext cx="10970823" cy="706755"/>
          </a:xfrm>
          <a:prstGeom prst="rect">
            <a:avLst/>
          </a:prstGeom>
          <a:solidFill>
            <a:schemeClr val="accent4">
              <a:lumMod val="20000"/>
              <a:lumOff val="80000"/>
            </a:schemeClr>
          </a:solidFill>
        </p:spPr>
        <p:style>
          <a:lnRef idx="1">
            <a:schemeClr val="accent3"/>
          </a:lnRef>
          <a:fillRef idx="2">
            <a:schemeClr val="accent3"/>
          </a:fillRef>
          <a:effectRef idx="1">
            <a:schemeClr val="accent3"/>
          </a:effectRef>
          <a:fontRef idx="minor">
            <a:schemeClr val="dk1"/>
          </a:fontRef>
        </p:style>
        <p:txBody>
          <a:bodyPr vert="horz" wrap="square" lIns="91440" tIns="45720" rIns="91440" bIns="45720" rtlCol="0" anchor="ctr" anchorCtr="0">
            <a:normAutofit fontScale="70000"/>
          </a:bodyPr>
          <a:lstStyle>
            <a:lvl1pPr marR="0" fontAlgn="auto">
              <a:lnSpc>
                <a:spcPct val="100000"/>
              </a:lnSpc>
              <a:spcBef>
                <a:spcPct val="0"/>
              </a:spcBef>
              <a:buNone/>
              <a:defRPr kumimoji="0" lang="zh-CN" altLang="en-US" sz="3600" b="1" i="0" u="none" strike="noStrike" cap="none" spc="300" normalizeH="0" baseline="0" noProof="1">
                <a:solidFill>
                  <a:schemeClr val="tx1">
                    <a:lumMod val="85000"/>
                    <a:lumOff val="15000"/>
                  </a:schemeClr>
                </a:solidFill>
                <a:uFillTx/>
                <a:latin typeface="微软雅黑" panose="020b0503020204020204" pitchFamily="34" charset="-122"/>
                <a:ea typeface="微软雅黑" panose="020b0503020204020204" pitchFamily="34" charset="-122"/>
                <a:cs typeface="+mj-cs"/>
                <a:sym typeface="+mn-ea"/>
              </a:defRPr>
            </a:lvl1pPr>
          </a:lstStyle>
          <a:p>
            <a:pPr algn="ctr"/>
            <a:r>
              <a:rPr>
                <a:ln w="3175">
                  <a:noFill/>
                  <a:prstDash val="dash"/>
                </a:ln>
                <a:solidFill>
                  <a:srgbClr val="002060"/>
                </a:solidFill>
                <a:cs typeface="微软雅黑" panose="020b0503020204020204" pitchFamily="34" charset="-122"/>
                <a:sym typeface="+mn-ea"/>
              </a:rPr>
              <a:t>《百年辉煌，砥砺初心向复兴——写在中国共产党成立100周年之际》</a:t>
            </a:r>
            <a:endParaRPr lang="zh-CN" altLang="en-US">
              <a:solidFill>
                <a:schemeClr val="tx1">
                  <a:lumMod val="85000"/>
                  <a:lumOff val="15000"/>
                </a:schemeClr>
              </a:solidFill>
              <a:latin typeface="Arial" panose="020b0604020202020204" pitchFamily="34" charset="0"/>
            </a:endParaRPr>
          </a:p>
        </p:txBody>
      </p:sp>
      <p:pic>
        <p:nvPicPr>
          <p:cNvPr id="3" name="图片 2"/>
          <p:cNvPicPr>
            <a:picLocks noChangeAspect="1"/>
          </p:cNvPicPr>
          <p:nvPr/>
        </p:nvPicPr>
        <p:blipFill>
          <a:blip r:embed="rId6"/>
          <a:stretch>
            <a:fillRect/>
          </a:stretch>
        </p:blipFill>
        <p:spPr>
          <a:xfrm>
            <a:off x="608330" y="1473200"/>
            <a:ext cx="6099175" cy="4747260"/>
          </a:xfrm>
          <a:prstGeom prst="rect">
            <a:avLst/>
          </a:prstGeom>
        </p:spPr>
      </p:pic>
      <p:pic>
        <p:nvPicPr>
          <p:cNvPr id="5" name="图片 4"/>
          <p:cNvPicPr>
            <a:picLocks noChangeAspect="1"/>
          </p:cNvPicPr>
          <p:nvPr/>
        </p:nvPicPr>
        <p:blipFill>
          <a:blip r:embed="rId7"/>
          <a:stretch>
            <a:fillRect/>
          </a:stretch>
        </p:blipFill>
        <p:spPr>
          <a:xfrm>
            <a:off x="7059930" y="2125345"/>
            <a:ext cx="4375785" cy="2607310"/>
          </a:xfrm>
          <a:prstGeom prst="rect">
            <a:avLst/>
          </a:prstGeom>
        </p:spPr>
      </p:pic>
    </p:spTree>
    <p:custDataLst>
      <p:tags r:id="rId8"/>
    </p:custDataLst>
  </p:cSld>
  <p:clrMapOvr>
    <a:masterClrMapping/>
  </p:clrMapOvr>
  <p:transition/>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4" name="图片 23"/>
          <p:cNvPicPr/>
          <p:nvPr>
            <p:custDataLst>
              <p:tags r:id="rId3"/>
            </p:custDataLst>
          </p:nvPr>
        </p:nvPicPr>
        <p:blipFill>
          <a:blip r:embed="rId2"/>
          <a:stretch>
            <a:fillRect/>
          </a:stretch>
        </p:blipFill>
        <p:spPr>
          <a:xfrm>
            <a:off x="0" y="0"/>
            <a:ext cx="12192000" cy="6858000"/>
          </a:xfrm>
          <a:prstGeom prst="rect">
            <a:avLst/>
          </a:prstGeom>
        </p:spPr>
      </p:pic>
      <p:sp>
        <p:nvSpPr>
          <p:cNvPr id="25" name="矩形 24"/>
          <p:cNvSpPr/>
          <p:nvPr>
            <p:custDataLst>
              <p:tags r:id="rId4"/>
            </p:custDataLst>
          </p:nvPr>
        </p:nvSpPr>
        <p:spPr>
          <a:xfrm>
            <a:off x="289535" y="303809"/>
            <a:ext cx="11607851" cy="6250382"/>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latin typeface="Arial" panose="020b0604020202020204" pitchFamily="34" charset="0"/>
              <a:ea typeface="微软雅黑" panose="020b0503020204020204" pitchFamily="34" charset="-122"/>
            </a:endParaRPr>
          </a:p>
        </p:txBody>
      </p:sp>
      <p:sp>
        <p:nvSpPr>
          <p:cNvPr id="23" name="文本框 22"/>
          <p:cNvSpPr txBox="1"/>
          <p:nvPr>
            <p:custDataLst>
              <p:tags r:id="rId5"/>
            </p:custDataLst>
          </p:nvPr>
        </p:nvSpPr>
        <p:spPr>
          <a:xfrm>
            <a:off x="608400" y="608400"/>
            <a:ext cx="10970823" cy="706755"/>
          </a:xfrm>
          <a:prstGeom prst="rect">
            <a:avLst/>
          </a:prstGeom>
          <a:solidFill>
            <a:schemeClr val="accent4">
              <a:lumMod val="20000"/>
              <a:lumOff val="80000"/>
            </a:schemeClr>
          </a:solidFill>
        </p:spPr>
        <p:style>
          <a:lnRef idx="1">
            <a:schemeClr val="accent3"/>
          </a:lnRef>
          <a:fillRef idx="2">
            <a:schemeClr val="accent3"/>
          </a:fillRef>
          <a:effectRef idx="1">
            <a:schemeClr val="accent3"/>
          </a:effectRef>
          <a:fontRef idx="minor">
            <a:schemeClr val="dk1"/>
          </a:fontRef>
        </p:style>
        <p:txBody>
          <a:bodyPr vert="horz" wrap="square" lIns="91440" tIns="45720" rIns="91440" bIns="45720" rtlCol="0" anchor="ctr" anchorCtr="0">
            <a:normAutofit fontScale="70000"/>
          </a:bodyPr>
          <a:lstStyle>
            <a:lvl1pPr marR="0" fontAlgn="auto">
              <a:lnSpc>
                <a:spcPct val="100000"/>
              </a:lnSpc>
              <a:spcBef>
                <a:spcPct val="0"/>
              </a:spcBef>
              <a:buNone/>
              <a:defRPr kumimoji="0" lang="zh-CN" altLang="en-US" sz="3600" b="1" i="0" u="none" strike="noStrike" cap="none" spc="300" normalizeH="0" baseline="0" noProof="1">
                <a:solidFill>
                  <a:schemeClr val="tx1">
                    <a:lumMod val="85000"/>
                    <a:lumOff val="15000"/>
                  </a:schemeClr>
                </a:solidFill>
                <a:uFillTx/>
                <a:latin typeface="微软雅黑" panose="020b0503020204020204" pitchFamily="34" charset="-122"/>
                <a:ea typeface="微软雅黑" panose="020b0503020204020204" pitchFamily="34" charset="-122"/>
                <a:cs typeface="+mj-cs"/>
                <a:sym typeface="+mn-ea"/>
              </a:defRPr>
            </a:lvl1pPr>
          </a:lstStyle>
          <a:p>
            <a:pPr algn="ctr"/>
            <a:r>
              <a:rPr>
                <a:ln w="3175">
                  <a:noFill/>
                  <a:prstDash val="dash"/>
                </a:ln>
                <a:solidFill>
                  <a:srgbClr val="002060"/>
                </a:solidFill>
                <a:cs typeface="微软雅黑" panose="020b0503020204020204" pitchFamily="34" charset="-122"/>
                <a:sym typeface="+mn-ea"/>
              </a:rPr>
              <a:t>《百年辉煌，砥砺初心向复兴——写在中国共产党成立100周年之际》</a:t>
            </a:r>
            <a:endParaRPr lang="zh-CN" altLang="en-US">
              <a:solidFill>
                <a:schemeClr val="tx1">
                  <a:lumMod val="85000"/>
                  <a:lumOff val="15000"/>
                </a:schemeClr>
              </a:solidFill>
              <a:latin typeface="Arial" panose="020b0604020202020204" pitchFamily="34" charset="0"/>
            </a:endParaRPr>
          </a:p>
        </p:txBody>
      </p:sp>
      <p:pic>
        <p:nvPicPr>
          <p:cNvPr id="4" name="图片 3"/>
          <p:cNvPicPr>
            <a:picLocks noChangeAspect="1"/>
          </p:cNvPicPr>
          <p:nvPr/>
        </p:nvPicPr>
        <p:blipFill>
          <a:blip r:embed="rId6"/>
          <a:srcRect b="-585"/>
          <a:stretch>
            <a:fillRect/>
          </a:stretch>
        </p:blipFill>
        <p:spPr>
          <a:xfrm>
            <a:off x="608330" y="1315085"/>
            <a:ext cx="10970895" cy="5022215"/>
          </a:xfrm>
          <a:prstGeom prst="rect">
            <a:avLst/>
          </a:prstGeom>
        </p:spPr>
      </p:pic>
    </p:spTree>
    <p:custDataLst>
      <p:tags r:id="rId7"/>
    </p:custDataLst>
  </p:cSld>
  <p:clrMapOvr>
    <a:masterClrMapping/>
  </p:clrMapOvr>
  <p:transition/>
  <p:timing/>
</p:sld>
</file>

<file path=ppt/tags/tag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0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0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0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0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0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0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0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0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0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0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1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1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1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44.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45.xml><?xml version="1.0" encoding="utf-8"?>
<p:tagLst xmlns:p="http://schemas.openxmlformats.org/presentationml/2006/main">
  <p:tag name="KSO_WM_BEAUTIFY_FLAG" val="#wm#"/>
  <p:tag name="KSO_WM_SLIDE_BACKGROUND_TYPE" val="general"/>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SUBTYPE" val="h"/>
  <p:tag name="KSO_WM_UNIT_TYPE" val="i"/>
</p:tagLst>
</file>

<file path=ppt/tags/tag146.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47.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48.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49.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50.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51.xml><?xml version="1.0" encoding="utf-8"?>
<p:tagLst xmlns:p="http://schemas.openxmlformats.org/presentationml/2006/main">
  <p:tag name="KSO_WM_BEAUTIFY_FLAG" val="#wm#"/>
  <p:tag name="KSO_WM_SLIDE_BACKGROUND_TYPE" val="frame"/>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3*i*1"/>
  <p:tag name="KSO_WM_UNIT_INDEX" val="1"/>
  <p:tag name="KSO_WM_UNIT_LAYERLEVEL" val="1"/>
  <p:tag name="KSO_WM_UNIT_SUBTYPE" val="h"/>
  <p:tag name="KSO_WM_UNIT_TYPE" val="i"/>
</p:tagLst>
</file>

<file path=ppt/tags/tag152.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53.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54.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55.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56.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57.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58.xml><?xml version="1.0" encoding="utf-8"?>
<p:tagLst xmlns:p="http://schemas.openxmlformats.org/presentationml/2006/main">
  <p:tag name="KSO_WM_BEAUTIFY_FLAG" val="#wm#"/>
  <p:tag name="KSO_WM_SLIDE_BACKGROUND_TYPE" val="leftRigh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4**"/>
  <p:tag name="KSO_WM_UNIT_LAYERLEVEL" val="1"/>
</p:tagLst>
</file>

<file path=ppt/tags/tag159.xml><?xml version="1.0" encoding="utf-8"?>
<p:tagLst xmlns:p="http://schemas.openxmlformats.org/presentationml/2006/main">
  <p:tag name="KSO_WM_BEAUTIFY_FLAG" val="#wm#"/>
  <p:tag name="KSO_WM_SLIDE_BACKGROUND_TYPE" val="leftRigh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4*i*2"/>
  <p:tag name="KSO_WM_UNIT_INDEX" val="2"/>
  <p:tag name="KSO_WM_UNIT_LAYERLEVEL" val="1"/>
  <p:tag name="KSO_WM_UNIT_SUBTYPE" val="h"/>
  <p:tag name="KSO_WM_UNIT_TYPE" val="i"/>
</p:tagLst>
</file>

<file path=ppt/tags/tag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60.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61.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62.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63.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64.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65.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66.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67.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68.xml><?xml version="1.0" encoding="utf-8"?>
<p:tagLst xmlns:p="http://schemas.openxmlformats.org/presentationml/2006/main">
  <p:tag name="KSO_WM_BEAUTIFY_FLAG" val="#wm#"/>
  <p:tag name="KSO_WM_SLIDE_BACKGROUND_TYPE" val="topBottom"/>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5**"/>
  <p:tag name="KSO_WM_UNIT_LAYERLEVEL" val="1"/>
</p:tagLst>
</file>

<file path=ppt/tags/tag169.xml><?xml version="1.0" encoding="utf-8"?>
<p:tagLst xmlns:p="http://schemas.openxmlformats.org/presentationml/2006/main">
  <p:tag name="KSO_WM_BEAUTIFY_FLAG" val="#wm#"/>
  <p:tag name="KSO_WM_SLIDE_BACKGROUND_TYPE" val="topBottom"/>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5*i*2"/>
  <p:tag name="KSO_WM_UNIT_INDEX" val="2"/>
  <p:tag name="KSO_WM_UNIT_LAYERLEVEL" val="1"/>
  <p:tag name="KSO_WM_UNIT_SUBTYPE" val="h"/>
  <p:tag name="KSO_WM_UNIT_TYPE" val="i"/>
</p:tagLst>
</file>

<file path=ppt/tags/tag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70.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71.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72.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73.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74.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75.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76.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77.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78.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79.xml><?xml version="1.0" encoding="utf-8"?>
<p:tagLst xmlns:p="http://schemas.openxmlformats.org/presentationml/2006/main">
  <p:tag name="KSO_WM_BEAUTIFY_FLAG" val="#wm#"/>
  <p:tag name="KSO_WM_SLIDE_BACKGROUND_TYPE" val="bottomTop"/>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6**"/>
  <p:tag name="KSO_WM_UNIT_LAYERLEVEL" val="1"/>
</p:tagLst>
</file>

<file path=ppt/tags/tag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80.xml><?xml version="1.0" encoding="utf-8"?>
<p:tagLst xmlns:p="http://schemas.openxmlformats.org/presentationml/2006/main">
  <p:tag name="KSO_WM_BEAUTIFY_FLAG" val="#wm#"/>
  <p:tag name="KSO_WM_SLIDE_BACKGROUND_TYPE" val="bottomTop"/>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6*i*2"/>
  <p:tag name="KSO_WM_UNIT_INDEX" val="2"/>
  <p:tag name="KSO_WM_UNIT_LAYERLEVEL" val="1"/>
  <p:tag name="KSO_WM_UNIT_SUBTYPE" val="h"/>
  <p:tag name="KSO_WM_UNIT_TYPE" val="i"/>
</p:tagLst>
</file>

<file path=ppt/tags/tag181.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82.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83.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84.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85.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86.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87.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88.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89.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90.xml><?xml version="1.0" encoding="utf-8"?>
<p:tagLst xmlns:p="http://schemas.openxmlformats.org/presentationml/2006/main">
  <p:tag name="KSO_WM_BEAUTIFY_FLAG" val="#wm#"/>
  <p:tag name="KSO_WM_SLIDE_BACKGROUND_TYPE" val="navigation"/>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7**"/>
  <p:tag name="KSO_WM_UNIT_LAYERLEVEL" val="1"/>
</p:tagLst>
</file>

<file path=ppt/tags/tag191.xml><?xml version="1.0" encoding="utf-8"?>
<p:tagLst xmlns:p="http://schemas.openxmlformats.org/presentationml/2006/main">
  <p:tag name="KSO_WM_BEAUTIFY_FLAG" val="#wm#"/>
  <p:tag name="KSO_WM_SLIDE_BACKGROUND_TYPE" val="navigation"/>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7*i*2"/>
  <p:tag name="KSO_WM_UNIT_INDEX" val="2"/>
  <p:tag name="KSO_WM_UNIT_LAYERLEVEL" val="1"/>
  <p:tag name="KSO_WM_UNIT_SUBTYPE" val="h"/>
  <p:tag name="KSO_WM_UNIT_TYPE" val="i"/>
</p:tagLst>
</file>

<file path=ppt/tags/tag192.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93.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94.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95.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96.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97.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98.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99.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00.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01.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02.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03.xml><?xml version="1.0" encoding="utf-8"?>
<p:tagLst xmlns:p="http://schemas.openxmlformats.org/presentationml/2006/main">
  <p:tag name="KSO_WM_BEAUTIFY_FLAG" val="#wm#"/>
  <p:tag name="KSO_WM_SLIDE_BACKGROUND_TYPE" val="bel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8*i*1"/>
  <p:tag name="KSO_WM_UNIT_INDEX" val="1"/>
  <p:tag name="KSO_WM_UNIT_LAYERLEVEL" val="1"/>
  <p:tag name="KSO_WM_UNIT_SUBTYPE" val="h"/>
  <p:tag name="KSO_WM_UNIT_TYPE" val="i"/>
</p:tagLst>
</file>

<file path=ppt/tags/tag204.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05.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06.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07.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08.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09.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10.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11.xml><?xml version="1.0" encoding="utf-8"?>
<p:tagLst xmlns:p="http://schemas.openxmlformats.org/presentationml/2006/main">
  <p:tag name="KSO_WM_BEAUTIFY_FLAG" val="#wm#"/>
  <p:tag name="KSO_WM_TAG_VERSION" val="1.0"/>
  <p:tag name="KSO_WM_TEMPLATE_CATEGORY" val="custom"/>
  <p:tag name="KSO_WM_TEMPLATE_INDEX" val="20205375"/>
  <p:tag name="KSO_WM_UNIT_COMPATIBLE" val="0"/>
  <p:tag name="KSO_WM_UNIT_DIAGRAM_ISNUMVISUAL" val="0"/>
  <p:tag name="KSO_WM_UNIT_DIAGRAM_ISREFERUNIT" val="0"/>
  <p:tag name="KSO_WM_UNIT_HIGHLIGHT" val="0"/>
  <p:tag name="KSO_WM_UNIT_ID" val="_0**"/>
  <p:tag name="KSO_WM_UNIT_LAYERLEVEL" val="1"/>
</p:tagLst>
</file>

<file path=ppt/tags/tag212.xml><?xml version="1.0" encoding="utf-8"?>
<p:tagLst xmlns:p="http://schemas.openxmlformats.org/presentationml/2006/main">
  <p:tag name="KSO_WM_BEAUTIFY_FLAG" val="#wm#"/>
  <p:tag name="KSO_WM_TAG_VERSION" val="1.0"/>
  <p:tag name="KSO_WM_TEMPLATE_CATEGORY" val="custom"/>
  <p:tag name="KSO_WM_TEMPLATE_INDEX" val="20205375"/>
  <p:tag name="KSO_WM_UNIT_COMPATIBLE" val="0"/>
  <p:tag name="KSO_WM_UNIT_DIAGRAM_ISNUMVISUAL" val="0"/>
  <p:tag name="KSO_WM_UNIT_DIAGRAM_ISREFERUNIT" val="0"/>
  <p:tag name="KSO_WM_UNIT_HIGHLIGHT" val="0"/>
  <p:tag name="KSO_WM_UNIT_ID" val="_0**"/>
  <p:tag name="KSO_WM_UNIT_LAYERLEVEL" val="1"/>
</p:tagLst>
</file>

<file path=ppt/tags/tag2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2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2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216.xml><?xml version="1.0" encoding="utf-8"?>
<p:tagLst xmlns:p="http://schemas.openxmlformats.org/presentationml/2006/main">
  <p:tag name="KSO_WM_BEAUTIFY_FLAG" val="#wm#"/>
  <p:tag name="KSO_WM_TAG_VERSION" val="1.0"/>
  <p:tag name="KSO_WM_TEMPLATE_CATEGORY" val="custom"/>
  <p:tag name="KSO_WM_TEMPLATE_COLOR_TYPE" val="1"/>
  <p:tag name="KSO_WM_TEMPLATE_INDEX" val="20205375"/>
  <p:tag name="KSO_WM_TEMPLATE_MASTER_THUMB_INDEX" val="12"/>
  <p:tag name="KSO_WM_TEMPLATE_MASTER_TYPE" val="1"/>
  <p:tag name="KSO_WM_TEMPLATE_SUBCATEGORY" val="0"/>
  <p:tag name="KSO_WM_TEMPLATE_THUMBS_INDEX" val="1、4、7、9、12、15、16、18、19、20、21、24、28、32、35、36、37"/>
</p:tagLst>
</file>

<file path=ppt/tags/tag217.xml><?xml version="1.0" encoding="utf-8"?>
<p:tagLst xmlns:p="http://schemas.openxmlformats.org/presentationml/2006/main">
  <p:tag name="KSO_WM_BEAUTIFY_FLAG" val="#wm#"/>
  <p:tag name="KSO_WM_SLIDE_BACKGROUND_TYPE" val="belt"/>
  <p:tag name="KSO_WM_TAG_VERSION" val="1.0"/>
  <p:tag name="KSO_WM_TEMPLATE_CATEGORY" val="custom"/>
  <p:tag name="KSO_WM_TEMPLATE_INDEX" val="20205375"/>
  <p:tag name="KSO_WM_UNIT_COMPATIBLE" val="0"/>
  <p:tag name="KSO_WM_UNIT_DIAGRAM_ISNUMVISUAL" val="0"/>
  <p:tag name="KSO_WM_UNIT_DIAGRAM_ISREFERUNIT" val="0"/>
  <p:tag name="KSO_WM_UNIT_HIGHLIGHT" val="0"/>
  <p:tag name="KSO_WM_UNIT_ID" val="custom20205375_17*i*1"/>
  <p:tag name="KSO_WM_UNIT_INDEX" val="1"/>
  <p:tag name="KSO_WM_UNIT_LAYERLEVEL" val="1"/>
  <p:tag name="KSO_WM_UNIT_TYPE" val="i"/>
</p:tagLst>
</file>

<file path=ppt/tags/tag218.xml><?xml version="1.0" encoding="utf-8"?>
<p:tagLst xmlns:p="http://schemas.openxmlformats.org/presentationml/2006/main">
  <p:tag name="KSO_WM_BEAUTIFY_FLAG" val="#wm#"/>
  <p:tag name="KSO_WM_SLIDE_BACKGROUND_TYPE" val="belt"/>
  <p:tag name="KSO_WM_TAG_VERSION" val="1.0"/>
  <p:tag name="KSO_WM_TEMPLATE_CATEGORY" val="custom"/>
  <p:tag name="KSO_WM_TEMPLATE_INDEX" val="20205375"/>
  <p:tag name="KSO_WM_UNIT_COMPATIBLE" val="0"/>
  <p:tag name="KSO_WM_UNIT_DIAGRAM_ISNUMVISUAL" val="0"/>
  <p:tag name="KSO_WM_UNIT_DIAGRAM_ISREFERUNIT" val="0"/>
  <p:tag name="KSO_WM_UNIT_HIGHLIGHT" val="0"/>
  <p:tag name="KSO_WM_UNIT_ID" val="custom20205375_17*i*3"/>
  <p:tag name="KSO_WM_UNIT_INDEX" val="3"/>
  <p:tag name="KSO_WM_UNIT_LAYERLEVEL" val="1"/>
  <p:tag name="KSO_WM_UNIT_TYPE" val="i"/>
</p:tagLst>
</file>

<file path=ppt/tags/tag219.xml><?xml version="1.0" encoding="utf-8"?>
<p:tagLst xmlns:p="http://schemas.openxmlformats.org/presentationml/2006/main">
  <p:tag name="KSO_WM_BEAUTIFY_FLAG" val="#wm#"/>
  <p:tag name="KSO_WM_SLIDE_BACKGROUND_TYPE" val="belt"/>
  <p:tag name="KSO_WM_TAG_VERSION" val="1.0"/>
  <p:tag name="KSO_WM_TEMPLATE_CATEGORY" val="custom"/>
  <p:tag name="KSO_WM_TEMPLATE_INDEX" val="20205375"/>
  <p:tag name="KSO_WM_UNIT_COMPATIBLE" val="0"/>
  <p:tag name="KSO_WM_UNIT_DIAGRAM_ISNUMVISUAL" val="0"/>
  <p:tag name="KSO_WM_UNIT_DIAGRAM_ISREFERUNIT" val="0"/>
  <p:tag name="KSO_WM_UNIT_HIGHLIGHT" val="0"/>
  <p:tag name="KSO_WM_UNIT_ID" val="custom20205375_17*i*4"/>
  <p:tag name="KSO_WM_UNIT_INDEX" val="4"/>
  <p:tag name="KSO_WM_UNIT_LAYERLEVEL" val="1"/>
  <p:tag name="KSO_WM_UNIT_TYPE" val="i"/>
</p:tagLst>
</file>

<file path=ppt/tags/tag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20.xml><?xml version="1.0" encoding="utf-8"?>
<p:tagLst xmlns:p="http://schemas.openxmlformats.org/presentationml/2006/main">
  <p:tag name="KSO_WM_BEAUTIFY_FLAG" val="#wm#"/>
  <p:tag name="KSO_WM_TAG_VERSION" val="1.0"/>
  <p:tag name="KSO_WM_TEMPLATE_CATEGORY" val="custom"/>
  <p:tag name="KSO_WM_TEMPLATE_INDEX" val="20205375"/>
  <p:tag name="KSO_WM_UNIT_COMPATIBLE" val="0"/>
  <p:tag name="KSO_WM_UNIT_DIAGRAM_ISNUMVISUAL" val="0"/>
  <p:tag name="KSO_WM_UNIT_DIAGRAM_ISREFERUNIT" val="0"/>
  <p:tag name="KSO_WM_UNIT_HIGHLIGHT" val="0"/>
  <p:tag name="KSO_WM_UNIT_ID" val="custom20205375_1*a*1"/>
  <p:tag name="KSO_WM_UNIT_INDEX" val="1"/>
  <p:tag name="KSO_WM_UNIT_ISCONTENTSTITLE" val="0"/>
  <p:tag name="KSO_WM_UNIT_ISNUMDGMTITLE" val="0"/>
  <p:tag name="KSO_WM_UNIT_LAYERLEVEL" val="1"/>
  <p:tag name="KSO_WM_UNIT_NOCLEAR" val="0"/>
  <p:tag name="KSO_WM_UNIT_PRESET_TEXT" val="简约工作汇报"/>
  <p:tag name="KSO_WM_UNIT_TYPE" val="a"/>
  <p:tag name="KSO_WM_UNIT_VALUE" val="8"/>
</p:tagLst>
</file>

<file path=ppt/tags/tag221.xml><?xml version="1.0" encoding="utf-8"?>
<p:tagLst xmlns:p="http://schemas.openxmlformats.org/presentationml/2006/main">
  <p:tag name="KSO_WM_BEAUTIFY_FLAG" val="#wm#"/>
  <p:tag name="KSO_WM_SLIDE_BACKGROUND" val="[&quot;general&quot;,&quot;belt&quot;]"/>
  <p:tag name="KSO_WM_SLIDE_ID" val="custom20205375_17"/>
  <p:tag name="KSO_WM_SLIDE_INDEX" val="17"/>
  <p:tag name="KSO_WM_SLIDE_ITEM_CNT" val="0"/>
  <p:tag name="KSO_WM_SLIDE_LAYOUT" val="f_g_i"/>
  <p:tag name="KSO_WM_SLIDE_LAYOUT_CNT" val="1_1_1"/>
  <p:tag name="KSO_WM_SLIDE_LAYOUT_INFO" val="{&quot;direction&quot;:0,&quot;horizontalAlign&quot;:-1,&quot;verticalAlign&quot;:-1,&quot;type&quot;:0,&quot;diagramDirection&quot;:0,&quot;canSetOverLayout&quot;:0,&quot;isOverLayout&quot;:0,&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belt&quot;,&quot;left&quot;:0.0,&quot;top&quot;:0.0,&quot;right&quot;:0.0,&quot;bottom&quot;:0.0,&quot;leftAbs&quot;:false,&quot;topAbs&quot;:false,&quot;rightAbs&quot;:false,&quot;bottomAbs&quot;:false}]}"/>
  <p:tag name="KSO_WM_SLIDE_POSITION" val="0*0"/>
  <p:tag name="KSO_WM_SLIDE_RATIO" val="1.777778"/>
  <p:tag name="KSO_WM_SLIDE_SIZE" val="960*540"/>
  <p:tag name="KSO_WM_SLIDE_SUBTYPE" val="pureTxt"/>
  <p:tag name="KSO_WM_SLIDE_TYPE" val="text"/>
  <p:tag name="KSO_WM_TAG_VERSION" val="1.0"/>
  <p:tag name="KSO_WM_TEMPLATE_CATEGORY" val="custom"/>
  <p:tag name="KSO_WM_TEMPLATE_COLOR_TYPE" val="1"/>
  <p:tag name="KSO_WM_TEMPLATE_INDEX" val="20205375"/>
  <p:tag name="KSO_WM_TEMPLATE_MASTER_TYPE" val="1"/>
  <p:tag name="KSO_WM_TEMPLATE_SUBCATEGORY" val="0"/>
</p:tagLst>
</file>

<file path=ppt/tags/tag222.xml><?xml version="1.0" encoding="utf-8"?>
<p:tagLst xmlns:p="http://schemas.openxmlformats.org/presentationml/2006/main">
  <p:tag name="KSO_WM_BEAUTIFY_FLAG" val="#wm#"/>
  <p:tag name="KSO_WM_SLIDE_BACKGROUND_TYPE" val="frame"/>
  <p:tag name="KSO_WM_TAG_VERSION" val="1.0"/>
  <p:tag name="KSO_WM_TEMPLATE_CATEGORY" val="custom"/>
  <p:tag name="KSO_WM_TEMPLATE_INDEX" val="20205375"/>
  <p:tag name="KSO_WM_UNIT_COMPATIBLE" val="0"/>
  <p:tag name="KSO_WM_UNIT_DIAGRAM_ISNUMVISUAL" val="0"/>
  <p:tag name="KSO_WM_UNIT_DIAGRAM_ISREFERUNIT" val="0"/>
  <p:tag name="KSO_WM_UNIT_HIGHLIGHT" val="0"/>
  <p:tag name="KSO_WM_UNIT_ID" val="custom20205375_16*i*1"/>
  <p:tag name="KSO_WM_UNIT_INDEX" val="1"/>
  <p:tag name="KSO_WM_UNIT_LAYERLEVEL" val="1"/>
  <p:tag name="KSO_WM_UNIT_TYPE" val="i"/>
</p:tagLst>
</file>

<file path=ppt/tags/tag223.xml><?xml version="1.0" encoding="utf-8"?>
<p:tagLst xmlns:p="http://schemas.openxmlformats.org/presentationml/2006/main">
  <p:tag name="KSO_WM_BEAUTIFY_FLAG" val="#wm#"/>
  <p:tag name="KSO_WM_SLIDE_BACKGROUND_TYPE" val="frame"/>
  <p:tag name="KSO_WM_TAG_VERSION" val="1.0"/>
  <p:tag name="KSO_WM_TEMPLATE_CATEGORY" val="custom"/>
  <p:tag name="KSO_WM_TEMPLATE_INDEX" val="20205375"/>
  <p:tag name="KSO_WM_UNIT_BK_DARK_LIGHT" val="2"/>
  <p:tag name="KSO_WM_UNIT_COMPATIBLE" val="0"/>
  <p:tag name="KSO_WM_UNIT_DIAGRAM_ISNUMVISUAL" val="0"/>
  <p:tag name="KSO_WM_UNIT_DIAGRAM_ISREFERUNIT" val="0"/>
  <p:tag name="KSO_WM_UNIT_HIGHLIGHT" val="0"/>
  <p:tag name="KSO_WM_UNIT_ID" val="custom20205375_16*i*2"/>
  <p:tag name="KSO_WM_UNIT_INDEX" val="2"/>
  <p:tag name="KSO_WM_UNIT_LAYERLEVEL" val="1"/>
  <p:tag name="KSO_WM_UNIT_SUBTYPE" val="h"/>
  <p:tag name="KSO_WM_UNIT_TYPE" val="i"/>
</p:tagLst>
</file>

<file path=ppt/tags/tag224.xml><?xml version="1.0" encoding="utf-8"?>
<p:tagLst xmlns:p="http://schemas.openxmlformats.org/presentationml/2006/main">
  <p:tag name="KSO_WM_BEAUTIFY_FLAG" val="#wm#"/>
  <p:tag name="KSO_WM_TAG_VERSION" val="1.0"/>
  <p:tag name="KSO_WM_TEMPLATE_CATEGORY" val="custom"/>
  <p:tag name="KSO_WM_TEMPLATE_INDEX" val="20205375"/>
  <p:tag name="KSO_WM_UNIT_BLOCK" val="0"/>
  <p:tag name="KSO_WM_UNIT_COMPATIBLE" val="0"/>
  <p:tag name="KSO_WM_UNIT_DIAGRAM_ISNUMVISUAL" val="0"/>
  <p:tag name="KSO_WM_UNIT_DIAGRAM_ISREFERUNIT" val="0"/>
  <p:tag name="KSO_WM_UNIT_HIGHLIGHT" val="0"/>
  <p:tag name="KSO_WM_UNIT_ID" val="custom20205375_16*d*1"/>
  <p:tag name="KSO_WM_UNIT_INDEX" val="1"/>
  <p:tag name="KSO_WM_UNIT_LAYERLEVEL" val="1"/>
  <p:tag name="KSO_WM_UNIT_SUPPORT_UNIT_TYPE" val="[&quot;all&quot;]"/>
  <p:tag name="KSO_WM_UNIT_TYPE" val="d"/>
  <p:tag name="KSO_WM_UNIT_VALUE" val="1520*1520"/>
</p:tagLst>
</file>

<file path=ppt/tags/tag225.xml><?xml version="1.0" encoding="utf-8"?>
<p:tagLst xmlns:p="http://schemas.openxmlformats.org/presentationml/2006/main">
  <p:tag name="KSO_WM_BEAUTIFY_FLAG" val="#wm#"/>
  <p:tag name="KSO_WM_TAG_VERSION" val="1.0"/>
  <p:tag name="KSO_WM_TEMPLATE_CATEGORY" val="custom"/>
  <p:tag name="KSO_WM_TEMPLATE_INDEX" val="20205375"/>
  <p:tag name="KSO_WM_UNIT_BLOCK" val="0"/>
  <p:tag name="KSO_WM_UNIT_COMPATIBLE" val="0"/>
  <p:tag name="KSO_WM_UNIT_DIAGRAM_ISNUMVISUAL" val="0"/>
  <p:tag name="KSO_WM_UNIT_DIAGRAM_ISREFERUNIT" val="0"/>
  <p:tag name="KSO_WM_UNIT_HIGHLIGHT" val="0"/>
  <p:tag name="KSO_WM_UNIT_ID" val="custom20205375_16*f*1"/>
  <p:tag name="KSO_WM_UNIT_INDEX" val="1"/>
  <p:tag name="KSO_WM_UNIT_LAYERLEVEL" val="1"/>
  <p:tag name="KSO_WM_UNIT_NOCLEAR" val="0"/>
  <p:tag name="KSO_WM_UNIT_PRESET_TEXT" val="单击此处输入你的正文，文字是您思想的提炼，为了最终演示发布的良好效果，请尽量言简意赅的阐述观点；根据需要可酌情增减文字，以便观者可以准确理解您所传达的信息。&#10;您的正文已经简明扼要，字字珠玑，但信息却错综复杂，需要用更多的文字来表述；但请您尽可能提炼思想的精髓，否则容易造成观者的阅读压力，适得其反。"/>
  <p:tag name="KSO_WM_UNIT_SUBTYPE" val="a"/>
  <p:tag name="KSO_WM_UNIT_TYPE" val="f"/>
  <p:tag name="KSO_WM_UNIT_VALUE" val="230"/>
</p:tagLst>
</file>

<file path=ppt/tags/tag226.xml><?xml version="1.0" encoding="utf-8"?>
<p:tagLst xmlns:p="http://schemas.openxmlformats.org/presentationml/2006/main">
  <p:tag name="KSO_WM_BEAUTIFY_FLAG" val="#wm#"/>
  <p:tag name="KSO_WM_SLIDE_BACKGROUND" val="[&quot;general&quot;,&quot;frame&quot;]"/>
  <p:tag name="KSO_WM_SLIDE_ID" val="custom20205375_16"/>
  <p:tag name="KSO_WM_SLIDE_INDEX" val="16"/>
  <p:tag name="KSO_WM_SLIDE_ITEM_CNT" val="0"/>
  <p:tag name="KSO_WM_SLIDE_LAYOUT" val="a_d_f_i"/>
  <p:tag name="KSO_WM_SLIDE_LAYOUT_CNT" val="1_1_1_1"/>
  <p:tag name="KSO_WM_SLIDE_LAYOUT_INFO" val="{&quot;direction&quot;:0,&quot;horizontalAlign&quot;:-1,&quot;verticalAlign&quot;:-1,&quot;type&quot;:0,&quot;diagramDirection&quot;:0,&quot;canSetOverLayout&quot;:0,&quot;isOverLayout&quot;:0,&quot;margin&quot;:{&quot;left&quot;:1.69,&quot;top&quot;:1.69,&quot;right&quot;:1.69,&quot;bottom&quot;:1.69},&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frame&quot;,&quot;left&quot;:0.0,&quot;top&quot;:0.0,&quot;right&quot;:0.0,&quot;bottom&quot;:0.0,&quot;leftAbs&quot;:false,&quot;topAbs&quot;:false,&quot;rightAbs&quot;:false,&quot;bottomAbs&quot;:false}]}"/>
  <p:tag name="KSO_WM_SLIDE_POSITION" val="0*0"/>
  <p:tag name="KSO_WM_SLIDE_RATIO" val="1.777778"/>
  <p:tag name="KSO_WM_SLIDE_SIZE" val="960*540"/>
  <p:tag name="KSO_WM_SLIDE_SUBTYPE" val="picTxt"/>
  <p:tag name="KSO_WM_SLIDE_TYPE" val="text"/>
  <p:tag name="KSO_WM_TAG_VERSION" val="1.0"/>
  <p:tag name="KSO_WM_TEMPLATE_CATEGORY" val="custom"/>
  <p:tag name="KSO_WM_TEMPLATE_COLOR_TYPE" val="1"/>
  <p:tag name="KSO_WM_TEMPLATE_INDEX" val="20205375"/>
  <p:tag name="KSO_WM_TEMPLATE_MASTER_TYPE" val="1"/>
  <p:tag name="KSO_WM_TEMPLATE_SUBCATEGORY" val="0"/>
</p:tagLst>
</file>

<file path=ppt/tags/tag227.xml><?xml version="1.0" encoding="utf-8"?>
<p:tagLst xmlns:p="http://schemas.openxmlformats.org/presentationml/2006/main">
  <p:tag name="KSO_WM_BEAUTIFY_FLAG" val="#wm#"/>
  <p:tag name="KSO_WM_DIAGRAM_GROUP_CODE" val="l1-2"/>
  <p:tag name="KSO_WM_SLIDE_BACKGROUND_TYPE" val="frame"/>
  <p:tag name="KSO_WM_TAG_VERSION" val="1.0"/>
  <p:tag name="KSO_WM_TEMPLATE_CATEGORY" val="custom"/>
  <p:tag name="KSO_WM_TEMPLATE_INDEX" val="20205375"/>
  <p:tag name="KSO_WM_UNIT_COMPATIBLE" val="0"/>
  <p:tag name="KSO_WM_UNIT_DIAGRAM_ISNUMVISUAL" val="0"/>
  <p:tag name="KSO_WM_UNIT_DIAGRAM_ISREFERUNIT" val="0"/>
  <p:tag name="KSO_WM_UNIT_HIGHLIGHT" val="0"/>
  <p:tag name="KSO_WM_UNIT_ID" val="custom20205375_11*i*1"/>
  <p:tag name="KSO_WM_UNIT_INDEX" val="1"/>
  <p:tag name="KSO_WM_UNIT_LAYERLEVEL" val="1"/>
  <p:tag name="KSO_WM_UNIT_TYPE" val="i"/>
  <p:tag name="KSO_WM_UNIT_USESOURCEFORMAT_APPLY" val="1"/>
</p:tagLst>
</file>

<file path=ppt/tags/tag228.xml><?xml version="1.0" encoding="utf-8"?>
<p:tagLst xmlns:p="http://schemas.openxmlformats.org/presentationml/2006/main">
  <p:tag name="KSO_WM_BEAUTIFY_FLAG" val="#wm#"/>
  <p:tag name="KSO_WM_DIAGRAM_GROUP_CODE" val="l1-2"/>
  <p:tag name="KSO_WM_SLIDE_BACKGROUND_TYPE" val="frame"/>
  <p:tag name="KSO_WM_TAG_VERSION" val="1.0"/>
  <p:tag name="KSO_WM_TEMPLATE_CATEGORY" val="custom"/>
  <p:tag name="KSO_WM_TEMPLATE_INDEX" val="20205375"/>
  <p:tag name="KSO_WM_UNIT_BK_DARK_LIGHT" val="2"/>
  <p:tag name="KSO_WM_UNIT_COMPATIBLE" val="0"/>
  <p:tag name="KSO_WM_UNIT_DIAGRAM_ISNUMVISUAL" val="0"/>
  <p:tag name="KSO_WM_UNIT_DIAGRAM_ISREFERUNIT" val="0"/>
  <p:tag name="KSO_WM_UNIT_FILL_FORE_SCHEMECOLOR_INDEX" val="16"/>
  <p:tag name="KSO_WM_UNIT_FILL_TYPE" val="1"/>
  <p:tag name="KSO_WM_UNIT_HIGHLIGHT" val="0"/>
  <p:tag name="KSO_WM_UNIT_ID" val="custom20205375_11*i*2"/>
  <p:tag name="KSO_WM_UNIT_INDEX" val="2"/>
  <p:tag name="KSO_WM_UNIT_LAYERLEVEL" val="1"/>
  <p:tag name="KSO_WM_UNIT_SUBTYPE" val="h"/>
  <p:tag name="KSO_WM_UNIT_TEXT_FILL_FORE_SCHEMECOLOR_INDEX" val="2"/>
  <p:tag name="KSO_WM_UNIT_TEXT_FILL_TYPE" val="1"/>
  <p:tag name="KSO_WM_UNIT_TYPE" val="i"/>
  <p:tag name="KSO_WM_UNIT_USESOURCEFORMAT_APPLY" val="1"/>
</p:tagLst>
</file>

<file path=ppt/tags/tag229.xml><?xml version="1.0" encoding="utf-8"?>
<p:tagLst xmlns:p="http://schemas.openxmlformats.org/presentationml/2006/main">
  <p:tag name="KSO_WM_BEAUTIFY_FLAG" val="#wm#"/>
  <p:tag name="KSO_WM_DIAGRAM_GROUP_CODE" val="l1-2"/>
  <p:tag name="KSO_WM_TAG_VERSION" val="1.0"/>
  <p:tag name="KSO_WM_TEMPLATE_CATEGORY" val="custom"/>
  <p:tag name="KSO_WM_TEMPLATE_INDEX" val="20205375"/>
  <p:tag name="KSO_WM_UNIT_BLOCK" val="0"/>
  <p:tag name="KSO_WM_UNIT_COMPATIBLE" val="0"/>
  <p:tag name="KSO_WM_UNIT_DIAGRAM_ISNUMVISUAL" val="0"/>
  <p:tag name="KSO_WM_UNIT_DIAGRAM_ISREFERUNIT" val="0"/>
  <p:tag name="KSO_WM_UNIT_HIGHLIGHT" val="0"/>
  <p:tag name="KSO_WM_UNIT_ID" val="custom20205375_11*a*1"/>
  <p:tag name="KSO_WM_UNIT_INDEX" val="1"/>
  <p:tag name="KSO_WM_UNIT_ISCONTENTSTITLE" val="0"/>
  <p:tag name="KSO_WM_UNIT_ISNUMDGMTITLE" val="0"/>
  <p:tag name="KSO_WM_UNIT_LAYERLEVEL" val="1"/>
  <p:tag name="KSO_WM_UNIT_NOCLEAR" val="0"/>
  <p:tag name="KSO_WM_UNIT_PRESET_TEXT" val="单击此处添加大标题"/>
  <p:tag name="KSO_WM_UNIT_TEXT_FILL_FORE_SCHEMECOLOR_INDEX" val="13"/>
  <p:tag name="KSO_WM_UNIT_TEXT_FILL_TYPE" val="1"/>
  <p:tag name="KSO_WM_UNIT_TYPE" val="a"/>
  <p:tag name="KSO_WM_UNIT_USESOURCEFORMAT_APPLY" val="1"/>
  <p:tag name="KSO_WM_UNIT_VALUE" val="26"/>
</p:tagLst>
</file>

<file path=ppt/tags/tag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30.xml><?xml version="1.0" encoding="utf-8"?>
<p:tagLst xmlns:p="http://schemas.openxmlformats.org/presentationml/2006/main">
  <p:tag name="KSO_WM_BEAUTIFY_FLAG" val="#wm#"/>
  <p:tag name="KSO_WM_DIAGRAM_GROUP_CODE" val="l1-2"/>
  <p:tag name="KSO_WM_SLIDE_BACKGROUND" val="[&quot;general&quot;,&quot;frame&quot;]"/>
  <p:tag name="KSO_WM_SLIDE_DIAGTYPE" val="l"/>
  <p:tag name="KSO_WM_SLIDE_ID" val="custom20205375_11"/>
  <p:tag name="KSO_WM_SLIDE_INDEX" val="11"/>
  <p:tag name="KSO_WM_SLIDE_ITEM_CNT" val="3"/>
  <p:tag name="KSO_WM_SLIDE_LAYOUT" val="a_i_l"/>
  <p:tag name="KSO_WM_SLIDE_LAYOUT_CNT" val="1_1_1"/>
  <p:tag name="KSO_WM_SLIDE_LAYOUT_INFO" val="{&quot;direction&quot;:0,&quot;horizontalAlign&quot;:-1,&quot;verticalAlign&quot;:-1,&quot;type&quot;:0,&quot;diagramDirection&quot;:0,&quot;canSetOverLayout&quot;:0,&quot;isOverLayout&quot;:0,&quot;margin&quot;:{&quot;left&quot;:1.69,&quot;top&quot;:1.69,&quot;right&quot;:1.69,&quot;bottom&quot;:1.69},&quot;edge&quot;:{&quot;left&quot;:true,&quot;top&quot;:true,&quot;right&quot;:true,&quot;bottom&quot;:true},&quot;backgroundInfo&quot;:[{&quot;type&quot;:&quot;general&quot;,&quot;left&quot;:&quot;NaN&quot;,&quot;top&quot;:&quot;NaN&quot;,&quot;right&quot;:&quot;NaN&quot;,&quot;bottom&quot;:&quot;NaN&quot;,&quot;leftAbs&quot;:false,&quot;topAbs&quot;:false,&quot;rightAbs&quot;:false,&quot;bottomAbs&quot;:false},{&quot;type&quot;:&quot;frame&quot;,&quot;left&quot;:&quot;NaN&quot;,&quot;top&quot;:&quot;NaN&quot;,&quot;right&quot;:&quot;NaN&quot;,&quot;bottom&quot;:&quot;NaN&quot;,&quot;leftAbs&quot;:false,&quot;topAbs&quot;:false,&quot;rightAbs&quot;:false,&quot;bottomAbs&quot;:false}]}"/>
  <p:tag name="KSO_WM_SLIDE_POSITION" val="48.3028*154.043"/>
  <p:tag name="KSO_WM_SLIDE_RATIO" val="1.777778"/>
  <p:tag name="KSO_WM_SLIDE_SIZE" val="863.547*338.051"/>
  <p:tag name="KSO_WM_SLIDE_SUBTYPE" val="diag"/>
  <p:tag name="KSO_WM_SLIDE_TYPE" val="text"/>
  <p:tag name="KSO_WM_TAG_VERSION" val="1.0"/>
  <p:tag name="KSO_WM_TEMPLATE_CATEGORY" val="custom"/>
  <p:tag name="KSO_WM_TEMPLATE_COLOR_TYPE" val="1"/>
  <p:tag name="KSO_WM_TEMPLATE_INDEX" val="20205375"/>
  <p:tag name="KSO_WM_TEMPLATE_MASTER_TYPE" val="1"/>
  <p:tag name="KSO_WM_TEMPLATE_SUBCATEGORY" val="0"/>
</p:tagLst>
</file>

<file path=ppt/tags/tag231.xml><?xml version="1.0" encoding="utf-8"?>
<p:tagLst xmlns:p="http://schemas.openxmlformats.org/presentationml/2006/main">
  <p:tag name="KSO_WM_BEAUTIFY_FLAG" val="#wm#"/>
  <p:tag name="KSO_WM_DIAGRAM_GROUP_CODE" val="l1-2"/>
  <p:tag name="KSO_WM_SLIDE_BACKGROUND_TYPE" val="frame"/>
  <p:tag name="KSO_WM_TAG_VERSION" val="1.0"/>
  <p:tag name="KSO_WM_TEMPLATE_CATEGORY" val="custom"/>
  <p:tag name="KSO_WM_TEMPLATE_INDEX" val="20205375"/>
  <p:tag name="KSO_WM_UNIT_COMPATIBLE" val="0"/>
  <p:tag name="KSO_WM_UNIT_DIAGRAM_ISNUMVISUAL" val="0"/>
  <p:tag name="KSO_WM_UNIT_DIAGRAM_ISREFERUNIT" val="0"/>
  <p:tag name="KSO_WM_UNIT_HIGHLIGHT" val="0"/>
  <p:tag name="KSO_WM_UNIT_ID" val="custom20205375_14*i*1"/>
  <p:tag name="KSO_WM_UNIT_INDEX" val="1"/>
  <p:tag name="KSO_WM_UNIT_LAYERLEVEL" val="1"/>
  <p:tag name="KSO_WM_UNIT_TYPE" val="i"/>
  <p:tag name="KSO_WM_UNIT_USESOURCEFORMAT_APPLY" val="1"/>
</p:tagLst>
</file>

<file path=ppt/tags/tag232.xml><?xml version="1.0" encoding="utf-8"?>
<p:tagLst xmlns:p="http://schemas.openxmlformats.org/presentationml/2006/main">
  <p:tag name="KSO_WM_BEAUTIFY_FLAG" val="#wm#"/>
  <p:tag name="KSO_WM_DIAGRAM_GROUP_CODE" val="l1-2"/>
  <p:tag name="KSO_WM_SLIDE_BACKGROUND_TYPE" val="frame"/>
  <p:tag name="KSO_WM_TAG_VERSION" val="1.0"/>
  <p:tag name="KSO_WM_TEMPLATE_CATEGORY" val="custom"/>
  <p:tag name="KSO_WM_TEMPLATE_INDEX" val="20205375"/>
  <p:tag name="KSO_WM_UNIT_BK_DARK_LIGHT" val="2"/>
  <p:tag name="KSO_WM_UNIT_COMPATIBLE" val="0"/>
  <p:tag name="KSO_WM_UNIT_DIAGRAM_ISNUMVISUAL" val="0"/>
  <p:tag name="KSO_WM_UNIT_DIAGRAM_ISREFERUNIT" val="0"/>
  <p:tag name="KSO_WM_UNIT_FILL_FORE_SCHEMECOLOR_INDEX" val="16"/>
  <p:tag name="KSO_WM_UNIT_FILL_TYPE" val="1"/>
  <p:tag name="KSO_WM_UNIT_HIGHLIGHT" val="0"/>
  <p:tag name="KSO_WM_UNIT_ID" val="custom20205375_14*i*2"/>
  <p:tag name="KSO_WM_UNIT_INDEX" val="2"/>
  <p:tag name="KSO_WM_UNIT_LAYERLEVEL" val="1"/>
  <p:tag name="KSO_WM_UNIT_SUBTYPE" val="h"/>
  <p:tag name="KSO_WM_UNIT_TEXT_FILL_FORE_SCHEMECOLOR_INDEX" val="2"/>
  <p:tag name="KSO_WM_UNIT_TEXT_FILL_TYPE" val="1"/>
  <p:tag name="KSO_WM_UNIT_TYPE" val="i"/>
  <p:tag name="KSO_WM_UNIT_USESOURCEFORMAT_APPLY" val="1"/>
</p:tagLst>
</file>

<file path=ppt/tags/tag233.xml><?xml version="1.0" encoding="utf-8"?>
<p:tagLst xmlns:p="http://schemas.openxmlformats.org/presentationml/2006/main">
  <p:tag name="KSO_WM_BEAUTIFY_FLAG" val="#wm#"/>
  <p:tag name="KSO_WM_DIAGRAM_GROUP_CODE" val="l1-2"/>
  <p:tag name="KSO_WM_TAG_VERSION" val="1.0"/>
  <p:tag name="KSO_WM_TEMPLATE_CATEGORY" val="custom"/>
  <p:tag name="KSO_WM_TEMPLATE_INDEX" val="20205375"/>
  <p:tag name="KSO_WM_UNIT_BLOCK" val="0"/>
  <p:tag name="KSO_WM_UNIT_COMPATIBLE" val="0"/>
  <p:tag name="KSO_WM_UNIT_DIAGRAM_ISNUMVISUAL" val="0"/>
  <p:tag name="KSO_WM_UNIT_DIAGRAM_ISREFERUNIT" val="0"/>
  <p:tag name="KSO_WM_UNIT_HIGHLIGHT" val="0"/>
  <p:tag name="KSO_WM_UNIT_ID" val="custom20205375_14*a*1"/>
  <p:tag name="KSO_WM_UNIT_INDEX" val="1"/>
  <p:tag name="KSO_WM_UNIT_ISCONTENTSTITLE" val="0"/>
  <p:tag name="KSO_WM_UNIT_ISNUMDGMTITLE" val="0"/>
  <p:tag name="KSO_WM_UNIT_LAYERLEVEL" val="1"/>
  <p:tag name="KSO_WM_UNIT_NOCLEAR" val="0"/>
  <p:tag name="KSO_WM_UNIT_PRESET_TEXT" val="单击此处添加大标题"/>
  <p:tag name="KSO_WM_UNIT_TEXT_FILL_FORE_SCHEMECOLOR_INDEX" val="13"/>
  <p:tag name="KSO_WM_UNIT_TEXT_FILL_TYPE" val="1"/>
  <p:tag name="KSO_WM_UNIT_TYPE" val="a"/>
  <p:tag name="KSO_WM_UNIT_USESOURCEFORMAT_APPLY" val="1"/>
  <p:tag name="KSO_WM_UNIT_VALUE" val="26"/>
</p:tagLst>
</file>

<file path=ppt/tags/tag234.xml><?xml version="1.0" encoding="utf-8"?>
<p:tagLst xmlns:p="http://schemas.openxmlformats.org/presentationml/2006/main">
  <p:tag name="KSO_WM_BEAUTIFY_FLAG" val="#wm#"/>
  <p:tag name="KSO_WM_DIAGRAM_GROUP_CODE" val="l1-2"/>
  <p:tag name="KSO_WM_SLIDE_BACKGROUND" val="[&quot;general&quot;,&quot;frame&quot;]"/>
  <p:tag name="KSO_WM_SLIDE_DIAGTYPE" val="l"/>
  <p:tag name="KSO_WM_SLIDE_ID" val="custom20205375_14"/>
  <p:tag name="KSO_WM_SLIDE_INDEX" val="14"/>
  <p:tag name="KSO_WM_SLIDE_ITEM_CNT" val="6"/>
  <p:tag name="KSO_WM_SLIDE_LAYOUT" val="a_i_l"/>
  <p:tag name="KSO_WM_SLIDE_LAYOUT_CNT" val="1_1_1"/>
  <p:tag name="KSO_WM_SLIDE_LAYOUT_INFO" val="{&quot;direction&quot;:0,&quot;horizontalAlign&quot;:-1,&quot;verticalAlign&quot;:-1,&quot;type&quot;:0,&quot;diagramDirection&quot;:0,&quot;canSetOverLayout&quot;:0,&quot;isOverLayout&quot;:0,&quot;margin&quot;:{&quot;left&quot;:1.69,&quot;top&quot;:1.69,&quot;right&quot;:1.69,&quot;bottom&quot;:1.69},&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frame&quot;,&quot;left&quot;:0.0,&quot;top&quot;:0.0,&quot;right&quot;:0.0,&quot;bottom&quot;:0.0,&quot;leftAbs&quot;:false,&quot;topAbs&quot;:false,&quot;rightAbs&quot;:false,&quot;bottomAbs&quot;:false}]}"/>
  <p:tag name="KSO_WM_SLIDE_POSITION" val="48.3083*129.443"/>
  <p:tag name="KSO_WM_SLIDE_RATIO" val="1.777778"/>
  <p:tag name="KSO_WM_SLIDE_SIZE" val="863.542*362.651"/>
  <p:tag name="KSO_WM_SLIDE_SUBTYPE" val="diag"/>
  <p:tag name="KSO_WM_SLIDE_TYPE" val="text"/>
  <p:tag name="KSO_WM_TAG_VERSION" val="1.0"/>
  <p:tag name="KSO_WM_TEMPLATE_CATEGORY" val="custom"/>
  <p:tag name="KSO_WM_TEMPLATE_COLOR_TYPE" val="1"/>
  <p:tag name="KSO_WM_TEMPLATE_INDEX" val="20205375"/>
  <p:tag name="KSO_WM_TEMPLATE_MASTER_TYPE" val="1"/>
  <p:tag name="KSO_WM_TEMPLATE_SUBCATEGORY" val="0"/>
</p:tagLst>
</file>

<file path=ppt/tags/tag235.xml><?xml version="1.0" encoding="utf-8"?>
<p:tagLst xmlns:p="http://schemas.openxmlformats.org/presentationml/2006/main">
  <p:tag name="KSO_WM_BEAUTIFY_FLAG" val="#wm#"/>
  <p:tag name="KSO_WM_TEMPLATE_CATEGORY" val="custom"/>
  <p:tag name="KSO_WM_TEMPLATE_INDEX" val="20205375"/>
</p:tagLst>
</file>

<file path=ppt/tags/tag236.xml><?xml version="1.0" encoding="utf-8"?>
<p:tagLst xmlns:p="http://schemas.openxmlformats.org/presentationml/2006/main">
  <p:tag name="KSO_WM_BEAUTIFY_FLAG" val="#wm#"/>
  <p:tag name="KSO_WM_TEMPLATE_CATEGORY" val="custom"/>
  <p:tag name="KSO_WM_TEMPLATE_INDEX" val="20205375"/>
</p:tagLst>
</file>

<file path=ppt/tags/tag237.xml><?xml version="1.0" encoding="utf-8"?>
<p:tagLst xmlns:p="http://schemas.openxmlformats.org/presentationml/2006/main">
  <p:tag name="KSO_WM_BEAUTIFY_FLAG" val="#wm#"/>
  <p:tag name="KSO_WM_TEMPLATE_CATEGORY" val="custom"/>
  <p:tag name="KSO_WM_TEMPLATE_INDEX" val="20205375"/>
</p:tagLst>
</file>

<file path=ppt/tags/tag238.xml><?xml version="1.0" encoding="utf-8"?>
<p:tagLst xmlns:p="http://schemas.openxmlformats.org/presentationml/2006/main">
  <p:tag name="KSO_WM_BEAUTIFY_FLAG" val="#wm#"/>
  <p:tag name="KSO_WM_DIAGRAM_GROUP_CODE" val="l1-2"/>
  <p:tag name="KSO_WM_SLIDE_BACKGROUND_TYPE" val="frame"/>
  <p:tag name="KSO_WM_TAG_VERSION" val="1.0"/>
  <p:tag name="KSO_WM_TEMPLATE_CATEGORY" val="custom"/>
  <p:tag name="KSO_WM_TEMPLATE_INDEX" val="20205375"/>
  <p:tag name="KSO_WM_UNIT_COMPATIBLE" val="0"/>
  <p:tag name="KSO_WM_UNIT_DIAGRAM_ISNUMVISUAL" val="0"/>
  <p:tag name="KSO_WM_UNIT_DIAGRAM_ISREFERUNIT" val="0"/>
  <p:tag name="KSO_WM_UNIT_HIGHLIGHT" val="0"/>
  <p:tag name="KSO_WM_UNIT_ID" val="custom20205375_14*i*1"/>
  <p:tag name="KSO_WM_UNIT_INDEX" val="1"/>
  <p:tag name="KSO_WM_UNIT_LAYERLEVEL" val="1"/>
  <p:tag name="KSO_WM_UNIT_TYPE" val="i"/>
  <p:tag name="KSO_WM_UNIT_USESOURCEFORMAT_APPLY" val="1"/>
</p:tagLst>
</file>

<file path=ppt/tags/tag239.xml><?xml version="1.0" encoding="utf-8"?>
<p:tagLst xmlns:p="http://schemas.openxmlformats.org/presentationml/2006/main">
  <p:tag name="KSO_WM_BEAUTIFY_FLAG" val="#wm#"/>
  <p:tag name="KSO_WM_DIAGRAM_GROUP_CODE" val="l1-2"/>
  <p:tag name="KSO_WM_SLIDE_BACKGROUND_TYPE" val="frame"/>
  <p:tag name="KSO_WM_TAG_VERSION" val="1.0"/>
  <p:tag name="KSO_WM_TEMPLATE_CATEGORY" val="custom"/>
  <p:tag name="KSO_WM_TEMPLATE_INDEX" val="20205375"/>
  <p:tag name="KSO_WM_UNIT_BK_DARK_LIGHT" val="2"/>
  <p:tag name="KSO_WM_UNIT_COMPATIBLE" val="0"/>
  <p:tag name="KSO_WM_UNIT_DIAGRAM_ISNUMVISUAL" val="0"/>
  <p:tag name="KSO_WM_UNIT_DIAGRAM_ISREFERUNIT" val="0"/>
  <p:tag name="KSO_WM_UNIT_FILL_FORE_SCHEMECOLOR_INDEX" val="16"/>
  <p:tag name="KSO_WM_UNIT_FILL_TYPE" val="1"/>
  <p:tag name="KSO_WM_UNIT_HIGHLIGHT" val="0"/>
  <p:tag name="KSO_WM_UNIT_ID" val="custom20205375_14*i*2"/>
  <p:tag name="KSO_WM_UNIT_INDEX" val="2"/>
  <p:tag name="KSO_WM_UNIT_LAYERLEVEL" val="1"/>
  <p:tag name="KSO_WM_UNIT_SUBTYPE" val="h"/>
  <p:tag name="KSO_WM_UNIT_TEXT_FILL_FORE_SCHEMECOLOR_INDEX" val="2"/>
  <p:tag name="KSO_WM_UNIT_TEXT_FILL_TYPE" val="1"/>
  <p:tag name="KSO_WM_UNIT_TYPE" val="i"/>
  <p:tag name="KSO_WM_UNIT_USESOURCEFORMAT_APPLY" val="1"/>
</p:tagLst>
</file>

<file path=ppt/tags/tag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40.xml><?xml version="1.0" encoding="utf-8"?>
<p:tagLst xmlns:p="http://schemas.openxmlformats.org/presentationml/2006/main">
  <p:tag name="KSO_WM_BEAUTIFY_FLAG" val="#wm#"/>
  <p:tag name="KSO_WM_DIAGRAM_GROUP_CODE" val="l1-2"/>
  <p:tag name="KSO_WM_TAG_VERSION" val="1.0"/>
  <p:tag name="KSO_WM_TEMPLATE_CATEGORY" val="custom"/>
  <p:tag name="KSO_WM_TEMPLATE_INDEX" val="20205375"/>
  <p:tag name="KSO_WM_UNIT_BLOCK" val="0"/>
  <p:tag name="KSO_WM_UNIT_COMPATIBLE" val="0"/>
  <p:tag name="KSO_WM_UNIT_DIAGRAM_ISNUMVISUAL" val="0"/>
  <p:tag name="KSO_WM_UNIT_DIAGRAM_ISREFERUNIT" val="0"/>
  <p:tag name="KSO_WM_UNIT_HIGHLIGHT" val="0"/>
  <p:tag name="KSO_WM_UNIT_ID" val="custom20205375_14*a*1"/>
  <p:tag name="KSO_WM_UNIT_INDEX" val="1"/>
  <p:tag name="KSO_WM_UNIT_ISCONTENTSTITLE" val="0"/>
  <p:tag name="KSO_WM_UNIT_ISNUMDGMTITLE" val="0"/>
  <p:tag name="KSO_WM_UNIT_LAYERLEVEL" val="1"/>
  <p:tag name="KSO_WM_UNIT_NOCLEAR" val="0"/>
  <p:tag name="KSO_WM_UNIT_PRESET_TEXT" val="单击此处添加大标题"/>
  <p:tag name="KSO_WM_UNIT_TEXT_FILL_FORE_SCHEMECOLOR_INDEX" val="13"/>
  <p:tag name="KSO_WM_UNIT_TEXT_FILL_TYPE" val="1"/>
  <p:tag name="KSO_WM_UNIT_TYPE" val="a"/>
  <p:tag name="KSO_WM_UNIT_USESOURCEFORMAT_APPLY" val="1"/>
  <p:tag name="KSO_WM_UNIT_VALUE" val="26"/>
</p:tagLst>
</file>

<file path=ppt/tags/tag241.xml><?xml version="1.0" encoding="utf-8"?>
<p:tagLst xmlns:p="http://schemas.openxmlformats.org/presentationml/2006/main">
  <p:tag name="KSO_WM_BEAUTIFY_FLAG" val="#wm#"/>
  <p:tag name="KSO_WM_DIAGRAM_GROUP_CODE" val="l1-2"/>
  <p:tag name="KSO_WM_SLIDE_BACKGROUND" val="[&quot;general&quot;,&quot;frame&quot;]"/>
  <p:tag name="KSO_WM_SLIDE_DIAGTYPE" val="l"/>
  <p:tag name="KSO_WM_SLIDE_ID" val="custom20205375_14"/>
  <p:tag name="KSO_WM_SLIDE_INDEX" val="14"/>
  <p:tag name="KSO_WM_SLIDE_ITEM_CNT" val="6"/>
  <p:tag name="KSO_WM_SLIDE_LAYOUT" val="a_i_l"/>
  <p:tag name="KSO_WM_SLIDE_LAYOUT_CNT" val="1_1_1"/>
  <p:tag name="KSO_WM_SLIDE_LAYOUT_INFO" val="{&quot;direction&quot;:0,&quot;horizontalAlign&quot;:-1,&quot;verticalAlign&quot;:-1,&quot;type&quot;:0,&quot;diagramDirection&quot;:0,&quot;canSetOverLayout&quot;:0,&quot;isOverLayout&quot;:0,&quot;margin&quot;:{&quot;left&quot;:1.69,&quot;top&quot;:1.69,&quot;right&quot;:1.69,&quot;bottom&quot;:1.69},&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frame&quot;,&quot;left&quot;:0.0,&quot;top&quot;:0.0,&quot;right&quot;:0.0,&quot;bottom&quot;:0.0,&quot;leftAbs&quot;:false,&quot;topAbs&quot;:false,&quot;rightAbs&quot;:false,&quot;bottomAbs&quot;:false}]}"/>
  <p:tag name="KSO_WM_SLIDE_POSITION" val="48.3083*129.443"/>
  <p:tag name="KSO_WM_SLIDE_RATIO" val="1.777778"/>
  <p:tag name="KSO_WM_SLIDE_SIZE" val="863.542*362.651"/>
  <p:tag name="KSO_WM_SLIDE_SUBTYPE" val="diag"/>
  <p:tag name="KSO_WM_SLIDE_TYPE" val="text"/>
  <p:tag name="KSO_WM_TAG_VERSION" val="1.0"/>
  <p:tag name="KSO_WM_TEMPLATE_CATEGORY" val="custom"/>
  <p:tag name="KSO_WM_TEMPLATE_COLOR_TYPE" val="1"/>
  <p:tag name="KSO_WM_TEMPLATE_INDEX" val="20205375"/>
  <p:tag name="KSO_WM_TEMPLATE_MASTER_TYPE" val="1"/>
  <p:tag name="KSO_WM_TEMPLATE_SUBCATEGORY" val="0"/>
</p:tagLst>
</file>

<file path=ppt/tags/tag242.xml><?xml version="1.0" encoding="utf-8"?>
<p:tagLst xmlns:p="http://schemas.openxmlformats.org/presentationml/2006/main">
  <p:tag name="KSO_WM_BEAUTIFY_FLAG" val="#wm#"/>
  <p:tag name="KSO_WM_DIAGRAM_GROUP_CODE" val="l1-2"/>
  <p:tag name="KSO_WM_SLIDE_BACKGROUND_TYPE" val="frame"/>
  <p:tag name="KSO_WM_TAG_VERSION" val="1.0"/>
  <p:tag name="KSO_WM_TEMPLATE_CATEGORY" val="custom"/>
  <p:tag name="KSO_WM_TEMPLATE_INDEX" val="20205375"/>
  <p:tag name="KSO_WM_UNIT_COMPATIBLE" val="0"/>
  <p:tag name="KSO_WM_UNIT_DIAGRAM_ISNUMVISUAL" val="0"/>
  <p:tag name="KSO_WM_UNIT_DIAGRAM_ISREFERUNIT" val="0"/>
  <p:tag name="KSO_WM_UNIT_HIGHLIGHT" val="0"/>
  <p:tag name="KSO_WM_UNIT_ID" val="custom20205375_14*i*1"/>
  <p:tag name="KSO_WM_UNIT_INDEX" val="1"/>
  <p:tag name="KSO_WM_UNIT_LAYERLEVEL" val="1"/>
  <p:tag name="KSO_WM_UNIT_TYPE" val="i"/>
  <p:tag name="KSO_WM_UNIT_USESOURCEFORMAT_APPLY" val="1"/>
</p:tagLst>
</file>

<file path=ppt/tags/tag243.xml><?xml version="1.0" encoding="utf-8"?>
<p:tagLst xmlns:p="http://schemas.openxmlformats.org/presentationml/2006/main">
  <p:tag name="KSO_WM_BEAUTIFY_FLAG" val="#wm#"/>
  <p:tag name="KSO_WM_DIAGRAM_GROUP_CODE" val="l1-2"/>
  <p:tag name="KSO_WM_SLIDE_BACKGROUND_TYPE" val="frame"/>
  <p:tag name="KSO_WM_TAG_VERSION" val="1.0"/>
  <p:tag name="KSO_WM_TEMPLATE_CATEGORY" val="custom"/>
  <p:tag name="KSO_WM_TEMPLATE_INDEX" val="20205375"/>
  <p:tag name="KSO_WM_UNIT_BK_DARK_LIGHT" val="2"/>
  <p:tag name="KSO_WM_UNIT_COMPATIBLE" val="0"/>
  <p:tag name="KSO_WM_UNIT_DIAGRAM_ISNUMVISUAL" val="0"/>
  <p:tag name="KSO_WM_UNIT_DIAGRAM_ISREFERUNIT" val="0"/>
  <p:tag name="KSO_WM_UNIT_FILL_FORE_SCHEMECOLOR_INDEX" val="16"/>
  <p:tag name="KSO_WM_UNIT_FILL_TYPE" val="1"/>
  <p:tag name="KSO_WM_UNIT_HIGHLIGHT" val="0"/>
  <p:tag name="KSO_WM_UNIT_ID" val="custom20205375_14*i*2"/>
  <p:tag name="KSO_WM_UNIT_INDEX" val="2"/>
  <p:tag name="KSO_WM_UNIT_LAYERLEVEL" val="1"/>
  <p:tag name="KSO_WM_UNIT_SUBTYPE" val="h"/>
  <p:tag name="KSO_WM_UNIT_TEXT_FILL_FORE_SCHEMECOLOR_INDEX" val="2"/>
  <p:tag name="KSO_WM_UNIT_TEXT_FILL_TYPE" val="1"/>
  <p:tag name="KSO_WM_UNIT_TYPE" val="i"/>
  <p:tag name="KSO_WM_UNIT_USESOURCEFORMAT_APPLY" val="1"/>
</p:tagLst>
</file>

<file path=ppt/tags/tag244.xml><?xml version="1.0" encoding="utf-8"?>
<p:tagLst xmlns:p="http://schemas.openxmlformats.org/presentationml/2006/main">
  <p:tag name="KSO_WM_BEAUTIFY_FLAG" val="#wm#"/>
  <p:tag name="KSO_WM_DIAGRAM_GROUP_CODE" val="l1-2"/>
  <p:tag name="KSO_WM_TAG_VERSION" val="1.0"/>
  <p:tag name="KSO_WM_TEMPLATE_CATEGORY" val="custom"/>
  <p:tag name="KSO_WM_TEMPLATE_INDEX" val="20205375"/>
  <p:tag name="KSO_WM_UNIT_BLOCK" val="0"/>
  <p:tag name="KSO_WM_UNIT_COMPATIBLE" val="0"/>
  <p:tag name="KSO_WM_UNIT_DIAGRAM_ISNUMVISUAL" val="0"/>
  <p:tag name="KSO_WM_UNIT_DIAGRAM_ISREFERUNIT" val="0"/>
  <p:tag name="KSO_WM_UNIT_HIGHLIGHT" val="0"/>
  <p:tag name="KSO_WM_UNIT_ID" val="custom20205375_14*a*1"/>
  <p:tag name="KSO_WM_UNIT_INDEX" val="1"/>
  <p:tag name="KSO_WM_UNIT_ISCONTENTSTITLE" val="0"/>
  <p:tag name="KSO_WM_UNIT_ISNUMDGMTITLE" val="0"/>
  <p:tag name="KSO_WM_UNIT_LAYERLEVEL" val="1"/>
  <p:tag name="KSO_WM_UNIT_NOCLEAR" val="0"/>
  <p:tag name="KSO_WM_UNIT_PRESET_TEXT" val="单击此处添加大标题"/>
  <p:tag name="KSO_WM_UNIT_TEXT_FILL_FORE_SCHEMECOLOR_INDEX" val="13"/>
  <p:tag name="KSO_WM_UNIT_TEXT_FILL_TYPE" val="1"/>
  <p:tag name="KSO_WM_UNIT_TYPE" val="a"/>
  <p:tag name="KSO_WM_UNIT_USESOURCEFORMAT_APPLY" val="1"/>
  <p:tag name="KSO_WM_UNIT_VALUE" val="26"/>
</p:tagLst>
</file>

<file path=ppt/tags/tag245.xml><?xml version="1.0" encoding="utf-8"?>
<p:tagLst xmlns:p="http://schemas.openxmlformats.org/presentationml/2006/main">
  <p:tag name="KSO_WM_BEAUTIFY_FLAG" val="#wm#"/>
  <p:tag name="KSO_WM_DIAGRAM_GROUP_CODE" val="l1-2"/>
  <p:tag name="KSO_WM_SLIDE_BACKGROUND" val="[&quot;general&quot;,&quot;frame&quot;]"/>
  <p:tag name="KSO_WM_SLIDE_DIAGTYPE" val="l"/>
  <p:tag name="KSO_WM_SLIDE_ID" val="custom20205375_14"/>
  <p:tag name="KSO_WM_SLIDE_INDEX" val="14"/>
  <p:tag name="KSO_WM_SLIDE_ITEM_CNT" val="6"/>
  <p:tag name="KSO_WM_SLIDE_LAYOUT" val="a_i_l"/>
  <p:tag name="KSO_WM_SLIDE_LAYOUT_CNT" val="1_1_1"/>
  <p:tag name="KSO_WM_SLIDE_LAYOUT_INFO" val="{&quot;direction&quot;:0,&quot;horizontalAlign&quot;:-1,&quot;verticalAlign&quot;:-1,&quot;type&quot;:0,&quot;diagramDirection&quot;:0,&quot;canSetOverLayout&quot;:0,&quot;isOverLayout&quot;:0,&quot;margin&quot;:{&quot;left&quot;:1.69,&quot;top&quot;:1.69,&quot;right&quot;:1.69,&quot;bottom&quot;:1.69},&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frame&quot;,&quot;left&quot;:0.0,&quot;top&quot;:0.0,&quot;right&quot;:0.0,&quot;bottom&quot;:0.0,&quot;leftAbs&quot;:false,&quot;topAbs&quot;:false,&quot;rightAbs&quot;:false,&quot;bottomAbs&quot;:false}]}"/>
  <p:tag name="KSO_WM_SLIDE_POSITION" val="48.3083*129.443"/>
  <p:tag name="KSO_WM_SLIDE_RATIO" val="1.777778"/>
  <p:tag name="KSO_WM_SLIDE_SIZE" val="863.542*362.651"/>
  <p:tag name="KSO_WM_SLIDE_SUBTYPE" val="diag"/>
  <p:tag name="KSO_WM_SLIDE_TYPE" val="text"/>
  <p:tag name="KSO_WM_TAG_VERSION" val="1.0"/>
  <p:tag name="KSO_WM_TEMPLATE_CATEGORY" val="custom"/>
  <p:tag name="KSO_WM_TEMPLATE_COLOR_TYPE" val="1"/>
  <p:tag name="KSO_WM_TEMPLATE_INDEX" val="20205375"/>
  <p:tag name="KSO_WM_TEMPLATE_MASTER_TYPE" val="1"/>
  <p:tag name="KSO_WM_TEMPLATE_SUBCATEGORY" val="0"/>
</p:tagLst>
</file>

<file path=ppt/tags/tag246.xml><?xml version="1.0" encoding="utf-8"?>
<p:tagLst xmlns:p="http://schemas.openxmlformats.org/presentationml/2006/main">
  <p:tag name="KSO_WM_BEAUTIFY_FLAG" val="#wm#"/>
  <p:tag name="KSO_WM_TEMPLATE_CATEGORY" val="custom"/>
  <p:tag name="KSO_WM_TEMPLATE_INDEX" val="20205375"/>
</p:tagLst>
</file>

<file path=ppt/tags/tag247.xml><?xml version="1.0" encoding="utf-8"?>
<p:tagLst xmlns:p="http://schemas.openxmlformats.org/presentationml/2006/main">
  <p:tag name="KSO_WM_BEAUTIFY_FLAG" val="#wm#"/>
  <p:tag name="KSO_WM_TEMPLATE_CATEGORY" val="custom"/>
  <p:tag name="KSO_WM_TEMPLATE_INDEX" val="20205375"/>
</p:tagLst>
</file>

<file path=ppt/tags/tag248.xml><?xml version="1.0" encoding="utf-8"?>
<p:tagLst xmlns:p="http://schemas.openxmlformats.org/presentationml/2006/main">
  <p:tag name="KSO_WM_BEAUTIFY_FLAG" val="#wm#"/>
  <p:tag name="KSO_WM_TEMPLATE_CATEGORY" val="custom"/>
  <p:tag name="KSO_WM_TEMPLATE_INDEX" val="20205375"/>
</p:tagLst>
</file>

<file path=ppt/tags/tag249.xml><?xml version="1.0" encoding="utf-8"?>
<p:tagLst xmlns:p="http://schemas.openxmlformats.org/presentationml/2006/main">
  <p:tag name="KSO_WM_BEAUTIFY_FLAG" val="#wm#"/>
  <p:tag name="KSO_WM_TEMPLATE_CATEGORY" val="custom"/>
  <p:tag name="KSO_WM_TEMPLATE_INDEX" val="20205375"/>
</p:tagLst>
</file>

<file path=ppt/tags/tag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50.xml><?xml version="1.0" encoding="utf-8"?>
<p:tagLst xmlns:p="http://schemas.openxmlformats.org/presentationml/2006/main">
  <p:tag name="KSO_WM_BEAUTIFY_FLAG" val="#wm#"/>
  <p:tag name="KSO_WM_TEMPLATE_CATEGORY" val="custom"/>
  <p:tag name="KSO_WM_TEMPLATE_INDEX" val="20205375"/>
</p:tagLst>
</file>

<file path=ppt/tags/tag251.xml><?xml version="1.0" encoding="utf-8"?>
<p:tagLst xmlns:p="http://schemas.openxmlformats.org/presentationml/2006/main">
  <p:tag name="KSO_WM_BEAUTIFY_FLAG" val="#wm#"/>
  <p:tag name="KSO_WM_TAG_VERSION" val="1.0"/>
  <p:tag name="KSO_WM_TEMPLATE_CATEGORY" val="custom"/>
  <p:tag name="KSO_WM_TEMPLATE_INDEX" val="20200990"/>
  <p:tag name="KSO_WM_UNIT_COMPATIBLE" val="0"/>
  <p:tag name="KSO_WM_UNIT_DIAGRAM_ISNUMVISUAL" val="0"/>
  <p:tag name="KSO_WM_UNIT_DIAGRAM_ISREFERUNIT" val="0"/>
  <p:tag name="KSO_WM_UNIT_HIGHLIGHT" val="0"/>
  <p:tag name="KSO_WM_UNIT_ID" val="custom20200990_9*a*1"/>
  <p:tag name="KSO_WM_UNIT_INDEX" val="1"/>
  <p:tag name="KSO_WM_UNIT_ISCONTENTSTITLE" val="0"/>
  <p:tag name="KSO_WM_UNIT_LAYERLEVEL" val="1"/>
  <p:tag name="KSO_WM_UNIT_NOCLEAR" val="0"/>
  <p:tag name="KSO_WM_UNIT_PRESET_TEXT" val="单击此处添加标题"/>
  <p:tag name="KSO_WM_UNIT_TYPE" val="a"/>
  <p:tag name="KSO_WM_UNIT_VALUE" val="26"/>
</p:tagLst>
</file>

<file path=ppt/tags/tag252.xml><?xml version="1.0" encoding="utf-8"?>
<p:tagLst xmlns:p="http://schemas.openxmlformats.org/presentationml/2006/main">
  <p:tag name="KSO_WM_BEAUTIFY_FLAG" val="#wm#"/>
  <p:tag name="KSO_WM_TAG_VERSION" val="1.0"/>
  <p:tag name="KSO_WM_TEMPLATE_CATEGORY" val="custom"/>
  <p:tag name="KSO_WM_TEMPLATE_INDEX" val="20200990"/>
  <p:tag name="KSO_WM_UNIT_COMPATIBLE" val="0"/>
  <p:tag name="KSO_WM_UNIT_DIAGRAM_ISNUMVISUAL" val="0"/>
  <p:tag name="KSO_WM_UNIT_DIAGRAM_ISREFERUNIT" val="0"/>
  <p:tag name="KSO_WM_UNIT_HIGHLIGHT" val="0"/>
  <p:tag name="KSO_WM_UNIT_ID" val="custom20200990_9*f*1"/>
  <p:tag name="KSO_WM_UNIT_INDEX" val="1"/>
  <p:tag name="KSO_WM_UNIT_LAYERLEVEL" val="1"/>
  <p:tag name="KSO_WM_UNIT_NOCLEAR" val="0"/>
  <p:tag name="KSO_WM_UNIT_PRESET_TEXT" val="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10;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
  <p:tag name="KSO_WM_UNIT_TYPE" val="f"/>
  <p:tag name="KSO_WM_UNIT_VALUE" val="460"/>
</p:tagLst>
</file>

<file path=ppt/tags/tag253.xml><?xml version="1.0" encoding="utf-8"?>
<p:tagLst xmlns:p="http://schemas.openxmlformats.org/presentationml/2006/main">
  <p:tag name="KSO_WM_BEAUTIFY_FLAG" val="#wm#"/>
  <p:tag name="KSO_WM_SLIDE_ID" val="custom20200990_9"/>
  <p:tag name="KSO_WM_SLIDE_INDEX" val="9"/>
  <p:tag name="KSO_WM_SLIDE_ITEM_CNT" val="0"/>
  <p:tag name="KSO_WM_SLIDE_LAYOUT" val="a_f"/>
  <p:tag name="KSO_WM_SLIDE_LAYOUT_CNT" val="1_1"/>
  <p:tag name="KSO_WM_SLIDE_POSITION" val="100*98"/>
  <p:tag name="KSO_WM_SLIDE_SIZE" val="758*343"/>
  <p:tag name="KSO_WM_SLIDE_SUBTYPE" val="pureTxt"/>
  <p:tag name="KSO_WM_SLIDE_TYPE" val="text"/>
  <p:tag name="KSO_WM_TAG_VERSION" val="1.0"/>
  <p:tag name="KSO_WM_TEMPLATE_CATEGORY" val="custom"/>
  <p:tag name="KSO_WM_TEMPLATE_COLOR_TYPE" val="1"/>
  <p:tag name="KSO_WM_TEMPLATE_INDEX" val="20200990"/>
  <p:tag name="KSO_WM_TEMPLATE_MASTER_TYPE" val="1"/>
  <p:tag name="KSO_WM_TEMPLATE_SUBCATEGORY" val="0"/>
</p:tagLst>
</file>

<file path=ppt/tags/tag254.xml><?xml version="1.0" encoding="utf-8"?>
<p:tagLst xmlns:p="http://schemas.openxmlformats.org/presentationml/2006/main">
  <p:tag name="KSO_WM_BEAUTIFY_FLAG" val="#wm#"/>
  <p:tag name="KSO_WM_TEMPLATE_CATEGORY" val="custom"/>
  <p:tag name="KSO_WM_TEMPLATE_INDEX" val="20205375"/>
</p:tagLst>
</file>

<file path=ppt/tags/tag255.xml><?xml version="1.0" encoding="utf-8"?>
<p:tagLst xmlns:p="http://schemas.openxmlformats.org/presentationml/2006/main">
  <p:tag name="KSO_WM_BEAUTIFY_FLAG" val="#wm#"/>
  <p:tag name="KSO_WM_TEMPLATE_CATEGORY" val="custom"/>
  <p:tag name="KSO_WM_TEMPLATE_INDEX" val="20205375"/>
</p:tagLst>
</file>

<file path=ppt/tags/tag256.xml><?xml version="1.0" encoding="utf-8"?>
<p:tagLst xmlns:p="http://schemas.openxmlformats.org/presentationml/2006/main">
  <p:tag name="KSO_WM_BEAUTIFY_FLAG" val="#wm#"/>
  <p:tag name="KSO_WM_TEMPLATE_CATEGORY" val="custom"/>
  <p:tag name="KSO_WM_TEMPLATE_INDEX" val="20205375"/>
</p:tagLst>
</file>

<file path=ppt/tags/tag257.xml><?xml version="1.0" encoding="utf-8"?>
<p:tagLst xmlns:p="http://schemas.openxmlformats.org/presentationml/2006/main">
  <p:tag name="KSO_WM_BEAUTIFY_FLAG" val="#wm#"/>
  <p:tag name="KSO_WM_TEMPLATE_CATEGORY" val="custom"/>
  <p:tag name="KSO_WM_TEMPLATE_INDEX" val="20205375"/>
</p:tagLst>
</file>

<file path=ppt/tags/tag258.xml><?xml version="1.0" encoding="utf-8"?>
<p:tagLst xmlns:p="http://schemas.openxmlformats.org/presentationml/2006/main">
  <p:tag name="KSO_WM_BEAUTIFY_FLAG" val="#wm#"/>
  <p:tag name="KSO_WM_TEMPLATE_CATEGORY" val="custom"/>
  <p:tag name="KSO_WM_TEMPLATE_INDEX" val="20205375"/>
</p:tagLst>
</file>

<file path=ppt/tags/tag259.xml><?xml version="1.0" encoding="utf-8"?>
<p:tagLst xmlns:p="http://schemas.openxmlformats.org/presentationml/2006/main">
  <p:tag name="KSO_WM_BEAUTIFY_FLAG" val="#wm#"/>
  <p:tag name="KSO_WM_TEMPLATE_CATEGORY" val="custom"/>
  <p:tag name="KSO_WM_TEMPLATE_INDEX" val="20205375"/>
</p:tagLst>
</file>

<file path=ppt/tags/tag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60.xml><?xml version="1.0" encoding="utf-8"?>
<p:tagLst xmlns:p="http://schemas.openxmlformats.org/presentationml/2006/main">
  <p:tag name="KSO_WM_BEAUTIFY_FLAG" val="#wm#"/>
  <p:tag name="KSO_WM_TEMPLATE_CATEGORY" val="custom"/>
  <p:tag name="KSO_WM_TEMPLATE_INDEX" val="20205375"/>
</p:tagLst>
</file>

<file path=ppt/tags/tag261.xml><?xml version="1.0" encoding="utf-8"?>
<p:tagLst xmlns:p="http://schemas.openxmlformats.org/presentationml/2006/main">
  <p:tag name="KSO_WM_BEAUTIFY_FLAG" val="#wm#"/>
  <p:tag name="KSO_WM_TEMPLATE_CATEGORY" val="custom"/>
  <p:tag name="KSO_WM_TEMPLATE_INDEX" val="20205375"/>
</p:tagLst>
</file>

<file path=ppt/tags/tag262.xml><?xml version="1.0" encoding="utf-8"?>
<p:tagLst xmlns:p="http://schemas.openxmlformats.org/presentationml/2006/main">
  <p:tag name="KSO_WM_BEAUTIFY_FLAG" val="#wm#"/>
  <p:tag name="KSO_WM_TAG_VERSION" val="1.0"/>
  <p:tag name="KSO_WM_TEMPLATE_CATEGORY" val="custom"/>
  <p:tag name="KSO_WM_TEMPLATE_INDEX" val="20205375"/>
  <p:tag name="KSO_WM_UNIT_COMPATIBLE" val="0"/>
  <p:tag name="KSO_WM_UNIT_DIAGRAM_ISNUMVISUAL" val="0"/>
  <p:tag name="KSO_WM_UNIT_DIAGRAM_ISREFERUNIT" val="0"/>
  <p:tag name="KSO_WM_UNIT_HIGHLIGHT" val="0"/>
  <p:tag name="KSO_WM_UNIT_ID" val="custom20205375_37*b*1"/>
  <p:tag name="KSO_WM_UNIT_INDEX" val="1"/>
  <p:tag name="KSO_WM_UNIT_ISCONTENTSTITLE" val="0"/>
  <p:tag name="KSO_WM_UNIT_ISNUMDGMTITLE" val="0"/>
  <p:tag name="KSO_WM_UNIT_LAYERLEVEL" val="1"/>
  <p:tag name="KSO_WM_UNIT_NOCLEAR" val="0"/>
  <p:tag name="KSO_WM_UNIT_PRESET_TEXT" val="单击此处添加副标题"/>
  <p:tag name="KSO_WM_UNIT_TYPE" val="b"/>
  <p:tag name="KSO_WM_UNIT_VALUE" val="25"/>
</p:tagLst>
</file>

<file path=ppt/tags/tag263.xml><?xml version="1.0" encoding="utf-8"?>
<p:tagLst xmlns:p="http://schemas.openxmlformats.org/presentationml/2006/main">
  <p:tag name="KSO_WM_BEAUTIFY_FLAG" val="#wm#"/>
  <p:tag name="KSO_WM_TAG_VERSION" val="1.0"/>
  <p:tag name="KSO_WM_TEMPLATE_CATEGORY" val="custom"/>
  <p:tag name="KSO_WM_TEMPLATE_INDEX" val="20205375"/>
  <p:tag name="KSO_WM_UNIT_COMPATIBLE" val="0"/>
  <p:tag name="KSO_WM_UNIT_DIAGRAM_ISNUMVISUAL" val="0"/>
  <p:tag name="KSO_WM_UNIT_DIAGRAM_ISREFERUNIT" val="0"/>
  <p:tag name="KSO_WM_UNIT_HIGHLIGHT" val="0"/>
  <p:tag name="KSO_WM_UNIT_ID" val="custom20205375_37*a*1"/>
  <p:tag name="KSO_WM_UNIT_INDEX" val="1"/>
  <p:tag name="KSO_WM_UNIT_ISCONTENTSTITLE" val="0"/>
  <p:tag name="KSO_WM_UNIT_ISNUMDGMTITLE" val="0"/>
  <p:tag name="KSO_WM_UNIT_LAYERLEVEL" val="1"/>
  <p:tag name="KSO_WM_UNIT_NOCLEAR" val="1"/>
  <p:tag name="KSO_WM_UNIT_PRESET_TEXT" val="THANKS"/>
  <p:tag name="KSO_WM_UNIT_TYPE" val="a"/>
  <p:tag name="KSO_WM_UNIT_VALUE" val="6"/>
</p:tagLst>
</file>

<file path=ppt/tags/tag264.xml><?xml version="1.0" encoding="utf-8"?>
<p:tagLst xmlns:p="http://schemas.openxmlformats.org/presentationml/2006/main">
  <p:tag name="KSO_WM_BEAUTIFY_FLAG" val="#wm#"/>
  <p:tag name="KSO_WM_SLIDE_ID" val="custom20205375_37"/>
  <p:tag name="KSO_WM_SLIDE_INDEX" val="37"/>
  <p:tag name="KSO_WM_SLIDE_ITEM_CNT" val="0"/>
  <p:tag name="KSO_WM_SLIDE_LAYOUT" val="a_b"/>
  <p:tag name="KSO_WM_SLIDE_LAYOUT_CNT" val="1_1"/>
  <p:tag name="KSO_WM_SLIDE_SUBTYPE" val="pureTxt"/>
  <p:tag name="KSO_WM_SLIDE_TYPE" val="endPage"/>
  <p:tag name="KSO_WM_TAG_VERSION" val="1.0"/>
  <p:tag name="KSO_WM_TEMPLATE_CATEGORY" val="custom"/>
  <p:tag name="KSO_WM_TEMPLATE_COLOR_TYPE" val="1"/>
  <p:tag name="KSO_WM_TEMPLATE_INDEX" val="20205375"/>
  <p:tag name="KSO_WM_TEMPLATE_MASTER_TYPE" val="1"/>
  <p:tag name="KSO_WM_TEMPLATE_SUBCATEGORY" val="0"/>
</p:tagLst>
</file>

<file path=ppt/tags/tag265.xml><?xml version="1.0" encoding="utf-8"?>
<p:tagLst xmlns:p="http://schemas.openxmlformats.org/presentationml/2006/main">
  <p:tag name="AS_OS" val="Unix 3.10 unknown"/>
  <p:tag name="AS_RELEASE_DATE" val="2020.11.30"/>
  <p:tag name="AS_TITLE" val="Aspose.Slides for Java"/>
  <p:tag name="AS_VERSION" val="20.11"/>
</p:tagLst>
</file>

<file path=ppt/tags/tag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4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7.xml><?xml version="1.0" encoding="utf-8"?>
<p:tagLst xmlns:p="http://schemas.openxmlformats.org/presentationml/2006/main">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58.xml><?xml version="1.0" encoding="utf-8"?>
<p:tagLst xmlns:p="http://schemas.openxmlformats.org/presentationml/2006/main">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5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6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2.xml><?xml version="1.0" encoding="utf-8"?>
<p:tagLst xmlns:p="http://schemas.openxmlformats.org/presentationml/2006/main">
  <p:tag name="KSO_WM_BEAUTIFY_FLAG" val="#wm#"/>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6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y*2"/>
  <p:tag name="KSO_WM_UNIT_INDEX" val="2"/>
  <p:tag name="KSO_WM_UNIT_LAYERLEVEL" val="1"/>
  <p:tag name="KSO_WM_UNIT_TYPE" val="y"/>
</p:tagLst>
</file>

<file path=ppt/tags/tag6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y*1"/>
  <p:tag name="KSO_WM_UNIT_INDEX" val="1"/>
  <p:tag name="KSO_WM_UNIT_LAYERLEVEL" val="1"/>
  <p:tag name="KSO_WM_UNIT_TYPE" val="y"/>
</p:tagLst>
</file>

<file path=ppt/tags/tag7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8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8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8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8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9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9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9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9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9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heme/theme1.xml><?xml version="1.0" encoding="utf-8"?>
<a:theme xmlns:r="http://schemas.openxmlformats.org/officeDocument/2006/relationships"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1_Office 主题​​">
  <a:themeElements>
    <a:clrScheme name="030307">
      <a:dk1>
        <a:sysClr val="windowText" lastClr="000000"/>
      </a:dk1>
      <a:lt1>
        <a:sysClr val="window" lastClr="FFFFFF"/>
      </a:lt1>
      <a:dk2>
        <a:srgbClr val="F9FBFB"/>
      </a:dk2>
      <a:lt2>
        <a:srgbClr val="FFFFFF"/>
      </a:lt2>
      <a:accent1>
        <a:srgbClr val="B4C7CE"/>
      </a:accent1>
      <a:accent2>
        <a:srgbClr val="BCC8CC"/>
      </a:accent2>
      <a:accent3>
        <a:srgbClr val="C4C9CA"/>
      </a:accent3>
      <a:accent4>
        <a:srgbClr val="CDC9C9"/>
      </a:accent4>
      <a:accent5>
        <a:srgbClr val="D5CAC7"/>
      </a:accent5>
      <a:accent6>
        <a:srgbClr val="DDCBC5"/>
      </a:accent6>
      <a:hlink>
        <a:srgbClr val="658BD5"/>
      </a:hlink>
      <a:folHlink>
        <a:srgbClr val="A16AA5"/>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79</Paragraphs>
  <Slides>24</Slides>
  <Notes>2</Notes>
  <TotalTime>0</TotalTime>
  <HiddenSlides>0</HiddenSlides>
  <MMClips>0</MMClips>
  <ScaleCrop>0</ScaleCrop>
  <HeadingPairs>
    <vt:vector baseType="variant" size="6">
      <vt:variant>
        <vt:lpstr>Fonts used</vt:lpstr>
      </vt:variant>
      <vt:variant>
        <vt:i4>10</vt:i4>
      </vt:variant>
      <vt:variant>
        <vt:lpstr>Theme</vt:lpstr>
      </vt:variant>
      <vt:variant>
        <vt:i4>1</vt:i4>
      </vt:variant>
      <vt:variant>
        <vt:lpstr>Slide Titles</vt:lpstr>
      </vt:variant>
      <vt:variant>
        <vt:i4>24</vt:i4>
      </vt:variant>
    </vt:vector>
  </HeadingPairs>
  <TitlesOfParts>
    <vt:vector baseType="lpstr" size="35">
      <vt:lpstr>Arial</vt:lpstr>
      <vt:lpstr>微软雅黑</vt:lpstr>
      <vt:lpstr>Wingdings</vt:lpstr>
      <vt:lpstr>汉仪旗黑-85S</vt:lpstr>
      <vt:lpstr>Calibri Light</vt:lpstr>
      <vt:lpstr>Calibri</vt:lpstr>
      <vt:lpstr>楷体</vt:lpstr>
      <vt:lpstr>华文中宋</vt:lpstr>
      <vt:lpstr>仿宋</vt:lpstr>
      <vt:lpstr>宋体</vt:lpstr>
      <vt:lpstr>Office 主题​​</vt:lpstr>
      <vt:lpstr>PowerPoint Presentation</vt:lpstr>
      <vt:lpstr>PowerPoint Presentation</vt:lpstr>
      <vt:lpstr>PowerPoint Presentation</vt:lpstr>
      <vt:lpstr>PowerPoint Presentation</vt:lpstr>
      <vt:lpstr>1、学会确立中心论点；</vt:lpstr>
      <vt:lpstr>PowerPoint Presentation</vt:lpstr>
      <vt:lpstr>2、学会设置分论点，条理清晰地展开论述；</vt:lpstr>
      <vt:lpstr>PowerPoint Presentation</vt:lpstr>
      <vt:lpstr>PowerPoint Presentation</vt:lpstr>
      <vt:lpstr>PowerPoint Presentation</vt:lpstr>
      <vt:lpstr>PowerPoint Presentation</vt:lpstr>
      <vt:lpstr>PowerPoint Presentation</vt:lpstr>
      <vt:lpstr>PowerPoint Presentation</vt:lpstr>
      <vt:lpstr>3、学会选择合适的结构样式来谋篇布局。</vt:lpstr>
      <vt:lpstr>考场议论文的常见结构</vt:lpstr>
      <vt:lpstr>整体论述可以借鉴1——</vt:lpstr>
      <vt:lpstr>整体论述可以借鉴2——</vt:lpstr>
      <vt:lpstr>局部论述可以借鉴1——</vt:lpstr>
      <vt:lpstr>局部论述可以借鉴2——</vt:lpstr>
      <vt:lpstr>2021新高考全国Ⅱ卷谋篇布局：</vt:lpstr>
      <vt:lpstr>PowerPoint Presentation</vt:lpstr>
      <vt:lpstr>PowerPoint Presentation</vt:lpstr>
      <vt:lpstr>PowerPoint Presentation</vt:lpstr>
      <vt:lpstr>THANKS</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2021-08-25T14:20:54.041</cp:lastPrinted>
  <dcterms:created xsi:type="dcterms:W3CDTF">2021-08-25T14:20:54Z</dcterms:created>
  <dcterms:modified xsi:type="dcterms:W3CDTF">2021-08-25T06:21:00Z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