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8" r:id="rId3"/>
    <p:sldId id="309" r:id="rId4"/>
    <p:sldId id="35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60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6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62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07" r:id="rId5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58" autoAdjust="0"/>
  </p:normalViewPr>
  <p:slideViewPr>
    <p:cSldViewPr>
      <p:cViewPr varScale="1">
        <p:scale>
          <a:sx n="99" d="100"/>
          <a:sy n="99" d="100"/>
        </p:scale>
        <p:origin x="-19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0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2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4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373375" y="3717032"/>
            <a:ext cx="43924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6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创新作文文体模板</a:t>
            </a:r>
            <a:endParaRPr lang="zh-CN" altLang="en-US" sz="36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956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95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86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41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00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290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027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499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2420888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模板二　情景文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114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200801"/>
              </p:ext>
            </p:extLst>
          </p:nvPr>
        </p:nvGraphicFramePr>
        <p:xfrm>
          <a:off x="457200" y="1209675"/>
          <a:ext cx="7975600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0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09675"/>
                        <a:ext cx="7975600" cy="503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902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42088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删繁就简三秋树　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标新</a:t>
            </a:r>
            <a:r>
              <a:rPr lang="zh-CN" altLang="en-US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立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异二月</a:t>
            </a: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893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38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38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507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54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74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10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12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2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927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2420888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模板三　对话交流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5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054569"/>
              </p:ext>
            </p:extLst>
          </p:nvPr>
        </p:nvGraphicFramePr>
        <p:xfrm>
          <a:off x="457200" y="904875"/>
          <a:ext cx="7975600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6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04875"/>
                        <a:ext cx="7975600" cy="503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465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981075"/>
          <a:ext cx="7897812" cy="490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4" name="文档" r:id="rId3" imgW="8752454" imgH="5435383" progId="Word.Document.8">
                  <p:embed/>
                </p:oleObj>
              </mc:Choice>
              <mc:Fallback>
                <p:oleObj name="文档" r:id="rId3" imgW="8752454" imgH="54353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7897812" cy="490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830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879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4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575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473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972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6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381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5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517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93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165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2420888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模板四　独幕剧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5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242088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模板一　时评类文章结构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49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30225"/>
              </p:ext>
            </p:extLst>
          </p:nvPr>
        </p:nvGraphicFramePr>
        <p:xfrm>
          <a:off x="457200" y="965200"/>
          <a:ext cx="7975600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6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65200"/>
                        <a:ext cx="7975600" cy="503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14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5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58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74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21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6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917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620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4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706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22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58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794689"/>
              </p:ext>
            </p:extLst>
          </p:nvPr>
        </p:nvGraphicFramePr>
        <p:xfrm>
          <a:off x="457200" y="1209675"/>
          <a:ext cx="7975600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8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09675"/>
                        <a:ext cx="7975600" cy="503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4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620713"/>
          <a:ext cx="8051800" cy="581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6" name="文档" r:id="rId3" imgW="8479913" imgH="6126928" progId="Word.Document.8">
                  <p:embed/>
                </p:oleObj>
              </mc:Choice>
              <mc:Fallback>
                <p:oleObj name="文档" r:id="rId3" imgW="8479913" imgH="612692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51800" cy="581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866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892175"/>
          <a:ext cx="8042275" cy="517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0" name="文档" r:id="rId3" imgW="8460865" imgH="5448036" progId="Word.Document.8">
                  <p:embed/>
                </p:oleObj>
              </mc:Choice>
              <mc:Fallback>
                <p:oleObj name="文档" r:id="rId3" imgW="8460865" imgH="54480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92175"/>
                        <a:ext cx="8042275" cy="517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80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4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68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277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10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41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WordArt 2"/>
          <p:cNvSpPr>
            <a:spLocks noChangeArrowheads="1" noChangeShapeType="1" noTextEdit="1"/>
          </p:cNvSpPr>
          <p:nvPr/>
        </p:nvSpPr>
        <p:spPr bwMode="gray">
          <a:xfrm>
            <a:off x="2483768" y="2744787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126501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631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138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81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0" name="文档" r:id="rId3" imgW="8489616" imgH="6126928" progId="Word.Document.8">
                  <p:embed/>
                </p:oleObj>
              </mc:Choice>
              <mc:Fallback>
                <p:oleObj name="文档" r:id="rId3" imgW="8489616" imgH="612692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81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580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4" name="文档" r:id="rId3" imgW="8489616" imgH="5440125" progId="Word.Document.8">
                  <p:embed/>
                </p:oleObj>
              </mc:Choice>
              <mc:Fallback>
                <p:oleObj name="文档" r:id="rId3" imgW="8489616" imgH="544012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946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22</Words>
  <Application>Microsoft Office PowerPoint</Application>
  <PresentationFormat>全屏显示(4:3)</PresentationFormat>
  <Paragraphs>9</Paragraphs>
  <Slides>56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1_Office 主题</vt:lpstr>
      <vt:lpstr>Microsoft Word 文档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5</cp:revision>
  <dcterms:created xsi:type="dcterms:W3CDTF">2018-07-30T10:18:26Z</dcterms:created>
  <dcterms:modified xsi:type="dcterms:W3CDTF">2018-07-30T15:07:12Z</dcterms:modified>
</cp:coreProperties>
</file>