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3.3-->
<p:presentation xmlns:r="http://schemas.openxmlformats.org/officeDocument/2006/relationships" xmlns:a="http://schemas.openxmlformats.org/drawingml/2006/main" xmlns:p="http://schemas.openxmlformats.org/presentationml/2006/main" removePersonalInfoOnSave="1">
  <p:sldMasterIdLst>
    <p:sldMasterId id="2147483648" r:id="rId2"/>
    <p:sldMasterId id="2147483660" r:id="rId3"/>
  </p:sldMasterIdLst>
  <p:notesMasterIdLst>
    <p:notesMasterId r:id="rId4"/>
  </p:notesMasterIdLst>
  <p:handoutMasterIdLst>
    <p:handoutMasterId r:id="rId5"/>
  </p:handoutMasterIdLst>
  <p:sldIdLst>
    <p:sldId id="718" r:id="rId6"/>
    <p:sldId id="669" r:id="rId7"/>
    <p:sldId id="670" r:id="rId8"/>
    <p:sldId id="671" r:id="rId9"/>
    <p:sldId id="674" r:id="rId10"/>
    <p:sldId id="675" r:id="rId11"/>
    <p:sldId id="681" r:id="rId12"/>
    <p:sldId id="680" r:id="rId13"/>
    <p:sldId id="682" r:id="rId14"/>
    <p:sldId id="683" r:id="rId15"/>
    <p:sldId id="684" r:id="rId16"/>
    <p:sldId id="686" r:id="rId17"/>
    <p:sldId id="687" r:id="rId18"/>
    <p:sldId id="834" r:id="rId19"/>
    <p:sldId id="692" r:id="rId20"/>
    <p:sldId id="812" r:id="rId21"/>
    <p:sldId id="813" r:id="rId22"/>
    <p:sldId id="705" r:id="rId23"/>
    <p:sldId id="814" r:id="rId24"/>
    <p:sldId id="836" r:id="rId25"/>
    <p:sldId id="817" r:id="rId26"/>
    <p:sldId id="818" r:id="rId27"/>
    <p:sldId id="704" r:id="rId28"/>
    <p:sldId id="706" r:id="rId29"/>
    <p:sldId id="707" r:id="rId30"/>
    <p:sldId id="837" r:id="rId31"/>
    <p:sldId id="708" r:id="rId32"/>
    <p:sldId id="838" r:id="rId33"/>
    <p:sldId id="821" r:id="rId34"/>
    <p:sldId id="716" r:id="rId35"/>
  </p:sldIdLst>
  <p:sldSz cx="12192000" cy="6858000"/>
  <p:notesSz cx="6858000" cy="9144000"/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4" userDrawn="1">
          <p15:clr>
            <a:srgbClr val="A4A3A4"/>
          </p15:clr>
        </p15:guide>
        <p15:guide id="2" pos="393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p="http://schemas.openxmlformats.org/presentationml/2006/main">
  <p:cmAuthor id="2" name="作者" initials="A" lastIdx="0" clrIdx="1"/>
  <p:cmAuthor id="7" name="雨林木风" initials="雨" lastIdx="0" clrIdx="0"/>
  <p:cmAuthor id="0" name="幸全" initials="" lastIdx="0" clrIdx="0"/>
  <p:cmAuthor id="1" name="lynn" initials="l" lastIdx="0" clrIdx="0"/>
  <p:cmAuthor id="9" name="wsl" initials="w" lastIdx="0" clrIdx="8"/>
  <p:cmAuthor id="3" name="Author" initials="A" lastIdx="0" clrIdx="2"/>
  <p:cmAuthor id="4" name="dell" initials="d" lastIdx="0" clrIdx="2"/>
  <p:cmAuthor id="5" name="Administrator" initials="A" lastIdx="0" clrIdx="4"/>
  <p:cmAuthor id="6" name="lenovo" initials="l" lastIdx="0" clrIdx="0"/>
  <p:cmAuthor id="8" name="ming qiu" initials="" lastIdx="0" clrIdx="1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4" autoAdjust="0"/>
    <p:restoredTop sz="94660"/>
  </p:normalViewPr>
  <p:slideViewPr>
    <p:cSldViewPr snapToGrid="0" showGuides="1">
      <p:cViewPr varScale="1">
        <p:scale>
          <a:sx n="78" d="100"/>
          <a:sy n="78" d="100"/>
        </p:scale>
        <p:origin x="141" y="-549"/>
      </p:cViewPr>
      <p:guideLst>
        <p:guide orient="horz" pos="2154"/>
        <p:guide pos="393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5.xml" /><Relationship Id="rId11" Type="http://schemas.openxmlformats.org/officeDocument/2006/relationships/slide" Target="slides/slide6.xml" /><Relationship Id="rId12" Type="http://schemas.openxmlformats.org/officeDocument/2006/relationships/slide" Target="slides/slide7.xml" /><Relationship Id="rId13" Type="http://schemas.openxmlformats.org/officeDocument/2006/relationships/slide" Target="slides/slide8.xml" /><Relationship Id="rId14" Type="http://schemas.openxmlformats.org/officeDocument/2006/relationships/slide" Target="slides/slide9.xml" /><Relationship Id="rId15" Type="http://schemas.openxmlformats.org/officeDocument/2006/relationships/slide" Target="slides/slide10.xml" /><Relationship Id="rId16" Type="http://schemas.openxmlformats.org/officeDocument/2006/relationships/slide" Target="slides/slide11.xml" /><Relationship Id="rId17" Type="http://schemas.openxmlformats.org/officeDocument/2006/relationships/slide" Target="slides/slide12.xml" /><Relationship Id="rId18" Type="http://schemas.openxmlformats.org/officeDocument/2006/relationships/slide" Target="slides/slide13.xml" /><Relationship Id="rId19" Type="http://schemas.openxmlformats.org/officeDocument/2006/relationships/slide" Target="slides/slide14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5.xml" /><Relationship Id="rId21" Type="http://schemas.openxmlformats.org/officeDocument/2006/relationships/slide" Target="slides/slide16.xml" /><Relationship Id="rId22" Type="http://schemas.openxmlformats.org/officeDocument/2006/relationships/slide" Target="slides/slide17.xml" /><Relationship Id="rId23" Type="http://schemas.openxmlformats.org/officeDocument/2006/relationships/slide" Target="slides/slide18.xml" /><Relationship Id="rId24" Type="http://schemas.openxmlformats.org/officeDocument/2006/relationships/slide" Target="slides/slide19.xml" /><Relationship Id="rId25" Type="http://schemas.openxmlformats.org/officeDocument/2006/relationships/slide" Target="slides/slide20.xml" /><Relationship Id="rId26" Type="http://schemas.openxmlformats.org/officeDocument/2006/relationships/slide" Target="slides/slide21.xml" /><Relationship Id="rId27" Type="http://schemas.openxmlformats.org/officeDocument/2006/relationships/slide" Target="slides/slide22.xml" /><Relationship Id="rId28" Type="http://schemas.openxmlformats.org/officeDocument/2006/relationships/slide" Target="slides/slide23.xml" /><Relationship Id="rId29" Type="http://schemas.openxmlformats.org/officeDocument/2006/relationships/slide" Target="slides/slide24.xml" /><Relationship Id="rId3" Type="http://schemas.openxmlformats.org/officeDocument/2006/relationships/slideMaster" Target="slideMasters/slideMaster2.xml" /><Relationship Id="rId30" Type="http://schemas.openxmlformats.org/officeDocument/2006/relationships/slide" Target="slides/slide25.xml" /><Relationship Id="rId31" Type="http://schemas.openxmlformats.org/officeDocument/2006/relationships/slide" Target="slides/slide26.xml" /><Relationship Id="rId32" Type="http://schemas.openxmlformats.org/officeDocument/2006/relationships/slide" Target="slides/slide27.xml" /><Relationship Id="rId33" Type="http://schemas.openxmlformats.org/officeDocument/2006/relationships/slide" Target="slides/slide28.xml" /><Relationship Id="rId34" Type="http://schemas.openxmlformats.org/officeDocument/2006/relationships/slide" Target="slides/slide29.xml" /><Relationship Id="rId35" Type="http://schemas.openxmlformats.org/officeDocument/2006/relationships/slide" Target="slides/slide30.xml" /><Relationship Id="rId36" Type="http://schemas.openxmlformats.org/officeDocument/2006/relationships/tags" Target="tags/tag360.xml" /><Relationship Id="rId37" Type="http://schemas.openxmlformats.org/officeDocument/2006/relationships/presProps" Target="presProps.xml" /><Relationship Id="rId38" Type="http://schemas.openxmlformats.org/officeDocument/2006/relationships/viewProps" Target="viewProps.xml" /><Relationship Id="rId39" Type="http://schemas.openxmlformats.org/officeDocument/2006/relationships/theme" Target="theme/theme1.xml" /><Relationship Id="rId4" Type="http://schemas.openxmlformats.org/officeDocument/2006/relationships/notesMaster" Target="notesMasters/notesMaster1.xml" /><Relationship Id="rId40" Type="http://schemas.openxmlformats.org/officeDocument/2006/relationships/tableStyles" Target="tableStyles.xml" /><Relationship Id="rId5" Type="http://schemas.openxmlformats.org/officeDocument/2006/relationships/handoutMaster" Target="handoutMasters/handoutMaster1.xml" /><Relationship Id="rId6" Type="http://schemas.openxmlformats.org/officeDocument/2006/relationships/slide" Target="slides/slide1.xml" /><Relationship Id="rId7" Type="http://schemas.openxmlformats.org/officeDocument/2006/relationships/slide" Target="slides/slide2.xml" /><Relationship Id="rId8" Type="http://schemas.openxmlformats.org/officeDocument/2006/relationships/slide" Target="slides/slide3.xml" /><Relationship Id="rId9" Type="http://schemas.openxmlformats.org/officeDocument/2006/relationships/slide" Target="slides/slide4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4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/>
              </a:rPr>
              <a:t/>
            </a:fld>
            <a:endParaRPr lang="zh-CN" altLang="en-US">
              <a:latin typeface="微软雅黑" panose="020b0503020204020204" charset="-122"/>
              <a:ea typeface="微软雅黑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/>
              </a:rPr>
              <a:t/>
            </a:fld>
            <a:endParaRPr lang="zh-CN" altLang="en-US">
              <a:latin typeface="微软雅黑" panose="020b0503020204020204" charset="-122"/>
              <a:ea typeface="微软雅黑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fld id="{1AC49D05-6128-4D0D-A32A-06A5E73B386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fld id="{5849F42C-2DAE-424C-A4B8-3140182C3E9F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285CE6-26C8-43EE-8FB5-D8C1B91F2ED8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69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ln>
            <a:solidFill>
              <a:srgbClr val="000000"/>
            </a:solidFill>
            <a:miter/>
          </a:ln>
        </p:spPr>
      </p:sp>
      <p:sp>
        <p:nvSpPr>
          <p:cNvPr id="29698" name="备注占位符 2"/>
          <p:cNvSpPr txBox="1"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9699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Calibri"/>
                <a:ea typeface="宋体" panose="02010600030101010101" pitchFamily="2" charset="-122"/>
              </a:rPr>
              <a:t>20</a:t>
            </a:fld>
            <a:endParaRPr lang="zh-CN" altLang="en-US" sz="1200">
              <a:latin typeface="Calibri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4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ln>
            <a:solidFill>
              <a:srgbClr val="000000"/>
            </a:solidFill>
            <a:miter/>
          </a:ln>
        </p:spPr>
      </p:sp>
      <p:sp>
        <p:nvSpPr>
          <p:cNvPr id="27650" name="备注占位符 2"/>
          <p:cNvSpPr txBox="1"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7651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Calibri"/>
                <a:ea typeface="宋体" panose="02010600030101010101" pitchFamily="2" charset="-122"/>
              </a:rPr>
              <a:t>21</a:t>
            </a:fld>
            <a:endParaRPr lang="zh-CN" altLang="en-US" sz="1200">
              <a:latin typeface="Calibri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4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ln>
            <a:solidFill>
              <a:srgbClr val="000000"/>
            </a:solidFill>
            <a:miter/>
          </a:ln>
        </p:spPr>
      </p:sp>
      <p:sp>
        <p:nvSpPr>
          <p:cNvPr id="27650" name="备注占位符 2"/>
          <p:cNvSpPr txBox="1"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7651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Calibri"/>
                <a:ea typeface="宋体" panose="02010600030101010101" pitchFamily="2" charset="-122"/>
              </a:rPr>
              <a:t>22</a:t>
            </a:fld>
            <a:endParaRPr lang="zh-CN" altLang="en-US" sz="1200">
              <a:latin typeface="Calibri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 txBox="1"/>
          <p:nvPr>
            <p:ph type="body" idx="3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b="1">
                <a:solidFill>
                  <a:schemeClr val="dk1"/>
                </a:solidFill>
                <a:cs typeface="微软雅黑" panose="020b0503020204020204" charset="-122"/>
                <a:sym typeface="+mn-ea"/>
              </a:rPr>
              <a:t>  全词以问起，以答结。词人愁思贯穿始终，感情之深厚强烈，如滔滔江水，大有不顾一切，冲决而出之势。</a:t>
            </a:r>
          </a:p>
          <a:p>
            <a:pPr>
              <a:lnSpc>
                <a:spcPct val="150000"/>
              </a:lnSpc>
            </a:pPr>
            <a:r>
              <a:rPr lang="zh-CN" altLang="en-US" b="1">
                <a:solidFill>
                  <a:schemeClr val="dk1"/>
                </a:solidFill>
                <a:cs typeface="微软雅黑" panose="020b0503020204020204" charset="-122"/>
                <a:sym typeface="+mn-ea"/>
              </a:rPr>
              <a:t>        一个处在刀俎之上的的亡国之君，却敢如此大胆地抒发亡国之恨，是史所罕见的。李煜这种纯真感情的全心倾注，大概就是王国维说的出于“赤子之心”的“天真之词”，这也是《虞美人》具有永恒艺术魅力的根本所在。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3913C0-D24A-4391-A10F-4652C2149E8F}" type="slidenum">
              <a:rPr lang="zh-CN" altLang="en-US" smtClean="0"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 txBox="1"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3913C0-D24A-4391-A10F-4652C2149E8F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3913C0-D24A-4391-A10F-4652C2149E8F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 txBox="1"/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红红的太阳已经升到最高处了，透过帘幕照进宫内，可从昨夜便开始的舞乐狂欢还没结束，宫女们鱼贯而入，挨个儿将金炉里快要燃尽的檀香，重新添加上，她们训练有素而又轻盈的莲步，是不会把那些铺设在地上的红色锦缎弄皱的。</a:t>
            </a:r>
          </a:p>
          <a:p>
            <a:r>
              <a:rPr lang="zh-CN" altLang="en-US"/>
              <a:t>那是一位漂亮美丽的舞者，还在酣舞不止，脚步都有些不稳了，那发髻的金钗儿都倾斜着，还在来回摆动。怪不得她有点脚步不稳，一定昨夜喝了太多的酒，这会儿酒劲儿还没过呢。她时不时拈起花儿来嗅嗅，是为了想让花的香味使自己清醒一下，她那卧鱼嗅花的身段，真美。跟贵妃醉酒时是一样的，你看，她还在静听其他宫殿里隐隐约约传来的箫鼓奏乐的声音。[2]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4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ln>
            <a:solidFill>
              <a:srgbClr val="000000"/>
            </a:solidFill>
            <a:miter/>
          </a:ln>
        </p:spPr>
      </p:sp>
      <p:sp>
        <p:nvSpPr>
          <p:cNvPr id="27650" name="备注占位符 2"/>
          <p:cNvSpPr txBox="1"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7651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Calibri"/>
                <a:ea typeface="宋体" panose="02010600030101010101" pitchFamily="2" charset="-122"/>
              </a:rPr>
              <a:t>15</a:t>
            </a:fld>
            <a:endParaRPr lang="zh-CN" altLang="en-US" sz="1200">
              <a:latin typeface="Calibri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4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ln>
            <a:solidFill>
              <a:srgbClr val="000000"/>
            </a:solidFill>
            <a:miter/>
          </a:ln>
        </p:spPr>
      </p:sp>
      <p:sp>
        <p:nvSpPr>
          <p:cNvPr id="27650" name="备注占位符 2"/>
          <p:cNvSpPr txBox="1"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7651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Calibri"/>
                <a:ea typeface="宋体" panose="02010600030101010101" pitchFamily="2" charset="-122"/>
              </a:rPr>
              <a:t>16</a:t>
            </a:fld>
            <a:endParaRPr lang="zh-CN" altLang="en-US" sz="1200">
              <a:latin typeface="Calibri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4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ln>
            <a:solidFill>
              <a:srgbClr val="000000"/>
            </a:solidFill>
            <a:miter/>
          </a:ln>
        </p:spPr>
      </p:sp>
      <p:sp>
        <p:nvSpPr>
          <p:cNvPr id="27650" name="备注占位符 2"/>
          <p:cNvSpPr txBox="1"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7651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Calibri"/>
                <a:ea typeface="宋体" panose="02010600030101010101" pitchFamily="2" charset="-122"/>
              </a:rPr>
              <a:t>17</a:t>
            </a:fld>
            <a:endParaRPr lang="zh-CN" altLang="en-US" sz="1200">
              <a:latin typeface="Calibri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4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ln>
            <a:solidFill>
              <a:srgbClr val="000000"/>
            </a:solidFill>
            <a:miter/>
          </a:ln>
        </p:spPr>
      </p:sp>
      <p:sp>
        <p:nvSpPr>
          <p:cNvPr id="27650" name="备注占位符 2"/>
          <p:cNvSpPr txBox="1"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7651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Calibri"/>
                <a:ea typeface="宋体" panose="02010600030101010101" pitchFamily="2" charset="-122"/>
              </a:rPr>
              <a:t>19</a:t>
            </a:fld>
            <a:endParaRPr lang="zh-CN" altLang="en-US" sz="1200">
              <a:latin typeface="Calibri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png" /><Relationship Id="rId10" Type="http://schemas.openxmlformats.org/officeDocument/2006/relationships/tags" Target="../tags/tag57.xml" /><Relationship Id="rId11" Type="http://schemas.openxmlformats.org/officeDocument/2006/relationships/tags" Target="../tags/tag58.xml" /><Relationship Id="rId12" Type="http://schemas.openxmlformats.org/officeDocument/2006/relationships/tags" Target="../tags/tag59.xml" /><Relationship Id="rId13" Type="http://schemas.openxmlformats.org/officeDocument/2006/relationships/slideMaster" Target="../slideMasters/slideMaster2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tags" Target="../tags/tag52.xml" /><Relationship Id="rId6" Type="http://schemas.openxmlformats.org/officeDocument/2006/relationships/tags" Target="../tags/tag53.xml" /><Relationship Id="rId7" Type="http://schemas.openxmlformats.org/officeDocument/2006/relationships/tags" Target="../tags/tag54.xml" /><Relationship Id="rId8" Type="http://schemas.openxmlformats.org/officeDocument/2006/relationships/tags" Target="../tags/tag55.xml" /><Relationship Id="rId9" Type="http://schemas.openxmlformats.org/officeDocument/2006/relationships/tags" Target="../tags/tag56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0.xml" /><Relationship Id="rId2" Type="http://schemas.openxmlformats.org/officeDocument/2006/relationships/tags" Target="../tags/tag61.xml" /><Relationship Id="rId3" Type="http://schemas.openxmlformats.org/officeDocument/2006/relationships/tags" Target="../tags/tag62.xml" /><Relationship Id="rId4" Type="http://schemas.openxmlformats.org/officeDocument/2006/relationships/tags" Target="../tags/tag63.xml" /><Relationship Id="rId5" Type="http://schemas.openxmlformats.org/officeDocument/2006/relationships/tags" Target="../tags/tag64.xml" /><Relationship Id="rId6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5.xml" /><Relationship Id="rId10" Type="http://schemas.openxmlformats.org/officeDocument/2006/relationships/tags" Target="../tags/tag74.xml" /><Relationship Id="rId11" Type="http://schemas.openxmlformats.org/officeDocument/2006/relationships/tags" Target="../tags/tag75.xml" /><Relationship Id="rId12" Type="http://schemas.openxmlformats.org/officeDocument/2006/relationships/slideMaster" Target="../slideMasters/slideMaster2.xml" /><Relationship Id="rId2" Type="http://schemas.openxmlformats.org/officeDocument/2006/relationships/tags" Target="../tags/tag66.xml" /><Relationship Id="rId3" Type="http://schemas.openxmlformats.org/officeDocument/2006/relationships/tags" Target="../tags/tag67.xml" /><Relationship Id="rId4" Type="http://schemas.openxmlformats.org/officeDocument/2006/relationships/tags" Target="../tags/tag68.xml" /><Relationship Id="rId5" Type="http://schemas.openxmlformats.org/officeDocument/2006/relationships/tags" Target="../tags/tag69.xml" /><Relationship Id="rId6" Type="http://schemas.openxmlformats.org/officeDocument/2006/relationships/tags" Target="../tags/tag70.xml" /><Relationship Id="rId7" Type="http://schemas.openxmlformats.org/officeDocument/2006/relationships/tags" Target="../tags/tag71.xml" /><Relationship Id="rId8" Type="http://schemas.openxmlformats.org/officeDocument/2006/relationships/tags" Target="../tags/tag72.xml" /><Relationship Id="rId9" Type="http://schemas.openxmlformats.org/officeDocument/2006/relationships/tags" Target="../tags/tag73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6.xml" /><Relationship Id="rId2" Type="http://schemas.openxmlformats.org/officeDocument/2006/relationships/tags" Target="../tags/tag77.xml" /><Relationship Id="rId3" Type="http://schemas.openxmlformats.org/officeDocument/2006/relationships/tags" Target="../tags/tag78.xml" /><Relationship Id="rId4" Type="http://schemas.openxmlformats.org/officeDocument/2006/relationships/tags" Target="../tags/tag79.xml" /><Relationship Id="rId5" Type="http://schemas.openxmlformats.org/officeDocument/2006/relationships/tags" Target="../tags/tag80.xml" /><Relationship Id="rId6" Type="http://schemas.openxmlformats.org/officeDocument/2006/relationships/tags" Target="../tags/tag81.xml" /><Relationship Id="rId7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2.xml" /><Relationship Id="rId2" Type="http://schemas.openxmlformats.org/officeDocument/2006/relationships/tags" Target="../tags/tag83.xml" /><Relationship Id="rId3" Type="http://schemas.openxmlformats.org/officeDocument/2006/relationships/tags" Target="../tags/tag84.xml" /><Relationship Id="rId4" Type="http://schemas.openxmlformats.org/officeDocument/2006/relationships/tags" Target="../tags/tag85.xml" /><Relationship Id="rId5" Type="http://schemas.openxmlformats.org/officeDocument/2006/relationships/tags" Target="../tags/tag86.xml" /><Relationship Id="rId6" Type="http://schemas.openxmlformats.org/officeDocument/2006/relationships/tags" Target="../tags/tag87.xml" /><Relationship Id="rId7" Type="http://schemas.openxmlformats.org/officeDocument/2006/relationships/tags" Target="../tags/tag88.xml" /><Relationship Id="rId8" Type="http://schemas.openxmlformats.org/officeDocument/2006/relationships/tags" Target="../tags/tag89.xml" /><Relationship Id="rId9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0.xml" /><Relationship Id="rId2" Type="http://schemas.openxmlformats.org/officeDocument/2006/relationships/tags" Target="../tags/tag91.xml" /><Relationship Id="rId3" Type="http://schemas.openxmlformats.org/officeDocument/2006/relationships/tags" Target="../tags/tag92.xml" /><Relationship Id="rId4" Type="http://schemas.openxmlformats.org/officeDocument/2006/relationships/tags" Target="../tags/tag93.xml" /><Relationship Id="rId5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4.xml" /><Relationship Id="rId2" Type="http://schemas.openxmlformats.org/officeDocument/2006/relationships/tags" Target="../tags/tag95.xml" /><Relationship Id="rId3" Type="http://schemas.openxmlformats.org/officeDocument/2006/relationships/tags" Target="../tags/tag96.xml" /><Relationship Id="rId4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7.xml" /><Relationship Id="rId2" Type="http://schemas.openxmlformats.org/officeDocument/2006/relationships/tags" Target="../tags/tag98.xml" /><Relationship Id="rId3" Type="http://schemas.openxmlformats.org/officeDocument/2006/relationships/tags" Target="../tags/tag99.xml" /><Relationship Id="rId4" Type="http://schemas.openxmlformats.org/officeDocument/2006/relationships/tags" Target="../tags/tag100.xml" /><Relationship Id="rId5" Type="http://schemas.openxmlformats.org/officeDocument/2006/relationships/tags" Target="../tags/tag101.xml" /><Relationship Id="rId6" Type="http://schemas.openxmlformats.org/officeDocument/2006/relationships/tags" Target="../tags/tag102.xml" /><Relationship Id="rId7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3.xml" /><Relationship Id="rId2" Type="http://schemas.openxmlformats.org/officeDocument/2006/relationships/tags" Target="../tags/tag104.xml" /><Relationship Id="rId3" Type="http://schemas.openxmlformats.org/officeDocument/2006/relationships/tags" Target="../tags/tag105.xml" /><Relationship Id="rId4" Type="http://schemas.openxmlformats.org/officeDocument/2006/relationships/tags" Target="../tags/tag106.xml" /><Relationship Id="rId5" Type="http://schemas.openxmlformats.org/officeDocument/2006/relationships/tags" Target="../tags/tag107.xml" /><Relationship Id="rId6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8.xml" /><Relationship Id="rId2" Type="http://schemas.openxmlformats.org/officeDocument/2006/relationships/tags" Target="../tags/tag109.xml" /><Relationship Id="rId3" Type="http://schemas.openxmlformats.org/officeDocument/2006/relationships/tags" Target="../tags/tag110.xml" /><Relationship Id="rId4" Type="http://schemas.openxmlformats.org/officeDocument/2006/relationships/tags" Target="../tags/tag111.xml" /><Relationship Id="rId5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2.xml" /><Relationship Id="rId10" Type="http://schemas.openxmlformats.org/officeDocument/2006/relationships/image" Target="../media/image5.png" /><Relationship Id="rId11" Type="http://schemas.openxmlformats.org/officeDocument/2006/relationships/tags" Target="../tags/tag121.xml" /><Relationship Id="rId12" Type="http://schemas.openxmlformats.org/officeDocument/2006/relationships/tags" Target="../tags/tag122.xml" /><Relationship Id="rId13" Type="http://schemas.openxmlformats.org/officeDocument/2006/relationships/slideMaster" Target="../slideMasters/slideMaster2.xml" /><Relationship Id="rId2" Type="http://schemas.openxmlformats.org/officeDocument/2006/relationships/tags" Target="../tags/tag113.xml" /><Relationship Id="rId3" Type="http://schemas.openxmlformats.org/officeDocument/2006/relationships/tags" Target="../tags/tag114.xml" /><Relationship Id="rId4" Type="http://schemas.openxmlformats.org/officeDocument/2006/relationships/tags" Target="../tags/tag115.xml" /><Relationship Id="rId5" Type="http://schemas.openxmlformats.org/officeDocument/2006/relationships/tags" Target="../tags/tag116.xml" /><Relationship Id="rId6" Type="http://schemas.openxmlformats.org/officeDocument/2006/relationships/tags" Target="../tags/tag117.xml" /><Relationship Id="rId7" Type="http://schemas.openxmlformats.org/officeDocument/2006/relationships/tags" Target="../tags/tag118.xml" /><Relationship Id="rId8" Type="http://schemas.openxmlformats.org/officeDocument/2006/relationships/tags" Target="../tags/tag119.xml" /><Relationship Id="rId9" Type="http://schemas.openxmlformats.org/officeDocument/2006/relationships/tags" Target="../tags/tag120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3.xml" /><Relationship Id="rId2" Type="http://schemas.openxmlformats.org/officeDocument/2006/relationships/tags" Target="../tags/tag124.xml" /><Relationship Id="rId3" Type="http://schemas.openxmlformats.org/officeDocument/2006/relationships/tags" Target="../tags/tag125.xml" /><Relationship Id="rId4" Type="http://schemas.openxmlformats.org/officeDocument/2006/relationships/tags" Target="../tags/tag126.xml" /><Relationship Id="rId5" Type="http://schemas.openxmlformats.org/officeDocument/2006/relationships/tags" Target="../tags/tag127.xml" /><Relationship Id="rId6" Type="http://schemas.openxmlformats.org/officeDocument/2006/relationships/image" Target="../media/image6.jpeg" /><Relationship Id="rId7" Type="http://schemas.openxmlformats.org/officeDocument/2006/relationships/slideMaster" Target="../slideMasters/slideMaster2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8.xml" /><Relationship Id="rId2" Type="http://schemas.openxmlformats.org/officeDocument/2006/relationships/tags" Target="../tags/tag129.xml" /><Relationship Id="rId3" Type="http://schemas.openxmlformats.org/officeDocument/2006/relationships/tags" Target="../tags/tag130.xml" /><Relationship Id="rId4" Type="http://schemas.openxmlformats.org/officeDocument/2006/relationships/tags" Target="../tags/tag131.xml" /><Relationship Id="rId5" Type="http://schemas.openxmlformats.org/officeDocument/2006/relationships/tags" Target="../tags/tag132.xml" /><Relationship Id="rId6" Type="http://schemas.openxmlformats.org/officeDocument/2006/relationships/tags" Target="../tags/tag133.xml" /><Relationship Id="rId7" Type="http://schemas.openxmlformats.org/officeDocument/2006/relationships/image" Target="../media/image7.png" /><Relationship Id="rId8" Type="http://schemas.openxmlformats.org/officeDocument/2006/relationships/tags" Target="../tags/tag134.xml" /><Relationship Id="rId9" Type="http://schemas.openxmlformats.org/officeDocument/2006/relationships/slideMaster" Target="../slideMasters/slideMaster2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5.xml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136.xml" /><Relationship Id="rId3" Type="http://schemas.openxmlformats.org/officeDocument/2006/relationships/tags" Target="../tags/tag137.xml" /><Relationship Id="rId4" Type="http://schemas.openxmlformats.org/officeDocument/2006/relationships/tags" Target="../tags/tag138.xml" /><Relationship Id="rId5" Type="http://schemas.openxmlformats.org/officeDocument/2006/relationships/tags" Target="../tags/tag139.xml" /><Relationship Id="rId6" Type="http://schemas.openxmlformats.org/officeDocument/2006/relationships/tags" Target="../tags/tag140.xml" /><Relationship Id="rId7" Type="http://schemas.openxmlformats.org/officeDocument/2006/relationships/tags" Target="../tags/tag141.xml" /><Relationship Id="rId8" Type="http://schemas.openxmlformats.org/officeDocument/2006/relationships/image" Target="../media/image8.png" /><Relationship Id="rId9" Type="http://schemas.openxmlformats.org/officeDocument/2006/relationships/tags" Target="../tags/tag142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3.xml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144.xml" /><Relationship Id="rId3" Type="http://schemas.openxmlformats.org/officeDocument/2006/relationships/tags" Target="../tags/tag145.xml" /><Relationship Id="rId4" Type="http://schemas.openxmlformats.org/officeDocument/2006/relationships/tags" Target="../tags/tag146.xml" /><Relationship Id="rId5" Type="http://schemas.openxmlformats.org/officeDocument/2006/relationships/tags" Target="../tags/tag147.xml" /><Relationship Id="rId6" Type="http://schemas.openxmlformats.org/officeDocument/2006/relationships/tags" Target="../tags/tag148.xml" /><Relationship Id="rId7" Type="http://schemas.openxmlformats.org/officeDocument/2006/relationships/tags" Target="../tags/tag149.xml" /><Relationship Id="rId8" Type="http://schemas.openxmlformats.org/officeDocument/2006/relationships/image" Target="../media/image9.png" /><Relationship Id="rId9" Type="http://schemas.openxmlformats.org/officeDocument/2006/relationships/tags" Target="../tags/tag150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1.xml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152.xml" /><Relationship Id="rId3" Type="http://schemas.openxmlformats.org/officeDocument/2006/relationships/tags" Target="../tags/tag153.xml" /><Relationship Id="rId4" Type="http://schemas.openxmlformats.org/officeDocument/2006/relationships/tags" Target="../tags/tag154.xml" /><Relationship Id="rId5" Type="http://schemas.openxmlformats.org/officeDocument/2006/relationships/tags" Target="../tags/tag155.xml" /><Relationship Id="rId6" Type="http://schemas.openxmlformats.org/officeDocument/2006/relationships/tags" Target="../tags/tag156.xml" /><Relationship Id="rId7" Type="http://schemas.openxmlformats.org/officeDocument/2006/relationships/tags" Target="../tags/tag157.xml" /><Relationship Id="rId8" Type="http://schemas.openxmlformats.org/officeDocument/2006/relationships/image" Target="../media/image10.png" /><Relationship Id="rId9" Type="http://schemas.openxmlformats.org/officeDocument/2006/relationships/tags" Target="../tags/tag158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9.xml" /><Relationship Id="rId10" Type="http://schemas.openxmlformats.org/officeDocument/2006/relationships/image" Target="../media/image10.png" /><Relationship Id="rId11" Type="http://schemas.openxmlformats.org/officeDocument/2006/relationships/tags" Target="../tags/tag168.xml" /><Relationship Id="rId12" Type="http://schemas.openxmlformats.org/officeDocument/2006/relationships/slideMaster" Target="../slideMasters/slideMaster2.xml" /><Relationship Id="rId2" Type="http://schemas.openxmlformats.org/officeDocument/2006/relationships/tags" Target="../tags/tag160.xml" /><Relationship Id="rId3" Type="http://schemas.openxmlformats.org/officeDocument/2006/relationships/tags" Target="../tags/tag161.xml" /><Relationship Id="rId4" Type="http://schemas.openxmlformats.org/officeDocument/2006/relationships/tags" Target="../tags/tag162.xml" /><Relationship Id="rId5" Type="http://schemas.openxmlformats.org/officeDocument/2006/relationships/tags" Target="../tags/tag163.xml" /><Relationship Id="rId6" Type="http://schemas.openxmlformats.org/officeDocument/2006/relationships/tags" Target="../tags/tag164.xml" /><Relationship Id="rId7" Type="http://schemas.openxmlformats.org/officeDocument/2006/relationships/tags" Target="../tags/tag165.xml" /><Relationship Id="rId8" Type="http://schemas.openxmlformats.org/officeDocument/2006/relationships/tags" Target="../tags/tag166.xml" /><Relationship Id="rId9" Type="http://schemas.openxmlformats.org/officeDocument/2006/relationships/tags" Target="../tags/tag167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9.xml" /><Relationship Id="rId10" Type="http://schemas.openxmlformats.org/officeDocument/2006/relationships/tags" Target="../tags/tag176.xml" /><Relationship Id="rId11" Type="http://schemas.openxmlformats.org/officeDocument/2006/relationships/slideMaster" Target="../slideMasters/slideMaster2.xml" /><Relationship Id="rId2" Type="http://schemas.openxmlformats.org/officeDocument/2006/relationships/tags" Target="../tags/tag170.xml" /><Relationship Id="rId3" Type="http://schemas.openxmlformats.org/officeDocument/2006/relationships/tags" Target="../tags/tag171.xml" /><Relationship Id="rId4" Type="http://schemas.openxmlformats.org/officeDocument/2006/relationships/tags" Target="../tags/tag172.xml" /><Relationship Id="rId5" Type="http://schemas.openxmlformats.org/officeDocument/2006/relationships/tags" Target="../tags/tag173.xml" /><Relationship Id="rId6" Type="http://schemas.openxmlformats.org/officeDocument/2006/relationships/tags" Target="../tags/tag174.xml" /><Relationship Id="rId7" Type="http://schemas.openxmlformats.org/officeDocument/2006/relationships/image" Target="../media/image11.png" /><Relationship Id="rId8" Type="http://schemas.openxmlformats.org/officeDocument/2006/relationships/tags" Target="../tags/tag175.xml" /><Relationship Id="rId9" Type="http://schemas.openxmlformats.org/officeDocument/2006/relationships/image" Target="../media/image12.png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image" Target="../media/image1.jpeg" /><Relationship Id="rId5" Type="http://schemas.openxmlformats.org/officeDocument/2006/relationships/tags" Target="../tags/tag37.xml" /><Relationship Id="rId6" Type="http://schemas.openxmlformats.org/officeDocument/2006/relationships/image" Target="../media/image2.png" /><Relationship Id="rId7" Type="http://schemas.openxmlformats.org/officeDocument/2006/relationships/tags" Target="../tags/tag38.xml" /><Relationship Id="rId8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9.xml" /><Relationship Id="rId2" Type="http://schemas.openxmlformats.org/officeDocument/2006/relationships/tags" Target="../tags/tag40.xml" /><Relationship Id="rId3" Type="http://schemas.openxmlformats.org/officeDocument/2006/relationships/tags" Target="../tags/tag41.xml" /><Relationship Id="rId4" Type="http://schemas.openxmlformats.org/officeDocument/2006/relationships/tags" Target="../tags/tag42.xml" /><Relationship Id="rId5" Type="http://schemas.openxmlformats.org/officeDocument/2006/relationships/tags" Target="../tags/tag43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669882" y="2588281"/>
            <a:ext cx="10852237" cy="899167"/>
          </a:xfrm>
          <a:prstGeom prst="rect">
            <a:avLst/>
          </a:prstGeo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669882" y="3566160"/>
            <a:ext cx="10852237" cy="950984"/>
          </a:xfrm>
          <a:prstGeom prst="rect">
            <a:avLst/>
          </a:prstGeo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0" y="952508"/>
            <a:ext cx="10852237" cy="5040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5" name="图片 14" descr="图片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-145574" y="1041400"/>
            <a:ext cx="4585239" cy="5962649"/>
          </a:xfrm>
          <a:prstGeom prst="rect">
            <a:avLst/>
          </a:prstGeom>
        </p:spPr>
      </p:pic>
      <p:cxnSp>
        <p:nvCxnSpPr>
          <p:cNvPr id="10" name="PA_直接连接符 15"/>
          <p:cNvCxnSpPr/>
          <p:nvPr userDrawn="1">
            <p:custDataLst>
              <p:tags r:id="rId3"/>
            </p:custDataLst>
          </p:nvPr>
        </p:nvCxnSpPr>
        <p:spPr>
          <a:xfrm>
            <a:off x="5704205" y="3692525"/>
            <a:ext cx="5759450" cy="0"/>
          </a:xfrm>
          <a:prstGeom prst="line">
            <a:avLst/>
          </a:prstGeom>
          <a:ln w="25400">
            <a:solidFill>
              <a:schemeClr val="tx1"/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PA_半闭框 2"/>
          <p:cNvSpPr/>
          <p:nvPr userDrawn="1">
            <p:custDataLst>
              <p:tags r:id="rId4"/>
            </p:custDataLst>
          </p:nvPr>
        </p:nvSpPr>
        <p:spPr>
          <a:xfrm>
            <a:off x="5508625" y="1749425"/>
            <a:ext cx="641350" cy="641350"/>
          </a:xfrm>
          <a:prstGeom prst="halfFrame">
            <a:avLst>
              <a:gd name="adj1" fmla="val 3707"/>
              <a:gd name="adj2" fmla="val 3727"/>
            </a:avLst>
          </a:prstGeom>
          <a:solidFill>
            <a:schemeClr val="accent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noProof="1">
              <a:solidFill>
                <a:schemeClr val="tx1"/>
              </a:solidFill>
            </a:endParaRPr>
          </a:p>
        </p:txBody>
      </p:sp>
      <p:sp>
        <p:nvSpPr>
          <p:cNvPr id="12" name="PA_半闭框 3"/>
          <p:cNvSpPr/>
          <p:nvPr userDrawn="1">
            <p:custDataLst>
              <p:tags r:id="rId5"/>
            </p:custDataLst>
          </p:nvPr>
        </p:nvSpPr>
        <p:spPr>
          <a:xfrm flipH="1">
            <a:off x="11012170" y="1749425"/>
            <a:ext cx="641350" cy="641350"/>
          </a:xfrm>
          <a:prstGeom prst="halfFrame">
            <a:avLst>
              <a:gd name="adj1" fmla="val 3707"/>
              <a:gd name="adj2" fmla="val 3727"/>
            </a:avLst>
          </a:prstGeom>
          <a:solidFill>
            <a:schemeClr val="accent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noProof="1">
              <a:solidFill>
                <a:schemeClr val="tx1"/>
              </a:solidFill>
            </a:endParaRPr>
          </a:p>
        </p:txBody>
      </p:sp>
      <p:sp>
        <p:nvSpPr>
          <p:cNvPr id="13" name="PA_半闭框 4"/>
          <p:cNvSpPr/>
          <p:nvPr userDrawn="1">
            <p:custDataLst>
              <p:tags r:id="rId6"/>
            </p:custDataLst>
          </p:nvPr>
        </p:nvSpPr>
        <p:spPr>
          <a:xfrm flipV="1">
            <a:off x="5513705" y="4222750"/>
            <a:ext cx="642620" cy="643255"/>
          </a:xfrm>
          <a:prstGeom prst="halfFrame">
            <a:avLst>
              <a:gd name="adj1" fmla="val 3707"/>
              <a:gd name="adj2" fmla="val 3727"/>
            </a:avLst>
          </a:prstGeom>
          <a:solidFill>
            <a:schemeClr val="accent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noProof="1">
              <a:solidFill>
                <a:schemeClr val="tx1"/>
              </a:solidFill>
            </a:endParaRPr>
          </a:p>
        </p:txBody>
      </p:sp>
      <p:sp>
        <p:nvSpPr>
          <p:cNvPr id="14" name="PA_半闭框 5"/>
          <p:cNvSpPr/>
          <p:nvPr userDrawn="1">
            <p:custDataLst>
              <p:tags r:id="rId7"/>
            </p:custDataLst>
          </p:nvPr>
        </p:nvSpPr>
        <p:spPr>
          <a:xfrm flipH="1" flipV="1">
            <a:off x="11017250" y="4222750"/>
            <a:ext cx="641350" cy="643255"/>
          </a:xfrm>
          <a:prstGeom prst="halfFrame">
            <a:avLst>
              <a:gd name="adj1" fmla="val 3707"/>
              <a:gd name="adj2" fmla="val 3727"/>
            </a:avLst>
          </a:prstGeom>
          <a:solidFill>
            <a:schemeClr val="accent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noProof="1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8"/>
            </p:custDataLst>
          </p:nvPr>
        </p:nvSpPr>
        <p:spPr>
          <a:xfrm>
            <a:off x="5915023" y="2638365"/>
            <a:ext cx="5337178" cy="898037"/>
          </a:xfrm>
          <a:solidFill>
            <a:schemeClr val="accent1"/>
          </a:solidFill>
          <a:ln>
            <a:noFill/>
          </a:ln>
        </p:spPr>
        <p:txBody>
          <a:bodyPr lIns="90000" tIns="46800" rIns="90000" bIns="0" anchor="ctr" anchorCtr="0">
            <a:normAutofit/>
          </a:bodyPr>
          <a:lstStyle>
            <a:lvl1pPr algn="ctr">
              <a:defRPr sz="4400" b="1" spc="600" baseline="0">
                <a:solidFill>
                  <a:schemeClr val="bg2"/>
                </a:solidFill>
                <a:ea typeface="微软雅黑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9"/>
            </p:custDataLst>
          </p:nvPr>
        </p:nvSpPr>
        <p:spPr>
          <a:xfrm>
            <a:off x="5915023" y="3772395"/>
            <a:ext cx="5337178" cy="802387"/>
          </a:xfrm>
        </p:spPr>
        <p:txBody>
          <a:bodyPr lIns="90000" tIns="0" rIns="90000" bIns="46800" anchor="ctr" anchorCtr="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9" name="直接连接符 8"/>
          <p:cNvCxnSpPr/>
          <p:nvPr userDrawn="1">
            <p:custDataLst>
              <p:tags r:id="rId1"/>
            </p:custDataLst>
          </p:nvPr>
        </p:nvCxnSpPr>
        <p:spPr>
          <a:xfrm>
            <a:off x="3708083" y="4222115"/>
            <a:ext cx="4775835" cy="0"/>
          </a:xfrm>
          <a:prstGeom prst="line">
            <a:avLst/>
          </a:prstGeom>
          <a:ln w="15875">
            <a:solidFill>
              <a:schemeClr val="tx1"/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 userDrawn="1">
            <p:custDataLst>
              <p:tags r:id="rId2"/>
            </p:custDataLst>
          </p:nvPr>
        </p:nvGrpSpPr>
        <p:grpSpPr>
          <a:xfrm>
            <a:off x="3005455" y="3094990"/>
            <a:ext cx="6181090" cy="1607185"/>
            <a:chOff x="6312" y="4751"/>
            <a:chExt cx="6747" cy="1604"/>
          </a:xfrm>
        </p:grpSpPr>
        <p:sp>
          <p:nvSpPr>
            <p:cNvPr id="11" name="半闭框 10"/>
            <p:cNvSpPr/>
            <p:nvPr>
              <p:custDataLst>
                <p:tags r:id="rId3"/>
              </p:custDataLst>
            </p:nvPr>
          </p:nvSpPr>
          <p:spPr>
            <a:xfrm>
              <a:off x="6312" y="4751"/>
              <a:ext cx="483" cy="627"/>
            </a:xfrm>
            <a:prstGeom prst="halfFrame">
              <a:avLst>
                <a:gd name="adj1" fmla="val 3707"/>
                <a:gd name="adj2" fmla="val 3727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baseline="0" noProof="1">
                <a:solidFill>
                  <a:schemeClr val="tx1"/>
                </a:solidFill>
                <a:latin typeface="Arial" panose="020b0604020202020204" pitchFamily="34" charset="0"/>
                <a:ea typeface="微软雅黑"/>
              </a:endParaRPr>
            </a:p>
          </p:txBody>
        </p:sp>
        <p:sp>
          <p:nvSpPr>
            <p:cNvPr id="12" name="半闭框 11"/>
            <p:cNvSpPr/>
            <p:nvPr>
              <p:custDataLst>
                <p:tags r:id="rId4"/>
              </p:custDataLst>
            </p:nvPr>
          </p:nvSpPr>
          <p:spPr>
            <a:xfrm flipH="1" flipV="1">
              <a:off x="12576" y="5728"/>
              <a:ext cx="483" cy="627"/>
            </a:xfrm>
            <a:prstGeom prst="halfFrame">
              <a:avLst>
                <a:gd name="adj1" fmla="val 3707"/>
                <a:gd name="adj2" fmla="val 3727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baseline="0" noProof="1">
                <a:solidFill>
                  <a:schemeClr val="tx1"/>
                </a:solidFill>
                <a:latin typeface="Arial" panose="020b0604020202020204" pitchFamily="34" charset="0"/>
                <a:ea typeface="微软雅黑"/>
              </a:endParaRPr>
            </a:p>
          </p:txBody>
        </p:sp>
        <p:sp>
          <p:nvSpPr>
            <p:cNvPr id="13" name="半闭框 12"/>
            <p:cNvSpPr/>
            <p:nvPr>
              <p:custDataLst>
                <p:tags r:id="rId5"/>
              </p:custDataLst>
            </p:nvPr>
          </p:nvSpPr>
          <p:spPr>
            <a:xfrm flipV="1">
              <a:off x="6312" y="5728"/>
              <a:ext cx="483" cy="627"/>
            </a:xfrm>
            <a:prstGeom prst="halfFrame">
              <a:avLst>
                <a:gd name="adj1" fmla="val 3707"/>
                <a:gd name="adj2" fmla="val 3727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baseline="0" noProof="1">
                <a:solidFill>
                  <a:schemeClr val="tx1"/>
                </a:solidFill>
                <a:latin typeface="Arial" panose="020b0604020202020204" pitchFamily="34" charset="0"/>
                <a:ea typeface="微软雅黑"/>
              </a:endParaRPr>
            </a:p>
          </p:txBody>
        </p:sp>
        <p:sp>
          <p:nvSpPr>
            <p:cNvPr id="14" name="半闭框 13"/>
            <p:cNvSpPr/>
            <p:nvPr>
              <p:custDataLst>
                <p:tags r:id="rId6"/>
              </p:custDataLst>
            </p:nvPr>
          </p:nvSpPr>
          <p:spPr>
            <a:xfrm flipH="1">
              <a:off x="12576" y="4751"/>
              <a:ext cx="483" cy="627"/>
            </a:xfrm>
            <a:prstGeom prst="halfFrame">
              <a:avLst>
                <a:gd name="adj1" fmla="val 3707"/>
                <a:gd name="adj2" fmla="val 3727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baseline="0" noProof="1">
                <a:solidFill>
                  <a:schemeClr val="tx1"/>
                </a:solidFill>
                <a:latin typeface="Arial" panose="020b0604020202020204" pitchFamily="34" charset="0"/>
                <a:ea typeface="微软雅黑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4038601" y="3332715"/>
            <a:ext cx="4114800" cy="781040"/>
          </a:xfrm>
          <a:solidFill>
            <a:schemeClr val="accent1"/>
          </a:solidFill>
          <a:ln>
            <a:noFill/>
          </a:ln>
        </p:spPr>
        <p:txBody>
          <a:bodyPr lIns="90000" tIns="46800" rIns="90000" bIns="46800" anchor="ctr" anchorCtr="0">
            <a:normAutofit/>
          </a:bodyPr>
          <a:lstStyle>
            <a:lvl1pPr algn="ctr">
              <a:defRPr sz="3400" b="1" u="none" strike="noStrike" kern="1200" cap="none" spc="300" normalizeH="0" baseline="0">
                <a:solidFill>
                  <a:schemeClr val="bg2"/>
                </a:solidFill>
                <a:uFillTx/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8"/>
            </p:custDataLst>
          </p:nvPr>
        </p:nvSpPr>
        <p:spPr>
          <a:xfrm>
            <a:off x="4038600" y="4255770"/>
            <a:ext cx="4114800" cy="447040"/>
          </a:xfrm>
          <a:noFill/>
          <a:ln>
            <a:noFill/>
          </a:ln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000" tIns="46800" rIns="90000" bIns="46800">
            <a:norm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000" tIns="46800" rIns="90000" bIns="468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FABC47A4-756D-490B-A52F-7D9E2C9FC05F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882" y="1296000"/>
            <a:ext cx="10852237" cy="5041355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lIns="90000" tIns="46800" rIns="90000" bIns="46800">
            <a:normAutofit/>
          </a:bodyPr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8" name="直接连接符 7"/>
          <p:cNvCxnSpPr/>
          <p:nvPr userDrawn="1">
            <p:custDataLst>
              <p:tags r:id="rId1"/>
            </p:custDataLst>
          </p:nvPr>
        </p:nvCxnSpPr>
        <p:spPr>
          <a:xfrm>
            <a:off x="5746750" y="3903663"/>
            <a:ext cx="5759450" cy="0"/>
          </a:xfrm>
          <a:prstGeom prst="line">
            <a:avLst/>
          </a:prstGeom>
          <a:ln w="25400">
            <a:solidFill>
              <a:schemeClr val="tx1"/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半闭框 8"/>
          <p:cNvSpPr/>
          <p:nvPr userDrawn="1">
            <p:custDataLst>
              <p:tags r:id="rId2"/>
            </p:custDataLst>
          </p:nvPr>
        </p:nvSpPr>
        <p:spPr>
          <a:xfrm>
            <a:off x="5791200" y="1909763"/>
            <a:ext cx="641350" cy="641350"/>
          </a:xfrm>
          <a:prstGeom prst="halfFrame">
            <a:avLst>
              <a:gd name="adj1" fmla="val 3707"/>
              <a:gd name="adj2" fmla="val 3727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anchor="ctr">
            <a:normAutofit/>
          </a:bodyPr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baseline="0" noProof="1">
              <a:solidFill>
                <a:schemeClr val="tx1"/>
              </a:solidFill>
              <a:latin typeface="Arial" panose="020b0604020202020204" pitchFamily="34" charset="0"/>
              <a:ea typeface="微软雅黑"/>
            </a:endParaRPr>
          </a:p>
        </p:txBody>
      </p:sp>
      <p:sp>
        <p:nvSpPr>
          <p:cNvPr id="10" name="半闭框 9"/>
          <p:cNvSpPr/>
          <p:nvPr userDrawn="1">
            <p:custDataLst>
              <p:tags r:id="rId3"/>
            </p:custDataLst>
          </p:nvPr>
        </p:nvSpPr>
        <p:spPr>
          <a:xfrm flipH="1">
            <a:off x="10734675" y="1909763"/>
            <a:ext cx="641350" cy="641350"/>
          </a:xfrm>
          <a:prstGeom prst="halfFrame">
            <a:avLst>
              <a:gd name="adj1" fmla="val 3707"/>
              <a:gd name="adj2" fmla="val 3727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anchor="ctr">
            <a:normAutofit/>
          </a:bodyPr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baseline="0" noProof="1">
              <a:solidFill>
                <a:schemeClr val="tx1"/>
              </a:solidFill>
              <a:latin typeface="Arial" panose="020b0604020202020204" pitchFamily="34" charset="0"/>
              <a:ea typeface="微软雅黑"/>
            </a:endParaRPr>
          </a:p>
        </p:txBody>
      </p:sp>
      <p:sp>
        <p:nvSpPr>
          <p:cNvPr id="11" name="半闭框 10"/>
          <p:cNvSpPr/>
          <p:nvPr userDrawn="1">
            <p:custDataLst>
              <p:tags r:id="rId4"/>
            </p:custDataLst>
          </p:nvPr>
        </p:nvSpPr>
        <p:spPr>
          <a:xfrm flipV="1">
            <a:off x="5795963" y="4094163"/>
            <a:ext cx="642937" cy="642937"/>
          </a:xfrm>
          <a:prstGeom prst="halfFrame">
            <a:avLst>
              <a:gd name="adj1" fmla="val 3707"/>
              <a:gd name="adj2" fmla="val 3727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anchor="ctr">
            <a:normAutofit/>
          </a:bodyPr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baseline="0" noProof="1">
              <a:solidFill>
                <a:schemeClr val="tx1"/>
              </a:solidFill>
              <a:latin typeface="Arial" panose="020b0604020202020204" pitchFamily="34" charset="0"/>
              <a:ea typeface="微软雅黑"/>
            </a:endParaRPr>
          </a:p>
        </p:txBody>
      </p:sp>
      <p:sp>
        <p:nvSpPr>
          <p:cNvPr id="12" name="半闭框 11"/>
          <p:cNvSpPr/>
          <p:nvPr userDrawn="1">
            <p:custDataLst>
              <p:tags r:id="rId5"/>
            </p:custDataLst>
          </p:nvPr>
        </p:nvSpPr>
        <p:spPr>
          <a:xfrm flipH="1" flipV="1">
            <a:off x="10739438" y="4094163"/>
            <a:ext cx="641350" cy="642937"/>
          </a:xfrm>
          <a:prstGeom prst="halfFrame">
            <a:avLst>
              <a:gd name="adj1" fmla="val 3707"/>
              <a:gd name="adj2" fmla="val 3727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anchor="ctr">
            <a:normAutofit/>
          </a:bodyPr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baseline="0" noProof="1">
              <a:solidFill>
                <a:schemeClr val="tx1"/>
              </a:solidFill>
              <a:latin typeface="Arial" panose="020b0604020202020204" pitchFamily="34" charset="0"/>
              <a:ea typeface="微软雅黑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886450" y="2552065"/>
            <a:ext cx="5372100" cy="1222375"/>
          </a:xfrm>
          <a:solidFill>
            <a:schemeClr val="accent1"/>
          </a:solidFill>
          <a:ln>
            <a:noFill/>
          </a:ln>
        </p:spPr>
        <p:txBody>
          <a:bodyPr vert="horz" lIns="90000" tIns="38100" rIns="25400" bIns="38100" rtlCol="0" anchor="ctr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400" b="1" i="0" u="none" strike="noStrike" kern="1200" cap="none" spc="600" normalizeH="0" baseline="0" noProof="1">
                <a:solidFill>
                  <a:schemeClr val="bg2"/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lIns="90000">
            <a:normAutofit/>
          </a:bodyPr>
          <a:lstStyle>
            <a:lvl1pPr>
              <a:defRPr baseline="0"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lIns="90000">
            <a:normAutofit/>
          </a:bodyPr>
          <a:lstStyle>
            <a:lvl1pPr>
              <a:defRPr baseline="0"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lIns="90000">
            <a:normAutofit/>
          </a:bodyPr>
          <a:lstStyle>
            <a:lvl1pPr>
              <a:defRPr baseline="0"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pic>
        <p:nvPicPr>
          <p:cNvPr id="6" name="图片 5" descr="图片1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-145574" y="1041400"/>
            <a:ext cx="4585239" cy="5962649"/>
          </a:xfrm>
          <a:prstGeom prst="rect">
            <a:avLst/>
          </a:prstGeom>
        </p:spPr>
      </p:pic>
      <p:sp>
        <p:nvSpPr>
          <p:cNvPr id="15" name="文本占位符 14"/>
          <p:cNvSpPr>
            <a:spLocks noGrp="1"/>
          </p:cNvSpPr>
          <p:nvPr>
            <p:ph type="body" sz="quarter" idx="13" hasCustomPrompt="1"/>
            <p:custDataLst>
              <p:tags r:id="rId12"/>
            </p:custDataLst>
          </p:nvPr>
        </p:nvSpPr>
        <p:spPr>
          <a:xfrm>
            <a:off x="5886451" y="4003677"/>
            <a:ext cx="5372100" cy="642938"/>
          </a:xfrm>
        </p:spPr>
        <p:txBody>
          <a:bodyPr lIns="90000" anchor="t" anchorCtr="0">
            <a:normAutofit/>
          </a:bodyPr>
          <a:lstStyle>
            <a:lvl1pPr marL="0" indent="0" algn="ctr">
              <a:buNone/>
              <a:defRPr sz="2400" baseline="0">
                <a:latin typeface="Arial" panose="020b0604020202020204" pitchFamily="34" charset="0"/>
                <a:ea typeface="微软雅黑"/>
              </a:defRPr>
            </a:lvl1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矩形 5"/>
          <p:cNvSpPr/>
          <p:nvPr userDrawn="1">
            <p:custDataLst>
              <p:tags r:id="rId5"/>
            </p:custDataLst>
          </p:nvPr>
        </p:nvSpPr>
        <p:spPr>
          <a:xfrm flipH="1">
            <a:off x="11522075" y="5495925"/>
            <a:ext cx="669925" cy="1362075"/>
          </a:xfrm>
          <a:prstGeom prst="rect">
            <a:avLst/>
          </a:prstGeom>
          <a:blipFill rotWithShape="1">
            <a:blip r:embed="rId6"/>
            <a:stretch>
              <a:fillRect l="-111000" r="-26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noProof="1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3"/>
            </p:custDataLst>
          </p:nvPr>
        </p:nvSpPr>
        <p:spPr>
          <a:xfrm>
            <a:off x="1281113" y="2163600"/>
            <a:ext cx="9626600" cy="34452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6" name="图片 5" descr="图片1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691495" y="4983480"/>
            <a:ext cx="1207770" cy="1570355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586800" y="1764000"/>
            <a:ext cx="3956400" cy="40932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pic>
        <p:nvPicPr>
          <p:cNvPr id="6" name="图片 5" descr="图片1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0" y="5100955"/>
            <a:ext cx="1357630" cy="176530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612000" y="1659600"/>
            <a:ext cx="10975975" cy="828000"/>
          </a:xfrm>
        </p:spPr>
        <p:txBody>
          <a:bodyPr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612775" y="2808000"/>
            <a:ext cx="10965600" cy="34308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pic>
        <p:nvPicPr>
          <p:cNvPr id="8" name="图片 7" descr="图片1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612140" y="479425"/>
            <a:ext cx="946150" cy="1229995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604837" y="1681200"/>
            <a:ext cx="10990800" cy="32112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7"/>
            </p:custDataLst>
          </p:nvPr>
        </p:nvSpPr>
        <p:spPr>
          <a:xfrm>
            <a:off x="594000" y="5180400"/>
            <a:ext cx="11001600" cy="10116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pic>
        <p:nvPicPr>
          <p:cNvPr id="34834" name="图片 10"/>
          <p:cNvPicPr>
            <a:picLocks noChangeAspect="1" noChangeArrowheads="1"/>
          </p:cNvPicPr>
          <p:nvPr userDrawn="1"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 bwMode="auto">
          <a:xfrm>
            <a:off x="593725" y="565785"/>
            <a:ext cx="1065530" cy="772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79600" y="237600"/>
            <a:ext cx="11037600" cy="441964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579600" y="1663200"/>
            <a:ext cx="5342400" cy="28944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6242400" y="1663200"/>
            <a:ext cx="5367600" cy="28944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8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9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pic>
        <p:nvPicPr>
          <p:cNvPr id="34834" name="图片 10"/>
          <p:cNvPicPr>
            <a:picLocks noChangeAspect="1" noChangeArrowheads="1"/>
          </p:cNvPicPr>
          <p:nvPr userDrawn="1"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 bwMode="auto">
          <a:xfrm>
            <a:off x="10693400" y="72390"/>
            <a:ext cx="1065530" cy="772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522413" y="3862800"/>
            <a:ext cx="9144000" cy="1656000"/>
          </a:xfrm>
        </p:spPr>
        <p:txBody>
          <a:bodyPr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pic>
        <p:nvPicPr>
          <p:cNvPr id="9" name="图片 8" descr="图片1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473055" y="1905"/>
            <a:ext cx="1722120" cy="6853555"/>
          </a:xfrm>
          <a:prstGeom prst="rect">
            <a:avLst/>
          </a:prstGeom>
        </p:spPr>
      </p:pic>
      <p:pic>
        <p:nvPicPr>
          <p:cNvPr id="12" name="图片 11" descr="图片1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270" y="-8890"/>
            <a:ext cx="1668145" cy="6875145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3808730"/>
            <a:ext cx="10852237" cy="624845"/>
          </a:xfrm>
          <a:prstGeom prst="rect">
            <a:avLst/>
          </a:prstGeo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69925" y="4511675"/>
            <a:ext cx="10852237" cy="1077985"/>
          </a:xfrm>
          <a:prstGeom prst="rect">
            <a:avLst/>
          </a:prstGeo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38877" y="1296000"/>
            <a:ext cx="5283242" cy="504000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1296000"/>
            <a:ext cx="5283242" cy="381003"/>
          </a:xfrm>
          <a:prstGeom prst="rect">
            <a:avLst/>
          </a:prstGeo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789043"/>
            <a:ext cx="5283200" cy="4552234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296000"/>
            <a:ext cx="5283242" cy="381003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789043"/>
            <a:ext cx="5283242" cy="4552234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30723" name="Picture 4" descr="949ab826jw1dpx4tsvglzj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86285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大矩形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359410" y="311150"/>
            <a:ext cx="11472545" cy="623633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</p:pic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  <a:prstGeom prst="rect">
            <a:avLst/>
          </a:prstGeo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  <a:prstGeom prst="rect">
            <a:avLst/>
          </a:prstGeo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48.xml" /><Relationship Id="rId13" Type="http://schemas.openxmlformats.org/officeDocument/2006/relationships/image" Target="file:///D:\qq&#25991;&#20214;\712321467\Image\C2C\Image2\%7b75232B38-A165-1FB7-499C-2E1C792CACB5%7d.png" TargetMode="External" /><Relationship Id="rId14" Type="http://schemas.openxmlformats.org/officeDocument/2006/relationships/image" Target="../media/image3.png" /><Relationship Id="rId15" Type="http://schemas.openxmlformats.org/officeDocument/2006/relationships/image" Target="../media/image4.png" /><Relationship Id="rId16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slideLayout" Target="../slideLayouts/slideLayout23.xml" /><Relationship Id="rId13" Type="http://schemas.openxmlformats.org/officeDocument/2006/relationships/slideLayout" Target="../slideLayouts/slideLayout24.xml" /><Relationship Id="rId14" Type="http://schemas.openxmlformats.org/officeDocument/2006/relationships/slideLayout" Target="../slideLayouts/slideLayout25.xml" /><Relationship Id="rId15" Type="http://schemas.openxmlformats.org/officeDocument/2006/relationships/slideLayout" Target="../slideLayouts/slideLayout26.xml" /><Relationship Id="rId16" Type="http://schemas.openxmlformats.org/officeDocument/2006/relationships/slideLayout" Target="../slideLayouts/slideLayout27.xml" /><Relationship Id="rId17" Type="http://schemas.openxmlformats.org/officeDocument/2006/relationships/slideLayout" Target="../slideLayouts/slideLayout28.xml" /><Relationship Id="rId18" Type="http://schemas.openxmlformats.org/officeDocument/2006/relationships/slideLayout" Target="../slideLayouts/slideLayout29.xml" /><Relationship Id="rId19" Type="http://schemas.openxmlformats.org/officeDocument/2006/relationships/tags" Target="../tags/tag177.xml" /><Relationship Id="rId2" Type="http://schemas.openxmlformats.org/officeDocument/2006/relationships/slideLayout" Target="../slideLayouts/slideLayout13.xml" /><Relationship Id="rId20" Type="http://schemas.openxmlformats.org/officeDocument/2006/relationships/tags" Target="../tags/tag178.xml" /><Relationship Id="rId21" Type="http://schemas.openxmlformats.org/officeDocument/2006/relationships/tags" Target="../tags/tag179.xml" /><Relationship Id="rId22" Type="http://schemas.openxmlformats.org/officeDocument/2006/relationships/tags" Target="../tags/tag180.xml" /><Relationship Id="rId23" Type="http://schemas.openxmlformats.org/officeDocument/2006/relationships/tags" Target="../tags/tag181.xml" /><Relationship Id="rId24" Type="http://schemas.openxmlformats.org/officeDocument/2006/relationships/tags" Target="../tags/tag182.xml" /><Relationship Id="rId25" Type="http://schemas.openxmlformats.org/officeDocument/2006/relationships/image" Target="file:///D:\qq&#25991;&#20214;\712321467\Image\C2C\Image2\%7b75232B38-A165-1FB7-499C-2E1C792CACB5%7d.png" TargetMode="External" /><Relationship Id="rId26" Type="http://schemas.openxmlformats.org/officeDocument/2006/relationships/image" Target="../media/image3.png" /><Relationship Id="rId27" Type="http://schemas.openxmlformats.org/officeDocument/2006/relationships/theme" Target="../theme/theme2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1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KSO_TEMPLATE" hidden="1"/>
          <p:cNvSpPr/>
          <p:nvPr userDrawn="1">
            <p:custDataLst>
              <p:tags r:id="rId12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1073743875" descr="学科网 zxxk.com"/>
          <p:cNvPicPr>
            <a:picLocks noChangeAspect="1"/>
          </p:cNvPicPr>
          <p:nvPr/>
        </p:nvPicPr>
        <p:blipFill>
          <a:blip r:embed="rId14" r:link="rId1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9" name="图片 1073743875" descr="学科网 zxxk.com" title=""/>
          <p:cNvPicPr>
            <a:picLocks noChangeAspect="1"/>
          </p:cNvPicPr>
          <p:nvPr/>
        </p:nvPicPr>
        <p:blipFill>
          <a:blip r:embed="rId14" r:link="rId1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90000" tIns="46800" rIns="90000" bIns="46800" rtlCol="0" anchor="t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algn="l"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algn="ctr"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algn="r"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1073743875" descr="学科网 zxxk.com" title=""/>
          <p:cNvPicPr>
            <a:picLocks noChangeAspect="1"/>
          </p:cNvPicPr>
          <p:nvPr/>
        </p:nvPicPr>
        <p:blipFill>
          <a:blip r:embed="rId26" r:link="rId25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3.png" /><Relationship Id="rId3" Type="http://schemas.openxmlformats.org/officeDocument/2006/relationships/tags" Target="../tags/tag183.xml" /><Relationship Id="rId4" Type="http://schemas.openxmlformats.org/officeDocument/2006/relationships/video" Target="file:///C:\Users\Bamboo\Desktop\2023&#39640;&#19968;&#19978;\&#12298;&#34398;&#32654;&#20154;&#12299;.mp4" TargetMode="External" /><Relationship Id="rId5" Type="http://schemas.microsoft.com/office/2007/relationships/media" Target="file:///C:\Users\Bamboo\Desktop\2023&#39640;&#19968;&#19978;\&#12298;&#34398;&#32654;&#20154;&#12299;.mp4" TargetMode="External" /><Relationship Id="rId6" Type="http://schemas.openxmlformats.org/officeDocument/2006/relationships/image" Target="../media/image14.png" /><Relationship Id="rId7" Type="http://schemas.openxmlformats.org/officeDocument/2006/relationships/tags" Target="../tags/tag184.xml" /><Relationship Id="rId8" Type="http://schemas.openxmlformats.org/officeDocument/2006/relationships/hyperlink" Target="http://invalid.uri" TargetMode="Externa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246.xml" /><Relationship Id="rId11" Type="http://schemas.openxmlformats.org/officeDocument/2006/relationships/tags" Target="../tags/tag247.xml" /><Relationship Id="rId12" Type="http://schemas.openxmlformats.org/officeDocument/2006/relationships/tags" Target="../tags/tag248.xml" /><Relationship Id="rId13" Type="http://schemas.openxmlformats.org/officeDocument/2006/relationships/tags" Target="../tags/tag249.xml" /><Relationship Id="rId2" Type="http://schemas.openxmlformats.org/officeDocument/2006/relationships/image" Target="../media/image19.png" /><Relationship Id="rId3" Type="http://schemas.openxmlformats.org/officeDocument/2006/relationships/tags" Target="../tags/tag240.xml" /><Relationship Id="rId4" Type="http://schemas.openxmlformats.org/officeDocument/2006/relationships/image" Target="../media/image17.png" /><Relationship Id="rId5" Type="http://schemas.openxmlformats.org/officeDocument/2006/relationships/tags" Target="../tags/tag241.xml" /><Relationship Id="rId6" Type="http://schemas.openxmlformats.org/officeDocument/2006/relationships/tags" Target="../tags/tag242.xml" /><Relationship Id="rId7" Type="http://schemas.openxmlformats.org/officeDocument/2006/relationships/tags" Target="../tags/tag243.xml" /><Relationship Id="rId8" Type="http://schemas.openxmlformats.org/officeDocument/2006/relationships/tags" Target="../tags/tag244.xml" /><Relationship Id="rId9" Type="http://schemas.openxmlformats.org/officeDocument/2006/relationships/tags" Target="../tags/tag245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19.png" /><Relationship Id="rId3" Type="http://schemas.openxmlformats.org/officeDocument/2006/relationships/tags" Target="../tags/tag250.xml" /><Relationship Id="rId4" Type="http://schemas.openxmlformats.org/officeDocument/2006/relationships/tags" Target="../tags/tag251.xml" /><Relationship Id="rId5" Type="http://schemas.openxmlformats.org/officeDocument/2006/relationships/tags" Target="../tags/tag252.xml" /><Relationship Id="rId6" Type="http://schemas.openxmlformats.org/officeDocument/2006/relationships/image" Target="../media/image17.png" /><Relationship Id="rId7" Type="http://schemas.openxmlformats.org/officeDocument/2006/relationships/tags" Target="../tags/tag253.xml" /><Relationship Id="rId8" Type="http://schemas.openxmlformats.org/officeDocument/2006/relationships/tags" Target="../tags/tag254.xml" /><Relationship Id="rId9" Type="http://schemas.openxmlformats.org/officeDocument/2006/relationships/tags" Target="../tags/tag255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17.png" /><Relationship Id="rId3" Type="http://schemas.openxmlformats.org/officeDocument/2006/relationships/tags" Target="../tags/tag256.xml" /><Relationship Id="rId4" Type="http://schemas.openxmlformats.org/officeDocument/2006/relationships/image" Target="../media/image19.png" /><Relationship Id="rId5" Type="http://schemas.openxmlformats.org/officeDocument/2006/relationships/tags" Target="../tags/tag257.xml" /><Relationship Id="rId6" Type="http://schemas.openxmlformats.org/officeDocument/2006/relationships/tags" Target="../tags/tag258.xml" /><Relationship Id="rId7" Type="http://schemas.openxmlformats.org/officeDocument/2006/relationships/tags" Target="../tags/tag259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17.png" /><Relationship Id="rId4" Type="http://schemas.openxmlformats.org/officeDocument/2006/relationships/tags" Target="../tags/tag260.xml" /><Relationship Id="rId5" Type="http://schemas.openxmlformats.org/officeDocument/2006/relationships/tags" Target="../tags/tag261.xml" /><Relationship Id="rId6" Type="http://schemas.openxmlformats.org/officeDocument/2006/relationships/tags" Target="../tags/tag262.xml" /><Relationship Id="rId7" Type="http://schemas.openxmlformats.org/officeDocument/2006/relationships/tags" Target="../tags/tag263.xml" /><Relationship Id="rId8" Type="http://schemas.openxmlformats.org/officeDocument/2006/relationships/tags" Target="../tags/tag264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22.png" /><Relationship Id="rId3" Type="http://schemas.openxmlformats.org/officeDocument/2006/relationships/tags" Target="../tags/tag265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271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17.png" /><Relationship Id="rId4" Type="http://schemas.openxmlformats.org/officeDocument/2006/relationships/tags" Target="../tags/tag266.xml" /><Relationship Id="rId5" Type="http://schemas.openxmlformats.org/officeDocument/2006/relationships/tags" Target="../tags/tag267.xml" /><Relationship Id="rId6" Type="http://schemas.openxmlformats.org/officeDocument/2006/relationships/tags" Target="../tags/tag268.xml" /><Relationship Id="rId7" Type="http://schemas.openxmlformats.org/officeDocument/2006/relationships/image" Target="../media/image19.png" /><Relationship Id="rId8" Type="http://schemas.openxmlformats.org/officeDocument/2006/relationships/tags" Target="../tags/tag269.xml" /><Relationship Id="rId9" Type="http://schemas.openxmlformats.org/officeDocument/2006/relationships/tags" Target="../tags/tag270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277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17.png" /><Relationship Id="rId4" Type="http://schemas.openxmlformats.org/officeDocument/2006/relationships/tags" Target="../tags/tag272.xml" /><Relationship Id="rId5" Type="http://schemas.openxmlformats.org/officeDocument/2006/relationships/tags" Target="../tags/tag273.xml" /><Relationship Id="rId6" Type="http://schemas.openxmlformats.org/officeDocument/2006/relationships/image" Target="../media/image19.png" /><Relationship Id="rId7" Type="http://schemas.openxmlformats.org/officeDocument/2006/relationships/tags" Target="../tags/tag274.xml" /><Relationship Id="rId8" Type="http://schemas.openxmlformats.org/officeDocument/2006/relationships/tags" Target="../tags/tag275.xml" /><Relationship Id="rId9" Type="http://schemas.openxmlformats.org/officeDocument/2006/relationships/tags" Target="../tags/tag276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17.png" /><Relationship Id="rId4" Type="http://schemas.openxmlformats.org/officeDocument/2006/relationships/tags" Target="../tags/tag278.xml" /><Relationship Id="rId5" Type="http://schemas.openxmlformats.org/officeDocument/2006/relationships/tags" Target="../tags/tag279.xml" /><Relationship Id="rId6" Type="http://schemas.openxmlformats.org/officeDocument/2006/relationships/image" Target="../media/image19.png" /><Relationship Id="rId7" Type="http://schemas.openxmlformats.org/officeDocument/2006/relationships/tags" Target="../tags/tag280.xml" /><Relationship Id="rId8" Type="http://schemas.openxmlformats.org/officeDocument/2006/relationships/tags" Target="../tags/tag281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19.png" /><Relationship Id="rId3" Type="http://schemas.openxmlformats.org/officeDocument/2006/relationships/tags" Target="../tags/tag282.xml" /><Relationship Id="rId4" Type="http://schemas.openxmlformats.org/officeDocument/2006/relationships/image" Target="../media/image17.png" /><Relationship Id="rId5" Type="http://schemas.openxmlformats.org/officeDocument/2006/relationships/tags" Target="../tags/tag283.xml" /><Relationship Id="rId6" Type="http://schemas.openxmlformats.org/officeDocument/2006/relationships/tags" Target="../tags/tag284.xml" /><Relationship Id="rId7" Type="http://schemas.openxmlformats.org/officeDocument/2006/relationships/tags" Target="../tags/tag285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17.png" /><Relationship Id="rId4" Type="http://schemas.openxmlformats.org/officeDocument/2006/relationships/tags" Target="../tags/tag286.xml" /><Relationship Id="rId5" Type="http://schemas.openxmlformats.org/officeDocument/2006/relationships/tags" Target="../tags/tag287.xml" /><Relationship Id="rId6" Type="http://schemas.openxmlformats.org/officeDocument/2006/relationships/image" Target="../media/image19.png" /><Relationship Id="rId7" Type="http://schemas.openxmlformats.org/officeDocument/2006/relationships/tags" Target="../tags/tag288.xml" /><Relationship Id="rId8" Type="http://schemas.openxmlformats.org/officeDocument/2006/relationships/tags" Target="../tags/tag289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189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185.xml" /><Relationship Id="rId4" Type="http://schemas.openxmlformats.org/officeDocument/2006/relationships/image" Target="../media/image6.jpeg" /><Relationship Id="rId5" Type="http://schemas.openxmlformats.org/officeDocument/2006/relationships/image" Target="../media/image2.png" /><Relationship Id="rId6" Type="http://schemas.openxmlformats.org/officeDocument/2006/relationships/tags" Target="../tags/tag186.xml" /><Relationship Id="rId7" Type="http://schemas.openxmlformats.org/officeDocument/2006/relationships/tags" Target="../tags/tag187.xml" /><Relationship Id="rId8" Type="http://schemas.openxmlformats.org/officeDocument/2006/relationships/image" Target="../media/image15.png" /><Relationship Id="rId9" Type="http://schemas.openxmlformats.org/officeDocument/2006/relationships/tags" Target="../tags/tag188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23.png" /><Relationship Id="rId4" Type="http://schemas.openxmlformats.org/officeDocument/2006/relationships/tags" Target="../tags/tag290.xml" /><Relationship Id="rId5" Type="http://schemas.openxmlformats.org/officeDocument/2006/relationships/tags" Target="../tags/tag291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11.xml" /><Relationship Id="rId3" Type="http://schemas.openxmlformats.org/officeDocument/2006/relationships/image" Target="../media/image17.png" /><Relationship Id="rId4" Type="http://schemas.openxmlformats.org/officeDocument/2006/relationships/tags" Target="../tags/tag292.xml" /><Relationship Id="rId5" Type="http://schemas.openxmlformats.org/officeDocument/2006/relationships/tags" Target="../tags/tag293.xml" /><Relationship Id="rId6" Type="http://schemas.openxmlformats.org/officeDocument/2006/relationships/image" Target="../media/image19.png" /><Relationship Id="rId7" Type="http://schemas.openxmlformats.org/officeDocument/2006/relationships/tags" Target="../tags/tag294.xml" /><Relationship Id="rId8" Type="http://schemas.openxmlformats.org/officeDocument/2006/relationships/tags" Target="../tags/tag295.xml" /><Relationship Id="rId9" Type="http://schemas.openxmlformats.org/officeDocument/2006/relationships/tags" Target="../tags/tag296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302.xml" /><Relationship Id="rId11" Type="http://schemas.openxmlformats.org/officeDocument/2006/relationships/tags" Target="../tags/tag303.xml" /><Relationship Id="rId2" Type="http://schemas.openxmlformats.org/officeDocument/2006/relationships/notesSlide" Target="../notesSlides/notesSlide12.xml" /><Relationship Id="rId3" Type="http://schemas.openxmlformats.org/officeDocument/2006/relationships/image" Target="../media/image17.png" /><Relationship Id="rId4" Type="http://schemas.openxmlformats.org/officeDocument/2006/relationships/tags" Target="../tags/tag297.xml" /><Relationship Id="rId5" Type="http://schemas.openxmlformats.org/officeDocument/2006/relationships/tags" Target="../tags/tag298.xml" /><Relationship Id="rId6" Type="http://schemas.openxmlformats.org/officeDocument/2006/relationships/image" Target="../media/image19.png" /><Relationship Id="rId7" Type="http://schemas.openxmlformats.org/officeDocument/2006/relationships/tags" Target="../tags/tag299.xml" /><Relationship Id="rId8" Type="http://schemas.openxmlformats.org/officeDocument/2006/relationships/tags" Target="../tags/tag300.xml" /><Relationship Id="rId9" Type="http://schemas.openxmlformats.org/officeDocument/2006/relationships/tags" Target="../tags/tag301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311.xml" /><Relationship Id="rId11" Type="http://schemas.openxmlformats.org/officeDocument/2006/relationships/image" Target="../media/image19.png" /><Relationship Id="rId12" Type="http://schemas.openxmlformats.org/officeDocument/2006/relationships/tags" Target="../tags/tag312.xml" /><Relationship Id="rId13" Type="http://schemas.openxmlformats.org/officeDocument/2006/relationships/tags" Target="../tags/tag313.xml" /><Relationship Id="rId2" Type="http://schemas.openxmlformats.org/officeDocument/2006/relationships/tags" Target="../tags/tag304.xml" /><Relationship Id="rId3" Type="http://schemas.openxmlformats.org/officeDocument/2006/relationships/tags" Target="../tags/tag305.xml" /><Relationship Id="rId4" Type="http://schemas.openxmlformats.org/officeDocument/2006/relationships/tags" Target="../tags/tag306.xml" /><Relationship Id="rId5" Type="http://schemas.openxmlformats.org/officeDocument/2006/relationships/tags" Target="../tags/tag307.xml" /><Relationship Id="rId6" Type="http://schemas.openxmlformats.org/officeDocument/2006/relationships/tags" Target="../tags/tag308.xml" /><Relationship Id="rId7" Type="http://schemas.openxmlformats.org/officeDocument/2006/relationships/tags" Target="../tags/tag309.xml" /><Relationship Id="rId8" Type="http://schemas.openxmlformats.org/officeDocument/2006/relationships/tags" Target="../tags/tag310.xml" /><Relationship Id="rId9" Type="http://schemas.openxmlformats.org/officeDocument/2006/relationships/image" Target="../media/image17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321.xml" /><Relationship Id="rId11" Type="http://schemas.openxmlformats.org/officeDocument/2006/relationships/tags" Target="../tags/tag322.xml" /><Relationship Id="rId12" Type="http://schemas.openxmlformats.org/officeDocument/2006/relationships/tags" Target="../tags/tag323.xml" /><Relationship Id="rId13" Type="http://schemas.openxmlformats.org/officeDocument/2006/relationships/tags" Target="../tags/tag324.xml" /><Relationship Id="rId14" Type="http://schemas.openxmlformats.org/officeDocument/2006/relationships/tags" Target="../tags/tag325.xml" /><Relationship Id="rId15" Type="http://schemas.openxmlformats.org/officeDocument/2006/relationships/tags" Target="../tags/tag326.xml" /><Relationship Id="rId16" Type="http://schemas.openxmlformats.org/officeDocument/2006/relationships/image" Target="../media/image24.png" /><Relationship Id="rId17" Type="http://schemas.openxmlformats.org/officeDocument/2006/relationships/image" Target="../media/image19.png" /><Relationship Id="rId18" Type="http://schemas.openxmlformats.org/officeDocument/2006/relationships/tags" Target="../tags/tag327.xml" /><Relationship Id="rId19" Type="http://schemas.openxmlformats.org/officeDocument/2006/relationships/tags" Target="../tags/tag328.xml" /><Relationship Id="rId2" Type="http://schemas.openxmlformats.org/officeDocument/2006/relationships/image" Target="../media/image17.png" /><Relationship Id="rId3" Type="http://schemas.openxmlformats.org/officeDocument/2006/relationships/tags" Target="../tags/tag314.xml" /><Relationship Id="rId4" Type="http://schemas.openxmlformats.org/officeDocument/2006/relationships/tags" Target="../tags/tag315.xml" /><Relationship Id="rId5" Type="http://schemas.openxmlformats.org/officeDocument/2006/relationships/tags" Target="../tags/tag316.xml" /><Relationship Id="rId6" Type="http://schemas.openxmlformats.org/officeDocument/2006/relationships/tags" Target="../tags/tag317.xml" /><Relationship Id="rId7" Type="http://schemas.openxmlformats.org/officeDocument/2006/relationships/tags" Target="../tags/tag318.xml" /><Relationship Id="rId8" Type="http://schemas.openxmlformats.org/officeDocument/2006/relationships/tags" Target="../tags/tag319.xml" /><Relationship Id="rId9" Type="http://schemas.openxmlformats.org/officeDocument/2006/relationships/tags" Target="../tags/tag320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335.xml" /><Relationship Id="rId11" Type="http://schemas.openxmlformats.org/officeDocument/2006/relationships/tags" Target="../tags/tag336.xml" /><Relationship Id="rId12" Type="http://schemas.openxmlformats.org/officeDocument/2006/relationships/tags" Target="../tags/tag337.xml" /><Relationship Id="rId13" Type="http://schemas.openxmlformats.org/officeDocument/2006/relationships/tags" Target="../tags/tag338.xml" /><Relationship Id="rId14" Type="http://schemas.openxmlformats.org/officeDocument/2006/relationships/tags" Target="../tags/tag339.xml" /><Relationship Id="rId15" Type="http://schemas.openxmlformats.org/officeDocument/2006/relationships/tags" Target="../tags/tag340.xml" /><Relationship Id="rId16" Type="http://schemas.openxmlformats.org/officeDocument/2006/relationships/tags" Target="../tags/tag341.xml" /><Relationship Id="rId17" Type="http://schemas.openxmlformats.org/officeDocument/2006/relationships/tags" Target="../tags/tag342.xml" /><Relationship Id="rId18" Type="http://schemas.openxmlformats.org/officeDocument/2006/relationships/tags" Target="../tags/tag343.xml" /><Relationship Id="rId19" Type="http://schemas.openxmlformats.org/officeDocument/2006/relationships/tags" Target="../tags/tag344.xml" /><Relationship Id="rId2" Type="http://schemas.openxmlformats.org/officeDocument/2006/relationships/image" Target="../media/image17.png" /><Relationship Id="rId20" Type="http://schemas.openxmlformats.org/officeDocument/2006/relationships/tags" Target="../tags/tag345.xml" /><Relationship Id="rId21" Type="http://schemas.openxmlformats.org/officeDocument/2006/relationships/tags" Target="../tags/tag346.xml" /><Relationship Id="rId3" Type="http://schemas.openxmlformats.org/officeDocument/2006/relationships/tags" Target="../tags/tag329.xml" /><Relationship Id="rId4" Type="http://schemas.openxmlformats.org/officeDocument/2006/relationships/image" Target="../media/image19.png" /><Relationship Id="rId5" Type="http://schemas.openxmlformats.org/officeDocument/2006/relationships/tags" Target="../tags/tag330.xml" /><Relationship Id="rId6" Type="http://schemas.openxmlformats.org/officeDocument/2006/relationships/tags" Target="../tags/tag331.xml" /><Relationship Id="rId7" Type="http://schemas.openxmlformats.org/officeDocument/2006/relationships/tags" Target="../tags/tag332.xml" /><Relationship Id="rId8" Type="http://schemas.openxmlformats.org/officeDocument/2006/relationships/tags" Target="../tags/tag333.xml" /><Relationship Id="rId9" Type="http://schemas.openxmlformats.org/officeDocument/2006/relationships/tags" Target="../tags/tag334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13.xml" /><Relationship Id="rId3" Type="http://schemas.openxmlformats.org/officeDocument/2006/relationships/image" Target="../media/image25.png" /><Relationship Id="rId4" Type="http://schemas.openxmlformats.org/officeDocument/2006/relationships/tags" Target="../tags/tag347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14.xml" /><Relationship Id="rId3" Type="http://schemas.openxmlformats.org/officeDocument/2006/relationships/image" Target="../media/image19.png" /><Relationship Id="rId4" Type="http://schemas.openxmlformats.org/officeDocument/2006/relationships/tags" Target="../tags/tag348.xml" /><Relationship Id="rId5" Type="http://schemas.openxmlformats.org/officeDocument/2006/relationships/image" Target="../media/image17.png" /><Relationship Id="rId6" Type="http://schemas.openxmlformats.org/officeDocument/2006/relationships/tags" Target="../tags/tag349.xml" /><Relationship Id="rId7" Type="http://schemas.openxmlformats.org/officeDocument/2006/relationships/tags" Target="../tags/tag350.xml" /><Relationship Id="rId8" Type="http://schemas.openxmlformats.org/officeDocument/2006/relationships/tags" Target="../tags/tag351.xml" /><Relationship Id="rId9" Type="http://schemas.openxmlformats.org/officeDocument/2006/relationships/tags" Target="../tags/tag352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26.png" /><Relationship Id="rId3" Type="http://schemas.openxmlformats.org/officeDocument/2006/relationships/tags" Target="../tags/tag353.xml" /><Relationship Id="rId4" Type="http://schemas.openxmlformats.org/officeDocument/2006/relationships/tags" Target="../tags/tag354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355.xml" /><Relationship Id="rId3" Type="http://schemas.openxmlformats.org/officeDocument/2006/relationships/image" Target="../media/image27.png" /><Relationship Id="rId4" Type="http://schemas.openxmlformats.org/officeDocument/2006/relationships/tags" Target="../tags/tag356.xml" /><Relationship Id="rId5" Type="http://schemas.openxmlformats.org/officeDocument/2006/relationships/image" Target="../media/image28.png" /><Relationship Id="rId6" Type="http://schemas.openxmlformats.org/officeDocument/2006/relationships/tags" Target="../tags/tag357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195.xml" /><Relationship Id="rId11" Type="http://schemas.openxmlformats.org/officeDocument/2006/relationships/tags" Target="../tags/tag196.xml" /><Relationship Id="rId12" Type="http://schemas.openxmlformats.org/officeDocument/2006/relationships/tags" Target="../tags/tag197.xml" /><Relationship Id="rId2" Type="http://schemas.openxmlformats.org/officeDocument/2006/relationships/tags" Target="../tags/tag190.xml" /><Relationship Id="rId3" Type="http://schemas.openxmlformats.org/officeDocument/2006/relationships/image" Target="../media/image6.jpeg" /><Relationship Id="rId4" Type="http://schemas.openxmlformats.org/officeDocument/2006/relationships/tags" Target="../tags/tag191.xml" /><Relationship Id="rId5" Type="http://schemas.openxmlformats.org/officeDocument/2006/relationships/tags" Target="../tags/tag192.xml" /><Relationship Id="rId6" Type="http://schemas.openxmlformats.org/officeDocument/2006/relationships/image" Target="../media/image16.jpeg" /><Relationship Id="rId7" Type="http://schemas.openxmlformats.org/officeDocument/2006/relationships/tags" Target="../tags/tag193.xml" /><Relationship Id="rId8" Type="http://schemas.openxmlformats.org/officeDocument/2006/relationships/image" Target="../media/image2.png" /><Relationship Id="rId9" Type="http://schemas.openxmlformats.org/officeDocument/2006/relationships/tags" Target="../tags/tag194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358.xml" /><Relationship Id="rId3" Type="http://schemas.openxmlformats.org/officeDocument/2006/relationships/image" Target="../media/image29.png" /><Relationship Id="rId4" Type="http://schemas.openxmlformats.org/officeDocument/2006/relationships/tags" Target="../tags/tag359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17.png" /><Relationship Id="rId3" Type="http://schemas.openxmlformats.org/officeDocument/2006/relationships/tags" Target="../tags/tag198.xml" /><Relationship Id="rId4" Type="http://schemas.openxmlformats.org/officeDocument/2006/relationships/image" Target="../media/image18.png" /><Relationship Id="rId5" Type="http://schemas.openxmlformats.org/officeDocument/2006/relationships/tags" Target="../tags/tag199.xml" /><Relationship Id="rId6" Type="http://schemas.openxmlformats.org/officeDocument/2006/relationships/tags" Target="../tags/tag200.xml" /><Relationship Id="rId7" Type="http://schemas.openxmlformats.org/officeDocument/2006/relationships/tags" Target="../tags/tag201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208.xml" /><Relationship Id="rId11" Type="http://schemas.openxmlformats.org/officeDocument/2006/relationships/tags" Target="../tags/tag209.xml" /><Relationship Id="rId12" Type="http://schemas.openxmlformats.org/officeDocument/2006/relationships/tags" Target="../tags/tag210.xml" /><Relationship Id="rId2" Type="http://schemas.openxmlformats.org/officeDocument/2006/relationships/image" Target="../media/image17.png" /><Relationship Id="rId3" Type="http://schemas.openxmlformats.org/officeDocument/2006/relationships/tags" Target="../tags/tag202.xml" /><Relationship Id="rId4" Type="http://schemas.openxmlformats.org/officeDocument/2006/relationships/image" Target="../media/image19.png" /><Relationship Id="rId5" Type="http://schemas.openxmlformats.org/officeDocument/2006/relationships/tags" Target="../tags/tag203.xml" /><Relationship Id="rId6" Type="http://schemas.openxmlformats.org/officeDocument/2006/relationships/tags" Target="../tags/tag204.xml" /><Relationship Id="rId7" Type="http://schemas.openxmlformats.org/officeDocument/2006/relationships/tags" Target="../tags/tag205.xml" /><Relationship Id="rId8" Type="http://schemas.openxmlformats.org/officeDocument/2006/relationships/tags" Target="../tags/tag206.xml" /><Relationship Id="rId9" Type="http://schemas.openxmlformats.org/officeDocument/2006/relationships/tags" Target="../tags/tag20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217.xml" /><Relationship Id="rId11" Type="http://schemas.openxmlformats.org/officeDocument/2006/relationships/tags" Target="../tags/tag218.xml" /><Relationship Id="rId12" Type="http://schemas.openxmlformats.org/officeDocument/2006/relationships/image" Target="../media/image17.png" /><Relationship Id="rId13" Type="http://schemas.openxmlformats.org/officeDocument/2006/relationships/tags" Target="../tags/tag219.xml" /><Relationship Id="rId14" Type="http://schemas.openxmlformats.org/officeDocument/2006/relationships/tags" Target="../tags/tag220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19.png" /><Relationship Id="rId4" Type="http://schemas.openxmlformats.org/officeDocument/2006/relationships/tags" Target="../tags/tag211.xml" /><Relationship Id="rId5" Type="http://schemas.openxmlformats.org/officeDocument/2006/relationships/tags" Target="../tags/tag212.xml" /><Relationship Id="rId6" Type="http://schemas.openxmlformats.org/officeDocument/2006/relationships/tags" Target="../tags/tag213.xml" /><Relationship Id="rId7" Type="http://schemas.openxmlformats.org/officeDocument/2006/relationships/tags" Target="../tags/tag214.xml" /><Relationship Id="rId8" Type="http://schemas.openxmlformats.org/officeDocument/2006/relationships/tags" Target="../tags/tag215.xml" /><Relationship Id="rId9" Type="http://schemas.openxmlformats.org/officeDocument/2006/relationships/tags" Target="../tags/tag216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226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17.png" /><Relationship Id="rId4" Type="http://schemas.openxmlformats.org/officeDocument/2006/relationships/tags" Target="../tags/tag221.xml" /><Relationship Id="rId5" Type="http://schemas.openxmlformats.org/officeDocument/2006/relationships/tags" Target="../tags/tag222.xml" /><Relationship Id="rId6" Type="http://schemas.openxmlformats.org/officeDocument/2006/relationships/tags" Target="../tags/tag223.xml" /><Relationship Id="rId7" Type="http://schemas.openxmlformats.org/officeDocument/2006/relationships/image" Target="../media/image19.png" /><Relationship Id="rId8" Type="http://schemas.openxmlformats.org/officeDocument/2006/relationships/tags" Target="../tags/tag224.xml" /><Relationship Id="rId9" Type="http://schemas.openxmlformats.org/officeDocument/2006/relationships/tags" Target="../tags/tag225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232.xml" /><Relationship Id="rId11" Type="http://schemas.openxmlformats.org/officeDocument/2006/relationships/tags" Target="../tags/tag233.xml" /><Relationship Id="rId12" Type="http://schemas.openxmlformats.org/officeDocument/2006/relationships/tags" Target="../tags/tag234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20.png" /><Relationship Id="rId4" Type="http://schemas.openxmlformats.org/officeDocument/2006/relationships/tags" Target="../tags/tag227.xml" /><Relationship Id="rId5" Type="http://schemas.openxmlformats.org/officeDocument/2006/relationships/image" Target="../media/image17.png" /><Relationship Id="rId6" Type="http://schemas.openxmlformats.org/officeDocument/2006/relationships/tags" Target="../tags/tag228.xml" /><Relationship Id="rId7" Type="http://schemas.openxmlformats.org/officeDocument/2006/relationships/tags" Target="../tags/tag229.xml" /><Relationship Id="rId8" Type="http://schemas.openxmlformats.org/officeDocument/2006/relationships/tags" Target="../tags/tag230.xml" /><Relationship Id="rId9" Type="http://schemas.openxmlformats.org/officeDocument/2006/relationships/tags" Target="../tags/tag231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20.png" /><Relationship Id="rId3" Type="http://schemas.openxmlformats.org/officeDocument/2006/relationships/tags" Target="../tags/tag235.xml" /><Relationship Id="rId4" Type="http://schemas.openxmlformats.org/officeDocument/2006/relationships/image" Target="../media/image21.png" /><Relationship Id="rId5" Type="http://schemas.openxmlformats.org/officeDocument/2006/relationships/image" Target="../media/image17.png" /><Relationship Id="rId6" Type="http://schemas.openxmlformats.org/officeDocument/2006/relationships/tags" Target="../tags/tag236.xml" /><Relationship Id="rId7" Type="http://schemas.openxmlformats.org/officeDocument/2006/relationships/tags" Target="../tags/tag237.xml" /><Relationship Id="rId8" Type="http://schemas.openxmlformats.org/officeDocument/2006/relationships/tags" Target="../tags/tag238.xml" /><Relationship Id="rId9" Type="http://schemas.openxmlformats.org/officeDocument/2006/relationships/tags" Target="../tags/tag239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《虞美人》" title="">
            <a:hlinkClick action="ppaction://media"/>
          </p:cNvPr>
          <p:cNvPicPr/>
          <p:nvPr>
            <a:videoFile r:link="rId4"/>
            <p:custDataLst>
              <p:tags r:id="rId3"/>
            </p:custDataLst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2"/>
          <a:stretch>
            <a:fillRect/>
          </a:stretch>
        </p:blipFill>
        <p:spPr>
          <a:xfrm>
            <a:off x="170815" y="183515"/>
            <a:ext cx="11826240" cy="6491605"/>
          </a:xfrm>
          <a:prstGeom prst="rect">
            <a:avLst/>
          </a:prstGeom>
        </p:spPr>
      </p:pic>
      <p:sp>
        <p:nvSpPr>
          <p:cNvPr id="3" name="副标题 2" title="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title="">
            <a:hlinkClick r:id="rId8" action="ppaction://hlinkfile"/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667512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 nodeType="clickPar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3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14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 title="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>
            <a:alphaModFix amt="60000"/>
          </a:blip>
          <a:stretch>
            <a:fillRect/>
          </a:stretch>
        </p:blipFill>
        <p:spPr>
          <a:xfrm>
            <a:off x="9475470" y="4966335"/>
            <a:ext cx="3445510" cy="1891665"/>
          </a:xfrm>
          <a:prstGeom prst="rect">
            <a:avLst/>
          </a:prstGeom>
        </p:spPr>
      </p:pic>
      <p:pic>
        <p:nvPicPr>
          <p:cNvPr id="9" name="图片 8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0" y="0"/>
            <a:ext cx="1328420" cy="1958975"/>
          </a:xfrm>
          <a:prstGeom prst="rect">
            <a:avLst/>
          </a:prstGeom>
        </p:spPr>
      </p:pic>
      <p:sp>
        <p:nvSpPr>
          <p:cNvPr id="14343" name="Text Box 7" title=""/>
          <p:cNvSpPr txBox="1"/>
          <p:nvPr/>
        </p:nvSpPr>
        <p:spPr>
          <a:xfrm>
            <a:off x="729615" y="611505"/>
            <a:ext cx="10611485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ctr" eaLnBrk="1" fontAlgn="auto" hangingPunct="1">
              <a:buClrTx/>
              <a:buSzTx/>
              <a:buFontTx/>
              <a:buNone/>
            </a:pPr>
            <a:r>
              <a:rPr lang="en-US" altLang="zh-CN" sz="4400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1</a:t>
            </a:r>
            <a:r>
              <a:rPr lang="zh-CN" altLang="en-US" sz="4400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、上片作者描写了什么意象表现愁情？</a:t>
            </a:r>
            <a:endParaRPr lang="zh-CN" altLang="en-US" sz="4400" b="1">
              <a:solidFill>
                <a:srgbClr val="00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8" name="文本框 7" title=""/>
          <p:cNvSpPr txBox="1"/>
          <p:nvPr>
            <p:custDataLst>
              <p:tags r:id="rId6"/>
            </p:custDataLst>
          </p:nvPr>
        </p:nvSpPr>
        <p:spPr>
          <a:xfrm>
            <a:off x="592455" y="1207135"/>
            <a:ext cx="11216005" cy="4677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—————</a:t>
            </a:r>
            <a:endParaRPr lang="en-US" altLang="zh-CN" sz="3600" b="1">
              <a:solidFill>
                <a:schemeClr val="dk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algn="ctr"/>
            <a:r>
              <a:rPr lang="zh-CN" altLang="en-US" sz="4000" b="1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虞美人 </a:t>
            </a:r>
            <a:r>
              <a:rPr lang="zh-CN" altLang="en-US" sz="40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  </a:t>
            </a:r>
            <a:endParaRPr lang="zh-CN" altLang="en-US" sz="4000" b="1">
              <a:solidFill>
                <a:schemeClr val="dk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2800" b="1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李 煜</a:t>
            </a:r>
            <a:endParaRPr lang="zh-CN" altLang="en-US" sz="4000" b="1">
              <a:solidFill>
                <a:schemeClr val="dk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</a:t>
            </a:r>
            <a:r>
              <a:rPr lang="en-US" altLang="zh-CN" sz="40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</a:t>
            </a:r>
            <a:r>
              <a:rPr lang="zh-CN" altLang="en-US" sz="40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</a:t>
            </a:r>
            <a:r>
              <a:rPr lang="zh-CN" altLang="en-US" sz="4000" b="1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春花</a:t>
            </a:r>
            <a:r>
              <a:rPr lang="en-US" altLang="zh-CN" sz="4000" b="1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/</a:t>
            </a:r>
            <a:r>
              <a:rPr lang="zh-CN" altLang="en-US" sz="4000" b="1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秋月</a:t>
            </a:r>
            <a:r>
              <a:rPr lang="en-US" altLang="zh-CN" sz="4000" b="1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/</a:t>
            </a:r>
            <a:r>
              <a:rPr lang="zh-CN" altLang="en-US" sz="4000" b="1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何时了？往事</a:t>
            </a:r>
            <a:r>
              <a:rPr lang="en-US" altLang="zh-CN" sz="4000" b="1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/</a:t>
            </a:r>
            <a:r>
              <a:rPr lang="zh-CN" altLang="en-US" sz="4000" b="1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知</a:t>
            </a:r>
            <a:r>
              <a:rPr lang="en-US" altLang="zh-CN" sz="4000" b="1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/</a:t>
            </a:r>
            <a:r>
              <a:rPr lang="zh-CN" altLang="en-US" sz="4000" b="1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多少。小楼</a:t>
            </a:r>
            <a:r>
              <a:rPr lang="en-US" altLang="zh-CN" sz="4000" b="1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/</a:t>
            </a:r>
            <a:r>
              <a:rPr lang="zh-CN" altLang="en-US" sz="4000" b="1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昨夜</a:t>
            </a:r>
            <a:r>
              <a:rPr lang="en-US" altLang="zh-CN" sz="4000" b="1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/</a:t>
            </a:r>
            <a:r>
              <a:rPr lang="zh-CN" altLang="en-US" sz="4000" b="1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又东风，故国</a:t>
            </a:r>
            <a:r>
              <a:rPr lang="en-US" altLang="zh-CN" sz="4000" b="1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/</a:t>
            </a:r>
            <a:r>
              <a:rPr lang="zh-CN" altLang="en-US" sz="4000" b="1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不堪回首</a:t>
            </a:r>
            <a:r>
              <a:rPr lang="en-US" altLang="zh-CN" sz="4000" b="1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/</a:t>
            </a:r>
            <a:r>
              <a:rPr lang="zh-CN" altLang="en-US" sz="4000" b="1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月明中</a:t>
            </a:r>
            <a:r>
              <a:rPr lang="zh-CN" altLang="en-US" sz="40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。 </a:t>
            </a:r>
            <a:br>
              <a:rPr lang="zh-CN" altLang="en-US" sz="40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</a:br>
            <a:r>
              <a:rPr lang="zh-CN" altLang="en-US" sz="40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     雕栏玉砌</a:t>
            </a:r>
            <a:r>
              <a:rPr lang="en-US" altLang="zh-CN" sz="40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/</a:t>
            </a:r>
            <a:r>
              <a:rPr lang="zh-CN" altLang="en-US" sz="40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应犹在，只是</a:t>
            </a:r>
            <a:r>
              <a:rPr lang="en-US" altLang="zh-CN" sz="40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/</a:t>
            </a:r>
            <a:r>
              <a:rPr lang="zh-CN" altLang="en-US" sz="40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朱颜</a:t>
            </a:r>
            <a:r>
              <a:rPr lang="en-US" altLang="zh-CN" sz="40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/</a:t>
            </a:r>
            <a:r>
              <a:rPr lang="zh-CN" altLang="en-US" sz="40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改。问君</a:t>
            </a:r>
            <a:r>
              <a:rPr lang="en-US" altLang="zh-CN" sz="40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/</a:t>
            </a:r>
            <a:r>
              <a:rPr lang="zh-CN" altLang="en-US" sz="40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能有</a:t>
            </a:r>
            <a:r>
              <a:rPr lang="en-US" altLang="zh-CN" sz="40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/</a:t>
            </a:r>
            <a:r>
              <a:rPr lang="zh-CN" altLang="en-US" sz="40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几多愁？恰似</a:t>
            </a:r>
            <a:r>
              <a:rPr lang="en-US" altLang="zh-CN" sz="40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/</a:t>
            </a:r>
            <a:r>
              <a:rPr lang="zh-CN" altLang="en-US" sz="40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一江春水</a:t>
            </a:r>
            <a:r>
              <a:rPr lang="en-US" altLang="zh-CN" sz="40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/</a:t>
            </a:r>
            <a:r>
              <a:rPr lang="zh-CN" altLang="en-US" sz="40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向东流。</a:t>
            </a:r>
            <a:endParaRPr lang="zh-CN" altLang="en-US" sz="4000" b="1">
              <a:solidFill>
                <a:schemeClr val="dk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2" name="椭圆 1" title=""/>
          <p:cNvSpPr/>
          <p:nvPr>
            <p:custDataLst>
              <p:tags r:id="rId7"/>
            </p:custDataLst>
          </p:nvPr>
        </p:nvSpPr>
        <p:spPr>
          <a:xfrm>
            <a:off x="1314450" y="3338195"/>
            <a:ext cx="1372870" cy="61912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" name="椭圆 2" title=""/>
          <p:cNvSpPr/>
          <p:nvPr>
            <p:custDataLst>
              <p:tags r:id="rId8"/>
            </p:custDataLst>
          </p:nvPr>
        </p:nvSpPr>
        <p:spPr>
          <a:xfrm>
            <a:off x="2539365" y="3338195"/>
            <a:ext cx="1372870" cy="61912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4" name="椭圆 3" title=""/>
          <p:cNvSpPr/>
          <p:nvPr>
            <p:custDataLst>
              <p:tags r:id="rId9"/>
            </p:custDataLst>
          </p:nvPr>
        </p:nvSpPr>
        <p:spPr>
          <a:xfrm>
            <a:off x="9291320" y="3338195"/>
            <a:ext cx="1372870" cy="61912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5" name="椭圆 4" title=""/>
          <p:cNvSpPr/>
          <p:nvPr>
            <p:custDataLst>
              <p:tags r:id="rId10"/>
            </p:custDataLst>
          </p:nvPr>
        </p:nvSpPr>
        <p:spPr>
          <a:xfrm>
            <a:off x="1738630" y="3957320"/>
            <a:ext cx="1372870" cy="61912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7" name="椭圆 6" title=""/>
          <p:cNvSpPr/>
          <p:nvPr>
            <p:custDataLst>
              <p:tags r:id="rId11"/>
            </p:custDataLst>
          </p:nvPr>
        </p:nvSpPr>
        <p:spPr>
          <a:xfrm>
            <a:off x="6781800" y="3957320"/>
            <a:ext cx="1372870" cy="61912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1" name="椭圆 10" title=""/>
          <p:cNvSpPr/>
          <p:nvPr>
            <p:custDataLst>
              <p:tags r:id="rId12"/>
            </p:custDataLst>
          </p:nvPr>
        </p:nvSpPr>
        <p:spPr>
          <a:xfrm>
            <a:off x="3300095" y="3957320"/>
            <a:ext cx="1372870" cy="61912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</p:spTree>
    <p:custDataLst>
      <p:tags r:id="rId13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11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title="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>
            <a:alphaModFix amt="60000"/>
          </a:blip>
          <a:stretch>
            <a:fillRect/>
          </a:stretch>
        </p:blipFill>
        <p:spPr>
          <a:xfrm>
            <a:off x="9461500" y="4966335"/>
            <a:ext cx="3445510" cy="1891665"/>
          </a:xfrm>
          <a:prstGeom prst="rect">
            <a:avLst/>
          </a:prstGeom>
        </p:spPr>
      </p:pic>
      <p:sp>
        <p:nvSpPr>
          <p:cNvPr id="5" name="矩形 4" title=""/>
          <p:cNvSpPr/>
          <p:nvPr>
            <p:custDataLst>
              <p:tags r:id="rId4"/>
            </p:custDataLst>
          </p:nvPr>
        </p:nvSpPr>
        <p:spPr>
          <a:xfrm>
            <a:off x="2630459" y="2481176"/>
            <a:ext cx="6583680" cy="2584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春花</a:t>
            </a:r>
            <a:r>
              <a:rPr lang="zh-CN" altLang="en-US" sz="36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。</a:t>
            </a:r>
            <a:r>
              <a:rPr lang="zh-CN" altLang="zh-CN" sz="36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春回大地，万物复苏之际</a:t>
            </a:r>
            <a:endParaRPr lang="en-US" altLang="zh-CN" sz="3600" b="1">
              <a:solidFill>
                <a:schemeClr val="dk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6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秋月</a:t>
            </a:r>
            <a:r>
              <a:rPr lang="zh-CN" altLang="en-US" sz="36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。</a:t>
            </a:r>
            <a:r>
              <a:rPr lang="zh-CN" altLang="zh-CN" sz="36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秋风送爽，明月高悬，</a:t>
            </a:r>
            <a:endParaRPr lang="en-US" altLang="zh-CN" sz="3600" b="1">
              <a:solidFill>
                <a:schemeClr val="dk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         </a:t>
            </a:r>
            <a:r>
              <a:rPr lang="zh-CN" altLang="zh-CN" sz="36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皎洁圆润，给人</a:t>
            </a:r>
            <a:r>
              <a:rPr lang="zh-CN" altLang="en-US" sz="36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以</a:t>
            </a:r>
            <a:r>
              <a:rPr lang="zh-CN" altLang="zh-CN" sz="36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安宁 </a:t>
            </a:r>
            <a:endParaRPr lang="zh-CN" altLang="zh-CN" sz="3600" b="1">
              <a:solidFill>
                <a:schemeClr val="dk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4" name="矩形 3" title=""/>
          <p:cNvSpPr/>
          <p:nvPr/>
        </p:nvSpPr>
        <p:spPr>
          <a:xfrm>
            <a:off x="1739951" y="764705"/>
            <a:ext cx="9022080" cy="11988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04800" algn="just">
              <a:lnSpc>
                <a:spcPct val="150000"/>
              </a:lnSpc>
            </a:pPr>
            <a:r>
              <a:rPr lang="zh-CN" altLang="zh-CN" sz="4800" b="1" kern="100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STKaiti" panose="02010600040101010101" charset="-122"/>
              </a:rPr>
              <a:t>春花秋月</a:t>
            </a:r>
            <a:r>
              <a:rPr lang="zh-CN" altLang="zh-CN" sz="4800" b="1" kern="10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STKaiti" panose="02010600040101010101" charset="-122"/>
              </a:rPr>
              <a:t>何时了，往事知多少。</a:t>
            </a:r>
            <a:endParaRPr lang="zh-CN" altLang="zh-CN" sz="4800" b="1" kern="100">
              <a:solidFill>
                <a:srgbClr val="000000"/>
              </a:solidFill>
              <a:latin typeface="微软雅黑" panose="020b0503020204020204" charset="-122"/>
              <a:ea typeface="微软雅黑"/>
              <a:cs typeface="STKaiti" panose="02010600040101010101" charset="-122"/>
            </a:endParaRPr>
          </a:p>
        </p:txBody>
      </p:sp>
      <p:sp>
        <p:nvSpPr>
          <p:cNvPr id="6" name="三角形 5" title=""/>
          <p:cNvSpPr/>
          <p:nvPr>
            <p:custDataLst>
              <p:tags r:id="rId5"/>
            </p:custDataLst>
          </p:nvPr>
        </p:nvSpPr>
        <p:spPr>
          <a:xfrm>
            <a:off x="5963405" y="1799302"/>
            <a:ext cx="279973" cy="197380"/>
          </a:xfrm>
          <a:prstGeom prst="triangle">
            <a:avLst/>
          </a:prstGeom>
          <a:solidFill>
            <a:schemeClr val="accent3"/>
          </a:solidFill>
          <a:ln>
            <a:solidFill>
              <a:schemeClr val="dk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9" name="矩形 8" title=""/>
          <p:cNvSpPr/>
          <p:nvPr/>
        </p:nvSpPr>
        <p:spPr>
          <a:xfrm>
            <a:off x="1391655" y="5203799"/>
            <a:ext cx="9061080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32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STSong" panose="02010600040101010101" charset="-122"/>
              </a:rPr>
              <a:t>2</a:t>
            </a:r>
            <a:r>
              <a:rPr kumimoji="1" lang="zh-CN" altLang="en-US" sz="32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STSong" panose="02010600040101010101" charset="-122"/>
              </a:rPr>
              <a:t>、这么</a:t>
            </a:r>
            <a:r>
              <a:rPr kumimoji="1" lang="zh-CN" altLang="en-US" sz="32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STSong" panose="02010600040101010101" charset="-122"/>
              </a:rPr>
              <a:t>美好的事物</a:t>
            </a:r>
            <a:r>
              <a:rPr kumimoji="1" lang="zh-CN" altLang="en-US" sz="32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STSong" panose="02010600040101010101" charset="-122"/>
              </a:rPr>
              <a:t>为什么作者希望它</a:t>
            </a:r>
            <a:r>
              <a:rPr kumimoji="1" lang="zh-CN" altLang="en-US" sz="32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STSong" panose="02010600040101010101" charset="-122"/>
              </a:rPr>
              <a:t>快点结束</a:t>
            </a:r>
            <a:r>
              <a:rPr kumimoji="1" lang="zh-CN" altLang="en-US" sz="32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STSong" panose="02010600040101010101" charset="-122"/>
              </a:rPr>
              <a:t>呢？</a:t>
            </a:r>
            <a:endParaRPr kumimoji="1" lang="zh-CN" altLang="en-US" sz="3200" b="1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/>
              <a:cs typeface="STSong" panose="02010600040101010101" charset="-122"/>
            </a:endParaRPr>
          </a:p>
        </p:txBody>
      </p:sp>
      <p:pic>
        <p:nvPicPr>
          <p:cNvPr id="3" name="图片 2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 flipH="1">
            <a:off x="0" y="0"/>
            <a:ext cx="1607185" cy="2369820"/>
          </a:xfrm>
          <a:prstGeom prst="rect">
            <a:avLst/>
          </a:prstGeom>
        </p:spPr>
      </p:pic>
      <p:sp>
        <p:nvSpPr>
          <p:cNvPr id="10" name="文本框 9" title=""/>
          <p:cNvSpPr txBox="1"/>
          <p:nvPr>
            <p:custDataLst>
              <p:tags r:id="rId8"/>
            </p:custDataLst>
          </p:nvPr>
        </p:nvSpPr>
        <p:spPr>
          <a:xfrm>
            <a:off x="819150" y="1996440"/>
            <a:ext cx="10553065" cy="304419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indent="457200" algn="l">
              <a:lnSpc>
                <a:spcPct val="120000"/>
              </a:lnSpc>
            </a:pPr>
            <a:r>
              <a:rPr lang="en-US" altLang="zh-CN" sz="32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32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春花秋月是一年中最美好的景色，常与人生中</a:t>
            </a:r>
            <a:r>
              <a:rPr lang="zh-CN" altLang="en-US" sz="3200" b="1">
                <a:solidFill>
                  <a:srgbClr val="FF0000"/>
                </a:solidFill>
                <a:highlight>
                  <a:srgbClr val="FFFF00"/>
                </a:highlight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最美好的事情</a:t>
            </a:r>
            <a:r>
              <a:rPr lang="zh-CN" altLang="en-US" sz="32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联系在一起。</a:t>
            </a:r>
            <a:endParaRPr lang="zh-CN" altLang="en-US" sz="3200" b="1">
              <a:solidFill>
                <a:schemeClr val="dk1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indent="457200" algn="l">
              <a:lnSpc>
                <a:spcPct val="120000"/>
              </a:lnSpc>
            </a:pPr>
            <a:r>
              <a:rPr lang="en-US" altLang="zh-CN" sz="32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32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而李煜降宋后被封为违命侯，名虽王侯，实为亡国奴、阶下囚。在对生命已经绝望之时，“春花秋月”是对他的一种</a:t>
            </a:r>
            <a:r>
              <a:rPr lang="zh-CN" altLang="en-US" sz="3200" b="1">
                <a:solidFill>
                  <a:srgbClr val="FF0000"/>
                </a:solidFill>
                <a:highlight>
                  <a:srgbClr val="FFFF00"/>
                </a:highlight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讽刺</a:t>
            </a:r>
            <a:r>
              <a:rPr lang="zh-CN" altLang="en-US" sz="32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，让他觉得厌烦，希望这一切都结束。</a:t>
            </a:r>
            <a:endParaRPr lang="zh-CN" altLang="en-US" sz="3200" b="1">
              <a:solidFill>
                <a:schemeClr val="dk1"/>
              </a:solidFill>
              <a:highlight>
                <a:srgbClr val="FFFF00"/>
              </a:highlight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9" grpId="0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 title="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0" y="0"/>
            <a:ext cx="1607185" cy="2369820"/>
          </a:xfrm>
          <a:prstGeom prst="rect">
            <a:avLst/>
          </a:prstGeom>
        </p:spPr>
      </p:pic>
      <p:sp>
        <p:nvSpPr>
          <p:cNvPr id="31746" name="Text Box 2" title=""/>
          <p:cNvSpPr txBox="1"/>
          <p:nvPr/>
        </p:nvSpPr>
        <p:spPr>
          <a:xfrm>
            <a:off x="1109980" y="2109470"/>
            <a:ext cx="99110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 eaLnBrk="1" fontAlgn="auto" hangingPunct="1">
              <a:spcBef>
                <a:spcPct val="20000"/>
              </a:spcBef>
              <a:buClrTx/>
              <a:buSzTx/>
              <a:buFontTx/>
              <a:buNone/>
            </a:pPr>
            <a:r>
              <a:rPr lang="en-US" altLang="zh-CN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3</a:t>
            </a:r>
            <a:r>
              <a:rPr lang="zh-CN" altLang="en-US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、面对</a:t>
            </a:r>
            <a:r>
              <a:rPr lang="en-US" altLang="zh-CN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“</a:t>
            </a:r>
            <a:r>
              <a:rPr lang="zh-CN" altLang="en-US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春花秋月</a:t>
            </a:r>
            <a:r>
              <a:rPr lang="en-US" altLang="zh-CN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”</a:t>
            </a:r>
            <a:r>
              <a:rPr lang="zh-CN" altLang="en-US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词人想到了何等</a:t>
            </a:r>
            <a: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“往事”</a:t>
            </a:r>
            <a:r>
              <a:rPr lang="zh-CN" altLang="en-US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呢？</a:t>
            </a:r>
            <a:endParaRPr lang="zh-CN" altLang="en-US" b="1">
              <a:solidFill>
                <a:srgbClr val="00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pic>
        <p:nvPicPr>
          <p:cNvPr id="2" name="图片 1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alphaModFix amt="60000"/>
          </a:blip>
          <a:stretch>
            <a:fillRect/>
          </a:stretch>
        </p:blipFill>
        <p:spPr>
          <a:xfrm>
            <a:off x="9461500" y="4966335"/>
            <a:ext cx="3445510" cy="1891665"/>
          </a:xfrm>
          <a:prstGeom prst="rect">
            <a:avLst/>
          </a:prstGeom>
        </p:spPr>
      </p:pic>
      <p:sp>
        <p:nvSpPr>
          <p:cNvPr id="4" name="矩形 3" title=""/>
          <p:cNvSpPr/>
          <p:nvPr>
            <p:custDataLst>
              <p:tags r:id="rId6"/>
            </p:custDataLst>
          </p:nvPr>
        </p:nvSpPr>
        <p:spPr>
          <a:xfrm>
            <a:off x="1739951" y="764705"/>
            <a:ext cx="9022080" cy="11988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04800" algn="just">
              <a:lnSpc>
                <a:spcPct val="150000"/>
              </a:lnSpc>
            </a:pPr>
            <a:r>
              <a:rPr lang="zh-CN" altLang="zh-CN" sz="4800" b="1" kern="1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STKaiti" panose="02010600040101010101" charset="-122"/>
              </a:rPr>
              <a:t>春花秋月</a:t>
            </a:r>
            <a:r>
              <a:rPr lang="zh-CN" altLang="zh-CN" sz="4800" b="1" kern="10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STKaiti" panose="02010600040101010101" charset="-122"/>
              </a:rPr>
              <a:t>何时了，</a:t>
            </a:r>
            <a:r>
              <a:rPr lang="zh-CN" altLang="zh-CN" sz="4800" b="1" kern="100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STKaiti" panose="02010600040101010101" charset="-122"/>
              </a:rPr>
              <a:t>往事</a:t>
            </a:r>
            <a:r>
              <a:rPr lang="zh-CN" altLang="zh-CN" sz="4800" b="1" kern="10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STKaiti" panose="02010600040101010101" charset="-122"/>
              </a:rPr>
              <a:t>知多少。</a:t>
            </a:r>
            <a:endParaRPr lang="zh-CN" altLang="zh-CN" sz="4800" b="1" kern="100">
              <a:solidFill>
                <a:srgbClr val="000000"/>
              </a:solidFill>
              <a:latin typeface="微软雅黑" panose="020b0503020204020204" charset="-122"/>
              <a:ea typeface="微软雅黑"/>
              <a:cs typeface="STKaiti" panose="02010600040101010101" charset="-122"/>
            </a:endParaRPr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 title="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0" y="0"/>
            <a:ext cx="1607185" cy="2369820"/>
          </a:xfrm>
          <a:prstGeom prst="rect">
            <a:avLst/>
          </a:prstGeom>
        </p:spPr>
      </p:pic>
      <p:sp>
        <p:nvSpPr>
          <p:cNvPr id="3" name="矩形 2" title=""/>
          <p:cNvSpPr/>
          <p:nvPr>
            <p:custDataLst>
              <p:tags r:id="rId5"/>
            </p:custDataLst>
          </p:nvPr>
        </p:nvSpPr>
        <p:spPr>
          <a:xfrm>
            <a:off x="548640" y="605790"/>
            <a:ext cx="9050655" cy="2008505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 wrap="square" anchor="ctr" anchorCtr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zh-CN" sz="3000" b="1" kern="100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浣溪沙</a:t>
            </a:r>
            <a:r>
              <a:rPr lang="zh-CN" altLang="en-US" sz="3000" b="1" kern="100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    </a:t>
            </a:r>
            <a:r>
              <a:rPr lang="en-US" altLang="zh-CN" sz="3000" b="1" kern="100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[</a:t>
            </a:r>
            <a:r>
              <a:rPr lang="zh-CN" altLang="zh-CN" sz="3000" b="1" kern="100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唐</a:t>
            </a:r>
            <a:r>
              <a:rPr lang="en-US" altLang="zh-CN" sz="3000" b="1" kern="100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] </a:t>
            </a:r>
            <a:r>
              <a:rPr lang="zh-CN" altLang="en-US" sz="3000" b="1" kern="100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李煜</a:t>
            </a:r>
            <a:endParaRPr lang="zh-CN" altLang="zh-CN" sz="3000" b="1" kern="100">
              <a:solidFill>
                <a:schemeClr val="dk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algn="ctr">
              <a:lnSpc>
                <a:spcPct val="140000"/>
              </a:lnSpc>
            </a:pPr>
            <a:r>
              <a:rPr lang="en-US" altLang="zh-CN" sz="3000" b="1" kern="100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</a:t>
            </a:r>
            <a:r>
              <a:rPr lang="en-US" altLang="zh-CN" sz="2900" b="1" kern="100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</a:t>
            </a:r>
            <a:r>
              <a:rPr lang="zh-CN" altLang="zh-CN" sz="2900" b="1" kern="100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红日已高三丈透，</a:t>
            </a:r>
            <a:r>
              <a:rPr lang="zh-CN" altLang="zh-CN" sz="2900" b="1" kern="100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金炉</a:t>
            </a:r>
            <a:r>
              <a:rPr lang="zh-CN" altLang="zh-CN" sz="2900" b="1" kern="100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次第</a:t>
            </a:r>
            <a:r>
              <a:rPr lang="zh-CN" altLang="zh-CN" sz="2900" b="1" kern="100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添香兽</a:t>
            </a:r>
            <a:r>
              <a:rPr lang="zh-CN" altLang="zh-CN" sz="2900" b="1" kern="100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。</a:t>
            </a:r>
            <a:r>
              <a:rPr lang="zh-CN" altLang="zh-CN" sz="2900" b="1" kern="100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红锦地衣</a:t>
            </a:r>
            <a:r>
              <a:rPr lang="zh-CN" altLang="zh-CN" sz="2900" b="1" kern="100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随步皱。</a:t>
            </a:r>
            <a:endParaRPr lang="en-US" altLang="zh-CN" sz="2900" b="1" kern="100">
              <a:solidFill>
                <a:schemeClr val="dk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algn="ctr">
              <a:lnSpc>
                <a:spcPct val="140000"/>
              </a:lnSpc>
            </a:pPr>
            <a:r>
              <a:rPr lang="en-US" altLang="zh-CN" sz="2900" b="1" kern="100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</a:t>
            </a:r>
            <a:r>
              <a:rPr lang="zh-CN" altLang="zh-CN" sz="2900" b="1" kern="100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佳人</a:t>
            </a:r>
            <a:r>
              <a:rPr lang="zh-CN" altLang="zh-CN" sz="2900" b="1" kern="100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舞点</a:t>
            </a:r>
            <a:r>
              <a:rPr lang="zh-CN" altLang="zh-CN" sz="2900" b="1" kern="100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金钗</a:t>
            </a:r>
            <a:r>
              <a:rPr lang="zh-CN" altLang="zh-CN" sz="2900" b="1" kern="100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溜，酒恶时拈花蕊嗅。别殿遥闻</a:t>
            </a:r>
            <a:r>
              <a:rPr lang="zh-CN" altLang="zh-CN" sz="2900" b="1" kern="100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箫鼓奏</a:t>
            </a:r>
            <a:r>
              <a:rPr lang="zh-CN" altLang="zh-CN" sz="2900" b="1" kern="100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。</a:t>
            </a:r>
            <a:endParaRPr lang="zh-CN" altLang="zh-CN" sz="2900" b="1" kern="100">
              <a:solidFill>
                <a:schemeClr val="dk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4" name="矩形 3" title=""/>
          <p:cNvSpPr/>
          <p:nvPr/>
        </p:nvSpPr>
        <p:spPr>
          <a:xfrm>
            <a:off x="9771427" y="2614142"/>
            <a:ext cx="2011680" cy="34150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3600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锦衣玉食</a:t>
            </a:r>
            <a:endParaRPr lang="zh-CN" altLang="zh-CN" sz="3600" b="1">
              <a:solidFill>
                <a:srgbClr val="000000"/>
              </a:solidFill>
              <a:latin typeface="微软雅黑" panose="020b0503020204020204" charset="-122"/>
              <a:ea typeface="微软雅黑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zh-CN" altLang="zh-CN" sz="3600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后宫佳丽</a:t>
            </a:r>
            <a:endParaRPr lang="zh-CN" altLang="en-US" sz="3600" b="1">
              <a:solidFill>
                <a:srgbClr val="000000"/>
              </a:solidFill>
              <a:latin typeface="微软雅黑" panose="020b0503020204020204" charset="-122"/>
              <a:ea typeface="微软雅黑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3600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快活自由</a:t>
            </a:r>
            <a:endParaRPr lang="zh-CN" altLang="en-US" sz="3600" b="1">
              <a:solidFill>
                <a:srgbClr val="000000"/>
              </a:solidFill>
              <a:latin typeface="微软雅黑" panose="020b0503020204020204" charset="-122"/>
              <a:ea typeface="微软雅黑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3600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  <a:sym typeface="+mn-ea"/>
              </a:rPr>
              <a:t>帝王尊荣</a:t>
            </a:r>
            <a:endParaRPr lang="zh-CN" altLang="en-US" sz="3600" b="1">
              <a:solidFill>
                <a:srgbClr val="000000"/>
              </a:solidFill>
              <a:latin typeface="微软雅黑" panose="020b0503020204020204" charset="-122"/>
              <a:ea typeface="微软雅黑"/>
              <a:cs typeface="Times New Roman" panose="02020603050405020304" pitchFamily="18" charset="0"/>
            </a:endParaRPr>
          </a:p>
        </p:txBody>
      </p:sp>
      <p:sp>
        <p:nvSpPr>
          <p:cNvPr id="2" name="矩形 1" title=""/>
          <p:cNvSpPr/>
          <p:nvPr>
            <p:custDataLst>
              <p:tags r:id="rId6"/>
            </p:custDataLst>
          </p:nvPr>
        </p:nvSpPr>
        <p:spPr>
          <a:xfrm>
            <a:off x="5353050" y="2863850"/>
            <a:ext cx="4246880" cy="3646170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 wrap="square">
            <a:noAutofit/>
          </a:bodyPr>
          <a:lstStyle/>
          <a:p>
            <a:pPr algn="ctr">
              <a:lnSpc>
                <a:spcPct val="150000"/>
              </a:lnSpc>
              <a:buClrTx/>
              <a:buSzTx/>
              <a:buNone/>
            </a:pPr>
            <a:r>
              <a:rPr lang="zh-CN" altLang="zh-CN" sz="3000" b="1" kern="100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渔父（其二）</a:t>
            </a:r>
            <a:endParaRPr lang="zh-CN" altLang="zh-CN" sz="3000" b="1" kern="100">
              <a:solidFill>
                <a:schemeClr val="dk1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algn="ctr">
              <a:lnSpc>
                <a:spcPct val="150000"/>
              </a:lnSpc>
              <a:buClrTx/>
              <a:buSzTx/>
              <a:buNone/>
            </a:pPr>
            <a:r>
              <a:rPr lang="zh-CN" altLang="zh-CN" sz="3000" b="1" kern="100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一棹春风一叶舟，</a:t>
            </a:r>
            <a:endParaRPr lang="zh-CN" altLang="zh-CN" sz="3000" b="1" kern="100">
              <a:solidFill>
                <a:schemeClr val="dk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algn="ctr">
              <a:lnSpc>
                <a:spcPct val="150000"/>
              </a:lnSpc>
              <a:buClrTx/>
              <a:buSzTx/>
              <a:buNone/>
            </a:pPr>
            <a:r>
              <a:rPr lang="zh-CN" altLang="zh-CN" sz="3000" b="1" kern="100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一纶茧缕一轻钩。 </a:t>
            </a:r>
            <a:endParaRPr lang="zh-CN" altLang="zh-CN" sz="3000" b="1" kern="100">
              <a:solidFill>
                <a:schemeClr val="dk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algn="ctr">
              <a:lnSpc>
                <a:spcPct val="150000"/>
              </a:lnSpc>
              <a:buClrTx/>
              <a:buSzTx/>
              <a:buNone/>
            </a:pPr>
            <a:r>
              <a:rPr lang="zh-CN" altLang="zh-CN" sz="3000" b="1" kern="100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花满渚，酒盈瓯，</a:t>
            </a:r>
            <a:endParaRPr lang="zh-CN" altLang="zh-CN" sz="3000" b="1" kern="100">
              <a:solidFill>
                <a:schemeClr val="dk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algn="ctr">
              <a:lnSpc>
                <a:spcPct val="150000"/>
              </a:lnSpc>
              <a:buClrTx/>
              <a:buSzTx/>
              <a:buNone/>
            </a:pPr>
            <a:r>
              <a:rPr lang="zh-CN" altLang="zh-CN" sz="3000" b="1" i="1" kern="100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万顷波中得</a:t>
            </a:r>
            <a:r>
              <a:rPr lang="zh-CN" altLang="zh-CN" sz="3000" b="1" i="1" kern="100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自由</a:t>
            </a:r>
            <a:r>
              <a:rPr lang="zh-CN" altLang="zh-CN" sz="3000" b="1" i="1" kern="100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。</a:t>
            </a:r>
            <a:endParaRPr lang="zh-CN" altLang="zh-CN" sz="3000" b="1" i="1" kern="100">
              <a:solidFill>
                <a:schemeClr val="dk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5" name="矩形 4" title=""/>
          <p:cNvSpPr/>
          <p:nvPr>
            <p:custDataLst>
              <p:tags r:id="rId7"/>
            </p:custDataLst>
          </p:nvPr>
        </p:nvSpPr>
        <p:spPr>
          <a:xfrm>
            <a:off x="548640" y="2863533"/>
            <a:ext cx="4161790" cy="3646170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 wrap="square" anchor="ctr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kern="100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</a:t>
            </a:r>
            <a:r>
              <a:rPr lang="zh-CN" altLang="zh-CN" sz="3000" b="1" kern="100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渔父（其一</a:t>
            </a:r>
            <a:r>
              <a:rPr lang="zh-CN" altLang="en-US" sz="3000" b="1" kern="100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）                       </a:t>
            </a:r>
            <a:endParaRPr lang="zh-CN" altLang="zh-CN" sz="3000" b="1" kern="100">
              <a:solidFill>
                <a:schemeClr val="dk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3000" b="1" kern="100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浪花有意千里雪，</a:t>
            </a:r>
            <a:endParaRPr lang="zh-CN" altLang="zh-CN" sz="3000" b="1" kern="100">
              <a:solidFill>
                <a:schemeClr val="dk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3000" b="1" kern="100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桃花无言一队春。</a:t>
            </a:r>
            <a:r>
              <a:rPr lang="zh-CN" altLang="en-US" sz="3000" b="1" kern="100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           </a:t>
            </a:r>
            <a:r>
              <a:rPr lang="zh-CN" altLang="zh-CN" sz="3000" b="1" kern="100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</a:t>
            </a:r>
            <a:endParaRPr lang="en-US" altLang="zh-CN" sz="3000" b="1" kern="100">
              <a:solidFill>
                <a:schemeClr val="dk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3000" b="1" kern="100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一壶酒，一竿身，</a:t>
            </a:r>
            <a:endParaRPr lang="zh-CN" altLang="zh-CN" sz="3000" b="1" kern="100">
              <a:solidFill>
                <a:schemeClr val="dk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3000" b="1" i="1" kern="100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快活</a:t>
            </a:r>
            <a:r>
              <a:rPr lang="zh-CN" altLang="zh-CN" sz="3000" b="1" i="1" kern="100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如侬有几人</a:t>
            </a:r>
            <a:r>
              <a:rPr lang="zh-CN" altLang="zh-CN" sz="3000" b="1" kern="100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。</a:t>
            </a:r>
            <a:r>
              <a:rPr lang="zh-CN" altLang="en-US" sz="3000" b="1" kern="100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    </a:t>
            </a:r>
            <a:r>
              <a:rPr lang="zh-CN" altLang="en-US" sz="3200" b="1" kern="100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    </a:t>
            </a:r>
            <a:endParaRPr lang="zh-CN" altLang="zh-CN" sz="3200" b="1" kern="100">
              <a:solidFill>
                <a:schemeClr val="dk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7" name="文本框 6" title=""/>
          <p:cNvSpPr txBox="1"/>
          <p:nvPr/>
        </p:nvSpPr>
        <p:spPr>
          <a:xfrm>
            <a:off x="9935210" y="1534795"/>
            <a:ext cx="168465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4800" b="1" kern="100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STKaiti" panose="02010600040101010101" charset="-122"/>
                <a:sym typeface="+mn-ea"/>
              </a:rPr>
              <a:t>往事</a:t>
            </a:r>
            <a:endParaRPr lang="zh-CN" altLang="zh-CN" sz="4800" b="1" kern="100">
              <a:solidFill>
                <a:srgbClr val="C00000"/>
              </a:solidFill>
              <a:latin typeface="微软雅黑" panose="020b0503020204020204" charset="-122"/>
              <a:ea typeface="微软雅黑"/>
              <a:cs typeface="STKaiti" panose="02010600040101010101" charset="-122"/>
              <a:sym typeface="+mn-ea"/>
            </a:endParaRP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050" y="232410"/>
            <a:ext cx="6685280" cy="6625590"/>
          </a:xfrm>
          <a:prstGeom prst="rect">
            <a:avLst/>
          </a:prstGeom>
        </p:spPr>
      </p:pic>
      <p:sp>
        <p:nvSpPr>
          <p:cNvPr id="8" name="矩形 7" title=""/>
          <p:cNvSpPr/>
          <p:nvPr>
            <p:custDataLst>
              <p:tags r:id="rId3"/>
            </p:custDataLst>
          </p:nvPr>
        </p:nvSpPr>
        <p:spPr>
          <a:xfrm>
            <a:off x="8535670" y="920750"/>
            <a:ext cx="2130425" cy="5015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000" b="1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/>
              </a:rPr>
              <a:t>往事之哀</a:t>
            </a:r>
            <a:endParaRPr lang="zh-CN" altLang="en-US" sz="8000" b="1"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charset="-122"/>
              <a:ea typeface="微软雅黑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title="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0" y="0"/>
            <a:ext cx="1607185" cy="2369820"/>
          </a:xfrm>
          <a:prstGeom prst="rect">
            <a:avLst/>
          </a:prstGeom>
        </p:spPr>
      </p:pic>
      <p:sp>
        <p:nvSpPr>
          <p:cNvPr id="12" name="矩形 11" title=""/>
          <p:cNvSpPr/>
          <p:nvPr/>
        </p:nvSpPr>
        <p:spPr>
          <a:xfrm>
            <a:off x="1607477" y="677806"/>
            <a:ext cx="9123680" cy="10147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04800" algn="just">
              <a:lnSpc>
                <a:spcPct val="150000"/>
              </a:lnSpc>
            </a:pPr>
            <a:r>
              <a:rPr lang="zh-CN" altLang="en-US" sz="4000" b="1" kern="10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STKaiti" panose="02010600040101010101" charset="-122"/>
              </a:rPr>
              <a:t>小楼昨夜又</a:t>
            </a:r>
            <a:r>
              <a:rPr lang="zh-CN" altLang="en-US" sz="4000" b="1" kern="100">
                <a:solidFill>
                  <a:schemeClr val="accent1"/>
                </a:solidFill>
                <a:latin typeface="微软雅黑" panose="020b0503020204020204" charset="-122"/>
                <a:ea typeface="微软雅黑"/>
                <a:cs typeface="STKaiti" panose="02010600040101010101" charset="-122"/>
              </a:rPr>
              <a:t>东风</a:t>
            </a:r>
            <a:r>
              <a:rPr lang="zh-CN" altLang="zh-CN" sz="4000" b="1" kern="10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STKaiti" panose="02010600040101010101" charset="-122"/>
              </a:rPr>
              <a:t>，</a:t>
            </a:r>
            <a:r>
              <a:rPr lang="zh-CN" altLang="en-US" sz="4000" b="1" kern="10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STKaiti" panose="02010600040101010101" charset="-122"/>
              </a:rPr>
              <a:t>故国不堪回首月明中</a:t>
            </a:r>
            <a:endParaRPr lang="zh-CN" altLang="en-US" sz="4000" b="1" kern="100">
              <a:solidFill>
                <a:srgbClr val="000000"/>
              </a:solidFill>
              <a:latin typeface="微软雅黑" panose="020b0503020204020204" charset="-122"/>
              <a:ea typeface="微软雅黑"/>
              <a:cs typeface="STKaiti" panose="02010600040101010101" charset="-122"/>
            </a:endParaRPr>
          </a:p>
        </p:txBody>
      </p:sp>
      <p:sp>
        <p:nvSpPr>
          <p:cNvPr id="6" name="三角形 5" title=""/>
          <p:cNvSpPr/>
          <p:nvPr>
            <p:custDataLst>
              <p:tags r:id="rId5"/>
            </p:custDataLst>
          </p:nvPr>
        </p:nvSpPr>
        <p:spPr>
          <a:xfrm>
            <a:off x="4130160" y="1601817"/>
            <a:ext cx="279973" cy="197380"/>
          </a:xfrm>
          <a:prstGeom prst="triangle">
            <a:avLst/>
          </a:prstGeom>
          <a:solidFill>
            <a:schemeClr val="accent3"/>
          </a:solidFill>
          <a:ln>
            <a:solidFill>
              <a:schemeClr val="dk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" name="文本框 2" title=""/>
          <p:cNvSpPr txBox="1"/>
          <p:nvPr>
            <p:custDataLst>
              <p:tags r:id="rId6"/>
            </p:custDataLst>
          </p:nvPr>
        </p:nvSpPr>
        <p:spPr>
          <a:xfrm>
            <a:off x="652145" y="2019935"/>
            <a:ext cx="1103376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lvl="0" algn="ctr" eaLnBrk="1" fontAlgn="auto" hangingPunct="1">
              <a:buClrTx/>
              <a:buSzTx/>
              <a:buFontTx/>
              <a:buNone/>
            </a:pPr>
            <a:r>
              <a:rPr lang="en-US" altLang="zh-CN" sz="3600" b="1">
                <a:solidFill>
                  <a:srgbClr val="0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4</a:t>
            </a:r>
            <a:r>
              <a:rPr lang="zh-CN" altLang="en-US" sz="3600" b="1">
                <a:solidFill>
                  <a:srgbClr val="0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、</a:t>
            </a:r>
            <a:r>
              <a:rPr lang="zh-CN" sz="3600" b="1">
                <a:solidFill>
                  <a:srgbClr val="0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为何是</a:t>
            </a:r>
            <a:r>
              <a:rPr lang="en-US" altLang="zh-CN" sz="3600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“又</a:t>
            </a:r>
            <a:r>
              <a:rPr lang="zh-CN" altLang="en-US" sz="3600" b="1" kern="100">
                <a:solidFill>
                  <a:schemeClr val="accent1"/>
                </a:solidFill>
                <a:latin typeface="微软雅黑" panose="020b0503020204020204" charset="-122"/>
                <a:ea typeface="微软雅黑"/>
                <a:cs typeface="STKaiti" panose="02010600040101010101" charset="-122"/>
                <a:sym typeface="+mn-ea"/>
              </a:rPr>
              <a:t>东风</a:t>
            </a:r>
            <a:r>
              <a:rPr lang="en-US" altLang="zh-CN" sz="3600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3600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，</a:t>
            </a:r>
            <a:r>
              <a:rPr lang="en-US" altLang="zh-CN" sz="3600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有什么深刻含义</a:t>
            </a:r>
            <a:r>
              <a:rPr lang="zh-CN" altLang="en-US" sz="3600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吗</a:t>
            </a:r>
            <a:r>
              <a:rPr lang="en-US" altLang="zh-CN" sz="3600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？</a:t>
            </a:r>
            <a:endParaRPr lang="en-US" altLang="zh-CN" sz="3600" b="1">
              <a:solidFill>
                <a:srgbClr val="00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  <p:pic>
        <p:nvPicPr>
          <p:cNvPr id="8" name="图片 7" title="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alphaModFix amt="60000"/>
          </a:blip>
          <a:stretch>
            <a:fillRect/>
          </a:stretch>
        </p:blipFill>
        <p:spPr>
          <a:xfrm>
            <a:off x="9461500" y="4966335"/>
            <a:ext cx="3445510" cy="1891665"/>
          </a:xfrm>
          <a:prstGeom prst="rect">
            <a:avLst/>
          </a:prstGeom>
        </p:spPr>
      </p:pic>
      <p:sp>
        <p:nvSpPr>
          <p:cNvPr id="22531" name="Rectangle 3" title=""/>
          <p:cNvSpPr/>
          <p:nvPr>
            <p:custDataLst>
              <p:tags r:id="rId9"/>
            </p:custDataLst>
          </p:nvPr>
        </p:nvSpPr>
        <p:spPr>
          <a:xfrm>
            <a:off x="652145" y="2886075"/>
            <a:ext cx="11033760" cy="38766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36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</a:t>
            </a:r>
            <a:r>
              <a:rPr lang="en-US" altLang="zh-CN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① “</a:t>
            </a:r>
            <a:r>
              <a:rPr lang="zh-CN" altLang="en-US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又”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点明时间</a:t>
            </a:r>
            <a:r>
              <a:rPr lang="en-US" altLang="zh-CN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,</a:t>
            </a:r>
            <a:r>
              <a:rPr lang="zh-CN" altLang="en-US" b="1">
                <a:solidFill>
                  <a:schemeClr val="dk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东风一吹，春天再度来临，新的一年又开始了。</a:t>
            </a:r>
            <a:r>
              <a:rPr lang="zh-CN" altLang="en-US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而词人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被囚又徒增一年，与开头句照应</a:t>
            </a:r>
            <a:r>
              <a:rPr lang="en-US" altLang="zh-CN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。</a:t>
            </a:r>
            <a:endParaRPr lang="en-US" altLang="zh-CN" b="1">
              <a:solidFill>
                <a:schemeClr val="dk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② “又”字，</a:t>
            </a:r>
            <a:r>
              <a:rPr lang="zh-CN" altLang="en-US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表明此情此景已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多次出现</a:t>
            </a:r>
            <a:r>
              <a:rPr lang="zh-CN" altLang="en-US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，面对花开花谢，季节流转，词人作为亡国之君的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痛苦倍增</a:t>
            </a:r>
            <a:r>
              <a:rPr lang="zh-CN" altLang="en-US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。</a:t>
            </a:r>
            <a:endParaRPr lang="zh-CN" altLang="en-US" b="1">
              <a:solidFill>
                <a:schemeClr val="dk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en-US" altLang="zh-CN" b="1">
              <a:solidFill>
                <a:schemeClr val="dk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</p:spTree>
    <p:custDataLst>
      <p:tags r:id="rId1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title="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0" y="0"/>
            <a:ext cx="1607185" cy="2369820"/>
          </a:xfrm>
          <a:prstGeom prst="rect">
            <a:avLst/>
          </a:prstGeom>
        </p:spPr>
      </p:pic>
      <p:sp>
        <p:nvSpPr>
          <p:cNvPr id="12" name="矩形 11" title=""/>
          <p:cNvSpPr/>
          <p:nvPr/>
        </p:nvSpPr>
        <p:spPr>
          <a:xfrm>
            <a:off x="1607477" y="417456"/>
            <a:ext cx="9123680" cy="10147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04800" algn="just">
              <a:lnSpc>
                <a:spcPct val="150000"/>
              </a:lnSpc>
            </a:pPr>
            <a:r>
              <a:rPr lang="zh-CN" altLang="en-US" sz="4000" b="1" kern="10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STKaiti" panose="02010600040101010101" charset="-122"/>
              </a:rPr>
              <a:t>小楼昨夜又</a:t>
            </a:r>
            <a:r>
              <a:rPr lang="zh-CN" altLang="en-US" sz="4000" b="1" kern="1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STKaiti" panose="02010600040101010101" charset="-122"/>
              </a:rPr>
              <a:t>东风</a:t>
            </a:r>
            <a:r>
              <a:rPr lang="zh-CN" altLang="zh-CN" sz="4000" b="1" kern="10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STKaiti" panose="02010600040101010101" charset="-122"/>
              </a:rPr>
              <a:t>，</a:t>
            </a:r>
            <a:r>
              <a:rPr lang="zh-CN" altLang="en-US" sz="4000" b="1" kern="10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STKaiti" panose="02010600040101010101" charset="-122"/>
              </a:rPr>
              <a:t>故国</a:t>
            </a:r>
            <a:r>
              <a:rPr lang="zh-CN" altLang="en-US" sz="4000" b="1" kern="100">
                <a:solidFill>
                  <a:schemeClr val="accent1"/>
                </a:solidFill>
                <a:latin typeface="微软雅黑" panose="020b0503020204020204" charset="-122"/>
                <a:ea typeface="微软雅黑"/>
                <a:cs typeface="STKaiti" panose="02010600040101010101" charset="-122"/>
              </a:rPr>
              <a:t>不堪回首</a:t>
            </a:r>
            <a:r>
              <a:rPr lang="zh-CN" altLang="en-US" sz="4000" b="1" kern="10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STKaiti" panose="02010600040101010101" charset="-122"/>
              </a:rPr>
              <a:t>月明中</a:t>
            </a:r>
            <a:endParaRPr lang="zh-CN" altLang="en-US" sz="4000" b="1" kern="100">
              <a:solidFill>
                <a:srgbClr val="000000"/>
              </a:solidFill>
              <a:latin typeface="微软雅黑" panose="020b0503020204020204" charset="-122"/>
              <a:ea typeface="微软雅黑"/>
              <a:cs typeface="STKaiti" panose="02010600040101010101" charset="-122"/>
            </a:endParaRPr>
          </a:p>
        </p:txBody>
      </p:sp>
      <p:sp>
        <p:nvSpPr>
          <p:cNvPr id="3" name="文本框 2" title=""/>
          <p:cNvSpPr txBox="1"/>
          <p:nvPr>
            <p:custDataLst>
              <p:tags r:id="rId5"/>
            </p:custDataLst>
          </p:nvPr>
        </p:nvSpPr>
        <p:spPr>
          <a:xfrm>
            <a:off x="1873250" y="1529080"/>
            <a:ext cx="1103376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lvl="0" algn="l" eaLnBrk="1" fontAlgn="auto" hangingPunct="1">
              <a:buClrTx/>
              <a:buSzTx/>
              <a:buFontTx/>
              <a:buNone/>
            </a:pPr>
            <a:r>
              <a:rPr lang="en-US" altLang="zh-CN" sz="3600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5</a:t>
            </a:r>
            <a:r>
              <a:rPr lang="zh-CN" altLang="en-US" sz="3600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、词中两处提到</a:t>
            </a:r>
            <a:r>
              <a:rPr lang="en-US" altLang="zh-CN" sz="3600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3600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月</a:t>
            </a:r>
            <a:r>
              <a:rPr lang="en-US" altLang="zh-CN" sz="3600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3600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，应该如何理解呢？</a:t>
            </a:r>
            <a:endParaRPr lang="zh-CN" altLang="en-US" sz="3600" b="1">
              <a:solidFill>
                <a:srgbClr val="00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  <p:pic>
        <p:nvPicPr>
          <p:cNvPr id="8" name="图片 7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alphaModFix amt="60000"/>
          </a:blip>
          <a:stretch>
            <a:fillRect/>
          </a:stretch>
        </p:blipFill>
        <p:spPr>
          <a:xfrm>
            <a:off x="9461500" y="4966335"/>
            <a:ext cx="3445510" cy="1891665"/>
          </a:xfrm>
          <a:prstGeom prst="rect">
            <a:avLst/>
          </a:prstGeom>
        </p:spPr>
      </p:pic>
      <p:sp>
        <p:nvSpPr>
          <p:cNvPr id="2" name="三角形 5" title=""/>
          <p:cNvSpPr/>
          <p:nvPr>
            <p:custDataLst>
              <p:tags r:id="rId8"/>
            </p:custDataLst>
          </p:nvPr>
        </p:nvSpPr>
        <p:spPr>
          <a:xfrm>
            <a:off x="9181585" y="1331942"/>
            <a:ext cx="279973" cy="197380"/>
          </a:xfrm>
          <a:prstGeom prst="triangle">
            <a:avLst/>
          </a:prstGeom>
          <a:solidFill>
            <a:schemeClr val="accent3"/>
          </a:solidFill>
          <a:ln>
            <a:solidFill>
              <a:schemeClr val="dk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9940" name="Text Box 4" title=""/>
          <p:cNvSpPr txBox="1"/>
          <p:nvPr>
            <p:custDataLst>
              <p:tags r:id="rId9"/>
            </p:custDataLst>
          </p:nvPr>
        </p:nvSpPr>
        <p:spPr>
          <a:xfrm>
            <a:off x="7416800" y="3115945"/>
            <a:ext cx="4199890" cy="1850390"/>
          </a:xfrm>
          <a:prstGeom prst="rect">
            <a:avLst/>
          </a:prstGeom>
          <a:noFill/>
          <a:ln w="9525">
            <a:solidFill>
              <a:srgbClr val="C00000"/>
            </a:solidFill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l" eaLnBrk="1" hangingPunct="1">
              <a:lnSpc>
                <a:spcPct val="13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楷体" panose="02010609060101010101" pitchFamily="49" charset="-122"/>
              </a:rPr>
              <a:t>举头望明月，低头思故乡。</a:t>
            </a:r>
            <a:endParaRPr lang="zh-CN" altLang="en-US" sz="2800" b="1">
              <a:solidFill>
                <a:schemeClr val="tx1"/>
              </a:solidFill>
              <a:latin typeface="微软雅黑" panose="020b0503020204020204" charset="-122"/>
              <a:ea typeface="微软雅黑"/>
              <a:cs typeface="楷体" panose="02010609060101010101" pitchFamily="49" charset="-122"/>
            </a:endParaRPr>
          </a:p>
          <a:p>
            <a:pPr marL="0" lvl="0" indent="0" algn="l" eaLnBrk="1" hangingPunct="1">
              <a:lnSpc>
                <a:spcPct val="13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 b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露从今夜白，月是故乡明。</a:t>
            </a:r>
            <a:endParaRPr lang="zh-CN" altLang="en-US" sz="2800" b="1">
              <a:solidFill>
                <a:schemeClr val="tx1"/>
              </a:solidFill>
              <a:effectLst/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0" lvl="0" indent="0" algn="l" eaLnBrk="1" hangingPunct="1">
              <a:lnSpc>
                <a:spcPct val="13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楷体" panose="02010609060101010101" pitchFamily="49" charset="-122"/>
              </a:rPr>
              <a:t>但愿人长久，千里共婵娟</a:t>
            </a:r>
            <a:r>
              <a:rPr lang="zh-CN" altLang="en-US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楷体" panose="02010609060101010101" pitchFamily="49" charset="-122"/>
              </a:rPr>
              <a:t>。</a:t>
            </a:r>
            <a:endParaRPr lang="zh-CN" altLang="en-US" b="1">
              <a:solidFill>
                <a:schemeClr val="tx1"/>
              </a:solidFill>
              <a:latin typeface="微软雅黑" panose="020b0503020204020204" charset="-122"/>
              <a:ea typeface="微软雅黑"/>
              <a:cs typeface="楷体" panose="02010609060101010101" pitchFamily="49" charset="-122"/>
            </a:endParaRPr>
          </a:p>
        </p:txBody>
      </p:sp>
      <p:sp>
        <p:nvSpPr>
          <p:cNvPr id="4" name="文本框 3" title=""/>
          <p:cNvSpPr txBox="1"/>
          <p:nvPr/>
        </p:nvSpPr>
        <p:spPr>
          <a:xfrm>
            <a:off x="512445" y="2499360"/>
            <a:ext cx="6744335" cy="36347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latin typeface="微软雅黑" panose="020b0503020204020204" charset="-122"/>
                <a:ea typeface="微软雅黑"/>
                <a:cs typeface="楷体" panose="02010609060101010101" pitchFamily="49" charset="-122"/>
                <a:sym typeface="+mn-ea"/>
              </a:rPr>
              <a:t>      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楷体" panose="02010609060101010101" pitchFamily="49" charset="-122"/>
                <a:sym typeface="+mn-ea"/>
              </a:rPr>
              <a:t>月亮自古以来便有"思乡"的含义，</a:t>
            </a:r>
            <a:r>
              <a:rPr lang="zh-CN" altLang="en-US" sz="3200" b="1">
                <a:latin typeface="微软雅黑" panose="020b0503020204020204" charset="-122"/>
                <a:ea typeface="微软雅黑"/>
                <a:cs typeface="楷体" panose="02010609060101010101" pitchFamily="49" charset="-122"/>
                <a:sym typeface="+mn-ea"/>
              </a:rPr>
              <a:t>李煜在月明之夜</a:t>
            </a:r>
            <a:r>
              <a:rPr lang="zh-CN" altLang="en-US" sz="3200" b="1" i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楷体" panose="02010609060101010101" pitchFamily="49" charset="-122"/>
                <a:sym typeface="+mn-ea"/>
              </a:rPr>
              <a:t>回忆故国</a:t>
            </a:r>
            <a:r>
              <a:rPr lang="zh-CN" altLang="en-US" sz="3200" b="1">
                <a:latin typeface="微软雅黑" panose="020b0503020204020204" charset="-122"/>
                <a:ea typeface="微软雅黑"/>
                <a:cs typeface="楷体" panose="02010609060101010101" pitchFamily="49" charset="-122"/>
                <a:sym typeface="+mn-ea"/>
              </a:rPr>
              <a:t>，寄托着自己的</a:t>
            </a:r>
            <a:r>
              <a:rPr lang="zh-CN" altLang="en-US" sz="3200" b="1" i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楷体" panose="02010609060101010101" pitchFamily="49" charset="-122"/>
                <a:sym typeface="+mn-ea"/>
              </a:rPr>
              <a:t>思念之情</a:t>
            </a:r>
            <a:r>
              <a:rPr lang="zh-CN" altLang="en-US" sz="3200" b="1">
                <a:latin typeface="微软雅黑" panose="020b0503020204020204" charset="-122"/>
                <a:ea typeface="微软雅黑"/>
                <a:cs typeface="楷体" panose="02010609060101010101" pitchFamily="49" charset="-122"/>
                <a:sym typeface="+mn-ea"/>
              </a:rPr>
              <a:t>。月明，即月圆，月圆代表着团圆，而李煜此刻却与故国东西相隔，是无法跨越的距离，浓浓的思念之情涌向李煜心头。</a:t>
            </a:r>
            <a:endParaRPr lang="zh-CN" altLang="en-US" sz="3200" b="1">
              <a:latin typeface="微软雅黑" panose="020b0503020204020204" charset="-122"/>
              <a:ea typeface="微软雅黑"/>
              <a:cs typeface="楷体" panose="02010609060101010101" pitchFamily="49" charset="-122"/>
              <a:sym typeface="+mn-ea"/>
            </a:endParaRPr>
          </a:p>
        </p:txBody>
      </p:sp>
    </p:spTree>
    <p:custDataLst>
      <p:tags r:id="rId1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9940" grpId="0" animBg="1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title="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0" y="0"/>
            <a:ext cx="1607185" cy="2369820"/>
          </a:xfrm>
          <a:prstGeom prst="rect">
            <a:avLst/>
          </a:prstGeom>
        </p:spPr>
      </p:pic>
      <p:sp>
        <p:nvSpPr>
          <p:cNvPr id="12" name="矩形 11" title=""/>
          <p:cNvSpPr/>
          <p:nvPr/>
        </p:nvSpPr>
        <p:spPr>
          <a:xfrm>
            <a:off x="1607477" y="417456"/>
            <a:ext cx="9123680" cy="10147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04800" algn="just">
              <a:lnSpc>
                <a:spcPct val="150000"/>
              </a:lnSpc>
            </a:pPr>
            <a:r>
              <a:rPr lang="zh-CN" altLang="en-US" sz="4000" b="1" kern="10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STKaiti" panose="02010600040101010101" charset="-122"/>
              </a:rPr>
              <a:t>小楼昨夜又</a:t>
            </a:r>
            <a:r>
              <a:rPr lang="zh-CN" altLang="en-US" sz="4000" b="1" kern="1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STKaiti" panose="02010600040101010101" charset="-122"/>
              </a:rPr>
              <a:t>东风</a:t>
            </a:r>
            <a:r>
              <a:rPr lang="zh-CN" altLang="zh-CN" sz="4000" b="1" kern="10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STKaiti" panose="02010600040101010101" charset="-122"/>
              </a:rPr>
              <a:t>，</a:t>
            </a:r>
            <a:r>
              <a:rPr lang="zh-CN" altLang="en-US" sz="4000" b="1" kern="10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STKaiti" panose="02010600040101010101" charset="-122"/>
              </a:rPr>
              <a:t>故国</a:t>
            </a:r>
            <a:r>
              <a:rPr lang="zh-CN" altLang="en-US" sz="4000" b="1" kern="100">
                <a:solidFill>
                  <a:schemeClr val="accent1"/>
                </a:solidFill>
                <a:latin typeface="微软雅黑" panose="020b0503020204020204" charset="-122"/>
                <a:ea typeface="微软雅黑"/>
                <a:cs typeface="STKaiti" panose="02010600040101010101" charset="-122"/>
              </a:rPr>
              <a:t>不堪回首</a:t>
            </a:r>
            <a:r>
              <a:rPr lang="zh-CN" altLang="en-US" sz="4000" b="1" kern="10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STKaiti" panose="02010600040101010101" charset="-122"/>
              </a:rPr>
              <a:t>月明中</a:t>
            </a:r>
            <a:endParaRPr lang="zh-CN" altLang="en-US" sz="4000" b="1" kern="100">
              <a:solidFill>
                <a:srgbClr val="000000"/>
              </a:solidFill>
              <a:latin typeface="微软雅黑" panose="020b0503020204020204" charset="-122"/>
              <a:ea typeface="微软雅黑"/>
              <a:cs typeface="STKaiti" panose="02010600040101010101" charset="-122"/>
            </a:endParaRPr>
          </a:p>
        </p:txBody>
      </p:sp>
      <p:sp>
        <p:nvSpPr>
          <p:cNvPr id="3" name="文本框 2" title=""/>
          <p:cNvSpPr txBox="1"/>
          <p:nvPr>
            <p:custDataLst>
              <p:tags r:id="rId5"/>
            </p:custDataLst>
          </p:nvPr>
        </p:nvSpPr>
        <p:spPr>
          <a:xfrm>
            <a:off x="1607185" y="1431925"/>
            <a:ext cx="1103376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lvl="0" algn="l" eaLnBrk="1" fontAlgn="auto" hangingPunct="1">
              <a:buClrTx/>
              <a:buSzTx/>
              <a:buFontTx/>
              <a:buNone/>
            </a:pPr>
            <a:r>
              <a:rPr lang="en-US" altLang="zh-CN" sz="3600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6</a:t>
            </a:r>
            <a:r>
              <a:rPr lang="zh-CN" altLang="en-US" sz="3600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、</a:t>
            </a:r>
            <a:r>
              <a:rPr lang="zh-CN" sz="3600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词人如此思念故国却又为何说</a:t>
            </a:r>
            <a:r>
              <a:rPr lang="en-US" altLang="zh-CN" sz="3600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3600" b="1" kern="100">
                <a:solidFill>
                  <a:schemeClr val="accent1"/>
                </a:solidFill>
                <a:latin typeface="微软雅黑" panose="020b0503020204020204" charset="-122"/>
                <a:ea typeface="微软雅黑"/>
                <a:cs typeface="STKaiti" panose="02010600040101010101" charset="-122"/>
                <a:sym typeface="+mn-ea"/>
              </a:rPr>
              <a:t>不堪回首</a:t>
            </a:r>
            <a:r>
              <a:rPr lang="en-US" altLang="zh-CN" sz="3600" b="1" kern="1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STKaiti" panose="02010600040101010101" charset="-122"/>
                <a:sym typeface="+mn-ea"/>
              </a:rPr>
              <a:t>”</a:t>
            </a:r>
            <a:r>
              <a:rPr lang="zh-CN" altLang="en-US" sz="3600" b="1" kern="1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STKaiti" panose="02010600040101010101" charset="-122"/>
                <a:sym typeface="+mn-ea"/>
              </a:rPr>
              <a:t>？</a:t>
            </a:r>
            <a:endParaRPr lang="zh-CN" altLang="en-US" sz="3600" b="1" kern="100">
              <a:solidFill>
                <a:schemeClr val="tx1"/>
              </a:solidFill>
              <a:latin typeface="微软雅黑" panose="020b0503020204020204" charset="-122"/>
              <a:ea typeface="微软雅黑"/>
              <a:cs typeface="STKaiti" panose="02010600040101010101" charset="-122"/>
              <a:sym typeface="+mn-ea"/>
            </a:endParaRPr>
          </a:p>
        </p:txBody>
      </p:sp>
      <p:pic>
        <p:nvPicPr>
          <p:cNvPr id="8" name="图片 7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alphaModFix amt="60000"/>
          </a:blip>
          <a:stretch>
            <a:fillRect/>
          </a:stretch>
        </p:blipFill>
        <p:spPr>
          <a:xfrm>
            <a:off x="9461500" y="4966335"/>
            <a:ext cx="3445510" cy="1891665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 title="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>
            <a:alphaModFix amt="60000"/>
          </a:blip>
          <a:stretch>
            <a:fillRect/>
          </a:stretch>
        </p:blipFill>
        <p:spPr>
          <a:xfrm>
            <a:off x="9461500" y="4966335"/>
            <a:ext cx="3445510" cy="1891665"/>
          </a:xfrm>
          <a:prstGeom prst="rect">
            <a:avLst/>
          </a:prstGeom>
        </p:spPr>
      </p:pic>
      <p:pic>
        <p:nvPicPr>
          <p:cNvPr id="7" name="图片 6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0" y="0"/>
            <a:ext cx="1607185" cy="2369820"/>
          </a:xfrm>
          <a:prstGeom prst="rect">
            <a:avLst/>
          </a:prstGeom>
        </p:spPr>
      </p:pic>
      <p:sp>
        <p:nvSpPr>
          <p:cNvPr id="3" name="文本框 2" title=""/>
          <p:cNvSpPr txBox="1"/>
          <p:nvPr/>
        </p:nvSpPr>
        <p:spPr>
          <a:xfrm>
            <a:off x="1343660" y="289560"/>
            <a:ext cx="10127615" cy="66471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00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    </a:t>
            </a:r>
            <a:r>
              <a:rPr lang="zh-CN" altLang="en-US" sz="300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开宝四年（971年）十月，宋太祖灭南汉，屯兵汉阳，李煜非常恐惧，去除唐号，改称“江南国主”，并遣其弟郑王李从善朝贡，上表奏请罢除诏书不直呼姓名的礼遇，宋太祖同意，但扣留李从善。同年，有商人告密，宋军于荆南建造战舰千艘，请求派人秘密焚烧北宋战船，李煜惧怕惹祸，没有批复。 </a:t>
            </a:r>
            <a:r>
              <a:rPr lang="zh-CN" altLang="en-US" sz="3000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时国家形势紧迫，李煜忧心似焚，每天与臣下设宴酣饮，忧愁悲歌不已。 </a:t>
            </a:r>
            <a:endParaRPr lang="zh-CN" altLang="en-US" sz="3000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00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</a:t>
            </a:r>
            <a:r>
              <a:rPr lang="en-US" altLang="zh-CN" sz="300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   </a:t>
            </a:r>
            <a:r>
              <a:rPr lang="zh-CN" altLang="en-US" sz="3000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开宝五年（972年）正月，李煜</a:t>
            </a:r>
            <a:r>
              <a:rPr lang="zh-CN" altLang="en-US" sz="3000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下令贬损仪制</a:t>
            </a:r>
            <a:r>
              <a:rPr lang="zh-CN" altLang="en-US" sz="3000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：下“诏”改称“教”；改中书、门下省为左、右内史府，尚书省改为司会府，御史台改为司宪府，翰林改为文馆，枢密院改为光政院；降诸“王”为“公”，</a:t>
            </a:r>
            <a:r>
              <a:rPr lang="zh-CN" altLang="en-US" sz="3000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避讳宋朝，以示尊崇</a:t>
            </a:r>
            <a:r>
              <a:rPr lang="zh-CN" altLang="en-US" sz="3000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。 </a:t>
            </a:r>
            <a:endParaRPr lang="zh-CN" altLang="en-US" sz="3000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endParaRPr lang="zh-CN" altLang="en-US" sz="3000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13" name="文本框 12" title=""/>
          <p:cNvSpPr txBox="1"/>
          <p:nvPr>
            <p:custDataLst>
              <p:tags r:id="rId6"/>
            </p:custDataLst>
          </p:nvPr>
        </p:nvSpPr>
        <p:spPr>
          <a:xfrm>
            <a:off x="484505" y="2259330"/>
            <a:ext cx="647700" cy="2707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lt1">
                    <a:lumMod val="95000"/>
                  </a:schemeClr>
                </a:solidFill>
              </a14:hiddenFill>
            </a:ext>
          </a:extLst>
        </p:spPr>
        <p:txBody>
          <a:bodyPr vert="mongolianVert" wrap="square" rtlCol="0" anchor="ctr" anchorCtr="0">
            <a:noAutofit/>
          </a:bodyPr>
          <a:lstStyle/>
          <a:p>
            <a:pPr algn="ctr"/>
            <a:r>
              <a:rPr lang="zh-CN" altLang="en-US" sz="4400" b="1">
                <a:solidFill>
                  <a:srgbClr val="C00000"/>
                </a:solidFill>
                <a:latin typeface="微软雅黑" panose="020b0503020204020204" charset="-122"/>
                <a:ea typeface="微软雅黑"/>
                <a:sym typeface="+mn-ea"/>
              </a:rPr>
              <a:t>史料补充</a:t>
            </a:r>
            <a:endParaRPr lang="zh-CN" altLang="en-US" sz="4400" b="1">
              <a:solidFill>
                <a:srgbClr val="C00000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title="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0" y="0"/>
            <a:ext cx="1607185" cy="2369820"/>
          </a:xfrm>
          <a:prstGeom prst="rect">
            <a:avLst/>
          </a:prstGeom>
        </p:spPr>
      </p:pic>
      <p:sp>
        <p:nvSpPr>
          <p:cNvPr id="12" name="矩形 11" title=""/>
          <p:cNvSpPr/>
          <p:nvPr/>
        </p:nvSpPr>
        <p:spPr>
          <a:xfrm>
            <a:off x="1607477" y="417456"/>
            <a:ext cx="9123680" cy="10147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04800" algn="just">
              <a:lnSpc>
                <a:spcPct val="150000"/>
              </a:lnSpc>
            </a:pPr>
            <a:r>
              <a:rPr lang="zh-CN" altLang="en-US" sz="4000" b="1" kern="10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STKaiti" panose="02010600040101010101" charset="-122"/>
              </a:rPr>
              <a:t>小楼昨夜又</a:t>
            </a:r>
            <a:r>
              <a:rPr lang="zh-CN" altLang="en-US" sz="4000" b="1" kern="1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STKaiti" panose="02010600040101010101" charset="-122"/>
              </a:rPr>
              <a:t>东风</a:t>
            </a:r>
            <a:r>
              <a:rPr lang="zh-CN" altLang="zh-CN" sz="4000" b="1" kern="10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STKaiti" panose="02010600040101010101" charset="-122"/>
              </a:rPr>
              <a:t>，</a:t>
            </a:r>
            <a:r>
              <a:rPr lang="zh-CN" altLang="en-US" sz="4000" b="1" kern="10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STKaiti" panose="02010600040101010101" charset="-122"/>
              </a:rPr>
              <a:t>故国</a:t>
            </a:r>
            <a:r>
              <a:rPr lang="zh-CN" altLang="en-US" sz="4000" b="1" kern="100">
                <a:solidFill>
                  <a:schemeClr val="accent1"/>
                </a:solidFill>
                <a:latin typeface="微软雅黑" panose="020b0503020204020204" charset="-122"/>
                <a:ea typeface="微软雅黑"/>
                <a:cs typeface="STKaiti" panose="02010600040101010101" charset="-122"/>
              </a:rPr>
              <a:t>不堪回首</a:t>
            </a:r>
            <a:r>
              <a:rPr lang="zh-CN" altLang="en-US" sz="4000" b="1" kern="10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STKaiti" panose="02010600040101010101" charset="-122"/>
              </a:rPr>
              <a:t>月明中</a:t>
            </a:r>
            <a:endParaRPr lang="zh-CN" altLang="en-US" sz="4000" b="1" kern="100">
              <a:solidFill>
                <a:srgbClr val="000000"/>
              </a:solidFill>
              <a:latin typeface="微软雅黑" panose="020b0503020204020204" charset="-122"/>
              <a:ea typeface="微软雅黑"/>
              <a:cs typeface="STKaiti" panose="02010600040101010101" charset="-122"/>
            </a:endParaRPr>
          </a:p>
        </p:txBody>
      </p:sp>
      <p:sp>
        <p:nvSpPr>
          <p:cNvPr id="3" name="文本框 2" title=""/>
          <p:cNvSpPr txBox="1"/>
          <p:nvPr>
            <p:custDataLst>
              <p:tags r:id="rId5"/>
            </p:custDataLst>
          </p:nvPr>
        </p:nvSpPr>
        <p:spPr>
          <a:xfrm>
            <a:off x="1607185" y="1431925"/>
            <a:ext cx="1103376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lvl="0" algn="l" eaLnBrk="1" fontAlgn="auto" hangingPunct="1">
              <a:buClrTx/>
              <a:buSzTx/>
              <a:buFontTx/>
              <a:buNone/>
            </a:pPr>
            <a:r>
              <a:rPr lang="en-US" altLang="zh-CN" sz="3600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6</a:t>
            </a:r>
            <a:r>
              <a:rPr lang="zh-CN" altLang="en-US" sz="3600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、</a:t>
            </a:r>
            <a:r>
              <a:rPr lang="zh-CN" sz="3600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词人如此思念故国却又为何说</a:t>
            </a:r>
            <a:r>
              <a:rPr lang="en-US" altLang="zh-CN" sz="3600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3600" b="1" kern="100">
                <a:solidFill>
                  <a:schemeClr val="accent1"/>
                </a:solidFill>
                <a:latin typeface="微软雅黑" panose="020b0503020204020204" charset="-122"/>
                <a:ea typeface="微软雅黑"/>
                <a:cs typeface="STKaiti" panose="02010600040101010101" charset="-122"/>
                <a:sym typeface="+mn-ea"/>
              </a:rPr>
              <a:t>不堪回首</a:t>
            </a:r>
            <a:r>
              <a:rPr lang="en-US" altLang="zh-CN" sz="3600" b="1" kern="1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STKaiti" panose="02010600040101010101" charset="-122"/>
                <a:sym typeface="+mn-ea"/>
              </a:rPr>
              <a:t>”</a:t>
            </a:r>
            <a:r>
              <a:rPr lang="zh-CN" altLang="en-US" sz="3600" b="1" kern="1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STKaiti" panose="02010600040101010101" charset="-122"/>
                <a:sym typeface="+mn-ea"/>
              </a:rPr>
              <a:t>？</a:t>
            </a:r>
            <a:endParaRPr lang="zh-CN" altLang="en-US" sz="3600" b="1" kern="100">
              <a:solidFill>
                <a:schemeClr val="tx1"/>
              </a:solidFill>
              <a:latin typeface="微软雅黑" panose="020b0503020204020204" charset="-122"/>
              <a:ea typeface="微软雅黑"/>
              <a:cs typeface="STKaiti" panose="02010600040101010101" charset="-122"/>
              <a:sym typeface="+mn-ea"/>
            </a:endParaRPr>
          </a:p>
        </p:txBody>
      </p:sp>
      <p:pic>
        <p:nvPicPr>
          <p:cNvPr id="8" name="图片 7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alphaModFix amt="60000"/>
          </a:blip>
          <a:stretch>
            <a:fillRect/>
          </a:stretch>
        </p:blipFill>
        <p:spPr>
          <a:xfrm>
            <a:off x="9461500" y="4966335"/>
            <a:ext cx="3445510" cy="1891665"/>
          </a:xfrm>
          <a:prstGeom prst="rect">
            <a:avLst/>
          </a:prstGeom>
        </p:spPr>
      </p:pic>
      <p:sp>
        <p:nvSpPr>
          <p:cNvPr id="4" name="文本框 3" title=""/>
          <p:cNvSpPr txBox="1"/>
          <p:nvPr/>
        </p:nvSpPr>
        <p:spPr>
          <a:xfrm>
            <a:off x="512445" y="2271395"/>
            <a:ext cx="10916920" cy="3782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latin typeface="微软雅黑" panose="020b0503020204020204" charset="-122"/>
                <a:ea typeface="微软雅黑"/>
                <a:cs typeface="楷体" panose="02010609060101010101" pitchFamily="49" charset="-122"/>
                <a:sym typeface="+mn-ea"/>
              </a:rPr>
              <a:t>      </a:t>
            </a:r>
            <a:r>
              <a:rPr lang="zh-CN" altLang="en-US" sz="28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李煜不是一个明君，他纵情声色、骄奢淫逸，国家形势紧迫，他虽忧心似焚，但却每天与臣下设宴酣饮、忧愁悲歌不已，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让本就危难的国家加速走向了亡国之路</a:t>
            </a:r>
            <a:r>
              <a:rPr lang="zh-CN" altLang="en-US" sz="28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。李煜在国事上有懦弱的一面，面对宋军的猛烈进攻，先是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主动降制示尊</a:t>
            </a:r>
            <a:r>
              <a:rPr lang="zh-CN" altLang="en-US" sz="28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，上表愿接受北宋册封爵位，后虽殊死抵抗，但依旧国破家亡，于公元975年奉表投降，开始了俘囚生活。回忆这段往事，想到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国家断送在自己手里</a:t>
            </a:r>
            <a:r>
              <a:rPr lang="zh-CN" altLang="en-US" sz="28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，李煜无法承受，内心充满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对故国的愧疚</a:t>
            </a:r>
            <a:r>
              <a:rPr lang="zh-CN" altLang="en-US" sz="28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，是"不堪回首"的故国之思。</a:t>
            </a:r>
            <a:endParaRPr lang="zh-CN" altLang="en-US" sz="2800" b="1">
              <a:latin typeface="微软雅黑" panose="020b0503020204020204" charset="-122"/>
              <a:ea typeface="微软雅黑"/>
              <a:cs typeface="楷体" panose="02010609060101010101" pitchFamily="49" charset="-122"/>
              <a:sym typeface="+mn-ea"/>
            </a:endParaRP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" name="矩形 16" title=""/>
          <p:cNvSpPr/>
          <p:nvPr userDrawn="1">
            <p:custDataLst>
              <p:tags r:id="rId3"/>
            </p:custDataLst>
          </p:nvPr>
        </p:nvSpPr>
        <p:spPr>
          <a:xfrm flipH="1">
            <a:off x="11522075" y="5495925"/>
            <a:ext cx="669925" cy="1362075"/>
          </a:xfrm>
          <a:prstGeom prst="rect">
            <a:avLst/>
          </a:prstGeom>
          <a:blipFill rotWithShape="1">
            <a:blip r:embed="rId4"/>
            <a:stretch>
              <a:fillRect l="-111000" r="-26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noProof="1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10" name="图片 9" title="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9410" y="311150"/>
            <a:ext cx="11472545" cy="6236335"/>
          </a:xfrm>
          <a:prstGeom prst="rect">
            <a:avLst/>
          </a:prstGeom>
        </p:spPr>
      </p:pic>
      <p:sp>
        <p:nvSpPr>
          <p:cNvPr id="6" name="文本框 5" title=""/>
          <p:cNvSpPr txBox="1"/>
          <p:nvPr>
            <p:custDataLst>
              <p:tags r:id="rId6"/>
            </p:custDataLst>
          </p:nvPr>
        </p:nvSpPr>
        <p:spPr>
          <a:xfrm>
            <a:off x="8538845" y="975995"/>
            <a:ext cx="1152525" cy="37846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8000" b="1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/>
              </a:rPr>
              <a:t>虞美人</a:t>
            </a:r>
            <a:endParaRPr lang="zh-CN" altLang="en-US" sz="8000" b="1"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charset="-122"/>
              <a:ea typeface="微软雅黑"/>
            </a:endParaRPr>
          </a:p>
        </p:txBody>
      </p:sp>
      <p:sp>
        <p:nvSpPr>
          <p:cNvPr id="8" name="文本框 7" title=""/>
          <p:cNvSpPr txBox="1"/>
          <p:nvPr>
            <p:custDataLst>
              <p:tags r:id="rId7"/>
            </p:custDataLst>
          </p:nvPr>
        </p:nvSpPr>
        <p:spPr>
          <a:xfrm>
            <a:off x="7139305" y="3959225"/>
            <a:ext cx="868680" cy="1630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000" b="1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/>
                <a:sym typeface="+mn-ea"/>
              </a:rPr>
              <a:t>李煜</a:t>
            </a:r>
            <a:endParaRPr lang="zh-CN" altLang="en-US" sz="5000" b="1"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charset="-122"/>
              <a:ea typeface="微软雅黑"/>
              <a:sym typeface="+mn-ea"/>
            </a:endParaRPr>
          </a:p>
        </p:txBody>
      </p:sp>
      <p:pic>
        <p:nvPicPr>
          <p:cNvPr id="5" name="图片 4" title="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0" y="0"/>
            <a:ext cx="5149850" cy="6858635"/>
          </a:xfrm>
          <a:prstGeom prst="rect">
            <a:avLst/>
          </a:prstGeom>
          <a:effectLst>
            <a:softEdge rad="127000"/>
          </a:effectLst>
        </p:spPr>
      </p:pic>
    </p:spTree>
    <p:custDataLst>
      <p:tags r:id="rId10"/>
    </p:custData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 title="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755" y="609600"/>
            <a:ext cx="6639560" cy="4915535"/>
          </a:xfrm>
          <a:prstGeom prst="rect">
            <a:avLst/>
          </a:prstGeom>
        </p:spPr>
      </p:pic>
      <p:sp>
        <p:nvSpPr>
          <p:cNvPr id="8" name="矩形 7" title=""/>
          <p:cNvSpPr/>
          <p:nvPr>
            <p:custDataLst>
              <p:tags r:id="rId4"/>
            </p:custDataLst>
          </p:nvPr>
        </p:nvSpPr>
        <p:spPr>
          <a:xfrm>
            <a:off x="8030210" y="897255"/>
            <a:ext cx="3876040" cy="6967855"/>
          </a:xfrm>
          <a:prstGeom prst="rect">
            <a:avLst/>
          </a:prstGeom>
        </p:spPr>
        <p:txBody>
          <a:bodyPr vert="mongolianVert" wrap="square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en-US" sz="8000" b="1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/>
                <a:sym typeface="+mn-ea"/>
              </a:rPr>
              <a:t>故国之思</a:t>
            </a:r>
            <a:endParaRPr lang="zh-CN" altLang="en-US" sz="8000" b="1"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charset="-122"/>
              <a:ea typeface="微软雅黑"/>
              <a:sym typeface="+mn-ea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endParaRPr lang="zh-CN" altLang="en-US" sz="8000" b="1"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charset="-122"/>
              <a:ea typeface="微软雅黑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title="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0" y="0"/>
            <a:ext cx="1607185" cy="2369820"/>
          </a:xfrm>
          <a:prstGeom prst="rect">
            <a:avLst/>
          </a:prstGeom>
        </p:spPr>
      </p:pic>
      <p:sp>
        <p:nvSpPr>
          <p:cNvPr id="12" name="矩形 11" title=""/>
          <p:cNvSpPr/>
          <p:nvPr/>
        </p:nvSpPr>
        <p:spPr>
          <a:xfrm>
            <a:off x="2552700" y="677545"/>
            <a:ext cx="7740015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雕栏玉砌应犹在，只是</a:t>
            </a:r>
            <a:r>
              <a:rPr lang="zh-CN" altLang="en-US" sz="4000" b="1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朱颜</a:t>
            </a:r>
            <a:r>
              <a:rPr lang="zh-CN" altLang="en-US" sz="4000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改。</a:t>
            </a:r>
            <a:endParaRPr lang="zh-CN" altLang="en-US" sz="4000" b="1" kern="100">
              <a:solidFill>
                <a:srgbClr val="000000"/>
              </a:solidFill>
              <a:latin typeface="微软雅黑" panose="020b0503020204020204" charset="-122"/>
              <a:ea typeface="微软雅黑"/>
              <a:cs typeface="STKaiti" panose="02010600040101010101" charset="-122"/>
            </a:endParaRPr>
          </a:p>
        </p:txBody>
      </p:sp>
      <p:sp>
        <p:nvSpPr>
          <p:cNvPr id="3" name="文本框 2" title=""/>
          <p:cNvSpPr txBox="1"/>
          <p:nvPr>
            <p:custDataLst>
              <p:tags r:id="rId5"/>
            </p:custDataLst>
          </p:nvPr>
        </p:nvSpPr>
        <p:spPr>
          <a:xfrm>
            <a:off x="763270" y="1384300"/>
            <a:ext cx="11033760" cy="161480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 anchor="t">
            <a:spAutoFit/>
          </a:bodyPr>
          <a:lstStyle/>
          <a:p>
            <a:pPr marL="0" lvl="0" algn="l" eaLnBrk="1" fontAlgn="auto" hangingPunct="1">
              <a:lnSpc>
                <a:spcPct val="110000"/>
              </a:lnSpc>
              <a:buClrTx/>
              <a:buSzTx/>
              <a:buFontTx/>
              <a:buNone/>
            </a:pPr>
            <a:r>
              <a:rPr lang="en-US" altLang="zh-CN" sz="30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7</a:t>
            </a:r>
            <a:r>
              <a:rPr lang="zh-CN" altLang="en-US" sz="30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、李白的《蜀道难》中"蜀道难，难于上青天，使人听此凋朱颜"的"朱颜"指的是红润的脸色，而咱们"教材将"朱颜"注解为"红颜，指南唐旧日的宫女"是否得当？是否有更准确的解释？</a:t>
            </a:r>
            <a:endParaRPr lang="en-US" altLang="zh-CN" sz="3000" b="1">
              <a:solidFill>
                <a:srgbClr val="00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  <p:pic>
        <p:nvPicPr>
          <p:cNvPr id="8" name="图片 7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alphaModFix amt="60000"/>
          </a:blip>
          <a:stretch>
            <a:fillRect/>
          </a:stretch>
        </p:blipFill>
        <p:spPr>
          <a:xfrm>
            <a:off x="9841865" y="5175250"/>
            <a:ext cx="3065145" cy="1682750"/>
          </a:xfrm>
          <a:prstGeom prst="rect">
            <a:avLst/>
          </a:prstGeom>
        </p:spPr>
      </p:pic>
      <p:sp>
        <p:nvSpPr>
          <p:cNvPr id="22531" name="Rectangle 3" title=""/>
          <p:cNvSpPr/>
          <p:nvPr>
            <p:custDataLst>
              <p:tags r:id="rId8"/>
            </p:custDataLst>
          </p:nvPr>
        </p:nvSpPr>
        <p:spPr>
          <a:xfrm>
            <a:off x="763270" y="2872105"/>
            <a:ext cx="11033760" cy="30505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3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36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  </a:t>
            </a:r>
            <a:r>
              <a:rPr lang="zh-CN" altLang="en-US" sz="28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教材对"朱颜"的解释大意上能说得通，但可能并不准确。此时词人的命运被人操控，尊严扫地，自由全无。在回首自己的过往经历时，在慨叹造化弄人时，他可能更多的是虑及自己的前途命运，在揣测故国宫殿可能还在时，想到的应该是</a:t>
            </a:r>
            <a:r>
              <a:rPr lang="zh-CN" altLang="en-US" sz="2800" b="1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自己容颜衰老，青春不居</a:t>
            </a:r>
            <a:r>
              <a:rPr lang="zh-CN" altLang="en-US" sz="28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。所以李煜此处的"朱颜"不单单指宫女，还应该指自己"美好红润的容颜"。</a:t>
            </a:r>
            <a:endParaRPr lang="en-US" altLang="zh-CN" sz="2800" b="1">
              <a:solidFill>
                <a:schemeClr val="dk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title="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0" y="0"/>
            <a:ext cx="1607185" cy="2369820"/>
          </a:xfrm>
          <a:prstGeom prst="rect">
            <a:avLst/>
          </a:prstGeom>
        </p:spPr>
      </p:pic>
      <p:sp>
        <p:nvSpPr>
          <p:cNvPr id="12" name="矩形 11" title=""/>
          <p:cNvSpPr/>
          <p:nvPr/>
        </p:nvSpPr>
        <p:spPr>
          <a:xfrm>
            <a:off x="2457450" y="677545"/>
            <a:ext cx="7740015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雕栏玉砌应犹在，只是</a:t>
            </a:r>
            <a:r>
              <a:rPr lang="zh-CN" altLang="en-US" sz="4000" b="1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朱颜</a:t>
            </a:r>
            <a:r>
              <a:rPr lang="zh-CN" altLang="en-US" sz="4000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改。</a:t>
            </a:r>
            <a:endParaRPr lang="zh-CN" altLang="en-US" sz="4000" b="1" kern="100">
              <a:solidFill>
                <a:srgbClr val="000000"/>
              </a:solidFill>
              <a:latin typeface="微软雅黑" panose="020b0503020204020204" charset="-122"/>
              <a:ea typeface="微软雅黑"/>
              <a:cs typeface="STKaiti" panose="02010600040101010101" charset="-122"/>
            </a:endParaRPr>
          </a:p>
        </p:txBody>
      </p:sp>
      <p:sp>
        <p:nvSpPr>
          <p:cNvPr id="3" name="文本框 2" title=""/>
          <p:cNvSpPr txBox="1"/>
          <p:nvPr>
            <p:custDataLst>
              <p:tags r:id="rId5"/>
            </p:custDataLst>
          </p:nvPr>
        </p:nvSpPr>
        <p:spPr>
          <a:xfrm>
            <a:off x="2159000" y="1581150"/>
            <a:ext cx="11033760" cy="70040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marL="0" lvl="0" algn="l" eaLnBrk="1" fontAlgn="auto" hangingPunct="1">
              <a:lnSpc>
                <a:spcPct val="110000"/>
              </a:lnSpc>
              <a:buClrTx/>
              <a:buSzTx/>
              <a:buFontTx/>
              <a:buNone/>
            </a:pPr>
            <a:r>
              <a:rPr lang="en-US" altLang="zh-CN" sz="30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  8</a:t>
            </a:r>
            <a:r>
              <a:rPr lang="zh-CN" altLang="en-US" sz="30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、</a:t>
            </a:r>
            <a:r>
              <a:rPr lang="en-US" altLang="zh-CN" sz="36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36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改变的仅仅是“朱颜”吗？</a:t>
            </a:r>
            <a:endParaRPr lang="en-US" altLang="zh-CN" sz="3600" b="1">
              <a:solidFill>
                <a:srgbClr val="00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  <p:pic>
        <p:nvPicPr>
          <p:cNvPr id="8" name="图片 7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alphaModFix amt="60000"/>
          </a:blip>
          <a:stretch>
            <a:fillRect/>
          </a:stretch>
        </p:blipFill>
        <p:spPr>
          <a:xfrm>
            <a:off x="9841865" y="5175250"/>
            <a:ext cx="3065145" cy="1682750"/>
          </a:xfrm>
          <a:prstGeom prst="rect">
            <a:avLst/>
          </a:prstGeom>
        </p:spPr>
      </p:pic>
      <p:sp>
        <p:nvSpPr>
          <p:cNvPr id="2" name="三角形 5" title=""/>
          <p:cNvSpPr/>
          <p:nvPr>
            <p:custDataLst>
              <p:tags r:id="rId8"/>
            </p:custDataLst>
          </p:nvPr>
        </p:nvSpPr>
        <p:spPr>
          <a:xfrm>
            <a:off x="8991085" y="1384012"/>
            <a:ext cx="279973" cy="197380"/>
          </a:xfrm>
          <a:prstGeom prst="triangle">
            <a:avLst/>
          </a:prstGeom>
          <a:solidFill>
            <a:schemeClr val="accent3"/>
          </a:solidFill>
          <a:ln>
            <a:solidFill>
              <a:schemeClr val="dk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4" name="矩形 13" title=""/>
          <p:cNvSpPr/>
          <p:nvPr>
            <p:custDataLst>
              <p:tags r:id="rId9"/>
            </p:custDataLst>
          </p:nvPr>
        </p:nvSpPr>
        <p:spPr>
          <a:xfrm>
            <a:off x="2552700" y="2473325"/>
            <a:ext cx="7185660" cy="3046095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a</a:t>
            </a:r>
            <a:r>
              <a:rPr lang="zh-CN" altLang="zh-CN" sz="32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、地位：一国之君为阶下之囚</a:t>
            </a:r>
            <a:r>
              <a:rPr lang="zh-CN" altLang="en-US" sz="32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。</a:t>
            </a:r>
            <a:r>
              <a:rPr lang="en-US" altLang="zh-CN" sz="32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</a:t>
            </a:r>
            <a:endParaRPr lang="en-US" altLang="zh-CN" sz="3200" b="1">
              <a:solidFill>
                <a:schemeClr val="dk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b</a:t>
            </a:r>
            <a:r>
              <a:rPr lang="zh-CN" altLang="zh-CN" sz="32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、心境：尊荣显贵到忍辱蒙羞</a:t>
            </a:r>
            <a:r>
              <a:rPr lang="zh-CN" altLang="en-US" sz="32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。</a:t>
            </a:r>
            <a:endParaRPr lang="en-US" altLang="zh-CN" sz="3200" b="1">
              <a:solidFill>
                <a:schemeClr val="dk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c</a:t>
            </a:r>
            <a:r>
              <a:rPr lang="zh-CN" altLang="zh-CN" sz="32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、朝代：南唐改换为宋</a:t>
            </a:r>
            <a:r>
              <a:rPr lang="zh-CN" altLang="en-US" sz="32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。</a:t>
            </a:r>
            <a:r>
              <a:rPr lang="en-US" altLang="zh-CN" sz="32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    </a:t>
            </a:r>
            <a:endParaRPr lang="en-US" altLang="zh-CN" sz="3200" b="1">
              <a:solidFill>
                <a:schemeClr val="dk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d</a:t>
            </a:r>
            <a:r>
              <a:rPr lang="zh-CN" altLang="zh-CN" sz="32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、地域：从南唐故国之地押解到宋地</a:t>
            </a:r>
            <a:r>
              <a:rPr lang="zh-CN" altLang="en-US" sz="32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。</a:t>
            </a:r>
            <a:endParaRPr lang="zh-CN" altLang="en-US" sz="3200" b="1">
              <a:solidFill>
                <a:schemeClr val="dk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4" name="文本框 3" title=""/>
          <p:cNvSpPr txBox="1"/>
          <p:nvPr>
            <p:custDataLst>
              <p:tags r:id="rId10"/>
            </p:custDataLst>
          </p:nvPr>
        </p:nvSpPr>
        <p:spPr>
          <a:xfrm>
            <a:off x="611505" y="5711825"/>
            <a:ext cx="1116520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3600" b="1">
                <a:solidFill>
                  <a:srgbClr val="000000"/>
                </a:solidFill>
                <a:latin typeface="微软雅黑" panose="020b0503020204020204" charset="-122"/>
                <a:ea typeface="微软雅黑"/>
                <a:sym typeface="+mn-ea"/>
              </a:rPr>
              <a:t>景物依旧、物是人非的悲愁之感油然而生。</a:t>
            </a:r>
            <a:endParaRPr lang="zh-CN" altLang="en-US" sz="3600" b="1">
              <a:solidFill>
                <a:srgbClr val="000000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/>
        </p:nvSpPr>
        <p:spPr>
          <a:xfrm>
            <a:off x="1676400" y="1724025"/>
            <a:ext cx="11373485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春花秋月何时了？往事知多少。</a:t>
            </a:r>
            <a:endParaRPr lang="zh-CN" altLang="en-US" sz="4000" b="1">
              <a:solidFill>
                <a:srgbClr val="00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r>
              <a:rPr lang="zh-CN" altLang="en-US" sz="4000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小楼昨夜又东风，故国不堪回首月明中。 </a:t>
            </a:r>
            <a:br>
              <a:rPr lang="zh-CN" altLang="en-US" sz="4000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</a:br>
            <a:r>
              <a:rPr lang="zh-CN" altLang="en-US" sz="4000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雕栏玉砌应犹在，只是朱颜改。</a:t>
            </a:r>
            <a:endParaRPr lang="zh-CN" altLang="en-US" sz="4000" b="1">
              <a:solidFill>
                <a:srgbClr val="00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  <p:sp>
        <p:nvSpPr>
          <p:cNvPr id="15366" name="Text Box 6" title=""/>
          <p:cNvSpPr txBox="1"/>
          <p:nvPr>
            <p:custDataLst>
              <p:tags r:id="rId2"/>
            </p:custDataLst>
          </p:nvPr>
        </p:nvSpPr>
        <p:spPr>
          <a:xfrm>
            <a:off x="481965" y="3914140"/>
            <a:ext cx="1154176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4000" b="1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9</a:t>
            </a:r>
            <a:r>
              <a:rPr lang="zh-CN" altLang="en-US" sz="4000" b="1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、前六句里，变的除</a:t>
            </a:r>
            <a:r>
              <a:rPr lang="en-US" altLang="zh-CN" sz="4000" b="1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“</a:t>
            </a:r>
            <a:r>
              <a:rPr lang="zh-CN" altLang="en-US" sz="4000" b="1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朱颜</a:t>
            </a:r>
            <a:r>
              <a:rPr lang="en-US" altLang="zh-CN" sz="4000" b="1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”</a:t>
            </a:r>
            <a:r>
              <a:rPr lang="zh-CN" altLang="en-US" sz="4000" b="1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还有什么？不变的又是什么呢？</a:t>
            </a:r>
            <a:endParaRPr lang="zh-CN" altLang="en-US" sz="4000" b="1">
              <a:solidFill>
                <a:schemeClr val="dk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7" name="椭圆 6" title=""/>
          <p:cNvSpPr/>
          <p:nvPr>
            <p:custDataLst>
              <p:tags r:id="rId3"/>
            </p:custDataLst>
          </p:nvPr>
        </p:nvSpPr>
        <p:spPr>
          <a:xfrm>
            <a:off x="3761105" y="3042920"/>
            <a:ext cx="671195" cy="61912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" name="椭圆 2" title=""/>
          <p:cNvSpPr/>
          <p:nvPr>
            <p:custDataLst>
              <p:tags r:id="rId4"/>
            </p:custDataLst>
          </p:nvPr>
        </p:nvSpPr>
        <p:spPr>
          <a:xfrm>
            <a:off x="3761105" y="2425700"/>
            <a:ext cx="671195" cy="61912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4" name="椭圆 3" title=""/>
          <p:cNvSpPr/>
          <p:nvPr>
            <p:custDataLst>
              <p:tags r:id="rId5"/>
            </p:custDataLst>
          </p:nvPr>
        </p:nvSpPr>
        <p:spPr>
          <a:xfrm>
            <a:off x="1676400" y="1724025"/>
            <a:ext cx="2185035" cy="70167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5" name="椭圆 4" title=""/>
          <p:cNvSpPr/>
          <p:nvPr>
            <p:custDataLst>
              <p:tags r:id="rId6"/>
            </p:custDataLst>
          </p:nvPr>
        </p:nvSpPr>
        <p:spPr>
          <a:xfrm>
            <a:off x="5678170" y="2341245"/>
            <a:ext cx="3359150" cy="614045"/>
          </a:xfrm>
          <a:prstGeom prst="ellipse">
            <a:avLst/>
          </a:prstGeom>
          <a:noFill/>
          <a:ln>
            <a:solidFill>
              <a:srgbClr val="231AE4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6" name="椭圆 5" title=""/>
          <p:cNvSpPr/>
          <p:nvPr>
            <p:custDataLst>
              <p:tags r:id="rId7"/>
            </p:custDataLst>
          </p:nvPr>
        </p:nvSpPr>
        <p:spPr>
          <a:xfrm>
            <a:off x="6815455" y="3044825"/>
            <a:ext cx="1856105" cy="617220"/>
          </a:xfrm>
          <a:prstGeom prst="ellipse">
            <a:avLst/>
          </a:prstGeom>
          <a:noFill/>
          <a:ln>
            <a:solidFill>
              <a:srgbClr val="231AE4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8" name="椭圆 7" title=""/>
          <p:cNvSpPr/>
          <p:nvPr>
            <p:custDataLst>
              <p:tags r:id="rId8"/>
            </p:custDataLst>
          </p:nvPr>
        </p:nvSpPr>
        <p:spPr>
          <a:xfrm>
            <a:off x="5777230" y="1724025"/>
            <a:ext cx="1137920" cy="617220"/>
          </a:xfrm>
          <a:prstGeom prst="ellipse">
            <a:avLst/>
          </a:prstGeom>
          <a:noFill/>
          <a:ln>
            <a:solidFill>
              <a:srgbClr val="231AE4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9" name="图片 8" title="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 flipH="1">
            <a:off x="0" y="0"/>
            <a:ext cx="1607185" cy="2369820"/>
          </a:xfrm>
          <a:prstGeom prst="rect">
            <a:avLst/>
          </a:prstGeom>
        </p:spPr>
      </p:pic>
      <p:pic>
        <p:nvPicPr>
          <p:cNvPr id="10" name="图片 9" title="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>
            <a:alphaModFix amt="60000"/>
          </a:blip>
          <a:stretch>
            <a:fillRect/>
          </a:stretch>
        </p:blipFill>
        <p:spPr>
          <a:xfrm>
            <a:off x="9841865" y="5175250"/>
            <a:ext cx="3065145" cy="1682750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  <p:bldP spid="7" grpId="0" animBg="1"/>
      <p:bldP spid="8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 title="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0" y="0"/>
            <a:ext cx="1607185" cy="2369820"/>
          </a:xfrm>
          <a:prstGeom prst="rect">
            <a:avLst/>
          </a:prstGeom>
        </p:spPr>
      </p:pic>
      <p:sp>
        <p:nvSpPr>
          <p:cNvPr id="21507" name="Text Box 3" title=""/>
          <p:cNvSpPr txBox="1"/>
          <p:nvPr>
            <p:custDataLst>
              <p:tags r:id="rId4"/>
            </p:custDataLst>
          </p:nvPr>
        </p:nvSpPr>
        <p:spPr>
          <a:xfrm>
            <a:off x="855345" y="2565400"/>
            <a:ext cx="4337685" cy="583565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永恒的“春花秋月”</a:t>
            </a:r>
            <a:endParaRPr lang="zh-CN" altLang="en-US" b="1">
              <a:solidFill>
                <a:srgbClr val="00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21508" name="Line 4" title=""/>
          <p:cNvSpPr/>
          <p:nvPr>
            <p:custDataLst>
              <p:tags r:id="rId5"/>
            </p:custDataLst>
          </p:nvPr>
        </p:nvSpPr>
        <p:spPr>
          <a:xfrm>
            <a:off x="5621338" y="2857500"/>
            <a:ext cx="990600" cy="0"/>
          </a:xfrm>
          <a:prstGeom prst="line">
            <a:avLst/>
          </a:prstGeom>
          <a:ln w="38100" cap="flat" cmpd="sng">
            <a:solidFill>
              <a:schemeClr val="dk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>
              <a:solidFill>
                <a:schemeClr val="dk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1509" name="Text Box 5" title=""/>
          <p:cNvSpPr txBox="1"/>
          <p:nvPr>
            <p:custDataLst>
              <p:tags r:id="rId6"/>
            </p:custDataLst>
          </p:nvPr>
        </p:nvSpPr>
        <p:spPr>
          <a:xfrm>
            <a:off x="6783705" y="2527300"/>
            <a:ext cx="4569460" cy="583565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今非昔比的“往事”</a:t>
            </a:r>
            <a:endParaRPr lang="zh-CN" altLang="en-US" b="1">
              <a:solidFill>
                <a:schemeClr val="dk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21510" name="Text Box 6" title=""/>
          <p:cNvSpPr txBox="1"/>
          <p:nvPr>
            <p:custDataLst>
              <p:tags r:id="rId7"/>
            </p:custDataLst>
          </p:nvPr>
        </p:nvSpPr>
        <p:spPr>
          <a:xfrm>
            <a:off x="855345" y="3708400"/>
            <a:ext cx="4338955" cy="583565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年年到来的“东风”</a:t>
            </a:r>
            <a:endParaRPr lang="zh-CN" altLang="en-US" b="1">
              <a:solidFill>
                <a:schemeClr val="dk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21511" name="Line 7" title=""/>
          <p:cNvSpPr/>
          <p:nvPr>
            <p:custDataLst>
              <p:tags r:id="rId8"/>
            </p:custDataLst>
          </p:nvPr>
        </p:nvSpPr>
        <p:spPr>
          <a:xfrm>
            <a:off x="5621338" y="4072890"/>
            <a:ext cx="990600" cy="0"/>
          </a:xfrm>
          <a:prstGeom prst="line">
            <a:avLst/>
          </a:prstGeom>
          <a:ln w="38100" cap="flat" cmpd="sng">
            <a:solidFill>
              <a:schemeClr val="dk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>
              <a:solidFill>
                <a:schemeClr val="dk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1512" name="Text Box 8" title=""/>
          <p:cNvSpPr txBox="1"/>
          <p:nvPr>
            <p:custDataLst>
              <p:tags r:id="rId9"/>
            </p:custDataLst>
          </p:nvPr>
        </p:nvSpPr>
        <p:spPr>
          <a:xfrm>
            <a:off x="6834505" y="3781425"/>
            <a:ext cx="4518660" cy="583565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不堪回首的“故国”</a:t>
            </a:r>
            <a:endParaRPr lang="zh-CN" altLang="en-US" b="1">
              <a:solidFill>
                <a:schemeClr val="dk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21513" name="Text Box 9" title=""/>
          <p:cNvSpPr txBox="1"/>
          <p:nvPr>
            <p:custDataLst>
              <p:tags r:id="rId10"/>
            </p:custDataLst>
          </p:nvPr>
        </p:nvSpPr>
        <p:spPr>
          <a:xfrm>
            <a:off x="855345" y="4962525"/>
            <a:ext cx="4338320" cy="583565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应犹在的“雕栏玉砌”</a:t>
            </a:r>
            <a:endParaRPr lang="zh-CN" altLang="en-US" b="1">
              <a:solidFill>
                <a:schemeClr val="dk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21514" name="Line 10" title=""/>
          <p:cNvSpPr/>
          <p:nvPr>
            <p:custDataLst>
              <p:tags r:id="rId11"/>
            </p:custDataLst>
          </p:nvPr>
        </p:nvSpPr>
        <p:spPr>
          <a:xfrm>
            <a:off x="5621338" y="5257165"/>
            <a:ext cx="990600" cy="0"/>
          </a:xfrm>
          <a:prstGeom prst="line">
            <a:avLst/>
          </a:prstGeom>
          <a:ln w="38100" cap="flat" cmpd="sng">
            <a:solidFill>
              <a:schemeClr val="dk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>
              <a:solidFill>
                <a:schemeClr val="dk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1515" name="Text Box 11" title=""/>
          <p:cNvSpPr txBox="1"/>
          <p:nvPr>
            <p:custDataLst>
              <p:tags r:id="rId12"/>
            </p:custDataLst>
          </p:nvPr>
        </p:nvSpPr>
        <p:spPr>
          <a:xfrm>
            <a:off x="6834505" y="5000625"/>
            <a:ext cx="4518660" cy="583565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已改的“朱颜”</a:t>
            </a:r>
            <a:endParaRPr lang="zh-CN" altLang="en-US" b="1">
              <a:solidFill>
                <a:schemeClr val="dk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21516" name="Rectangle 12" title=""/>
          <p:cNvSpPr/>
          <p:nvPr>
            <p:custDataLst>
              <p:tags r:id="rId13"/>
            </p:custDataLst>
          </p:nvPr>
        </p:nvSpPr>
        <p:spPr>
          <a:xfrm>
            <a:off x="2606675" y="2527300"/>
            <a:ext cx="6934200" cy="3962400"/>
          </a:xfrm>
          <a:prstGeom prst="rect">
            <a:avLst/>
          </a:prstGeom>
          <a:noFill/>
          <a:ln w="6350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 b="1">
              <a:solidFill>
                <a:schemeClr val="dk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1518" name="Text Box 14" title=""/>
          <p:cNvSpPr txBox="1"/>
          <p:nvPr>
            <p:custDataLst>
              <p:tags r:id="rId14"/>
            </p:custDataLst>
          </p:nvPr>
        </p:nvSpPr>
        <p:spPr>
          <a:xfrm>
            <a:off x="1078865" y="1360805"/>
            <a:ext cx="38912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40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不变的“外物”</a:t>
            </a:r>
            <a:endParaRPr lang="zh-CN" altLang="en-US" sz="4000" b="1">
              <a:solidFill>
                <a:schemeClr val="dk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21520" name="Text Box 16" title=""/>
          <p:cNvSpPr txBox="1"/>
          <p:nvPr>
            <p:custDataLst>
              <p:tags r:id="rId15"/>
            </p:custDataLst>
          </p:nvPr>
        </p:nvSpPr>
        <p:spPr>
          <a:xfrm>
            <a:off x="6612255" y="1360805"/>
            <a:ext cx="4241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40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巨变的“人事”</a:t>
            </a:r>
            <a:endParaRPr lang="zh-CN" altLang="en-US" sz="4000" b="1">
              <a:solidFill>
                <a:schemeClr val="dk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pic>
        <p:nvPicPr>
          <p:cNvPr id="2" name="Picture 2" title="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flipH="1">
            <a:off x="11607800" y="11353800"/>
            <a:ext cx="0" cy="0"/>
          </a:xfrm>
          <a:prstGeom prst="rect">
            <a:avLst/>
          </a:prstGeom>
          <a:ln>
            <a:noFill/>
          </a:ln>
        </p:spPr>
      </p:pic>
      <p:pic>
        <p:nvPicPr>
          <p:cNvPr id="10" name="图片 9" title="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7">
            <a:alphaModFix amt="60000"/>
          </a:blip>
          <a:stretch>
            <a:fillRect/>
          </a:stretch>
        </p:blipFill>
        <p:spPr>
          <a:xfrm>
            <a:off x="9841865" y="5175250"/>
            <a:ext cx="3065145" cy="1682750"/>
          </a:xfrm>
          <a:prstGeom prst="rect">
            <a:avLst/>
          </a:prstGeom>
        </p:spPr>
      </p:pic>
    </p:spTree>
    <p:custDataLst>
      <p:tags r:id="rId19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animBg="1"/>
      <p:bldP spid="21510" grpId="0" animBg="1"/>
      <p:bldP spid="21513" grpId="0" animBg="1"/>
      <p:bldP spid="21509" grpId="0" animBg="1"/>
      <p:bldP spid="21512" grpId="0" animBg="1"/>
      <p:bldP spid="2151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 title="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0" y="0"/>
            <a:ext cx="1607185" cy="2369820"/>
          </a:xfrm>
          <a:prstGeom prst="rect">
            <a:avLst/>
          </a:prstGeom>
        </p:spPr>
      </p:pic>
      <p:pic>
        <p:nvPicPr>
          <p:cNvPr id="10" name="图片 9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alphaModFix amt="60000"/>
          </a:blip>
          <a:stretch>
            <a:fillRect/>
          </a:stretch>
        </p:blipFill>
        <p:spPr>
          <a:xfrm>
            <a:off x="9841865" y="5175250"/>
            <a:ext cx="3065145" cy="1682750"/>
          </a:xfrm>
          <a:prstGeom prst="rect">
            <a:avLst/>
          </a:prstGeom>
        </p:spPr>
      </p:pic>
      <p:sp>
        <p:nvSpPr>
          <p:cNvPr id="21507" name="Text Box 3" title=""/>
          <p:cNvSpPr txBox="1"/>
          <p:nvPr>
            <p:custDataLst>
              <p:tags r:id="rId6"/>
            </p:custDataLst>
          </p:nvPr>
        </p:nvSpPr>
        <p:spPr>
          <a:xfrm>
            <a:off x="855345" y="2565400"/>
            <a:ext cx="4337685" cy="583565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永恒的“春花秋月”</a:t>
            </a:r>
            <a:endParaRPr lang="zh-CN" altLang="en-US" b="1">
              <a:solidFill>
                <a:srgbClr val="00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21508" name="Line 4" title=""/>
          <p:cNvSpPr/>
          <p:nvPr>
            <p:custDataLst>
              <p:tags r:id="rId7"/>
            </p:custDataLst>
          </p:nvPr>
        </p:nvSpPr>
        <p:spPr>
          <a:xfrm>
            <a:off x="5621338" y="2857500"/>
            <a:ext cx="990600" cy="0"/>
          </a:xfrm>
          <a:prstGeom prst="line">
            <a:avLst/>
          </a:prstGeom>
          <a:ln w="38100" cap="flat" cmpd="sng">
            <a:solidFill>
              <a:schemeClr val="dk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>
              <a:solidFill>
                <a:schemeClr val="dk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1509" name="Text Box 5" title=""/>
          <p:cNvSpPr txBox="1"/>
          <p:nvPr>
            <p:custDataLst>
              <p:tags r:id="rId8"/>
            </p:custDataLst>
          </p:nvPr>
        </p:nvSpPr>
        <p:spPr>
          <a:xfrm>
            <a:off x="6783705" y="2527300"/>
            <a:ext cx="3792855" cy="583565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今非昔比的“往事”</a:t>
            </a:r>
            <a:endParaRPr lang="zh-CN" altLang="en-US" b="1">
              <a:solidFill>
                <a:schemeClr val="dk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21510" name="Text Box 6" title=""/>
          <p:cNvSpPr txBox="1"/>
          <p:nvPr>
            <p:custDataLst>
              <p:tags r:id="rId9"/>
            </p:custDataLst>
          </p:nvPr>
        </p:nvSpPr>
        <p:spPr>
          <a:xfrm>
            <a:off x="855345" y="3280410"/>
            <a:ext cx="4338955" cy="583565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年年到来的“东风”</a:t>
            </a:r>
            <a:endParaRPr lang="zh-CN" altLang="en-US" b="1">
              <a:solidFill>
                <a:schemeClr val="dk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21511" name="Line 7" title=""/>
          <p:cNvSpPr/>
          <p:nvPr>
            <p:custDataLst>
              <p:tags r:id="rId10"/>
            </p:custDataLst>
          </p:nvPr>
        </p:nvSpPr>
        <p:spPr>
          <a:xfrm>
            <a:off x="5621338" y="3644900"/>
            <a:ext cx="990600" cy="0"/>
          </a:xfrm>
          <a:prstGeom prst="line">
            <a:avLst/>
          </a:prstGeom>
          <a:ln w="38100" cap="flat" cmpd="sng">
            <a:solidFill>
              <a:schemeClr val="dk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>
              <a:solidFill>
                <a:schemeClr val="dk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1512" name="Text Box 8" title=""/>
          <p:cNvSpPr txBox="1"/>
          <p:nvPr>
            <p:custDataLst>
              <p:tags r:id="rId11"/>
            </p:custDataLst>
          </p:nvPr>
        </p:nvSpPr>
        <p:spPr>
          <a:xfrm>
            <a:off x="6834505" y="3280410"/>
            <a:ext cx="3750945" cy="583565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不堪回首的“故国”</a:t>
            </a:r>
            <a:endParaRPr lang="zh-CN" altLang="en-US" b="1">
              <a:solidFill>
                <a:schemeClr val="dk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21513" name="Text Box 9" title=""/>
          <p:cNvSpPr txBox="1"/>
          <p:nvPr>
            <p:custDataLst>
              <p:tags r:id="rId12"/>
            </p:custDataLst>
          </p:nvPr>
        </p:nvSpPr>
        <p:spPr>
          <a:xfrm>
            <a:off x="855345" y="3995420"/>
            <a:ext cx="4338320" cy="583565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应犹在的“雕栏玉砌”</a:t>
            </a:r>
            <a:endParaRPr lang="zh-CN" altLang="en-US" b="1">
              <a:solidFill>
                <a:schemeClr val="dk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21514" name="Line 10" title=""/>
          <p:cNvSpPr/>
          <p:nvPr>
            <p:custDataLst>
              <p:tags r:id="rId13"/>
            </p:custDataLst>
          </p:nvPr>
        </p:nvSpPr>
        <p:spPr>
          <a:xfrm>
            <a:off x="5621338" y="4290060"/>
            <a:ext cx="990600" cy="0"/>
          </a:xfrm>
          <a:prstGeom prst="line">
            <a:avLst/>
          </a:prstGeom>
          <a:ln w="38100" cap="flat" cmpd="sng">
            <a:solidFill>
              <a:schemeClr val="dk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>
              <a:solidFill>
                <a:schemeClr val="dk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1515" name="Text Box 11" title=""/>
          <p:cNvSpPr txBox="1"/>
          <p:nvPr>
            <p:custDataLst>
              <p:tags r:id="rId14"/>
            </p:custDataLst>
          </p:nvPr>
        </p:nvSpPr>
        <p:spPr>
          <a:xfrm>
            <a:off x="6834505" y="3978910"/>
            <a:ext cx="3750945" cy="583565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已改的“朱颜”</a:t>
            </a:r>
            <a:endParaRPr lang="zh-CN" altLang="en-US" b="1">
              <a:solidFill>
                <a:schemeClr val="dk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21516" name="Rectangle 12" title=""/>
          <p:cNvSpPr/>
          <p:nvPr>
            <p:custDataLst>
              <p:tags r:id="rId15"/>
            </p:custDataLst>
          </p:nvPr>
        </p:nvSpPr>
        <p:spPr>
          <a:xfrm>
            <a:off x="2606675" y="2527300"/>
            <a:ext cx="6934200" cy="3962400"/>
          </a:xfrm>
          <a:prstGeom prst="rect">
            <a:avLst/>
          </a:prstGeom>
          <a:noFill/>
          <a:ln w="6350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 b="1">
              <a:solidFill>
                <a:schemeClr val="dk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1518" name="Text Box 14" title=""/>
          <p:cNvSpPr txBox="1"/>
          <p:nvPr>
            <p:custDataLst>
              <p:tags r:id="rId16"/>
            </p:custDataLst>
          </p:nvPr>
        </p:nvSpPr>
        <p:spPr>
          <a:xfrm>
            <a:off x="1078865" y="1360805"/>
            <a:ext cx="38912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4000" b="1">
                <a:solidFill>
                  <a:schemeClr val="dk1"/>
                </a:solidFill>
                <a:highlight>
                  <a:srgbClr val="FFFF00"/>
                </a:highlight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不变</a:t>
            </a:r>
            <a:r>
              <a:rPr lang="zh-CN" altLang="en-US" sz="40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的“外物”</a:t>
            </a:r>
            <a:endParaRPr lang="zh-CN" altLang="en-US" sz="4000" b="1">
              <a:solidFill>
                <a:schemeClr val="dk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21520" name="Text Box 16" title=""/>
          <p:cNvSpPr txBox="1"/>
          <p:nvPr>
            <p:custDataLst>
              <p:tags r:id="rId17"/>
            </p:custDataLst>
          </p:nvPr>
        </p:nvSpPr>
        <p:spPr>
          <a:xfrm>
            <a:off x="6612255" y="1360805"/>
            <a:ext cx="4241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4000" b="1">
                <a:solidFill>
                  <a:schemeClr val="dk1"/>
                </a:solidFill>
                <a:highlight>
                  <a:srgbClr val="FFFF00"/>
                </a:highlight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巨变</a:t>
            </a:r>
            <a:r>
              <a:rPr lang="zh-CN" altLang="en-US" sz="40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的“人事”</a:t>
            </a:r>
            <a:endParaRPr lang="zh-CN" altLang="en-US" sz="4000" b="1">
              <a:solidFill>
                <a:schemeClr val="dk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15366" name="Text Box 6" title=""/>
          <p:cNvSpPr txBox="1"/>
          <p:nvPr>
            <p:custDataLst>
              <p:tags r:id="rId18"/>
            </p:custDataLst>
          </p:nvPr>
        </p:nvSpPr>
        <p:spPr>
          <a:xfrm>
            <a:off x="650240" y="567055"/>
            <a:ext cx="1154176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4000" b="1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10</a:t>
            </a:r>
            <a:r>
              <a:rPr lang="zh-CN" altLang="en-US" sz="4000" b="1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、运用了什么手法，表达什么情感？</a:t>
            </a:r>
            <a:endParaRPr lang="zh-CN" altLang="en-US" sz="4000" b="1">
              <a:solidFill>
                <a:schemeClr val="dk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2" name="Text Box 14" title=""/>
          <p:cNvSpPr txBox="1"/>
          <p:nvPr/>
        </p:nvSpPr>
        <p:spPr>
          <a:xfrm>
            <a:off x="6622415" y="5308600"/>
            <a:ext cx="423164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4400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对比、虚</a:t>
            </a:r>
            <a:r>
              <a:rPr lang="zh-CN" altLang="en-US" sz="4400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实</a:t>
            </a:r>
            <a:r>
              <a:rPr lang="zh-CN" altLang="en-US" sz="4400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结合</a:t>
            </a:r>
            <a:endParaRPr lang="zh-CN" altLang="en-US" sz="4400" b="1">
              <a:solidFill>
                <a:srgbClr val="00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3" name="左大括号 2" title=""/>
          <p:cNvSpPr/>
          <p:nvPr>
            <p:custDataLst>
              <p:tags r:id="rId19"/>
            </p:custDataLst>
          </p:nvPr>
        </p:nvSpPr>
        <p:spPr>
          <a:xfrm rot="16200000">
            <a:off x="2786380" y="2889250"/>
            <a:ext cx="362585" cy="4004945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4" name="文本框 3" title=""/>
          <p:cNvSpPr txBox="1"/>
          <p:nvPr/>
        </p:nvSpPr>
        <p:spPr>
          <a:xfrm>
            <a:off x="2606675" y="5204460"/>
            <a:ext cx="807085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400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实</a:t>
            </a:r>
            <a:endParaRPr lang="zh-CN" altLang="en-US" sz="4400" b="1">
              <a:solidFill>
                <a:srgbClr val="00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  <p:sp>
        <p:nvSpPr>
          <p:cNvPr id="5" name="左大括号 4" title=""/>
          <p:cNvSpPr/>
          <p:nvPr>
            <p:custDataLst>
              <p:tags r:id="rId20"/>
            </p:custDataLst>
          </p:nvPr>
        </p:nvSpPr>
        <p:spPr>
          <a:xfrm rot="10800000">
            <a:off x="10585450" y="2536190"/>
            <a:ext cx="394970" cy="1327785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6" name="文本框 5" title=""/>
          <p:cNvSpPr txBox="1"/>
          <p:nvPr/>
        </p:nvSpPr>
        <p:spPr>
          <a:xfrm>
            <a:off x="10980420" y="2815590"/>
            <a:ext cx="807085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400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虚</a:t>
            </a:r>
            <a:endParaRPr lang="zh-CN" altLang="en-US" sz="4400" b="1">
              <a:solidFill>
                <a:srgbClr val="00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</p:spTree>
    <p:custDataLst>
      <p:tags r:id="rId2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6" grpId="0"/>
      <p:bldP spid="5" grpId="0" animBg="1"/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title="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0150" y="580390"/>
            <a:ext cx="6407785" cy="5273040"/>
          </a:xfrm>
          <a:prstGeom prst="rect">
            <a:avLst/>
          </a:prstGeom>
        </p:spPr>
      </p:pic>
      <p:sp>
        <p:nvSpPr>
          <p:cNvPr id="19" name="文本框 18" title=""/>
          <p:cNvSpPr txBox="1"/>
          <p:nvPr>
            <p:custDataLst>
              <p:tags r:id="rId4"/>
            </p:custDataLst>
          </p:nvPr>
        </p:nvSpPr>
        <p:spPr>
          <a:xfrm>
            <a:off x="8984615" y="850900"/>
            <a:ext cx="1413510" cy="4934585"/>
          </a:xfrm>
          <a:prstGeom prst="rect">
            <a:avLst/>
          </a:prstGeom>
          <a:noFill/>
        </p:spPr>
        <p:txBody>
          <a:bodyPr vert="mongolianVert" wrap="square" rtlCol="0" anchor="t">
            <a:spAutoFit/>
          </a:bodyPr>
          <a:lstStyle/>
          <a:p>
            <a:r>
              <a:rPr lang="zh-CN" altLang="en-US" sz="8000" b="1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/>
                <a:sym typeface="+mn-ea"/>
              </a:rPr>
              <a:t>亡国之恨</a:t>
            </a:r>
            <a:endParaRPr lang="zh-CN" altLang="en-US" sz="8000" b="1"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charset="-122"/>
              <a:ea typeface="微软雅黑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title="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alphaModFix amt="60000"/>
          </a:blip>
          <a:stretch>
            <a:fillRect/>
          </a:stretch>
        </p:blipFill>
        <p:spPr>
          <a:xfrm>
            <a:off x="9461500" y="4966335"/>
            <a:ext cx="3445510" cy="1891665"/>
          </a:xfrm>
          <a:prstGeom prst="rect">
            <a:avLst/>
          </a:prstGeom>
        </p:spPr>
      </p:pic>
      <p:pic>
        <p:nvPicPr>
          <p:cNvPr id="7" name="图片 6" title="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0" y="0"/>
            <a:ext cx="1607185" cy="2369820"/>
          </a:xfrm>
          <a:prstGeom prst="rect">
            <a:avLst/>
          </a:prstGeom>
        </p:spPr>
      </p:pic>
      <p:sp>
        <p:nvSpPr>
          <p:cNvPr id="8" name="文本框 7" title=""/>
          <p:cNvSpPr txBox="1"/>
          <p:nvPr/>
        </p:nvSpPr>
        <p:spPr>
          <a:xfrm>
            <a:off x="1151890" y="531495"/>
            <a:ext cx="1030160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400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</a:t>
            </a:r>
            <a:r>
              <a:rPr lang="zh-CN" altLang="en-US" sz="4400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问君能有几多愁</a:t>
            </a:r>
            <a:r>
              <a:rPr lang="zh-CN" altLang="en-US" sz="4400" b="1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？</a:t>
            </a:r>
            <a:r>
              <a:rPr lang="zh-CN" altLang="en-US" sz="4400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恰</a:t>
            </a:r>
            <a:r>
              <a:rPr lang="zh-CN" altLang="en-US" sz="4400" b="1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似</a:t>
            </a:r>
            <a:r>
              <a:rPr lang="zh-CN" altLang="en-US" sz="4400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一江春水向东。</a:t>
            </a:r>
            <a:endParaRPr lang="zh-CN" altLang="en-US" sz="4400" b="1">
              <a:solidFill>
                <a:srgbClr val="00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15366" name="Text Box 6" title=""/>
          <p:cNvSpPr txBox="1"/>
          <p:nvPr>
            <p:custDataLst>
              <p:tags r:id="rId7"/>
            </p:custDataLst>
          </p:nvPr>
        </p:nvSpPr>
        <p:spPr>
          <a:xfrm>
            <a:off x="993775" y="1582420"/>
            <a:ext cx="1154176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3600" b="1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11</a:t>
            </a:r>
            <a:r>
              <a:rPr lang="zh-CN" altLang="en-US" sz="3600" b="1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、这句是写愁的千古名句，运用了什么手法写愁？</a:t>
            </a:r>
            <a:endParaRPr lang="zh-CN" altLang="en-US" sz="3600" b="1">
              <a:solidFill>
                <a:schemeClr val="dk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5" name="文本框 4" title=""/>
          <p:cNvSpPr txBox="1"/>
          <p:nvPr>
            <p:custDataLst>
              <p:tags r:id="rId8"/>
            </p:custDataLst>
          </p:nvPr>
        </p:nvSpPr>
        <p:spPr>
          <a:xfrm>
            <a:off x="1151890" y="2510155"/>
            <a:ext cx="9784080" cy="42748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571500" indent="-571500">
              <a:lnSpc>
                <a:spcPct val="120000"/>
              </a:lnSpc>
              <a:buFont typeface="Wingdings" panose="05000000000000000000" charset="0"/>
              <a:buChar char="l"/>
            </a:pPr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设问</a:t>
            </a:r>
            <a:r>
              <a:rPr lang="zh-CN" altLang="en-US" sz="3200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（自问自答）、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比喻</a:t>
            </a:r>
            <a:r>
              <a:rPr lang="zh-CN" altLang="en-US" sz="3200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（以水喻愁）</a:t>
            </a:r>
            <a:endParaRPr lang="zh-CN" altLang="en-US" sz="3200">
              <a:solidFill>
                <a:schemeClr val="dk1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marL="571500" indent="-571500">
              <a:lnSpc>
                <a:spcPct val="120000"/>
              </a:lnSpc>
              <a:buFont typeface="Wingdings" panose="05000000000000000000" charset="0"/>
              <a:buChar char="l"/>
            </a:pPr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化无形的愁思为有形的春水,</a:t>
            </a:r>
            <a:r>
              <a:rPr lang="zh-CN" altLang="en-US" sz="3200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显示愁思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如春水汪洋恣肆</a:t>
            </a:r>
            <a:r>
              <a:rPr lang="zh-CN" altLang="en-US" sz="3200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，奔放倾泻，又如春水之不舍昼夜，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长流不尽，</a:t>
            </a:r>
            <a:r>
              <a:rPr lang="zh-CN" altLang="en-US" sz="3200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形象生动地将</a:t>
            </a:r>
            <a:r>
              <a:rPr lang="zh-CN" altLang="en-US" sz="320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“暗恨”转为“明愁”，有深度有力度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抒发了亡国之恨</a:t>
            </a:r>
            <a:r>
              <a:rPr lang="zh-CN" altLang="en-US" sz="320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。</a:t>
            </a:r>
            <a:endParaRPr lang="zh-CN" altLang="en-US" sz="3200">
              <a:solidFill>
                <a:srgbClr val="00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indent="0">
              <a:buFont typeface="Wingdings" panose="05000000000000000000" charset="0"/>
              <a:buNone/>
            </a:pPr>
            <a:endParaRPr lang="en-US" altLang="zh-CN" sz="4000" b="1">
              <a:solidFill>
                <a:schemeClr val="dk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endParaRPr lang="en-US" altLang="zh-CN" sz="4000" b="1">
              <a:solidFill>
                <a:schemeClr val="dk1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448935" cy="7235190"/>
          </a:xfrm>
          <a:prstGeom prst="rect">
            <a:avLst/>
          </a:prstGeom>
        </p:spPr>
      </p:pic>
      <p:sp>
        <p:nvSpPr>
          <p:cNvPr id="3" name="文本框 2" title=""/>
          <p:cNvSpPr txBox="1"/>
          <p:nvPr/>
        </p:nvSpPr>
        <p:spPr>
          <a:xfrm>
            <a:off x="6471285" y="3260090"/>
            <a:ext cx="116840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72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/>
                <a:sym typeface="+mn-ea"/>
              </a:rPr>
              <a:t>愁</a:t>
            </a:r>
            <a:endParaRPr lang="zh-CN" altLang="en-US" sz="7200" b="1"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13" name="文本框 12" title=""/>
          <p:cNvSpPr txBox="1"/>
          <p:nvPr>
            <p:custDataLst>
              <p:tags r:id="rId3"/>
            </p:custDataLst>
          </p:nvPr>
        </p:nvSpPr>
        <p:spPr>
          <a:xfrm>
            <a:off x="6352540" y="488315"/>
            <a:ext cx="4893945" cy="725170"/>
          </a:xfrm>
          <a:prstGeom prst="rect">
            <a:avLst/>
          </a:prstGeom>
          <a:solidFill>
            <a:schemeClr val="lt1">
              <a:lumMod val="95000"/>
            </a:schemeClr>
          </a:solidFill>
        </p:spPr>
        <p:txBody>
          <a:bodyPr wrap="square" rtlCol="0">
            <a:noAutofit/>
          </a:bodyPr>
          <a:lstStyle/>
          <a:p>
            <a:pPr algn="ctr"/>
            <a:r>
              <a:rPr lang="zh-CN" altLang="en-US" sz="4400" b="1">
                <a:solidFill>
                  <a:srgbClr val="C00000"/>
                </a:solidFill>
                <a:latin typeface="微软雅黑" panose="020b0503020204020204" charset="-122"/>
                <a:ea typeface="微软雅黑"/>
                <a:sym typeface="+mn-ea"/>
              </a:rPr>
              <a:t>（三）课堂小结</a:t>
            </a:r>
            <a:endParaRPr lang="zh-CN" altLang="en-US" sz="4400" b="1">
              <a:solidFill>
                <a:srgbClr val="C00000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8" name="矩形 7" title=""/>
          <p:cNvSpPr/>
          <p:nvPr>
            <p:custDataLst>
              <p:tags r:id="rId4"/>
            </p:custDataLst>
          </p:nvPr>
        </p:nvSpPr>
        <p:spPr>
          <a:xfrm>
            <a:off x="8166100" y="2146935"/>
            <a:ext cx="5331460" cy="507746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en-US" sz="4800" b="1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/>
                <a:sym typeface="+mn-ea"/>
              </a:rPr>
              <a:t>往事之哀</a:t>
            </a:r>
            <a:endParaRPr lang="zh-CN" altLang="en-US" sz="4800" b="1"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charset="-122"/>
              <a:ea typeface="微软雅黑"/>
              <a:sym typeface="+mn-ea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en-US" sz="4800" b="1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/>
                <a:sym typeface="+mn-ea"/>
              </a:rPr>
              <a:t>故国之思</a:t>
            </a:r>
            <a:endParaRPr lang="zh-CN" altLang="en-US" sz="4800" b="1"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charset="-122"/>
              <a:ea typeface="微软雅黑"/>
              <a:sym typeface="+mn-ea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en-US" sz="4800" b="1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/>
                <a:sym typeface="+mn-ea"/>
              </a:rPr>
              <a:t>亡国之恨</a:t>
            </a:r>
            <a:endParaRPr lang="zh-CN" altLang="en-US" sz="4800" b="1"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charset="-122"/>
              <a:ea typeface="微软雅黑"/>
              <a:sym typeface="+mn-ea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endParaRPr lang="zh-CN" altLang="en-US" sz="3600" b="1"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charset="-122"/>
              <a:ea typeface="微软雅黑"/>
              <a:sym typeface="+mn-ea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endParaRPr lang="zh-CN" altLang="en-US" sz="3600" b="1"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charset="-122"/>
              <a:ea typeface="微软雅黑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>
            <p:custDataLst>
              <p:tags r:id="rId2"/>
            </p:custDataLst>
          </p:nvPr>
        </p:nvSpPr>
        <p:spPr>
          <a:xfrm>
            <a:off x="624840" y="219075"/>
            <a:ext cx="6843395" cy="69418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      </a:t>
            </a:r>
            <a:r>
              <a:rPr lang="en-US" altLang="zh-CN" sz="2900" b="1">
                <a:solidFill>
                  <a:schemeClr val="dk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“</a:t>
            </a:r>
            <a:r>
              <a:rPr lang="zh-CN" altLang="en-US" sz="2900" b="1">
                <a:solidFill>
                  <a:schemeClr val="dk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做个才子真绝代，可怜薄命做君王。</a:t>
            </a:r>
            <a:r>
              <a:rPr lang="en-US" altLang="zh-CN" sz="2900" b="1">
                <a:solidFill>
                  <a:schemeClr val="dk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”</a:t>
            </a:r>
            <a:r>
              <a:rPr lang="zh-CN" altLang="en-US" sz="2900" b="1">
                <a:solidFill>
                  <a:schemeClr val="dk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李煜，当时光流逝千年，面对后人如此评价，你会做何感想呢？</a:t>
            </a:r>
            <a:endParaRPr lang="zh-CN" altLang="en-US" sz="2900" b="1">
              <a:solidFill>
                <a:schemeClr val="dk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900" b="1">
                <a:solidFill>
                  <a:schemeClr val="dk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</a:t>
            </a:r>
            <a:r>
              <a:rPr lang="en-US" sz="2900" b="1">
                <a:solidFill>
                  <a:schemeClr val="dk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“</a:t>
            </a:r>
            <a:r>
              <a:rPr lang="zh-CN" altLang="en-US" sz="2900" b="1">
                <a:solidFill>
                  <a:schemeClr val="dk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浪花有意千重雪，桃李无言一队春。一壶酒，一竿纶，世上如侬有几人？</a:t>
            </a:r>
            <a:r>
              <a:rPr lang="en-US" altLang="zh-CN" sz="2900" b="1">
                <a:solidFill>
                  <a:schemeClr val="dk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”</a:t>
            </a:r>
            <a:r>
              <a:rPr lang="zh-CN" altLang="en-US" sz="2900" b="1">
                <a:solidFill>
                  <a:schemeClr val="dk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很喜欢你写的这首名为《渔父》的小词。它告诉我，原本你只是喜欢那充满诗情画意的"一人独钓一江秋"的简单生活与自在情趣的。向往着如渔父一样，脱离尘世纷扰政治纷争。可是，命运于阴差阳错之中，让你硬生生地被历史的激流卷进了政治漩涡中，让你做了南唐王朝的后主。</a:t>
            </a:r>
            <a:endParaRPr lang="zh-CN" altLang="en-US" sz="2900" b="1">
              <a:solidFill>
                <a:schemeClr val="dk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800" b="1">
                <a:solidFill>
                  <a:schemeClr val="dk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  </a:t>
            </a:r>
            <a:endParaRPr lang="zh-CN" altLang="en-US" sz="2800" b="1">
              <a:solidFill>
                <a:schemeClr val="dk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pic>
        <p:nvPicPr>
          <p:cNvPr id="3" name="图片 2" title="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468235" y="725170"/>
            <a:ext cx="4723765" cy="6132830"/>
          </a:xfrm>
          <a:prstGeom prst="rect">
            <a:avLst/>
          </a:prstGeom>
        </p:spPr>
      </p:pic>
      <p:sp>
        <p:nvSpPr>
          <p:cNvPr id="13" name="文本框 12" title=""/>
          <p:cNvSpPr txBox="1"/>
          <p:nvPr>
            <p:custDataLst>
              <p:tags r:id="rId4"/>
            </p:custDataLst>
          </p:nvPr>
        </p:nvSpPr>
        <p:spPr>
          <a:xfrm>
            <a:off x="7823200" y="0"/>
            <a:ext cx="4893945" cy="725170"/>
          </a:xfrm>
          <a:prstGeom prst="rect">
            <a:avLst/>
          </a:prstGeom>
          <a:solidFill>
            <a:schemeClr val="lt1">
              <a:lumMod val="95000"/>
            </a:schemeClr>
          </a:solidFill>
        </p:spPr>
        <p:txBody>
          <a:bodyPr wrap="square" rtlCol="0">
            <a:noAutofit/>
          </a:bodyPr>
          <a:lstStyle/>
          <a:p>
            <a:pPr algn="ctr"/>
            <a:r>
              <a:rPr lang="zh-CN" altLang="en-US" sz="4400" b="1">
                <a:solidFill>
                  <a:srgbClr val="C00000"/>
                </a:solidFill>
                <a:latin typeface="微软雅黑" panose="020b0503020204020204" charset="-122"/>
                <a:ea typeface="微软雅黑"/>
                <a:sym typeface="+mn-ea"/>
              </a:rPr>
              <a:t>（四）拓展延伸</a:t>
            </a:r>
            <a:endParaRPr lang="zh-CN" altLang="en-US" sz="4400" b="1">
              <a:solidFill>
                <a:srgbClr val="C00000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11887200" y="11201400"/>
            <a:ext cx="0" cy="0"/>
          </a:xfrm>
          <a:prstGeom prst="rect">
            <a:avLst/>
          </a:prstGeom>
          <a:ln>
            <a:noFill/>
          </a:ln>
        </p:spPr>
      </p:pic>
    </p:spTree>
    <p:custDataLst>
      <p:tags r:id="rId6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" name="矩形 18" title=""/>
          <p:cNvSpPr/>
          <p:nvPr userDrawn="1">
            <p:custDataLst>
              <p:tags r:id="rId2"/>
            </p:custDataLst>
          </p:nvPr>
        </p:nvSpPr>
        <p:spPr>
          <a:xfrm flipH="1">
            <a:off x="11522075" y="5495925"/>
            <a:ext cx="669925" cy="1362075"/>
          </a:xfrm>
          <a:prstGeom prst="rect">
            <a:avLst/>
          </a:prstGeom>
          <a:blipFill rotWithShape="1">
            <a:blip r:embed="rId3"/>
            <a:stretch>
              <a:fillRect l="-111000" r="-26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noProof="1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" name="文本框 1" title=""/>
          <p:cNvSpPr txBox="1"/>
          <p:nvPr>
            <p:custDataLst>
              <p:tags r:id="rId4"/>
            </p:custDataLst>
          </p:nvPr>
        </p:nvSpPr>
        <p:spPr>
          <a:xfrm>
            <a:off x="2407285" y="1006475"/>
            <a:ext cx="695325" cy="50158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8000" b="1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/>
              </a:rPr>
              <a:t>学习目标</a:t>
            </a:r>
            <a:endParaRPr lang="zh-CN" altLang="en-US" sz="8000" b="1">
              <a:solidFill>
                <a:schemeClr val="dk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/>
            </a:endParaRPr>
          </a:p>
        </p:txBody>
      </p:sp>
      <p:sp>
        <p:nvSpPr>
          <p:cNvPr id="3" name="文本框 2" title=""/>
          <p:cNvSpPr txBox="1"/>
          <p:nvPr>
            <p:custDataLst>
              <p:tags r:id="rId5"/>
            </p:custDataLst>
          </p:nvPr>
        </p:nvSpPr>
        <p:spPr>
          <a:xfrm>
            <a:off x="4328160" y="2367280"/>
            <a:ext cx="5774690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44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1、了解作者</a:t>
            </a:r>
            <a:r>
              <a:rPr lang="zh-CN" sz="44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生平</a:t>
            </a:r>
            <a:endParaRPr sz="4400" b="1">
              <a:solidFill>
                <a:schemeClr val="dk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r>
              <a:rPr lang="en-US" sz="44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2</a:t>
            </a:r>
            <a:r>
              <a:rPr lang="zh-CN" altLang="en-US" sz="44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、体会作者</a:t>
            </a:r>
            <a:r>
              <a:rPr sz="44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情感</a:t>
            </a:r>
            <a:endParaRPr sz="4400" b="1">
              <a:solidFill>
                <a:schemeClr val="dk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r>
              <a:rPr sz="44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3、</a:t>
            </a:r>
            <a:r>
              <a:rPr lang="zh-CN" sz="44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掌握炼字类型题</a:t>
            </a:r>
            <a:endParaRPr lang="zh-CN" sz="4400" b="1">
              <a:solidFill>
                <a:schemeClr val="dk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pic>
        <p:nvPicPr>
          <p:cNvPr id="30723" name="Picture 4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12186285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title="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359410" y="311150"/>
            <a:ext cx="11472545" cy="6236335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4" name="文本框 3" title=""/>
          <p:cNvSpPr txBox="1"/>
          <p:nvPr>
            <p:custDataLst>
              <p:tags r:id="rId10"/>
            </p:custDataLst>
          </p:nvPr>
        </p:nvSpPr>
        <p:spPr>
          <a:xfrm>
            <a:off x="1838960" y="1006475"/>
            <a:ext cx="695325" cy="501586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8000" b="1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/>
              </a:rPr>
              <a:t>学习目标</a:t>
            </a:r>
            <a:endParaRPr lang="zh-CN" altLang="en-US" sz="8000" b="1"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/>
            </a:endParaRPr>
          </a:p>
        </p:txBody>
      </p:sp>
      <p:sp>
        <p:nvSpPr>
          <p:cNvPr id="5" name="文本框 4" title=""/>
          <p:cNvSpPr txBox="1"/>
          <p:nvPr>
            <p:custDataLst>
              <p:tags r:id="rId11"/>
            </p:custDataLst>
          </p:nvPr>
        </p:nvSpPr>
        <p:spPr>
          <a:xfrm>
            <a:off x="3970020" y="2367280"/>
            <a:ext cx="7695565" cy="25285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sz="44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1、</a:t>
            </a:r>
            <a:r>
              <a:rPr lang="zh-CN" sz="44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通过短视频了解</a:t>
            </a:r>
            <a:r>
              <a:rPr sz="44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作者</a:t>
            </a:r>
            <a:r>
              <a:rPr lang="zh-CN" sz="44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生平。</a:t>
            </a:r>
            <a:endParaRPr sz="4400" b="1">
              <a:solidFill>
                <a:schemeClr val="dk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en-US" sz="44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2</a:t>
            </a:r>
            <a:r>
              <a:rPr lang="zh-CN" altLang="en-US" sz="44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、体会作者</a:t>
            </a:r>
            <a:r>
              <a:rPr lang="zh-CN" sz="44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深切的愁情。</a:t>
            </a:r>
            <a:endParaRPr lang="zh-CN" sz="4400" b="1">
              <a:solidFill>
                <a:schemeClr val="dk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sz="44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3、</a:t>
            </a:r>
            <a:r>
              <a:rPr lang="zh-CN" sz="44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掌握对比、虚实结合手法</a:t>
            </a:r>
            <a:endParaRPr lang="zh-CN" sz="4400" b="1">
              <a:solidFill>
                <a:schemeClr val="dk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</p:spTree>
    <p:custDataLst>
      <p:tags r:id="rId12"/>
    </p:custDataLst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>
            <p:custDataLst>
              <p:tags r:id="rId2"/>
            </p:custDataLst>
          </p:nvPr>
        </p:nvSpPr>
        <p:spPr>
          <a:xfrm>
            <a:off x="5733415" y="367030"/>
            <a:ext cx="5890260" cy="61239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  </a:t>
            </a:r>
            <a:r>
              <a:rPr lang="en-US" altLang="zh-CN" sz="26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 </a:t>
            </a:r>
            <a:r>
              <a:rPr lang="zh-CN" altLang="en-US" sz="2800" b="1">
                <a:solidFill>
                  <a:schemeClr val="dk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错位人生，让你写就悲情，也铸造了一段词学历史上的辉煌。你将四十年来家国梦写入诗歌，你将三千里地山河曲萦绕心间。你痛极而叹"自是人生长恨水长东"！你怅惘而吟"独自莫凭栏，无限江山，别时容易见时难"!你悲泣而诵"故国梦重归，觉来双泪垂"!你深情而唱"人生仇恨何能免？销魂独我情何限！</a:t>
            </a:r>
            <a:endParaRPr lang="zh-CN" altLang="en-US" sz="2800" b="1">
              <a:solidFill>
                <a:schemeClr val="dk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r>
              <a:rPr lang="zh-CN" altLang="en-US" sz="2800" b="1">
                <a:solidFill>
                  <a:schemeClr val="dk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李煜，你可知你那句句沉痛，字字泪珠，请你莫叹息做了"薄命君王"，如不是那历史的错位让你归为宋室囚徒，又哪来诗词大观园里那词采华章呢？</a:t>
            </a:r>
            <a:endParaRPr lang="zh-CN" altLang="en-US" sz="2800" b="1">
              <a:solidFill>
                <a:schemeClr val="dk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pic>
        <p:nvPicPr>
          <p:cNvPr id="3" name="图片 2" title="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-101600" y="0"/>
            <a:ext cx="5567045" cy="719963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 title="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0" y="0"/>
            <a:ext cx="1328420" cy="1958975"/>
          </a:xfrm>
          <a:prstGeom prst="rect">
            <a:avLst/>
          </a:prstGeom>
        </p:spPr>
      </p:pic>
      <p:pic>
        <p:nvPicPr>
          <p:cNvPr id="3" name="图片 2" title=""/>
          <p:cNvPicPr>
            <a:picLocks noChangeAspect="1"/>
          </p:cNvPicPr>
          <p:nvPr/>
        </p:nvPicPr>
        <p:blipFill>
          <a:blip r:embed="rId4">
            <a:alphaModFix amt="80000"/>
          </a:blip>
          <a:stretch>
            <a:fillRect/>
          </a:stretch>
        </p:blipFill>
        <p:spPr>
          <a:xfrm>
            <a:off x="7466330" y="480060"/>
            <a:ext cx="4253865" cy="5856605"/>
          </a:xfrm>
          <a:prstGeom prst="rect">
            <a:avLst/>
          </a:prstGeom>
        </p:spPr>
      </p:pic>
      <p:sp>
        <p:nvSpPr>
          <p:cNvPr id="4" name="文本框 3" title=""/>
          <p:cNvSpPr txBox="1"/>
          <p:nvPr>
            <p:custDataLst>
              <p:tags r:id="rId5"/>
            </p:custDataLst>
          </p:nvPr>
        </p:nvSpPr>
        <p:spPr>
          <a:xfrm>
            <a:off x="754380" y="480060"/>
            <a:ext cx="609600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800" b="1">
                <a:ln w="22225">
                  <a:noFill/>
                  <a:prstDash val="solid"/>
                </a:ln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/>
                <a:sym typeface="+mn-ea"/>
              </a:rPr>
              <a:t>关于虞美人</a:t>
            </a:r>
            <a:endParaRPr lang="zh-CN" altLang="en-US" sz="4800" b="1">
              <a:ln w="22225">
                <a:noFill/>
                <a:prstDash val="solid"/>
              </a:ln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9" name="Rectangle 4" title=""/>
          <p:cNvSpPr txBox="1"/>
          <p:nvPr>
            <p:custDataLst>
              <p:tags r:id="rId6"/>
            </p:custDataLst>
          </p:nvPr>
        </p:nvSpPr>
        <p:spPr>
          <a:xfrm>
            <a:off x="365125" y="1413510"/>
            <a:ext cx="6959600" cy="17843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buNone/>
            </a:pPr>
            <a:r>
              <a:rPr lang="en-US" altLang="zh-CN" sz="28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    </a:t>
            </a:r>
            <a:r>
              <a:rPr lang="zh-CN" altLang="en-US" sz="28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虞姬与项羽形影不离。楚汉之战，项羽困于垓下，兵孤粮尽，夜闻四面楚歌，以为楚地尽失，他在饮酒中，对着虞姬唱起悲壮的</a:t>
            </a:r>
            <a:r>
              <a:rPr lang="en-US" altLang="zh-CN" sz="28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《</a:t>
            </a:r>
            <a:r>
              <a:rPr lang="zh-CN" altLang="en-US" sz="28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垓下歌</a:t>
            </a:r>
            <a:r>
              <a:rPr lang="en-US" altLang="zh-CN" sz="28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》</a:t>
            </a:r>
            <a:r>
              <a:rPr lang="zh-CN" altLang="en-US" sz="28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：“力拔山兮气盖世，时不利兮骓不逝。骓不逝兮可奈何，虞兮虞兮奈若何！”虞姬闻歌而为楚霸王起舞，含泪唱﹕“汉兵已略地，四方楚歌声。大王义气尽，贱妾何聊生。”歌罢，拔剑自刎，死后葬于垓下。</a:t>
            </a:r>
            <a:endParaRPr lang="zh-CN" altLang="en-US" sz="2800" b="1">
              <a:solidFill>
                <a:schemeClr val="dk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0" lvl="0" indent="0">
              <a:buNone/>
            </a:pPr>
            <a:r>
              <a:rPr lang="zh-CN" altLang="en-US" sz="28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</a:t>
            </a:r>
            <a:r>
              <a:rPr lang="en-US" altLang="zh-CN" sz="28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   </a:t>
            </a:r>
            <a:r>
              <a:rPr lang="zh-CN" altLang="en-US" sz="28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唐一无名氏根据这一凄美故事写了一首</a:t>
            </a:r>
            <a:r>
              <a:rPr lang="en-US" altLang="zh-CN" sz="28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《</a:t>
            </a:r>
            <a:r>
              <a:rPr lang="zh-CN" altLang="en-US" sz="28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虞美人</a:t>
            </a:r>
            <a:r>
              <a:rPr lang="en-US" altLang="zh-CN" sz="28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》</a:t>
            </a:r>
            <a:r>
              <a:rPr lang="zh-CN" altLang="en-US" sz="28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，词牌名便源于此。</a:t>
            </a:r>
            <a:endParaRPr lang="zh-CN" altLang="en-US" sz="2800" b="1">
              <a:solidFill>
                <a:schemeClr val="dk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 title="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0" y="0"/>
            <a:ext cx="1328420" cy="1958975"/>
          </a:xfrm>
          <a:prstGeom prst="rect">
            <a:avLst/>
          </a:prstGeom>
        </p:spPr>
      </p:pic>
      <p:pic>
        <p:nvPicPr>
          <p:cNvPr id="3" name="图片 2" title=""/>
          <p:cNvPicPr>
            <a:picLocks noChangeAspect="1"/>
          </p:cNvPicPr>
          <p:nvPr/>
        </p:nvPicPr>
        <p:blipFill>
          <a:blip r:embed="rId4">
            <a:alphaModFix amt="60000"/>
          </a:blip>
          <a:stretch>
            <a:fillRect/>
          </a:stretch>
        </p:blipFill>
        <p:spPr>
          <a:xfrm>
            <a:off x="9020175" y="4716145"/>
            <a:ext cx="3900805" cy="2141855"/>
          </a:xfrm>
          <a:prstGeom prst="rect">
            <a:avLst/>
          </a:prstGeom>
        </p:spPr>
      </p:pic>
      <p:sp>
        <p:nvSpPr>
          <p:cNvPr id="4099" name="Text Box 5" title=""/>
          <p:cNvSpPr txBox="1"/>
          <p:nvPr/>
        </p:nvSpPr>
        <p:spPr>
          <a:xfrm>
            <a:off x="568325" y="207010"/>
            <a:ext cx="10979785" cy="2584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50000"/>
              </a:spcBef>
              <a:buNone/>
            </a:pPr>
            <a:r>
              <a:rPr lang="zh-CN" altLang="en-US" sz="5400" b="1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关于词文学常识</a:t>
            </a:r>
            <a:endParaRPr lang="zh-CN" altLang="en-US" sz="5400" b="1"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0" lvl="0" indent="0">
              <a:spcBef>
                <a:spcPct val="0"/>
              </a:spcBef>
              <a:buNone/>
            </a:pPr>
            <a:endParaRPr lang="en-US" altLang="zh-CN" sz="3600" b="1">
              <a:solidFill>
                <a:srgbClr val="00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en-US" altLang="zh-CN" sz="3600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1.</a:t>
            </a:r>
            <a:r>
              <a:rPr lang="zh-CN" altLang="en-US" sz="3600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“词”又称“曲子词”、“长短句”，是隋唐时兴起的一种合乐可歌、句式长短不一的诗体。</a:t>
            </a:r>
            <a:endParaRPr lang="zh-CN" altLang="en-US" sz="3600" b="1">
              <a:solidFill>
                <a:srgbClr val="00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2" name="文本框 1" title=""/>
          <p:cNvSpPr txBox="1"/>
          <p:nvPr>
            <p:custDataLst>
              <p:tags r:id="rId5"/>
            </p:custDataLst>
          </p:nvPr>
        </p:nvSpPr>
        <p:spPr>
          <a:xfrm>
            <a:off x="568325" y="3827780"/>
            <a:ext cx="1114361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en-US" altLang="zh-CN" sz="36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2.</a:t>
            </a:r>
            <a:r>
              <a:rPr lang="zh-CN" altLang="en-US" sz="36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词牌，就是词的格式的名称。词牌规定着词的字数、句数和平仄声韵。</a:t>
            </a:r>
            <a:endParaRPr lang="zh-CN" altLang="en-US" sz="3600" b="1">
              <a:solidFill>
                <a:schemeClr val="dk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6" name="文本框 5" title=""/>
          <p:cNvSpPr txBox="1"/>
          <p:nvPr>
            <p:custDataLst>
              <p:tags r:id="rId6"/>
            </p:custDataLst>
          </p:nvPr>
        </p:nvSpPr>
        <p:spPr>
          <a:xfrm>
            <a:off x="4038600" y="2956560"/>
            <a:ext cx="1143635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en-US" altLang="zh-CN" sz="40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A.</a:t>
            </a:r>
            <a:r>
              <a:rPr lang="zh-CN" altLang="en-US" sz="40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✔</a:t>
            </a:r>
            <a:endParaRPr lang="zh-CN" altLang="en-US" sz="4000" b="1">
              <a:solidFill>
                <a:schemeClr val="dk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7" name="文本框 6" title=""/>
          <p:cNvSpPr txBox="1"/>
          <p:nvPr>
            <p:custDataLst>
              <p:tags r:id="rId7"/>
            </p:custDataLst>
          </p:nvPr>
        </p:nvSpPr>
        <p:spPr>
          <a:xfrm>
            <a:off x="6451600" y="2956560"/>
            <a:ext cx="103505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en-US" altLang="zh-CN" sz="40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B.×</a:t>
            </a:r>
            <a:endParaRPr lang="en-US" altLang="zh-CN" sz="4000" b="1">
              <a:solidFill>
                <a:schemeClr val="dk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8" name="文本框 7" title=""/>
          <p:cNvSpPr txBox="1"/>
          <p:nvPr>
            <p:custDataLst>
              <p:tags r:id="rId8"/>
            </p:custDataLst>
          </p:nvPr>
        </p:nvSpPr>
        <p:spPr>
          <a:xfrm>
            <a:off x="9112885" y="2234565"/>
            <a:ext cx="2000885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sz="28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（   </a:t>
            </a:r>
            <a:r>
              <a:rPr lang="en-US" altLang="zh-CN" sz="36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A</a:t>
            </a:r>
            <a:r>
              <a:rPr lang="zh-CN" altLang="en-US" sz="28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）</a:t>
            </a:r>
            <a:endParaRPr lang="zh-CN" altLang="en-US" sz="2800" b="1">
              <a:solidFill>
                <a:schemeClr val="dk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9" name="文本框 8" title=""/>
          <p:cNvSpPr txBox="1"/>
          <p:nvPr>
            <p:custDataLst>
              <p:tags r:id="rId9"/>
            </p:custDataLst>
          </p:nvPr>
        </p:nvSpPr>
        <p:spPr>
          <a:xfrm>
            <a:off x="4277043" y="4518660"/>
            <a:ext cx="2000885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sz="28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（   </a:t>
            </a:r>
            <a:r>
              <a:rPr lang="en-US" altLang="zh-CN" sz="36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A</a:t>
            </a:r>
            <a:r>
              <a:rPr lang="zh-CN" altLang="en-US" sz="28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）</a:t>
            </a:r>
            <a:endParaRPr lang="zh-CN" altLang="en-US" sz="2800" b="1">
              <a:solidFill>
                <a:schemeClr val="dk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10" name="文本框 9" title=""/>
          <p:cNvSpPr txBox="1"/>
          <p:nvPr>
            <p:custDataLst>
              <p:tags r:id="rId10"/>
            </p:custDataLst>
          </p:nvPr>
        </p:nvSpPr>
        <p:spPr>
          <a:xfrm>
            <a:off x="4038600" y="5325110"/>
            <a:ext cx="1143635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en-US" altLang="zh-CN" sz="40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A.</a:t>
            </a:r>
            <a:r>
              <a:rPr lang="zh-CN" altLang="en-US" sz="40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✔</a:t>
            </a:r>
            <a:endParaRPr lang="zh-CN" altLang="en-US" sz="4000" b="1">
              <a:solidFill>
                <a:schemeClr val="dk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11" name="文本框 10" title=""/>
          <p:cNvSpPr txBox="1"/>
          <p:nvPr>
            <p:custDataLst>
              <p:tags r:id="rId11"/>
            </p:custDataLst>
          </p:nvPr>
        </p:nvSpPr>
        <p:spPr>
          <a:xfrm>
            <a:off x="6451600" y="5325110"/>
            <a:ext cx="103505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en-US" altLang="zh-CN" sz="40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B.×</a:t>
            </a:r>
            <a:endParaRPr lang="en-US" altLang="zh-CN" sz="4000" b="1">
              <a:solidFill>
                <a:schemeClr val="dk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</p:spTree>
    <p:custDataLst>
      <p:tags r:id="rId12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title="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alphaModFix amt="60000"/>
          </a:blip>
          <a:stretch>
            <a:fillRect/>
          </a:stretch>
        </p:blipFill>
        <p:spPr>
          <a:xfrm>
            <a:off x="9020175" y="4716145"/>
            <a:ext cx="3900805" cy="2141855"/>
          </a:xfrm>
          <a:prstGeom prst="rect">
            <a:avLst/>
          </a:prstGeom>
        </p:spPr>
      </p:pic>
      <p:sp>
        <p:nvSpPr>
          <p:cNvPr id="4099" name="Text Box 5" title=""/>
          <p:cNvSpPr txBox="1"/>
          <p:nvPr/>
        </p:nvSpPr>
        <p:spPr>
          <a:xfrm>
            <a:off x="432435" y="437515"/>
            <a:ext cx="11759565" cy="39497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50000"/>
              </a:spcBef>
              <a:buNone/>
            </a:pPr>
            <a:r>
              <a:rPr lang="zh-CN" altLang="en-US" sz="5400" b="1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关于词文学常识</a:t>
            </a:r>
            <a:endParaRPr lang="zh-CN" altLang="en-US" sz="5400" b="1"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0" lvl="0" indent="0" algn="ctr">
              <a:spcBef>
                <a:spcPct val="50000"/>
              </a:spcBef>
              <a:buNone/>
            </a:pPr>
            <a:endParaRPr lang="zh-CN" altLang="en-US" sz="1800" b="1">
              <a:solidFill>
                <a:srgbClr val="00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0" lvl="0" indent="0">
              <a:lnSpc>
                <a:spcPct val="110000"/>
              </a:lnSpc>
              <a:spcBef>
                <a:spcPct val="0"/>
              </a:spcBef>
              <a:buNone/>
            </a:pPr>
            <a:r>
              <a:rPr lang="en-US" altLang="zh-CN" sz="3600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        </a:t>
            </a:r>
            <a:r>
              <a:rPr lang="en-US" altLang="zh-CN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3.</a:t>
            </a:r>
            <a:r>
              <a:rPr lang="zh-CN" altLang="en-US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词大多分段，一段就是一个乐段，叫</a:t>
            </a:r>
            <a:r>
              <a:rPr lang="zh-CN" altLang="en-US" b="1" u="sng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“     ”</a:t>
            </a:r>
            <a:r>
              <a:rPr lang="zh-CN" altLang="en-US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或</a:t>
            </a:r>
            <a:endParaRPr lang="zh-CN" altLang="en-US" b="1">
              <a:solidFill>
                <a:srgbClr val="00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marL="0" lvl="0" indent="0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b="1" u="sng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“           ”</a:t>
            </a:r>
            <a:r>
              <a:rPr lang="zh-CN" altLang="en-US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，分两片的最为常见。</a:t>
            </a:r>
            <a:endParaRPr lang="zh-CN" altLang="en-US" b="1">
              <a:solidFill>
                <a:srgbClr val="00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  <p:sp>
        <p:nvSpPr>
          <p:cNvPr id="8" name="文本框 7" title=""/>
          <p:cNvSpPr txBox="1"/>
          <p:nvPr>
            <p:custDataLst>
              <p:tags r:id="rId5"/>
            </p:custDataLst>
          </p:nvPr>
        </p:nvSpPr>
        <p:spPr>
          <a:xfrm>
            <a:off x="6880860" y="2272665"/>
            <a:ext cx="2000885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sz="28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（   </a:t>
            </a:r>
            <a:r>
              <a:rPr lang="en-US" altLang="zh-CN" sz="36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A</a:t>
            </a:r>
            <a:r>
              <a:rPr lang="zh-CN" altLang="en-US" sz="28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）</a:t>
            </a:r>
            <a:endParaRPr lang="zh-CN" altLang="en-US" sz="2800" b="1">
              <a:solidFill>
                <a:schemeClr val="dk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10" name="文本框 9" title=""/>
          <p:cNvSpPr txBox="1"/>
          <p:nvPr>
            <p:custDataLst>
              <p:tags r:id="rId6"/>
            </p:custDataLst>
          </p:nvPr>
        </p:nvSpPr>
        <p:spPr>
          <a:xfrm>
            <a:off x="3081020" y="4411345"/>
            <a:ext cx="101282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en-US" altLang="zh-CN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A.</a:t>
            </a:r>
            <a:r>
              <a:rPr lang="zh-CN" altLang="en-US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✔</a:t>
            </a:r>
            <a:endParaRPr lang="zh-CN" altLang="en-US" b="1">
              <a:solidFill>
                <a:schemeClr val="dk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11" name="文本框 10" title=""/>
          <p:cNvSpPr txBox="1"/>
          <p:nvPr>
            <p:custDataLst>
              <p:tags r:id="rId7"/>
            </p:custDataLst>
          </p:nvPr>
        </p:nvSpPr>
        <p:spPr>
          <a:xfrm>
            <a:off x="6189980" y="4427855"/>
            <a:ext cx="88646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en-US" altLang="zh-CN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B.×</a:t>
            </a:r>
            <a:endParaRPr lang="en-US" altLang="zh-CN" b="1">
              <a:solidFill>
                <a:schemeClr val="dk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3" name="文本框 2" title=""/>
          <p:cNvSpPr txBox="1"/>
          <p:nvPr>
            <p:custDataLst>
              <p:tags r:id="rId8"/>
            </p:custDataLst>
          </p:nvPr>
        </p:nvSpPr>
        <p:spPr>
          <a:xfrm>
            <a:off x="2507933" y="3137218"/>
            <a:ext cx="182372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en-US" altLang="zh-CN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A.</a:t>
            </a:r>
            <a:r>
              <a:rPr lang="zh-CN" altLang="en-US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片、阙</a:t>
            </a:r>
            <a:endParaRPr lang="zh-CN" altLang="en-US" b="1">
              <a:solidFill>
                <a:schemeClr val="dk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4" name="文本框 3" title=""/>
          <p:cNvSpPr txBox="1"/>
          <p:nvPr>
            <p:custDataLst>
              <p:tags r:id="rId9"/>
            </p:custDataLst>
          </p:nvPr>
        </p:nvSpPr>
        <p:spPr>
          <a:xfrm>
            <a:off x="6070283" y="3137218"/>
            <a:ext cx="179641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en-US" altLang="zh-CN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B.</a:t>
            </a:r>
            <a:r>
              <a:rPr lang="zh-CN" altLang="en-US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片、段</a:t>
            </a:r>
            <a:endParaRPr lang="zh-CN" altLang="en-US" b="1">
              <a:solidFill>
                <a:schemeClr val="dk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5" name="文本框 4" title=""/>
          <p:cNvSpPr txBox="1"/>
          <p:nvPr>
            <p:custDataLst>
              <p:tags r:id="rId10"/>
            </p:custDataLst>
          </p:nvPr>
        </p:nvSpPr>
        <p:spPr>
          <a:xfrm>
            <a:off x="1397635" y="3811905"/>
            <a:ext cx="1114361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en-US" altLang="zh-CN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4.《</a:t>
            </a:r>
            <a:r>
              <a:rPr lang="zh-CN" altLang="en-US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虞美人</a:t>
            </a:r>
            <a:r>
              <a:rPr lang="en-US" altLang="zh-CN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》</a:t>
            </a:r>
            <a:r>
              <a:rPr lang="zh-CN" altLang="en-US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如果按字数分的话，应该是中调</a:t>
            </a:r>
            <a:r>
              <a:rPr lang="zh-CN" altLang="en-US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。</a:t>
            </a:r>
            <a:endParaRPr lang="zh-CN" altLang="en-US" b="1">
              <a:solidFill>
                <a:schemeClr val="dk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14" name="文本框 13" title=""/>
          <p:cNvSpPr txBox="1"/>
          <p:nvPr>
            <p:custDataLst>
              <p:tags r:id="rId11"/>
            </p:custDataLst>
          </p:nvPr>
        </p:nvSpPr>
        <p:spPr>
          <a:xfrm>
            <a:off x="9695498" y="3720783"/>
            <a:ext cx="1851025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sz="28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（   </a:t>
            </a:r>
            <a:r>
              <a:rPr lang="en-US" altLang="zh-CN" sz="36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B</a:t>
            </a:r>
            <a:r>
              <a:rPr lang="zh-CN" altLang="en-US" sz="28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）</a:t>
            </a:r>
            <a:endParaRPr lang="zh-CN" altLang="en-US" sz="2800" b="1">
              <a:solidFill>
                <a:schemeClr val="dk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15" name="文本框 14" title=""/>
          <p:cNvSpPr txBox="1"/>
          <p:nvPr/>
        </p:nvSpPr>
        <p:spPr>
          <a:xfrm>
            <a:off x="800735" y="5132705"/>
            <a:ext cx="10168255" cy="16662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lnSpc>
                <a:spcPct val="110000"/>
              </a:lnSpc>
              <a:spcBef>
                <a:spcPct val="0"/>
              </a:spcBef>
              <a:buNone/>
            </a:pPr>
            <a:r>
              <a:rPr lang="en-US" altLang="zh-CN" b="1">
                <a:solidFill>
                  <a:srgbClr val="000000"/>
                </a:solidFill>
                <a:highlight>
                  <a:srgbClr val="FFFF00"/>
                </a:highlight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[</a:t>
            </a:r>
            <a:r>
              <a:rPr lang="zh-CN" altLang="en-US" b="1">
                <a:solidFill>
                  <a:srgbClr val="000000"/>
                </a:solidFill>
                <a:highlight>
                  <a:srgbClr val="FFFF00"/>
                </a:highlight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解析</a:t>
            </a:r>
            <a:r>
              <a:rPr lang="en-US" altLang="zh-CN" b="1">
                <a:solidFill>
                  <a:srgbClr val="000000"/>
                </a:solidFill>
                <a:highlight>
                  <a:srgbClr val="FFFF00"/>
                </a:highlight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]</a:t>
            </a:r>
            <a:r>
              <a:rPr lang="zh-CN" altLang="en-US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词按字数分成小令、中调和长调三种，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58字以内为小令</a:t>
            </a:r>
            <a:r>
              <a:rPr lang="zh-CN" altLang="en-US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，59~90字为中调，91字以上为长调。</a:t>
            </a:r>
            <a:endParaRPr lang="zh-CN" altLang="en-US" b="1">
              <a:solidFill>
                <a:srgbClr val="00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0" lvl="0" indent="0">
              <a:spcBef>
                <a:spcPct val="0"/>
              </a:spcBef>
              <a:buNone/>
            </a:pPr>
            <a:endParaRPr lang="zh-CN" altLang="en-US" b="1">
              <a:solidFill>
                <a:srgbClr val="00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pic>
        <p:nvPicPr>
          <p:cNvPr id="6" name="图片 5" title="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 flipH="1">
            <a:off x="0" y="0"/>
            <a:ext cx="1328420" cy="1958975"/>
          </a:xfrm>
          <a:prstGeom prst="rect">
            <a:avLst/>
          </a:prstGeom>
        </p:spPr>
      </p:pic>
    </p:spTree>
    <p:custDataLst>
      <p:tags r:id="rId14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8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 title="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0" y="0"/>
            <a:ext cx="1758315" cy="2592705"/>
          </a:xfrm>
          <a:prstGeom prst="rect">
            <a:avLst/>
          </a:prstGeom>
        </p:spPr>
      </p:pic>
      <p:sp>
        <p:nvSpPr>
          <p:cNvPr id="8" name="文本框 7" title=""/>
          <p:cNvSpPr txBox="1"/>
          <p:nvPr>
            <p:custDataLst>
              <p:tags r:id="rId4"/>
            </p:custDataLst>
          </p:nvPr>
        </p:nvSpPr>
        <p:spPr>
          <a:xfrm>
            <a:off x="647700" y="871855"/>
            <a:ext cx="11216005" cy="3192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虞美人      </a:t>
            </a:r>
            <a:endParaRPr lang="zh-CN" altLang="en-US" sz="3200" b="1">
              <a:solidFill>
                <a:srgbClr val="FF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 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春花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/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秋月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/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何时了？往事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/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知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/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多少。小楼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/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昨夜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/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又东风，故国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/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不堪回首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/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月明中。 </a:t>
            </a:r>
            <a:b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</a:b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     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雕栏玉砌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/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应犹在，只是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/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朱颜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/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改。问君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/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能有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/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几多愁？恰似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/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一江春水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/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向东流。</a:t>
            </a:r>
            <a:endParaRPr lang="zh-CN" altLang="en-US" sz="3200" b="1">
              <a:solidFill>
                <a:srgbClr val="FF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13" name="文本框 12" title=""/>
          <p:cNvSpPr txBox="1"/>
          <p:nvPr>
            <p:custDataLst>
              <p:tags r:id="rId5"/>
            </p:custDataLst>
          </p:nvPr>
        </p:nvSpPr>
        <p:spPr>
          <a:xfrm>
            <a:off x="1873885" y="4455160"/>
            <a:ext cx="10917555" cy="1420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  <a:buClrTx/>
              <a:buSzTx/>
              <a:buFontTx/>
            </a:pPr>
            <a:r>
              <a:rPr lang="zh-CN" altLang="en-US" sz="36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1、你认为全词的</a:t>
            </a:r>
            <a:r>
              <a:rPr lang="zh-CN" altLang="en-US" sz="3600" b="1">
                <a:solidFill>
                  <a:srgbClr val="C00000"/>
                </a:solidFill>
                <a:highlight>
                  <a:srgbClr val="FFFF00"/>
                </a:highlight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词眼</a:t>
            </a:r>
            <a:r>
              <a:rPr lang="zh-CN" altLang="en-US" sz="36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是什么？</a:t>
            </a:r>
            <a:endParaRPr lang="zh-CN" altLang="en-US" sz="3600" b="1">
              <a:solidFill>
                <a:schemeClr val="dk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algn="l"/>
            <a:endParaRPr lang="zh-CN" altLang="en-US" sz="3600" b="1">
              <a:solidFill>
                <a:schemeClr val="dk1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椭圆 1" title=""/>
          <p:cNvSpPr/>
          <p:nvPr>
            <p:custDataLst>
              <p:tags r:id="rId6"/>
            </p:custDataLst>
          </p:nvPr>
        </p:nvSpPr>
        <p:spPr>
          <a:xfrm>
            <a:off x="10592435" y="2851150"/>
            <a:ext cx="481330" cy="57785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3" name="图片 2" title="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alphaModFix amt="60000"/>
          </a:blip>
          <a:stretch>
            <a:fillRect/>
          </a:stretch>
        </p:blipFill>
        <p:spPr>
          <a:xfrm>
            <a:off x="8545195" y="4455160"/>
            <a:ext cx="4375785" cy="2402840"/>
          </a:xfrm>
          <a:prstGeom prst="rect">
            <a:avLst/>
          </a:prstGeom>
        </p:spPr>
      </p:pic>
      <p:sp>
        <p:nvSpPr>
          <p:cNvPr id="5" name="文本框 4" title=""/>
          <p:cNvSpPr txBox="1"/>
          <p:nvPr>
            <p:custDataLst>
              <p:tags r:id="rId9"/>
            </p:custDataLst>
          </p:nvPr>
        </p:nvSpPr>
        <p:spPr>
          <a:xfrm>
            <a:off x="1243330" y="196215"/>
            <a:ext cx="269176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b="1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/>
                <a:sym typeface="+mn-ea"/>
              </a:rPr>
              <a:t>研读词句</a:t>
            </a:r>
            <a:endParaRPr lang="zh-CN" altLang="en-US" sz="4400" b="1"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charset="-122"/>
              <a:ea typeface="微软雅黑"/>
              <a:sym typeface="+mn-ea"/>
            </a:endParaRPr>
          </a:p>
        </p:txBody>
      </p:sp>
    </p:spTree>
    <p:custDataLst>
      <p:tags r:id="rId1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 title="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alphaModFix amt="12000"/>
          </a:blip>
          <a:stretch>
            <a:fillRect/>
          </a:stretch>
        </p:blipFill>
        <p:spPr>
          <a:xfrm>
            <a:off x="5179695" y="0"/>
            <a:ext cx="7207250" cy="6858635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1" name="图片 10" title="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0" y="0"/>
            <a:ext cx="1052195" cy="1551940"/>
          </a:xfrm>
          <a:prstGeom prst="rect">
            <a:avLst/>
          </a:prstGeom>
        </p:spPr>
      </p:pic>
      <p:sp>
        <p:nvSpPr>
          <p:cNvPr id="8" name="文本框 7" title=""/>
          <p:cNvSpPr txBox="1"/>
          <p:nvPr>
            <p:custDataLst>
              <p:tags r:id="rId7"/>
            </p:custDataLst>
          </p:nvPr>
        </p:nvSpPr>
        <p:spPr>
          <a:xfrm>
            <a:off x="509905" y="403225"/>
            <a:ext cx="11216005" cy="7785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fontAlgn="auto">
              <a:lnSpc>
                <a:spcPct val="250000"/>
              </a:lnSpc>
              <a:spcBef>
                <a:spcPct val="0"/>
              </a:spcBef>
            </a:pPr>
            <a:r>
              <a:rPr lang="zh-CN" altLang="en-US" sz="28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春花</a:t>
            </a:r>
            <a:r>
              <a:rPr lang="en-US" altLang="zh-CN" sz="28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/</a:t>
            </a:r>
            <a:r>
              <a:rPr lang="zh-CN" altLang="en-US" sz="28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秋月</a:t>
            </a:r>
            <a:r>
              <a:rPr lang="en-US" altLang="zh-CN" sz="28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/</a:t>
            </a:r>
            <a:r>
              <a:rPr lang="zh-CN" altLang="en-US" sz="28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何时了？往事</a:t>
            </a:r>
            <a:r>
              <a:rPr lang="en-US" altLang="zh-CN" sz="28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/</a:t>
            </a:r>
            <a:r>
              <a:rPr lang="zh-CN" altLang="en-US" sz="28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知</a:t>
            </a:r>
            <a:r>
              <a:rPr lang="en-US" altLang="zh-CN" sz="28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/</a:t>
            </a:r>
            <a:r>
              <a:rPr lang="zh-CN" altLang="en-US" sz="28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多少。</a:t>
            </a:r>
            <a:endParaRPr lang="zh-CN" altLang="en-US" sz="2800" b="1">
              <a:solidFill>
                <a:schemeClr val="dk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indent="0" fontAlgn="auto">
              <a:lnSpc>
                <a:spcPct val="250000"/>
              </a:lnSpc>
              <a:spcBef>
                <a:spcPct val="0"/>
              </a:spcBef>
              <a:spcAft>
                <a:spcPts val="1200"/>
              </a:spcAft>
            </a:pPr>
            <a:endParaRPr lang="zh-CN" altLang="en-US" sz="2800" b="1">
              <a:solidFill>
                <a:schemeClr val="dk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indent="0" fontAlgn="auto">
              <a:lnSpc>
                <a:spcPct val="250000"/>
              </a:lnSpc>
              <a:spcBef>
                <a:spcPct val="0"/>
              </a:spcBef>
              <a:spcAft>
                <a:spcPts val="1200"/>
              </a:spcAft>
            </a:pPr>
            <a:endParaRPr lang="zh-CN" altLang="en-US" sz="2800" b="1">
              <a:solidFill>
                <a:schemeClr val="dk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indent="0" fontAlgn="auto">
              <a:lnSpc>
                <a:spcPct val="250000"/>
              </a:lnSpc>
              <a:spcBef>
                <a:spcPct val="0"/>
              </a:spcBef>
              <a:spcAft>
                <a:spcPts val="1200"/>
              </a:spcAft>
            </a:pPr>
            <a:endParaRPr lang="zh-CN" altLang="en-US" sz="2800" b="1">
              <a:solidFill>
                <a:schemeClr val="dk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indent="0" fontAlgn="auto">
              <a:lnSpc>
                <a:spcPct val="250000"/>
              </a:lnSpc>
              <a:spcBef>
                <a:spcPct val="0"/>
              </a:spcBef>
              <a:spcAft>
                <a:spcPts val="1200"/>
              </a:spcAft>
            </a:pPr>
            <a:endParaRPr lang="zh-CN" altLang="en-US" sz="3600" b="1">
              <a:solidFill>
                <a:schemeClr val="dk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indent="0" fontAlgn="auto">
              <a:lnSpc>
                <a:spcPct val="250000"/>
              </a:lnSpc>
              <a:spcBef>
                <a:spcPct val="0"/>
              </a:spcBef>
            </a:pPr>
            <a:endParaRPr lang="zh-CN" altLang="en-US" sz="3600" b="1">
              <a:solidFill>
                <a:schemeClr val="dk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13" name="文本框 12" title=""/>
          <p:cNvSpPr txBox="1"/>
          <p:nvPr>
            <p:custDataLst>
              <p:tags r:id="rId8"/>
            </p:custDataLst>
          </p:nvPr>
        </p:nvSpPr>
        <p:spPr>
          <a:xfrm>
            <a:off x="6973570" y="203200"/>
            <a:ext cx="4295140" cy="768350"/>
          </a:xfrm>
          <a:prstGeom prst="rect">
            <a:avLst/>
          </a:prstGeom>
          <a:solidFill>
            <a:schemeClr val="lt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altLang="en-US" sz="4400" b="1">
                <a:solidFill>
                  <a:srgbClr val="C00000"/>
                </a:solidFill>
                <a:latin typeface="微软雅黑" panose="020b0503020204020204" charset="-122"/>
                <a:ea typeface="微软雅黑"/>
                <a:sym typeface="+mn-ea"/>
              </a:rPr>
              <a:t>（一）翻译词句</a:t>
            </a:r>
            <a:endParaRPr lang="zh-CN" altLang="en-US" sz="4400" b="1">
              <a:solidFill>
                <a:srgbClr val="C00000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2" name="文本框 1" title=""/>
          <p:cNvSpPr txBox="1"/>
          <p:nvPr/>
        </p:nvSpPr>
        <p:spPr>
          <a:xfrm>
            <a:off x="411480" y="5781675"/>
            <a:ext cx="1139571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要问我心中有多少哀愁，就像那滚滚东流的春江之水没有尽头。</a:t>
            </a:r>
            <a:endParaRPr lang="zh-CN" altLang="en-US" sz="3200" b="1">
              <a:solidFill>
                <a:srgbClr val="FF00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" name="文本框 2" title=""/>
          <p:cNvSpPr txBox="1"/>
          <p:nvPr/>
        </p:nvSpPr>
        <p:spPr>
          <a:xfrm>
            <a:off x="509905" y="1411605"/>
            <a:ext cx="1136269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/>
                <a:sym typeface="+mn-ea"/>
              </a:rPr>
              <a:t>春花秋月的美好时光什么时候结束的，以前的事情还记得多少！</a:t>
            </a:r>
            <a:endParaRPr lang="zh-CN" altLang="en-US" sz="3200" b="1">
              <a:solidFill>
                <a:srgbClr val="FF0000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4" name="文本框 3" title=""/>
          <p:cNvSpPr txBox="1"/>
          <p:nvPr/>
        </p:nvSpPr>
        <p:spPr>
          <a:xfrm>
            <a:off x="509905" y="2558415"/>
            <a:ext cx="1121600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/>
                <a:sym typeface="+mn-ea"/>
              </a:rPr>
              <a:t>昨夜小楼上又吹来了春风，在这皓月当空的夜晚怎能忍受得了回忆故国的伤痛。</a:t>
            </a:r>
            <a:endParaRPr lang="zh-CN" altLang="en-US" sz="3200" b="1">
              <a:solidFill>
                <a:srgbClr val="FF0000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5" name="文本框 4" title=""/>
          <p:cNvSpPr txBox="1"/>
          <p:nvPr/>
        </p:nvSpPr>
        <p:spPr>
          <a:xfrm>
            <a:off x="509905" y="4197985"/>
            <a:ext cx="1129728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/>
                <a:sym typeface="+mn-ea"/>
              </a:rPr>
              <a:t>精雕细刻的栏杆、玉石砌成的台阶应该都还在，只是所怀念的人已衰老。</a:t>
            </a:r>
            <a:endParaRPr lang="zh-CN" altLang="en-US" sz="3200" b="1">
              <a:solidFill>
                <a:srgbClr val="FF0000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6" name="文本框 5" title=""/>
          <p:cNvSpPr txBox="1"/>
          <p:nvPr>
            <p:custDataLst>
              <p:tags r:id="rId9"/>
            </p:custDataLst>
          </p:nvPr>
        </p:nvSpPr>
        <p:spPr>
          <a:xfrm>
            <a:off x="509905" y="1881505"/>
            <a:ext cx="983996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小楼</a:t>
            </a:r>
            <a:r>
              <a:rPr lang="en-US" altLang="zh-CN" sz="28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/</a:t>
            </a:r>
            <a:r>
              <a:rPr lang="zh-CN" altLang="en-US" sz="28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昨夜</a:t>
            </a:r>
            <a:r>
              <a:rPr lang="en-US" altLang="zh-CN" sz="28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/</a:t>
            </a:r>
            <a:r>
              <a:rPr lang="zh-CN" altLang="en-US" sz="28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又东风，故国</a:t>
            </a:r>
            <a:r>
              <a:rPr lang="en-US" altLang="zh-CN" sz="28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/</a:t>
            </a:r>
            <a:r>
              <a:rPr lang="zh-CN" altLang="en-US" sz="28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不堪回首</a:t>
            </a:r>
            <a:r>
              <a:rPr lang="en-US" altLang="zh-CN" sz="28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/</a:t>
            </a:r>
            <a:r>
              <a:rPr lang="zh-CN" altLang="en-US" sz="28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月明中</a:t>
            </a:r>
            <a:r>
              <a:rPr lang="zh-CN" altLang="en-US" sz="36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。</a:t>
            </a:r>
            <a:endParaRPr lang="zh-CN" altLang="en-US" sz="3600" b="1">
              <a:solidFill>
                <a:schemeClr val="dk1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  <p:sp>
        <p:nvSpPr>
          <p:cNvPr id="7" name="文本框 6" title=""/>
          <p:cNvSpPr txBox="1"/>
          <p:nvPr>
            <p:custDataLst>
              <p:tags r:id="rId10"/>
            </p:custDataLst>
          </p:nvPr>
        </p:nvSpPr>
        <p:spPr>
          <a:xfrm>
            <a:off x="509905" y="3172460"/>
            <a:ext cx="8634095" cy="12122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l">
              <a:lnSpc>
                <a:spcPct val="250000"/>
              </a:lnSpc>
              <a:spcBef>
                <a:spcPct val="0"/>
              </a:spcBef>
              <a:spcAft>
                <a:spcPts val="1200"/>
              </a:spcAft>
            </a:pPr>
            <a:r>
              <a:rPr lang="zh-CN" altLang="en-US" sz="28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雕栏玉砌</a:t>
            </a:r>
            <a:r>
              <a:rPr lang="en-US" altLang="zh-CN" sz="28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/</a:t>
            </a:r>
            <a:r>
              <a:rPr lang="zh-CN" altLang="en-US" sz="28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应犹在，只是</a:t>
            </a:r>
            <a:r>
              <a:rPr lang="en-US" altLang="zh-CN" sz="28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/</a:t>
            </a:r>
            <a:r>
              <a:rPr lang="zh-CN" altLang="en-US" sz="28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朱颜</a:t>
            </a:r>
            <a:r>
              <a:rPr lang="en-US" altLang="zh-CN" sz="28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/</a:t>
            </a:r>
            <a:r>
              <a:rPr lang="zh-CN" altLang="en-US" sz="28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改。</a:t>
            </a:r>
            <a:endParaRPr lang="zh-CN" altLang="en-US" sz="2800" b="1">
              <a:solidFill>
                <a:schemeClr val="dk1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  <p:sp>
        <p:nvSpPr>
          <p:cNvPr id="9" name="文本框 8" title=""/>
          <p:cNvSpPr txBox="1"/>
          <p:nvPr>
            <p:custDataLst>
              <p:tags r:id="rId11"/>
            </p:custDataLst>
          </p:nvPr>
        </p:nvSpPr>
        <p:spPr>
          <a:xfrm>
            <a:off x="411480" y="4705985"/>
            <a:ext cx="10728960" cy="11684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250000"/>
              </a:lnSpc>
              <a:spcBef>
                <a:spcPct val="0"/>
              </a:spcBef>
            </a:pPr>
            <a:r>
              <a:rPr lang="zh-CN" altLang="en-US" sz="28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问君</a:t>
            </a:r>
            <a:r>
              <a:rPr lang="en-US" altLang="zh-CN" sz="28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/</a:t>
            </a:r>
            <a:r>
              <a:rPr lang="zh-CN" altLang="en-US" sz="28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能有</a:t>
            </a:r>
            <a:r>
              <a:rPr lang="en-US" altLang="zh-CN" sz="28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/</a:t>
            </a:r>
            <a:r>
              <a:rPr lang="zh-CN" altLang="en-US" sz="28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几多愁？恰似</a:t>
            </a:r>
            <a:r>
              <a:rPr lang="en-US" altLang="zh-CN" sz="28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/</a:t>
            </a:r>
            <a:r>
              <a:rPr lang="zh-CN" altLang="en-US" sz="28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一江春水</a:t>
            </a:r>
            <a:r>
              <a:rPr lang="en-US" altLang="zh-CN" sz="28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/</a:t>
            </a:r>
            <a:r>
              <a:rPr lang="zh-CN" altLang="en-US" sz="28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向东流。</a:t>
            </a:r>
            <a:endParaRPr lang="zh-CN" altLang="en-US" sz="2800" b="1">
              <a:solidFill>
                <a:schemeClr val="dk1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 title="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>
            <a:alphaModFix amt="12000"/>
          </a:blip>
          <a:stretch>
            <a:fillRect/>
          </a:stretch>
        </p:blipFill>
        <p:spPr>
          <a:xfrm>
            <a:off x="5107305" y="0"/>
            <a:ext cx="7207250" cy="6858635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2" name="图片 1" title=""/>
          <p:cNvPicPr>
            <a:picLocks noChangeAspect="1"/>
          </p:cNvPicPr>
          <p:nvPr/>
        </p:nvPicPr>
        <p:blipFill>
          <a:blip r:embed="rId4">
            <a:alphaModFix amt="90000"/>
          </a:blip>
          <a:stretch>
            <a:fillRect/>
          </a:stretch>
        </p:blipFill>
        <p:spPr>
          <a:xfrm>
            <a:off x="0" y="0"/>
            <a:ext cx="5141595" cy="6857365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5" name="图片 4" title="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alphaModFix amt="5000"/>
          </a:blip>
          <a:stretch>
            <a:fillRect/>
          </a:stretch>
        </p:blipFill>
        <p:spPr>
          <a:xfrm>
            <a:off x="5414010" y="0"/>
            <a:ext cx="6777990" cy="6577965"/>
          </a:xfrm>
          <a:prstGeom prst="rect">
            <a:avLst/>
          </a:prstGeom>
        </p:spPr>
      </p:pic>
      <p:sp>
        <p:nvSpPr>
          <p:cNvPr id="13" name="文本框 12" title=""/>
          <p:cNvSpPr txBox="1"/>
          <p:nvPr>
            <p:custDataLst>
              <p:tags r:id="rId7"/>
            </p:custDataLst>
          </p:nvPr>
        </p:nvSpPr>
        <p:spPr>
          <a:xfrm>
            <a:off x="5989955" y="449580"/>
            <a:ext cx="4716780" cy="768350"/>
          </a:xfrm>
          <a:prstGeom prst="rect">
            <a:avLst/>
          </a:prstGeom>
          <a:solidFill>
            <a:schemeClr val="lt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altLang="en-US" sz="4400" b="1">
                <a:solidFill>
                  <a:srgbClr val="C00000"/>
                </a:solidFill>
                <a:latin typeface="微软雅黑" panose="020b0503020204020204" charset="-122"/>
                <a:ea typeface="微软雅黑"/>
                <a:sym typeface="+mn-ea"/>
              </a:rPr>
              <a:t>（二）理解词情</a:t>
            </a:r>
            <a:endParaRPr lang="zh-CN" altLang="en-US" sz="4400" b="1">
              <a:solidFill>
                <a:srgbClr val="C00000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3" name="文本框 2" title=""/>
          <p:cNvSpPr txBox="1"/>
          <p:nvPr>
            <p:custDataLst>
              <p:tags r:id="rId8"/>
            </p:custDataLst>
          </p:nvPr>
        </p:nvSpPr>
        <p:spPr>
          <a:xfrm>
            <a:off x="5414010" y="1927860"/>
            <a:ext cx="6124575" cy="2953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571500" indent="-57150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3800" b="1">
                <a:solidFill>
                  <a:schemeClr val="dk1"/>
                </a:solidFill>
                <a:latin typeface="微软雅黑" panose="020b0503020204020204" charset="-122"/>
                <a:ea typeface="微软雅黑"/>
                <a:sym typeface="+mn-ea"/>
              </a:rPr>
              <a:t>假如李煜有了自己的朋友圈，他会如何表达自己的</a:t>
            </a:r>
            <a:r>
              <a:rPr lang="zh-CN" altLang="en-US" sz="48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/>
                <a:sym typeface="+mn-ea"/>
              </a:rPr>
              <a:t>愁</a:t>
            </a:r>
            <a:r>
              <a:rPr lang="zh-CN" altLang="en-US" sz="3800" b="1">
                <a:solidFill>
                  <a:schemeClr val="dk1"/>
                </a:solidFill>
                <a:latin typeface="微软雅黑" panose="020b0503020204020204" charset="-122"/>
                <a:ea typeface="微软雅黑"/>
                <a:sym typeface="+mn-ea"/>
              </a:rPr>
              <a:t>情呢？</a:t>
            </a:r>
            <a:endParaRPr lang="zh-CN" altLang="en-US" sz="3800" b="1">
              <a:solidFill>
                <a:schemeClr val="dk1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</p:spTree>
    <p:custDataLst>
      <p:tags r:id="rId9"/>
    </p:custData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"/>
  <p:tag name="KSO_WM_UNIT_INDEX" val="1"/>
  <p:tag name="KSO_WM_UNIT_LAYERLEVEL" val="1"/>
  <p:tag name="KSO_WM_UNIT_TYPE" val="i"/>
</p:tagLst>
</file>

<file path=ppt/tags/tag1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6"/>
  <p:tag name="KSO_WM_UNIT_INDEX" val="6"/>
  <p:tag name="KSO_WM_UNIT_LAYERLEVEL" val="1"/>
  <p:tag name="KSO_WM_UNIT_TYPE" val="i"/>
</p:tagLst>
</file>

<file path=ppt/tags/tag1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7"/>
  <p:tag name="KSO_WM_UNIT_INDEX" val="7"/>
  <p:tag name="KSO_WM_UNIT_LAYERLEVEL" val="1"/>
  <p:tag name="KSO_WM_UNIT_TYPE" val="i"/>
</p:tagLst>
</file>

<file path=ppt/tags/tag1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8"/>
  <p:tag name="KSO_WM_UNIT_INDEX" val="8"/>
  <p:tag name="KSO_WM_UNIT_LAYERLEVEL" val="1"/>
  <p:tag name="KSO_WM_UNIT_TYPE" val="i"/>
</p:tagLst>
</file>

<file path=ppt/tags/tag1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9"/>
  <p:tag name="KSO_WM_UNIT_INDEX" val="9"/>
  <p:tag name="KSO_WM_UNIT_LAYERLEVEL" val="1"/>
  <p:tag name="KSO_WM_UNIT_TYPE" val="i"/>
</p:tagLst>
</file>

<file path=ppt/tags/tag1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2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2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2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2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2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12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3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3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3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3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3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13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3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3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3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4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4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4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14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4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4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4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4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4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5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5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5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5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5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5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5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5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16"/>
  <p:tag name="KSO_WM_UNIT_INDEX" val="16"/>
  <p:tag name="KSO_WM_UNIT_LAYERLEVEL" val="1"/>
  <p:tag name="KSO_WM_UNIT_TYPE" val="i"/>
</p:tagLst>
</file>

<file path=ppt/tags/tag15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6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6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6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6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6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6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6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6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6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16"/>
  <p:tag name="KSO_WM_UNIT_INDEX" val="16"/>
  <p:tag name="KSO_WM_UNIT_LAYERLEVEL" val="1"/>
  <p:tag name="KSO_WM_UNIT_TYPE" val="i"/>
</p:tagLst>
</file>

<file path=ppt/tags/tag16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7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7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7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7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7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7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7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62927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7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62927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82.xml><?xml version="1.0" encoding="utf-8"?>
<p:tagLst xmlns:p="http://schemas.openxmlformats.org/presentationml/2006/main">
  <p:tag name="KSO_WM_BEAUTIFY_FLAG" val="#wm#"/>
  <p:tag name="KSO_WM_SPECIAL_SOURCE" val="bdnull"/>
  <p:tag name="KSO_WM_TAG_VERSION" val="1.0"/>
  <p:tag name="KSO_WM_TEMPLATE_CATEGORY" val="custom"/>
  <p:tag name="KSO_WM_TEMPLATE_COLOR_TYPE" val="1"/>
  <p:tag name="KSO_WM_TEMPLATE_INDEX" val="20162927"/>
  <p:tag name="KSO_WM_TEMPLATE_MASTER_THUMB_INDEX" val="12"/>
  <p:tag name="KSO_WM_TEMPLATE_MASTER_TYPE" val="1"/>
  <p:tag name="KSO_WM_TEMPLATE_SUBCATEGORY" val="0"/>
  <p:tag name="KSO_WM_TEMPLATE_THUMBS_INDEX" val="1、4、7、9、10、12、15、16、17、18、19、20、21、23、24、25、28、29、30"/>
</p:tagLst>
</file>

<file path=ppt/tags/tag183.xml><?xml version="1.0" encoding="utf-8"?>
<p:tagLst xmlns:p="http://schemas.openxmlformats.org/presentationml/2006/main">
  <p:tag name="KSO_WM_MEDIACOVER_FLAG" val="1"/>
  <p:tag name="KSO_WM_UNIT_MEDIACOVER_BTN_POS" val="c"/>
  <p:tag name="KSO_WM_UNIT_MEDIACOVER_BTN_STATE" val="1"/>
  <p:tag name="KSO_WM_UNIT_MEDIACOVER_BTN_STYLE" val="ee0bc779c1f3d7f3e90c96344320e69a"/>
  <p:tag name="KSO_WM_UNIT_MEDIACOVER_BTNRECT" val="8755*4555*1112*1112"/>
  <p:tag name="KSO_WM_UNIT_MEDIACOVER_RGB" val="000000"/>
  <p:tag name="KSO_WM_UNIT_MEDIACOVER_STYLEID" val="1"/>
  <p:tag name="KSO_WM_UNIT_MEDIACOVER_TEXTSTATE" val="0"/>
  <p:tag name="KSO_WM_UNIT_MEDIACOVER_TRANSPARENCY" val="0.5"/>
</p:tagLst>
</file>

<file path=ppt/tags/tag184.xml><?xml version="1.0" encoding="utf-8"?>
<p:tagLst xmlns:p="http://schemas.openxmlformats.org/presentationml/2006/main"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STATE" val="0"/>
  <p:tag name="KSO_WM_UNIT_MEDIACOVER_TRANSPARENCY" val="0.5"/>
</p:tagLst>
</file>

<file path=ppt/tags/tag18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86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87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88.xml><?xml version="1.0" encoding="utf-8"?>
<p:tagLst xmlns:p="http://schemas.openxmlformats.org/presentationml/2006/main">
  <p:tag name="KSO_WM_BEAUTIFY_FLAG" val=""/>
</p:tagLst>
</file>

<file path=ppt/tags/tag189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91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  <p:tag name="KSO_WM_UNIT_TEXT_SHADOW_SCHEMECOLOR_INDEX" val="1"/>
  <p:tag name="KSO_WM_UNIT_TEXT_SHADOW_SCHEMECOLOR_INDEX_BRIGHTNESS" val="0"/>
</p:tagLst>
</file>

<file path=ppt/tags/tag192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93.xml><?xml version="1.0" encoding="utf-8"?>
<p:tagLst xmlns:p="http://schemas.openxmlformats.org/presentationml/2006/main">
  <p:tag name="KSO_WM_BEAUTIFY_FLAG" val=""/>
</p:tagLst>
</file>

<file path=ppt/tags/tag194.xml><?xml version="1.0" encoding="utf-8"?>
<p:tagLst xmlns:p="http://schemas.openxmlformats.org/presentationml/2006/main">
  <p:tag name="KSO_WM_BEAUTIFY_FLAG" val=""/>
  <p:tag name="KSO_WM_UNIT_FILL_FORE_SCHEMECOLOR_INDEX" val="6"/>
  <p:tag name="KSO_WM_UNIT_FILL_FORE_SCHEMECOLOR_INDEX_BRIGHTNESS" val="0.8"/>
  <p:tag name="KSO_WM_UNIT_FILL_TYPE" val="1"/>
</p:tagLst>
</file>

<file path=ppt/tags/tag195.xml><?xml version="1.0" encoding="utf-8"?>
<p:tagLst xmlns:p="http://schemas.openxmlformats.org/presentationml/2006/main">
  <p:tag name="KSO_WM_BEAUTIFY_FLAG" val=""/>
  <p:tag name="KSO_WM_UNIT_TEXT_FILL_FORE_SCHEMECOLOR_INDEX" val="13"/>
  <p:tag name="KSO_WM_UNIT_TEXT_FILL_FORE_SCHEMECOLOR_INDEX_BRIGHTNESS" val="0"/>
  <p:tag name="KSO_WM_UNIT_TEXT_FILL_TYPE" val="1"/>
  <p:tag name="KSO_WM_UNIT_TEXT_SHADOW_SCHEMECOLOR_INDEX" val="1"/>
  <p:tag name="KSO_WM_UNIT_TEXT_SHADOW_SCHEMECOLOR_INDEX_BRIGHTNESS" val="0"/>
</p:tagLst>
</file>

<file path=ppt/tags/tag196.xml><?xml version="1.0" encoding="utf-8"?>
<p:tagLst xmlns:p="http://schemas.openxmlformats.org/presentationml/2006/main">
  <p:tag name="KSO_WM_BEAUTIFY_FLAG" val=""/>
  <p:tag name="KSO_WM_UNIT_TEXT_FILL_FORE_SCHEMECOLOR_INDEX" val="13"/>
  <p:tag name="KSO_WM_UNIT_TEXT_FILL_FORE_SCHEMECOLOR_INDEX_BRIGHTNESS" val="0"/>
  <p:tag name="KSO_WM_UNIT_TEXT_FILL_TYPE" val="1"/>
</p:tagLst>
</file>

<file path=ppt/tags/tag197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98.xml><?xml version="1.0" encoding="utf-8"?>
<p:tagLst xmlns:p="http://schemas.openxmlformats.org/presentationml/2006/main">
  <p:tag name="KSO_WM_BEAUTIFY_FLAG" val=""/>
</p:tagLst>
</file>

<file path=ppt/tags/tag199.xml><?xml version="1.0" encoding="utf-8"?>
<p:tagLst xmlns:p="http://schemas.openxmlformats.org/presentationml/2006/main">
  <p:tag name="KSO_WM_UNIT_TEXT_FILL_FORE_SCHEMECOLOR_INDEX" val="6"/>
  <p:tag name="KSO_WM_UNIT_TEXT_FILL_FORE_SCHEMECOLOR_INDEX_BRIGHTNESS" val="0.6"/>
  <p:tag name="KSO_WM_UNIT_TEXT_FILL_TYPE" val="1"/>
  <p:tag name="KSO_WM_UNIT_TEXT_LINE_FILL_TYPE" val="2"/>
  <p:tag name="KSO_WM_UNIT_TEXT_LINE_FORE_SCHEMECOLOR_INDEX" val="6"/>
  <p:tag name="KSO_WM_UNIT_TEXT_LINE_FORE_SCHEMECOLOR_INDEX_BRIGHTNESS" val="0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0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01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02.xml><?xml version="1.0" encoding="utf-8"?>
<p:tagLst xmlns:p="http://schemas.openxmlformats.org/presentationml/2006/main">
  <p:tag name="KSO_WM_BEAUTIFY_FLAG" val=""/>
</p:tagLst>
</file>

<file path=ppt/tags/tag203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04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05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06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07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08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09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0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11.xml><?xml version="1.0" encoding="utf-8"?>
<p:tagLst xmlns:p="http://schemas.openxmlformats.org/presentationml/2006/main">
  <p:tag name="KSO_WM_BEAUTIFY_FLAG" val=""/>
</p:tagLst>
</file>

<file path=ppt/tags/tag212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13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14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15.xml><?xml version="1.0" encoding="utf-8"?>
<p:tagLst xmlns:p="http://schemas.openxmlformats.org/presentationml/2006/main">
  <p:tag name="KSO_WM_BEAUTIFY_FLAG" val=""/>
  <p:tag name="KSO_WM_UNIT_TEXT_FILL_FORE_SCHEMECOLOR_INDEX" val="13"/>
  <p:tag name="KSO_WM_UNIT_TEXT_FILL_FORE_SCHEMECOLOR_INDEX_BRIGHTNESS" val="0"/>
  <p:tag name="KSO_WM_UNIT_TEXT_FILL_TYPE" val="1"/>
</p:tagLst>
</file>

<file path=ppt/tags/tag216.xml><?xml version="1.0" encoding="utf-8"?>
<p:tagLst xmlns:p="http://schemas.openxmlformats.org/presentationml/2006/main">
  <p:tag name="KSO_WM_BEAUTIFY_FLAG" val=""/>
  <p:tag name="KSO_WM_UNIT_TEXT_FILL_FORE_SCHEMECOLOR_INDEX" val="13"/>
  <p:tag name="KSO_WM_UNIT_TEXT_FILL_FORE_SCHEMECOLOR_INDEX_BRIGHTNESS" val="0"/>
  <p:tag name="KSO_WM_UNIT_TEXT_FILL_TYPE" val="1"/>
</p:tagLst>
</file>

<file path=ppt/tags/tag217.xml><?xml version="1.0" encoding="utf-8"?>
<p:tagLst xmlns:p="http://schemas.openxmlformats.org/presentationml/2006/main">
  <p:tag name="KSO_WM_BEAUTIFY_FLAG" val=""/>
  <p:tag name="KSO_WM_UNIT_TEXT_FILL_FORE_SCHEMECOLOR_INDEX" val="13"/>
  <p:tag name="KSO_WM_UNIT_TEXT_FILL_FORE_SCHEMECOLOR_INDEX_BRIGHTNESS" val="0"/>
  <p:tag name="KSO_WM_UNIT_TEXT_FILL_TYPE" val="1"/>
</p:tagLst>
</file>

<file path=ppt/tags/tag218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19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20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21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22.xml><?xml version="1.0" encoding="utf-8"?>
<p:tagLst xmlns:p="http://schemas.openxmlformats.org/presentationml/2006/main">
  <p:tag name="KSO_WM_BEAUTIFY_FLAG" val=""/>
  <p:tag name="KSO_WM_UNIT_TEXT_FILL_FORE_SCHEMECOLOR_INDEX" val="13"/>
  <p:tag name="KSO_WM_UNIT_TEXT_FILL_FORE_SCHEMECOLOR_INDEX_BRIGHTNESS" val="0"/>
  <p:tag name="KSO_WM_UNIT_TEXT_FILL_TYPE" val="1"/>
</p:tagLst>
</file>

<file path=ppt/tags/tag223.xml><?xml version="1.0" encoding="utf-8"?>
<p:tagLst xmlns:p="http://schemas.openxmlformats.org/presentationml/2006/main">
  <p:tag name="KSO_WM_UNIT_TEXT_FILL_FORE_SCHEMECOLOR_INDEX" val="2"/>
  <p:tag name="KSO_WM_UNIT_TEXT_FILL_FORE_SCHEMECOLOR_INDEX_BRIGHTNESS" val="0"/>
  <p:tag name="KSO_WM_UNIT_TEXT_FILL_TYPE" val="1"/>
</p:tagLst>
</file>

<file path=ppt/tags/tag224.xml><?xml version="1.0" encoding="utf-8"?>
<p:tagLst xmlns:p="http://schemas.openxmlformats.org/presentationml/2006/main">
  <p:tag name="KSO_WM_BEAUTIFY_FLAG" val=""/>
</p:tagLst>
</file>

<file path=ppt/tags/tag225.xml><?xml version="1.0" encoding="utf-8"?>
<p:tagLst xmlns:p="http://schemas.openxmlformats.org/presentationml/2006/main">
  <p:tag name="KSO_WM_BEAUTIFY_FLAG" val=""/>
  <p:tag name="KSO_WM_UNIT_TEXT_FILL_FORE_SCHEMECOLOR_INDEX" val="13"/>
  <p:tag name="KSO_WM_UNIT_TEXT_FILL_FORE_SCHEMECOLOR_INDEX_BRIGHTNESS" val="0"/>
  <p:tag name="KSO_WM_UNIT_TEXT_FILL_TYPE" val="1"/>
</p:tagLst>
</file>

<file path=ppt/tags/tag226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27.xml><?xml version="1.0" encoding="utf-8"?>
<p:tagLst xmlns:p="http://schemas.openxmlformats.org/presentationml/2006/main">
  <p:tag name="KSO_WM_BEAUTIFY_FLAG" val=""/>
</p:tagLst>
</file>

<file path=ppt/tags/tag228.xml><?xml version="1.0" encoding="utf-8"?>
<p:tagLst xmlns:p="http://schemas.openxmlformats.org/presentationml/2006/main">
  <p:tag name="KSO_WM_BEAUTIFY_FLAG" val=""/>
</p:tagLst>
</file>

<file path=ppt/tags/tag229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0.xml><?xml version="1.0" encoding="utf-8"?>
<p:tagLst xmlns:p="http://schemas.openxmlformats.org/presentationml/2006/main">
  <p:tag name="KSO_WM_BEAUTIFY_FLAG" val=""/>
  <p:tag name="KSO_WM_UNIT_FILL_FORE_SCHEMECOLOR_INDEX" val="14"/>
  <p:tag name="KSO_WM_UNIT_FILL_FORE_SCHEMECOLOR_INDEX_BRIGHTNESS" val="0"/>
  <p:tag name="KSO_WM_UNIT_FILL_TYPE" val="1"/>
</p:tagLst>
</file>

<file path=ppt/tags/tag231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32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33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34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35.xml><?xml version="1.0" encoding="utf-8"?>
<p:tagLst xmlns:p="http://schemas.openxmlformats.org/presentationml/2006/main">
  <p:tag name="KSO_WM_BEAUTIFY_FLAG" val=""/>
</p:tagLst>
</file>

<file path=ppt/tags/tag236.xml><?xml version="1.0" encoding="utf-8"?>
<p:tagLst xmlns:p="http://schemas.openxmlformats.org/presentationml/2006/main">
  <p:tag name="KSO_WM_BEAUTIFY_FLAG" val=""/>
</p:tagLst>
</file>

<file path=ppt/tags/tag237.xml><?xml version="1.0" encoding="utf-8"?>
<p:tagLst xmlns:p="http://schemas.openxmlformats.org/presentationml/2006/main">
  <p:tag name="KSO_WM_BEAUTIFY_FLAG" val=""/>
  <p:tag name="KSO_WM_UNIT_FILL_FORE_SCHEMECOLOR_INDEX" val="14"/>
  <p:tag name="KSO_WM_UNIT_FILL_FORE_SCHEMECOLOR_INDEX_BRIGHTNESS" val="0"/>
  <p:tag name="KSO_WM_UNIT_FILL_TYPE" val="1"/>
</p:tagLst>
</file>

<file path=ppt/tags/tag238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39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0.xml><?xml version="1.0" encoding="utf-8"?>
<p:tagLst xmlns:p="http://schemas.openxmlformats.org/presentationml/2006/main">
  <p:tag name="KSO_WM_BEAUTIFY_FLAG" val=""/>
</p:tagLst>
</file>

<file path=ppt/tags/tag241.xml><?xml version="1.0" encoding="utf-8"?>
<p:tagLst xmlns:p="http://schemas.openxmlformats.org/presentationml/2006/main">
  <p:tag name="KSO_WM_BEAUTIFY_FLAG" val=""/>
</p:tagLst>
</file>

<file path=ppt/tags/tag242.xml><?xml version="1.0" encoding="utf-8"?>
<p:tagLst xmlns:p="http://schemas.openxmlformats.org/presentationml/2006/main">
  <p:tag name="KSO_WM_BEAUTIFY_FLAG" val=""/>
  <p:tag name="KSO_WM_UNIT_TEXT_FILL_FORE_SCHEMECOLOR_INDEX" val="13"/>
  <p:tag name="KSO_WM_UNIT_TEXT_FILL_FORE_SCHEMECOLOR_INDEX_BRIGHTNESS" val="0"/>
  <p:tag name="KSO_WM_UNIT_TEXT_FILL_TYPE" val="1"/>
</p:tagLst>
</file>

<file path=ppt/tags/tag243.xml><?xml version="1.0" encoding="utf-8"?>
<p:tagLst xmlns:p="http://schemas.openxmlformats.org/presentationml/2006/main">
  <p:tag name="KSO_WM_UNIT_TEXT_FILL_FORE_SCHEMECOLOR_INDEX" val="2"/>
  <p:tag name="KSO_WM_UNIT_TEXT_FILL_FORE_SCHEMECOLOR_INDEX_BRIGHTNESS" val="0"/>
  <p:tag name="KSO_WM_UNIT_TEXT_FILL_TYPE" val="1"/>
</p:tagLst>
</file>

<file path=ppt/tags/tag244.xml><?xml version="1.0" encoding="utf-8"?>
<p:tagLst xmlns:p="http://schemas.openxmlformats.org/presentationml/2006/main">
  <p:tag name="KSO_WM_UNIT_TEXT_FILL_FORE_SCHEMECOLOR_INDEX" val="2"/>
  <p:tag name="KSO_WM_UNIT_TEXT_FILL_FORE_SCHEMECOLOR_INDEX_BRIGHTNESS" val="0"/>
  <p:tag name="KSO_WM_UNIT_TEXT_FILL_TYPE" val="1"/>
</p:tagLst>
</file>

<file path=ppt/tags/tag245.xml><?xml version="1.0" encoding="utf-8"?>
<p:tagLst xmlns:p="http://schemas.openxmlformats.org/presentationml/2006/main">
  <p:tag name="KSO_WM_UNIT_TEXT_FILL_FORE_SCHEMECOLOR_INDEX" val="2"/>
  <p:tag name="KSO_WM_UNIT_TEXT_FILL_FORE_SCHEMECOLOR_INDEX_BRIGHTNESS" val="0"/>
  <p:tag name="KSO_WM_UNIT_TEXT_FILL_TYPE" val="1"/>
</p:tagLst>
</file>

<file path=ppt/tags/tag246.xml><?xml version="1.0" encoding="utf-8"?>
<p:tagLst xmlns:p="http://schemas.openxmlformats.org/presentationml/2006/main">
  <p:tag name="KSO_WM_UNIT_TEXT_FILL_FORE_SCHEMECOLOR_INDEX" val="2"/>
  <p:tag name="KSO_WM_UNIT_TEXT_FILL_FORE_SCHEMECOLOR_INDEX_BRIGHTNESS" val="0"/>
  <p:tag name="KSO_WM_UNIT_TEXT_FILL_TYPE" val="1"/>
</p:tagLst>
</file>

<file path=ppt/tags/tag247.xml><?xml version="1.0" encoding="utf-8"?>
<p:tagLst xmlns:p="http://schemas.openxmlformats.org/presentationml/2006/main">
  <p:tag name="KSO_WM_UNIT_TEXT_FILL_FORE_SCHEMECOLOR_INDEX" val="2"/>
  <p:tag name="KSO_WM_UNIT_TEXT_FILL_FORE_SCHEMECOLOR_INDEX_BRIGHTNESS" val="0"/>
  <p:tag name="KSO_WM_UNIT_TEXT_FILL_TYPE" val="1"/>
</p:tagLst>
</file>

<file path=ppt/tags/tag248.xml><?xml version="1.0" encoding="utf-8"?>
<p:tagLst xmlns:p="http://schemas.openxmlformats.org/presentationml/2006/main">
  <p:tag name="KSO_WM_UNIT_TEXT_FILL_FORE_SCHEMECOLOR_INDEX" val="2"/>
  <p:tag name="KSO_WM_UNIT_TEXT_FILL_FORE_SCHEMECOLOR_INDEX_BRIGHTNESS" val="0"/>
  <p:tag name="KSO_WM_UNIT_TEXT_FILL_TYPE" val="1"/>
</p:tagLst>
</file>

<file path=ppt/tags/tag249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0.xml><?xml version="1.0" encoding="utf-8"?>
<p:tagLst xmlns:p="http://schemas.openxmlformats.org/presentationml/2006/main">
  <p:tag name="KSO_WM_BEAUTIFY_FLAG" val=""/>
</p:tagLst>
</file>

<file path=ppt/tags/tag251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52.xml><?xml version="1.0" encoding="utf-8"?>
<p:tagLst xmlns:p="http://schemas.openxmlformats.org/presentationml/2006/main">
  <p:tag name="KSO_WM_UNIT_FILL_FORE_SCHEMECOLOR_INDEX" val="7"/>
  <p:tag name="KSO_WM_UNIT_FILL_FORE_SCHEMECOLOR_INDEX_BRIGHTNESS" val="0"/>
  <p:tag name="KSO_WM_UNIT_FILL_TYPE" val="1"/>
  <p:tag name="KSO_WM_UNIT_LINE_FILL_TYPE" val="2"/>
  <p:tag name="KSO_WM_UNIT_LINE_FORE_SCHEMECOLOR_INDEX" val="13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</p:tagLst>
</file>

<file path=ppt/tags/tag253.xml><?xml version="1.0" encoding="utf-8"?>
<p:tagLst xmlns:p="http://schemas.openxmlformats.org/presentationml/2006/main">
  <p:tag name="KSO_WM_BEAUTIFY_FLAG" val=""/>
</p:tagLst>
</file>

<file path=ppt/tags/tag254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55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56.xml><?xml version="1.0" encoding="utf-8"?>
<p:tagLst xmlns:p="http://schemas.openxmlformats.org/presentationml/2006/main">
  <p:tag name="KSO_WM_BEAUTIFY_FLAG" val=""/>
</p:tagLst>
</file>

<file path=ppt/tags/tag257.xml><?xml version="1.0" encoding="utf-8"?>
<p:tagLst xmlns:p="http://schemas.openxmlformats.org/presentationml/2006/main">
  <p:tag name="KSO_WM_BEAUTIFY_FLAG" val=""/>
</p:tagLst>
</file>

<file path=ppt/tags/tag258.xml><?xml version="1.0" encoding="utf-8"?>
<p:tagLst xmlns:p="http://schemas.openxmlformats.org/presentationml/2006/main">
  <p:tag name="KSO_WM_BEAUTIFY_FLAG" val=""/>
</p:tagLst>
</file>

<file path=ppt/tags/tag259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0.xml><?xml version="1.0" encoding="utf-8"?>
<p:tagLst xmlns:p="http://schemas.openxmlformats.org/presentationml/2006/main">
  <p:tag name="KSO_WM_BEAUTIFY_FLAG" val=""/>
</p:tagLst>
</file>

<file path=ppt/tags/tag261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62.xml><?xml version="1.0" encoding="utf-8"?>
<p:tagLst xmlns:p="http://schemas.openxmlformats.org/presentationml/2006/main">
  <p:tag name="KSO_WM_BEAUTIFY_FLAG" val=""/>
  <p:tag name="KSO_WM_UNIT_TEXT_FILL_FORE_SCHEMECOLOR_INDEX" val="13"/>
  <p:tag name="KSO_WM_UNIT_TEXT_FILL_FORE_SCHEMECOLOR_INDEX_BRIGHTNESS" val="0"/>
  <p:tag name="KSO_WM_UNIT_TEXT_FILL_TYPE" val="1"/>
</p:tagLst>
</file>

<file path=ppt/tags/tag263.xml><?xml version="1.0" encoding="utf-8"?>
<p:tagLst xmlns:p="http://schemas.openxmlformats.org/presentationml/2006/main">
  <p:tag name="KSO_WM_BEAUTIFY_FLAG" val=""/>
  <p:tag name="KSO_WM_UNIT_TEXT_FILL_FORE_SCHEMECOLOR_INDEX" val="13"/>
  <p:tag name="KSO_WM_UNIT_TEXT_FILL_FORE_SCHEMECOLOR_INDEX_BRIGHTNESS" val="0"/>
  <p:tag name="KSO_WM_UNIT_TEXT_FILL_TYPE" val="1"/>
</p:tagLst>
</file>

<file path=ppt/tags/tag264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65.xml><?xml version="1.0" encoding="utf-8"?>
<p:tagLst xmlns:p="http://schemas.openxmlformats.org/presentationml/2006/main">
  <p:tag name="KSO_WM_BEAUTIFY_FLAG" val=""/>
</p:tagLst>
</file>

<file path=ppt/tags/tag266.xml><?xml version="1.0" encoding="utf-8"?>
<p:tagLst xmlns:p="http://schemas.openxmlformats.org/presentationml/2006/main">
  <p:tag name="KSO_WM_BEAUTIFY_FLAG" val=""/>
</p:tagLst>
</file>

<file path=ppt/tags/tag267.xml><?xml version="1.0" encoding="utf-8"?>
<p:tagLst xmlns:p="http://schemas.openxmlformats.org/presentationml/2006/main">
  <p:tag name="KSO_WM_BEAUTIFY_FLAG" val=""/>
  <p:tag name="KSO_WM_UNIT_FILL_FORE_SCHEMECOLOR_INDEX" val="7"/>
  <p:tag name="KSO_WM_UNIT_FILL_FORE_SCHEMECOLOR_INDEX_BRIGHTNESS" val="0"/>
  <p:tag name="KSO_WM_UNIT_FILL_TYPE" val="1"/>
  <p:tag name="KSO_WM_UNIT_LINE_FILL_TYPE" val="2"/>
  <p:tag name="KSO_WM_UNIT_LINE_FORE_SCHEMECOLOR_INDEX" val="13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</p:tagLst>
</file>

<file path=ppt/tags/tag268.xml><?xml version="1.0" encoding="utf-8"?>
<p:tagLst xmlns:p="http://schemas.openxmlformats.org/presentationml/2006/main">
  <p:tag name="KSO_WM_BEAUTIFY_FLAG" val=""/>
</p:tagLst>
</file>

<file path=ppt/tags/tag269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0.xml><?xml version="1.0" encoding="utf-8"?>
<p:tagLst xmlns:p="http://schemas.openxmlformats.org/presentationml/2006/main">
  <p:tag name="KSO_WM_BEAUTIFY_FLAG" val=""/>
  <p:tag name="KSO_WM_UNIT_TEXT_FILL_FORE_SCHEMECOLOR_INDEX" val="13"/>
  <p:tag name="KSO_WM_UNIT_TEXT_FILL_FORE_SCHEMECOLOR_INDEX_BRIGHTNESS" val="0"/>
  <p:tag name="KSO_WM_UNIT_TEXT_FILL_TYPE" val="1"/>
</p:tagLst>
</file>

<file path=ppt/tags/tag271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72.xml><?xml version="1.0" encoding="utf-8"?>
<p:tagLst xmlns:p="http://schemas.openxmlformats.org/presentationml/2006/main">
  <p:tag name="KSO_WM_BEAUTIFY_FLAG" val=""/>
</p:tagLst>
</file>

<file path=ppt/tags/tag273.xml><?xml version="1.0" encoding="utf-8"?>
<p:tagLst xmlns:p="http://schemas.openxmlformats.org/presentationml/2006/main">
  <p:tag name="KSO_WM_BEAUTIFY_FLAG" val=""/>
</p:tagLst>
</file>

<file path=ppt/tags/tag274.xml><?xml version="1.0" encoding="utf-8"?>
<p:tagLst xmlns:p="http://schemas.openxmlformats.org/presentationml/2006/main">
  <p:tag name="KSO_WM_BEAUTIFY_FLAG" val=""/>
</p:tagLst>
</file>

<file path=ppt/tags/tag275.xml><?xml version="1.0" encoding="utf-8"?>
<p:tagLst xmlns:p="http://schemas.openxmlformats.org/presentationml/2006/main">
  <p:tag name="KSO_WM_BEAUTIFY_FLAG" val=""/>
  <p:tag name="KSO_WM_UNIT_FILL_FORE_SCHEMECOLOR_INDEX" val="7"/>
  <p:tag name="KSO_WM_UNIT_FILL_FORE_SCHEMECOLOR_INDEX_BRIGHTNESS" val="0"/>
  <p:tag name="KSO_WM_UNIT_FILL_TYPE" val="1"/>
  <p:tag name="KSO_WM_UNIT_LINE_FILL_TYPE" val="2"/>
  <p:tag name="KSO_WM_UNIT_LINE_FORE_SCHEMECOLOR_INDEX" val="13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</p:tagLst>
</file>

<file path=ppt/tags/tag276.xml><?xml version="1.0" encoding="utf-8"?>
<p:tagLst xmlns:p="http://schemas.openxmlformats.org/presentationml/2006/main">
  <p:tag name="KSO_WM_BEAUTIFY_FLAG" val=""/>
  <p:tag name="KSO_WM_UNIT_TEXT_FILL_FORE_SCHEMECOLOR_INDEX" val="13"/>
  <p:tag name="KSO_WM_UNIT_TEXT_FILL_FORE_SCHEMECOLOR_INDEX_BRIGHTNESS" val="0"/>
  <p:tag name="KSO_WM_UNIT_TEXT_FILL_TYPE" val="1"/>
</p:tagLst>
</file>

<file path=ppt/tags/tag277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78.xml><?xml version="1.0" encoding="utf-8"?>
<p:tagLst xmlns:p="http://schemas.openxmlformats.org/presentationml/2006/main">
  <p:tag name="KSO_WM_BEAUTIFY_FLAG" val=""/>
</p:tagLst>
</file>

<file path=ppt/tags/tag279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0.xml><?xml version="1.0" encoding="utf-8"?>
<p:tagLst xmlns:p="http://schemas.openxmlformats.org/presentationml/2006/main">
  <p:tag name="KSO_WM_BEAUTIFY_FLAG" val=""/>
</p:tagLst>
</file>

<file path=ppt/tags/tag281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82.xml><?xml version="1.0" encoding="utf-8"?>
<p:tagLst xmlns:p="http://schemas.openxmlformats.org/presentationml/2006/main">
  <p:tag name="KSO_WM_BEAUTIFY_FLAG" val=""/>
</p:tagLst>
</file>

<file path=ppt/tags/tag283.xml><?xml version="1.0" encoding="utf-8"?>
<p:tagLst xmlns:p="http://schemas.openxmlformats.org/presentationml/2006/main">
  <p:tag name="KSO_WM_BEAUTIFY_FLAG" val=""/>
</p:tagLst>
</file>

<file path=ppt/tags/tag284.xml><?xml version="1.0" encoding="utf-8"?>
<p:tagLst xmlns:p="http://schemas.openxmlformats.org/presentationml/2006/main">
  <p:tag name="KSO_WM_BEAUTIFY_FLAG" val=""/>
  <p:tag name="KSO_WM_UNIT_FILL_FORE_SCHEMECOLOR_INDEX" val="14"/>
  <p:tag name="KSO_WM_UNIT_FILL_FORE_SCHEMECOLOR_INDEX_BRIGHTNESS" val="0"/>
  <p:tag name="KSO_WM_UNIT_FILL_TYPE" val="1"/>
</p:tagLst>
</file>

<file path=ppt/tags/tag285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86.xml><?xml version="1.0" encoding="utf-8"?>
<p:tagLst xmlns:p="http://schemas.openxmlformats.org/presentationml/2006/main">
  <p:tag name="KSO_WM_BEAUTIFY_FLAG" val=""/>
</p:tagLst>
</file>

<file path=ppt/tags/tag287.xml><?xml version="1.0" encoding="utf-8"?>
<p:tagLst xmlns:p="http://schemas.openxmlformats.org/presentationml/2006/main">
  <p:tag name="KSO_WM_BEAUTIFY_FLAG" val=""/>
</p:tagLst>
</file>

<file path=ppt/tags/tag288.xml><?xml version="1.0" encoding="utf-8"?>
<p:tagLst xmlns:p="http://schemas.openxmlformats.org/presentationml/2006/main">
  <p:tag name="KSO_WM_BEAUTIFY_FLAG" val=""/>
</p:tagLst>
</file>

<file path=ppt/tags/tag289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0.xml><?xml version="1.0" encoding="utf-8"?>
<p:tagLst xmlns:p="http://schemas.openxmlformats.org/presentationml/2006/main">
  <p:tag name="KSO_WM_BEAUTIFY_FLAG" val=""/>
</p:tagLst>
</file>

<file path=ppt/tags/tag291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92.xml><?xml version="1.0" encoding="utf-8"?>
<p:tagLst xmlns:p="http://schemas.openxmlformats.org/presentationml/2006/main">
  <p:tag name="KSO_WM_BEAUTIFY_FLAG" val=""/>
</p:tagLst>
</file>

<file path=ppt/tags/tag293.xml><?xml version="1.0" encoding="utf-8"?>
<p:tagLst xmlns:p="http://schemas.openxmlformats.org/presentationml/2006/main">
  <p:tag name="KSO_WM_BEAUTIFY_FLAG" val=""/>
</p:tagLst>
</file>

<file path=ppt/tags/tag294.xml><?xml version="1.0" encoding="utf-8"?>
<p:tagLst xmlns:p="http://schemas.openxmlformats.org/presentationml/2006/main">
  <p:tag name="KSO_WM_BEAUTIFY_FLAG" val=""/>
</p:tagLst>
</file>

<file path=ppt/tags/tag295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96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97.xml><?xml version="1.0" encoding="utf-8"?>
<p:tagLst xmlns:p="http://schemas.openxmlformats.org/presentationml/2006/main">
  <p:tag name="KSO_WM_BEAUTIFY_FLAG" val=""/>
</p:tagLst>
</file>

<file path=ppt/tags/tag298.xml><?xml version="1.0" encoding="utf-8"?>
<p:tagLst xmlns:p="http://schemas.openxmlformats.org/presentationml/2006/main">
  <p:tag name="KSO_WM_BEAUTIFY_FLAG" val=""/>
</p:tagLst>
</file>

<file path=ppt/tags/tag29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00.xml><?xml version="1.0" encoding="utf-8"?>
<p:tagLst xmlns:p="http://schemas.openxmlformats.org/presentationml/2006/main">
  <p:tag name="KSO_WM_BEAUTIFY_FLAG" val=""/>
  <p:tag name="KSO_WM_UNIT_FILL_FORE_SCHEMECOLOR_INDEX" val="7"/>
  <p:tag name="KSO_WM_UNIT_FILL_FORE_SCHEMECOLOR_INDEX_BRIGHTNESS" val="0"/>
  <p:tag name="KSO_WM_UNIT_FILL_TYPE" val="1"/>
  <p:tag name="KSO_WM_UNIT_LINE_FILL_TYPE" val="2"/>
  <p:tag name="KSO_WM_UNIT_LINE_FORE_SCHEMECOLOR_INDEX" val="13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</p:tagLst>
</file>

<file path=ppt/tags/tag301.xml><?xml version="1.0" encoding="utf-8"?>
<p:tagLst xmlns:p="http://schemas.openxmlformats.org/presentationml/2006/main">
  <p:tag name="KSO_WM_BEAUTIFY_FLAG" val=""/>
  <p:tag name="KSO_WM_UNIT_TEXT_FILL_FORE_SCHEMECOLOR_INDEX" val="13"/>
  <p:tag name="KSO_WM_UNIT_TEXT_FILL_FORE_SCHEMECOLOR_INDEX_BRIGHTNESS" val="0"/>
  <p:tag name="KSO_WM_UNIT_TEXT_FILL_TYPE" val="1"/>
</p:tagLst>
</file>

<file path=ppt/tags/tag302.xml><?xml version="1.0" encoding="utf-8"?>
<p:tagLst xmlns:p="http://schemas.openxmlformats.org/presentationml/2006/main">
  <p:tag name="KSO_WM_BEAUTIFY_FLAG" val=""/>
</p:tagLst>
</file>

<file path=ppt/tags/tag303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304.xml><?xml version="1.0" encoding="utf-8"?>
<p:tagLst xmlns:p="http://schemas.openxmlformats.org/presentationml/2006/main">
  <p:tag name="KSO_WM_BEAUTIFY_FLAG" val=""/>
  <p:tag name="KSO_WM_UNIT_TEXT_FILL_FORE_SCHEMECOLOR_INDEX" val="13"/>
  <p:tag name="KSO_WM_UNIT_TEXT_FILL_FORE_SCHEMECOLOR_INDEX_BRIGHTNESS" val="0"/>
  <p:tag name="KSO_WM_UNIT_TEXT_FILL_TYPE" val="1"/>
  <p:tag name="KSO_WM_UNIT_TEXT_SHADOW_SCHEMECOLOR_INDEX" val="1"/>
  <p:tag name="KSO_WM_UNIT_TEXT_SHADOW_SCHEMECOLOR_INDEX_BRIGHTNESS" val="0"/>
</p:tagLst>
</file>

<file path=ppt/tags/tag305.xml><?xml version="1.0" encoding="utf-8"?>
<p:tagLst xmlns:p="http://schemas.openxmlformats.org/presentationml/2006/main">
  <p:tag name="KSO_WM_UNIT_TEXT_FILL_FORE_SCHEMECOLOR_INDEX" val="2"/>
  <p:tag name="KSO_WM_UNIT_TEXT_FILL_FORE_SCHEMECOLOR_INDEX_BRIGHTNESS" val="0"/>
  <p:tag name="KSO_WM_UNIT_TEXT_FILL_TYPE" val="1"/>
</p:tagLst>
</file>

<file path=ppt/tags/tag306.xml><?xml version="1.0" encoding="utf-8"?>
<p:tagLst xmlns:p="http://schemas.openxmlformats.org/presentationml/2006/main">
  <p:tag name="KSO_WM_UNIT_TEXT_FILL_FORE_SCHEMECOLOR_INDEX" val="2"/>
  <p:tag name="KSO_WM_UNIT_TEXT_FILL_FORE_SCHEMECOLOR_INDEX_BRIGHTNESS" val="0"/>
  <p:tag name="KSO_WM_UNIT_TEXT_FILL_TYPE" val="1"/>
</p:tagLst>
</file>

<file path=ppt/tags/tag307.xml><?xml version="1.0" encoding="utf-8"?>
<p:tagLst xmlns:p="http://schemas.openxmlformats.org/presentationml/2006/main">
  <p:tag name="KSO_WM_UNIT_TEXT_FILL_FORE_SCHEMECOLOR_INDEX" val="2"/>
  <p:tag name="KSO_WM_UNIT_TEXT_FILL_FORE_SCHEMECOLOR_INDEX_BRIGHTNESS" val="0"/>
  <p:tag name="KSO_WM_UNIT_TEXT_FILL_TYPE" val="1"/>
</p:tagLst>
</file>

<file path=ppt/tags/tag308.xml><?xml version="1.0" encoding="utf-8"?>
<p:tagLst xmlns:p="http://schemas.openxmlformats.org/presentationml/2006/main">
  <p:tag name="KSO_WM_UNIT_TEXT_FILL_FORE_SCHEMECOLOR_INDEX" val="2"/>
  <p:tag name="KSO_WM_UNIT_TEXT_FILL_FORE_SCHEMECOLOR_INDEX_BRIGHTNESS" val="0"/>
  <p:tag name="KSO_WM_UNIT_TEXT_FILL_TYPE" val="1"/>
</p:tagLst>
</file>

<file path=ppt/tags/tag309.xml><?xml version="1.0" encoding="utf-8"?>
<p:tagLst xmlns:p="http://schemas.openxmlformats.org/presentationml/2006/main">
  <p:tag name="KSO_WM_UNIT_TEXT_FILL_FORE_SCHEMECOLOR_INDEX" val="2"/>
  <p:tag name="KSO_WM_UNIT_TEXT_FILL_FORE_SCHEMECOLOR_INDEX_BRIGHTNESS" val="0"/>
  <p:tag name="KSO_WM_UNIT_TEXT_FILL_TYPE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0.xml><?xml version="1.0" encoding="utf-8"?>
<p:tagLst xmlns:p="http://schemas.openxmlformats.org/presentationml/2006/main">
  <p:tag name="KSO_WM_UNIT_TEXT_FILL_FORE_SCHEMECOLOR_INDEX" val="2"/>
  <p:tag name="KSO_WM_UNIT_TEXT_FILL_FORE_SCHEMECOLOR_INDEX_BRIGHTNESS" val="0"/>
  <p:tag name="KSO_WM_UNIT_TEXT_FILL_TYPE" val="1"/>
</p:tagLst>
</file>

<file path=ppt/tags/tag311.xml><?xml version="1.0" encoding="utf-8"?>
<p:tagLst xmlns:p="http://schemas.openxmlformats.org/presentationml/2006/main">
  <p:tag name="KSO_WM_BEAUTIFY_FLAG" val=""/>
</p:tagLst>
</file>

<file path=ppt/tags/tag312.xml><?xml version="1.0" encoding="utf-8"?>
<p:tagLst xmlns:p="http://schemas.openxmlformats.org/presentationml/2006/main">
  <p:tag name="KSO_WM_BEAUTIFY_FLAG" val=""/>
</p:tagLst>
</file>

<file path=ppt/tags/tag313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314.xml><?xml version="1.0" encoding="utf-8"?>
<p:tagLst xmlns:p="http://schemas.openxmlformats.org/presentationml/2006/main">
  <p:tag name="KSO_WM_BEAUTIFY_FLAG" val=""/>
</p:tagLst>
</file>

<file path=ppt/tags/tag315.xml><?xml version="1.0" encoding="utf-8"?>
<p:tagLst xmlns:p="http://schemas.openxmlformats.org/presentationml/2006/main">
  <p:tag name="KSO_WM_UNIT_LINE_FILL_TYPE" val="2"/>
  <p:tag name="KSO_WM_UNIT_LINE_FORE_SCHEMECOLOR_INDEX" val="5"/>
  <p:tag name="KSO_WM_UNIT_LINE_FORE_SCHEMECOLOR_INDEX_BRIGHTNESS" val="0"/>
</p:tagLst>
</file>

<file path=ppt/tags/tag316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317.xml><?xml version="1.0" encoding="utf-8"?>
<p:tagLst xmlns:p="http://schemas.openxmlformats.org/presentationml/2006/main">
  <p:tag name="KSO_WM_UNIT_LINE_FILL_TYPE" val="2"/>
  <p:tag name="KSO_WM_UNIT_LINE_FORE_SCHEMECOLOR_INDEX" val="5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318.xml><?xml version="1.0" encoding="utf-8"?>
<p:tagLst xmlns:p="http://schemas.openxmlformats.org/presentationml/2006/main">
  <p:tag name="KSO_WM_UNIT_LINE_FILL_TYPE" val="2"/>
  <p:tag name="KSO_WM_UNIT_LINE_FORE_SCHEMECOLOR_INDEX" val="5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319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0.xml><?xml version="1.0" encoding="utf-8"?>
<p:tagLst xmlns:p="http://schemas.openxmlformats.org/presentationml/2006/main">
  <p:tag name="KSO_WM_UNIT_LINE_FILL_TYPE" val="2"/>
  <p:tag name="KSO_WM_UNIT_LINE_FORE_SCHEMECOLOR_INDEX" val="5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321.xml><?xml version="1.0" encoding="utf-8"?>
<p:tagLst xmlns:p="http://schemas.openxmlformats.org/presentationml/2006/main">
  <p:tag name="KSO_WM_UNIT_LINE_FILL_TYPE" val="2"/>
  <p:tag name="KSO_WM_UNIT_LINE_FORE_SCHEMECOLOR_INDEX" val="5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322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323.xml><?xml version="1.0" encoding="utf-8"?>
<p:tagLst xmlns:p="http://schemas.openxmlformats.org/presentationml/2006/main">
  <p:tag name="KSO_WM_UNIT_LINE_FILL_TYPE" val="2"/>
  <p:tag name="KSO_WM_UNIT_LINE_FORE_SCHEMECOLOR_INDEX" val="5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324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325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326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327.xml><?xml version="1.0" encoding="utf-8"?>
<p:tagLst xmlns:p="http://schemas.openxmlformats.org/presentationml/2006/main">
  <p:tag name="KSO_WM_BEAUTIFY_FLAG" val=""/>
</p:tagLst>
</file>

<file path=ppt/tags/tag328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329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0.xml><?xml version="1.0" encoding="utf-8"?>
<p:tagLst xmlns:p="http://schemas.openxmlformats.org/presentationml/2006/main">
  <p:tag name="KSO_WM_BEAUTIFY_FLAG" val=""/>
</p:tagLst>
</file>

<file path=ppt/tags/tag331.xml><?xml version="1.0" encoding="utf-8"?>
<p:tagLst xmlns:p="http://schemas.openxmlformats.org/presentationml/2006/main">
  <p:tag name="KSO_WM_UNIT_LINE_FILL_TYPE" val="2"/>
  <p:tag name="KSO_WM_UNIT_LINE_FORE_SCHEMECOLOR_INDEX" val="5"/>
  <p:tag name="KSO_WM_UNIT_LINE_FORE_SCHEMECOLOR_INDEX_BRIGHTNESS" val="0"/>
</p:tagLst>
</file>

<file path=ppt/tags/tag332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333.xml><?xml version="1.0" encoding="utf-8"?>
<p:tagLst xmlns:p="http://schemas.openxmlformats.org/presentationml/2006/main">
  <p:tag name="KSO_WM_UNIT_LINE_FILL_TYPE" val="2"/>
  <p:tag name="KSO_WM_UNIT_LINE_FORE_SCHEMECOLOR_INDEX" val="5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334.xml><?xml version="1.0" encoding="utf-8"?>
<p:tagLst xmlns:p="http://schemas.openxmlformats.org/presentationml/2006/main">
  <p:tag name="KSO_WM_UNIT_LINE_FILL_TYPE" val="2"/>
  <p:tag name="KSO_WM_UNIT_LINE_FORE_SCHEMECOLOR_INDEX" val="5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335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336.xml><?xml version="1.0" encoding="utf-8"?>
<p:tagLst xmlns:p="http://schemas.openxmlformats.org/presentationml/2006/main">
  <p:tag name="KSO_WM_UNIT_LINE_FILL_TYPE" val="2"/>
  <p:tag name="KSO_WM_UNIT_LINE_FORE_SCHEMECOLOR_INDEX" val="5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337.xml><?xml version="1.0" encoding="utf-8"?>
<p:tagLst xmlns:p="http://schemas.openxmlformats.org/presentationml/2006/main">
  <p:tag name="KSO_WM_UNIT_LINE_FILL_TYPE" val="2"/>
  <p:tag name="KSO_WM_UNIT_LINE_FORE_SCHEMECOLOR_INDEX" val="5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338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339.xml><?xml version="1.0" encoding="utf-8"?>
<p:tagLst xmlns:p="http://schemas.openxmlformats.org/presentationml/2006/main">
  <p:tag name="KSO_WM_UNIT_LINE_FILL_TYPE" val="2"/>
  <p:tag name="KSO_WM_UNIT_LINE_FORE_SCHEMECOLOR_INDEX" val="5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40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341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342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343.xml><?xml version="1.0" encoding="utf-8"?>
<p:tagLst xmlns:p="http://schemas.openxmlformats.org/presentationml/2006/main">
  <p:tag name="KSO_WM_BEAUTIFY_FLAG" val=""/>
  <p:tag name="KSO_WM_UNIT_TEXT_FILL_FORE_SCHEMECOLOR_INDEX" val="13"/>
  <p:tag name="KSO_WM_UNIT_TEXT_FILL_FORE_SCHEMECOLOR_INDEX_BRIGHTNESS" val="0"/>
  <p:tag name="KSO_WM_UNIT_TEXT_FILL_TYPE" val="1"/>
  <p:tag name="KSO_WM_UNIT_TEXT_SHADOW_SCHEMECOLOR_INDEX" val="1"/>
  <p:tag name="KSO_WM_UNIT_TEXT_SHADOW_SCHEMECOLOR_INDEX_BRIGHTNESS" val="0"/>
</p:tagLst>
</file>

<file path=ppt/tags/tag344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345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346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347.xml><?xml version="1.0" encoding="utf-8"?>
<p:tagLst xmlns:p="http://schemas.openxmlformats.org/presentationml/2006/main">
  <p:tag name="KSO_WM_BEAUTIFY_FLAG" val=""/>
</p:tagLst>
</file>

<file path=ppt/tags/tag348.xml><?xml version="1.0" encoding="utf-8"?>
<p:tagLst xmlns:p="http://schemas.openxmlformats.org/presentationml/2006/main">
  <p:tag name="KSO_WM_BEAUTIFY_FLAG" val=""/>
</p:tagLst>
</file>

<file path=ppt/tags/tag349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0.xml><?xml version="1.0" encoding="utf-8"?>
<p:tagLst xmlns:p="http://schemas.openxmlformats.org/presentationml/2006/main">
  <p:tag name="KSO_WM_BEAUTIFY_FLAG" val=""/>
  <p:tag name="KSO_WM_UNIT_TEXT_FILL_FORE_SCHEMECOLOR_INDEX" val="13"/>
  <p:tag name="KSO_WM_UNIT_TEXT_FILL_FORE_SCHEMECOLOR_INDEX_BRIGHTNESS" val="0"/>
  <p:tag name="KSO_WM_UNIT_TEXT_FILL_TYPE" val="1"/>
  <p:tag name="KSO_WM_UNIT_TEXT_SHADOW_SCHEMECOLOR_INDEX" val="1"/>
  <p:tag name="KSO_WM_UNIT_TEXT_SHADOW_SCHEMECOLOR_INDEX_BRIGHTNESS" val="0"/>
</p:tagLst>
</file>

<file path=ppt/tags/tag351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352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353.xml><?xml version="1.0" encoding="utf-8"?>
<p:tagLst xmlns:p="http://schemas.openxmlformats.org/presentationml/2006/main">
  <p:tag name="KSO_WM_BEAUTIFY_FLAG" val=""/>
  <p:tag name="KSO_WM_UNIT_FILL_FORE_SCHEMECOLOR_INDEX" val="14"/>
  <p:tag name="KSO_WM_UNIT_FILL_FORE_SCHEMECOLOR_INDEX_BRIGHTNESS" val="0"/>
  <p:tag name="KSO_WM_UNIT_FILL_TYPE" val="1"/>
</p:tagLst>
</file>

<file path=ppt/tags/tag354.xml><?xml version="1.0" encoding="utf-8"?>
<p:tagLst xmlns:p="http://schemas.openxmlformats.org/presentationml/2006/main">
  <p:tag name="KSO_WM_BEAUTIFY_FLAG" val=""/>
</p:tagLst>
</file>

<file path=ppt/tags/tag355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356.xml><?xml version="1.0" encoding="utf-8"?>
<p:tagLst xmlns:p="http://schemas.openxmlformats.org/presentationml/2006/main">
  <p:tag name="KSO_WM_BEAUTIFY_FLAG" val=""/>
  <p:tag name="KSO_WM_UNIT_FILL_FORE_SCHEMECOLOR_INDEX" val="14"/>
  <p:tag name="KSO_WM_UNIT_FILL_FORE_SCHEMECOLOR_INDEX_BRIGHTNESS" val="0"/>
  <p:tag name="KSO_WM_UNIT_FILL_TYPE" val="1"/>
</p:tagLst>
</file>

<file path=ppt/tags/tag357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358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359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0.xml><?xml version="1.0" encoding="utf-8"?>
<p:tagLst xmlns:p="http://schemas.openxmlformats.org/presentationml/2006/main">
  <p:tag name="AS_OS" val="Unix 3.10 unknown"/>
  <p:tag name="AS_RELEASE_DATE" val="2023.03.31"/>
  <p:tag name="AS_TITLE" val="Aspose.Slides for Java"/>
  <p:tag name="AS_VERSION" val="23.3"/>
  <p:tag name="COMMONDATA" val="eyJoZGlkIjoiZjdhODFiMDllMGUwMTFjNTMzMDg0YWJlMjhhN2YzMjMifQ=="/>
  <p:tag name="KSO_WPP_MARK_KEY" val="693f6038-1be7-437b-a8e5-ed797638fec8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4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  <p:tag name="PA" val="v3.0.0"/>
</p:tagLst>
</file>

<file path=ppt/tags/tag5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  <p:tag name="PA" val="v3.0.0"/>
</p:tagLst>
</file>

<file path=ppt/tags/tag5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  <p:tag name="PA" val="v3.0.0"/>
</p:tagLst>
</file>

<file path=ppt/tags/tag5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  <p:tag name="PA" val="v3.0.0"/>
</p:tagLst>
</file>

<file path=ppt/tags/tag5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  <p:tag name="PA" val="v3.0.0"/>
</p:tagLst>
</file>

<file path=ppt/tags/tag5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0"/>
  <p:tag name="KSO_WM_UNIT_INDEX" val="10"/>
  <p:tag name="KSO_WM_UNIT_LAYERLEVEL" val="1"/>
  <p:tag name="KSO_WM_UNIT_TYPE" val="i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1"/>
  <p:tag name="KSO_WM_UNIT_INDEX" val="11"/>
  <p:tag name="KSO_WM_UNIT_LAYERLEVEL" val="1"/>
  <p:tag name="KSO_WM_UNIT_TYPE" val="i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2_Office 主题​​">
  <a:themeElements>
    <a:clrScheme name="">
      <a:dk1>
        <a:sysClr val="windowText" lastClr="000000"/>
      </a:dk1>
      <a:lt1>
        <a:sysClr val="window" lastClr="FFFFFF"/>
      </a:lt1>
      <a:dk2>
        <a:srgbClr val="F0F0F0"/>
      </a:dk2>
      <a:lt2>
        <a:srgbClr val="FFFFFF"/>
      </a:lt2>
      <a:accent1>
        <a:srgbClr val="C00000"/>
      </a:accent1>
      <a:accent2>
        <a:srgbClr val="000000"/>
      </a:accent2>
      <a:accent3>
        <a:srgbClr val="C00000"/>
      </a:accent3>
      <a:accent4>
        <a:srgbClr val="000000"/>
      </a:accent4>
      <a:accent5>
        <a:srgbClr val="C00000"/>
      </a:accent5>
      <a:accent6>
        <a:srgbClr val="000000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149</Paragraphs>
  <Slides>30</Slides>
  <Notes>14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baseType="lpstr" size="45">
      <vt:lpstr>Arial</vt:lpstr>
      <vt:lpstr>微软雅黑</vt:lpstr>
      <vt:lpstr>隶书</vt:lpstr>
      <vt:lpstr>等线 Light</vt:lpstr>
      <vt:lpstr>等线</vt:lpstr>
      <vt:lpstr>Calibri Light</vt:lpstr>
      <vt:lpstr>Calibri</vt:lpstr>
      <vt:lpstr>Wingdings</vt:lpstr>
      <vt:lpstr>STKaiti</vt:lpstr>
      <vt:lpstr>STSong</vt:lpstr>
      <vt:lpstr>Times New Roman</vt:lpstr>
      <vt:lpstr>宋体</vt:lpstr>
      <vt:lpstr>楷体</vt:lpstr>
      <vt:lpstr>仿宋</vt:lpstr>
      <vt:lpstr>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23.0300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2023-09-16T15:10:41.801</cp:lastPrinted>
  <dcterms:created xsi:type="dcterms:W3CDTF">2023-09-16T15:10:41Z</dcterms:created>
  <dcterms:modified xsi:type="dcterms:W3CDTF">2023-09-16T07:10:41Z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