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85" r:id="rId4"/>
    <p:sldId id="256" r:id="rId5"/>
    <p:sldId id="269" r:id="rId6"/>
    <p:sldId id="491" r:id="rId7"/>
    <p:sldId id="264" r:id="rId8"/>
    <p:sldId id="268" r:id="rId9"/>
    <p:sldId id="593" r:id="rId10"/>
    <p:sldId id="257" r:id="rId11"/>
    <p:sldId id="263" r:id="rId12"/>
    <p:sldId id="490" r:id="rId13"/>
    <p:sldId id="493" r:id="rId14"/>
    <p:sldId id="387" r:id="rId15"/>
    <p:sldId id="414" r:id="rId16"/>
    <p:sldId id="599" r:id="rId17"/>
    <p:sldId id="598" r:id="rId18"/>
    <p:sldId id="600" r:id="rId19"/>
    <p:sldId id="602" r:id="rId20"/>
    <p:sldId id="603" r:id="rId21"/>
    <p:sldId id="604" r:id="rId22"/>
    <p:sldId id="594" r:id="rId23"/>
    <p:sldId id="606" r:id="rId24"/>
    <p:sldId id="607" r:id="rId25"/>
    <p:sldId id="389" r:id="rId26"/>
    <p:sldId id="505" r:id="rId27"/>
    <p:sldId id="610" r:id="rId28"/>
    <p:sldId id="597" r:id="rId29"/>
    <p:sldId id="595" r:id="rId30"/>
    <p:sldId id="612" r:id="rId31"/>
    <p:sldId id="616" r:id="rId32"/>
    <p:sldId id="614" r:id="rId33"/>
    <p:sldId id="618" r:id="rId34"/>
    <p:sldId id="620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3911" autoAdjust="0"/>
  </p:normalViewPr>
  <p:slideViewPr>
    <p:cSldViewPr snapToGrid="0">
      <p:cViewPr varScale="1">
        <p:scale>
          <a:sx n="70" d="100"/>
          <a:sy n="70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tags" Target="tags/tag327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1.xml" /><Relationship Id="rId40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2_3">
  <dgm:title val=""/>
  <dgm:desc val=""/>
  <dgm:catLst>
    <dgm:cat type="accent2" pri="11300"/>
  </dgm:catLst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AB3A9C84-2AFB-4816-A232-4926CAEBF617}" type="doc">
      <dgm:prSet loTypeId="pyramid" loCatId="pyramid" qsTypeId="urn:microsoft.com/office/officeart/2005/8/quickstyle/simple1" qsCatId="simple" csTypeId="urn:microsoft.com/office/officeart/2005/8/colors/accent2_3" csCatId="accent1" phldr="1"/>
      <dgm:spPr/>
      <dgm:t>
        <a:bodyPr/>
        <a:lstStyle/>
        <a:p/>
      </dgm:t>
    </dgm:pt>
    <dgm:pt modelId="{5048600D-04E0-4368-9CCC-7FA41623E069}" type="parTrans" cxnId="{DE3CC6AA-F48B-4909-8676-6567BF7543B0}">
      <dgm:prSet/>
      <dgm:spPr/>
      <dgm:t>
        <a:bodyPr/>
        <a:lstStyle/>
        <a:p>
          <a:endParaRPr lang="zh-CN" altLang="en-US"/>
        </a:p>
      </dgm:t>
    </dgm:pt>
    <dgm:pt modelId="{038DDAA7-6519-4CE5-8494-2C7845E3357C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altLang="zh-CN" sz="6500" smtClean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smtClean="0"/>
            <a:t>止于</a:t>
          </a:r>
          <a:endParaRPr lang="en-US" altLang="zh-CN" sz="6500" b="1" smtClean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smtClean="0"/>
            <a:t>至善</a:t>
          </a:r>
          <a:endParaRPr lang="zh-CN" altLang="en-US" sz="6500" b="1" smtClean="0"/>
        </a:p>
      </dgm:t>
    </dgm:pt>
    <dgm:pt modelId="{13A34FC0-3D7F-4512-AD3C-7C13A0E526EC}" type="sibTrans" cxnId="{DE3CC6AA-F48B-4909-8676-6567BF7543B0}">
      <dgm:prSet/>
      <dgm:spPr/>
      <dgm:t>
        <a:bodyPr/>
        <a:lstStyle/>
        <a:p>
          <a:endParaRPr lang="zh-CN" altLang="en-US"/>
        </a:p>
      </dgm:t>
    </dgm:pt>
    <dgm:pt modelId="{F83F6A6A-ECF8-4761-8BED-A2614C06F33B}" type="parTrans" cxnId="{A9D7DA44-7E75-4185-873C-D0D9BA85444A}">
      <dgm:prSet/>
      <dgm:spPr/>
      <dgm:t>
        <a:bodyPr/>
        <a:lstStyle/>
        <a:p>
          <a:endParaRPr lang="zh-CN" altLang="en-US"/>
        </a:p>
      </dgm:t>
    </dgm:pt>
    <dgm:pt modelId="{994E5C52-AA5E-4E42-AB81-F8FC986212C9}">
      <dgm:prSet phldrT="[文本]" custT="1"/>
      <dgm:spPr/>
      <dgm:t>
        <a:bodyPr/>
        <a:lstStyle/>
        <a:p>
          <a:r>
            <a:rPr lang="zh-CN" altLang="en-US" sz="2800" smtClean="0"/>
            <a:t>亲民</a:t>
          </a:r>
          <a:endParaRPr lang="zh-CN" altLang="en-US" sz="6500"/>
        </a:p>
      </dgm:t>
    </dgm:pt>
    <dgm:pt modelId="{C131CFF0-53C5-42A6-8C84-8D0845E432E4}" type="sibTrans" cxnId="{A9D7DA44-7E75-4185-873C-D0D9BA85444A}">
      <dgm:prSet/>
      <dgm:spPr/>
      <dgm:t>
        <a:bodyPr/>
        <a:lstStyle/>
        <a:p>
          <a:endParaRPr lang="zh-CN" altLang="en-US"/>
        </a:p>
      </dgm:t>
    </dgm:pt>
    <dgm:pt modelId="{9C246CB2-DC0A-463B-B8C5-F296B19FCFC9}" type="parTrans" cxnId="{7010931B-38D5-416A-A0AE-0DB0E3EE071E}">
      <dgm:prSet/>
      <dgm:spPr/>
      <dgm:t>
        <a:bodyPr/>
        <a:lstStyle/>
        <a:p>
          <a:endParaRPr lang="zh-CN" altLang="en-US"/>
        </a:p>
      </dgm:t>
    </dgm:pt>
    <dgm:pt modelId="{E93C7F24-4145-473A-AE79-38952AE0DAA0}">
      <dgm:prSet phldrT="[文本]" custT="1"/>
      <dgm:spPr/>
      <dgm:t>
        <a:bodyPr/>
        <a:lstStyle/>
        <a:p>
          <a:r>
            <a:rPr lang="zh-CN" altLang="en-US" sz="3200" smtClean="0"/>
            <a:t>明明德</a:t>
          </a:r>
          <a:endParaRPr lang="zh-CN" altLang="en-US" sz="6500"/>
        </a:p>
      </dgm:t>
    </dgm:pt>
    <dgm:pt modelId="{0225B9B4-9592-44BE-9D01-3BC9F69069A4}" type="sibTrans" cxnId="{7010931B-38D5-416A-A0AE-0DB0E3EE071E}">
      <dgm:prSet/>
      <dgm:spPr/>
      <dgm:t>
        <a:bodyPr/>
        <a:lstStyle/>
        <a:p>
          <a:endParaRPr lang="zh-CN" altLang="en-US"/>
        </a:p>
      </dgm:t>
    </dgm:pt>
    <dgm:pt modelId="{A097548B-D7A0-4D1F-8542-6BC52A354E1A}" type="pres">
      <dgm:prSet presAssocID="{AB3A9C84-2AFB-4816-A232-4926CAEBF617}" presName="Name0">
        <dgm:presLayoutVars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EB597BA9-32AD-455E-96F7-D8935A2767D2}" type="pres">
      <dgm:prSet presAssocID="{038DDAA7-6519-4CE5-8494-2C7845E3357C}" presName="Name8"/>
      <dgm:spPr/>
      <dgm:t>
        <a:bodyPr/>
        <a:lstStyle/>
        <a:p/>
      </dgm:t>
    </dgm:pt>
    <dgm:pt modelId="{730EE187-C64D-460D-8AA3-D1F49DEE2B98}" type="pres">
      <dgm:prSet presAssocID="{038DDAA7-6519-4CE5-8494-2C7845E3357C}" presName="level" presStyleLbl="node1" presStyleCnt="3" custLinFactNeighborY="222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3FCE21-045F-4CF2-8040-EFAC68775E4D}" type="pres">
      <dgm:prSet presAssocID="{038DDAA7-6519-4CE5-8494-2C7845E3357C}" presName="levelTx" presStyleLbl="revTx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6D27BA-CDB4-4CE2-9D4C-6ECD7BD6627C}" type="pres">
      <dgm:prSet presAssocID="{994E5C52-AA5E-4E42-AB81-F8FC986212C9}" presName="Name8"/>
      <dgm:spPr/>
      <dgm:t>
        <a:bodyPr/>
        <a:lstStyle/>
        <a:p/>
      </dgm:t>
    </dgm:pt>
    <dgm:pt modelId="{F954B2C8-7641-430E-9B68-B6BFE1CCABB1}" type="pres">
      <dgm:prSet presAssocID="{994E5C52-AA5E-4E42-AB81-F8FC986212C9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320A1E-71A6-4827-9F38-985D08752876}" type="pres">
      <dgm:prSet presAssocID="{994E5C52-AA5E-4E42-AB81-F8FC986212C9}" presName="levelTx" presStyleLbl="revTx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86305A-4CC2-41D6-8131-E16E9B1A8933}" type="pres">
      <dgm:prSet presAssocID="{E93C7F24-4145-473A-AE79-38952AE0DAA0}" presName="Name8"/>
      <dgm:spPr/>
      <dgm:t>
        <a:bodyPr/>
        <a:lstStyle/>
        <a:p/>
      </dgm:t>
    </dgm:pt>
    <dgm:pt modelId="{40BC877B-0066-4D0E-A61E-4DC7C43351B9}" type="pres">
      <dgm:prSet presAssocID="{E93C7F24-4145-473A-AE79-38952AE0DAA0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968779-D7A6-4CA5-A8A3-6F5662E6746C}" type="pres">
      <dgm:prSet presAssocID="{E93C7F24-4145-473A-AE79-38952AE0DAA0}" presName="levelTx" presStyleLbl="revTx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E3CC6AA-F48B-4909-8676-6567BF7543B0}" srcId="{AB3A9C84-2AFB-4816-A232-4926CAEBF617}" destId="{038DDAA7-6519-4CE5-8494-2C7845E3357C}" srcOrd="0" destOrd="0" parTransId="{5048600D-04E0-4368-9CCC-7FA41623E069}" sibTransId="{13A34FC0-3D7F-4512-AD3C-7C13A0E526EC}"/>
    <dgm:cxn modelId="{A9D7DA44-7E75-4185-873C-D0D9BA85444A}" srcId="{AB3A9C84-2AFB-4816-A232-4926CAEBF617}" destId="{994E5C52-AA5E-4E42-AB81-F8FC986212C9}" srcOrd="1" destOrd="0" parTransId="{F83F6A6A-ECF8-4761-8BED-A2614C06F33B}" sibTransId="{C131CFF0-53C5-42A6-8C84-8D0845E432E4}"/>
    <dgm:cxn modelId="{7010931B-38D5-416A-A0AE-0DB0E3EE071E}" srcId="{AB3A9C84-2AFB-4816-A232-4926CAEBF617}" destId="{E93C7F24-4145-473A-AE79-38952AE0DAA0}" srcOrd="2" destOrd="0" parTransId="{9C246CB2-DC0A-463B-B8C5-F296B19FCFC9}" sibTransId="{0225B9B4-9592-44BE-9D01-3BC9F69069A4}"/>
    <dgm:cxn modelId="{828462B9-99E1-4424-9166-5D4201935F63}" type="presOf" srcId="{AB3A9C84-2AFB-4816-A232-4926CAEBF617}" destId="{A097548B-D7A0-4D1F-8542-6BC52A354E1A}" srcOrd="0" destOrd="0" presId="pyramid"/>
    <dgm:cxn modelId="{711DCCBA-872E-4275-A158-66491F598A27}" type="presParOf" srcId="{A097548B-D7A0-4D1F-8542-6BC52A354E1A}" destId="{EB597BA9-32AD-455E-96F7-D8935A2767D2}" srcOrd="0" destOrd="0" presId="pyramid"/>
    <dgm:cxn modelId="{34906950-76D0-4986-ABDB-979A094CBC2F}" type="presParOf" srcId="{EB597BA9-32AD-455E-96F7-D8935A2767D2}" destId="{730EE187-C64D-460D-8AA3-D1F49DEE2B98}" srcOrd="0" destOrd="0" presId="pyramid"/>
    <dgm:cxn modelId="{88D6D2A1-93EB-4A9F-AE7E-6A45E8F04DD7}" type="presOf" srcId="{038DDAA7-6519-4CE5-8494-2C7845E3357C}" destId="{730EE187-C64D-460D-8AA3-D1F49DEE2B98}" srcOrd="0" destOrd="0" presId="pyramid"/>
    <dgm:cxn modelId="{6591F0C4-F0C3-43AF-9011-C6B24587A8AD}" type="presParOf" srcId="{EB597BA9-32AD-455E-96F7-D8935A2767D2}" destId="{213FCE21-045F-4CF2-8040-EFAC68775E4D}" srcOrd="1" destOrd="0" presId="pyramid"/>
    <dgm:cxn modelId="{D73669AF-5363-45DD-85AA-956F47CD1060}" type="presOf" srcId="{038DDAA7-6519-4CE5-8494-2C7845E3357C}" destId="{213FCE21-045F-4CF2-8040-EFAC68775E4D}" srcOrd="1" destOrd="0" presId="pyramid"/>
    <dgm:cxn modelId="{B50786D2-9210-4E63-972B-F426037001D6}" type="presParOf" srcId="{A097548B-D7A0-4D1F-8542-6BC52A354E1A}" destId="{A36D27BA-CDB4-4CE2-9D4C-6ECD7BD6627C}" srcOrd="1" destOrd="0" presId="pyramid"/>
    <dgm:cxn modelId="{4AA10CA9-C4C4-4C4F-8F49-9A38871D3A42}" type="presParOf" srcId="{A36D27BA-CDB4-4CE2-9D4C-6ECD7BD6627C}" destId="{F954B2C8-7641-430E-9B68-B6BFE1CCABB1}" srcOrd="0" destOrd="0" presId="pyramid"/>
    <dgm:cxn modelId="{7E53F5CD-04BD-4D74-B1D7-CFE247D237E9}" type="presOf" srcId="{994E5C52-AA5E-4E42-AB81-F8FC986212C9}" destId="{F954B2C8-7641-430E-9B68-B6BFE1CCABB1}" srcOrd="0" destOrd="0" presId="pyramid"/>
    <dgm:cxn modelId="{6CECBA67-01AE-499F-A42F-6E71A95289FD}" type="presParOf" srcId="{A36D27BA-CDB4-4CE2-9D4C-6ECD7BD6627C}" destId="{7C320A1E-71A6-4827-9F38-985D08752876}" srcOrd="1" destOrd="0" presId="pyramid"/>
    <dgm:cxn modelId="{2E10A135-0079-4CF0-8A95-F794F42FC1D2}" type="presOf" srcId="{994E5C52-AA5E-4E42-AB81-F8FC986212C9}" destId="{7C320A1E-71A6-4827-9F38-985D08752876}" srcOrd="1" destOrd="0" presId="pyramid"/>
    <dgm:cxn modelId="{84B59BB3-5B09-4D22-ACC7-130E9E695070}" type="presParOf" srcId="{A097548B-D7A0-4D1F-8542-6BC52A354E1A}" destId="{B486305A-4CC2-41D6-8131-E16E9B1A8933}" srcOrd="2" destOrd="0" presId="pyramid"/>
    <dgm:cxn modelId="{FE9DCC6B-554D-4CF2-A694-1977857EB153}" type="presParOf" srcId="{B486305A-4CC2-41D6-8131-E16E9B1A8933}" destId="{40BC877B-0066-4D0E-A61E-4DC7C43351B9}" srcOrd="0" destOrd="0" presId="pyramid"/>
    <dgm:cxn modelId="{DC0785FB-BBE0-4F88-830D-39E69555B78D}" type="presOf" srcId="{E93C7F24-4145-473A-AE79-38952AE0DAA0}" destId="{40BC877B-0066-4D0E-A61E-4DC7C43351B9}" srcOrd="0" destOrd="0" presId="pyramid"/>
    <dgm:cxn modelId="{0F1C20CB-DEF3-41E7-917F-DBDEE3777D71}" type="presParOf" srcId="{B486305A-4CC2-41D6-8131-E16E9B1A8933}" destId="{92968779-D7A6-4CA5-A8A3-6F5662E6746C}" srcOrd="1" destOrd="0" presId="pyramid"/>
    <dgm:cxn modelId="{D1B38326-94EC-4E53-BB3C-4F16A2678577}" type="presOf" srcId="{E93C7F24-4145-473A-AE79-38952AE0DAA0}" destId="{92968779-D7A6-4CA5-A8A3-6F5662E6746C}" srcOrd="1" destOrd="0" presId="pyramid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E440BFAE-FB91-4935-AD5E-7199DC97100C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C35B01A-E994-4316-ABD4-F291E596ACF3}" type="parTrans" cxnId="{D2B66E52-6E6A-414E-8CC0-E07572A6631D}">
      <dgm:prSet/>
      <dgm:spPr/>
      <dgm:t>
        <a:bodyPr/>
        <a:lstStyle/>
        <a:p>
          <a:endParaRPr lang="zh-CN" altLang="en-US" b="1"/>
        </a:p>
      </dgm:t>
    </dgm:pt>
    <dgm:pt modelId="{AD9FE81C-F4C8-4F25-832B-EEB07A4239E4}">
      <dgm:prSet phldrT="[文本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b="1" smtClean="0">
              <a:solidFill>
                <a:schemeClr val="bg1"/>
              </a:solidFill>
            </a:rPr>
            <a:t>明明德于天下</a:t>
          </a:r>
          <a:endParaRPr lang="zh-CN" altLang="en-US" b="1">
            <a:solidFill>
              <a:schemeClr val="bg1"/>
            </a:solidFill>
          </a:endParaRPr>
        </a:p>
      </dgm:t>
    </dgm:pt>
    <dgm:pt modelId="{718DE0AB-995C-4C1F-A48A-C08818694DFF}" type="sibTrans" cxnId="{D2B66E52-6E6A-414E-8CC0-E07572A6631D}">
      <dgm:prSet/>
      <dgm:spPr/>
      <dgm:t>
        <a:bodyPr/>
        <a:lstStyle/>
        <a:p>
          <a:endParaRPr lang="zh-CN" altLang="en-US" b="1"/>
        </a:p>
      </dgm:t>
    </dgm:pt>
    <dgm:pt modelId="{7443C8E1-CE52-4145-9C5C-57CA3761E7E1}" type="parTrans" cxnId="{854C60DE-972B-481D-8E31-26971932086D}">
      <dgm:prSet/>
      <dgm:spPr/>
      <dgm:t>
        <a:bodyPr/>
        <a:lstStyle/>
        <a:p>
          <a:endParaRPr lang="zh-CN" altLang="en-US" b="1"/>
        </a:p>
      </dgm:t>
    </dgm:pt>
    <dgm:pt modelId="{F376C389-0BF9-40C7-82BA-30324067294F}">
      <dgm:prSet phldrT="[文本]"/>
      <dgm:spPr/>
      <dgm:t>
        <a:bodyPr/>
        <a:lstStyle/>
        <a:p>
          <a:r>
            <a:rPr lang="zh-CN" altLang="en-US" b="1" smtClean="0">
              <a:solidFill>
                <a:schemeClr val="bg1"/>
              </a:solidFill>
            </a:rPr>
            <a:t>治国</a:t>
          </a:r>
          <a:endParaRPr lang="zh-CN" altLang="en-US" b="1">
            <a:solidFill>
              <a:schemeClr val="bg1"/>
            </a:solidFill>
          </a:endParaRPr>
        </a:p>
      </dgm:t>
    </dgm:pt>
    <dgm:pt modelId="{0753280D-CAD7-40EF-BB8C-8E19A037EAB6}" type="sibTrans" cxnId="{854C60DE-972B-481D-8E31-26971932086D}">
      <dgm:prSet/>
      <dgm:spPr/>
      <dgm:t>
        <a:bodyPr/>
        <a:lstStyle/>
        <a:p>
          <a:endParaRPr lang="zh-CN" altLang="en-US" b="1"/>
        </a:p>
      </dgm:t>
    </dgm:pt>
    <dgm:pt modelId="{2CF89C56-3C38-432F-ADE3-9FE044196A57}" type="parTrans" cxnId="{AA545DC9-316C-4FCC-BC05-20C723F6A063}">
      <dgm:prSet/>
      <dgm:spPr/>
      <dgm:t>
        <a:bodyPr/>
        <a:lstStyle/>
        <a:p>
          <a:endParaRPr lang="zh-CN" altLang="en-US" b="1"/>
        </a:p>
      </dgm:t>
    </dgm:pt>
    <dgm:pt modelId="{1BBE82CD-0DB2-41D3-85C2-35D865908957}">
      <dgm:prSet phldrT="[文本]"/>
      <dgm:spPr/>
      <dgm:t>
        <a:bodyPr/>
        <a:lstStyle/>
        <a:p>
          <a:r>
            <a:rPr lang="zh-CN" altLang="en-US" b="1" smtClean="0">
              <a:solidFill>
                <a:schemeClr val="bg1"/>
              </a:solidFill>
            </a:rPr>
            <a:t>齐家</a:t>
          </a:r>
          <a:endParaRPr lang="zh-CN" altLang="en-US" b="1">
            <a:solidFill>
              <a:schemeClr val="bg1"/>
            </a:solidFill>
          </a:endParaRPr>
        </a:p>
      </dgm:t>
    </dgm:pt>
    <dgm:pt modelId="{6678B01D-02C1-459F-A568-1611763E9B5F}" type="sibTrans" cxnId="{AA545DC9-316C-4FCC-BC05-20C723F6A063}">
      <dgm:prSet/>
      <dgm:spPr/>
      <dgm:t>
        <a:bodyPr/>
        <a:lstStyle/>
        <a:p>
          <a:endParaRPr lang="zh-CN" altLang="en-US" b="1"/>
        </a:p>
      </dgm:t>
    </dgm:pt>
    <dgm:pt modelId="{E59E3976-AC67-4AE8-9A08-D5B75F54C1AE}" type="parTrans" cxnId="{2A4CB163-2D4E-4729-800E-B882ADF4CDF0}">
      <dgm:prSet/>
      <dgm:spPr/>
      <dgm:t>
        <a:bodyPr/>
        <a:lstStyle/>
        <a:p>
          <a:endParaRPr lang="zh-CN" altLang="en-US" b="1"/>
        </a:p>
      </dgm:t>
    </dgm:pt>
    <dgm:pt modelId="{A01F44BE-5A9A-4746-8F4C-7FA6594640D1}">
      <dgm:prSet phldrT="[文本]"/>
      <dgm:spPr/>
      <dgm:t>
        <a:bodyPr/>
        <a:lstStyle/>
        <a:p>
          <a:r>
            <a:rPr lang="zh-CN" altLang="en-US" b="1" smtClean="0"/>
            <a:t>修身</a:t>
          </a:r>
          <a:endParaRPr lang="zh-CN" altLang="en-US" b="1"/>
        </a:p>
      </dgm:t>
    </dgm:pt>
    <dgm:pt modelId="{32980E19-80A7-4C27-9F53-7AA6369428E4}" type="sibTrans" cxnId="{2A4CB163-2D4E-4729-800E-B882ADF4CDF0}">
      <dgm:prSet/>
      <dgm:spPr/>
      <dgm:t>
        <a:bodyPr/>
        <a:lstStyle/>
        <a:p>
          <a:endParaRPr lang="zh-CN" altLang="en-US" b="1"/>
        </a:p>
      </dgm:t>
    </dgm:pt>
    <dgm:pt modelId="{CB89BF0B-3CA9-418E-8A44-61E68CBE5CDC}" type="parTrans" cxnId="{0ADEBAD8-D71C-4B81-A8C4-96122FB0D310}">
      <dgm:prSet/>
      <dgm:spPr/>
      <dgm:t>
        <a:bodyPr/>
        <a:lstStyle/>
        <a:p>
          <a:endParaRPr lang="zh-CN" altLang="en-US" b="1"/>
        </a:p>
      </dgm:t>
    </dgm:pt>
    <dgm:pt modelId="{886F2B2D-CAE8-48FD-B1B5-C4F71AE54F3B}">
      <dgm:prSet phldrT="[文本]"/>
      <dgm:spPr/>
      <dgm:t>
        <a:bodyPr/>
        <a:lstStyle/>
        <a:p>
          <a:r>
            <a:rPr lang="zh-CN" altLang="en-US" b="1" smtClean="0"/>
            <a:t>正心</a:t>
          </a:r>
          <a:endParaRPr lang="zh-CN" altLang="en-US" b="1"/>
        </a:p>
      </dgm:t>
    </dgm:pt>
    <dgm:pt modelId="{50ABC157-7613-4611-992C-BA8C6DFDEAA7}" type="sibTrans" cxnId="{0ADEBAD8-D71C-4B81-A8C4-96122FB0D310}">
      <dgm:prSet/>
      <dgm:spPr/>
      <dgm:t>
        <a:bodyPr/>
        <a:lstStyle/>
        <a:p>
          <a:endParaRPr lang="zh-CN" altLang="en-US" b="1"/>
        </a:p>
      </dgm:t>
    </dgm:pt>
    <dgm:pt modelId="{DA31A821-3154-4351-B3AA-1D4EE62A0172}" type="parTrans" cxnId="{BC93A3D6-DFA1-4BF3-BF4B-A814AE5B742C}">
      <dgm:prSet/>
      <dgm:spPr/>
      <dgm:t>
        <a:bodyPr/>
        <a:lstStyle/>
        <a:p>
          <a:endParaRPr lang="zh-CN" altLang="en-US" b="1"/>
        </a:p>
      </dgm:t>
    </dgm:pt>
    <dgm:pt modelId="{D3A0E29A-C4BD-4276-B42A-C2F1C99E0451}">
      <dgm:prSet/>
      <dgm:spPr/>
      <dgm:t>
        <a:bodyPr/>
        <a:lstStyle/>
        <a:p>
          <a:r>
            <a:rPr lang="zh-CN" altLang="en-US" b="1" smtClean="0"/>
            <a:t>诚意</a:t>
          </a:r>
          <a:endParaRPr lang="zh-CN" altLang="en-US" b="1"/>
        </a:p>
      </dgm:t>
    </dgm:pt>
    <dgm:pt modelId="{79B03B7C-BF6F-4B61-9727-2BD0BC125717}" type="sibTrans" cxnId="{BC93A3D6-DFA1-4BF3-BF4B-A814AE5B742C}">
      <dgm:prSet/>
      <dgm:spPr/>
      <dgm:t>
        <a:bodyPr/>
        <a:lstStyle/>
        <a:p>
          <a:endParaRPr lang="zh-CN" altLang="en-US" b="1"/>
        </a:p>
      </dgm:t>
    </dgm:pt>
    <dgm:pt modelId="{CC9E038A-E13E-4941-B824-5054580B0F34}" type="parTrans" cxnId="{504C19A6-F2F5-4439-8D48-197CE83270ED}">
      <dgm:prSet/>
      <dgm:spPr/>
      <dgm:t>
        <a:bodyPr/>
        <a:lstStyle/>
        <a:p>
          <a:endParaRPr lang="zh-CN" altLang="en-US" b="1"/>
        </a:p>
      </dgm:t>
    </dgm:pt>
    <dgm:pt modelId="{9B558FED-CAAB-4A76-B1BF-CEB974710AC8}">
      <dgm:prSet/>
      <dgm:spPr/>
      <dgm:t>
        <a:bodyPr/>
        <a:lstStyle/>
        <a:p>
          <a:r>
            <a:rPr lang="zh-CN" altLang="en-US" b="1" smtClean="0"/>
            <a:t>致知</a:t>
          </a:r>
          <a:endParaRPr lang="zh-CN" altLang="en-US" b="1"/>
        </a:p>
      </dgm:t>
    </dgm:pt>
    <dgm:pt modelId="{EE5B028D-FF76-4FA9-A94D-6AEE50577910}" type="sibTrans" cxnId="{504C19A6-F2F5-4439-8D48-197CE83270ED}">
      <dgm:prSet/>
      <dgm:spPr/>
      <dgm:t>
        <a:bodyPr/>
        <a:lstStyle/>
        <a:p>
          <a:endParaRPr lang="zh-CN" altLang="en-US" b="1"/>
        </a:p>
      </dgm:t>
    </dgm:pt>
    <dgm:pt modelId="{9D22604E-2D66-4FB5-BAE7-28B5934106C6}" type="parTrans" cxnId="{8938AE67-2695-421A-B32F-9EAF0018EA37}">
      <dgm:prSet/>
      <dgm:spPr/>
      <dgm:t>
        <a:bodyPr/>
        <a:lstStyle/>
        <a:p>
          <a:endParaRPr lang="zh-CN" altLang="en-US" b="1"/>
        </a:p>
      </dgm:t>
    </dgm:pt>
    <dgm:pt modelId="{F076E3FF-3067-4A9C-A320-2EC0ECCE6D1D}">
      <dgm:prSet/>
      <dgm:spPr/>
      <dgm:t>
        <a:bodyPr/>
        <a:lstStyle/>
        <a:p>
          <a:r>
            <a:rPr lang="zh-CN" altLang="en-US" b="1" smtClean="0"/>
            <a:t>格物</a:t>
          </a:r>
          <a:endParaRPr lang="zh-CN" altLang="en-US" b="1"/>
        </a:p>
      </dgm:t>
    </dgm:pt>
    <dgm:pt modelId="{E3A1C77A-5576-4308-BF6E-EB75D9E1D4F1}" type="sibTrans" cxnId="{8938AE67-2695-421A-B32F-9EAF0018EA37}">
      <dgm:prSet/>
      <dgm:spPr/>
      <dgm:t>
        <a:bodyPr/>
        <a:lstStyle/>
        <a:p>
          <a:endParaRPr lang="zh-CN" altLang="en-US" b="1"/>
        </a:p>
      </dgm:t>
    </dgm:pt>
    <dgm:pt modelId="{1A6BBCC3-7DB4-42DD-B2CA-4487842E0B04}" type="pres">
      <dgm:prSet presAssocID="{E440BFAE-FB91-4935-AD5E-7199DC97100C}" presName="cycle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5A32F17-2511-442D-94B8-40EEAE496BEF}" type="pres">
      <dgm:prSet presAssocID="{AD9FE81C-F4C8-4F25-832B-EEB07A4239E4}" presName="node" presStyleLbl="node1" presStyleCnt="8" custScaleX="134620" custScaleY="1302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14587A-8887-404C-B2A5-182E8B9C76A7}" type="pres">
      <dgm:prSet presAssocID="{718DE0AB-995C-4C1F-A48A-C08818694DFF}" presName="sibTrans" presStyleLbl="sibTrans2D1" presStyleCnt="8"/>
      <dgm:spPr/>
      <dgm:t>
        <a:bodyPr/>
        <a:lstStyle/>
        <a:p>
          <a:endParaRPr lang="zh-CN" altLang="en-US"/>
        </a:p>
      </dgm:t>
    </dgm:pt>
    <dgm:pt modelId="{78A00F90-414E-433D-A7F0-0BB4CE233D27}" type="pres">
      <dgm:prSet presAssocID="{718DE0AB-995C-4C1F-A48A-C08818694DFF}" presName="connectorText" presStyleLbl="sibTrans2D1" presStyleCnt="8"/>
      <dgm:spPr/>
      <dgm:t>
        <a:bodyPr/>
        <a:lstStyle/>
        <a:p>
          <a:endParaRPr lang="zh-CN" altLang="en-US"/>
        </a:p>
      </dgm:t>
    </dgm:pt>
    <dgm:pt modelId="{9230ECBE-4323-4909-AD17-574752027C8C}" type="pres">
      <dgm:prSet presAssocID="{F376C389-0BF9-40C7-82BA-30324067294F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29A453-B0DD-4C5A-8A6E-F9691163555E}" type="pres">
      <dgm:prSet presAssocID="{0753280D-CAD7-40EF-BB8C-8E19A037EAB6}" presName="sibTrans" presStyleLbl="sibTrans2D1" presStyleIdx="1" presStyleCnt="8"/>
      <dgm:spPr/>
      <dgm:t>
        <a:bodyPr/>
        <a:lstStyle/>
        <a:p>
          <a:endParaRPr lang="zh-CN" altLang="en-US"/>
        </a:p>
      </dgm:t>
    </dgm:pt>
    <dgm:pt modelId="{EED76819-FBEC-4876-842F-16DC932248ED}" type="pres">
      <dgm:prSet presAssocID="{0753280D-CAD7-40EF-BB8C-8E19A037EAB6}" presName="connectorText" presStyleLbl="sibTrans2D1" presStyleIdx="1" presStyleCnt="8"/>
      <dgm:spPr/>
      <dgm:t>
        <a:bodyPr/>
        <a:lstStyle/>
        <a:p>
          <a:endParaRPr lang="zh-CN" altLang="en-US"/>
        </a:p>
      </dgm:t>
    </dgm:pt>
    <dgm:pt modelId="{72EAAB48-7D11-4065-8A37-ED7191815FD3}" type="pres">
      <dgm:prSet presAssocID="{1BBE82CD-0DB2-41D3-85C2-35D865908957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8CB706-0BAA-4F9E-A0CC-D1DF1BD71157}" type="pres">
      <dgm:prSet presAssocID="{6678B01D-02C1-459F-A568-1611763E9B5F}" presName="sibTrans" presStyleLbl="sibTrans2D1" presStyleIdx="2" presStyleCnt="8"/>
      <dgm:spPr/>
      <dgm:t>
        <a:bodyPr/>
        <a:lstStyle/>
        <a:p>
          <a:endParaRPr lang="zh-CN" altLang="en-US"/>
        </a:p>
      </dgm:t>
    </dgm:pt>
    <dgm:pt modelId="{0A438C2F-AD70-41C1-8FE0-39EABD1381FF}" type="pres">
      <dgm:prSet presAssocID="{6678B01D-02C1-459F-A568-1611763E9B5F}" presName="connectorText" presStyleLbl="sibTrans2D1" presStyleIdx="2" presStyleCnt="8"/>
      <dgm:spPr/>
      <dgm:t>
        <a:bodyPr/>
        <a:lstStyle/>
        <a:p>
          <a:endParaRPr lang="zh-CN" altLang="en-US"/>
        </a:p>
      </dgm:t>
    </dgm:pt>
    <dgm:pt modelId="{AB1B00D0-CC44-4931-A8EB-90BF63A127C2}" type="pres">
      <dgm:prSet presAssocID="{A01F44BE-5A9A-4746-8F4C-7FA6594640D1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E22D3F-42D4-496B-B107-7A2106F15CC0}" type="pres">
      <dgm:prSet presAssocID="{32980E19-80A7-4C27-9F53-7AA6369428E4}" presName="sibTrans" presStyleLbl="sibTrans2D1" presStyleIdx="3" presStyleCnt="8"/>
      <dgm:spPr/>
      <dgm:t>
        <a:bodyPr/>
        <a:lstStyle/>
        <a:p>
          <a:endParaRPr lang="zh-CN" altLang="en-US"/>
        </a:p>
      </dgm:t>
    </dgm:pt>
    <dgm:pt modelId="{2214660F-559C-4EA9-A770-3A744FFF37B0}" type="pres">
      <dgm:prSet presAssocID="{32980E19-80A7-4C27-9F53-7AA6369428E4}" presName="connectorText" presStyleLbl="sibTrans2D1" presStyleIdx="3" presStyleCnt="8"/>
      <dgm:spPr/>
      <dgm:t>
        <a:bodyPr/>
        <a:lstStyle/>
        <a:p>
          <a:endParaRPr lang="zh-CN" altLang="en-US"/>
        </a:p>
      </dgm:t>
    </dgm:pt>
    <dgm:pt modelId="{1F2DBC4A-E55D-47CA-A9AE-294F8392DA9A}" type="pres">
      <dgm:prSet presAssocID="{886F2B2D-CAE8-48FD-B1B5-C4F71AE54F3B}" presName="node" presStyleLbl="node1" presStyleIdx="4" presStyleCnt="8" custScaleX="123021" custScaleY="1234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4C8D1F-A580-4E46-B481-3F0F89D89535}" type="pres">
      <dgm:prSet presAssocID="{50ABC157-7613-4611-992C-BA8C6DFDEAA7}" presName="sibTrans" presStyleLbl="sibTrans2D1" presStyleIdx="4" presStyleCnt="8"/>
      <dgm:spPr/>
      <dgm:t>
        <a:bodyPr/>
        <a:lstStyle/>
        <a:p>
          <a:endParaRPr lang="zh-CN" altLang="en-US"/>
        </a:p>
      </dgm:t>
    </dgm:pt>
    <dgm:pt modelId="{A4DE632E-CD9D-4BB3-B709-8EF900F1816E}" type="pres">
      <dgm:prSet presAssocID="{50ABC157-7613-4611-992C-BA8C6DFDEAA7}" presName="connectorText" presStyleLbl="sibTrans2D1" presStyleIdx="4" presStyleCnt="8"/>
      <dgm:spPr/>
      <dgm:t>
        <a:bodyPr/>
        <a:lstStyle/>
        <a:p>
          <a:endParaRPr lang="zh-CN" altLang="en-US"/>
        </a:p>
      </dgm:t>
    </dgm:pt>
    <dgm:pt modelId="{8AB718D2-0C70-4604-9034-D12C03EDC8EA}" type="pres">
      <dgm:prSet presAssocID="{D3A0E29A-C4BD-4276-B42A-C2F1C99E0451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C3D087-41E5-4084-BBEF-1032CF787905}" type="pres">
      <dgm:prSet presAssocID="{79B03B7C-BF6F-4B61-9727-2BD0BC125717}" presName="sibTrans" presStyleLbl="sibTrans2D1" presStyleIdx="5" presStyleCnt="8"/>
      <dgm:spPr/>
      <dgm:t>
        <a:bodyPr/>
        <a:lstStyle/>
        <a:p>
          <a:endParaRPr lang="zh-CN" altLang="en-US"/>
        </a:p>
      </dgm:t>
    </dgm:pt>
    <dgm:pt modelId="{8C066462-5304-4ED8-A12B-FDC28E152363}" type="pres">
      <dgm:prSet presAssocID="{79B03B7C-BF6F-4B61-9727-2BD0BC125717}" presName="connectorText" presStyleLbl="sibTrans2D1" presStyleIdx="5" presStyleCnt="8"/>
      <dgm:spPr/>
      <dgm:t>
        <a:bodyPr/>
        <a:lstStyle/>
        <a:p>
          <a:endParaRPr lang="zh-CN" altLang="en-US"/>
        </a:p>
      </dgm:t>
    </dgm:pt>
    <dgm:pt modelId="{5D89F128-0C90-406F-B18D-A44D8B57559D}" type="pres">
      <dgm:prSet presAssocID="{9B558FED-CAAB-4A76-B1BF-CEB974710AC8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ED105C-DAF8-40F2-BD61-61990DF1A594}" type="pres">
      <dgm:prSet presAssocID="{EE5B028D-FF76-4FA9-A94D-6AEE50577910}" presName="sibTrans" presStyleLbl="sibTrans2D1" presStyleIdx="6" presStyleCnt="8"/>
      <dgm:spPr/>
      <dgm:t>
        <a:bodyPr/>
        <a:lstStyle/>
        <a:p>
          <a:endParaRPr lang="zh-CN" altLang="en-US"/>
        </a:p>
      </dgm:t>
    </dgm:pt>
    <dgm:pt modelId="{2A7CB5F4-434F-45B4-A571-C1F94F690AC9}" type="pres">
      <dgm:prSet presAssocID="{EE5B028D-FF76-4FA9-A94D-6AEE50577910}" presName="connectorText" presStyleLbl="sibTrans2D1" presStyleIdx="6" presStyleCnt="8"/>
      <dgm:spPr/>
      <dgm:t>
        <a:bodyPr/>
        <a:lstStyle/>
        <a:p>
          <a:endParaRPr lang="zh-CN" altLang="en-US"/>
        </a:p>
      </dgm:t>
    </dgm:pt>
    <dgm:pt modelId="{D600976D-1B5A-48A6-AF64-2D28883CF3CF}" type="pres">
      <dgm:prSet presAssocID="{F076E3FF-3067-4A9C-A320-2EC0ECCE6D1D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03E901-D416-41CE-92A6-C6573F087433}" type="pres">
      <dgm:prSet presAssocID="{E3A1C77A-5576-4308-BF6E-EB75D9E1D4F1}" presName="sibTrans" presStyleLbl="sibTrans2D1" presStyleIdx="7" presStyleCnt="8"/>
      <dgm:spPr/>
      <dgm:t>
        <a:bodyPr/>
        <a:lstStyle/>
        <a:p>
          <a:endParaRPr lang="zh-CN" altLang="en-US"/>
        </a:p>
      </dgm:t>
    </dgm:pt>
    <dgm:pt modelId="{46027004-520A-49D0-BA02-B9CC749BDAA8}" type="pres">
      <dgm:prSet presAssocID="{E3A1C77A-5576-4308-BF6E-EB75D9E1D4F1}" presName="connectorText" presStyleLbl="sibTrans2D1" presStyleIdx="7" presStyleCnt="8"/>
      <dgm:spPr/>
      <dgm:t>
        <a:bodyPr/>
        <a:lstStyle/>
        <a:p>
          <a:endParaRPr lang="zh-CN" altLang="en-US"/>
        </a:p>
      </dgm:t>
    </dgm:pt>
  </dgm:ptLst>
  <dgm:cxnLst>
    <dgm:cxn modelId="{D2B66E52-6E6A-414E-8CC0-E07572A6631D}" srcId="{E440BFAE-FB91-4935-AD5E-7199DC97100C}" destId="{AD9FE81C-F4C8-4F25-832B-EEB07A4239E4}" srcOrd="0" destOrd="0" parTransId="{FC35B01A-E994-4316-ABD4-F291E596ACF3}" sibTransId="{718DE0AB-995C-4C1F-A48A-C08818694DFF}"/>
    <dgm:cxn modelId="{854C60DE-972B-481D-8E31-26971932086D}" srcId="{E440BFAE-FB91-4935-AD5E-7199DC97100C}" destId="{F376C389-0BF9-40C7-82BA-30324067294F}" srcOrd="1" destOrd="0" parTransId="{7443C8E1-CE52-4145-9C5C-57CA3761E7E1}" sibTransId="{0753280D-CAD7-40EF-BB8C-8E19A037EAB6}"/>
    <dgm:cxn modelId="{AA545DC9-316C-4FCC-BC05-20C723F6A063}" srcId="{E440BFAE-FB91-4935-AD5E-7199DC97100C}" destId="{1BBE82CD-0DB2-41D3-85C2-35D865908957}" srcOrd="2" destOrd="0" parTransId="{2CF89C56-3C38-432F-ADE3-9FE044196A57}" sibTransId="{6678B01D-02C1-459F-A568-1611763E9B5F}"/>
    <dgm:cxn modelId="{2A4CB163-2D4E-4729-800E-B882ADF4CDF0}" srcId="{E440BFAE-FB91-4935-AD5E-7199DC97100C}" destId="{A01F44BE-5A9A-4746-8F4C-7FA6594640D1}" srcOrd="3" destOrd="0" parTransId="{E59E3976-AC67-4AE8-9A08-D5B75F54C1AE}" sibTransId="{32980E19-80A7-4C27-9F53-7AA6369428E4}"/>
    <dgm:cxn modelId="{0ADEBAD8-D71C-4B81-A8C4-96122FB0D310}" srcId="{E440BFAE-FB91-4935-AD5E-7199DC97100C}" destId="{886F2B2D-CAE8-48FD-B1B5-C4F71AE54F3B}" srcOrd="4" destOrd="0" parTransId="{CB89BF0B-3CA9-418E-8A44-61E68CBE5CDC}" sibTransId="{50ABC157-7613-4611-992C-BA8C6DFDEAA7}"/>
    <dgm:cxn modelId="{BC93A3D6-DFA1-4BF3-BF4B-A814AE5B742C}" srcId="{E440BFAE-FB91-4935-AD5E-7199DC97100C}" destId="{D3A0E29A-C4BD-4276-B42A-C2F1C99E0451}" srcOrd="5" destOrd="0" parTransId="{DA31A821-3154-4351-B3AA-1D4EE62A0172}" sibTransId="{79B03B7C-BF6F-4B61-9727-2BD0BC125717}"/>
    <dgm:cxn modelId="{504C19A6-F2F5-4439-8D48-197CE83270ED}" srcId="{E440BFAE-FB91-4935-AD5E-7199DC97100C}" destId="{9B558FED-CAAB-4A76-B1BF-CEB974710AC8}" srcOrd="6" destOrd="0" parTransId="{CC9E038A-E13E-4941-B824-5054580B0F34}" sibTransId="{EE5B028D-FF76-4FA9-A94D-6AEE50577910}"/>
    <dgm:cxn modelId="{8938AE67-2695-421A-B32F-9EAF0018EA37}" srcId="{E440BFAE-FB91-4935-AD5E-7199DC97100C}" destId="{F076E3FF-3067-4A9C-A320-2EC0ECCE6D1D}" srcOrd="7" destOrd="0" parTransId="{9D22604E-2D66-4FB5-BAE7-28B5934106C6}" sibTransId="{E3A1C77A-5576-4308-BF6E-EB75D9E1D4F1}"/>
    <dgm:cxn modelId="{1F197CC0-9FF4-4507-B30F-8E432B6DD0F3}" type="presOf" srcId="{E440BFAE-FB91-4935-AD5E-7199DC97100C}" destId="{1A6BBCC3-7DB4-42DD-B2CA-4487842E0B04}" srcOrd="0" destOrd="0" presId="urn:microsoft.com/office/officeart/2005/8/layout/cycle2"/>
    <dgm:cxn modelId="{F5E9FDA2-AC41-41D0-836C-06C972613127}" type="presParOf" srcId="{1A6BBCC3-7DB4-42DD-B2CA-4487842E0B04}" destId="{65A32F17-2511-442D-94B8-40EEAE496BEF}" srcOrd="0" destOrd="0" presId="urn:microsoft.com/office/officeart/2005/8/layout/cycle2"/>
    <dgm:cxn modelId="{2C286697-F8E3-4C7E-941C-0683DFB5E2C3}" type="presOf" srcId="{AD9FE81C-F4C8-4F25-832B-EEB07A4239E4}" destId="{65A32F17-2511-442D-94B8-40EEAE496BEF}" srcOrd="0" destOrd="0" presId="urn:microsoft.com/office/officeart/2005/8/layout/cycle2"/>
    <dgm:cxn modelId="{78E20286-5D00-4AA6-887E-7F83E28FA3F6}" type="presParOf" srcId="{1A6BBCC3-7DB4-42DD-B2CA-4487842E0B04}" destId="{6914587A-8887-404C-B2A5-182E8B9C76A7}" srcOrd="1" destOrd="0" presId="urn:microsoft.com/office/officeart/2005/8/layout/cycle2"/>
    <dgm:cxn modelId="{DA6CF9E0-72D7-49E8-8980-5687EA2C2CAA}" type="presOf" srcId="{718DE0AB-995C-4C1F-A48A-C08818694DFF}" destId="{6914587A-8887-404C-B2A5-182E8B9C76A7}" srcOrd="0" destOrd="0" presId="urn:microsoft.com/office/officeart/2005/8/layout/cycle2"/>
    <dgm:cxn modelId="{4F687E46-FF8F-4DE3-99E7-56209ADD677A}" type="presParOf" srcId="{6914587A-8887-404C-B2A5-182E8B9C76A7}" destId="{78A00F90-414E-433D-A7F0-0BB4CE233D27}" srcOrd="0" destOrd="0" presId="urn:microsoft.com/office/officeart/2005/8/layout/cycle2"/>
    <dgm:cxn modelId="{3616D297-0C66-4F5A-B9D7-3227A7F664A1}" type="presOf" srcId="{718DE0AB-995C-4C1F-A48A-C08818694DFF}" destId="{78A00F90-414E-433D-A7F0-0BB4CE233D27}" srcOrd="1" destOrd="0" presId="urn:microsoft.com/office/officeart/2005/8/layout/cycle2"/>
    <dgm:cxn modelId="{02FED46A-4B62-4EFF-9AD8-97359C195B7F}" type="presParOf" srcId="{1A6BBCC3-7DB4-42DD-B2CA-4487842E0B04}" destId="{9230ECBE-4323-4909-AD17-574752027C8C}" srcOrd="2" destOrd="0" presId="urn:microsoft.com/office/officeart/2005/8/layout/cycle2"/>
    <dgm:cxn modelId="{A1D6581D-8A71-42AE-A383-0B705312893D}" type="presOf" srcId="{F376C389-0BF9-40C7-82BA-30324067294F}" destId="{9230ECBE-4323-4909-AD17-574752027C8C}" srcOrd="0" destOrd="0" presId="urn:microsoft.com/office/officeart/2005/8/layout/cycle2"/>
    <dgm:cxn modelId="{803D703F-F643-47B2-9602-29ECC59D2C44}" type="presParOf" srcId="{1A6BBCC3-7DB4-42DD-B2CA-4487842E0B04}" destId="{1F29A453-B0DD-4C5A-8A6E-F9691163555E}" srcOrd="3" destOrd="0" presId="urn:microsoft.com/office/officeart/2005/8/layout/cycle2"/>
    <dgm:cxn modelId="{B24BA046-6D99-4F61-B7BE-8E5D64706486}" type="presOf" srcId="{0753280D-CAD7-40EF-BB8C-8E19A037EAB6}" destId="{1F29A453-B0DD-4C5A-8A6E-F9691163555E}" srcOrd="0" destOrd="0" presId="urn:microsoft.com/office/officeart/2005/8/layout/cycle2"/>
    <dgm:cxn modelId="{EE713812-BF61-4BFE-B8D7-E381F2CE769A}" type="presParOf" srcId="{1F29A453-B0DD-4C5A-8A6E-F9691163555E}" destId="{EED76819-FBEC-4876-842F-16DC932248ED}" srcOrd="0" destOrd="0" presId="urn:microsoft.com/office/officeart/2005/8/layout/cycle2"/>
    <dgm:cxn modelId="{DC063E7D-7CF0-43DD-BB91-5E40E9926A86}" type="presOf" srcId="{0753280D-CAD7-40EF-BB8C-8E19A037EAB6}" destId="{EED76819-FBEC-4876-842F-16DC932248ED}" srcOrd="1" destOrd="0" presId="urn:microsoft.com/office/officeart/2005/8/layout/cycle2"/>
    <dgm:cxn modelId="{AD7D3431-0108-4D7E-9A0C-EE2EF4528FEB}" type="presParOf" srcId="{1A6BBCC3-7DB4-42DD-B2CA-4487842E0B04}" destId="{72EAAB48-7D11-4065-8A37-ED7191815FD3}" srcOrd="4" destOrd="0" presId="urn:microsoft.com/office/officeart/2005/8/layout/cycle2"/>
    <dgm:cxn modelId="{AF52FD8B-F7E2-4167-9B03-3EF7E3DC9836}" type="presOf" srcId="{1BBE82CD-0DB2-41D3-85C2-35D865908957}" destId="{72EAAB48-7D11-4065-8A37-ED7191815FD3}" srcOrd="0" destOrd="0" presId="urn:microsoft.com/office/officeart/2005/8/layout/cycle2"/>
    <dgm:cxn modelId="{051346A4-590E-4504-B9D7-5588507DD3F5}" type="presParOf" srcId="{1A6BBCC3-7DB4-42DD-B2CA-4487842E0B04}" destId="{E78CB706-0BAA-4F9E-A0CC-D1DF1BD71157}" srcOrd="5" destOrd="0" presId="urn:microsoft.com/office/officeart/2005/8/layout/cycle2"/>
    <dgm:cxn modelId="{D7F1D7E3-D5BC-4F95-83DE-6FC36CA3E02B}" type="presOf" srcId="{6678B01D-02C1-459F-A568-1611763E9B5F}" destId="{E78CB706-0BAA-4F9E-A0CC-D1DF1BD71157}" srcOrd="0" destOrd="0" presId="urn:microsoft.com/office/officeart/2005/8/layout/cycle2"/>
    <dgm:cxn modelId="{0FFCBF28-C83A-4536-A548-06ECC6D9E395}" type="presParOf" srcId="{E78CB706-0BAA-4F9E-A0CC-D1DF1BD71157}" destId="{0A438C2F-AD70-41C1-8FE0-39EABD1381FF}" srcOrd="0" destOrd="0" presId="urn:microsoft.com/office/officeart/2005/8/layout/cycle2"/>
    <dgm:cxn modelId="{28B600B6-60A1-4FF4-B129-380D9C5499A5}" type="presOf" srcId="{6678B01D-02C1-459F-A568-1611763E9B5F}" destId="{0A438C2F-AD70-41C1-8FE0-39EABD1381FF}" srcOrd="1" destOrd="0" presId="urn:microsoft.com/office/officeart/2005/8/layout/cycle2"/>
    <dgm:cxn modelId="{3801D307-4FC1-4880-9A61-A0FF8B331EE4}" type="presParOf" srcId="{1A6BBCC3-7DB4-42DD-B2CA-4487842E0B04}" destId="{AB1B00D0-CC44-4931-A8EB-90BF63A127C2}" srcOrd="6" destOrd="0" presId="urn:microsoft.com/office/officeart/2005/8/layout/cycle2"/>
    <dgm:cxn modelId="{0E49DD71-9A10-463B-9704-7446756EA1D7}" type="presOf" srcId="{A01F44BE-5A9A-4746-8F4C-7FA6594640D1}" destId="{AB1B00D0-CC44-4931-A8EB-90BF63A127C2}" srcOrd="0" destOrd="0" presId="urn:microsoft.com/office/officeart/2005/8/layout/cycle2"/>
    <dgm:cxn modelId="{28D72AD4-36F1-4B11-9A21-BC41859F88F9}" type="presParOf" srcId="{1A6BBCC3-7DB4-42DD-B2CA-4487842E0B04}" destId="{FBE22D3F-42D4-496B-B107-7A2106F15CC0}" srcOrd="7" destOrd="0" presId="urn:microsoft.com/office/officeart/2005/8/layout/cycle2"/>
    <dgm:cxn modelId="{7D7A26AC-EB21-4973-A27C-5604F2D335E6}" type="presOf" srcId="{32980E19-80A7-4C27-9F53-7AA6369428E4}" destId="{FBE22D3F-42D4-496B-B107-7A2106F15CC0}" srcOrd="0" destOrd="0" presId="urn:microsoft.com/office/officeart/2005/8/layout/cycle2"/>
    <dgm:cxn modelId="{DE7E5542-816C-45A7-9177-C5DAD6930BE8}" type="presParOf" srcId="{FBE22D3F-42D4-496B-B107-7A2106F15CC0}" destId="{2214660F-559C-4EA9-A770-3A744FFF37B0}" srcOrd="0" destOrd="0" presId="urn:microsoft.com/office/officeart/2005/8/layout/cycle2"/>
    <dgm:cxn modelId="{3E0C535B-E2A9-40CD-8BFC-A88B49E1F3A1}" type="presOf" srcId="{32980E19-80A7-4C27-9F53-7AA6369428E4}" destId="{2214660F-559C-4EA9-A770-3A744FFF37B0}" srcOrd="1" destOrd="0" presId="urn:microsoft.com/office/officeart/2005/8/layout/cycle2"/>
    <dgm:cxn modelId="{E4C39908-AE70-4F56-9E63-ED8E7FC92F1B}" type="presParOf" srcId="{1A6BBCC3-7DB4-42DD-B2CA-4487842E0B04}" destId="{1F2DBC4A-E55D-47CA-A9AE-294F8392DA9A}" srcOrd="8" destOrd="0" presId="urn:microsoft.com/office/officeart/2005/8/layout/cycle2"/>
    <dgm:cxn modelId="{3D3508BC-AF5B-4612-B465-854EF63BF11A}" type="presOf" srcId="{886F2B2D-CAE8-48FD-B1B5-C4F71AE54F3B}" destId="{1F2DBC4A-E55D-47CA-A9AE-294F8392DA9A}" srcOrd="0" destOrd="0" presId="urn:microsoft.com/office/officeart/2005/8/layout/cycle2"/>
    <dgm:cxn modelId="{BEFFBC53-334E-4150-BA2C-A566FAFFDA80}" type="presParOf" srcId="{1A6BBCC3-7DB4-42DD-B2CA-4487842E0B04}" destId="{794C8D1F-A580-4E46-B481-3F0F89D89535}" srcOrd="9" destOrd="0" presId="urn:microsoft.com/office/officeart/2005/8/layout/cycle2"/>
    <dgm:cxn modelId="{98157F90-E536-4EF0-9DD4-93BB19E6F891}" type="presOf" srcId="{50ABC157-7613-4611-992C-BA8C6DFDEAA7}" destId="{794C8D1F-A580-4E46-B481-3F0F89D89535}" srcOrd="0" destOrd="0" presId="urn:microsoft.com/office/officeart/2005/8/layout/cycle2"/>
    <dgm:cxn modelId="{E3F97AB4-14CA-41C4-94B3-1A852E50429B}" type="presParOf" srcId="{794C8D1F-A580-4E46-B481-3F0F89D89535}" destId="{A4DE632E-CD9D-4BB3-B709-8EF900F1816E}" srcOrd="0" destOrd="0" presId="urn:microsoft.com/office/officeart/2005/8/layout/cycle2"/>
    <dgm:cxn modelId="{88F859D6-5206-4708-B778-DE9D8261A12A}" type="presOf" srcId="{50ABC157-7613-4611-992C-BA8C6DFDEAA7}" destId="{A4DE632E-CD9D-4BB3-B709-8EF900F1816E}" srcOrd="1" destOrd="0" presId="urn:microsoft.com/office/officeart/2005/8/layout/cycle2"/>
    <dgm:cxn modelId="{9CFDDE43-7575-411C-96B4-71166CA324CD}" type="presParOf" srcId="{1A6BBCC3-7DB4-42DD-B2CA-4487842E0B04}" destId="{8AB718D2-0C70-4604-9034-D12C03EDC8EA}" srcOrd="10" destOrd="0" presId="urn:microsoft.com/office/officeart/2005/8/layout/cycle2"/>
    <dgm:cxn modelId="{DEB0D064-70A6-4956-98EA-22191B8303F1}" type="presOf" srcId="{D3A0E29A-C4BD-4276-B42A-C2F1C99E0451}" destId="{8AB718D2-0C70-4604-9034-D12C03EDC8EA}" srcOrd="0" destOrd="0" presId="urn:microsoft.com/office/officeart/2005/8/layout/cycle2"/>
    <dgm:cxn modelId="{5ECF8BD1-F256-41EE-85A5-3EAC124332CC}" type="presParOf" srcId="{1A6BBCC3-7DB4-42DD-B2CA-4487842E0B04}" destId="{25C3D087-41E5-4084-BBEF-1032CF787905}" srcOrd="11" destOrd="0" presId="urn:microsoft.com/office/officeart/2005/8/layout/cycle2"/>
    <dgm:cxn modelId="{6E8E619D-CBC3-42D9-A81E-AAE176A04EF9}" type="presOf" srcId="{79B03B7C-BF6F-4B61-9727-2BD0BC125717}" destId="{25C3D087-41E5-4084-BBEF-1032CF787905}" srcOrd="0" destOrd="0" presId="urn:microsoft.com/office/officeart/2005/8/layout/cycle2"/>
    <dgm:cxn modelId="{D4A7F718-233C-4405-A135-C931BE5CC591}" type="presParOf" srcId="{25C3D087-41E5-4084-BBEF-1032CF787905}" destId="{8C066462-5304-4ED8-A12B-FDC28E152363}" srcOrd="0" destOrd="0" presId="urn:microsoft.com/office/officeart/2005/8/layout/cycle2"/>
    <dgm:cxn modelId="{76F8A0D3-D7E9-42F7-BD36-8F0DE50DC9A5}" type="presOf" srcId="{79B03B7C-BF6F-4B61-9727-2BD0BC125717}" destId="{8C066462-5304-4ED8-A12B-FDC28E152363}" srcOrd="1" destOrd="0" presId="urn:microsoft.com/office/officeart/2005/8/layout/cycle2"/>
    <dgm:cxn modelId="{9824DEAD-5F05-4637-AFD5-343129231CD5}" type="presParOf" srcId="{1A6BBCC3-7DB4-42DD-B2CA-4487842E0B04}" destId="{5D89F128-0C90-406F-B18D-A44D8B57559D}" srcOrd="12" destOrd="0" presId="urn:microsoft.com/office/officeart/2005/8/layout/cycle2"/>
    <dgm:cxn modelId="{1B4327FC-DE63-451D-B40A-216B9217F918}" type="presOf" srcId="{9B558FED-CAAB-4A76-B1BF-CEB974710AC8}" destId="{5D89F128-0C90-406F-B18D-A44D8B57559D}" srcOrd="0" destOrd="0" presId="urn:microsoft.com/office/officeart/2005/8/layout/cycle2"/>
    <dgm:cxn modelId="{A36BF595-0D16-4C3A-979D-082F5118FD59}" type="presParOf" srcId="{1A6BBCC3-7DB4-42DD-B2CA-4487842E0B04}" destId="{3FED105C-DAF8-40F2-BD61-61990DF1A594}" srcOrd="13" destOrd="0" presId="urn:microsoft.com/office/officeart/2005/8/layout/cycle2"/>
    <dgm:cxn modelId="{B7975850-BEC7-4709-8746-44A4CA393754}" type="presOf" srcId="{EE5B028D-FF76-4FA9-A94D-6AEE50577910}" destId="{3FED105C-DAF8-40F2-BD61-61990DF1A594}" srcOrd="0" destOrd="0" presId="urn:microsoft.com/office/officeart/2005/8/layout/cycle2"/>
    <dgm:cxn modelId="{0827B4A0-D151-44B8-BBF5-D73A04E44195}" type="presParOf" srcId="{3FED105C-DAF8-40F2-BD61-61990DF1A594}" destId="{2A7CB5F4-434F-45B4-A571-C1F94F690AC9}" srcOrd="0" destOrd="0" presId="urn:microsoft.com/office/officeart/2005/8/layout/cycle2"/>
    <dgm:cxn modelId="{3BCCB14D-6F26-4FC8-84DB-BD349076463B}" type="presOf" srcId="{EE5B028D-FF76-4FA9-A94D-6AEE50577910}" destId="{2A7CB5F4-434F-45B4-A571-C1F94F690AC9}" srcOrd="1" destOrd="0" presId="urn:microsoft.com/office/officeart/2005/8/layout/cycle2"/>
    <dgm:cxn modelId="{DCD68A0E-BD45-45D3-B684-AD4AE1684FD9}" type="presParOf" srcId="{1A6BBCC3-7DB4-42DD-B2CA-4487842E0B04}" destId="{D600976D-1B5A-48A6-AF64-2D28883CF3CF}" srcOrd="14" destOrd="0" presId="urn:microsoft.com/office/officeart/2005/8/layout/cycle2"/>
    <dgm:cxn modelId="{D8F9EB6A-D11F-416D-8747-C9EE2E827958}" type="presOf" srcId="{F076E3FF-3067-4A9C-A320-2EC0ECCE6D1D}" destId="{D600976D-1B5A-48A6-AF64-2D28883CF3CF}" srcOrd="0" destOrd="0" presId="urn:microsoft.com/office/officeart/2005/8/layout/cycle2"/>
    <dgm:cxn modelId="{0F1B6D20-BBE6-4067-8656-37FFD414B3F3}" type="presParOf" srcId="{1A6BBCC3-7DB4-42DD-B2CA-4487842E0B04}" destId="{DA03E901-D416-41CE-92A6-C6573F087433}" srcOrd="15" destOrd="0" presId="urn:microsoft.com/office/officeart/2005/8/layout/cycle2"/>
    <dgm:cxn modelId="{5FE33004-5A7F-4BF2-8C71-835EB3C0EE94}" type="presOf" srcId="{E3A1C77A-5576-4308-BF6E-EB75D9E1D4F1}" destId="{DA03E901-D416-41CE-92A6-C6573F087433}" srcOrd="0" destOrd="0" presId="urn:microsoft.com/office/officeart/2005/8/layout/cycle2"/>
    <dgm:cxn modelId="{DF3BC99B-1E61-475E-A1FF-24A7AA6118FA}" type="presParOf" srcId="{DA03E901-D416-41CE-92A6-C6573F087433}" destId="{46027004-520A-49D0-BA02-B9CC749BDAA8}" srcOrd="0" destOrd="0" presId="urn:microsoft.com/office/officeart/2005/8/layout/cycle2"/>
    <dgm:cxn modelId="{146B8982-B1BA-4611-AB40-4DC9F1D7A1A1}" type="presOf" srcId="{E3A1C77A-5576-4308-BF6E-EB75D9E1D4F1}" destId="{46027004-520A-49D0-BA02-B9CC749BDAA8}" srcOrd="1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main"/>
    </a:ext>
  </dgm:extLst>
</dgm:dataModel>
</file>

<file path=ppt/diagrams/data3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E440BFAE-FB91-4935-AD5E-7199DC97100C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C35B01A-E994-4316-ABD4-F291E596ACF3}" type="parTrans" cxnId="{EEA1DC15-16A2-4E54-96F0-9D1E59DE389A}">
      <dgm:prSet/>
      <dgm:spPr/>
      <dgm:t>
        <a:bodyPr/>
        <a:lstStyle/>
        <a:p>
          <a:endParaRPr lang="zh-CN" altLang="en-US"/>
        </a:p>
      </dgm:t>
    </dgm:pt>
    <dgm:pt modelId="{AD9FE81C-F4C8-4F25-832B-EEB07A4239E4}">
      <dgm:prSet phldrT="[文本]"/>
      <dgm:spPr/>
      <dgm:t>
        <a:bodyPr/>
        <a:lstStyle/>
        <a:p>
          <a:r>
            <a:rPr lang="zh-CN" altLang="en-US" smtClean="0"/>
            <a:t>天下平</a:t>
          </a:r>
          <a:endParaRPr lang="zh-CN" altLang="en-US"/>
        </a:p>
      </dgm:t>
    </dgm:pt>
    <dgm:pt modelId="{718DE0AB-995C-4C1F-A48A-C08818694DFF}" type="sibTrans" cxnId="{EEA1DC15-16A2-4E54-96F0-9D1E59DE389A}">
      <dgm:prSet/>
      <dgm:spPr/>
      <dgm:t>
        <a:bodyPr/>
        <a:lstStyle/>
        <a:p>
          <a:endParaRPr lang="zh-CN" altLang="en-US"/>
        </a:p>
      </dgm:t>
    </dgm:pt>
    <dgm:pt modelId="{7443C8E1-CE52-4145-9C5C-57CA3761E7E1}" type="parTrans" cxnId="{B1A4168C-28D5-4C69-B5A6-D8D869299D04}">
      <dgm:prSet/>
      <dgm:spPr/>
      <dgm:t>
        <a:bodyPr/>
        <a:lstStyle/>
        <a:p>
          <a:endParaRPr lang="zh-CN" altLang="en-US"/>
        </a:p>
      </dgm:t>
    </dgm:pt>
    <dgm:pt modelId="{F376C389-0BF9-40C7-82BA-30324067294F}">
      <dgm:prSet phldrT="[文本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mtClean="0"/>
            <a:t>物格</a:t>
          </a:r>
          <a:endParaRPr lang="zh-CN" altLang="en-US"/>
        </a:p>
      </dgm:t>
    </dgm:pt>
    <dgm:pt modelId="{0753280D-CAD7-40EF-BB8C-8E19A037EAB6}" type="sibTrans" cxnId="{B1A4168C-28D5-4C69-B5A6-D8D869299D04}">
      <dgm:prSet/>
      <dgm:spPr/>
      <dgm:t>
        <a:bodyPr/>
        <a:lstStyle/>
        <a:p>
          <a:endParaRPr lang="zh-CN" altLang="en-US"/>
        </a:p>
      </dgm:t>
    </dgm:pt>
    <dgm:pt modelId="{2CF89C56-3C38-432F-ADE3-9FE044196A57}" type="parTrans" cxnId="{75A1CE6C-6150-4405-B906-F16D5E15BDC8}">
      <dgm:prSet/>
      <dgm:spPr/>
      <dgm:t>
        <a:bodyPr/>
        <a:lstStyle/>
        <a:p>
          <a:endParaRPr lang="zh-CN" altLang="en-US"/>
        </a:p>
      </dgm:t>
    </dgm:pt>
    <dgm:pt modelId="{1BBE82CD-0DB2-41D3-85C2-35D865908957}">
      <dgm:prSet phldrT="[文本]"/>
      <dgm:spPr/>
      <dgm:t>
        <a:bodyPr/>
        <a:lstStyle/>
        <a:p>
          <a:r>
            <a:rPr lang="zh-CN" altLang="en-US" smtClean="0"/>
            <a:t>知至</a:t>
          </a:r>
          <a:endParaRPr lang="zh-CN" altLang="en-US"/>
        </a:p>
      </dgm:t>
    </dgm:pt>
    <dgm:pt modelId="{6678B01D-02C1-459F-A568-1611763E9B5F}" type="sibTrans" cxnId="{75A1CE6C-6150-4405-B906-F16D5E15BDC8}">
      <dgm:prSet/>
      <dgm:spPr/>
      <dgm:t>
        <a:bodyPr/>
        <a:lstStyle/>
        <a:p>
          <a:endParaRPr lang="zh-CN" altLang="en-US"/>
        </a:p>
      </dgm:t>
    </dgm:pt>
    <dgm:pt modelId="{E59E3976-AC67-4AE8-9A08-D5B75F54C1AE}" type="parTrans" cxnId="{3F9F4B9C-1A48-4A8F-A9D6-CD91D6AA1A19}">
      <dgm:prSet/>
      <dgm:spPr/>
      <dgm:t>
        <a:bodyPr/>
        <a:lstStyle/>
        <a:p>
          <a:endParaRPr lang="zh-CN" altLang="en-US"/>
        </a:p>
      </dgm:t>
    </dgm:pt>
    <dgm:pt modelId="{A01F44BE-5A9A-4746-8F4C-7FA6594640D1}">
      <dgm:prSet phldrT="[文本]"/>
      <dgm:spPr/>
      <dgm:t>
        <a:bodyPr/>
        <a:lstStyle/>
        <a:p>
          <a:r>
            <a:rPr lang="zh-CN" altLang="en-US" smtClean="0"/>
            <a:t>意诚</a:t>
          </a:r>
          <a:endParaRPr lang="zh-CN" altLang="en-US"/>
        </a:p>
      </dgm:t>
    </dgm:pt>
    <dgm:pt modelId="{32980E19-80A7-4C27-9F53-7AA6369428E4}" type="sibTrans" cxnId="{3F9F4B9C-1A48-4A8F-A9D6-CD91D6AA1A19}">
      <dgm:prSet/>
      <dgm:spPr/>
      <dgm:t>
        <a:bodyPr/>
        <a:lstStyle/>
        <a:p>
          <a:endParaRPr lang="zh-CN" altLang="en-US"/>
        </a:p>
      </dgm:t>
    </dgm:pt>
    <dgm:pt modelId="{CB89BF0B-3CA9-418E-8A44-61E68CBE5CDC}" type="parTrans" cxnId="{AE255753-F396-4D29-9638-24BD20A32322}">
      <dgm:prSet/>
      <dgm:spPr/>
      <dgm:t>
        <a:bodyPr/>
        <a:lstStyle/>
        <a:p>
          <a:endParaRPr lang="zh-CN" altLang="en-US"/>
        </a:p>
      </dgm:t>
    </dgm:pt>
    <dgm:pt modelId="{886F2B2D-CAE8-48FD-B1B5-C4F71AE54F3B}">
      <dgm:prSet phldrT="[文本]"/>
      <dgm:spPr/>
      <dgm:t>
        <a:bodyPr/>
        <a:lstStyle/>
        <a:p>
          <a:r>
            <a:rPr lang="zh-CN" altLang="en-US" smtClean="0"/>
            <a:t>心正</a:t>
          </a:r>
          <a:endParaRPr lang="zh-CN" altLang="en-US"/>
        </a:p>
      </dgm:t>
    </dgm:pt>
    <dgm:pt modelId="{50ABC157-7613-4611-992C-BA8C6DFDEAA7}" type="sibTrans" cxnId="{AE255753-F396-4D29-9638-24BD20A32322}">
      <dgm:prSet/>
      <dgm:spPr/>
      <dgm:t>
        <a:bodyPr/>
        <a:lstStyle/>
        <a:p>
          <a:endParaRPr lang="zh-CN" altLang="en-US"/>
        </a:p>
      </dgm:t>
    </dgm:pt>
    <dgm:pt modelId="{DA31A821-3154-4351-B3AA-1D4EE62A0172}" type="parTrans" cxnId="{F203C557-F571-46F8-9F29-296242A7B0B3}">
      <dgm:prSet/>
      <dgm:spPr/>
      <dgm:t>
        <a:bodyPr/>
        <a:lstStyle/>
        <a:p>
          <a:endParaRPr lang="zh-CN" altLang="en-US"/>
        </a:p>
      </dgm:t>
    </dgm:pt>
    <dgm:pt modelId="{D3A0E29A-C4BD-4276-B42A-C2F1C99E0451}">
      <dgm:prSet/>
      <dgm:spPr/>
      <dgm:t>
        <a:bodyPr/>
        <a:lstStyle/>
        <a:p>
          <a:r>
            <a:rPr lang="zh-CN" altLang="en-US" smtClean="0"/>
            <a:t>身修</a:t>
          </a:r>
          <a:endParaRPr lang="zh-CN" altLang="en-US"/>
        </a:p>
      </dgm:t>
    </dgm:pt>
    <dgm:pt modelId="{79B03B7C-BF6F-4B61-9727-2BD0BC125717}" type="sibTrans" cxnId="{F203C557-F571-46F8-9F29-296242A7B0B3}">
      <dgm:prSet/>
      <dgm:spPr/>
      <dgm:t>
        <a:bodyPr/>
        <a:lstStyle/>
        <a:p>
          <a:endParaRPr lang="zh-CN" altLang="en-US"/>
        </a:p>
      </dgm:t>
    </dgm:pt>
    <dgm:pt modelId="{CC9E038A-E13E-4941-B824-5054580B0F34}" type="parTrans" cxnId="{6608E4C0-5EA2-4693-AE3F-619275D26F32}">
      <dgm:prSet/>
      <dgm:spPr/>
      <dgm:t>
        <a:bodyPr/>
        <a:lstStyle/>
        <a:p>
          <a:endParaRPr lang="zh-CN" altLang="en-US"/>
        </a:p>
      </dgm:t>
    </dgm:pt>
    <dgm:pt modelId="{9B558FED-CAAB-4A76-B1BF-CEB974710AC8}">
      <dgm:prSet/>
      <dgm:spPr/>
      <dgm:t>
        <a:bodyPr/>
        <a:lstStyle/>
        <a:p>
          <a:r>
            <a:rPr lang="zh-CN" altLang="en-US" smtClean="0"/>
            <a:t>家齐</a:t>
          </a:r>
          <a:endParaRPr lang="zh-CN" altLang="en-US"/>
        </a:p>
      </dgm:t>
    </dgm:pt>
    <dgm:pt modelId="{EE5B028D-FF76-4FA9-A94D-6AEE50577910}" type="sibTrans" cxnId="{6608E4C0-5EA2-4693-AE3F-619275D26F32}">
      <dgm:prSet/>
      <dgm:spPr/>
      <dgm:t>
        <a:bodyPr/>
        <a:lstStyle/>
        <a:p>
          <a:endParaRPr lang="zh-CN" altLang="en-US"/>
        </a:p>
      </dgm:t>
    </dgm:pt>
    <dgm:pt modelId="{9D22604E-2D66-4FB5-BAE7-28B5934106C6}" type="parTrans" cxnId="{9E89A858-E46B-46D3-8848-16EBCDECC8BA}">
      <dgm:prSet/>
      <dgm:spPr/>
      <dgm:t>
        <a:bodyPr/>
        <a:lstStyle/>
        <a:p>
          <a:endParaRPr lang="zh-CN" altLang="en-US"/>
        </a:p>
      </dgm:t>
    </dgm:pt>
    <dgm:pt modelId="{F076E3FF-3067-4A9C-A320-2EC0ECCE6D1D}">
      <dgm:prSet/>
      <dgm:spPr/>
      <dgm:t>
        <a:bodyPr/>
        <a:lstStyle/>
        <a:p>
          <a:r>
            <a:rPr lang="zh-CN" altLang="en-US" smtClean="0"/>
            <a:t>国治</a:t>
          </a:r>
          <a:endParaRPr lang="zh-CN" altLang="en-US"/>
        </a:p>
      </dgm:t>
    </dgm:pt>
    <dgm:pt modelId="{E3A1C77A-5576-4308-BF6E-EB75D9E1D4F1}" type="sibTrans" cxnId="{9E89A858-E46B-46D3-8848-16EBCDECC8BA}">
      <dgm:prSet/>
      <dgm:spPr/>
      <dgm:t>
        <a:bodyPr/>
        <a:lstStyle/>
        <a:p>
          <a:endParaRPr lang="zh-CN" altLang="en-US"/>
        </a:p>
      </dgm:t>
    </dgm:pt>
    <dgm:pt modelId="{1A6BBCC3-7DB4-42DD-B2CA-4487842E0B04}" type="pres">
      <dgm:prSet presAssocID="{E440BFAE-FB91-4935-AD5E-7199DC97100C}" presName="cycle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5A32F17-2511-442D-94B8-40EEAE496BEF}" type="pres">
      <dgm:prSet presAssocID="{AD9FE81C-F4C8-4F25-832B-EEB07A4239E4}" presName="node" presStyleLbl="node1" presStyleCnt="8" custScaleX="134620" custScaleY="1302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14587A-8887-404C-B2A5-182E8B9C76A7}" type="pres">
      <dgm:prSet presAssocID="{718DE0AB-995C-4C1F-A48A-C08818694DFF}" presName="sibTrans" presStyleLbl="sibTrans2D1" presStyleCnt="8"/>
      <dgm:spPr/>
      <dgm:t>
        <a:bodyPr/>
        <a:lstStyle/>
        <a:p>
          <a:endParaRPr lang="zh-CN" altLang="en-US"/>
        </a:p>
      </dgm:t>
    </dgm:pt>
    <dgm:pt modelId="{78A00F90-414E-433D-A7F0-0BB4CE233D27}" type="pres">
      <dgm:prSet presAssocID="{718DE0AB-995C-4C1F-A48A-C08818694DFF}" presName="connectorText" presStyleLbl="sibTrans2D1" presStyleCnt="8"/>
      <dgm:spPr/>
      <dgm:t>
        <a:bodyPr/>
        <a:lstStyle/>
        <a:p>
          <a:endParaRPr lang="zh-CN" altLang="en-US"/>
        </a:p>
      </dgm:t>
    </dgm:pt>
    <dgm:pt modelId="{9230ECBE-4323-4909-AD17-574752027C8C}" type="pres">
      <dgm:prSet presAssocID="{F376C389-0BF9-40C7-82BA-30324067294F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29A453-B0DD-4C5A-8A6E-F9691163555E}" type="pres">
      <dgm:prSet presAssocID="{0753280D-CAD7-40EF-BB8C-8E19A037EAB6}" presName="sibTrans" presStyleLbl="sibTrans2D1" presStyleIdx="1" presStyleCnt="8"/>
      <dgm:spPr/>
      <dgm:t>
        <a:bodyPr/>
        <a:lstStyle/>
        <a:p>
          <a:endParaRPr lang="zh-CN" altLang="en-US"/>
        </a:p>
      </dgm:t>
    </dgm:pt>
    <dgm:pt modelId="{EED76819-FBEC-4876-842F-16DC932248ED}" type="pres">
      <dgm:prSet presAssocID="{0753280D-CAD7-40EF-BB8C-8E19A037EAB6}" presName="connectorText" presStyleLbl="sibTrans2D1" presStyleIdx="1" presStyleCnt="8"/>
      <dgm:spPr/>
      <dgm:t>
        <a:bodyPr/>
        <a:lstStyle/>
        <a:p>
          <a:endParaRPr lang="zh-CN" altLang="en-US"/>
        </a:p>
      </dgm:t>
    </dgm:pt>
    <dgm:pt modelId="{72EAAB48-7D11-4065-8A37-ED7191815FD3}" type="pres">
      <dgm:prSet presAssocID="{1BBE82CD-0DB2-41D3-85C2-35D865908957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8CB706-0BAA-4F9E-A0CC-D1DF1BD71157}" type="pres">
      <dgm:prSet presAssocID="{6678B01D-02C1-459F-A568-1611763E9B5F}" presName="sibTrans" presStyleLbl="sibTrans2D1" presStyleIdx="2" presStyleCnt="8"/>
      <dgm:spPr/>
      <dgm:t>
        <a:bodyPr/>
        <a:lstStyle/>
        <a:p>
          <a:endParaRPr lang="zh-CN" altLang="en-US"/>
        </a:p>
      </dgm:t>
    </dgm:pt>
    <dgm:pt modelId="{0A438C2F-AD70-41C1-8FE0-39EABD1381FF}" type="pres">
      <dgm:prSet presAssocID="{6678B01D-02C1-459F-A568-1611763E9B5F}" presName="connectorText" presStyleLbl="sibTrans2D1" presStyleIdx="2" presStyleCnt="8"/>
      <dgm:spPr/>
      <dgm:t>
        <a:bodyPr/>
        <a:lstStyle/>
        <a:p>
          <a:endParaRPr lang="zh-CN" altLang="en-US"/>
        </a:p>
      </dgm:t>
    </dgm:pt>
    <dgm:pt modelId="{AB1B00D0-CC44-4931-A8EB-90BF63A127C2}" type="pres">
      <dgm:prSet presAssocID="{A01F44BE-5A9A-4746-8F4C-7FA6594640D1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E22D3F-42D4-496B-B107-7A2106F15CC0}" type="pres">
      <dgm:prSet presAssocID="{32980E19-80A7-4C27-9F53-7AA6369428E4}" presName="sibTrans" presStyleLbl="sibTrans2D1" presStyleIdx="3" presStyleCnt="8"/>
      <dgm:spPr/>
      <dgm:t>
        <a:bodyPr/>
        <a:lstStyle/>
        <a:p>
          <a:endParaRPr lang="zh-CN" altLang="en-US"/>
        </a:p>
      </dgm:t>
    </dgm:pt>
    <dgm:pt modelId="{2214660F-559C-4EA9-A770-3A744FFF37B0}" type="pres">
      <dgm:prSet presAssocID="{32980E19-80A7-4C27-9F53-7AA6369428E4}" presName="connectorText" presStyleLbl="sibTrans2D1" presStyleIdx="3" presStyleCnt="8"/>
      <dgm:spPr/>
      <dgm:t>
        <a:bodyPr/>
        <a:lstStyle/>
        <a:p>
          <a:endParaRPr lang="zh-CN" altLang="en-US"/>
        </a:p>
      </dgm:t>
    </dgm:pt>
    <dgm:pt modelId="{1F2DBC4A-E55D-47CA-A9AE-294F8392DA9A}" type="pres">
      <dgm:prSet presAssocID="{886F2B2D-CAE8-48FD-B1B5-C4F71AE54F3B}" presName="node" presStyleLbl="node1" presStyleIdx="4" presStyleCnt="8" custScaleX="123021" custScaleY="1234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4C8D1F-A580-4E46-B481-3F0F89D89535}" type="pres">
      <dgm:prSet presAssocID="{50ABC157-7613-4611-992C-BA8C6DFDEAA7}" presName="sibTrans" presStyleLbl="sibTrans2D1" presStyleIdx="4" presStyleCnt="8"/>
      <dgm:spPr/>
      <dgm:t>
        <a:bodyPr/>
        <a:lstStyle/>
        <a:p>
          <a:endParaRPr lang="zh-CN" altLang="en-US"/>
        </a:p>
      </dgm:t>
    </dgm:pt>
    <dgm:pt modelId="{A4DE632E-CD9D-4BB3-B709-8EF900F1816E}" type="pres">
      <dgm:prSet presAssocID="{50ABC157-7613-4611-992C-BA8C6DFDEAA7}" presName="connectorText" presStyleLbl="sibTrans2D1" presStyleIdx="4" presStyleCnt="8"/>
      <dgm:spPr/>
      <dgm:t>
        <a:bodyPr/>
        <a:lstStyle/>
        <a:p>
          <a:endParaRPr lang="zh-CN" altLang="en-US"/>
        </a:p>
      </dgm:t>
    </dgm:pt>
    <dgm:pt modelId="{8AB718D2-0C70-4604-9034-D12C03EDC8EA}" type="pres">
      <dgm:prSet presAssocID="{D3A0E29A-C4BD-4276-B42A-C2F1C99E0451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C3D087-41E5-4084-BBEF-1032CF787905}" type="pres">
      <dgm:prSet presAssocID="{79B03B7C-BF6F-4B61-9727-2BD0BC125717}" presName="sibTrans" presStyleLbl="sibTrans2D1" presStyleIdx="5" presStyleCnt="8"/>
      <dgm:spPr/>
      <dgm:t>
        <a:bodyPr/>
        <a:lstStyle/>
        <a:p>
          <a:endParaRPr lang="zh-CN" altLang="en-US"/>
        </a:p>
      </dgm:t>
    </dgm:pt>
    <dgm:pt modelId="{8C066462-5304-4ED8-A12B-FDC28E152363}" type="pres">
      <dgm:prSet presAssocID="{79B03B7C-BF6F-4B61-9727-2BD0BC125717}" presName="connectorText" presStyleLbl="sibTrans2D1" presStyleIdx="5" presStyleCnt="8"/>
      <dgm:spPr/>
      <dgm:t>
        <a:bodyPr/>
        <a:lstStyle/>
        <a:p>
          <a:endParaRPr lang="zh-CN" altLang="en-US"/>
        </a:p>
      </dgm:t>
    </dgm:pt>
    <dgm:pt modelId="{5D89F128-0C90-406F-B18D-A44D8B57559D}" type="pres">
      <dgm:prSet presAssocID="{9B558FED-CAAB-4A76-B1BF-CEB974710AC8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ED105C-DAF8-40F2-BD61-61990DF1A594}" type="pres">
      <dgm:prSet presAssocID="{EE5B028D-FF76-4FA9-A94D-6AEE50577910}" presName="sibTrans" presStyleLbl="sibTrans2D1" presStyleIdx="6" presStyleCnt="8"/>
      <dgm:spPr/>
      <dgm:t>
        <a:bodyPr/>
        <a:lstStyle/>
        <a:p>
          <a:endParaRPr lang="zh-CN" altLang="en-US"/>
        </a:p>
      </dgm:t>
    </dgm:pt>
    <dgm:pt modelId="{2A7CB5F4-434F-45B4-A571-C1F94F690AC9}" type="pres">
      <dgm:prSet presAssocID="{EE5B028D-FF76-4FA9-A94D-6AEE50577910}" presName="connectorText" presStyleLbl="sibTrans2D1" presStyleIdx="6" presStyleCnt="8"/>
      <dgm:spPr/>
      <dgm:t>
        <a:bodyPr/>
        <a:lstStyle/>
        <a:p>
          <a:endParaRPr lang="zh-CN" altLang="en-US"/>
        </a:p>
      </dgm:t>
    </dgm:pt>
    <dgm:pt modelId="{D600976D-1B5A-48A6-AF64-2D28883CF3CF}" type="pres">
      <dgm:prSet presAssocID="{F076E3FF-3067-4A9C-A320-2EC0ECCE6D1D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03E901-D416-41CE-92A6-C6573F087433}" type="pres">
      <dgm:prSet presAssocID="{E3A1C77A-5576-4308-BF6E-EB75D9E1D4F1}" presName="sibTrans" presStyleLbl="sibTrans2D1" presStyleIdx="7" presStyleCnt="8"/>
      <dgm:spPr/>
      <dgm:t>
        <a:bodyPr/>
        <a:lstStyle/>
        <a:p>
          <a:endParaRPr lang="zh-CN" altLang="en-US"/>
        </a:p>
      </dgm:t>
    </dgm:pt>
    <dgm:pt modelId="{46027004-520A-49D0-BA02-B9CC749BDAA8}" type="pres">
      <dgm:prSet presAssocID="{E3A1C77A-5576-4308-BF6E-EB75D9E1D4F1}" presName="connectorText" presStyleLbl="sibTrans2D1" presStyleIdx="7" presStyleCnt="8"/>
      <dgm:spPr/>
      <dgm:t>
        <a:bodyPr/>
        <a:lstStyle/>
        <a:p>
          <a:endParaRPr lang="zh-CN" altLang="en-US"/>
        </a:p>
      </dgm:t>
    </dgm:pt>
  </dgm:ptLst>
  <dgm:cxnLst>
    <dgm:cxn modelId="{EEA1DC15-16A2-4E54-96F0-9D1E59DE389A}" srcId="{E440BFAE-FB91-4935-AD5E-7199DC97100C}" destId="{AD9FE81C-F4C8-4F25-832B-EEB07A4239E4}" srcOrd="0" destOrd="0" parTransId="{FC35B01A-E994-4316-ABD4-F291E596ACF3}" sibTransId="{718DE0AB-995C-4C1F-A48A-C08818694DFF}"/>
    <dgm:cxn modelId="{B1A4168C-28D5-4C69-B5A6-D8D869299D04}" srcId="{E440BFAE-FB91-4935-AD5E-7199DC97100C}" destId="{F376C389-0BF9-40C7-82BA-30324067294F}" srcOrd="1" destOrd="0" parTransId="{7443C8E1-CE52-4145-9C5C-57CA3761E7E1}" sibTransId="{0753280D-CAD7-40EF-BB8C-8E19A037EAB6}"/>
    <dgm:cxn modelId="{75A1CE6C-6150-4405-B906-F16D5E15BDC8}" srcId="{E440BFAE-FB91-4935-AD5E-7199DC97100C}" destId="{1BBE82CD-0DB2-41D3-85C2-35D865908957}" srcOrd="2" destOrd="0" parTransId="{2CF89C56-3C38-432F-ADE3-9FE044196A57}" sibTransId="{6678B01D-02C1-459F-A568-1611763E9B5F}"/>
    <dgm:cxn modelId="{3F9F4B9C-1A48-4A8F-A9D6-CD91D6AA1A19}" srcId="{E440BFAE-FB91-4935-AD5E-7199DC97100C}" destId="{A01F44BE-5A9A-4746-8F4C-7FA6594640D1}" srcOrd="3" destOrd="0" parTransId="{E59E3976-AC67-4AE8-9A08-D5B75F54C1AE}" sibTransId="{32980E19-80A7-4C27-9F53-7AA6369428E4}"/>
    <dgm:cxn modelId="{AE255753-F396-4D29-9638-24BD20A32322}" srcId="{E440BFAE-FB91-4935-AD5E-7199DC97100C}" destId="{886F2B2D-CAE8-48FD-B1B5-C4F71AE54F3B}" srcOrd="4" destOrd="0" parTransId="{CB89BF0B-3CA9-418E-8A44-61E68CBE5CDC}" sibTransId="{50ABC157-7613-4611-992C-BA8C6DFDEAA7}"/>
    <dgm:cxn modelId="{F203C557-F571-46F8-9F29-296242A7B0B3}" srcId="{E440BFAE-FB91-4935-AD5E-7199DC97100C}" destId="{D3A0E29A-C4BD-4276-B42A-C2F1C99E0451}" srcOrd="5" destOrd="0" parTransId="{DA31A821-3154-4351-B3AA-1D4EE62A0172}" sibTransId="{79B03B7C-BF6F-4B61-9727-2BD0BC125717}"/>
    <dgm:cxn modelId="{6608E4C0-5EA2-4693-AE3F-619275D26F32}" srcId="{E440BFAE-FB91-4935-AD5E-7199DC97100C}" destId="{9B558FED-CAAB-4A76-B1BF-CEB974710AC8}" srcOrd="6" destOrd="0" parTransId="{CC9E038A-E13E-4941-B824-5054580B0F34}" sibTransId="{EE5B028D-FF76-4FA9-A94D-6AEE50577910}"/>
    <dgm:cxn modelId="{9E89A858-E46B-46D3-8848-16EBCDECC8BA}" srcId="{E440BFAE-FB91-4935-AD5E-7199DC97100C}" destId="{F076E3FF-3067-4A9C-A320-2EC0ECCE6D1D}" srcOrd="7" destOrd="0" parTransId="{9D22604E-2D66-4FB5-BAE7-28B5934106C6}" sibTransId="{E3A1C77A-5576-4308-BF6E-EB75D9E1D4F1}"/>
    <dgm:cxn modelId="{86118FB1-D461-4000-8DCF-9122525EC347}" type="presOf" srcId="{E440BFAE-FB91-4935-AD5E-7199DC97100C}" destId="{1A6BBCC3-7DB4-42DD-B2CA-4487842E0B04}" srcOrd="0" destOrd="0" presId="urn:microsoft.com/office/officeart/2005/8/layout/cycle2"/>
    <dgm:cxn modelId="{D6B43839-7DAB-4856-8B29-45917D2252A6}" type="presParOf" srcId="{1A6BBCC3-7DB4-42DD-B2CA-4487842E0B04}" destId="{65A32F17-2511-442D-94B8-40EEAE496BEF}" srcOrd="0" destOrd="0" presId="urn:microsoft.com/office/officeart/2005/8/layout/cycle2"/>
    <dgm:cxn modelId="{D64F54DE-31D9-4665-AEE2-C3F1720A4A3D}" type="presOf" srcId="{AD9FE81C-F4C8-4F25-832B-EEB07A4239E4}" destId="{65A32F17-2511-442D-94B8-40EEAE496BEF}" srcOrd="0" destOrd="0" presId="urn:microsoft.com/office/officeart/2005/8/layout/cycle2"/>
    <dgm:cxn modelId="{DE27AC77-D0F4-4342-8741-A20ACED70740}" type="presParOf" srcId="{1A6BBCC3-7DB4-42DD-B2CA-4487842E0B04}" destId="{6914587A-8887-404C-B2A5-182E8B9C76A7}" srcOrd="1" destOrd="0" presId="urn:microsoft.com/office/officeart/2005/8/layout/cycle2"/>
    <dgm:cxn modelId="{C44BF6E1-704D-4086-8864-86A56E7210E8}" type="presOf" srcId="{718DE0AB-995C-4C1F-A48A-C08818694DFF}" destId="{6914587A-8887-404C-B2A5-182E8B9C76A7}" srcOrd="0" destOrd="0" presId="urn:microsoft.com/office/officeart/2005/8/layout/cycle2"/>
    <dgm:cxn modelId="{90B87535-D8E6-412D-86B7-352BBC6D6D1E}" type="presParOf" srcId="{6914587A-8887-404C-B2A5-182E8B9C76A7}" destId="{78A00F90-414E-433D-A7F0-0BB4CE233D27}" srcOrd="0" destOrd="0" presId="urn:microsoft.com/office/officeart/2005/8/layout/cycle2"/>
    <dgm:cxn modelId="{A9593792-4CD2-4F41-992C-0761EC59E573}" type="presOf" srcId="{718DE0AB-995C-4C1F-A48A-C08818694DFF}" destId="{78A00F90-414E-433D-A7F0-0BB4CE233D27}" srcOrd="1" destOrd="0" presId="urn:microsoft.com/office/officeart/2005/8/layout/cycle2"/>
    <dgm:cxn modelId="{C95B6758-5BAB-43A4-BCC8-1390CB4CC104}" type="presParOf" srcId="{1A6BBCC3-7DB4-42DD-B2CA-4487842E0B04}" destId="{9230ECBE-4323-4909-AD17-574752027C8C}" srcOrd="2" destOrd="0" presId="urn:microsoft.com/office/officeart/2005/8/layout/cycle2"/>
    <dgm:cxn modelId="{5AE28A02-1168-4161-AC3B-737C524CCFE1}" type="presOf" srcId="{F376C389-0BF9-40C7-82BA-30324067294F}" destId="{9230ECBE-4323-4909-AD17-574752027C8C}" srcOrd="0" destOrd="0" presId="urn:microsoft.com/office/officeart/2005/8/layout/cycle2"/>
    <dgm:cxn modelId="{3BA2C69D-FC0F-46C1-B30A-C823AB25C19D}" type="presParOf" srcId="{1A6BBCC3-7DB4-42DD-B2CA-4487842E0B04}" destId="{1F29A453-B0DD-4C5A-8A6E-F9691163555E}" srcOrd="3" destOrd="0" presId="urn:microsoft.com/office/officeart/2005/8/layout/cycle2"/>
    <dgm:cxn modelId="{19B15E0B-DBCE-4E61-9C5B-FBCD5B66ED29}" type="presOf" srcId="{0753280D-CAD7-40EF-BB8C-8E19A037EAB6}" destId="{1F29A453-B0DD-4C5A-8A6E-F9691163555E}" srcOrd="0" destOrd="0" presId="urn:microsoft.com/office/officeart/2005/8/layout/cycle2"/>
    <dgm:cxn modelId="{5AC6A1DE-50EC-452C-8C94-1BF155D97939}" type="presParOf" srcId="{1F29A453-B0DD-4C5A-8A6E-F9691163555E}" destId="{EED76819-FBEC-4876-842F-16DC932248ED}" srcOrd="0" destOrd="0" presId="urn:microsoft.com/office/officeart/2005/8/layout/cycle2"/>
    <dgm:cxn modelId="{D85F9E0F-B1C6-4529-A239-B5C0B77A36FB}" type="presOf" srcId="{0753280D-CAD7-40EF-BB8C-8E19A037EAB6}" destId="{EED76819-FBEC-4876-842F-16DC932248ED}" srcOrd="1" destOrd="0" presId="urn:microsoft.com/office/officeart/2005/8/layout/cycle2"/>
    <dgm:cxn modelId="{158BFA6F-586D-4199-914B-00A2FF4EF33F}" type="presParOf" srcId="{1A6BBCC3-7DB4-42DD-B2CA-4487842E0B04}" destId="{72EAAB48-7D11-4065-8A37-ED7191815FD3}" srcOrd="4" destOrd="0" presId="urn:microsoft.com/office/officeart/2005/8/layout/cycle2"/>
    <dgm:cxn modelId="{DD28AC1D-2408-4D76-88C7-D1B2E25F77D0}" type="presOf" srcId="{1BBE82CD-0DB2-41D3-85C2-35D865908957}" destId="{72EAAB48-7D11-4065-8A37-ED7191815FD3}" srcOrd="0" destOrd="0" presId="urn:microsoft.com/office/officeart/2005/8/layout/cycle2"/>
    <dgm:cxn modelId="{1107C091-19DC-458C-A165-54182B52AAD8}" type="presParOf" srcId="{1A6BBCC3-7DB4-42DD-B2CA-4487842E0B04}" destId="{E78CB706-0BAA-4F9E-A0CC-D1DF1BD71157}" srcOrd="5" destOrd="0" presId="urn:microsoft.com/office/officeart/2005/8/layout/cycle2"/>
    <dgm:cxn modelId="{9F98F036-0A5D-4689-9223-FC985BA12FC3}" type="presOf" srcId="{6678B01D-02C1-459F-A568-1611763E9B5F}" destId="{E78CB706-0BAA-4F9E-A0CC-D1DF1BD71157}" srcOrd="0" destOrd="0" presId="urn:microsoft.com/office/officeart/2005/8/layout/cycle2"/>
    <dgm:cxn modelId="{01A3AAC4-268A-4668-88E6-0E95DBB0CBE8}" type="presParOf" srcId="{E78CB706-0BAA-4F9E-A0CC-D1DF1BD71157}" destId="{0A438C2F-AD70-41C1-8FE0-39EABD1381FF}" srcOrd="0" destOrd="0" presId="urn:microsoft.com/office/officeart/2005/8/layout/cycle2"/>
    <dgm:cxn modelId="{61F76D9F-27A8-4808-9A35-DC4742E77CA2}" type="presOf" srcId="{6678B01D-02C1-459F-A568-1611763E9B5F}" destId="{0A438C2F-AD70-41C1-8FE0-39EABD1381FF}" srcOrd="1" destOrd="0" presId="urn:microsoft.com/office/officeart/2005/8/layout/cycle2"/>
    <dgm:cxn modelId="{9702B3A2-1ABE-4AD0-A26F-1BDFAA8A2948}" type="presParOf" srcId="{1A6BBCC3-7DB4-42DD-B2CA-4487842E0B04}" destId="{AB1B00D0-CC44-4931-A8EB-90BF63A127C2}" srcOrd="6" destOrd="0" presId="urn:microsoft.com/office/officeart/2005/8/layout/cycle2"/>
    <dgm:cxn modelId="{BB744015-6790-43E4-BAA6-C3586316184F}" type="presOf" srcId="{A01F44BE-5A9A-4746-8F4C-7FA6594640D1}" destId="{AB1B00D0-CC44-4931-A8EB-90BF63A127C2}" srcOrd="0" destOrd="0" presId="urn:microsoft.com/office/officeart/2005/8/layout/cycle2"/>
    <dgm:cxn modelId="{AE8F3C93-767F-4BF7-877C-B1A38D57E591}" type="presParOf" srcId="{1A6BBCC3-7DB4-42DD-B2CA-4487842E0B04}" destId="{FBE22D3F-42D4-496B-B107-7A2106F15CC0}" srcOrd="7" destOrd="0" presId="urn:microsoft.com/office/officeart/2005/8/layout/cycle2"/>
    <dgm:cxn modelId="{46FEDC42-FAC4-4425-AEAE-89C0DEA86688}" type="presOf" srcId="{32980E19-80A7-4C27-9F53-7AA6369428E4}" destId="{FBE22D3F-42D4-496B-B107-7A2106F15CC0}" srcOrd="0" destOrd="0" presId="urn:microsoft.com/office/officeart/2005/8/layout/cycle2"/>
    <dgm:cxn modelId="{E1C6273A-DEC6-405B-A268-F086F0430547}" type="presParOf" srcId="{FBE22D3F-42D4-496B-B107-7A2106F15CC0}" destId="{2214660F-559C-4EA9-A770-3A744FFF37B0}" srcOrd="0" destOrd="0" presId="urn:microsoft.com/office/officeart/2005/8/layout/cycle2"/>
    <dgm:cxn modelId="{E6326B99-DF8B-4D51-8200-4EA84871E024}" type="presOf" srcId="{32980E19-80A7-4C27-9F53-7AA6369428E4}" destId="{2214660F-559C-4EA9-A770-3A744FFF37B0}" srcOrd="1" destOrd="0" presId="urn:microsoft.com/office/officeart/2005/8/layout/cycle2"/>
    <dgm:cxn modelId="{432C46A9-F90D-4C3E-9BE6-F44F9600E83A}" type="presParOf" srcId="{1A6BBCC3-7DB4-42DD-B2CA-4487842E0B04}" destId="{1F2DBC4A-E55D-47CA-A9AE-294F8392DA9A}" srcOrd="8" destOrd="0" presId="urn:microsoft.com/office/officeart/2005/8/layout/cycle2"/>
    <dgm:cxn modelId="{97D8588B-09D9-4D0F-AC5C-A004FD977DBA}" type="presOf" srcId="{886F2B2D-CAE8-48FD-B1B5-C4F71AE54F3B}" destId="{1F2DBC4A-E55D-47CA-A9AE-294F8392DA9A}" srcOrd="0" destOrd="0" presId="urn:microsoft.com/office/officeart/2005/8/layout/cycle2"/>
    <dgm:cxn modelId="{D8DD021F-ACF5-4D22-9C35-926B8883F5CF}" type="presParOf" srcId="{1A6BBCC3-7DB4-42DD-B2CA-4487842E0B04}" destId="{794C8D1F-A580-4E46-B481-3F0F89D89535}" srcOrd="9" destOrd="0" presId="urn:microsoft.com/office/officeart/2005/8/layout/cycle2"/>
    <dgm:cxn modelId="{CBBBFBD8-DDC4-4462-89E8-6D56E03203D0}" type="presOf" srcId="{50ABC157-7613-4611-992C-BA8C6DFDEAA7}" destId="{794C8D1F-A580-4E46-B481-3F0F89D89535}" srcOrd="0" destOrd="0" presId="urn:microsoft.com/office/officeart/2005/8/layout/cycle2"/>
    <dgm:cxn modelId="{94C0BD74-4C6C-4A1E-A575-EACCE08BBAF9}" type="presParOf" srcId="{794C8D1F-A580-4E46-B481-3F0F89D89535}" destId="{A4DE632E-CD9D-4BB3-B709-8EF900F1816E}" srcOrd="0" destOrd="0" presId="urn:microsoft.com/office/officeart/2005/8/layout/cycle2"/>
    <dgm:cxn modelId="{C8EF95FA-916A-4D64-B0DE-9153A386A863}" type="presOf" srcId="{50ABC157-7613-4611-992C-BA8C6DFDEAA7}" destId="{A4DE632E-CD9D-4BB3-B709-8EF900F1816E}" srcOrd="1" destOrd="0" presId="urn:microsoft.com/office/officeart/2005/8/layout/cycle2"/>
    <dgm:cxn modelId="{650A32D0-BCDD-49CD-BE43-478DD2C25191}" type="presParOf" srcId="{1A6BBCC3-7DB4-42DD-B2CA-4487842E0B04}" destId="{8AB718D2-0C70-4604-9034-D12C03EDC8EA}" srcOrd="10" destOrd="0" presId="urn:microsoft.com/office/officeart/2005/8/layout/cycle2"/>
    <dgm:cxn modelId="{0DB8778A-D473-4D1D-8798-E05672D26B83}" type="presOf" srcId="{D3A0E29A-C4BD-4276-B42A-C2F1C99E0451}" destId="{8AB718D2-0C70-4604-9034-D12C03EDC8EA}" srcOrd="0" destOrd="0" presId="urn:microsoft.com/office/officeart/2005/8/layout/cycle2"/>
    <dgm:cxn modelId="{C1F42F9C-F457-46BD-BB11-B862DF72D947}" type="presParOf" srcId="{1A6BBCC3-7DB4-42DD-B2CA-4487842E0B04}" destId="{25C3D087-41E5-4084-BBEF-1032CF787905}" srcOrd="11" destOrd="0" presId="urn:microsoft.com/office/officeart/2005/8/layout/cycle2"/>
    <dgm:cxn modelId="{A9824CCC-25A5-45DD-BEE1-23E310845E88}" type="presOf" srcId="{79B03B7C-BF6F-4B61-9727-2BD0BC125717}" destId="{25C3D087-41E5-4084-BBEF-1032CF787905}" srcOrd="0" destOrd="0" presId="urn:microsoft.com/office/officeart/2005/8/layout/cycle2"/>
    <dgm:cxn modelId="{3A8FDABA-1D21-4762-BB60-60B4931E39AF}" type="presParOf" srcId="{25C3D087-41E5-4084-BBEF-1032CF787905}" destId="{8C066462-5304-4ED8-A12B-FDC28E152363}" srcOrd="0" destOrd="0" presId="urn:microsoft.com/office/officeart/2005/8/layout/cycle2"/>
    <dgm:cxn modelId="{566C0D09-1E05-4A1F-B831-EFBC02DC11C4}" type="presOf" srcId="{79B03B7C-BF6F-4B61-9727-2BD0BC125717}" destId="{8C066462-5304-4ED8-A12B-FDC28E152363}" srcOrd="1" destOrd="0" presId="urn:microsoft.com/office/officeart/2005/8/layout/cycle2"/>
    <dgm:cxn modelId="{17E7DE06-F771-446C-87DE-9BA063A870DE}" type="presParOf" srcId="{1A6BBCC3-7DB4-42DD-B2CA-4487842E0B04}" destId="{5D89F128-0C90-406F-B18D-A44D8B57559D}" srcOrd="12" destOrd="0" presId="urn:microsoft.com/office/officeart/2005/8/layout/cycle2"/>
    <dgm:cxn modelId="{0997992A-203D-4FE4-A9F8-1A0301099EF9}" type="presOf" srcId="{9B558FED-CAAB-4A76-B1BF-CEB974710AC8}" destId="{5D89F128-0C90-406F-B18D-A44D8B57559D}" srcOrd="0" destOrd="0" presId="urn:microsoft.com/office/officeart/2005/8/layout/cycle2"/>
    <dgm:cxn modelId="{093D2E32-AA74-4DE0-BADA-6BA2170683CE}" type="presParOf" srcId="{1A6BBCC3-7DB4-42DD-B2CA-4487842E0B04}" destId="{3FED105C-DAF8-40F2-BD61-61990DF1A594}" srcOrd="13" destOrd="0" presId="urn:microsoft.com/office/officeart/2005/8/layout/cycle2"/>
    <dgm:cxn modelId="{D5AB0588-28B5-4380-AE0B-3D43CCCD7FAC}" type="presOf" srcId="{EE5B028D-FF76-4FA9-A94D-6AEE50577910}" destId="{3FED105C-DAF8-40F2-BD61-61990DF1A594}" srcOrd="0" destOrd="0" presId="urn:microsoft.com/office/officeart/2005/8/layout/cycle2"/>
    <dgm:cxn modelId="{33ACAA54-7EF3-40CF-926A-FF9FE3EAFF8D}" type="presParOf" srcId="{3FED105C-DAF8-40F2-BD61-61990DF1A594}" destId="{2A7CB5F4-434F-45B4-A571-C1F94F690AC9}" srcOrd="0" destOrd="0" presId="urn:microsoft.com/office/officeart/2005/8/layout/cycle2"/>
    <dgm:cxn modelId="{ADEBA7E2-DA37-4E5C-BB03-8072A1304651}" type="presOf" srcId="{EE5B028D-FF76-4FA9-A94D-6AEE50577910}" destId="{2A7CB5F4-434F-45B4-A571-C1F94F690AC9}" srcOrd="1" destOrd="0" presId="urn:microsoft.com/office/officeart/2005/8/layout/cycle2"/>
    <dgm:cxn modelId="{52C6E31C-E41D-4E84-BE4E-A29D685928E5}" type="presParOf" srcId="{1A6BBCC3-7DB4-42DD-B2CA-4487842E0B04}" destId="{D600976D-1B5A-48A6-AF64-2D28883CF3CF}" srcOrd="14" destOrd="0" presId="urn:microsoft.com/office/officeart/2005/8/layout/cycle2"/>
    <dgm:cxn modelId="{F12D47C3-AFC9-4D9A-B1EF-30772E168880}" type="presOf" srcId="{F076E3FF-3067-4A9C-A320-2EC0ECCE6D1D}" destId="{D600976D-1B5A-48A6-AF64-2D28883CF3CF}" srcOrd="0" destOrd="0" presId="urn:microsoft.com/office/officeart/2005/8/layout/cycle2"/>
    <dgm:cxn modelId="{C2E83BC4-E887-464F-9010-602AA77BC515}" type="presParOf" srcId="{1A6BBCC3-7DB4-42DD-B2CA-4487842E0B04}" destId="{DA03E901-D416-41CE-92A6-C6573F087433}" srcOrd="15" destOrd="0" presId="urn:microsoft.com/office/officeart/2005/8/layout/cycle2"/>
    <dgm:cxn modelId="{017B491E-111C-4C90-B643-8A3795ED0FC2}" type="presOf" srcId="{E3A1C77A-5576-4308-BF6E-EB75D9E1D4F1}" destId="{DA03E901-D416-41CE-92A6-C6573F087433}" srcOrd="0" destOrd="0" presId="urn:microsoft.com/office/officeart/2005/8/layout/cycle2"/>
    <dgm:cxn modelId="{223627A2-DAD3-444B-9194-EC1AF44597F0}" type="presParOf" srcId="{DA03E901-D416-41CE-92A6-C6573F087433}" destId="{46027004-520A-49D0-BA02-B9CC749BDAA8}" srcOrd="0" destOrd="0" presId="urn:microsoft.com/office/officeart/2005/8/layout/cycle2"/>
    <dgm:cxn modelId="{5E0BC62D-52BE-442A-8D94-C905C9408EAB}" type="presOf" srcId="{E3A1C77A-5576-4308-BF6E-EB75D9E1D4F1}" destId="{46027004-520A-49D0-BA02-B9CC749BDAA8}" srcOrd="1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7" name="组合 1"/>
      <dsp:cNvGrpSpPr/>
    </dsp:nvGrpSpPr>
    <dsp:grpSpPr>
      <a:xfrm>
        <a:off x="0" y="0"/>
        <a:ext cx="3631447" cy="4503494"/>
        <a:chExt cx="3631447" cy="4503494"/>
      </a:xfrm>
    </dsp:grpSpPr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2" name="组合 1"/>
      <dsp:cNvGrpSpPr/>
    </dsp:nvGrpSpPr>
    <dsp:grpSpPr>
      <a:xfrm>
        <a:off x="0" y="0"/>
        <a:ext cx="4939030" cy="3850640"/>
        <a:chExt cx="4939030" cy="3850640"/>
      </a:xfrm>
    </dsp:grpSpPr>
    <dsp:sp modelId="{65A32F17-2511-442D-94B8-40EEAE496BEF}">
      <dsp:nvSpPr>
        <dsp:cNvPr id="23" name="椭圆 2"/>
        <dsp:cNvSpPr/>
      </dsp:nvSpPr>
      <dsp:spPr bwMode="white">
        <a:xfrm>
          <a:off x="2078165" y="0"/>
          <a:ext cx="782700" cy="782700"/>
        </a:xfrm>
        <a:prstGeom prst="ellipse">
          <a:avLst/>
        </a:prstGeom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smtClean="0">
              <a:solidFill>
                <a:schemeClr val="bg1"/>
              </a:solidFill>
            </a:rPr>
            <a:t>明明德于天下</a:t>
          </a:r>
          <a:endParaRPr lang="zh-CN" altLang="en-US" b="1">
            <a:solidFill>
              <a:schemeClr val="bg1"/>
            </a:solidFill>
          </a:endParaRPr>
        </a:p>
      </dsp:txBody>
      <dsp:txXfrm>
        <a:off x="2192789" y="114624"/>
        <a:ext cx="553453" cy="553453"/>
      </dsp:txXfrm>
    </dsp:sp>
    <dsp:sp modelId="{6914587A-8887-404C-B2A5-182E8B9C76A7}">
      <dsp:nvSpPr>
        <dsp:cNvPr id="24" name="右箭头 3"/>
        <dsp:cNvSpPr/>
      </dsp:nvSpPr>
      <dsp:spPr bwMode="white">
        <a:xfrm rot="1349999">
          <a:off x="2908148" y="483914"/>
          <a:ext cx="207415" cy="26416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1349999">
        <a:off x="2908148" y="483914"/>
        <a:ext cx="207415" cy="264161"/>
      </dsp:txXfrm>
    </dsp:sp>
    <dsp:sp modelId="{9230ECBE-4323-4909-AD17-574752027C8C}">
      <dsp:nvSpPr>
        <dsp:cNvPr id="25" name="椭圆 4"/>
        <dsp:cNvSpPr/>
      </dsp:nvSpPr>
      <dsp:spPr bwMode="white">
        <a:xfrm>
          <a:off x="3162846" y="449289"/>
          <a:ext cx="782700" cy="7827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smtClean="0">
              <a:solidFill>
                <a:schemeClr val="bg1"/>
              </a:solidFill>
            </a:rPr>
            <a:t>治国</a:t>
          </a:r>
          <a:endParaRPr lang="zh-CN" altLang="en-US" b="1">
            <a:solidFill>
              <a:schemeClr val="bg1"/>
            </a:solidFill>
          </a:endParaRPr>
        </a:p>
      </dsp:txBody>
      <dsp:txXfrm>
        <a:off x="3277470" y="563913"/>
        <a:ext cx="553453" cy="553453"/>
      </dsp:txXfrm>
    </dsp:sp>
    <dsp:sp modelId="{1F29A453-B0DD-4C5A-8A6E-F9691163555E}">
      <dsp:nvSpPr>
        <dsp:cNvPr id="26" name="右箭头 5"/>
        <dsp:cNvSpPr/>
      </dsp:nvSpPr>
      <dsp:spPr bwMode="white">
        <a:xfrm rot="4049999">
          <a:off x="3675133" y="1250899"/>
          <a:ext cx="207415" cy="26416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4049999">
        <a:off x="3675133" y="1250899"/>
        <a:ext cx="207415" cy="264161"/>
      </dsp:txXfrm>
    </dsp:sp>
    <dsp:sp modelId="{72EAAB48-7D11-4065-8A37-ED7191815FD3}">
      <dsp:nvSpPr>
        <dsp:cNvPr id="27" name="椭圆 6"/>
        <dsp:cNvSpPr/>
      </dsp:nvSpPr>
      <dsp:spPr bwMode="white">
        <a:xfrm>
          <a:off x="3612135" y="1533970"/>
          <a:ext cx="782700" cy="7827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smtClean="0">
              <a:solidFill>
                <a:schemeClr val="bg1"/>
              </a:solidFill>
            </a:rPr>
            <a:t>齐家</a:t>
          </a:r>
          <a:endParaRPr lang="zh-CN" altLang="en-US" b="1">
            <a:solidFill>
              <a:schemeClr val="bg1"/>
            </a:solidFill>
          </a:endParaRPr>
        </a:p>
      </dsp:txBody>
      <dsp:txXfrm>
        <a:off x="3726759" y="1648594"/>
        <a:ext cx="553453" cy="553453"/>
      </dsp:txXfrm>
    </dsp:sp>
    <dsp:sp modelId="{E78CB706-0BAA-4F9E-A0CC-D1DF1BD71157}">
      <dsp:nvSpPr>
        <dsp:cNvPr id="28" name="右箭头 7"/>
        <dsp:cNvSpPr/>
      </dsp:nvSpPr>
      <dsp:spPr bwMode="white">
        <a:xfrm rot="6750000">
          <a:off x="3675133" y="2335580"/>
          <a:ext cx="207415" cy="26416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6750000">
        <a:off x="3675133" y="2335580"/>
        <a:ext cx="207415" cy="264161"/>
      </dsp:txXfrm>
    </dsp:sp>
    <dsp:sp modelId="{AB1B00D0-CC44-4931-A8EB-90BF63A127C2}">
      <dsp:nvSpPr>
        <dsp:cNvPr id="29" name="椭圆 8"/>
        <dsp:cNvSpPr/>
      </dsp:nvSpPr>
      <dsp:spPr bwMode="white">
        <a:xfrm>
          <a:off x="3162846" y="2618651"/>
          <a:ext cx="782700" cy="7827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smtClean="0"/>
            <a:t>修身</a:t>
          </a:r>
          <a:endParaRPr lang="zh-CN" altLang="en-US" b="1"/>
        </a:p>
      </dsp:txBody>
      <dsp:txXfrm>
        <a:off x="3277470" y="2733275"/>
        <a:ext cx="553453" cy="553453"/>
      </dsp:txXfrm>
    </dsp:sp>
    <dsp:sp modelId="{FBE22D3F-42D4-496B-B107-7A2106F15CC0}">
      <dsp:nvSpPr>
        <dsp:cNvPr id="30" name="右箭头 9"/>
        <dsp:cNvSpPr/>
      </dsp:nvSpPr>
      <dsp:spPr bwMode="white">
        <a:xfrm rot="9450000">
          <a:off x="2908148" y="3102565"/>
          <a:ext cx="207415" cy="26416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9450000">
        <a:off x="2908148" y="3102565"/>
        <a:ext cx="207415" cy="264161"/>
      </dsp:txXfrm>
    </dsp:sp>
    <dsp:sp modelId="{1F2DBC4A-E55D-47CA-A9AE-294F8392DA9A}">
      <dsp:nvSpPr>
        <dsp:cNvPr id="31" name="椭圆 10"/>
        <dsp:cNvSpPr/>
      </dsp:nvSpPr>
      <dsp:spPr bwMode="white">
        <a:xfrm>
          <a:off x="2078165" y="3067940"/>
          <a:ext cx="782700" cy="7827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smtClean="0"/>
            <a:t>正心</a:t>
          </a:r>
          <a:endParaRPr lang="zh-CN" altLang="en-US" b="1"/>
        </a:p>
      </dsp:txBody>
      <dsp:txXfrm>
        <a:off x="2192789" y="3182564"/>
        <a:ext cx="553453" cy="553453"/>
      </dsp:txXfrm>
    </dsp:sp>
    <dsp:sp modelId="{794C8D1F-A580-4E46-B481-3F0F89D89535}">
      <dsp:nvSpPr>
        <dsp:cNvPr id="32" name="右箭头 11"/>
        <dsp:cNvSpPr/>
      </dsp:nvSpPr>
      <dsp:spPr bwMode="white">
        <a:xfrm rot="12150000">
          <a:off x="1823467" y="3102565"/>
          <a:ext cx="207415" cy="26416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12150000">
        <a:off x="1823467" y="3102565"/>
        <a:ext cx="207415" cy="264161"/>
      </dsp:txXfrm>
    </dsp:sp>
    <dsp:sp modelId="{8AB718D2-0C70-4604-9034-D12C03EDC8EA}">
      <dsp:nvSpPr>
        <dsp:cNvPr id="33" name="椭圆 12"/>
        <dsp:cNvSpPr/>
      </dsp:nvSpPr>
      <dsp:spPr bwMode="white">
        <a:xfrm>
          <a:off x="993484" y="2618651"/>
          <a:ext cx="782700" cy="7827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smtClean="0"/>
            <a:t>诚意</a:t>
          </a:r>
          <a:endParaRPr lang="zh-CN" altLang="en-US" b="1"/>
        </a:p>
      </dsp:txBody>
      <dsp:txXfrm>
        <a:off x="1108108" y="2733275"/>
        <a:ext cx="553453" cy="553453"/>
      </dsp:txXfrm>
    </dsp:sp>
    <dsp:sp modelId="{25C3D087-41E5-4084-BBEF-1032CF787905}">
      <dsp:nvSpPr>
        <dsp:cNvPr id="34" name="右箭头 13"/>
        <dsp:cNvSpPr/>
      </dsp:nvSpPr>
      <dsp:spPr bwMode="white">
        <a:xfrm rot="14850000">
          <a:off x="1056482" y="2335580"/>
          <a:ext cx="207415" cy="26416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14850000">
        <a:off x="1056482" y="2335580"/>
        <a:ext cx="207415" cy="264161"/>
      </dsp:txXfrm>
    </dsp:sp>
    <dsp:sp modelId="{5D89F128-0C90-406F-B18D-A44D8B57559D}">
      <dsp:nvSpPr>
        <dsp:cNvPr id="35" name="椭圆 14"/>
        <dsp:cNvSpPr/>
      </dsp:nvSpPr>
      <dsp:spPr bwMode="white">
        <a:xfrm>
          <a:off x="544195" y="1533970"/>
          <a:ext cx="782700" cy="7827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smtClean="0"/>
            <a:t>致知</a:t>
          </a:r>
          <a:endParaRPr lang="zh-CN" altLang="en-US" b="1"/>
        </a:p>
      </dsp:txBody>
      <dsp:txXfrm>
        <a:off x="658819" y="1648594"/>
        <a:ext cx="553453" cy="553453"/>
      </dsp:txXfrm>
    </dsp:sp>
    <dsp:sp modelId="{3FED105C-DAF8-40F2-BD61-61990DF1A594}">
      <dsp:nvSpPr>
        <dsp:cNvPr id="36" name="右箭头 15"/>
        <dsp:cNvSpPr/>
      </dsp:nvSpPr>
      <dsp:spPr bwMode="white">
        <a:xfrm rot="-4049999">
          <a:off x="1056482" y="1250899"/>
          <a:ext cx="207415" cy="26416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-4049999">
        <a:off x="1056482" y="1250899"/>
        <a:ext cx="207415" cy="264161"/>
      </dsp:txXfrm>
    </dsp:sp>
    <dsp:sp modelId="{D600976D-1B5A-48A6-AF64-2D28883CF3CF}">
      <dsp:nvSpPr>
        <dsp:cNvPr id="37" name="椭圆 16"/>
        <dsp:cNvSpPr/>
      </dsp:nvSpPr>
      <dsp:spPr bwMode="white">
        <a:xfrm>
          <a:off x="993484" y="449289"/>
          <a:ext cx="782700" cy="7827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smtClean="0"/>
            <a:t>格物</a:t>
          </a:r>
          <a:endParaRPr lang="zh-CN" altLang="en-US" b="1"/>
        </a:p>
      </dsp:txBody>
      <dsp:txXfrm>
        <a:off x="1108108" y="563913"/>
        <a:ext cx="553453" cy="553453"/>
      </dsp:txXfrm>
    </dsp:sp>
    <dsp:sp modelId="{DA03E901-D416-41CE-92A6-C6573F087433}">
      <dsp:nvSpPr>
        <dsp:cNvPr id="38" name="右箭头 17"/>
        <dsp:cNvSpPr/>
      </dsp:nvSpPr>
      <dsp:spPr bwMode="white">
        <a:xfrm rot="-1349999">
          <a:off x="1823467" y="483914"/>
          <a:ext cx="207415" cy="26416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-1349999">
        <a:off x="1823467" y="483914"/>
        <a:ext cx="207415" cy="264161"/>
      </dsp:txXfrm>
    </dsp:sp>
  </dsp:spTree>
</dsp:drawing>
</file>

<file path=ppt/diagrams/drawing3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39" name="组合 1"/>
      <dsp:cNvGrpSpPr/>
    </dsp:nvGrpSpPr>
    <dsp:grpSpPr>
      <a:xfrm>
        <a:off x="0" y="0"/>
        <a:ext cx="4710430" cy="3755390"/>
        <a:chExt cx="4710430" cy="3755390"/>
      </a:xfrm>
    </dsp:grpSpPr>
    <dsp:sp modelId="{65A32F17-2511-442D-94B8-40EEAE496BEF}">
      <dsp:nvSpPr>
        <dsp:cNvPr id="3" name="椭圆 2"/>
        <dsp:cNvSpPr/>
      </dsp:nvSpPr>
      <dsp:spPr bwMode="white">
        <a:xfrm>
          <a:off x="1973546" y="0"/>
          <a:ext cx="763339" cy="7633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/>
            <a:t>天下平</a:t>
          </a:r>
          <a:endParaRPr lang="zh-CN" altLang="en-US"/>
        </a:p>
      </dsp:txBody>
      <dsp:txXfrm>
        <a:off x="2085334" y="111788"/>
        <a:ext cx="539762" cy="539762"/>
      </dsp:txXfrm>
    </dsp:sp>
    <dsp:sp modelId="{6914587A-8887-404C-B2A5-182E8B9C76A7}">
      <dsp:nvSpPr>
        <dsp:cNvPr id="4" name="右箭头 3"/>
        <dsp:cNvSpPr/>
      </dsp:nvSpPr>
      <dsp:spPr bwMode="white">
        <a:xfrm rot="1349999">
          <a:off x="2782997" y="471944"/>
          <a:ext cx="202285" cy="25762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349999">
        <a:off x="2782997" y="471944"/>
        <a:ext cx="202285" cy="257627"/>
      </dsp:txXfrm>
    </dsp:sp>
    <dsp:sp modelId="{9230ECBE-4323-4909-AD17-574752027C8C}">
      <dsp:nvSpPr>
        <dsp:cNvPr id="5" name="椭圆 4"/>
        <dsp:cNvSpPr/>
      </dsp:nvSpPr>
      <dsp:spPr bwMode="white">
        <a:xfrm>
          <a:off x="3031395" y="438176"/>
          <a:ext cx="763339" cy="763339"/>
        </a:xfrm>
        <a:prstGeom prst="ellipse">
          <a:avLst/>
        </a:prstGeom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/>
            <a:t>物格</a:t>
          </a:r>
          <a:endParaRPr lang="zh-CN" altLang="en-US"/>
        </a:p>
      </dsp:txBody>
      <dsp:txXfrm>
        <a:off x="3143183" y="549964"/>
        <a:ext cx="539762" cy="539762"/>
      </dsp:txXfrm>
    </dsp:sp>
    <dsp:sp modelId="{1F29A453-B0DD-4C5A-8A6E-F9691163555E}">
      <dsp:nvSpPr>
        <dsp:cNvPr id="19" name="右箭头 5"/>
        <dsp:cNvSpPr/>
      </dsp:nvSpPr>
      <dsp:spPr bwMode="white">
        <a:xfrm rot="4049999">
          <a:off x="3531010" y="1219957"/>
          <a:ext cx="202285" cy="25762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4049999">
        <a:off x="3531010" y="1219957"/>
        <a:ext cx="202285" cy="257627"/>
      </dsp:txXfrm>
    </dsp:sp>
    <dsp:sp modelId="{72EAAB48-7D11-4065-8A37-ED7191815FD3}">
      <dsp:nvSpPr>
        <dsp:cNvPr id="20" name="椭圆 6"/>
        <dsp:cNvSpPr/>
      </dsp:nvSpPr>
      <dsp:spPr bwMode="white">
        <a:xfrm>
          <a:off x="3469571" y="1496026"/>
          <a:ext cx="763339" cy="7633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/>
            <a:t>知至</a:t>
          </a:r>
          <a:endParaRPr lang="zh-CN" altLang="en-US"/>
        </a:p>
      </dsp:txBody>
      <dsp:txXfrm>
        <a:off x="3581359" y="1607814"/>
        <a:ext cx="539762" cy="539762"/>
      </dsp:txXfrm>
    </dsp:sp>
    <dsp:sp modelId="{E78CB706-0BAA-4F9E-A0CC-D1DF1BD71157}">
      <dsp:nvSpPr>
        <dsp:cNvPr id="8" name="右箭头 7"/>
        <dsp:cNvSpPr/>
      </dsp:nvSpPr>
      <dsp:spPr bwMode="white">
        <a:xfrm rot="6750000">
          <a:off x="3531010" y="2277806"/>
          <a:ext cx="202285" cy="25762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6750000">
        <a:off x="3531010" y="2277806"/>
        <a:ext cx="202285" cy="257627"/>
      </dsp:txXfrm>
    </dsp:sp>
    <dsp:sp modelId="{AB1B00D0-CC44-4931-A8EB-90BF63A127C2}">
      <dsp:nvSpPr>
        <dsp:cNvPr id="9" name="椭圆 8"/>
        <dsp:cNvSpPr/>
      </dsp:nvSpPr>
      <dsp:spPr bwMode="white">
        <a:xfrm>
          <a:off x="3031395" y="2553875"/>
          <a:ext cx="763339" cy="7633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/>
            <a:t>意诚</a:t>
          </a:r>
          <a:endParaRPr lang="zh-CN" altLang="en-US"/>
        </a:p>
      </dsp:txBody>
      <dsp:txXfrm>
        <a:off x="3143183" y="2665663"/>
        <a:ext cx="539762" cy="539762"/>
      </dsp:txXfrm>
    </dsp:sp>
    <dsp:sp modelId="{FBE22D3F-42D4-496B-B107-7A2106F15CC0}">
      <dsp:nvSpPr>
        <dsp:cNvPr id="10" name="右箭头 9"/>
        <dsp:cNvSpPr/>
      </dsp:nvSpPr>
      <dsp:spPr bwMode="white">
        <a:xfrm rot="9450000">
          <a:off x="2782997" y="3025819"/>
          <a:ext cx="202285" cy="25762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9450000">
        <a:off x="2782997" y="3025819"/>
        <a:ext cx="202285" cy="257627"/>
      </dsp:txXfrm>
    </dsp:sp>
    <dsp:sp modelId="{1F2DBC4A-E55D-47CA-A9AE-294F8392DA9A}">
      <dsp:nvSpPr>
        <dsp:cNvPr id="11" name="椭圆 10"/>
        <dsp:cNvSpPr/>
      </dsp:nvSpPr>
      <dsp:spPr bwMode="white">
        <a:xfrm>
          <a:off x="1973546" y="2992051"/>
          <a:ext cx="763339" cy="7633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/>
            <a:t>心正</a:t>
          </a:r>
          <a:endParaRPr lang="zh-CN" altLang="en-US"/>
        </a:p>
      </dsp:txBody>
      <dsp:txXfrm>
        <a:off x="2085334" y="3103839"/>
        <a:ext cx="539762" cy="539762"/>
      </dsp:txXfrm>
    </dsp:sp>
    <dsp:sp modelId="{794C8D1F-A580-4E46-B481-3F0F89D89535}">
      <dsp:nvSpPr>
        <dsp:cNvPr id="12" name="右箭头 11"/>
        <dsp:cNvSpPr/>
      </dsp:nvSpPr>
      <dsp:spPr bwMode="white">
        <a:xfrm rot="12150000">
          <a:off x="1725148" y="3025819"/>
          <a:ext cx="202285" cy="25762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2150000">
        <a:off x="1725148" y="3025819"/>
        <a:ext cx="202285" cy="257627"/>
      </dsp:txXfrm>
    </dsp:sp>
    <dsp:sp modelId="{8AB718D2-0C70-4604-9034-D12C03EDC8EA}">
      <dsp:nvSpPr>
        <dsp:cNvPr id="13" name="椭圆 12"/>
        <dsp:cNvSpPr/>
      </dsp:nvSpPr>
      <dsp:spPr bwMode="white">
        <a:xfrm>
          <a:off x="915696" y="2553875"/>
          <a:ext cx="763339" cy="7633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/>
            <a:t>身修</a:t>
          </a:r>
          <a:endParaRPr lang="zh-CN" altLang="en-US"/>
        </a:p>
      </dsp:txBody>
      <dsp:txXfrm>
        <a:off x="1027484" y="2665663"/>
        <a:ext cx="539762" cy="539762"/>
      </dsp:txXfrm>
    </dsp:sp>
    <dsp:sp modelId="{25C3D087-41E5-4084-BBEF-1032CF787905}">
      <dsp:nvSpPr>
        <dsp:cNvPr id="14" name="右箭头 13"/>
        <dsp:cNvSpPr/>
      </dsp:nvSpPr>
      <dsp:spPr bwMode="white">
        <a:xfrm rot="14850000">
          <a:off x="977135" y="2277806"/>
          <a:ext cx="202285" cy="25762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4850000">
        <a:off x="977135" y="2277806"/>
        <a:ext cx="202285" cy="257627"/>
      </dsp:txXfrm>
    </dsp:sp>
    <dsp:sp modelId="{5D89F128-0C90-406F-B18D-A44D8B57559D}">
      <dsp:nvSpPr>
        <dsp:cNvPr id="15" name="椭圆 14"/>
        <dsp:cNvSpPr/>
      </dsp:nvSpPr>
      <dsp:spPr bwMode="white">
        <a:xfrm>
          <a:off x="477520" y="1496026"/>
          <a:ext cx="763339" cy="7633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/>
            <a:t>家齐</a:t>
          </a:r>
          <a:endParaRPr lang="zh-CN" altLang="en-US"/>
        </a:p>
      </dsp:txBody>
      <dsp:txXfrm>
        <a:off x="589308" y="1607814"/>
        <a:ext cx="539762" cy="539762"/>
      </dsp:txXfrm>
    </dsp:sp>
    <dsp:sp modelId="{3FED105C-DAF8-40F2-BD61-61990DF1A594}">
      <dsp:nvSpPr>
        <dsp:cNvPr id="16" name="右箭头 15"/>
        <dsp:cNvSpPr/>
      </dsp:nvSpPr>
      <dsp:spPr bwMode="white">
        <a:xfrm rot="-4049999">
          <a:off x="977135" y="1219957"/>
          <a:ext cx="202285" cy="25762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4049999">
        <a:off x="977135" y="1219957"/>
        <a:ext cx="202285" cy="257627"/>
      </dsp:txXfrm>
    </dsp:sp>
    <dsp:sp modelId="{D600976D-1B5A-48A6-AF64-2D28883CF3CF}">
      <dsp:nvSpPr>
        <dsp:cNvPr id="17" name="椭圆 16"/>
        <dsp:cNvSpPr/>
      </dsp:nvSpPr>
      <dsp:spPr bwMode="white">
        <a:xfrm>
          <a:off x="915696" y="438176"/>
          <a:ext cx="763339" cy="7633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/>
            <a:t>国治</a:t>
          </a:r>
          <a:endParaRPr lang="zh-CN" altLang="en-US"/>
        </a:p>
      </dsp:txBody>
      <dsp:txXfrm>
        <a:off x="1027484" y="549964"/>
        <a:ext cx="539762" cy="539762"/>
      </dsp:txXfrm>
    </dsp:sp>
    <dsp:sp modelId="{DA03E901-D416-41CE-92A6-C6573F087433}">
      <dsp:nvSpPr>
        <dsp:cNvPr id="18" name="右箭头 17"/>
        <dsp:cNvSpPr/>
      </dsp:nvSpPr>
      <dsp:spPr bwMode="white">
        <a:xfrm rot="-1349999">
          <a:off x="1725148" y="471944"/>
          <a:ext cx="202285" cy="25762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0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1349999">
        <a:off x="1725148" y="471944"/>
        <a:ext cx="202285" cy="257627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aft"/>
          <dgm:param type="pyraAcctTxMar" val="step"/>
        </dgm:alg>
      </dgm:if>
      <dgm:else name="Name3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bef"/>
          <dgm:param type="pyraAcctTxMar" val="step"/>
        </dgm:alg>
      </dgm:else>
    </dgm:choose>
    <dgm:shape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/>
          </dgm:ruleLst>
        </dgm:layoutNode>
      </dgm:layoutNode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3F40D-31F4-4229-BAB1-2F04E78409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2F12D-2036-4597-ABBD-8605896479E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2.xml" /><Relationship Id="rId4" Type="http://schemas.openxmlformats.org/officeDocument/2006/relationships/tags" Target="../tags/tag293.xml" /><Relationship Id="rId5" Type="http://schemas.openxmlformats.org/officeDocument/2006/relationships/tags" Target="../tags/tag29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2.png" /><Relationship Id="rId6" Type="http://schemas.openxmlformats.org/officeDocument/2006/relationships/tags" Target="../tags/tag4.xml" /><Relationship Id="rId7" Type="http://schemas.openxmlformats.org/officeDocument/2006/relationships/image" Target="../media/image3.png" /><Relationship Id="rId8" Type="http://schemas.openxmlformats.org/officeDocument/2006/relationships/tags" Target="../tags/tag5.xml" /><Relationship Id="rId9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image" Target="../media/image1.png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alphaModFix amt="90000"/>
          </a:blip>
          <a:srcRect l="8222"/>
          <a:stretch>
            <a:fillRect/>
          </a:stretch>
        </p:blipFill>
        <p:spPr>
          <a:xfrm>
            <a:off x="5931756" y="-2969"/>
            <a:ext cx="6260244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alphaModFix amt="90000"/>
          </a:blip>
          <a:srcRect r="8222"/>
          <a:stretch>
            <a:fillRect/>
          </a:stretch>
        </p:blipFill>
        <p:spPr>
          <a:xfrm>
            <a:off x="-166192" y="-2969"/>
            <a:ext cx="6097948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: 圆角 15"/>
          <p:cNvSpPr/>
          <p:nvPr userDrawn="1">
            <p:custDataLst>
              <p:tags r:id="rId2"/>
            </p:custDataLst>
          </p:nvPr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4"/>
          <p:cNvSpPr txBox="1"/>
          <p:nvPr userDrawn="1">
            <p:custDataLst>
              <p:tags r:id="rId6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A71E174-BBE0-4AEB-AB92-B18FF2E6807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BAF1FE0-AEC5-4505-B090-AF58AB6A7D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fld id="{C764DE79-268F-4C1A-8933-263129D2AF90}" type="datetimeFigureOut">
              <a:rPr lang="en-US" sz="1135" strike="noStrike" noProof="1">
                <a:latin typeface="+mn-lt"/>
                <a:ea typeface="+mn-ea"/>
                <a:cs typeface="+mn-cs"/>
              </a:rPr>
              <a:t/>
            </a:fld>
            <a:endParaRPr 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auto"/>
            <a:endParaRPr 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auto"/>
            <a:fld id="{48F63A3B-78C7-47BE-AE5E-E10140E04643}" type="slidenum">
              <a:rPr lang="en-US" sz="1135" strike="noStrike" noProof="1">
                <a:latin typeface="+mn-lt"/>
                <a:ea typeface="+mn-ea"/>
                <a:cs typeface="+mn-cs"/>
              </a:rPr>
              <a:t/>
            </a:fld>
            <a:endParaRPr 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6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4.png" /><Relationship Id="rId13" Type="http://schemas.openxmlformats.org/officeDocument/2006/relationships/tags" Target="../tags/tag27.xml" /><Relationship Id="rId14" Type="http://schemas.openxmlformats.org/officeDocument/2006/relationships/tags" Target="../tags/tag28.xml" /><Relationship Id="rId15" Type="http://schemas.openxmlformats.org/officeDocument/2006/relationships/image" Target="../media/image5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tags" Target="../tags/tag2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alphaModFix amt="80000"/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5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1E174-BBE0-4AEB-AB92-B18FF2E6807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F1FE0-AEC5-4505-B090-AF58AB6A7D9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41.xml" /><Relationship Id="rId11" Type="http://schemas.openxmlformats.org/officeDocument/2006/relationships/image" Target="../media/image8.png" /><Relationship Id="rId12" Type="http://schemas.openxmlformats.org/officeDocument/2006/relationships/tags" Target="../tags/tag42.xml" /><Relationship Id="rId13" Type="http://schemas.openxmlformats.org/officeDocument/2006/relationships/image" Target="../media/image9.png" /><Relationship Id="rId14" Type="http://schemas.openxmlformats.org/officeDocument/2006/relationships/tags" Target="../tags/tag43.xml" /><Relationship Id="rId15" Type="http://schemas.openxmlformats.org/officeDocument/2006/relationships/tags" Target="../tags/tag44.xml" /><Relationship Id="rId16" Type="http://schemas.openxmlformats.org/officeDocument/2006/relationships/tags" Target="../tags/tag45.xml" /><Relationship Id="rId17" Type="http://schemas.openxmlformats.org/officeDocument/2006/relationships/tags" Target="../tags/tag46.xml" /><Relationship Id="rId18" Type="http://schemas.openxmlformats.org/officeDocument/2006/relationships/tags" Target="../tags/tag47.xml" /><Relationship Id="rId19" Type="http://schemas.openxmlformats.org/officeDocument/2006/relationships/tags" Target="../tags/tag48.xml" /><Relationship Id="rId2" Type="http://schemas.openxmlformats.org/officeDocument/2006/relationships/tags" Target="../tags/tag36.xml" /><Relationship Id="rId3" Type="http://schemas.openxmlformats.org/officeDocument/2006/relationships/image" Target="../media/image3.png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image" Target="../media/image6.png" /><Relationship Id="rId8" Type="http://schemas.openxmlformats.org/officeDocument/2006/relationships/tags" Target="../tags/tag40.xml" /><Relationship Id="rId9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7.xml" /><Relationship Id="rId11" Type="http://schemas.openxmlformats.org/officeDocument/2006/relationships/image" Target="../media/image22.png" /><Relationship Id="rId12" Type="http://schemas.openxmlformats.org/officeDocument/2006/relationships/tags" Target="../tags/tag118.xml" /><Relationship Id="rId13" Type="http://schemas.openxmlformats.org/officeDocument/2006/relationships/image" Target="../media/image21.png" /><Relationship Id="rId14" Type="http://schemas.openxmlformats.org/officeDocument/2006/relationships/tags" Target="../tags/tag119.xml" /><Relationship Id="rId15" Type="http://schemas.openxmlformats.org/officeDocument/2006/relationships/image" Target="../media/image23.png" /><Relationship Id="rId16" Type="http://schemas.microsoft.com/office/2007/relationships/hdphoto" Target="../media/image24.wdp" /><Relationship Id="rId17" Type="http://schemas.openxmlformats.org/officeDocument/2006/relationships/tags" Target="../tags/tag120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image" Target="../media/image19.png" /><Relationship Id="rId6" Type="http://schemas.microsoft.com/office/2007/relationships/hdphoto" Target="../media/image20.wdp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23.png" /><Relationship Id="rId11" Type="http://schemas.microsoft.com/office/2007/relationships/hdphoto" Target="../media/image24.wdp" /><Relationship Id="rId12" Type="http://schemas.openxmlformats.org/officeDocument/2006/relationships/tags" Target="../tags/tag129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24.xml" /><Relationship Id="rId4" Type="http://schemas.openxmlformats.org/officeDocument/2006/relationships/image" Target="../media/image3.png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image" Target="../media/image28.png" /><Relationship Id="rId9" Type="http://schemas.openxmlformats.org/officeDocument/2006/relationships/tags" Target="../tags/tag12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image" Target="../media/image28.png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image" Target="../media/image23.png" /><Relationship Id="rId6" Type="http://schemas.microsoft.com/office/2007/relationships/hdphoto" Target="../media/image24.wdp" /><Relationship Id="rId7" Type="http://schemas.openxmlformats.org/officeDocument/2006/relationships/tags" Target="../tags/tag14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image" Target="../media/image23.png" /><Relationship Id="rId6" Type="http://schemas.microsoft.com/office/2007/relationships/hdphoto" Target="../media/image24.wdp" /><Relationship Id="rId7" Type="http://schemas.openxmlformats.org/officeDocument/2006/relationships/tags" Target="../tags/tag14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image" Target="../media/image23.png" /><Relationship Id="rId6" Type="http://schemas.microsoft.com/office/2007/relationships/hdphoto" Target="../media/image24.wdp" /><Relationship Id="rId7" Type="http://schemas.openxmlformats.org/officeDocument/2006/relationships/tags" Target="../tags/tag15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Data" Target="../diagrams/data1.xml" /><Relationship Id="rId11" Type="http://schemas.openxmlformats.org/officeDocument/2006/relationships/diagramLayout" Target="../diagrams/layout1.xml" /><Relationship Id="rId12" Type="http://schemas.openxmlformats.org/officeDocument/2006/relationships/diagramQuickStyle" Target="../diagrams/quickStyle1.xml" /><Relationship Id="rId13" Type="http://schemas.openxmlformats.org/officeDocument/2006/relationships/diagramColors" Target="../diagrams/colors1.xml" /><Relationship Id="rId14" Type="http://schemas.openxmlformats.org/officeDocument/2006/relationships/tags" Target="../tags/tag156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image" Target="../media/image23.png" /><Relationship Id="rId6" Type="http://schemas.microsoft.com/office/2007/relationships/hdphoto" Target="../media/image24.wdp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microsoft.com/office/2007/relationships/diagramDrawing" Target="../diagrams/drawing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4.xml" /><Relationship Id="rId11" Type="http://schemas.openxmlformats.org/officeDocument/2006/relationships/tags" Target="../tags/tag165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image" Target="../media/image28.png" /><Relationship Id="rId8" Type="http://schemas.openxmlformats.org/officeDocument/2006/relationships/tags" Target="../tags/tag162.xml" /><Relationship Id="rId9" Type="http://schemas.openxmlformats.org/officeDocument/2006/relationships/tags" Target="../tags/tag16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image" Target="../media/image23.png" /><Relationship Id="rId6" Type="http://schemas.microsoft.com/office/2007/relationships/hdphoto" Target="../media/image24.wdp" /><Relationship Id="rId7" Type="http://schemas.openxmlformats.org/officeDocument/2006/relationships/tags" Target="../tags/tag16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image" Target="../media/image23.png" /><Relationship Id="rId6" Type="http://schemas.microsoft.com/office/2007/relationships/hdphoto" Target="../media/image24.wdp" /><Relationship Id="rId7" Type="http://schemas.openxmlformats.org/officeDocument/2006/relationships/tags" Target="../tags/tag17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13.png" /><Relationship Id="rId11" Type="http://schemas.openxmlformats.org/officeDocument/2006/relationships/tags" Target="../tags/tag54.xml" /><Relationship Id="rId12" Type="http://schemas.openxmlformats.org/officeDocument/2006/relationships/image" Target="../media/image14.png" /><Relationship Id="rId13" Type="http://schemas.openxmlformats.org/officeDocument/2006/relationships/tags" Target="../tags/tag55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image" Target="../media/image10.png" /><Relationship Id="rId5" Type="http://schemas.microsoft.com/office/2007/relationships/hdphoto" Target="../media/image11.wdp" /><Relationship Id="rId6" Type="http://schemas.openxmlformats.org/officeDocument/2006/relationships/tags" Target="../tags/tag51.xml" /><Relationship Id="rId7" Type="http://schemas.openxmlformats.org/officeDocument/2006/relationships/tags" Target="../tags/tag52.xml" /><Relationship Id="rId8" Type="http://schemas.openxmlformats.org/officeDocument/2006/relationships/image" Target="../media/image12.png" /><Relationship Id="rId9" Type="http://schemas.openxmlformats.org/officeDocument/2006/relationships/tags" Target="../tags/tag5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23.png" /><Relationship Id="rId11" Type="http://schemas.microsoft.com/office/2007/relationships/hdphoto" Target="../media/image24.wdp" /><Relationship Id="rId12" Type="http://schemas.openxmlformats.org/officeDocument/2006/relationships/tags" Target="../tags/tag18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77.xml" /><Relationship Id="rId4" Type="http://schemas.openxmlformats.org/officeDocument/2006/relationships/image" Target="../media/image3.png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image" Target="../media/image28.png" /><Relationship Id="rId9" Type="http://schemas.openxmlformats.org/officeDocument/2006/relationships/tags" Target="../tags/tag18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0.xml" /><Relationship Id="rId11" Type="http://schemas.openxmlformats.org/officeDocument/2006/relationships/tags" Target="../tags/tag191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image" Target="../media/image28.png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9.xml" /><Relationship Id="rId11" Type="http://schemas.openxmlformats.org/officeDocument/2006/relationships/tags" Target="../tags/tag200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image" Target="../media/image28.png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4.xml" /><Relationship Id="rId11" Type="http://schemas.microsoft.com/office/2007/relationships/diagramDrawing" Target="../diagrams/drawing3.xml" /><Relationship Id="rId12" Type="http://schemas.openxmlformats.org/officeDocument/2006/relationships/diagramData" Target="../diagrams/data3.xml" /><Relationship Id="rId13" Type="http://schemas.openxmlformats.org/officeDocument/2006/relationships/diagramLayout" Target="../diagrams/layout3.xml" /><Relationship Id="rId14" Type="http://schemas.openxmlformats.org/officeDocument/2006/relationships/diagramQuickStyle" Target="../diagrams/quickStyle3.xml" /><Relationship Id="rId15" Type="http://schemas.openxmlformats.org/officeDocument/2006/relationships/diagramColors" Target="../diagrams/colors3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microsoft.com/office/2007/relationships/diagramDrawing" Target="../diagrams/drawing2.xml" /><Relationship Id="rId6" Type="http://schemas.openxmlformats.org/officeDocument/2006/relationships/diagramData" Target="../diagrams/data2.xml" /><Relationship Id="rId7" Type="http://schemas.openxmlformats.org/officeDocument/2006/relationships/diagramLayout" Target="../diagrams/layout2.xml" /><Relationship Id="rId8" Type="http://schemas.openxmlformats.org/officeDocument/2006/relationships/diagramQuickStyle" Target="../diagrams/quickStyle2.xml" /><Relationship Id="rId9" Type="http://schemas.openxmlformats.org/officeDocument/2006/relationships/diagramColors" Target="../diagrams/colors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12.xml" /><Relationship Id="rId11" Type="http://schemas.openxmlformats.org/officeDocument/2006/relationships/tags" Target="../tags/tag213.xml" /><Relationship Id="rId12" Type="http://schemas.openxmlformats.org/officeDocument/2006/relationships/tags" Target="../tags/tag214.xml" /><Relationship Id="rId13" Type="http://schemas.openxmlformats.org/officeDocument/2006/relationships/tags" Target="../tags/tag215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image" Target="../media/image28.png" /><Relationship Id="rId7" Type="http://schemas.openxmlformats.org/officeDocument/2006/relationships/tags" Target="../tags/tag211.xml" /><Relationship Id="rId8" Type="http://schemas.openxmlformats.org/officeDocument/2006/relationships/image" Target="../media/image23.png" /><Relationship Id="rId9" Type="http://schemas.microsoft.com/office/2007/relationships/hdphoto" Target="../media/image24.wdp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23.xml" /><Relationship Id="rId11" Type="http://schemas.openxmlformats.org/officeDocument/2006/relationships/tags" Target="../tags/tag224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image" Target="../media/image28.png" /><Relationship Id="rId7" Type="http://schemas.openxmlformats.org/officeDocument/2006/relationships/tags" Target="../tags/tag222.xml" /><Relationship Id="rId8" Type="http://schemas.openxmlformats.org/officeDocument/2006/relationships/image" Target="../media/image23.png" /><Relationship Id="rId9" Type="http://schemas.microsoft.com/office/2007/relationships/hdphoto" Target="../media/image24.wdp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2.xml" /><Relationship Id="rId11" Type="http://schemas.openxmlformats.org/officeDocument/2006/relationships/tags" Target="../tags/tag233.xml" /><Relationship Id="rId12" Type="http://schemas.openxmlformats.org/officeDocument/2006/relationships/tags" Target="../tags/tag234.xml" /><Relationship Id="rId13" Type="http://schemas.openxmlformats.org/officeDocument/2006/relationships/tags" Target="../tags/tag235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image" Target="../media/image28.png" /><Relationship Id="rId5" Type="http://schemas.openxmlformats.org/officeDocument/2006/relationships/tags" Target="../tags/tag227.xml" /><Relationship Id="rId6" Type="http://schemas.openxmlformats.org/officeDocument/2006/relationships/tags" Target="../tags/tag228.xml" /><Relationship Id="rId7" Type="http://schemas.openxmlformats.org/officeDocument/2006/relationships/tags" Target="../tags/tag229.xml" /><Relationship Id="rId8" Type="http://schemas.openxmlformats.org/officeDocument/2006/relationships/tags" Target="../tags/tag230.xml" /><Relationship Id="rId9" Type="http://schemas.openxmlformats.org/officeDocument/2006/relationships/tags" Target="../tags/tag23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43.xml" /><Relationship Id="rId11" Type="http://schemas.openxmlformats.org/officeDocument/2006/relationships/tags" Target="../tags/tag244.xml" /><Relationship Id="rId12" Type="http://schemas.openxmlformats.org/officeDocument/2006/relationships/tags" Target="../tags/tag245.xml" /><Relationship Id="rId13" Type="http://schemas.openxmlformats.org/officeDocument/2006/relationships/tags" Target="../tags/tag246.xml" /><Relationship Id="rId14" Type="http://schemas.openxmlformats.org/officeDocument/2006/relationships/tags" Target="../tags/tag247.xml" /><Relationship Id="rId15" Type="http://schemas.openxmlformats.org/officeDocument/2006/relationships/tags" Target="../tags/tag248.xml" /><Relationship Id="rId16" Type="http://schemas.openxmlformats.org/officeDocument/2006/relationships/tags" Target="../tags/tag249.xml" /><Relationship Id="rId17" Type="http://schemas.openxmlformats.org/officeDocument/2006/relationships/tags" Target="../tags/tag250.xml" /><Relationship Id="rId18" Type="http://schemas.openxmlformats.org/officeDocument/2006/relationships/tags" Target="../tags/tag251.xml" /><Relationship Id="rId19" Type="http://schemas.openxmlformats.org/officeDocument/2006/relationships/tags" Target="../tags/tag252.xml" /><Relationship Id="rId2" Type="http://schemas.openxmlformats.org/officeDocument/2006/relationships/notesSlide" Target="../notesSlides/notesSlide6.xml" /><Relationship Id="rId20" Type="http://schemas.openxmlformats.org/officeDocument/2006/relationships/tags" Target="../tags/tag253.xml" /><Relationship Id="rId21" Type="http://schemas.openxmlformats.org/officeDocument/2006/relationships/tags" Target="../tags/tag254.xml" /><Relationship Id="rId22" Type="http://schemas.openxmlformats.org/officeDocument/2006/relationships/tags" Target="../tags/tag255.xml" /><Relationship Id="rId23" Type="http://schemas.openxmlformats.org/officeDocument/2006/relationships/tags" Target="../tags/tag256.xml" /><Relationship Id="rId24" Type="http://schemas.openxmlformats.org/officeDocument/2006/relationships/tags" Target="../tags/tag257.xml" /><Relationship Id="rId25" Type="http://schemas.openxmlformats.org/officeDocument/2006/relationships/tags" Target="../tags/tag258.xml" /><Relationship Id="rId26" Type="http://schemas.openxmlformats.org/officeDocument/2006/relationships/tags" Target="../tags/tag259.xml" /><Relationship Id="rId27" Type="http://schemas.openxmlformats.org/officeDocument/2006/relationships/tags" Target="../tags/tag260.xml" /><Relationship Id="rId28" Type="http://schemas.openxmlformats.org/officeDocument/2006/relationships/tags" Target="../tags/tag261.xml" /><Relationship Id="rId29" Type="http://schemas.openxmlformats.org/officeDocument/2006/relationships/tags" Target="../tags/tag262.xml" /><Relationship Id="rId3" Type="http://schemas.openxmlformats.org/officeDocument/2006/relationships/tags" Target="../tags/tag239.xml" /><Relationship Id="rId30" Type="http://schemas.openxmlformats.org/officeDocument/2006/relationships/tags" Target="../tags/tag263.xml" /><Relationship Id="rId31" Type="http://schemas.openxmlformats.org/officeDocument/2006/relationships/tags" Target="../tags/tag264.xml" /><Relationship Id="rId32" Type="http://schemas.openxmlformats.org/officeDocument/2006/relationships/tags" Target="../tags/tag265.xml" /><Relationship Id="rId33" Type="http://schemas.openxmlformats.org/officeDocument/2006/relationships/tags" Target="../tags/tag266.xml" /><Relationship Id="rId34" Type="http://schemas.openxmlformats.org/officeDocument/2006/relationships/tags" Target="../tags/tag267.xml" /><Relationship Id="rId35" Type="http://schemas.openxmlformats.org/officeDocument/2006/relationships/tags" Target="../tags/tag268.xml" /><Relationship Id="rId36" Type="http://schemas.openxmlformats.org/officeDocument/2006/relationships/tags" Target="../tags/tag269.xml" /><Relationship Id="rId37" Type="http://schemas.openxmlformats.org/officeDocument/2006/relationships/tags" Target="../tags/tag270.xml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image" Target="../media/image28.png" /><Relationship Id="rId7" Type="http://schemas.openxmlformats.org/officeDocument/2006/relationships/tags" Target="../tags/tag242.xml" /><Relationship Id="rId8" Type="http://schemas.openxmlformats.org/officeDocument/2006/relationships/image" Target="../media/image23.png" /><Relationship Id="rId9" Type="http://schemas.microsoft.com/office/2007/relationships/hdphoto" Target="../media/image24.wdp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78.xml" /><Relationship Id="rId11" Type="http://schemas.openxmlformats.org/officeDocument/2006/relationships/tags" Target="../tags/tag279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image" Target="../media/image28.png" /><Relationship Id="rId7" Type="http://schemas.openxmlformats.org/officeDocument/2006/relationships/tags" Target="../tags/tag277.xml" /><Relationship Id="rId8" Type="http://schemas.openxmlformats.org/officeDocument/2006/relationships/image" Target="../media/image23.png" /><Relationship Id="rId9" Type="http://schemas.microsoft.com/office/2007/relationships/hdphoto" Target="../media/image24.wdp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88.xml" /><Relationship Id="rId11" Type="http://schemas.openxmlformats.org/officeDocument/2006/relationships/image" Target="../media/image22.png" /><Relationship Id="rId12" Type="http://schemas.openxmlformats.org/officeDocument/2006/relationships/tags" Target="../tags/tag289.xml" /><Relationship Id="rId13" Type="http://schemas.openxmlformats.org/officeDocument/2006/relationships/image" Target="../media/image21.png" /><Relationship Id="rId14" Type="http://schemas.openxmlformats.org/officeDocument/2006/relationships/tags" Target="../tags/tag290.xml" /><Relationship Id="rId15" Type="http://schemas.openxmlformats.org/officeDocument/2006/relationships/image" Target="../media/image23.png" /><Relationship Id="rId16" Type="http://schemas.microsoft.com/office/2007/relationships/hdphoto" Target="../media/image24.wdp" /><Relationship Id="rId17" Type="http://schemas.openxmlformats.org/officeDocument/2006/relationships/tags" Target="../tags/tag29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image" Target="../media/image19.png" /><Relationship Id="rId6" Type="http://schemas.microsoft.com/office/2007/relationships/hdphoto" Target="../media/image20.wdp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4.xml" /><Relationship Id="rId11" Type="http://schemas.openxmlformats.org/officeDocument/2006/relationships/tags" Target="../tags/tag65.xml" /><Relationship Id="rId12" Type="http://schemas.openxmlformats.org/officeDocument/2006/relationships/tags" Target="../tags/tag66.xml" /><Relationship Id="rId13" Type="http://schemas.openxmlformats.org/officeDocument/2006/relationships/tags" Target="../tags/tag67.xml" /><Relationship Id="rId14" Type="http://schemas.openxmlformats.org/officeDocument/2006/relationships/tags" Target="../tags/tag68.xml" /><Relationship Id="rId15" Type="http://schemas.openxmlformats.org/officeDocument/2006/relationships/tags" Target="../tags/tag69.xml" /><Relationship Id="rId16" Type="http://schemas.openxmlformats.org/officeDocument/2006/relationships/tags" Target="../tags/tag70.xml" /><Relationship Id="rId17" Type="http://schemas.openxmlformats.org/officeDocument/2006/relationships/tags" Target="../tags/tag71.xml" /><Relationship Id="rId2" Type="http://schemas.openxmlformats.org/officeDocument/2006/relationships/tags" Target="../tags/tag58.xml" /><Relationship Id="rId3" Type="http://schemas.openxmlformats.org/officeDocument/2006/relationships/image" Target="../media/image15.png" /><Relationship Id="rId4" Type="http://schemas.openxmlformats.org/officeDocument/2006/relationships/tags" Target="../tags/tag59.xml" /><Relationship Id="rId5" Type="http://schemas.openxmlformats.org/officeDocument/2006/relationships/image" Target="../media/image16.png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23.png" /><Relationship Id="rId11" Type="http://schemas.microsoft.com/office/2007/relationships/hdphoto" Target="../media/image24.wdp" /><Relationship Id="rId12" Type="http://schemas.openxmlformats.org/officeDocument/2006/relationships/tags" Target="../tags/tag300.xml" /><Relationship Id="rId13" Type="http://schemas.openxmlformats.org/officeDocument/2006/relationships/tags" Target="../tags/tag301.xml" /><Relationship Id="rId14" Type="http://schemas.openxmlformats.org/officeDocument/2006/relationships/image" Target="../media/image12.png" /><Relationship Id="rId15" Type="http://schemas.openxmlformats.org/officeDocument/2006/relationships/tags" Target="../tags/tag302.xml" /><Relationship Id="rId16" Type="http://schemas.openxmlformats.org/officeDocument/2006/relationships/image" Target="../media/image13.png" /><Relationship Id="rId17" Type="http://schemas.openxmlformats.org/officeDocument/2006/relationships/tags" Target="../tags/tag303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95.xml" /><Relationship Id="rId4" Type="http://schemas.openxmlformats.org/officeDocument/2006/relationships/image" Target="../media/image3.png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image" Target="../media/image28.png" /><Relationship Id="rId9" Type="http://schemas.openxmlformats.org/officeDocument/2006/relationships/tags" Target="../tags/tag29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11.xml" /><Relationship Id="rId11" Type="http://schemas.openxmlformats.org/officeDocument/2006/relationships/tags" Target="../tags/tag31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image" Target="../media/image28.png" /><Relationship Id="rId7" Type="http://schemas.openxmlformats.org/officeDocument/2006/relationships/tags" Target="../tags/tag310.xml" /><Relationship Id="rId8" Type="http://schemas.openxmlformats.org/officeDocument/2006/relationships/image" Target="../media/image23.png" /><Relationship Id="rId9" Type="http://schemas.microsoft.com/office/2007/relationships/hdphoto" Target="../media/image24.wdp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1.xml" /><Relationship Id="rId11" Type="http://schemas.openxmlformats.org/officeDocument/2006/relationships/image" Target="../media/image22.png" /><Relationship Id="rId12" Type="http://schemas.openxmlformats.org/officeDocument/2006/relationships/tags" Target="../tags/tag322.xml" /><Relationship Id="rId13" Type="http://schemas.openxmlformats.org/officeDocument/2006/relationships/image" Target="../media/image21.png" /><Relationship Id="rId14" Type="http://schemas.openxmlformats.org/officeDocument/2006/relationships/tags" Target="../tags/tag323.xml" /><Relationship Id="rId15" Type="http://schemas.openxmlformats.org/officeDocument/2006/relationships/image" Target="../media/image23.png" /><Relationship Id="rId16" Type="http://schemas.microsoft.com/office/2007/relationships/hdphoto" Target="../media/image24.wdp" /><Relationship Id="rId17" Type="http://schemas.openxmlformats.org/officeDocument/2006/relationships/tags" Target="../tags/tag324.xml" /><Relationship Id="rId18" Type="http://schemas.openxmlformats.org/officeDocument/2006/relationships/image" Target="../media/image14.png" /><Relationship Id="rId19" Type="http://schemas.openxmlformats.org/officeDocument/2006/relationships/tags" Target="../tags/tag325.xml" /><Relationship Id="rId2" Type="http://schemas.openxmlformats.org/officeDocument/2006/relationships/notesSlide" Target="../notesSlides/notesSlide11.xml" /><Relationship Id="rId20" Type="http://schemas.openxmlformats.org/officeDocument/2006/relationships/image" Target="../media/image29.png" /><Relationship Id="rId21" Type="http://schemas.openxmlformats.org/officeDocument/2006/relationships/tags" Target="../tags/tag326.xml" /><Relationship Id="rId3" Type="http://schemas.openxmlformats.org/officeDocument/2006/relationships/tags" Target="../tags/tag316.xml" /><Relationship Id="rId4" Type="http://schemas.openxmlformats.org/officeDocument/2006/relationships/tags" Target="../tags/tag317.xml" /><Relationship Id="rId5" Type="http://schemas.openxmlformats.org/officeDocument/2006/relationships/image" Target="../media/image19.png" /><Relationship Id="rId6" Type="http://schemas.microsoft.com/office/2007/relationships/hdphoto" Target="../media/image20.wdp" /><Relationship Id="rId7" Type="http://schemas.openxmlformats.org/officeDocument/2006/relationships/tags" Target="../tags/tag318.xml" /><Relationship Id="rId8" Type="http://schemas.openxmlformats.org/officeDocument/2006/relationships/tags" Target="../tags/tag319.xml" /><Relationship Id="rId9" Type="http://schemas.openxmlformats.org/officeDocument/2006/relationships/tags" Target="../tags/tag32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77.xml" /><Relationship Id="rId2" Type="http://schemas.openxmlformats.org/officeDocument/2006/relationships/tags" Target="../tags/tag72.xml" /><Relationship Id="rId3" Type="http://schemas.openxmlformats.org/officeDocument/2006/relationships/image" Target="../media/image3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image" Target="../media/image17.png" /><Relationship Id="rId8" Type="http://schemas.openxmlformats.org/officeDocument/2006/relationships/tags" Target="../tags/tag76.xml" /><Relationship Id="rId9" Type="http://schemas.openxmlformats.org/officeDocument/2006/relationships/image" Target="../media/image1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1.png" /><Relationship Id="rId11" Type="http://schemas.openxmlformats.org/officeDocument/2006/relationships/tags" Target="../tags/tag84.xml" /><Relationship Id="rId12" Type="http://schemas.openxmlformats.org/officeDocument/2006/relationships/image" Target="../media/image22.png" /><Relationship Id="rId13" Type="http://schemas.openxmlformats.org/officeDocument/2006/relationships/tags" Target="../tags/tag85.xml" /><Relationship Id="rId14" Type="http://schemas.openxmlformats.org/officeDocument/2006/relationships/image" Target="../media/image23.png" /><Relationship Id="rId15" Type="http://schemas.microsoft.com/office/2007/relationships/hdphoto" Target="../media/image24.wdp" /><Relationship Id="rId16" Type="http://schemas.openxmlformats.org/officeDocument/2006/relationships/tags" Target="../tags/tag86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image" Target="../media/image19.png" /><Relationship Id="rId5" Type="http://schemas.microsoft.com/office/2007/relationships/hdphoto" Target="../media/image20.wdp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image" Target="../media/image17.png" /><Relationship Id="rId6" Type="http://schemas.openxmlformats.org/officeDocument/2006/relationships/tags" Target="../tags/tag9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2.xml" /><Relationship Id="rId11" Type="http://schemas.openxmlformats.org/officeDocument/2006/relationships/image" Target="../media/image26.png" /><Relationship Id="rId12" Type="http://schemas.microsoft.com/office/2007/relationships/hdphoto" Target="../media/image24.wdp" /><Relationship Id="rId13" Type="http://schemas.openxmlformats.org/officeDocument/2006/relationships/tags" Target="../tags/tag103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image" Target="../media/image2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image" Target="../media/image27.png" /><Relationship Id="rId6" Type="http://schemas.openxmlformats.org/officeDocument/2006/relationships/tags" Target="../tags/tag107.xml" /><Relationship Id="rId7" Type="http://schemas.openxmlformats.org/officeDocument/2006/relationships/tags" Target="../tags/tag10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90000"/>
          </a:blip>
          <a:stretch>
            <a:fillRect/>
          </a:stretch>
        </p:blipFill>
        <p:spPr>
          <a:xfrm>
            <a:off x="-166191" y="-2969"/>
            <a:ext cx="6644251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74955" y="255905"/>
            <a:ext cx="11642725" cy="6185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8500" t="28871" r="16500"/>
          <a:stretch>
            <a:fillRect/>
          </a:stretch>
        </p:blipFill>
        <p:spPr>
          <a:xfrm>
            <a:off x="615315" y="387985"/>
            <a:ext cx="5367655" cy="292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4344" b="14239"/>
          <a:stretch>
            <a:fillRect/>
          </a:stretch>
        </p:blipFill>
        <p:spPr>
          <a:xfrm>
            <a:off x="6539865" y="387985"/>
            <a:ext cx="5060315" cy="2917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15315" y="3725545"/>
            <a:ext cx="5368290" cy="2254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124" t="34191" r="1154" b="19010"/>
          <a:stretch>
            <a:fillRect/>
          </a:stretch>
        </p:blipFill>
        <p:spPr>
          <a:xfrm>
            <a:off x="6477635" y="3725545"/>
            <a:ext cx="5121910" cy="216090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2341245" y="3308985"/>
            <a:ext cx="1628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东南大学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8653780" y="3308985"/>
            <a:ext cx="1532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厦门大学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2286635" y="5981065"/>
            <a:ext cx="1614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香港大学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8653780" y="5979795"/>
            <a:ext cx="1752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河南大学</a:t>
            </a:r>
            <a:endParaRPr kumimoji="1"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00965" y="0"/>
            <a:ext cx="8552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探寻这些大学校训来源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4550" y="2035175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5735320" y="288290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5877998" y="43790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985895" y="3031490"/>
            <a:ext cx="548386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研习文本</a:t>
            </a:r>
            <a:endParaRPr lang="en-US" altLang="zh-CN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8611304" y="2051773"/>
            <a:ext cx="1579746" cy="120703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469592" y="5048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-173176" y="-2969"/>
            <a:ext cx="6644251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612900" y="1059815"/>
            <a:ext cx="9590405" cy="42945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尚巍手书W" charset="0"/>
                <a:sym typeface="+mn-ea"/>
              </a:rPr>
              <a:t> 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尚巍手书W" charset="0"/>
                <a:sym typeface="+mn-ea"/>
              </a:rPr>
              <a:t>思考探究一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汉仪尚巍手书W" charset="0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spcAft>
                <a:spcPts val="1200"/>
              </a:spcAft>
            </a:pPr>
            <a:r>
              <a:rPr lang="en-US" altLang="zh-CN" sz="32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.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第一段阐述了儒学追求的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三纲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，三纲是什么？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等线"/>
              </a:rPr>
              <a:t>“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等线"/>
              </a:rPr>
              <a:t>三纲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等线"/>
              </a:rPr>
              <a:t>”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等线"/>
              </a:rPr>
              <a:t>之间有什么关系 ？</a:t>
            </a:r>
            <a:endParaRPr lang="zh-CN" altLang="en-US" sz="3200" b="1">
              <a:solidFill>
                <a:srgbClr val="310E0D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2.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第一段阐述了什么道理？</a:t>
            </a:r>
            <a:endParaRPr lang="zh-CN" altLang="en-US" sz="3200" b="1">
              <a:solidFill>
                <a:srgbClr val="310E0D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fontAlgn="auto">
              <a:lnSpc>
                <a:spcPct val="130000"/>
              </a:lnSpc>
            </a:pPr>
            <a:endParaRPr lang="zh-CN" altLang="en-US" sz="2800" b="1">
              <a:solidFill>
                <a:srgbClr val="7030A0"/>
              </a:solidFill>
              <a:latin typeface="+mn-ea"/>
              <a:ea typeface="宋体" panose="02010600030101010101" pitchFamily="2" charset="-122"/>
              <a:cs typeface="隶书" panose="020105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endParaRPr lang="zh-CN" altLang="en-US" sz="2800" b="1">
              <a:solidFill>
                <a:srgbClr val="7030A0"/>
              </a:solidFill>
              <a:latin typeface="+mn-ea"/>
              <a:ea typeface="宋体" panose="02010600030101010101" pitchFamily="2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504176" y="580069"/>
            <a:ext cx="2309661" cy="23096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461972" y="5477828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422262" y="1152205"/>
            <a:ext cx="11276665" cy="2309660"/>
            <a:chOff x="1346198" y="2185324"/>
            <a:chExt cx="7034118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346198" y="2185324"/>
              <a:ext cx="7034118" cy="1440712"/>
              <a:chOff x="1346198" y="2185324"/>
              <a:chExt cx="7034118" cy="144071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algn="ctr"/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大学之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道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，在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明明德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，在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亲民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，在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止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于至善。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楷体" panose="02010609060101010101" pitchFamily="49" charset="-122"/>
                  <a:sym typeface="+mn-ea"/>
                </a:endParaRPr>
              </a:p>
              <a:p>
                <a:pPr algn="ctr"/>
                <a:endParaRPr lang="zh-CN" altLang="en-US" b="1"/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346198" y="2185324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1545369" y="2725341"/>
            <a:ext cx="4362761" cy="344868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（1）道：宗旨，根本原则。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（2）明：动词，彰明。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（3）明德：美好的德行。 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（4）亲民：亲近爱抚民众。一说“亲”当作“新”，“新民”即使天下人去旧立新，去恶向善。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（5）止：至，达到。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6320790" y="2926398"/>
            <a:ext cx="5020310" cy="26670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432000" tIns="36000" rIns="108000" bIns="72000" anchor="ctr" anchorCtr="1">
            <a:spAutoFit/>
          </a:bodyPr>
          <a:lstStyle/>
          <a:p>
            <a:pPr indent="355600" algn="just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大学的宗旨在于彰明美好的德行，在于亲近爱抚民众，在于使自己达到道德修养的最高境界。</a:t>
            </a:r>
            <a:endParaRPr lang="zh-CN" altLang="zh-CN" sz="20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41377" y="1246018"/>
            <a:ext cx="103178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92835" y="1139190"/>
            <a:ext cx="1036574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sym typeface="+mn-ea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明明德</a:t>
            </a:r>
            <a:r>
              <a:rPr lang="en-US" altLang="zh-CN" sz="2400" b="1">
                <a:solidFill>
                  <a:srgbClr val="FF0000"/>
                </a:solidFill>
                <a:sym typeface="+mn-ea"/>
              </a:rPr>
              <a:t>】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彰明美德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。</a:t>
            </a:r>
            <a:r>
              <a:rPr lang="zh-CN" altLang="en-US" sz="2400" b="1" smtClean="0">
                <a:solidFill>
                  <a:srgbClr val="0070C0"/>
                </a:solidFill>
                <a:sym typeface="+mn-ea"/>
              </a:rPr>
              <a:t>（内圣：君子个人修养）</a:t>
            </a:r>
            <a:r>
              <a:rPr lang="zh-CN" altLang="en-US" sz="2400" b="1" smtClean="0">
                <a:solidFill>
                  <a:srgbClr val="00B050"/>
                </a:solidFill>
                <a:sym typeface="+mn-ea"/>
              </a:rPr>
              <a:t></a:t>
            </a:r>
            <a:endParaRPr lang="zh-CN" altLang="en-US" sz="2400" b="1" smtClean="0">
              <a:solidFill>
                <a:srgbClr val="00B050"/>
              </a:solidFill>
              <a:sym typeface="+mn-ea"/>
            </a:endParaRPr>
          </a:p>
          <a:p>
            <a:r>
              <a:rPr lang="zh-CN" altLang="en-US" sz="2400" b="1" smtClean="0">
                <a:solidFill>
                  <a:srgbClr val="00B050"/>
                </a:solidFill>
                <a:sym typeface="+mn-ea"/>
              </a:rPr>
              <a:t></a:t>
            </a:r>
            <a:endParaRPr lang="zh-CN" altLang="en-US" sz="2400" b="1">
              <a:solidFill>
                <a:srgbClr val="00B050"/>
              </a:solidFill>
            </a:endParaRPr>
          </a:p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明，明之也。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明德者，人之所得乎天，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而虚灵不昧，以具众理而应万事者也，但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为气禀所拘，人欲所蔽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，则有时而昏；然其本体之明，则未尝有当息者。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故学者当因其所发而遂明之，以复其初也。</a:t>
            </a:r>
            <a:endParaRPr lang="zh-CN" altLang="en-US" sz="2400" b="1" smtClean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r"/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—朱熹《四书章句集注》</a:t>
            </a:r>
            <a:endParaRPr lang="zh-CN" altLang="en-US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zh-CN" altLang="en-US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</a:t>
            </a: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因此，大学之道的首要目的就是</a:t>
            </a:r>
            <a:r>
              <a:rPr lang="en-US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明明德</a:t>
            </a:r>
            <a:r>
              <a:rPr lang="en-US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，即除蔽复初、除暗复明，彰显</a:t>
            </a:r>
            <a:r>
              <a:rPr lang="en-US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明德</a:t>
            </a:r>
            <a:r>
              <a:rPr lang="en-US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之本然之明。对于个人而言，就是通晓、领悟、崇尚天道、天德、天理，以此修养内心品德而成为君子。</a:t>
            </a:r>
            <a:endParaRPr lang="zh-CN" altLang="en-US" sz="2400" b="1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400" b="1" smtClean="0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461972" y="5477828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41377" y="1246018"/>
            <a:ext cx="103178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54760" y="1403985"/>
            <a:ext cx="9404985" cy="390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sym typeface="+mn-ea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亲民</a:t>
            </a:r>
            <a:r>
              <a:rPr lang="en-US" altLang="zh-CN" sz="2400" b="1" smtClean="0">
                <a:solidFill>
                  <a:srgbClr val="FF0000"/>
                </a:solidFill>
                <a:sym typeface="+mn-ea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亲近爱抚民众。</a:t>
            </a:r>
            <a:r>
              <a:rPr lang="zh-CN" altLang="en-US" sz="2400" smtClean="0">
                <a:solidFill>
                  <a:srgbClr val="0070C0"/>
                </a:solidFill>
                <a:sym typeface="+mn-ea"/>
              </a:rPr>
              <a:t>  </a:t>
            </a:r>
            <a:r>
              <a:rPr lang="zh-CN" altLang="en-US" sz="2400" b="1" smtClean="0">
                <a:solidFill>
                  <a:srgbClr val="0070C0"/>
                </a:solidFill>
                <a:sym typeface="+mn-ea"/>
              </a:rPr>
              <a:t>（ 外王：修己安人，己立立人，己达达人）  </a:t>
            </a:r>
            <a:r>
              <a:rPr lang="zh-CN" altLang="en-US" sz="2400" smtClean="0">
                <a:solidFill>
                  <a:srgbClr val="0070C0"/>
                </a:solidFill>
                <a:sym typeface="+mn-ea"/>
              </a:rPr>
              <a:t>  </a:t>
            </a:r>
            <a:endParaRPr lang="zh-CN" altLang="en-US" sz="2400" smtClean="0">
              <a:solidFill>
                <a:srgbClr val="0070C0"/>
              </a:solidFill>
            </a:endParaRPr>
          </a:p>
          <a:p>
            <a:r>
              <a:rPr lang="zh-CN" altLang="en-US" sz="2400" smtClean="0">
                <a:solidFill>
                  <a:srgbClr val="0070C0"/>
                </a:solidFill>
                <a:sym typeface="+mn-ea"/>
              </a:rPr>
              <a:t> </a:t>
            </a:r>
            <a:r>
              <a:rPr lang="en-US" altLang="zh-CN" sz="2400" smtClean="0">
                <a:solidFill>
                  <a:srgbClr val="0070C0"/>
                </a:solidFill>
                <a:sym typeface="+mn-ea"/>
              </a:rPr>
              <a:t>    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民之所好好之，民之所恶</a:t>
            </a:r>
            <a:r>
              <a:rPr lang="en-US" sz="2400" err="1" smtClean="0">
                <a:sym typeface="+mn-ea"/>
              </a:rPr>
              <a:t>wù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恶之。</a:t>
            </a:r>
            <a:r>
              <a:rPr lang="en-US" altLang="zh-CN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——《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大学</a:t>
            </a:r>
            <a:r>
              <a:rPr lang="en-US" altLang="zh-CN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》</a:t>
            </a:r>
            <a:endParaRPr lang="en-US" altLang="zh-CN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亲亲而仁民，仁民而爱物。</a:t>
            </a:r>
            <a:r>
              <a:rPr lang="en-US" altLang="zh-CN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——《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孟子</a:t>
            </a:r>
            <a:r>
              <a:rPr lang="en-US" altLang="zh-CN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》</a:t>
            </a:r>
            <a:endParaRPr lang="en-US" altLang="zh-CN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en-US" altLang="zh-CN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2400" b="1" smtClean="0">
                <a:solidFill>
                  <a:srgbClr val="FF0000"/>
                </a:solidFill>
                <a:sym typeface="+mn-ea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新民</a:t>
            </a:r>
            <a:r>
              <a:rPr lang="en-US" altLang="zh-CN" sz="2400" b="1" smtClean="0">
                <a:solidFill>
                  <a:srgbClr val="FF0000"/>
                </a:solidFill>
                <a:sym typeface="+mn-ea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 “亲”应为“新”，即革新、弃旧图新。推己及人，使人“去其旧染之污”，即使天下人去旧立新，去恶向善。</a:t>
            </a:r>
            <a:endParaRPr lang="zh-CN" altLang="en-US" sz="2400" b="1" smtClean="0">
              <a:solidFill>
                <a:srgbClr val="FF0000"/>
              </a:solidFill>
              <a:sym typeface="+mn-ea"/>
            </a:endParaRPr>
          </a:p>
          <a:p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汤之《盘铭》曰：“苟日新，日日新，又日新。”</a:t>
            </a:r>
            <a:endParaRPr lang="zh-CN" altLang="en-US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 smtClean="0">
                <a:solidFill>
                  <a:srgbClr val="1411A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商汤浴盆上的铭文说：如果一天之内能除去污垢，有新的面貌，那就要每一天都去除污垢而自新，日复一日的自新。使众民如沐浴去污般涤除其旧染之恶而振作自新，且这种自新当日日推进，不可间断。</a:t>
            </a:r>
            <a:endParaRPr lang="zh-CN" altLang="en-US" sz="2000" b="1" smtClean="0">
              <a:solidFill>
                <a:srgbClr val="1411A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000"/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131772" y="5311458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41377" y="1246018"/>
            <a:ext cx="103178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93470" y="1311910"/>
            <a:ext cx="1036574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sym typeface="+mn-ea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止于至善</a:t>
            </a:r>
            <a:r>
              <a:rPr lang="en-US" altLang="zh-CN" sz="2400" b="1" smtClean="0">
                <a:solidFill>
                  <a:srgbClr val="FF0000"/>
                </a:solidFill>
                <a:sym typeface="+mn-ea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道德修养的最高境界。</a:t>
            </a:r>
            <a:r>
              <a:rPr lang="zh-CN" altLang="en-US" sz="2400" b="1" smtClean="0">
                <a:solidFill>
                  <a:srgbClr val="0070C0"/>
                </a:solidFill>
                <a:sym typeface="+mn-ea"/>
              </a:rPr>
              <a:t>（最终追求）</a:t>
            </a:r>
            <a:endParaRPr lang="zh-CN" altLang="en-US" sz="2400" b="1" smtClean="0">
              <a:solidFill>
                <a:srgbClr val="0070C0"/>
              </a:solidFill>
              <a:sym typeface="+mn-ea"/>
            </a:endParaRPr>
          </a:p>
          <a:p>
            <a:endParaRPr lang="en-US" altLang="zh-CN" sz="2400" b="1" smtClean="0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朱熹：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止者，必至于是而不迁之意；至善，则事理当然之极也。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言明明德、新民，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皆当止于至善之地而不迁也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，盖必其有以尽天理之极而无一亳人之欲之私也。</a:t>
            </a:r>
            <a:endParaRPr lang="zh-CN" altLang="en-US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zh-CN" altLang="en-US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为人君，止于仁，为人臣，止于敬，为人子，止于孝，为人父，止于慈，与国 人，交止于信。</a:t>
            </a:r>
            <a:r>
              <a:rPr lang="en-US" altLang="zh-CN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《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大学</a:t>
            </a:r>
            <a:r>
              <a:rPr lang="en-US" altLang="zh-CN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》</a:t>
            </a:r>
            <a:endParaRPr lang="en-US" altLang="zh-CN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</a:t>
            </a:r>
            <a:endParaRPr lang="zh-CN" altLang="en-US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307667" y="542639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41377" y="1246018"/>
            <a:ext cx="103178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93470" y="1311910"/>
            <a:ext cx="365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smtClean="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三纲领的逻辑关系</a:t>
            </a:r>
            <a:endParaRPr lang="zh-CN" altLang="en-US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307667" y="542639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图示 8"/>
          <p:cNvGraphicFramePr/>
          <p:nvPr>
            <p:custDataLst>
              <p:tags r:id="rId8"/>
            </p:custDataLst>
          </p:nvPr>
        </p:nvGraphicFramePr>
        <p:xfrm>
          <a:off x="831850" y="2241550"/>
          <a:ext cx="3148330" cy="3491230"/>
        </p:xfrm>
        <a:graphic>
          <a:graphicData uri="http://schemas.openxmlformats.org/drawingml/2006/diagram">
            <dgm:relIds xmlns:dgm="http://schemas.openxmlformats.org/drawingml/2006/diagram" r:dm="rId10" r:lo="rId11" r:qs="rId12" r:cs="rId13"/>
          </a:graphicData>
        </a:graphic>
      </p:graphicFrame>
      <p:sp>
        <p:nvSpPr>
          <p:cNvPr id="1028" name="文本框 3"/>
          <p:cNvSpPr txBox="1"/>
          <p:nvPr>
            <p:custDataLst>
              <p:tags r:id="rId14"/>
            </p:custDataLst>
          </p:nvPr>
        </p:nvSpPr>
        <p:spPr>
          <a:xfrm>
            <a:off x="5309235" y="1428115"/>
            <a:ext cx="597217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mtClean="0">
                <a:sym typeface="+mn-ea"/>
              </a:rPr>
              <a:t>         </a:t>
            </a:r>
            <a:r>
              <a:rPr lang="zh-CN" altLang="en-US" sz="2400" b="1" smtClean="0">
                <a:sym typeface="+mn-ea"/>
              </a:rPr>
              <a:t>君子将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内修之</a:t>
            </a:r>
            <a:r>
              <a:rPr lang="en-US" sz="2400" b="1" smtClean="0">
                <a:solidFill>
                  <a:schemeClr val="accent1"/>
                </a:solidFill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明德</a:t>
            </a:r>
            <a:r>
              <a:rPr lang="en-US" sz="2400" b="1" smtClean="0">
                <a:solidFill>
                  <a:schemeClr val="accent1"/>
                </a:solidFill>
                <a:sym typeface="+mn-ea"/>
              </a:rPr>
              <a:t>”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外化而</a:t>
            </a:r>
            <a:r>
              <a:rPr lang="en-US" altLang="en-US" sz="2400" b="1" smtClean="0">
                <a:solidFill>
                  <a:schemeClr val="accent1"/>
                </a:solidFill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亲民</a:t>
            </a:r>
            <a:r>
              <a:rPr lang="en-US" altLang="en-US" sz="2400" b="1" smtClean="0">
                <a:solidFill>
                  <a:schemeClr val="accent1"/>
                </a:solidFill>
                <a:sym typeface="+mn-ea"/>
              </a:rPr>
              <a:t>”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，将</a:t>
            </a:r>
            <a:r>
              <a:rPr lang="en-US" sz="2400" b="1" smtClean="0">
                <a:solidFill>
                  <a:schemeClr val="accent1"/>
                </a:solidFill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明德</a:t>
            </a:r>
            <a:r>
              <a:rPr lang="en-US" sz="2400" b="1" smtClean="0">
                <a:solidFill>
                  <a:schemeClr val="accent1"/>
                </a:solidFill>
                <a:sym typeface="+mn-ea"/>
              </a:rPr>
              <a:t>”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推而广之，教化民众。</a:t>
            </a:r>
            <a:r>
              <a:rPr lang="zh-CN" altLang="en-US" sz="2400" b="1" smtClean="0">
                <a:sym typeface="+mn-ea"/>
              </a:rPr>
              <a:t>而外在的教化只是手段，不是目的，教化的目的是使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民众将</a:t>
            </a:r>
            <a:r>
              <a:rPr lang="en-US" sz="2400" b="1" smtClean="0">
                <a:solidFill>
                  <a:schemeClr val="accent1"/>
                </a:solidFill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明德</a:t>
            </a:r>
            <a:r>
              <a:rPr lang="en-US" sz="2400" b="1" smtClean="0">
                <a:solidFill>
                  <a:schemeClr val="accent1"/>
                </a:solidFill>
                <a:sym typeface="+mn-ea"/>
              </a:rPr>
              <a:t>”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内化于心，从而振作自新。</a:t>
            </a:r>
            <a:r>
              <a:rPr lang="zh-CN" altLang="en-US" sz="2400" b="1" smtClean="0">
                <a:sym typeface="+mn-ea"/>
              </a:rPr>
              <a:t>只有每个个体、</a:t>
            </a:r>
            <a:r>
              <a:rPr lang="zh-CN" altLang="en-US" sz="2400" b="1" smtClean="0">
                <a:solidFill>
                  <a:schemeClr val="accent1"/>
                </a:solidFill>
                <a:sym typeface="+mn-ea"/>
              </a:rPr>
              <a:t>整个社会都振作自新，各成其德，各得其所</a:t>
            </a:r>
            <a:r>
              <a:rPr lang="zh-CN" altLang="en-US" sz="2400" b="1" smtClean="0">
                <a:sym typeface="+mn-ea"/>
              </a:rPr>
              <a:t>，才能最终实现</a:t>
            </a:r>
            <a:r>
              <a:rPr lang="en-US" sz="2400" b="1" smtClean="0">
                <a:sym typeface="+mn-ea"/>
              </a:rPr>
              <a:t>“</a:t>
            </a:r>
            <a:r>
              <a:rPr lang="zh-CN" altLang="en-US" sz="2400" b="1" smtClean="0">
                <a:sym typeface="+mn-ea"/>
              </a:rPr>
              <a:t>止于至善</a:t>
            </a:r>
            <a:r>
              <a:rPr lang="en-US" sz="2400" b="1" smtClean="0">
                <a:sym typeface="+mn-ea"/>
              </a:rPr>
              <a:t>”</a:t>
            </a:r>
            <a:r>
              <a:rPr lang="zh-CN" altLang="en-US" sz="2400" b="1" smtClean="0">
                <a:sym typeface="+mn-ea"/>
              </a:rPr>
              <a:t>的目标。</a:t>
            </a:r>
            <a:endParaRPr lang="en-US" altLang="zh-CN" sz="2400" b="1" smtClean="0"/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至善之于明德、亲民也，犹之规矩之于方圆也，尺度之于长短也，权衡之于轻重也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——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王阳明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亲民堂记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422262" y="1152205"/>
            <a:ext cx="11276665" cy="2309660"/>
            <a:chOff x="1346198" y="2185324"/>
            <a:chExt cx="7034118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346198" y="2185324"/>
              <a:ext cx="7034118" cy="1440712"/>
              <a:chOff x="1346198" y="2185324"/>
              <a:chExt cx="7034118" cy="144071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algn="ctr"/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知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止</a:t>
                </a:r>
                <a:r>
                  <a:rPr lang="zh-CN" altLang="en-US" sz="2800" b="1">
                    <a:solidFill>
                      <a:srgbClr val="7030A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而后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有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定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，定</a:t>
                </a:r>
                <a:r>
                  <a:rPr lang="zh-CN" altLang="en-US" sz="2800" b="1">
                    <a:solidFill>
                      <a:srgbClr val="7030A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而后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能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静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，静</a:t>
                </a:r>
                <a:r>
                  <a:rPr lang="zh-CN" altLang="en-US" sz="2800" b="1">
                    <a:solidFill>
                      <a:srgbClr val="7030A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而后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能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安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，安</a:t>
                </a:r>
                <a:r>
                  <a:rPr lang="zh-CN" altLang="en-US" sz="2800" b="1">
                    <a:solidFill>
                      <a:srgbClr val="7030A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而后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能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虑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，虑</a:t>
                </a:r>
                <a:r>
                  <a:rPr lang="zh-CN" altLang="en-US" sz="2800" b="1">
                    <a:solidFill>
                      <a:srgbClr val="7030A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而后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能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得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。物有本末，事有终始。知所先后，则近道矣。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楷体" panose="02010609060101010101" pitchFamily="49" charset="-122"/>
                  <a:sym typeface="+mn-ea"/>
                </a:endParaRPr>
              </a:p>
              <a:p>
                <a:pPr algn="ctr"/>
                <a:endParaRPr lang="zh-CN" altLang="en-US" b="1"/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346198" y="2185324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1237394" y="2718356"/>
            <a:ext cx="4362761" cy="344868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（1）知止而后有定：知道要达到的“至善”境界，则志向坚定不移。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（2）静：心不妄动。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（3）安：性情安和。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（4）虑：思虑精祥。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（5）得：处事合宜。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6034405" y="2637155"/>
            <a:ext cx="4819650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知道要达到的“至善”境界，则志向坚定不移，志向坚定才能心不妄动，心不妄动才能性情安和，性情安和才能思虑精详，思虑精详才能处事合宜。万物都有本有末，凡事都有始有终，知道事物的先后次序，那就接近大学的宗旨了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41377" y="1246018"/>
            <a:ext cx="103178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87730" y="1158240"/>
            <a:ext cx="10320020" cy="4152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        首句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开宗明义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宋体" panose="02010600030101010101" pitchFamily="2" charset="-122"/>
              </a:rPr>
              <a:t>提出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宋体" panose="02010600030101010101" pitchFamily="2" charset="-122"/>
              </a:rPr>
              <a:t>“三纲领”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宋体" panose="02010600030101010101" pitchFamily="2" charset="-122"/>
              </a:rPr>
              <a:t>，即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宋体" panose="02010600030101010101" pitchFamily="2" charset="-122"/>
              </a:rPr>
              <a:t>“明明德、亲民、止于至善”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宋体" panose="02010600030101010101" pitchFamily="2" charset="-122"/>
              </a:rPr>
              <a:t>，作为引领学习的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宋体" panose="02010600030101010101" pitchFamily="2" charset="-122"/>
              </a:rPr>
              <a:t>终极目标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第二句连用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五个“而后”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，形象地展现了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大学的宗旨对人修身养性逐步影响的过程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宋体" panose="02010600030101010101" pitchFamily="2" charset="-122"/>
              </a:rPr>
              <a:t>只有坚定这样的目标，才能“定”“静”“安”“虑”，最终学有所得。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第三句承接上文阐明其中的逻辑关系，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为下文引出八条目做准备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307667" y="542639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41377" y="1246018"/>
            <a:ext cx="103178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87730" y="1158240"/>
            <a:ext cx="10320020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>
                <a:latin typeface="华光大黑_CNKI" panose="02000500000000000000" charset="-122"/>
                <a:ea typeface="华光大黑_CNKI" panose="02000500000000000000" charset="-122"/>
                <a:cs typeface="华光大黑_CNKI" panose="02000500000000000000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310E0D"/>
                </a:solidFill>
                <a:latin typeface="华光大黑_CNKI" panose="02000500000000000000" charset="-122"/>
                <a:ea typeface="华光大黑_CNKI" panose="02000500000000000000" charset="-122"/>
                <a:cs typeface="华光大黑_CNKI" panose="02000500000000000000" charset="-122"/>
                <a:sym typeface="等线"/>
              </a:rPr>
              <a:t>第一段阐述了什么道理？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、人要有目标。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明确了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知止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的目标后，才会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定、静、安、虑、得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。人若不知其所止，就会随波逐流、碌碌无为、虚度此生。</a:t>
            </a:r>
            <a:endParaRPr lang="zh-CN" altLang="en-US" sz="24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2、要知道事物发展的规律。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知止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到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能得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知止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是开端，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能得</a:t>
            </a:r>
            <a:r>
              <a:rPr lang="en-US" altLang="zh-CN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4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是结果每件事情都有本末始终，要知道事物发展的规律。</a:t>
            </a:r>
            <a:endParaRPr lang="zh-CN" altLang="en-US" sz="2400" b="1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307667" y="542639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13665" y="145415"/>
            <a:ext cx="11995785" cy="6560820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9080" y="206375"/>
            <a:ext cx="6504305" cy="6438265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66040" y="-80645"/>
            <a:ext cx="2207260" cy="2872740"/>
            <a:chOff x="1881" y="-81928"/>
            <a:chExt cx="3542207" cy="5049812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flipH="1">
              <a:off x="1881" y="-81928"/>
              <a:ext cx="3542207" cy="5049812"/>
            </a:xfrm>
            <a:prstGeom prst="rect">
              <a:avLst/>
            </a:prstGeom>
          </p:spPr>
        </p:pic>
        <p:pic>
          <p:nvPicPr>
            <p:cNvPr id="9" name="图片 3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 bwMode="auto">
            <a:xfrm>
              <a:off x="2136116" y="2929669"/>
              <a:ext cx="973254" cy="629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8125460" y="3853815"/>
            <a:ext cx="3983990" cy="30848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9497970" y="681475"/>
            <a:ext cx="972451" cy="3542591"/>
          </a:xfrm>
          <a:prstGeom prst="rect">
            <a:avLst/>
          </a:prstGeom>
          <a:solidFill>
            <a:srgbClr val="F1F0EC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4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anose="020b0503020204020204" charset="-122"/>
              </a:defRPr>
            </a:lvl1pPr>
          </a:lstStyle>
          <a:p>
            <a:r>
              <a:rPr lang="zh-CN" altLang="en-US" sz="5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大学之道</a:t>
            </a:r>
            <a:endParaRPr lang="zh-CN" altLang="en-US" sz="5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 flipH="1">
            <a:off x="8880475" y="2719070"/>
            <a:ext cx="401320" cy="14763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b="1" ker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礼记</a:t>
            </a:r>
            <a:r>
              <a:rPr lang="en-US" altLang="zh-CN" b="1" ker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·</a:t>
            </a:r>
            <a:r>
              <a:rPr lang="zh-CN" altLang="en-US" b="1" ker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大学</a:t>
            </a:r>
            <a:endParaRPr lang="zh-CN" altLang="en-US" b="1" ker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-173176" y="-2969"/>
            <a:ext cx="6644251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857375" y="1393825"/>
            <a:ext cx="8997315" cy="42462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尚巍手书W" charset="0"/>
                <a:sym typeface="+mn-ea"/>
              </a:rPr>
              <a:t>思考探究二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汉仪尚巍手书W" charset="0"/>
              <a:ea typeface="楷体" panose="02010609060101010101" pitchFamily="49" charset="-122"/>
              <a:cs typeface="汉仪尚巍手书W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spcAft>
                <a:spcPts val="1200"/>
              </a:spcAft>
            </a:pP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1.</a:t>
            </a:r>
            <a:r>
              <a:rPr lang="zh-CN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《大学》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八目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是什么？它们之间有什么关系？</a:t>
            </a:r>
            <a:endParaRPr lang="zh-CN" altLang="en-US" sz="3200" b="1">
              <a:solidFill>
                <a:srgbClr val="310E0D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2.“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修身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在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八目</a:t>
            </a:r>
            <a:r>
              <a:rPr lang="en-US" altLang="zh-CN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310E0D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中是否处于核心地位，为什么？</a:t>
            </a:r>
            <a:endParaRPr lang="zh-CN" altLang="en-US" sz="3200" b="1">
              <a:solidFill>
                <a:srgbClr val="310E0D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spcAft>
                <a:spcPts val="1200"/>
              </a:spcAft>
            </a:pPr>
            <a:endParaRPr lang="zh-CN" altLang="en-US" sz="3200" b="1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313041" y="484819"/>
            <a:ext cx="2309661" cy="23096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785187" y="588867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432434" y="781684"/>
            <a:ext cx="12317094" cy="2374265"/>
            <a:chOff x="1070090" y="2184938"/>
            <a:chExt cx="7366815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070090" y="2184938"/>
              <a:ext cx="7366815" cy="1440712"/>
              <a:chOff x="1070090" y="2184938"/>
              <a:chExt cx="7366815" cy="144071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211363" y="2184938"/>
                <a:ext cx="6225542" cy="93517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algn="ctr"/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古之欲</a:t>
                </a:r>
                <a:r>
                  <a:rPr lang="zh-CN" altLang="en-US" sz="2800" b="1">
                    <a:solidFill>
                      <a:schemeClr val="accent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明明德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于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天下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者，先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治其国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；欲治其国者，先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齐其家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；欲齐其家者，先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修其身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；欲修其身者，先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正其心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；欲正其心者，先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诚其意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；欲诚其意者，先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致其知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。致知在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格物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。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楷体" panose="02010609060101010101" pitchFamily="49" charset="-122"/>
                  <a:sym typeface="+mn-ea"/>
                </a:endParaRPr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070090" y="218493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665480" y="2644140"/>
            <a:ext cx="4758055" cy="3928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（1）齐其家：使家族中的各种关系整齐有序。人与人之间的关系和谐，家业繁荣。 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（2）修其身：修养自己的德行。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）诚其意：使意念真诚。 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4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）致其知：获得知识。一说，把自己对事物的认识推到极致。 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5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）格物：推究事物的原理。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5485765" y="2373630"/>
            <a:ext cx="6442075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仿宋" panose="02010609060101010101" pitchFamily="49" charset="-122"/>
                <a:sym typeface="+mn-ea"/>
              </a:rPr>
              <a:t>古代想要把美德彰明于天下的人，首先要治理好自己的国家。要治理好自己的国家，就要使家族中的各种关系整齐有序。要使家族中的各种关系整齐有序，就要先修养自身的品德。要修养自身的品德，就要先端正自己的内心。要端正自己的内心，就要先使意念真诚。要使意念真诚， 就要先获得知识。获得知识在于推究事物的原理。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241934" y="766444"/>
            <a:ext cx="12045949" cy="2374265"/>
            <a:chOff x="1232261" y="2184938"/>
            <a:chExt cx="7204644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232261" y="2184938"/>
              <a:ext cx="7204644" cy="1440712"/>
              <a:chOff x="1232261" y="2184938"/>
              <a:chExt cx="7204644" cy="144071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211363" y="2184938"/>
                <a:ext cx="6225542" cy="93517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marL="360045"/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物格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而后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知至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；知至而后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意诚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；意诚而后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心正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；心正而后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身修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；身修而后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家齐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；家齐而后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国治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；国治而后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天下平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楷体" panose="02010609060101010101" pitchFamily="49" charset="-122"/>
                    <a:sym typeface="+mn-ea"/>
                  </a:rPr>
                  <a:t>。 自天子以至于庶人，壹是皆以修身为本。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楷体" panose="02010609060101010101" pitchFamily="49" charset="-122"/>
                  <a:sym typeface="+mn-ea"/>
                </a:endParaRPr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232261" y="218493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665480" y="2644140"/>
            <a:ext cx="4362450" cy="296862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（1）知至：对外物之理认识充分。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（2）庶人：普通百姓。 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（3）壹是：一律，一概。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（4）本：本源、根本。</a:t>
            </a:r>
            <a:endParaRPr lang="zh-CN" altLang="en-US" sz="2400"/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5303520" y="2373630"/>
            <a:ext cx="6624320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仿宋" panose="02010609060101010101" pitchFamily="49" charset="-122"/>
                <a:sym typeface="+mn-ea"/>
              </a:rPr>
              <a:t>推究了事物的原理而后才能对外物之理认识充分，对外物之理认识充分而后才能使意念真诚，意念真诚而后才能使内心端正，内心端正而后才能修养品德，修养品德而后才能使家族中的各种关系整齐有序，家族中的各种关系整齐有序后才能把国家治理好，国家治理好而后才能天下太平。从天子直到平民，一概都以修养自身作为根本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336354" y="973048"/>
            <a:ext cx="10130613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ym typeface="+mn-ea"/>
              </a:rPr>
              <a:t>物有本末，事有始终，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追本溯源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1" name="图示 2"/>
          <p:cNvGraphicFramePr/>
          <p:nvPr>
            <p:custDataLst>
              <p:tags r:id="rId4"/>
            </p:custDataLst>
          </p:nvPr>
        </p:nvGraphicFramePr>
        <p:xfrm>
          <a:off x="1038860" y="1845945"/>
          <a:ext cx="4939030" cy="3850640"/>
        </p:xfrm>
        <a:graphic>
          <a:graphicData uri="http://schemas.openxmlformats.org/drawingml/2006/diagram">
            <dgm:relIds xmlns:dgm="http://schemas.openxmlformats.org/drawingml/2006/diagram" r:dm="rId6" r:lo="rId7" r:qs="rId8" r:cs="rId9"/>
          </a:graphicData>
        </a:graphic>
      </p:graphicFrame>
      <p:graphicFrame>
        <p:nvGraphicFramePr>
          <p:cNvPr id="7" name="图示 6"/>
          <p:cNvGraphicFramePr/>
          <p:nvPr>
            <p:custDataLst>
              <p:tags r:id="rId10"/>
            </p:custDataLst>
          </p:nvPr>
        </p:nvGraphicFramePr>
        <p:xfrm>
          <a:off x="6712585" y="1845945"/>
          <a:ext cx="4710430" cy="3755390"/>
        </p:xfrm>
        <a:graphic>
          <a:graphicData uri="http://schemas.openxmlformats.org/drawingml/2006/diagram">
            <dgm:relIds xmlns:dgm="http://schemas.openxmlformats.org/drawingml/2006/diagram" r:dm="rId12" r:lo="rId13" r:qs="rId14" r:cs="rId15"/>
          </a:graphicData>
        </a:graphic>
      </p:graphicFrame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06425" y="1258570"/>
            <a:ext cx="10956290" cy="10502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所谓致知在格物者，言欲致吾之知，在即物而穷其理也。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大学章句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等线"/>
              </a:rPr>
              <a:t>对于外部世界做到了</a:t>
            </a:r>
            <a:r>
              <a:rPr lang="zh-CN" altLang="en-US" sz="24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等线"/>
              </a:rPr>
              <a:t>明辨事物、通晓事理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等线"/>
              </a:rPr>
              <a:t>。这是修德立世的基础。</a:t>
            </a:r>
            <a:endParaRPr lang="zh-CN" altLang="en-US" sz="24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253365" y="-163195"/>
            <a:ext cx="1927860" cy="19278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785187" y="590391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606425" y="607695"/>
            <a:ext cx="4472940" cy="650875"/>
          </a:xfrm>
          <a:prstGeom prst="rect">
            <a:avLst/>
          </a:prstGeom>
          <a:solidFill>
            <a:srgbClr val="C00000"/>
          </a:solidFill>
        </p:spPr>
        <p:txBody>
          <a:bodyPr wrap="non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“格物、致知”之认知工夫</a:t>
            </a:r>
            <a:endParaRPr lang="zh-CN" altLang="en-US" sz="28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606425" y="2374265"/>
            <a:ext cx="4450080" cy="650875"/>
          </a:xfrm>
          <a:prstGeom prst="rect">
            <a:avLst/>
          </a:prstGeom>
          <a:solidFill>
            <a:srgbClr val="C00000"/>
          </a:solidFill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“正心、诚意”之修身工夫</a:t>
            </a:r>
            <a:endParaRPr lang="zh-CN" altLang="en-US" sz="28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607060" y="3025140"/>
            <a:ext cx="10967085" cy="31178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所谓修身在正其心者，身有所忿懥（zhì），则不得其正；有所恐惧，则不得其正；有所好乐，则不得其正；有所忧患，则不得其正。心不在焉，视而不见，听而不闻，食而不知其味。此谓修身在正其心。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所谓诚其意者，毋自欺也。如恶恶臭，如好好色，此之谓自谦。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——《大学》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/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诚意：</a:t>
            </a:r>
            <a:r>
              <a:rPr lang="en-US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“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诚于中</a:t>
            </a:r>
            <a:r>
              <a:rPr lang="en-US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”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，才能</a:t>
            </a:r>
            <a:r>
              <a:rPr lang="en-US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“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形于外</a:t>
            </a:r>
            <a:r>
              <a:rPr lang="en-US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”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。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心正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/>
              </a:rPr>
              <a:t>：防止情感偏向，用理智驾驭情感，修养中正平和的心态，做到情理和谐，符合礼仪法度。</a:t>
            </a:r>
            <a:endParaRPr lang="zh-CN" altLang="en-US" sz="24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06425" y="2109470"/>
            <a:ext cx="10956290" cy="33762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仁，一国兴仁；一家让，一国兴让；一人贪戾，一国作乱，其机如此。此谓一言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偾</a:t>
            </a:r>
            <a:r>
              <a:rPr lang="zh-CN" altLang="en-US" sz="2400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400" smtClean="0">
                <a:solidFill>
                  <a:schemeClr val="accent1"/>
                </a:solidFill>
                <a:sym typeface="+mn-ea"/>
              </a:rPr>
              <a:t>败坏，破坏</a:t>
            </a:r>
            <a:r>
              <a:rPr lang="zh-CN" altLang="en-US" sz="2400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，一人定国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治国在齐其家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fontAlgn="auto">
              <a:lnSpc>
                <a:spcPct val="13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——《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大学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齐家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治国</a:t>
            </a:r>
            <a:endParaRPr lang="zh-CN" alt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者，所以事君也,弟者，所以事长也,慈者，所以使众也。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4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大学之道：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成己而达人，内圣而外王 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69850" y="43815"/>
            <a:ext cx="1927860" cy="19278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785187" y="590391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606425" y="1458595"/>
            <a:ext cx="5161280" cy="650875"/>
          </a:xfrm>
          <a:prstGeom prst="rect">
            <a:avLst/>
          </a:prstGeom>
          <a:solidFill>
            <a:srgbClr val="C00000"/>
          </a:solidFill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“修、齐、治、平”之外王之道</a:t>
            </a:r>
            <a:endParaRPr lang="zh-CN" altLang="en-US" sz="28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41377" y="1246018"/>
            <a:ext cx="103178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7980" y="776605"/>
            <a:ext cx="1927860" cy="1927860"/>
          </a:xfrm>
          <a:prstGeom prst="rect">
            <a:avLst/>
          </a:prstGeom>
        </p:spPr>
      </p:pic>
      <p:sp>
        <p:nvSpPr>
          <p:cNvPr id="26632" name="内容占位符 137218"/>
          <p:cNvSpPr/>
          <p:nvPr>
            <p:custDataLst>
              <p:tags r:id="rId6"/>
            </p:custDataLst>
          </p:nvPr>
        </p:nvSpPr>
        <p:spPr>
          <a:xfrm>
            <a:off x="946785" y="2834640"/>
            <a:ext cx="6000750" cy="2882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215900" indent="-215900" algn="ctr" defTabSz="863600">
              <a:lnSpc>
                <a:spcPct val="110000"/>
              </a:lnSpc>
              <a:spcBef>
                <a:spcPts val="950"/>
              </a:spcBef>
              <a:buFont typeface="Arial" panose="020b0604020202020204" pitchFamily="34" charset="0"/>
            </a:pPr>
            <a:r>
              <a:rPr lang="en-US" altLang="en-US" sz="2400" b="1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格物、致知、 诚意、 正心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15900" indent="-215900" algn="ctr" defTabSz="863600">
              <a:lnSpc>
                <a:spcPct val="110000"/>
              </a:lnSpc>
              <a:spcBef>
                <a:spcPts val="950"/>
              </a:spcBef>
              <a:buFont typeface="Arial" panose="020b0604020202020204" pitchFamily="34" charset="0"/>
            </a:pP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15900" indent="-215900" algn="ctr" defTabSz="863600">
              <a:lnSpc>
                <a:spcPct val="110000"/>
              </a:lnSpc>
              <a:spcBef>
                <a:spcPts val="950"/>
              </a:spcBef>
              <a:buFont typeface="Arial" panose="020b0604020202020204" pitchFamily="34" charset="0"/>
            </a:pPr>
            <a:r>
              <a:rPr lang="en-US" altLang="en-US" sz="2400" b="1">
                <a:solidFill>
                  <a:srgbClr val="FB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</a:t>
            </a:r>
            <a:r>
              <a:rPr lang="en-US" altLang="zh-CN" sz="2400" b="1">
                <a:solidFill>
                  <a:srgbClr val="FB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en-US" sz="2400" b="1">
                <a:solidFill>
                  <a:srgbClr val="FB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</a:t>
            </a:r>
            <a:endParaRPr lang="en-US" altLang="zh-CN" sz="2400" b="1">
              <a:solidFill>
                <a:srgbClr val="FB21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15900" indent="-215900" algn="ctr" defTabSz="863600">
              <a:lnSpc>
                <a:spcPct val="110000"/>
              </a:lnSpc>
              <a:spcBef>
                <a:spcPts val="950"/>
              </a:spcBef>
              <a:buFont typeface="Arial" panose="020b0604020202020204" pitchFamily="34" charset="0"/>
            </a:pPr>
            <a:endParaRPr lang="en-US" altLang="zh-CN" sz="2400" b="1">
              <a:solidFill>
                <a:srgbClr val="FB21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15900" indent="-215900" algn="ctr" defTabSz="863600">
              <a:lnSpc>
                <a:spcPct val="110000"/>
              </a:lnSpc>
              <a:spcBef>
                <a:spcPts val="950"/>
              </a:spcBef>
              <a:buFont typeface="Arial" panose="020b0604020202020204" pitchFamily="34" charset="0"/>
            </a:pPr>
            <a:r>
              <a:rPr lang="en-US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齐家、治国、平天下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0" y="1335405"/>
            <a:ext cx="4472940" cy="650875"/>
          </a:xfrm>
          <a:prstGeom prst="rect">
            <a:avLst/>
          </a:prstGeom>
          <a:solidFill>
            <a:srgbClr val="C00000"/>
          </a:solidFill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/>
              </a:rPr>
              <a:t>八目</a:t>
            </a:r>
            <a:r>
              <a: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/>
              </a:rPr>
              <a:t>之间有什么关系？</a:t>
            </a:r>
            <a:endParaRPr lang="zh-CN" altLang="en-US" sz="28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等线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811010" y="2878455"/>
            <a:ext cx="29743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基础、方法</a:t>
            </a:r>
            <a:r>
              <a:rPr lang="en-US" altLang="zh-CN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内修</a:t>
            </a:r>
            <a:endParaRPr lang="zh-CN" altLang="en-US" sz="2400"/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6811010" y="3769360"/>
            <a:ext cx="47326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穷则独善其身</a:t>
            </a:r>
            <a:r>
              <a:rPr lang="en-US" altLang="zh-CN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达则兼济天下</a:t>
            </a: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6811010" y="4975860"/>
            <a:ext cx="20599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目的</a:t>
            </a:r>
            <a:r>
              <a:rPr lang="en-US" altLang="zh-CN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外治</a:t>
            </a:r>
            <a:endParaRPr lang="zh-CN" altLang="en-US" sz="2400"/>
          </a:p>
        </p:txBody>
      </p:sp>
      <p:sp>
        <p:nvSpPr>
          <p:cNvPr id="7" name="下箭头 6"/>
          <p:cNvSpPr/>
          <p:nvPr>
            <p:custDataLst>
              <p:tags r:id="rId11"/>
            </p:custDataLst>
          </p:nvPr>
        </p:nvSpPr>
        <p:spPr>
          <a:xfrm>
            <a:off x="3897630" y="3409950"/>
            <a:ext cx="88265" cy="3594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上箭头 8"/>
          <p:cNvSpPr/>
          <p:nvPr>
            <p:custDataLst>
              <p:tags r:id="rId12"/>
            </p:custDataLst>
          </p:nvPr>
        </p:nvSpPr>
        <p:spPr>
          <a:xfrm rot="10800000">
            <a:off x="3919855" y="4422140"/>
            <a:ext cx="75565" cy="4838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7421880" y="4120515"/>
            <a:ext cx="323088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just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/>
              </a:rPr>
              <a:t>修身”是根本，也是关键。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等线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15315" y="641985"/>
            <a:ext cx="11174095" cy="14700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尚巍手书W" charset="0"/>
                <a:sym typeface="+mn-ea"/>
              </a:rPr>
              <a:t>     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尚巍手书W" charset="0"/>
                <a:sym typeface="+mn-ea"/>
              </a:rPr>
              <a:t>思考探究三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汉仪尚巍手书W" charset="0"/>
              <a:sym typeface="+mn-ea"/>
            </a:endParaRPr>
          </a:p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sym typeface="等线"/>
              </a:rPr>
              <a:t>“</a:t>
            </a:r>
            <a:r>
              <a:rPr lang="zh-CN" altLang="zh-CN" sz="32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等线"/>
              </a:rPr>
              <a:t>三纲”和“八目”的关系是怎样的？</a:t>
            </a:r>
            <a:endParaRPr lang="zh-CN" altLang="en-US" sz="2800" b="1">
              <a:solidFill>
                <a:srgbClr val="7030A0"/>
              </a:solidFill>
              <a:latin typeface="+mn-ea"/>
              <a:ea typeface="宋体" panose="02010600030101010101" pitchFamily="2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534021" y="-278451"/>
            <a:ext cx="2309661" cy="23096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785187" y="588867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75" name="矩形 30"/>
          <p:cNvSpPr/>
          <p:nvPr>
            <p:custDataLst>
              <p:tags r:id="rId11"/>
            </p:custDataLst>
          </p:nvPr>
        </p:nvSpPr>
        <p:spPr>
          <a:xfrm rot="10800000" flipV="1">
            <a:off x="4854575" y="2112010"/>
            <a:ext cx="2867025" cy="434340"/>
          </a:xfrm>
          <a:prstGeom prst="rect">
            <a:avLst/>
          </a:prstGeom>
          <a:noFill/>
          <a:ln w="9525">
            <a:noFill/>
          </a:ln>
        </p:spPr>
        <p:txBody>
          <a:bodyPr wrap="square" lIns="91435" tIns="45717" rIns="91435" bIns="45717">
            <a:spAutoFit/>
          </a:bodyPr>
          <a:lstStyle/>
          <a:p>
            <a:pPr defTabSz="431800" eaLnBrk="0" fontAlgn="base" hangingPunct="0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三纲八目</a:t>
            </a:r>
            <a:endParaRPr lang="zh-CN" altLang="en-US" sz="2800" b="1" strike="noStrike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673" name="Rectangle 2"/>
          <p:cNvSpPr/>
          <p:nvPr>
            <p:custDataLst>
              <p:tags r:id="rId12"/>
            </p:custDataLst>
          </p:nvPr>
        </p:nvSpPr>
        <p:spPr>
          <a:xfrm>
            <a:off x="4854575" y="2647950"/>
            <a:ext cx="1501140" cy="459105"/>
          </a:xfrm>
          <a:prstGeom prst="rect">
            <a:avLst/>
          </a:prstGeom>
          <a:solidFill>
            <a:srgbClr val="CC3300"/>
          </a:solidFill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1435" tIns="45717" rIns="91435" bIns="45717" anchor="t" anchorCtr="0">
            <a:spAutoFit/>
          </a:bodyPr>
          <a:lstStyle/>
          <a:p>
            <a:pPr algn="ctr" defTabSz="431800">
              <a:spcBef>
                <a:spcPct val="50000"/>
              </a:spcBef>
            </a:pPr>
            <a:r>
              <a: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止于至善</a:t>
            </a:r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8679" name="Rectangle 8"/>
          <p:cNvSpPr/>
          <p:nvPr>
            <p:custDataLst>
              <p:tags r:id="rId13"/>
            </p:custDataLst>
          </p:nvPr>
        </p:nvSpPr>
        <p:spPr>
          <a:xfrm>
            <a:off x="3553460" y="3740785"/>
            <a:ext cx="1301115" cy="459105"/>
          </a:xfrm>
          <a:prstGeom prst="rect">
            <a:avLst/>
          </a:prstGeom>
          <a:solidFill>
            <a:srgbClr val="CC3300"/>
          </a:solidFill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1435" tIns="45717" rIns="91435" bIns="45717" anchor="t" anchorCtr="0">
            <a:spAutoFit/>
          </a:bodyPr>
          <a:lstStyle/>
          <a:p>
            <a:pPr algn="ctr" defTabSz="431800">
              <a:spcBef>
                <a:spcPct val="50000"/>
              </a:spcBef>
            </a:pPr>
            <a:r>
              <a: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明明德</a:t>
            </a:r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8680" name="Rectangle 9"/>
          <p:cNvSpPr/>
          <p:nvPr>
            <p:custDataLst>
              <p:tags r:id="rId14"/>
            </p:custDataLst>
          </p:nvPr>
        </p:nvSpPr>
        <p:spPr>
          <a:xfrm>
            <a:off x="6355715" y="3740785"/>
            <a:ext cx="1240155" cy="459105"/>
          </a:xfrm>
          <a:prstGeom prst="rect">
            <a:avLst/>
          </a:prstGeom>
          <a:solidFill>
            <a:srgbClr val="CC3300"/>
          </a:solidFill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1435" tIns="45717" rIns="91435" bIns="45717" anchor="t" anchorCtr="0">
            <a:spAutoFit/>
          </a:bodyPr>
          <a:lstStyle/>
          <a:p>
            <a:pPr algn="ctr" defTabSz="431800">
              <a:spcBef>
                <a:spcPct val="50000"/>
              </a:spcBef>
            </a:pPr>
            <a:r>
              <a: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亲民</a:t>
            </a:r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grpSp>
        <p:nvGrpSpPr>
          <p:cNvPr id="28674" name="Group 3"/>
          <p:cNvGrpSpPr/>
          <p:nvPr>
            <p:custDataLst>
              <p:tags r:id="rId15"/>
            </p:custDataLst>
          </p:nvPr>
        </p:nvGrpSpPr>
        <p:grpSpPr>
          <a:xfrm>
            <a:off x="4408170" y="3530600"/>
            <a:ext cx="2393950" cy="240665"/>
            <a:chOff x="1291" y="1271"/>
            <a:chExt cx="2949" cy="408"/>
          </a:xfrm>
        </p:grpSpPr>
        <p:sp>
          <p:nvSpPr>
            <p:cNvPr id="28675" name="Line 4"/>
            <p:cNvSpPr/>
            <p:nvPr>
              <p:custDataLst>
                <p:tags r:id="rId16"/>
              </p:custDataLst>
            </p:nvPr>
          </p:nvSpPr>
          <p:spPr>
            <a:xfrm flipH="1">
              <a:off x="1291" y="1271"/>
              <a:ext cx="0" cy="408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35" tIns="45717" rIns="91435" bIns="45717" anchor="t" anchorCtr="0"/>
            <a:lstStyle/>
            <a:p>
              <a:pPr defTabSz="431800"/>
              <a:endParaRPr lang="zh-CN" altLang="en-US">
                <a:latin typeface="等线"/>
                <a:ea typeface="宋体" panose="02010600030101010101" pitchFamily="2" charset="-122"/>
              </a:endParaRPr>
            </a:p>
          </p:txBody>
        </p:sp>
        <p:sp>
          <p:nvSpPr>
            <p:cNvPr id="28676" name="Line 5"/>
            <p:cNvSpPr/>
            <p:nvPr>
              <p:custDataLst>
                <p:tags r:id="rId17"/>
              </p:custDataLst>
            </p:nvPr>
          </p:nvSpPr>
          <p:spPr>
            <a:xfrm>
              <a:off x="1291" y="1271"/>
              <a:ext cx="2949" cy="0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35" tIns="45717" rIns="91435" bIns="45717" anchor="t" anchorCtr="0"/>
            <a:lstStyle/>
            <a:p>
              <a:pPr defTabSz="431800"/>
              <a:endParaRPr lang="zh-CN" altLang="en-US">
                <a:latin typeface="等线"/>
                <a:ea typeface="宋体" panose="02010600030101010101" pitchFamily="2" charset="-122"/>
              </a:endParaRPr>
            </a:p>
          </p:txBody>
        </p:sp>
        <p:sp>
          <p:nvSpPr>
            <p:cNvPr id="28677" name="Line 6"/>
            <p:cNvSpPr/>
            <p:nvPr>
              <p:custDataLst>
                <p:tags r:id="rId18"/>
              </p:custDataLst>
            </p:nvPr>
          </p:nvSpPr>
          <p:spPr>
            <a:xfrm flipH="1">
              <a:off x="4240" y="1271"/>
              <a:ext cx="0" cy="408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35" tIns="45717" rIns="91435" bIns="45717" anchor="t" anchorCtr="0"/>
            <a:lstStyle/>
            <a:p>
              <a:pPr defTabSz="431800"/>
              <a:endParaRPr lang="zh-CN" altLang="en-US">
                <a:latin typeface="等线"/>
                <a:ea typeface="宋体" panose="02010600030101010101" pitchFamily="2" charset="-122"/>
              </a:endParaRPr>
            </a:p>
          </p:txBody>
        </p:sp>
      </p:grpSp>
      <p:sp>
        <p:nvSpPr>
          <p:cNvPr id="28678" name="Line 7"/>
          <p:cNvSpPr/>
          <p:nvPr>
            <p:custDataLst>
              <p:tags r:id="rId19"/>
            </p:custDataLst>
          </p:nvPr>
        </p:nvSpPr>
        <p:spPr>
          <a:xfrm flipV="1">
            <a:off x="5601970" y="3107055"/>
            <a:ext cx="6350" cy="403225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91435" tIns="45717" rIns="91435" bIns="45717" anchor="t" anchorCtr="0"/>
          <a:lstStyle/>
          <a:p>
            <a:pPr defTabSz="431800"/>
            <a:endParaRPr lang="zh-CN" altLang="en-US">
              <a:latin typeface="等线"/>
              <a:ea typeface="宋体" panose="02010600030101010101" pitchFamily="2" charset="-122"/>
            </a:endParaRPr>
          </a:p>
        </p:txBody>
      </p:sp>
      <p:sp>
        <p:nvSpPr>
          <p:cNvPr id="28697" name="Text Box 26"/>
          <p:cNvSpPr txBox="1"/>
          <p:nvPr>
            <p:custDataLst>
              <p:tags r:id="rId20"/>
            </p:custDataLst>
          </p:nvPr>
        </p:nvSpPr>
        <p:spPr>
          <a:xfrm>
            <a:off x="2135505" y="3740785"/>
            <a:ext cx="1054100" cy="45910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35" tIns="45717" rIns="91435" bIns="45717" anchor="t" anchorCtr="0">
            <a:spAutoFit/>
          </a:bodyPr>
          <a:lstStyle/>
          <a:p>
            <a:pPr algn="ctr" defTabSz="431800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内修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98" name="Text Box 27"/>
          <p:cNvSpPr txBox="1"/>
          <p:nvPr>
            <p:custDataLst>
              <p:tags r:id="rId21"/>
            </p:custDataLst>
          </p:nvPr>
        </p:nvSpPr>
        <p:spPr>
          <a:xfrm>
            <a:off x="7931143" y="3740853"/>
            <a:ext cx="1258311" cy="45910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anchor="t" anchorCtr="0">
            <a:spAutoFit/>
          </a:bodyPr>
          <a:lstStyle/>
          <a:p>
            <a:pPr algn="ctr" defTabSz="431800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外治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22"/>
            </p:custDataLst>
          </p:nvPr>
        </p:nvSpPr>
        <p:spPr>
          <a:xfrm>
            <a:off x="2246630" y="3217545"/>
            <a:ext cx="831215" cy="42354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内圣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27"/>
          <p:cNvSpPr txBox="1"/>
          <p:nvPr>
            <p:custDataLst>
              <p:tags r:id="rId23"/>
            </p:custDataLst>
          </p:nvPr>
        </p:nvSpPr>
        <p:spPr>
          <a:xfrm>
            <a:off x="8140065" y="3196590"/>
            <a:ext cx="841375" cy="45910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35" tIns="45717" rIns="91435" bIns="45717" anchor="t" anchorCtr="0">
            <a:spAutoFit/>
          </a:bodyPr>
          <a:lstStyle/>
          <a:p>
            <a:pPr algn="ctr" defTabSz="431800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外王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9" name="Freeform 18"/>
          <p:cNvSpPr/>
          <p:nvPr>
            <p:custDataLst>
              <p:tags r:id="rId24"/>
            </p:custDataLst>
          </p:nvPr>
        </p:nvSpPr>
        <p:spPr>
          <a:xfrm>
            <a:off x="2613660" y="4432300"/>
            <a:ext cx="3180080" cy="640715"/>
          </a:xfrm>
          <a:custGeom>
            <a:cxnLst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l" t="t" r="r" b="b"/>
            <a:pathLst>
              <a:path w="1836" h="385">
                <a:moveTo>
                  <a:pt x="0" y="385"/>
                </a:moveTo>
                <a:lnTo>
                  <a:pt x="0" y="0"/>
                </a:lnTo>
                <a:lnTo>
                  <a:pt x="1837" y="0"/>
                </a:lnTo>
                <a:lnTo>
                  <a:pt x="1837" y="385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905"/>
          </a:p>
        </p:txBody>
      </p:sp>
      <p:sp>
        <p:nvSpPr>
          <p:cNvPr id="28699" name="Rectangle 28"/>
          <p:cNvSpPr/>
          <p:nvPr>
            <p:custDataLst>
              <p:tags r:id="rId25"/>
            </p:custDataLst>
          </p:nvPr>
        </p:nvSpPr>
        <p:spPr>
          <a:xfrm>
            <a:off x="3138805" y="4613275"/>
            <a:ext cx="2266315" cy="45910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35" tIns="45717" rIns="91435" bIns="45717" anchor="t" anchorCtr="0">
            <a:spAutoFit/>
          </a:bodyPr>
          <a:lstStyle/>
          <a:p>
            <a:pPr algn="ctr" defTabSz="431800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穷则独善其身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95" name="Line 24"/>
          <p:cNvSpPr/>
          <p:nvPr>
            <p:custDataLst>
              <p:tags r:id="rId26"/>
            </p:custDataLst>
          </p:nvPr>
        </p:nvSpPr>
        <p:spPr>
          <a:xfrm flipH="1" flipV="1">
            <a:off x="4200525" y="4199890"/>
            <a:ext cx="6985" cy="41338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</p:spPr>
        <p:txBody>
          <a:bodyPr lIns="91435" tIns="45717" rIns="91435" bIns="45717" anchor="t" anchorCtr="0"/>
          <a:lstStyle/>
          <a:p>
            <a:pPr defTabSz="431800"/>
            <a:endParaRPr lang="zh-CN" altLang="en-US">
              <a:latin typeface="等线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7"/>
            </p:custDataLst>
          </p:nvPr>
        </p:nvSpPr>
        <p:spPr>
          <a:xfrm>
            <a:off x="2376805" y="5121910"/>
            <a:ext cx="4445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格物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8"/>
            </p:custDataLst>
          </p:nvPr>
        </p:nvSpPr>
        <p:spPr>
          <a:xfrm>
            <a:off x="3077845" y="5121910"/>
            <a:ext cx="3054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致知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9"/>
            </p:custDataLst>
          </p:nvPr>
        </p:nvSpPr>
        <p:spPr>
          <a:xfrm>
            <a:off x="3883025" y="5121910"/>
            <a:ext cx="3790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诚意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30"/>
            </p:custDataLst>
          </p:nvPr>
        </p:nvSpPr>
        <p:spPr>
          <a:xfrm rot="10800000" flipV="1">
            <a:off x="4630420" y="5130165"/>
            <a:ext cx="2806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正心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31"/>
            </p:custDataLst>
          </p:nvPr>
        </p:nvSpPr>
        <p:spPr>
          <a:xfrm>
            <a:off x="5528945" y="5130165"/>
            <a:ext cx="3200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修身</a:t>
            </a:r>
            <a:endParaRPr lang="zh-CN" altLang="en-US" sz="2400" b="1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Freeform 18"/>
          <p:cNvSpPr/>
          <p:nvPr>
            <p:custDataLst>
              <p:tags r:id="rId32"/>
            </p:custDataLst>
          </p:nvPr>
        </p:nvSpPr>
        <p:spPr>
          <a:xfrm>
            <a:off x="5848985" y="4431665"/>
            <a:ext cx="2872740" cy="641350"/>
          </a:xfrm>
          <a:custGeom>
            <a:cxnLst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l" t="t" r="r" b="b"/>
            <a:pathLst>
              <a:path w="1836" h="385">
                <a:moveTo>
                  <a:pt x="0" y="385"/>
                </a:moveTo>
                <a:lnTo>
                  <a:pt x="0" y="0"/>
                </a:lnTo>
                <a:lnTo>
                  <a:pt x="1837" y="0"/>
                </a:lnTo>
                <a:lnTo>
                  <a:pt x="1837" y="385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905"/>
          </a:p>
        </p:txBody>
      </p:sp>
      <p:sp>
        <p:nvSpPr>
          <p:cNvPr id="15" name="Line 24"/>
          <p:cNvSpPr/>
          <p:nvPr>
            <p:custDataLst>
              <p:tags r:id="rId33"/>
            </p:custDataLst>
          </p:nvPr>
        </p:nvSpPr>
        <p:spPr>
          <a:xfrm flipV="1">
            <a:off x="7218045" y="4199890"/>
            <a:ext cx="6985" cy="41338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</p:spPr>
        <p:txBody>
          <a:bodyPr lIns="91435" tIns="45717" rIns="91435" bIns="45717" anchor="t" anchorCtr="0"/>
          <a:lstStyle/>
          <a:p>
            <a:pPr defTabSz="431800"/>
            <a:endParaRPr lang="zh-CN" altLang="en-US">
              <a:latin typeface="等线"/>
              <a:ea typeface="宋体" panose="02010600030101010101" pitchFamily="2" charset="-122"/>
            </a:endParaRPr>
          </a:p>
        </p:txBody>
      </p:sp>
      <p:sp>
        <p:nvSpPr>
          <p:cNvPr id="28700" name="Rectangle 29"/>
          <p:cNvSpPr/>
          <p:nvPr>
            <p:custDataLst>
              <p:tags r:id="rId34"/>
            </p:custDataLst>
          </p:nvPr>
        </p:nvSpPr>
        <p:spPr>
          <a:xfrm>
            <a:off x="6102350" y="4613275"/>
            <a:ext cx="2366010" cy="45910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35" tIns="45717" rIns="91435" bIns="45717" anchor="t" anchorCtr="0">
            <a:spAutoFit/>
          </a:bodyPr>
          <a:lstStyle/>
          <a:p>
            <a:pPr algn="ctr" defTabSz="431800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达则兼善天下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5"/>
            </p:custDataLst>
          </p:nvPr>
        </p:nvSpPr>
        <p:spPr>
          <a:xfrm>
            <a:off x="6473825" y="5130165"/>
            <a:ext cx="3860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齐家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36"/>
            </p:custDataLst>
          </p:nvPr>
        </p:nvSpPr>
        <p:spPr>
          <a:xfrm>
            <a:off x="7373620" y="5130165"/>
            <a:ext cx="4375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治国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37"/>
            </p:custDataLst>
          </p:nvPr>
        </p:nvSpPr>
        <p:spPr>
          <a:xfrm>
            <a:off x="8402955" y="5121910"/>
            <a:ext cx="4953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平天下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06425" y="1786890"/>
            <a:ext cx="10956290" cy="3928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1.</a:t>
            </a:r>
            <a:r>
              <a:rPr lang="zh-CN" altLang="zh-CN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论证结构严谨，条理清晰。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先提出表明宗旨的“三纲”，然后提出实现“三纲”的具体步骤，说明治国平天下和个人道德修养的一致性。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总分式论证结构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浑然一体，结构严谨，条理清晰。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49" charset="-122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2.</a:t>
            </a:r>
            <a:r>
              <a:rPr lang="zh-CN" altLang="zh-CN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运用排比、顶真手法，论证力强。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句式整齐，节奏分明，增强了语势，具有无可辩驳的力量。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49" charset="-122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3.</a:t>
            </a:r>
            <a:r>
              <a:rPr lang="zh-CN" altLang="zh-CN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采用了很多递进论述的方法</a:t>
            </a:r>
            <a:r>
              <a:rPr lang="zh-CN" altLang="en-US" sz="2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,有很强的逻辑关系。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先由大至小，条目之间是条件关系；再由小至大，条目之间是因果关系。无论是由大至小的条件关系，或者是由小至大的因果关系，剖析深刻，逻辑严密。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69850" y="43815"/>
            <a:ext cx="1927860" cy="19278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785187" y="590391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606425" y="1136015"/>
            <a:ext cx="2672080" cy="650875"/>
          </a:xfrm>
          <a:prstGeom prst="rect">
            <a:avLst/>
          </a:prstGeom>
          <a:solidFill>
            <a:srgbClr val="C00000"/>
          </a:solidFill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本文的论证特点</a:t>
            </a:r>
            <a:endParaRPr lang="zh-CN" altLang="zh-CN" sz="2800" b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4550" y="2035175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5735320" y="288290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5877998" y="43790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985895" y="3031490"/>
            <a:ext cx="548386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思古鉴今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8611304" y="2051773"/>
            <a:ext cx="1579746" cy="120703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469592" y="5048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2876" y="1214818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958648">
            <a:off x="4259692" y="3255103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2283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0146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869060">
            <a:off x="6278388" y="3105452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5296085" y="4721551"/>
            <a:ext cx="1308563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5188876" y="1751819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语言建构</a:t>
            </a:r>
            <a:endParaRPr lang="en-US" altLang="zh-CN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与运用</a:t>
            </a:r>
            <a:endParaRPr lang="zh-CN" altLang="en-US" sz="2400"/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7266412" y="452148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审美鉴赏</a:t>
            </a:r>
            <a:endParaRPr lang="en-US" altLang="zh-CN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与创造</a:t>
            </a:r>
            <a:endParaRPr lang="zh-CN" altLang="en-US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3218549" y="450674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文化传承</a:t>
            </a:r>
            <a:endParaRPr lang="en-US" altLang="zh-CN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与理解</a:t>
            </a:r>
            <a:endParaRPr lang="zh-CN" altLang="en-US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6991726" y="659479"/>
            <a:ext cx="354790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了解</a:t>
            </a:r>
            <a:r>
              <a:rPr lang="en-US" altLang="zh-CN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大学</a:t>
            </a:r>
            <a:r>
              <a:rPr lang="en-US" altLang="zh-CN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主要内容，掌握文中重要的文言词语和特殊句式，理解并背诵课文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9044663" y="3947962"/>
            <a:ext cx="2957481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理解《大学》中的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三纲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八目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并了解这些内容之间的逻辑联系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65405" y="3622675"/>
            <a:ext cx="303212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结合人生经验和社会现实，思考</a:t>
            </a:r>
            <a:r>
              <a:rPr lang="en-US" altLang="zh-CN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大学之道</a:t>
            </a:r>
            <a:r>
              <a:rPr lang="en-US" altLang="zh-CN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80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在实现自我人生价值中的指导意义。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4"/>
          <p:cNvSpPr txBox="1"/>
          <p:nvPr>
            <p:custDataLst>
              <p:tags r:id="rId17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 b="1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课程目标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-187781" y="-2969"/>
            <a:ext cx="6644251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27660" y="425450"/>
            <a:ext cx="11864340" cy="60007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endParaRPr lang="zh-CN" sz="3200" kern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+mn-ea"/>
            </a:endParaRPr>
          </a:p>
          <a:p>
            <a:pPr fontAlgn="auto">
              <a:lnSpc>
                <a:spcPct val="200000"/>
              </a:lnSpc>
            </a:pPr>
            <a:endParaRPr lang="zh-CN" sz="3200" kern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+mn-ea"/>
            </a:endParaRPr>
          </a:p>
          <a:p>
            <a:pPr algn="ctr" fontAlgn="auto">
              <a:lnSpc>
                <a:spcPct val="200000"/>
              </a:lnSpc>
            </a:pPr>
            <a:r>
              <a:rPr lang="zh-CN" sz="32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《大学之道》的内容到今天是否还有学习的意义？</a:t>
            </a:r>
            <a:endParaRPr lang="zh-CN" sz="3200" kern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algn="ctr" fontAlgn="auto">
              <a:lnSpc>
                <a:spcPct val="200000"/>
              </a:lnSpc>
            </a:pPr>
            <a:r>
              <a:rPr lang="zh-CN" sz="32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通过本文的学习，你又有怎样的思考和感悟？</a:t>
            </a:r>
            <a:endParaRPr lang="zh-CN" sz="3200" kern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+mn-ea"/>
            </a:endParaRPr>
          </a:p>
          <a:p>
            <a:pPr fontAlgn="auto">
              <a:lnSpc>
                <a:spcPct val="200000"/>
              </a:lnSpc>
            </a:pP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汉仪尚巍手书W" charset="0"/>
              <a:sym typeface="+mn-ea"/>
            </a:endParaRPr>
          </a:p>
          <a:p>
            <a:pPr fontAlgn="auto">
              <a:lnSpc>
                <a:spcPct val="200000"/>
              </a:lnSpc>
            </a:pP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汉仪尚巍手书W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882519" y="220659"/>
            <a:ext cx="2309661" cy="23096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785187" y="588867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>
            <p:custDataLst>
              <p:tags r:id="rId13"/>
            </p:custDataLst>
          </p:nvPr>
        </p:nvGrpSpPr>
        <p:grpSpPr>
          <a:xfrm>
            <a:off x="110249" y="-58422"/>
            <a:ext cx="3028036" cy="4316804"/>
            <a:chOff x="2136018" y="2526131"/>
            <a:chExt cx="3542207" cy="5049812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 flipH="1">
              <a:off x="2136018" y="2526131"/>
              <a:ext cx="3542207" cy="5049812"/>
            </a:xfrm>
            <a:prstGeom prst="rect">
              <a:avLst/>
            </a:prstGeom>
          </p:spPr>
        </p:pic>
        <p:pic>
          <p:nvPicPr>
            <p:cNvPr id="9" name="图片 3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16"/>
            <a:stretch>
              <a:fillRect/>
            </a:stretch>
          </p:blipFill>
          <p:spPr bwMode="auto">
            <a:xfrm>
              <a:off x="2136116" y="2929669"/>
              <a:ext cx="973254" cy="629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50570" y="2171065"/>
            <a:ext cx="10690860" cy="38461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  <a:sym typeface="等线"/>
              </a:rPr>
              <a:t>通过学习，我们可以得知，在长期占据中国封建统治思想主导地位的儒家文化中，修身、齐家、治国、平天下乃文人志士之所向往，个人、家族、民族、国家、天下联系密切。</a:t>
            </a:r>
            <a:r>
              <a:rPr lang="zh-CN" altLang="zh-CN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/>
              </a:rPr>
              <a:t>“爱人者，人恒爱之；敬人者，人恒敬之。”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  <a:sym typeface="等线"/>
              </a:rPr>
              <a:t>不歧视他人，人不与之立异。在古代中国人看来，</a:t>
            </a:r>
            <a:r>
              <a:rPr lang="zh-CN" altLang="zh-CN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/>
              </a:rPr>
              <a:t>个人、家族、民族、国家、天下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  <a:sym typeface="等线"/>
              </a:rPr>
              <a:t>并无具体刻意化分割，因而得以连接。</a:t>
            </a:r>
            <a:endParaRPr lang="zh-CN" altLang="zh-CN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等线"/>
            </a:endParaRPr>
          </a:p>
          <a:p>
            <a:pPr>
              <a:lnSpc>
                <a:spcPct val="100000"/>
              </a:lnSpc>
              <a:buNone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请记住：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文化修养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是一个人无形的名片，它虽然不能装进口袋里，却能够展现在脸庞上，流淌在语言间，体现在行动中。你的举手投足一颦一笑，无不透露出你深厚的文化、底蕴和高雅的人生境界。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buNone/>
            </a:pPr>
            <a:endParaRPr 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69850" y="43815"/>
            <a:ext cx="1927860" cy="19278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785187" y="590391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749935" y="960120"/>
            <a:ext cx="10691495" cy="1210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曾子曰：“十目所视，十手所指，其严乎！”富润屋，德润身，心宽体胖，故君子必诚其意。</a:t>
            </a:r>
            <a:endParaRPr lang="zh-CN" altLang="en-US" sz="28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95170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7555" y="1654810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4664710" y="-258445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4815008" y="-108831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025140" y="2484120"/>
            <a:ext cx="548386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谢谢大家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7701349" y="1890483"/>
            <a:ext cx="1579746" cy="120703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469592" y="5048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 flipH="1">
            <a:off x="8155940" y="3895725"/>
            <a:ext cx="3983990" cy="3084830"/>
          </a:xfrm>
          <a:prstGeom prst="rect">
            <a:avLst/>
          </a:prstGeom>
        </p:spPr>
      </p:pic>
      <p:pic>
        <p:nvPicPr>
          <p:cNvPr id="2097163" name="New picture"/>
          <p:cNvPicPr/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2166600" y="10617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90000"/>
          </a:blip>
          <a:stretch>
            <a:fillRect/>
          </a:stretch>
        </p:blipFill>
        <p:spPr>
          <a:xfrm>
            <a:off x="-173176" y="-2969"/>
            <a:ext cx="6644251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470650" y="4432935"/>
            <a:ext cx="4208780" cy="13220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半部《论语》治天下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一帧《礼记》誉千秋</a:t>
            </a:r>
            <a:endParaRPr lang="zh-CN" altLang="en-US" sz="2800" b="1">
              <a:solidFill>
                <a:srgbClr val="7030A0"/>
              </a:solidFill>
              <a:latin typeface="+mn-ea"/>
              <a:ea typeface="宋体" panose="02010600030101010101" pitchFamily="2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975350" y="372745"/>
            <a:ext cx="4998720" cy="33616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02590" y="338455"/>
            <a:ext cx="4940300" cy="61410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3"/>
            </p:custDataLst>
          </p:nvPr>
        </p:nvSpPr>
        <p:spPr>
          <a:xfrm>
            <a:off x="200977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70100" y="1863090"/>
            <a:ext cx="3034030" cy="313182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7"/>
            </p:custDataLst>
          </p:nvPr>
        </p:nvSpPr>
        <p:spPr>
          <a:xfrm rot="16200000">
            <a:off x="5728335" y="178435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8"/>
            </p:custDataLst>
          </p:nvPr>
        </p:nvSpPr>
        <p:spPr>
          <a:xfrm rot="16200000">
            <a:off x="5877998" y="32868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204970" y="2922270"/>
            <a:ext cx="51854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关于《大学》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611304" y="2051773"/>
            <a:ext cx="1579746" cy="1207037"/>
          </a:xfrm>
          <a:prstGeom prst="rect">
            <a:avLst/>
          </a:prstGeom>
          <a:noFill/>
        </p:spPr>
      </p:pic>
      <p:pic>
        <p:nvPicPr>
          <p:cNvPr id="2097154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1925" y="4270375"/>
            <a:ext cx="3714750" cy="247713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625167" y="115253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《礼记》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49495" y="342265"/>
            <a:ext cx="7122795" cy="6062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ym typeface="+mn-ea"/>
              </a:rPr>
              <a:t>      </a:t>
            </a:r>
            <a:r>
              <a:rPr lang="zh-CN" altLang="zh-CN" sz="2400" b="1" smtClean="0">
                <a:sym typeface="+mn-ea"/>
              </a:rPr>
              <a:t>《大学》</a:t>
            </a:r>
            <a:r>
              <a:rPr lang="zh-CN" altLang="zh-CN" sz="2400" b="1">
                <a:sym typeface="+mn-ea"/>
              </a:rPr>
              <a:t>本出《礼记》</a:t>
            </a:r>
            <a:r>
              <a:rPr lang="zh-CN" altLang="en-US" sz="2400" b="1">
                <a:sym typeface="+mn-ea"/>
              </a:rPr>
              <a:t>。</a:t>
            </a:r>
            <a:r>
              <a:rPr lang="zh-CN" altLang="zh-CN" sz="2400" b="1">
                <a:sym typeface="+mn-ea"/>
              </a:rPr>
              <a:t>《礼记》</a:t>
            </a:r>
            <a:r>
              <a:rPr lang="zh-CN" altLang="zh-CN" sz="2400" b="1" u="sng">
                <a:solidFill>
                  <a:srgbClr val="FF0000"/>
                </a:solidFill>
                <a:sym typeface="+mn-ea"/>
              </a:rPr>
              <a:t>相传</a:t>
            </a:r>
            <a:r>
              <a:rPr lang="zh-CN" altLang="zh-CN" sz="2400" b="1">
                <a:sym typeface="+mn-ea"/>
              </a:rPr>
              <a:t>为孔门弟子及其再传弟子所作</a:t>
            </a:r>
            <a:r>
              <a:rPr lang="zh-CN" altLang="zh-CN" sz="2400" b="1" smtClean="0">
                <a:sym typeface="+mn-ea"/>
              </a:rPr>
              <a:t>，又名《小戴礼记》《小戴记》，成书于汉代，为西汉礼学家戴圣所编，是中国古代一部</a:t>
            </a:r>
            <a:r>
              <a:rPr lang="zh-CN" altLang="zh-CN" sz="2400" b="1" smtClean="0">
                <a:solidFill>
                  <a:srgbClr val="FF0000"/>
                </a:solidFill>
                <a:sym typeface="+mn-ea"/>
              </a:rPr>
              <a:t>重要的典章制度选集</a:t>
            </a:r>
            <a:r>
              <a:rPr lang="zh-CN" altLang="zh-CN" sz="2400" b="1" smtClean="0">
                <a:sym typeface="+mn-ea"/>
              </a:rPr>
              <a:t>。全书共二十卷四十九篇， 书中内容主要写先秦的礼制，体现了先秦儒家的哲学思想、教育思想、政治思想、美学思想，是研究先秦社会的重要资料 ，是</a:t>
            </a:r>
            <a:r>
              <a:rPr lang="zh-CN" altLang="zh-CN" sz="2400" b="1" smtClean="0">
                <a:solidFill>
                  <a:srgbClr val="FF0000"/>
                </a:solidFill>
                <a:sym typeface="+mn-ea"/>
              </a:rPr>
              <a:t>一部儒家思想</a:t>
            </a:r>
            <a:r>
              <a:rPr lang="zh-CN" altLang="zh-CN" sz="2400" b="1" smtClean="0">
                <a:sym typeface="+mn-ea"/>
              </a:rPr>
              <a:t>的资料汇编。</a:t>
            </a:r>
            <a:endParaRPr lang="zh-CN" altLang="zh-CN" sz="2400" b="1" smtClean="0"/>
          </a:p>
          <a:p>
            <a:r>
              <a:rPr lang="zh-CN" altLang="zh-CN" sz="2400" b="1">
                <a:sym typeface="+mn-ea"/>
              </a:rPr>
              <a:t>       在流传过程中，经董仲舒、郑玄、孔颖达和宋代理学家如程颢、程颐等大儒的推崇，《礼记》在儒家政教系统中的地位</a:t>
            </a:r>
            <a:r>
              <a:rPr lang="zh-CN" altLang="zh-CN" sz="2400" b="1" u="sng">
                <a:solidFill>
                  <a:srgbClr val="FF0000"/>
                </a:solidFill>
                <a:sym typeface="+mn-ea"/>
              </a:rPr>
              <a:t>日益提升</a:t>
            </a:r>
            <a:r>
              <a:rPr lang="zh-CN" altLang="zh-CN" sz="2400" b="1">
                <a:sym typeface="+mn-ea"/>
              </a:rPr>
              <a:t>。</a:t>
            </a:r>
            <a:endParaRPr lang="en-US" altLang="zh-CN" sz="2400" b="1"/>
          </a:p>
          <a:p>
            <a:r>
              <a:rPr lang="en-US" altLang="zh-CN" sz="2400" b="1">
                <a:sym typeface="+mn-ea"/>
              </a:rPr>
              <a:t>       </a:t>
            </a:r>
            <a:r>
              <a:rPr lang="zh-CN" altLang="zh-CN" sz="2400" b="1" u="sng" smtClean="0">
                <a:solidFill>
                  <a:srgbClr val="FF0000"/>
                </a:solidFill>
                <a:sym typeface="+mn-ea"/>
              </a:rPr>
              <a:t>朱熹</a:t>
            </a:r>
            <a:r>
              <a:rPr lang="zh-CN" altLang="zh-CN" sz="2400" b="1">
                <a:sym typeface="+mn-ea"/>
              </a:rPr>
              <a:t>把《大学》《中庸》两篇从《礼记》中抽离出来并做章句，为《论语》《孟子》做集注，合成</a:t>
            </a:r>
            <a:r>
              <a:rPr lang="zh-CN" altLang="zh-CN" sz="2400" b="1" u="sng">
                <a:solidFill>
                  <a:srgbClr val="FF0000"/>
                </a:solidFill>
                <a:sym typeface="+mn-ea"/>
              </a:rPr>
              <a:t>《四书章句集注》</a:t>
            </a:r>
            <a:r>
              <a:rPr lang="zh-CN" altLang="zh-CN" sz="2400" b="1">
                <a:sym typeface="+mn-ea"/>
              </a:rPr>
              <a:t>。宋元以降，《大学》《中庸》《论语》《孟子》成为封建科举考试的钦定书，而《大学》则是</a:t>
            </a:r>
            <a:r>
              <a:rPr lang="zh-CN" altLang="zh-CN" sz="2400" b="1" u="sng">
                <a:solidFill>
                  <a:srgbClr val="FF0000"/>
                </a:solidFill>
                <a:sym typeface="+mn-ea"/>
              </a:rPr>
              <a:t>四书之首</a:t>
            </a:r>
            <a:r>
              <a:rPr lang="zh-CN" altLang="zh-CN" sz="2400" b="1">
                <a:sym typeface="+mn-ea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9385" y="1656080"/>
            <a:ext cx="4492625" cy="30213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083310" y="284480"/>
            <a:ext cx="3003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何谓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大学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” </a:t>
            </a:r>
            <a:endParaRPr lang="en-US" altLang="zh-CN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40740" y="1144270"/>
            <a:ext cx="10510520" cy="45694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Wingdings" panose="05000000000000000000"/>
            </a:endParaRP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朱熹《大学章句序》：</a:t>
            </a: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Wingdings" panose="05000000000000000000"/>
            </a:endParaRPr>
          </a:p>
          <a:p>
            <a:pPr marL="0" indent="91440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人生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八岁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，则自王公以下，至于庶人之弟，皆入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小学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，而</a:t>
            </a:r>
            <a:r>
              <a:rPr lang="zh-CN" altLang="en-US"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教之以洒扫、应对、进退之节，礼乐、射御、书数之文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；及其十有五年，则自天子之元子、众子，以至公、卿、大夫、元士之适子，与凡民之俊秀，皆入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大学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，而</a:t>
            </a:r>
            <a:r>
              <a:rPr lang="zh-CN" altLang="en-US"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教之以穷理、正心、修己、治人之道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。此又学校之教，大小之节所以分也。</a:t>
            </a: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Wingdings" panose="05000000000000000000"/>
            </a:endParaRPr>
          </a:p>
          <a:p>
            <a:pPr marL="0" indent="91440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zh-CN" altLang="en-US" sz="2800"/>
          </a:p>
        </p:txBody>
      </p:sp>
      <p:sp>
        <p:nvSpPr>
          <p:cNvPr id="1048599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0128885" y="4647565"/>
            <a:ext cx="1014095" cy="992505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083310" y="284480"/>
            <a:ext cx="3003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何谓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大学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” </a:t>
            </a:r>
            <a:endParaRPr lang="en-US" altLang="zh-CN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文本框 11"/>
          <p:cNvSpPr txBox="1"/>
          <p:nvPr>
            <p:custDataLst>
              <p:tags r:id="rId4"/>
            </p:custDataLst>
          </p:nvPr>
        </p:nvSpPr>
        <p:spPr>
          <a:xfrm>
            <a:off x="6034963" y="1301753"/>
            <a:ext cx="1480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大  学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5"/>
          <p:cNvSpPr/>
          <p:nvPr>
            <p:custDataLst>
              <p:tags r:id="rId5"/>
            </p:custDataLst>
          </p:nvPr>
        </p:nvSpPr>
        <p:spPr>
          <a:xfrm>
            <a:off x="5989235" y="1389764"/>
            <a:ext cx="45719" cy="46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6"/>
          <p:cNvSpPr/>
          <p:nvPr>
            <p:custDataLst>
              <p:tags r:id="rId6"/>
            </p:custDataLst>
          </p:nvPr>
        </p:nvSpPr>
        <p:spPr>
          <a:xfrm>
            <a:off x="325120" y="3251200"/>
            <a:ext cx="115741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大学即伦理、政治、哲学等方面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“穷理正心，修己治人”</a:t>
            </a:r>
            <a:r>
              <a:rPr lang="zh-CN" altLang="en-US" sz="2800" b="1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治国安邦的大</a:t>
            </a:r>
            <a:r>
              <a:rPr lang="zh-CN" altLang="en-US" sz="2800" b="1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学问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。（治国、理政）</a:t>
            </a:r>
            <a:r>
              <a:rPr lang="zh-CN" altLang="zh-CN" sz="2800" b="1">
                <a:solidFill>
                  <a:srgbClr val="FB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大学之道</a:t>
            </a:r>
            <a:r>
              <a:rPr lang="zh-CN" altLang="en-US" sz="2800" b="1">
                <a:solidFill>
                  <a:srgbClr val="FB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zh-CN" sz="2800" b="1">
                <a:solidFill>
                  <a:srgbClr val="FB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大学的宗旨，大学的最终目的。</a:t>
            </a:r>
            <a:endParaRPr lang="zh-CN" altLang="zh-CN" sz="2800" b="1">
              <a:solidFill>
                <a:srgbClr val="FB21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小学</a:t>
            </a:r>
            <a:r>
              <a:rPr lang="zh-CN" altLang="en-US" sz="2800" b="1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/>
              </a:rPr>
              <a:t>主要教授学生“洒扫、应对、进退”，“礼、乐、射、御、书、数”等基本礼节和文化基础知识（研究文字训诂、音韵方面的学问）</a:t>
            </a:r>
            <a:endParaRPr lang="zh-CN" altLang="en-US" sz="2800" b="1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/>
              </a:rPr>
              <a:t>《大学》只有两千一百多字，课文节选的两段是开篇部分，只占全文篇幅十分之一左右，但是《大学》的总纲，后世学者常用“三纲八目”来概括。</a:t>
            </a:r>
            <a:endParaRPr lang="zh-CN" altLang="en-US" sz="2800" b="1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4" name="直接连接符 19"/>
          <p:cNvCxnSpPr/>
          <p:nvPr>
            <p:custDataLst>
              <p:tags r:id="rId7"/>
            </p:custDataLst>
          </p:nvPr>
        </p:nvCxnSpPr>
        <p:spPr>
          <a:xfrm flipV="1">
            <a:off x="5923915" y="1932940"/>
            <a:ext cx="4063365" cy="2222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5923915" y="2204720"/>
            <a:ext cx="6066155" cy="864235"/>
          </a:xfrm>
          <a:prstGeom prst="rect">
            <a:avLst/>
          </a:prstGeom>
          <a:solidFill>
            <a:srgbClr val="9D0B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在古代指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大人之学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/>
              </a:rPr>
              <a:t>（大人：德行高尚、志趣高远的人）</a:t>
            </a: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Wingdings" panose="05000000000000000000"/>
            </a:endParaRPr>
          </a:p>
        </p:txBody>
      </p:sp>
      <p:pic>
        <p:nvPicPr>
          <p:cNvPr id="2" name="图片 5"/>
          <p:cNvPicPr>
            <a:picLocks noGrp="1"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00150" y="1065530"/>
            <a:ext cx="4101465" cy="2068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4535" b="68359" l="27207" r="95284">
                        <a14:foregroundMark x1="37062" y1="40609" x2="37062" y2="40609"/>
                        <a14:foregroundMark x1="40992" y1="49408" x2="40992" y2="49408"/>
                        <a14:foregroundMark x1="49698" y1="36210" x2="49698" y2="36210"/>
                        <a14:foregroundMark x1="53386" y1="35533" x2="53386" y2="35533"/>
                        <a14:foregroundMark x1="64510" y1="38917" x2="64510" y2="38917"/>
                        <a14:foregroundMark x1="63422" y1="43570" x2="63422" y2="43570"/>
                        <a14:foregroundMark x1="73821" y1="40609" x2="73821" y2="40609"/>
                        <a14:foregroundMark x1="73942" y1="44839" x2="73942" y2="44839"/>
                        <a14:foregroundMark x1="83615" y1="56007" x2="83615" y2="56007"/>
                        <a14:backgroundMark x1="52660" y1="54315" x2="52660" y2="5431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6" t="23636" r="10435" b="37980"/>
          <a:stretch>
            <a:fillRect/>
          </a:stretch>
        </p:blipFill>
        <p:spPr bwMode="auto">
          <a:xfrm>
            <a:off x="9571827" y="-317"/>
            <a:ext cx="2327563" cy="10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作品简介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141345" y="1140460"/>
            <a:ext cx="8767445" cy="41541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 eaLnBrk="1" hangingPunct="1"/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+mn-ea"/>
            </a:endParaRPr>
          </a:p>
          <a:p>
            <a:pPr algn="just" eaLnBrk="1" hangingPunct="1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三礼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”</a:t>
            </a:r>
            <a:r>
              <a:rPr lang="en-US" sz="24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 </a:t>
            </a:r>
            <a:r>
              <a:rPr lang="zh-CN" altLang="en-US" sz="24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即《礼记》《周礼》、《仪礼》三部儒家经典的合称。</a:t>
            </a:r>
            <a:endParaRPr lang="zh-CN" altLang="en-US" sz="2400" kern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+mn-ea"/>
            </a:endParaRPr>
          </a:p>
          <a:p>
            <a:pPr algn="just" eaLnBrk="1" hangingPunct="1"/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五经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”</a:t>
            </a:r>
            <a:r>
              <a:rPr lang="en-US" altLang="zh-CN" sz="24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儒家典籍《诗经》《尚书》《礼记》《周易》《春秋》的合称，为历代儒客学子核心研习书经。</a:t>
            </a:r>
            <a:endParaRPr lang="en-US" altLang="zh-CN" sz="2400" kern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+mn-ea"/>
            </a:endParaRPr>
          </a:p>
          <a:p>
            <a:pPr algn="just" eaLnBrk="1" hangingPunct="1"/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十三经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”</a:t>
            </a:r>
            <a:r>
              <a:rPr lang="zh-CN" altLang="en-US" sz="24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汉代立</a:t>
            </a:r>
            <a:r>
              <a:rPr lang="zh-CN" altLang="en-US" sz="24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《诗经》、《尚书》、《周易》、《礼记》</a:t>
            </a:r>
            <a:r>
              <a:rPr lang="zh-CN" altLang="en-US" sz="24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、《春秋》于学官，为五经；唐代加</a:t>
            </a:r>
            <a:r>
              <a:rPr lang="zh-CN" altLang="en-US" sz="24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《周礼》、《仪礼》</a:t>
            </a:r>
            <a:r>
              <a:rPr lang="zh-CN" altLang="en-US" sz="24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，并将《春秋》分为</a:t>
            </a:r>
            <a:r>
              <a:rPr lang="zh-CN" altLang="en-US" sz="24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《春秋左氏传》、《春秋公羊传》、《春秋谷梁传》</a:t>
            </a:r>
            <a:r>
              <a:rPr lang="zh-CN" altLang="en-US" sz="24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，为九经；至开成年间刻石国子学，又加</a:t>
            </a:r>
            <a:r>
              <a:rPr lang="zh-CN" altLang="en-US" sz="24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《孝经》、《论语》、《尔雅》</a:t>
            </a:r>
            <a:r>
              <a:rPr lang="zh-CN" altLang="en-US" sz="24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为十二经；南宋复增</a:t>
            </a:r>
            <a:r>
              <a:rPr lang="zh-CN" altLang="en-US" sz="24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《孟子》</a:t>
            </a:r>
            <a:r>
              <a:rPr lang="zh-CN" altLang="en-US" sz="2400" ker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+mn-ea"/>
              </a:rPr>
              <a:t>，因有十三经之称。</a:t>
            </a:r>
            <a:endParaRPr lang="zh-CN" altLang="en-US" sz="2400" kern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algn="just" eaLnBrk="1" hangingPunct="1"/>
            <a:endParaRPr lang="en-US" altLang="zh-CN" sz="2400" kern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algn="just" eaLnBrk="1" hangingPunct="1"/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32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3010" t="-52" r="12595" b="1656"/>
          <a:stretch>
            <a:fillRect/>
          </a:stretch>
        </p:blipFill>
        <p:spPr>
          <a:xfrm>
            <a:off x="173990" y="1148715"/>
            <a:ext cx="3013710" cy="420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9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10894695" y="5352415"/>
            <a:ext cx="1014095" cy="992505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298"/>
</p:tagLst>
</file>

<file path=ppt/tags/tag10.xml><?xml version="1.0" encoding="utf-8"?>
<p:tagLst xmlns:p="http://schemas.openxmlformats.org/presentationml/2006/main">
  <p:tag name="AS_UNIQUEID" val="124"/>
</p:tagLst>
</file>

<file path=ppt/tags/tag100.xml><?xml version="1.0" encoding="utf-8"?>
<p:tagLst xmlns:p="http://schemas.openxmlformats.org/presentationml/2006/main">
  <p:tag name="AS_UNIQUEID" val="179"/>
</p:tagLst>
</file>

<file path=ppt/tags/tag101.xml><?xml version="1.0" encoding="utf-8"?>
<p:tagLst xmlns:p="http://schemas.openxmlformats.org/presentationml/2006/main">
  <p:tag name="AS_UNIQUEID" val="180"/>
</p:tagLst>
</file>

<file path=ppt/tags/tag102.xml><?xml version="1.0" encoding="utf-8"?>
<p:tagLst xmlns:p="http://schemas.openxmlformats.org/presentationml/2006/main">
  <p:tag name="AS_UNIQUEID" val="498"/>
  <p:tag name="KSO_WM_ASSEMBLE_CHIP_INDEX" val="71c0e9b1fd394d8187761dbf1944cf59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9a671cac3474371163"/>
  <p:tag name="KSO_WM_TEMPLATE_ASSEMBLE_XID" val="5f28c49a671cac3474371163"/>
  <p:tag name="KSO_WM_TEMPLATE_CATEGORY" val="diagram"/>
  <p:tag name="KSO_WM_TEMPLATE_INDEX" val="20209837"/>
  <p:tag name="KSO_WM_UNIT_COMPATIBLE" val="0"/>
  <p:tag name="KSO_WM_UNIT_DEC_AREA_ID" val="4e996d4516f74cf39eb064cc030e89e5"/>
  <p:tag name="KSO_WM_UNIT_DIAGRAM_ISNUMVISUAL" val="0"/>
  <p:tag name="KSO_WM_UNIT_DIAGRAM_ISREFERUNIT" val="0"/>
  <p:tag name="KSO_WM_UNIT_HIGHLIGHT" val="0"/>
  <p:tag name="KSO_WM_UNIT_ID" val="diagram20209837_1*d*2"/>
  <p:tag name="KSO_WM_UNIT_INDEX" val="2"/>
  <p:tag name="KSO_WM_UNIT_LAYERLEVEL" val="1"/>
  <p:tag name="KSO_WM_UNIT_PICTURE_CLIP_FLAG" val="0"/>
  <p:tag name="KSO_WM_UNIT_PLACING_PICTURE" val="71c0e9b1fd394d8187761dbf1944cf59"/>
  <p:tag name="KSO_WM_UNIT_PLACING_PICTURE_COLLAGE_VIEWPORT" val="{&quot;height&quot;:3257.8248741912294,&quot;width&quot;:6459}"/>
  <p:tag name="KSO_WM_UNIT_PLACING_PICTURE_INFO" val="{&quot;code&quot;:&quot;&quot;,&quot;full_picture&quot;:false,&quot;scheme&quot;:&quot;&quot;,&quot;spacing&quot;:5}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61*1354"/>
</p:tagLst>
</file>

<file path=ppt/tags/tag103.xml><?xml version="1.0" encoding="utf-8"?>
<p:tagLst xmlns:p="http://schemas.openxmlformats.org/presentationml/2006/main">
  <p:tag name="AS_UNIQUEID" val="1073"/>
</p:tagLst>
</file>

<file path=ppt/tags/tag104.xml><?xml version="1.0" encoding="utf-8"?>
<p:tagLst xmlns:p="http://schemas.openxmlformats.org/presentationml/2006/main">
  <p:tag name="AS_UNIQUEID" val="1338"/>
</p:tagLst>
</file>

<file path=ppt/tags/tag105.xml><?xml version="1.0" encoding="utf-8"?>
<p:tagLst xmlns:p="http://schemas.openxmlformats.org/presentationml/2006/main">
  <p:tag name="AS_UNIQUEID" val="211"/>
</p:tagLst>
</file>

<file path=ppt/tags/tag106.xml><?xml version="1.0" encoding="utf-8"?>
<p:tagLst xmlns:p="http://schemas.openxmlformats.org/presentationml/2006/main">
  <p:tag name="AS_UNIQUEID" val="212"/>
</p:tagLst>
</file>

<file path=ppt/tags/tag107.xml><?xml version="1.0" encoding="utf-8"?>
<p:tagLst xmlns:p="http://schemas.openxmlformats.org/presentationml/2006/main">
  <p:tag name="AS_UNIQUEID" val="1339"/>
</p:tagLst>
</file>

<file path=ppt/tags/tag108.xml><?xml version="1.0" encoding="utf-8"?>
<p:tagLst xmlns:p="http://schemas.openxmlformats.org/presentationml/2006/main">
  <p:tag name="AS_UNIQUEID" val="967"/>
</p:tagLst>
</file>

<file path=ppt/tags/tag109.xml><?xml version="1.0" encoding="utf-8"?>
<p:tagLst xmlns:p="http://schemas.openxmlformats.org/presentationml/2006/main">
  <p:tag name="AS_UNIQUEID" val="1340"/>
</p:tagLst>
</file>

<file path=ppt/tags/tag11.xml><?xml version="1.0" encoding="utf-8"?>
<p:tagLst xmlns:p="http://schemas.openxmlformats.org/presentationml/2006/main">
  <p:tag name="AS_UNIQUEID" val="1300"/>
</p:tagLst>
</file>

<file path=ppt/tags/tag110.xml><?xml version="1.0" encoding="utf-8"?>
<p:tagLst xmlns:p="http://schemas.openxmlformats.org/presentationml/2006/main">
  <p:tag name="AS_UNIQUEID" val="1341"/>
</p:tagLst>
</file>

<file path=ppt/tags/tag111.xml><?xml version="1.0" encoding="utf-8"?>
<p:tagLst xmlns:p="http://schemas.openxmlformats.org/presentationml/2006/main">
  <p:tag name="AS_UNIQUEID" val="1342"/>
</p:tagLst>
</file>

<file path=ppt/tags/tag112.xml><?xml version="1.0" encoding="utf-8"?>
<p:tagLst xmlns:p="http://schemas.openxmlformats.org/presentationml/2006/main">
  <p:tag name="AS_UNIQUEID" val="1343"/>
</p:tagLst>
</file>

<file path=ppt/tags/tag113.xml><?xml version="1.0" encoding="utf-8"?>
<p:tagLst xmlns:p="http://schemas.openxmlformats.org/presentationml/2006/main">
  <p:tag name="AS_UNIQUEID" val="171"/>
</p:tagLst>
</file>

<file path=ppt/tags/tag114.xml><?xml version="1.0" encoding="utf-8"?>
<p:tagLst xmlns:p="http://schemas.openxmlformats.org/presentationml/2006/main">
  <p:tag name="AS_UNIQUEID" val="1344"/>
</p:tagLst>
</file>

<file path=ppt/tags/tag115.xml><?xml version="1.0" encoding="utf-8"?>
<p:tagLst xmlns:p="http://schemas.openxmlformats.org/presentationml/2006/main">
  <p:tag name="AS_UNIQUEID" val="1345"/>
</p:tagLst>
</file>

<file path=ppt/tags/tag116.xml><?xml version="1.0" encoding="utf-8"?>
<p:tagLst xmlns:p="http://schemas.openxmlformats.org/presentationml/2006/main">
  <p:tag name="AS_UNIQUEID" val="1346"/>
</p:tagLst>
</file>

<file path=ppt/tags/tag117.xml><?xml version="1.0" encoding="utf-8"?>
<p:tagLst xmlns:p="http://schemas.openxmlformats.org/presentationml/2006/main">
  <p:tag name="AS_UNIQUEID" val="1347"/>
</p:tagLst>
</file>

<file path=ppt/tags/tag118.xml><?xml version="1.0" encoding="utf-8"?>
<p:tagLst xmlns:p="http://schemas.openxmlformats.org/presentationml/2006/main">
  <p:tag name="AS_UNIQUEID" val="952"/>
</p:tagLst>
</file>

<file path=ppt/tags/tag119.xml><?xml version="1.0" encoding="utf-8"?>
<p:tagLst xmlns:p="http://schemas.openxmlformats.org/presentationml/2006/main">
  <p:tag name="AS_UNIQUEID" val="794"/>
</p:tagLst>
</file>

<file path=ppt/tags/tag12.xml><?xml version="1.0" encoding="utf-8"?>
<p:tagLst xmlns:p="http://schemas.openxmlformats.org/presentationml/2006/main">
  <p:tag name="AS_UNIQUEID" val="126"/>
</p:tagLst>
</file>

<file path=ppt/tags/tag120.xml><?xml version="1.0" encoding="utf-8"?>
<p:tagLst xmlns:p="http://schemas.openxmlformats.org/presentationml/2006/main">
  <p:tag name="AS_UNIQUEID" val="1117"/>
</p:tagLst>
</file>

<file path=ppt/tags/tag121.xml><?xml version="1.0" encoding="utf-8"?>
<p:tagLst xmlns:p="http://schemas.openxmlformats.org/presentationml/2006/main">
  <p:tag name="AS_UNIQUEID" val="1348"/>
</p:tagLst>
</file>

<file path=ppt/tags/tag122.xml><?xml version="1.0" encoding="utf-8"?>
<p:tagLst xmlns:p="http://schemas.openxmlformats.org/presentationml/2006/main">
  <p:tag name="AS_UNIQUEID" val="1349"/>
</p:tagLst>
</file>

<file path=ppt/tags/tag123.xml><?xml version="1.0" encoding="utf-8"?>
<p:tagLst xmlns:p="http://schemas.openxmlformats.org/presentationml/2006/main">
  <p:tag name="AS_UNIQUEID" val="1350"/>
</p:tagLst>
</file>

<file path=ppt/tags/tag124.xml><?xml version="1.0" encoding="utf-8"?>
<p:tagLst xmlns:p="http://schemas.openxmlformats.org/presentationml/2006/main">
  <p:tag name="AS_UNIQUEID" val="1351"/>
</p:tagLst>
</file>

<file path=ppt/tags/tag125.xml><?xml version="1.0" encoding="utf-8"?>
<p:tagLst xmlns:p="http://schemas.openxmlformats.org/presentationml/2006/main">
  <p:tag name="AS_UNIQUEID" val="145"/>
</p:tagLst>
</file>

<file path=ppt/tags/tag126.xml><?xml version="1.0" encoding="utf-8"?>
<p:tagLst xmlns:p="http://schemas.openxmlformats.org/presentationml/2006/main">
  <p:tag name="AS_UNIQUEID" val="154"/>
</p:tagLst>
</file>

<file path=ppt/tags/tag127.xml><?xml version="1.0" encoding="utf-8"?>
<p:tagLst xmlns:p="http://schemas.openxmlformats.org/presentationml/2006/main">
  <p:tag name="AS_UNIQUEID" val="1352"/>
</p:tagLst>
</file>

<file path=ppt/tags/tag128.xml><?xml version="1.0" encoding="utf-8"?>
<p:tagLst xmlns:p="http://schemas.openxmlformats.org/presentationml/2006/main">
  <p:tag name="AS_UNIQUEID" val="294"/>
</p:tagLst>
</file>

<file path=ppt/tags/tag129.xml><?xml version="1.0" encoding="utf-8"?>
<p:tagLst xmlns:p="http://schemas.openxmlformats.org/presentationml/2006/main">
  <p:tag name="AS_UNIQUEID" val="1117"/>
</p:tagLst>
</file>

<file path=ppt/tags/tag13.xml><?xml version="1.0" encoding="utf-8"?>
<p:tagLst xmlns:p="http://schemas.openxmlformats.org/presentationml/2006/main">
  <p:tag name="AS_UNIQUEID" val="127"/>
</p:tagLst>
</file>

<file path=ppt/tags/tag130.xml><?xml version="1.0" encoding="utf-8"?>
<p:tagLst xmlns:p="http://schemas.openxmlformats.org/presentationml/2006/main">
  <p:tag name="AS_UNIQUEID" val="1353"/>
</p:tagLst>
</file>

<file path=ppt/tags/tag131.xml><?xml version="1.0" encoding="utf-8"?>
<p:tagLst xmlns:p="http://schemas.openxmlformats.org/presentationml/2006/main">
  <p:tag name="AS_UNIQUEID" val="290"/>
</p:tagLst>
</file>

<file path=ppt/tags/tag132.xml><?xml version="1.0" encoding="utf-8"?>
<p:tagLst xmlns:p="http://schemas.openxmlformats.org/presentationml/2006/main">
  <p:tag name="AS_UNIQUEID" val="291"/>
</p:tagLst>
</file>

<file path=ppt/tags/tag133.xml><?xml version="1.0" encoding="utf-8"?>
<p:tagLst xmlns:p="http://schemas.openxmlformats.org/presentationml/2006/main">
  <p:tag name="AS_UNIQUEID" val="292"/>
</p:tagLst>
</file>

<file path=ppt/tags/tag134.xml><?xml version="1.0" encoding="utf-8"?>
<p:tagLst xmlns:p="http://schemas.openxmlformats.org/presentationml/2006/main">
  <p:tag name="AS_UNIQUEID" val="293"/>
</p:tagLst>
</file>

<file path=ppt/tags/tag135.xml><?xml version="1.0" encoding="utf-8"?>
<p:tagLst xmlns:p="http://schemas.openxmlformats.org/presentationml/2006/main">
  <p:tag name="AS_UNIQUEID" val="294"/>
</p:tagLst>
</file>

<file path=ppt/tags/tag136.xml><?xml version="1.0" encoding="utf-8"?>
<p:tagLst xmlns:p="http://schemas.openxmlformats.org/presentationml/2006/main">
  <p:tag name="AS_UNIQUEID" val="295"/>
</p:tagLst>
</file>

<file path=ppt/tags/tag137.xml><?xml version="1.0" encoding="utf-8"?>
<p:tagLst xmlns:p="http://schemas.openxmlformats.org/presentationml/2006/main">
  <p:tag name="AS_UNIQUEID" val="296"/>
</p:tagLst>
</file>

<file path=ppt/tags/tag138.xml><?xml version="1.0" encoding="utf-8"?>
<p:tagLst xmlns:p="http://schemas.openxmlformats.org/presentationml/2006/main">
  <p:tag name="AS_UNIQUEID" val="297"/>
</p:tagLst>
</file>

<file path=ppt/tags/tag139.xml><?xml version="1.0" encoding="utf-8"?>
<p:tagLst xmlns:p="http://schemas.openxmlformats.org/presentationml/2006/main">
  <p:tag name="AS_UNIQUEID" val="1354"/>
</p:tagLst>
</file>

<file path=ppt/tags/tag14.xml><?xml version="1.0" encoding="utf-8"?>
<p:tagLst xmlns:p="http://schemas.openxmlformats.org/presentationml/2006/main">
  <p:tag name="AS_UNIQUEID" val="128"/>
</p:tagLst>
</file>

<file path=ppt/tags/tag140.xml><?xml version="1.0" encoding="utf-8"?>
<p:tagLst xmlns:p="http://schemas.openxmlformats.org/presentationml/2006/main">
  <p:tag name="AS_UNIQUEID" val="347"/>
</p:tagLst>
</file>

<file path=ppt/tags/tag141.xml><?xml version="1.0" encoding="utf-8"?>
<p:tagLst xmlns:p="http://schemas.openxmlformats.org/presentationml/2006/main">
  <p:tag name="AS_UNIQUEID" val="1355"/>
</p:tagLst>
</file>

<file path=ppt/tags/tag142.xml><?xml version="1.0" encoding="utf-8"?>
<p:tagLst xmlns:p="http://schemas.openxmlformats.org/presentationml/2006/main">
  <p:tag name="AS_UNIQUEID" val="1117"/>
</p:tagLst>
</file>

<file path=ppt/tags/tag143.xml><?xml version="1.0" encoding="utf-8"?>
<p:tagLst xmlns:p="http://schemas.openxmlformats.org/presentationml/2006/main">
  <p:tag name="AS_UNIQUEID" val="1356"/>
</p:tagLst>
</file>

<file path=ppt/tags/tag144.xml><?xml version="1.0" encoding="utf-8"?>
<p:tagLst xmlns:p="http://schemas.openxmlformats.org/presentationml/2006/main">
  <p:tag name="AS_UNIQUEID" val="347"/>
</p:tagLst>
</file>

<file path=ppt/tags/tag145.xml><?xml version="1.0" encoding="utf-8"?>
<p:tagLst xmlns:p="http://schemas.openxmlformats.org/presentationml/2006/main">
  <p:tag name="AS_UNIQUEID" val="1357"/>
</p:tagLst>
</file>

<file path=ppt/tags/tag146.xml><?xml version="1.0" encoding="utf-8"?>
<p:tagLst xmlns:p="http://schemas.openxmlformats.org/presentationml/2006/main">
  <p:tag name="AS_UNIQUEID" val="1117"/>
</p:tagLst>
</file>

<file path=ppt/tags/tag147.xml><?xml version="1.0" encoding="utf-8"?>
<p:tagLst xmlns:p="http://schemas.openxmlformats.org/presentationml/2006/main">
  <p:tag name="AS_UNIQUEID" val="1358"/>
</p:tagLst>
</file>

<file path=ppt/tags/tag148.xml><?xml version="1.0" encoding="utf-8"?>
<p:tagLst xmlns:p="http://schemas.openxmlformats.org/presentationml/2006/main">
  <p:tag name="AS_UNIQUEID" val="347"/>
</p:tagLst>
</file>

<file path=ppt/tags/tag149.xml><?xml version="1.0" encoding="utf-8"?>
<p:tagLst xmlns:p="http://schemas.openxmlformats.org/presentationml/2006/main">
  <p:tag name="AS_UNIQUEID" val="1359"/>
</p:tagLst>
</file>

<file path=ppt/tags/tag15.xml><?xml version="1.0" encoding="utf-8"?>
<p:tagLst xmlns:p="http://schemas.openxmlformats.org/presentationml/2006/main">
  <p:tag name="AS_UNIQUEID" val="129"/>
</p:tagLst>
</file>

<file path=ppt/tags/tag150.xml><?xml version="1.0" encoding="utf-8"?>
<p:tagLst xmlns:p="http://schemas.openxmlformats.org/presentationml/2006/main">
  <p:tag name="AS_UNIQUEID" val="1117"/>
</p:tagLst>
</file>

<file path=ppt/tags/tag151.xml><?xml version="1.0" encoding="utf-8"?>
<p:tagLst xmlns:p="http://schemas.openxmlformats.org/presentationml/2006/main">
  <p:tag name="AS_UNIQUEID" val="1360"/>
</p:tagLst>
</file>

<file path=ppt/tags/tag152.xml><?xml version="1.0" encoding="utf-8"?>
<p:tagLst xmlns:p="http://schemas.openxmlformats.org/presentationml/2006/main">
  <p:tag name="AS_UNIQUEID" val="347"/>
</p:tagLst>
</file>

<file path=ppt/tags/tag153.xml><?xml version="1.0" encoding="utf-8"?>
<p:tagLst xmlns:p="http://schemas.openxmlformats.org/presentationml/2006/main">
  <p:tag name="AS_UNIQUEID" val="1361"/>
</p:tagLst>
</file>

<file path=ppt/tags/tag154.xml><?xml version="1.0" encoding="utf-8"?>
<p:tagLst xmlns:p="http://schemas.openxmlformats.org/presentationml/2006/main">
  <p:tag name="AS_UNIQUEID" val="1117"/>
</p:tagLst>
</file>

<file path=ppt/tags/tag155.xml><?xml version="1.0" encoding="utf-8"?>
<p:tagLst xmlns:p="http://schemas.openxmlformats.org/presentationml/2006/main">
  <p:tag name="AS_UNIQUEID" val="1200"/>
</p:tagLst>
</file>

<file path=ppt/tags/tag156.xml><?xml version="1.0" encoding="utf-8"?>
<p:tagLst xmlns:p="http://schemas.openxmlformats.org/presentationml/2006/main">
  <p:tag name="AS_UNIQUEID" val="1362"/>
</p:tagLst>
</file>

<file path=ppt/tags/tag157.xml><?xml version="1.0" encoding="utf-8"?>
<p:tagLst xmlns:p="http://schemas.openxmlformats.org/presentationml/2006/main">
  <p:tag name="AS_UNIQUEID" val="1363"/>
</p:tagLst>
</file>

<file path=ppt/tags/tag158.xml><?xml version="1.0" encoding="utf-8"?>
<p:tagLst xmlns:p="http://schemas.openxmlformats.org/presentationml/2006/main">
  <p:tag name="AS_UNIQUEID" val="290"/>
</p:tagLst>
</file>

<file path=ppt/tags/tag159.xml><?xml version="1.0" encoding="utf-8"?>
<p:tagLst xmlns:p="http://schemas.openxmlformats.org/presentationml/2006/main">
  <p:tag name="AS_UNIQUEID" val="291"/>
</p:tagLst>
</file>

<file path=ppt/tags/tag16.xml><?xml version="1.0" encoding="utf-8"?>
<p:tagLst xmlns:p="http://schemas.openxmlformats.org/presentationml/2006/main">
  <p:tag name="AS_UNIQUEID" val="130"/>
</p:tagLst>
</file>

<file path=ppt/tags/tag160.xml><?xml version="1.0" encoding="utf-8"?>
<p:tagLst xmlns:p="http://schemas.openxmlformats.org/presentationml/2006/main">
  <p:tag name="AS_UNIQUEID" val="292"/>
</p:tagLst>
</file>

<file path=ppt/tags/tag161.xml><?xml version="1.0" encoding="utf-8"?>
<p:tagLst xmlns:p="http://schemas.openxmlformats.org/presentationml/2006/main">
  <p:tag name="AS_UNIQUEID" val="293"/>
</p:tagLst>
</file>

<file path=ppt/tags/tag162.xml><?xml version="1.0" encoding="utf-8"?>
<p:tagLst xmlns:p="http://schemas.openxmlformats.org/presentationml/2006/main">
  <p:tag name="AS_UNIQUEID" val="294"/>
</p:tagLst>
</file>

<file path=ppt/tags/tag163.xml><?xml version="1.0" encoding="utf-8"?>
<p:tagLst xmlns:p="http://schemas.openxmlformats.org/presentationml/2006/main">
  <p:tag name="AS_UNIQUEID" val="295"/>
</p:tagLst>
</file>

<file path=ppt/tags/tag164.xml><?xml version="1.0" encoding="utf-8"?>
<p:tagLst xmlns:p="http://schemas.openxmlformats.org/presentationml/2006/main">
  <p:tag name="AS_UNIQUEID" val="296"/>
</p:tagLst>
</file>

<file path=ppt/tags/tag165.xml><?xml version="1.0" encoding="utf-8"?>
<p:tagLst xmlns:p="http://schemas.openxmlformats.org/presentationml/2006/main">
  <p:tag name="AS_UNIQUEID" val="1364"/>
</p:tagLst>
</file>

<file path=ppt/tags/tag166.xml><?xml version="1.0" encoding="utf-8"?>
<p:tagLst xmlns:p="http://schemas.openxmlformats.org/presentationml/2006/main">
  <p:tag name="AS_UNIQUEID" val="1365"/>
</p:tagLst>
</file>

<file path=ppt/tags/tag167.xml><?xml version="1.0" encoding="utf-8"?>
<p:tagLst xmlns:p="http://schemas.openxmlformats.org/presentationml/2006/main">
  <p:tag name="AS_UNIQUEID" val="347"/>
</p:tagLst>
</file>

<file path=ppt/tags/tag168.xml><?xml version="1.0" encoding="utf-8"?>
<p:tagLst xmlns:p="http://schemas.openxmlformats.org/presentationml/2006/main">
  <p:tag name="AS_UNIQUEID" val="1366"/>
</p:tagLst>
</file>

<file path=ppt/tags/tag169.xml><?xml version="1.0" encoding="utf-8"?>
<p:tagLst xmlns:p="http://schemas.openxmlformats.org/presentationml/2006/main">
  <p:tag name="AS_UNIQUEID" val="1117"/>
</p:tagLst>
</file>

<file path=ppt/tags/tag17.xml><?xml version="1.0" encoding="utf-8"?>
<p:tagLst xmlns:p="http://schemas.openxmlformats.org/presentationml/2006/main">
  <p:tag name="AS_UNIQUEID" val="1301"/>
</p:tagLst>
</file>

<file path=ppt/tags/tag170.xml><?xml version="1.0" encoding="utf-8"?>
<p:tagLst xmlns:p="http://schemas.openxmlformats.org/presentationml/2006/main">
  <p:tag name="AS_UNIQUEID" val="1367"/>
</p:tagLst>
</file>

<file path=ppt/tags/tag171.xml><?xml version="1.0" encoding="utf-8"?>
<p:tagLst xmlns:p="http://schemas.openxmlformats.org/presentationml/2006/main">
  <p:tag name="AS_UNIQUEID" val="347"/>
</p:tagLst>
</file>

<file path=ppt/tags/tag172.xml><?xml version="1.0" encoding="utf-8"?>
<p:tagLst xmlns:p="http://schemas.openxmlformats.org/presentationml/2006/main">
  <p:tag name="AS_UNIQUEID" val="1368"/>
</p:tagLst>
</file>

<file path=ppt/tags/tag173.xml><?xml version="1.0" encoding="utf-8"?>
<p:tagLst xmlns:p="http://schemas.openxmlformats.org/presentationml/2006/main">
  <p:tag name="AS_UNIQUEID" val="1117"/>
</p:tagLst>
</file>

<file path=ppt/tags/tag174.xml><?xml version="1.0" encoding="utf-8"?>
<p:tagLst xmlns:p="http://schemas.openxmlformats.org/presentationml/2006/main">
  <p:tag name="AS_UNIQUEID" val="1369"/>
</p:tagLst>
</file>

<file path=ppt/tags/tag175.xml><?xml version="1.0" encoding="utf-8"?>
<p:tagLst xmlns:p="http://schemas.openxmlformats.org/presentationml/2006/main">
  <p:tag name="AS_UNIQUEID" val="1370"/>
</p:tagLst>
</file>

<file path=ppt/tags/tag176.xml><?xml version="1.0" encoding="utf-8"?>
<p:tagLst xmlns:p="http://schemas.openxmlformats.org/presentationml/2006/main">
  <p:tag name="AS_UNIQUEID" val="1371"/>
</p:tagLst>
</file>

<file path=ppt/tags/tag177.xml><?xml version="1.0" encoding="utf-8"?>
<p:tagLst xmlns:p="http://schemas.openxmlformats.org/presentationml/2006/main">
  <p:tag name="AS_UNIQUEID" val="1372"/>
</p:tagLst>
</file>

<file path=ppt/tags/tag178.xml><?xml version="1.0" encoding="utf-8"?>
<p:tagLst xmlns:p="http://schemas.openxmlformats.org/presentationml/2006/main">
  <p:tag name="AS_UNIQUEID" val="145"/>
</p:tagLst>
</file>

<file path=ppt/tags/tag179.xml><?xml version="1.0" encoding="utf-8"?>
<p:tagLst xmlns:p="http://schemas.openxmlformats.org/presentationml/2006/main">
  <p:tag name="AS_UNIQUEID" val="154"/>
</p:tagLst>
</file>

<file path=ppt/tags/tag18.xml><?xml version="1.0" encoding="utf-8"?>
<p:tagLst xmlns:p="http://schemas.openxmlformats.org/presentationml/2006/main">
  <p:tag name="AS_UNIQUEID" val="1302"/>
</p:tagLst>
</file>

<file path=ppt/tags/tag180.xml><?xml version="1.0" encoding="utf-8"?>
<p:tagLst xmlns:p="http://schemas.openxmlformats.org/presentationml/2006/main">
  <p:tag name="AS_UNIQUEID" val="1373"/>
</p:tagLst>
</file>

<file path=ppt/tags/tag181.xml><?xml version="1.0" encoding="utf-8"?>
<p:tagLst xmlns:p="http://schemas.openxmlformats.org/presentationml/2006/main">
  <p:tag name="AS_UNIQUEID" val="294"/>
</p:tagLst>
</file>

<file path=ppt/tags/tag182.xml><?xml version="1.0" encoding="utf-8"?>
<p:tagLst xmlns:p="http://schemas.openxmlformats.org/presentationml/2006/main">
  <p:tag name="AS_UNIQUEID" val="1117"/>
</p:tagLst>
</file>

<file path=ppt/tags/tag183.xml><?xml version="1.0" encoding="utf-8"?>
<p:tagLst xmlns:p="http://schemas.openxmlformats.org/presentationml/2006/main">
  <p:tag name="AS_UNIQUEID" val="1374"/>
</p:tagLst>
</file>

<file path=ppt/tags/tag184.xml><?xml version="1.0" encoding="utf-8"?>
<p:tagLst xmlns:p="http://schemas.openxmlformats.org/presentationml/2006/main">
  <p:tag name="AS_UNIQUEID" val="290"/>
</p:tagLst>
</file>

<file path=ppt/tags/tag185.xml><?xml version="1.0" encoding="utf-8"?>
<p:tagLst xmlns:p="http://schemas.openxmlformats.org/presentationml/2006/main">
  <p:tag name="AS_UNIQUEID" val="291"/>
</p:tagLst>
</file>

<file path=ppt/tags/tag186.xml><?xml version="1.0" encoding="utf-8"?>
<p:tagLst xmlns:p="http://schemas.openxmlformats.org/presentationml/2006/main">
  <p:tag name="AS_UNIQUEID" val="292"/>
</p:tagLst>
</file>

<file path=ppt/tags/tag187.xml><?xml version="1.0" encoding="utf-8"?>
<p:tagLst xmlns:p="http://schemas.openxmlformats.org/presentationml/2006/main">
  <p:tag name="AS_UNIQUEID" val="293"/>
</p:tagLst>
</file>

<file path=ppt/tags/tag188.xml><?xml version="1.0" encoding="utf-8"?>
<p:tagLst xmlns:p="http://schemas.openxmlformats.org/presentationml/2006/main">
  <p:tag name="AS_UNIQUEID" val="294"/>
</p:tagLst>
</file>

<file path=ppt/tags/tag189.xml><?xml version="1.0" encoding="utf-8"?>
<p:tagLst xmlns:p="http://schemas.openxmlformats.org/presentationml/2006/main">
  <p:tag name="AS_UNIQUEID" val="295"/>
</p:tagLst>
</file>

<file path=ppt/tags/tag19.xml><?xml version="1.0" encoding="utf-8"?>
<p:tagLst xmlns:p="http://schemas.openxmlformats.org/presentationml/2006/main">
  <p:tag name="AS_UNIQUEID" val="1303"/>
</p:tagLst>
</file>

<file path=ppt/tags/tag190.xml><?xml version="1.0" encoding="utf-8"?>
<p:tagLst xmlns:p="http://schemas.openxmlformats.org/presentationml/2006/main">
  <p:tag name="AS_UNIQUEID" val="296"/>
</p:tagLst>
</file>

<file path=ppt/tags/tag191.xml><?xml version="1.0" encoding="utf-8"?>
<p:tagLst xmlns:p="http://schemas.openxmlformats.org/presentationml/2006/main">
  <p:tag name="AS_UNIQUEID" val="1375"/>
</p:tagLst>
</file>

<file path=ppt/tags/tag192.xml><?xml version="1.0" encoding="utf-8"?>
<p:tagLst xmlns:p="http://schemas.openxmlformats.org/presentationml/2006/main">
  <p:tag name="AS_UNIQUEID" val="1376"/>
</p:tagLst>
</file>

<file path=ppt/tags/tag193.xml><?xml version="1.0" encoding="utf-8"?>
<p:tagLst xmlns:p="http://schemas.openxmlformats.org/presentationml/2006/main">
  <p:tag name="AS_UNIQUEID" val="290"/>
</p:tagLst>
</file>

<file path=ppt/tags/tag194.xml><?xml version="1.0" encoding="utf-8"?>
<p:tagLst xmlns:p="http://schemas.openxmlformats.org/presentationml/2006/main">
  <p:tag name="AS_UNIQUEID" val="291"/>
</p:tagLst>
</file>

<file path=ppt/tags/tag195.xml><?xml version="1.0" encoding="utf-8"?>
<p:tagLst xmlns:p="http://schemas.openxmlformats.org/presentationml/2006/main">
  <p:tag name="AS_UNIQUEID" val="292"/>
</p:tagLst>
</file>

<file path=ppt/tags/tag196.xml><?xml version="1.0" encoding="utf-8"?>
<p:tagLst xmlns:p="http://schemas.openxmlformats.org/presentationml/2006/main">
  <p:tag name="AS_UNIQUEID" val="293"/>
</p:tagLst>
</file>

<file path=ppt/tags/tag197.xml><?xml version="1.0" encoding="utf-8"?>
<p:tagLst xmlns:p="http://schemas.openxmlformats.org/presentationml/2006/main">
  <p:tag name="AS_UNIQUEID" val="294"/>
</p:tagLst>
</file>

<file path=ppt/tags/tag198.xml><?xml version="1.0" encoding="utf-8"?>
<p:tagLst xmlns:p="http://schemas.openxmlformats.org/presentationml/2006/main">
  <p:tag name="AS_UNIQUEID" val="295"/>
</p:tagLst>
</file>

<file path=ppt/tags/tag199.xml><?xml version="1.0" encoding="utf-8"?>
<p:tagLst xmlns:p="http://schemas.openxmlformats.org/presentationml/2006/main">
  <p:tag name="AS_UNIQUEID" val="296"/>
</p:tagLst>
</file>

<file path=ppt/tags/tag2.xml><?xml version="1.0" encoding="utf-8"?>
<p:tagLst xmlns:p="http://schemas.openxmlformats.org/presentationml/2006/main">
  <p:tag name="AS_UNIQUEID" val="116"/>
</p:tagLst>
</file>

<file path=ppt/tags/tag20.xml><?xml version="1.0" encoding="utf-8"?>
<p:tagLst xmlns:p="http://schemas.openxmlformats.org/presentationml/2006/main">
  <p:tag name="AS_UNIQUEID" val="1304"/>
</p:tagLst>
</file>

<file path=ppt/tags/tag200.xml><?xml version="1.0" encoding="utf-8"?>
<p:tagLst xmlns:p="http://schemas.openxmlformats.org/presentationml/2006/main">
  <p:tag name="AS_UNIQUEID" val="1377"/>
</p:tagLst>
</file>

<file path=ppt/tags/tag201.xml><?xml version="1.0" encoding="utf-8"?>
<p:tagLst xmlns:p="http://schemas.openxmlformats.org/presentationml/2006/main">
  <p:tag name="AS_UNIQUEID" val="1378"/>
</p:tagLst>
</file>

<file path=ppt/tags/tag202.xml><?xml version="1.0" encoding="utf-8"?>
<p:tagLst xmlns:p="http://schemas.openxmlformats.org/presentationml/2006/main">
  <p:tag name="AS_UNIQUEID" val="299"/>
</p:tagLst>
</file>

<file path=ppt/tags/tag203.xml><?xml version="1.0" encoding="utf-8"?>
<p:tagLst xmlns:p="http://schemas.openxmlformats.org/presentationml/2006/main">
  <p:tag name="AS_UNIQUEID" val="1233"/>
</p:tagLst>
</file>

<file path=ppt/tags/tag204.xml><?xml version="1.0" encoding="utf-8"?>
<p:tagLst xmlns:p="http://schemas.openxmlformats.org/presentationml/2006/main">
  <p:tag name="AS_UNIQUEID" val="1232"/>
</p:tagLst>
</file>

<file path=ppt/tags/tag205.xml><?xml version="1.0" encoding="utf-8"?>
<p:tagLst xmlns:p="http://schemas.openxmlformats.org/presentationml/2006/main">
  <p:tag name="AS_UNIQUEID" val="1379"/>
</p:tagLst>
</file>

<file path=ppt/tags/tag206.xml><?xml version="1.0" encoding="utf-8"?>
<p:tagLst xmlns:p="http://schemas.openxmlformats.org/presentationml/2006/main">
  <p:tag name="AS_UNIQUEID" val="1380"/>
</p:tagLst>
</file>

<file path=ppt/tags/tag207.xml><?xml version="1.0" encoding="utf-8"?>
<p:tagLst xmlns:p="http://schemas.openxmlformats.org/presentationml/2006/main">
  <p:tag name="AS_UNIQUEID" val="1381"/>
</p:tagLst>
</file>

<file path=ppt/tags/tag208.xml><?xml version="1.0" encoding="utf-8"?>
<p:tagLst xmlns:p="http://schemas.openxmlformats.org/presentationml/2006/main">
  <p:tag name="AS_UNIQUEID" val="1382"/>
</p:tagLst>
</file>

<file path=ppt/tags/tag209.xml><?xml version="1.0" encoding="utf-8"?>
<p:tagLst xmlns:p="http://schemas.openxmlformats.org/presentationml/2006/main">
  <p:tag name="AS_UNIQUEID" val="154"/>
</p:tagLst>
</file>

<file path=ppt/tags/tag21.xml><?xml version="1.0" encoding="utf-8"?>
<p:tagLst xmlns:p="http://schemas.openxmlformats.org/presentationml/2006/main">
  <p:tag name="AS_UNIQUEID" val="1305"/>
</p:tagLst>
</file>

<file path=ppt/tags/tag210.xml><?xml version="1.0" encoding="utf-8"?>
<p:tagLst xmlns:p="http://schemas.openxmlformats.org/presentationml/2006/main">
  <p:tag name="AS_UNIQUEID" val="1383"/>
</p:tagLst>
</file>

<file path=ppt/tags/tag211.xml><?xml version="1.0" encoding="utf-8"?>
<p:tagLst xmlns:p="http://schemas.openxmlformats.org/presentationml/2006/main">
  <p:tag name="AS_UNIQUEID" val="294"/>
</p:tagLst>
</file>

<file path=ppt/tags/tag212.xml><?xml version="1.0" encoding="utf-8"?>
<p:tagLst xmlns:p="http://schemas.openxmlformats.org/presentationml/2006/main">
  <p:tag name="AS_UNIQUEID" val="1117"/>
</p:tagLst>
</file>

<file path=ppt/tags/tag213.xml><?xml version="1.0" encoding="utf-8"?>
<p:tagLst xmlns:p="http://schemas.openxmlformats.org/presentationml/2006/main">
  <p:tag name="AS_UNIQUEID" val="1384"/>
</p:tagLst>
</file>

<file path=ppt/tags/tag214.xml><?xml version="1.0" encoding="utf-8"?>
<p:tagLst xmlns:p="http://schemas.openxmlformats.org/presentationml/2006/main">
  <p:tag name="AS_UNIQUEID" val="1385"/>
</p:tagLst>
</file>

<file path=ppt/tags/tag215.xml><?xml version="1.0" encoding="utf-8"?>
<p:tagLst xmlns:p="http://schemas.openxmlformats.org/presentationml/2006/main">
  <p:tag name="AS_UNIQUEID" val="1386"/>
</p:tagLst>
</file>

<file path=ppt/tags/tag216.xml><?xml version="1.0" encoding="utf-8"?>
<p:tagLst xmlns:p="http://schemas.openxmlformats.org/presentationml/2006/main">
  <p:tag name="AS_UNIQUEID" val="1387"/>
</p:tagLst>
</file>

<file path=ppt/tags/tag217.xml><?xml version="1.0" encoding="utf-8"?>
<p:tagLst xmlns:p="http://schemas.openxmlformats.org/presentationml/2006/main">
  <p:tag name="AS_UNIQUEID" val="1388"/>
</p:tagLst>
</file>

<file path=ppt/tags/tag218.xml><?xml version="1.0" encoding="utf-8"?>
<p:tagLst xmlns:p="http://schemas.openxmlformats.org/presentationml/2006/main">
  <p:tag name="AS_UNIQUEID" val="1389"/>
</p:tagLst>
</file>

<file path=ppt/tags/tag219.xml><?xml version="1.0" encoding="utf-8"?>
<p:tagLst xmlns:p="http://schemas.openxmlformats.org/presentationml/2006/main">
  <p:tag name="AS_UNIQUEID" val="1390"/>
</p:tagLst>
</file>

<file path=ppt/tags/tag22.xml><?xml version="1.0" encoding="utf-8"?>
<p:tagLst xmlns:p="http://schemas.openxmlformats.org/presentationml/2006/main">
  <p:tag name="AS_UNIQUEID" val="132"/>
</p:tagLst>
</file>

<file path=ppt/tags/tag220.xml><?xml version="1.0" encoding="utf-8"?>
<p:tagLst xmlns:p="http://schemas.openxmlformats.org/presentationml/2006/main">
  <p:tag name="AS_UNIQUEID" val="154"/>
</p:tagLst>
</file>

<file path=ppt/tags/tag221.xml><?xml version="1.0" encoding="utf-8"?>
<p:tagLst xmlns:p="http://schemas.openxmlformats.org/presentationml/2006/main">
  <p:tag name="AS_UNIQUEID" val="1391"/>
</p:tagLst>
</file>

<file path=ppt/tags/tag222.xml><?xml version="1.0" encoding="utf-8"?>
<p:tagLst xmlns:p="http://schemas.openxmlformats.org/presentationml/2006/main">
  <p:tag name="AS_UNIQUEID" val="294"/>
</p:tagLst>
</file>

<file path=ppt/tags/tag223.xml><?xml version="1.0" encoding="utf-8"?>
<p:tagLst xmlns:p="http://schemas.openxmlformats.org/presentationml/2006/main">
  <p:tag name="AS_UNIQUEID" val="1117"/>
</p:tagLst>
</file>

<file path=ppt/tags/tag224.xml><?xml version="1.0" encoding="utf-8"?>
<p:tagLst xmlns:p="http://schemas.openxmlformats.org/presentationml/2006/main">
  <p:tag name="AS_UNIQUEID" val="1392"/>
</p:tagLst>
</file>

<file path=ppt/tags/tag225.xml><?xml version="1.0" encoding="utf-8"?>
<p:tagLst xmlns:p="http://schemas.openxmlformats.org/presentationml/2006/main">
  <p:tag name="AS_UNIQUEID" val="1393"/>
</p:tagLst>
</file>

<file path=ppt/tags/tag226.xml><?xml version="1.0" encoding="utf-8"?>
<p:tagLst xmlns:p="http://schemas.openxmlformats.org/presentationml/2006/main">
  <p:tag name="AS_UNIQUEID" val="347"/>
</p:tagLst>
</file>

<file path=ppt/tags/tag227.xml><?xml version="1.0" encoding="utf-8"?>
<p:tagLst xmlns:p="http://schemas.openxmlformats.org/presentationml/2006/main">
  <p:tag name="AS_UNIQUEID" val="294"/>
</p:tagLst>
</file>

<file path=ppt/tags/tag228.xml><?xml version="1.0" encoding="utf-8"?>
<p:tagLst xmlns:p="http://schemas.openxmlformats.org/presentationml/2006/main">
  <p:tag name="AS_UNIQUEID" val="1394"/>
</p:tagLst>
</file>

<file path=ppt/tags/tag229.xml><?xml version="1.0" encoding="utf-8"?>
<p:tagLst xmlns:p="http://schemas.openxmlformats.org/presentationml/2006/main">
  <p:tag name="AS_UNIQUEID" val="1395"/>
</p:tagLst>
</file>

<file path=ppt/tags/tag23.xml><?xml version="1.0" encoding="utf-8"?>
<p:tagLst xmlns:p="http://schemas.openxmlformats.org/presentationml/2006/main">
  <p:tag name="AS_UNIQUEID" val="133"/>
</p:tagLst>
</file>

<file path=ppt/tags/tag230.xml><?xml version="1.0" encoding="utf-8"?>
<p:tagLst xmlns:p="http://schemas.openxmlformats.org/presentationml/2006/main">
  <p:tag name="AS_UNIQUEID" val="1396"/>
</p:tagLst>
</file>

<file path=ppt/tags/tag231.xml><?xml version="1.0" encoding="utf-8"?>
<p:tagLst xmlns:p="http://schemas.openxmlformats.org/presentationml/2006/main">
  <p:tag name="AS_UNIQUEID" val="1397"/>
</p:tagLst>
</file>

<file path=ppt/tags/tag232.xml><?xml version="1.0" encoding="utf-8"?>
<p:tagLst xmlns:p="http://schemas.openxmlformats.org/presentationml/2006/main">
  <p:tag name="AS_UNIQUEID" val="1398"/>
</p:tagLst>
</file>

<file path=ppt/tags/tag233.xml><?xml version="1.0" encoding="utf-8"?>
<p:tagLst xmlns:p="http://schemas.openxmlformats.org/presentationml/2006/main">
  <p:tag name="AS_UNIQUEID" val="1399"/>
</p:tagLst>
</file>

<file path=ppt/tags/tag234.xml><?xml version="1.0" encoding="utf-8"?>
<p:tagLst xmlns:p="http://schemas.openxmlformats.org/presentationml/2006/main">
  <p:tag name="AS_UNIQUEID" val="1400"/>
</p:tagLst>
</file>

<file path=ppt/tags/tag235.xml><?xml version="1.0" encoding="utf-8"?>
<p:tagLst xmlns:p="http://schemas.openxmlformats.org/presentationml/2006/main">
  <p:tag name="AS_UNIQUEID" val="1401"/>
</p:tagLst>
</file>

<file path=ppt/tags/tag236.xml><?xml version="1.0" encoding="utf-8"?>
<p:tagLst xmlns:p="http://schemas.openxmlformats.org/presentationml/2006/main">
  <p:tag name="AS_UNIQUEID" val="1402"/>
</p:tagLst>
</file>

<file path=ppt/tags/tag237.xml><?xml version="1.0" encoding="utf-8"?>
<p:tagLst xmlns:p="http://schemas.openxmlformats.org/presentationml/2006/main">
  <p:tag name="AS_UNIQUEID" val="1403"/>
</p:tagLst>
</file>

<file path=ppt/tags/tag238.xml><?xml version="1.0" encoding="utf-8"?>
<p:tagLst xmlns:p="http://schemas.openxmlformats.org/presentationml/2006/main">
  <p:tag name="AS_UNIQUEID" val="1404"/>
</p:tagLst>
</file>

<file path=ppt/tags/tag239.xml><?xml version="1.0" encoding="utf-8"?>
<p:tagLst xmlns:p="http://schemas.openxmlformats.org/presentationml/2006/main">
  <p:tag name="AS_UNIQUEID" val="1405"/>
</p:tagLst>
</file>

<file path=ppt/tags/tag24.xml><?xml version="1.0" encoding="utf-8"?>
<p:tagLst xmlns:p="http://schemas.openxmlformats.org/presentationml/2006/main">
  <p:tag name="AS_UNIQUEID" val="134"/>
</p:tagLst>
</file>

<file path=ppt/tags/tag240.xml><?xml version="1.0" encoding="utf-8"?>
<p:tagLst xmlns:p="http://schemas.openxmlformats.org/presentationml/2006/main">
  <p:tag name="AS_UNIQUEID" val="154"/>
</p:tagLst>
</file>

<file path=ppt/tags/tag241.xml><?xml version="1.0" encoding="utf-8"?>
<p:tagLst xmlns:p="http://schemas.openxmlformats.org/presentationml/2006/main">
  <p:tag name="AS_UNIQUEID" val="1406"/>
</p:tagLst>
</file>

<file path=ppt/tags/tag242.xml><?xml version="1.0" encoding="utf-8"?>
<p:tagLst xmlns:p="http://schemas.openxmlformats.org/presentationml/2006/main">
  <p:tag name="AS_UNIQUEID" val="294"/>
</p:tagLst>
</file>

<file path=ppt/tags/tag243.xml><?xml version="1.0" encoding="utf-8"?>
<p:tagLst xmlns:p="http://schemas.openxmlformats.org/presentationml/2006/main">
  <p:tag name="AS_UNIQUEID" val="1117"/>
</p:tagLst>
</file>

<file path=ppt/tags/tag244.xml><?xml version="1.0" encoding="utf-8"?>
<p:tagLst xmlns:p="http://schemas.openxmlformats.org/presentationml/2006/main">
  <p:tag name="AS_UNIQUEID" val="1407"/>
</p:tagLst>
</file>

<file path=ppt/tags/tag245.xml><?xml version="1.0" encoding="utf-8"?>
<p:tagLst xmlns:p="http://schemas.openxmlformats.org/presentationml/2006/main">
  <p:tag name="AS_UNIQUEID" val="1408"/>
</p:tagLst>
</file>

<file path=ppt/tags/tag246.xml><?xml version="1.0" encoding="utf-8"?>
<p:tagLst xmlns:p="http://schemas.openxmlformats.org/presentationml/2006/main">
  <p:tag name="AS_UNIQUEID" val="1409"/>
</p:tagLst>
</file>

<file path=ppt/tags/tag247.xml><?xml version="1.0" encoding="utf-8"?>
<p:tagLst xmlns:p="http://schemas.openxmlformats.org/presentationml/2006/main">
  <p:tag name="AS_UNIQUEID" val="1410"/>
</p:tagLst>
</file>

<file path=ppt/tags/tag248.xml><?xml version="1.0" encoding="utf-8"?>
<p:tagLst xmlns:p="http://schemas.openxmlformats.org/presentationml/2006/main">
  <p:tag name="AS_UNIQUEID" val="1411"/>
</p:tagLst>
</file>

<file path=ppt/tags/tag249.xml><?xml version="1.0" encoding="utf-8"?>
<p:tagLst xmlns:p="http://schemas.openxmlformats.org/presentationml/2006/main">
  <p:tag name="AS_UNIQUEID" val="1412"/>
</p:tagLst>
</file>

<file path=ppt/tags/tag25.xml><?xml version="1.0" encoding="utf-8"?>
<p:tagLst xmlns:p="http://schemas.openxmlformats.org/presentationml/2006/main">
  <p:tag name="AS_UNIQUEID" val="135"/>
</p:tagLst>
</file>

<file path=ppt/tags/tag250.xml><?xml version="1.0" encoding="utf-8"?>
<p:tagLst xmlns:p="http://schemas.openxmlformats.org/presentationml/2006/main">
  <p:tag name="AS_UNIQUEID" val="1413"/>
</p:tagLst>
</file>

<file path=ppt/tags/tag251.xml><?xml version="1.0" encoding="utf-8"?>
<p:tagLst xmlns:p="http://schemas.openxmlformats.org/presentationml/2006/main">
  <p:tag name="AS_UNIQUEID" val="1414"/>
</p:tagLst>
</file>

<file path=ppt/tags/tag252.xml><?xml version="1.0" encoding="utf-8"?>
<p:tagLst xmlns:p="http://schemas.openxmlformats.org/presentationml/2006/main">
  <p:tag name="AS_UNIQUEID" val="1415"/>
</p:tagLst>
</file>

<file path=ppt/tags/tag253.xml><?xml version="1.0" encoding="utf-8"?>
<p:tagLst xmlns:p="http://schemas.openxmlformats.org/presentationml/2006/main">
  <p:tag name="AS_UNIQUEID" val="1416"/>
</p:tagLst>
</file>

<file path=ppt/tags/tag254.xml><?xml version="1.0" encoding="utf-8"?>
<p:tagLst xmlns:p="http://schemas.openxmlformats.org/presentationml/2006/main">
  <p:tag name="AS_UNIQUEID" val="1417"/>
</p:tagLst>
</file>

<file path=ppt/tags/tag255.xml><?xml version="1.0" encoding="utf-8"?>
<p:tagLst xmlns:p="http://schemas.openxmlformats.org/presentationml/2006/main">
  <p:tag name="AS_UNIQUEID" val="1297"/>
</p:tagLst>
</file>

<file path=ppt/tags/tag256.xml><?xml version="1.0" encoding="utf-8"?>
<p:tagLst xmlns:p="http://schemas.openxmlformats.org/presentationml/2006/main">
  <p:tag name="AS_UNIQUEID" val="1418"/>
</p:tagLst>
</file>

<file path=ppt/tags/tag257.xml><?xml version="1.0" encoding="utf-8"?>
<p:tagLst xmlns:p="http://schemas.openxmlformats.org/presentationml/2006/main">
  <p:tag name="AS_UNIQUEID" val="1419"/>
</p:tagLst>
</file>

<file path=ppt/tags/tag258.xml><?xml version="1.0" encoding="utf-8"?>
<p:tagLst xmlns:p="http://schemas.openxmlformats.org/presentationml/2006/main">
  <p:tag name="AS_UNIQUEID" val="1420"/>
</p:tagLst>
</file>

<file path=ppt/tags/tag259.xml><?xml version="1.0" encoding="utf-8"?>
<p:tagLst xmlns:p="http://schemas.openxmlformats.org/presentationml/2006/main">
  <p:tag name="AS_UNIQUEID" val="1421"/>
</p:tagLst>
</file>

<file path=ppt/tags/tag26.xml><?xml version="1.0" encoding="utf-8"?>
<p:tagLst xmlns:p="http://schemas.openxmlformats.org/presentationml/2006/main">
  <p:tag name="AS_UNIQUEID" val="136"/>
</p:tagLst>
</file>

<file path=ppt/tags/tag260.xml><?xml version="1.0" encoding="utf-8"?>
<p:tagLst xmlns:p="http://schemas.openxmlformats.org/presentationml/2006/main">
  <p:tag name="AS_UNIQUEID" val="1422"/>
</p:tagLst>
</file>

<file path=ppt/tags/tag261.xml><?xml version="1.0" encoding="utf-8"?>
<p:tagLst xmlns:p="http://schemas.openxmlformats.org/presentationml/2006/main">
  <p:tag name="AS_UNIQUEID" val="1423"/>
</p:tagLst>
</file>

<file path=ppt/tags/tag262.xml><?xml version="1.0" encoding="utf-8"?>
<p:tagLst xmlns:p="http://schemas.openxmlformats.org/presentationml/2006/main">
  <p:tag name="AS_UNIQUEID" val="1424"/>
</p:tagLst>
</file>

<file path=ppt/tags/tag263.xml><?xml version="1.0" encoding="utf-8"?>
<p:tagLst xmlns:p="http://schemas.openxmlformats.org/presentationml/2006/main">
  <p:tag name="AS_UNIQUEID" val="1425"/>
</p:tagLst>
</file>

<file path=ppt/tags/tag264.xml><?xml version="1.0" encoding="utf-8"?>
<p:tagLst xmlns:p="http://schemas.openxmlformats.org/presentationml/2006/main">
  <p:tag name="AS_UNIQUEID" val="1426"/>
</p:tagLst>
</file>

<file path=ppt/tags/tag265.xml><?xml version="1.0" encoding="utf-8"?>
<p:tagLst xmlns:p="http://schemas.openxmlformats.org/presentationml/2006/main">
  <p:tag name="AS_UNIQUEID" val="1427"/>
</p:tagLst>
</file>

<file path=ppt/tags/tag266.xml><?xml version="1.0" encoding="utf-8"?>
<p:tagLst xmlns:p="http://schemas.openxmlformats.org/presentationml/2006/main">
  <p:tag name="AS_UNIQUEID" val="1428"/>
</p:tagLst>
</file>

<file path=ppt/tags/tag267.xml><?xml version="1.0" encoding="utf-8"?>
<p:tagLst xmlns:p="http://schemas.openxmlformats.org/presentationml/2006/main">
  <p:tag name="AS_UNIQUEID" val="1429"/>
</p:tagLst>
</file>

<file path=ppt/tags/tag268.xml><?xml version="1.0" encoding="utf-8"?>
<p:tagLst xmlns:p="http://schemas.openxmlformats.org/presentationml/2006/main">
  <p:tag name="AS_UNIQUEID" val="1430"/>
</p:tagLst>
</file>

<file path=ppt/tags/tag269.xml><?xml version="1.0" encoding="utf-8"?>
<p:tagLst xmlns:p="http://schemas.openxmlformats.org/presentationml/2006/main">
  <p:tag name="AS_UNIQUEID" val="1431"/>
</p:tagLst>
</file>

<file path=ppt/tags/tag27.xml><?xml version="1.0" encoding="utf-8"?>
<p:tagLst xmlns:p="http://schemas.openxmlformats.org/presentationml/2006/main">
  <p:tag name="AS_UNIQUEID" val="661"/>
</p:tagLst>
</file>

<file path=ppt/tags/tag270.xml><?xml version="1.0" encoding="utf-8"?>
<p:tagLst xmlns:p="http://schemas.openxmlformats.org/presentationml/2006/main">
  <p:tag name="AS_UNIQUEID" val="1432"/>
</p:tagLst>
</file>

<file path=ppt/tags/tag271.xml><?xml version="1.0" encoding="utf-8"?>
<p:tagLst xmlns:p="http://schemas.openxmlformats.org/presentationml/2006/main">
  <p:tag name="AS_UNIQUEID" val="1433"/>
</p:tagLst>
</file>

<file path=ppt/tags/tag272.xml><?xml version="1.0" encoding="utf-8"?>
<p:tagLst xmlns:p="http://schemas.openxmlformats.org/presentationml/2006/main">
  <p:tag name="AS_UNIQUEID" val="1434"/>
</p:tagLst>
</file>

<file path=ppt/tags/tag273.xml><?xml version="1.0" encoding="utf-8"?>
<p:tagLst xmlns:p="http://schemas.openxmlformats.org/presentationml/2006/main">
  <p:tag name="AS_UNIQUEID" val="1435"/>
</p:tagLst>
</file>

<file path=ppt/tags/tag274.xml><?xml version="1.0" encoding="utf-8"?>
<p:tagLst xmlns:p="http://schemas.openxmlformats.org/presentationml/2006/main">
  <p:tag name="AS_UNIQUEID" val="1436"/>
</p:tagLst>
</file>

<file path=ppt/tags/tag275.xml><?xml version="1.0" encoding="utf-8"?>
<p:tagLst xmlns:p="http://schemas.openxmlformats.org/presentationml/2006/main">
  <p:tag name="AS_UNIQUEID" val="154"/>
</p:tagLst>
</file>

<file path=ppt/tags/tag276.xml><?xml version="1.0" encoding="utf-8"?>
<p:tagLst xmlns:p="http://schemas.openxmlformats.org/presentationml/2006/main">
  <p:tag name="AS_UNIQUEID" val="1437"/>
</p:tagLst>
</file>

<file path=ppt/tags/tag277.xml><?xml version="1.0" encoding="utf-8"?>
<p:tagLst xmlns:p="http://schemas.openxmlformats.org/presentationml/2006/main">
  <p:tag name="AS_UNIQUEID" val="294"/>
</p:tagLst>
</file>

<file path=ppt/tags/tag278.xml><?xml version="1.0" encoding="utf-8"?>
<p:tagLst xmlns:p="http://schemas.openxmlformats.org/presentationml/2006/main">
  <p:tag name="AS_UNIQUEID" val="1117"/>
</p:tagLst>
</file>

<file path=ppt/tags/tag279.xml><?xml version="1.0" encoding="utf-8"?>
<p:tagLst xmlns:p="http://schemas.openxmlformats.org/presentationml/2006/main">
  <p:tag name="AS_UNIQUEID" val="1438"/>
</p:tagLst>
</file>

<file path=ppt/tags/tag28.xml><?xml version="1.0" encoding="utf-8"?>
<p:tagLst xmlns:p="http://schemas.openxmlformats.org/presentationml/2006/main">
  <p:tag name="AS_UNIQUEID" val="1306"/>
</p:tagLst>
</file>

<file path=ppt/tags/tag280.xml><?xml version="1.0" encoding="utf-8"?>
<p:tagLst xmlns:p="http://schemas.openxmlformats.org/presentationml/2006/main">
  <p:tag name="AS_UNIQUEID" val="1439"/>
</p:tagLst>
</file>

<file path=ppt/tags/tag281.xml><?xml version="1.0" encoding="utf-8"?>
<p:tagLst xmlns:p="http://schemas.openxmlformats.org/presentationml/2006/main">
  <p:tag name="AS_UNIQUEID" val="1440"/>
</p:tagLst>
</file>

<file path=ppt/tags/tag282.xml><?xml version="1.0" encoding="utf-8"?>
<p:tagLst xmlns:p="http://schemas.openxmlformats.org/presentationml/2006/main">
  <p:tag name="AS_UNIQUEID" val="1441"/>
</p:tagLst>
</file>

<file path=ppt/tags/tag283.xml><?xml version="1.0" encoding="utf-8"?>
<p:tagLst xmlns:p="http://schemas.openxmlformats.org/presentationml/2006/main">
  <p:tag name="AS_UNIQUEID" val="1442"/>
</p:tagLst>
</file>

<file path=ppt/tags/tag284.xml><?xml version="1.0" encoding="utf-8"?>
<p:tagLst xmlns:p="http://schemas.openxmlformats.org/presentationml/2006/main">
  <p:tag name="AS_UNIQUEID" val="171"/>
</p:tagLst>
</file>

<file path=ppt/tags/tag285.xml><?xml version="1.0" encoding="utf-8"?>
<p:tagLst xmlns:p="http://schemas.openxmlformats.org/presentationml/2006/main">
  <p:tag name="AS_UNIQUEID" val="1443"/>
</p:tagLst>
</file>

<file path=ppt/tags/tag286.xml><?xml version="1.0" encoding="utf-8"?>
<p:tagLst xmlns:p="http://schemas.openxmlformats.org/presentationml/2006/main">
  <p:tag name="AS_UNIQUEID" val="1444"/>
</p:tagLst>
</file>

<file path=ppt/tags/tag287.xml><?xml version="1.0" encoding="utf-8"?>
<p:tagLst xmlns:p="http://schemas.openxmlformats.org/presentationml/2006/main">
  <p:tag name="AS_UNIQUEID" val="1445"/>
</p:tagLst>
</file>

<file path=ppt/tags/tag288.xml><?xml version="1.0" encoding="utf-8"?>
<p:tagLst xmlns:p="http://schemas.openxmlformats.org/presentationml/2006/main">
  <p:tag name="AS_UNIQUEID" val="1446"/>
</p:tagLst>
</file>

<file path=ppt/tags/tag289.xml><?xml version="1.0" encoding="utf-8"?>
<p:tagLst xmlns:p="http://schemas.openxmlformats.org/presentationml/2006/main">
  <p:tag name="AS_UNIQUEID" val="952"/>
</p:tagLst>
</file>

<file path=ppt/tags/tag29.xml><?xml version="1.0" encoding="utf-8"?>
<p:tagLst xmlns:p="http://schemas.openxmlformats.org/presentationml/2006/main">
  <p:tag name="AS_UNIQUEID" val="1307"/>
</p:tagLst>
</file>

<file path=ppt/tags/tag290.xml><?xml version="1.0" encoding="utf-8"?>
<p:tagLst xmlns:p="http://schemas.openxmlformats.org/presentationml/2006/main">
  <p:tag name="AS_UNIQUEID" val="794"/>
</p:tagLst>
</file>

<file path=ppt/tags/tag291.xml><?xml version="1.0" encoding="utf-8"?>
<p:tagLst xmlns:p="http://schemas.openxmlformats.org/presentationml/2006/main">
  <p:tag name="AS_UNIQUEID" val="1117"/>
</p:tagLst>
</file>

<file path=ppt/tags/tag292.xml><?xml version="1.0" encoding="utf-8"?>
<p:tagLst xmlns:p="http://schemas.openxmlformats.org/presentationml/2006/main">
  <p:tag name="AS_UNIQUEID" val="1447"/>
</p:tagLst>
</file>

<file path=ppt/tags/tag293.xml><?xml version="1.0" encoding="utf-8"?>
<p:tagLst xmlns:p="http://schemas.openxmlformats.org/presentationml/2006/main">
  <p:tag name="AS_UNIQUEID" val="1448"/>
</p:tagLst>
</file>

<file path=ppt/tags/tag294.xml><?xml version="1.0" encoding="utf-8"?>
<p:tagLst xmlns:p="http://schemas.openxmlformats.org/presentationml/2006/main">
  <p:tag name="AS_UNIQUEID" val="1449"/>
</p:tagLst>
</file>

<file path=ppt/tags/tag295.xml><?xml version="1.0" encoding="utf-8"?>
<p:tagLst xmlns:p="http://schemas.openxmlformats.org/presentationml/2006/main">
  <p:tag name="AS_UNIQUEID" val="1450"/>
</p:tagLst>
</file>

<file path=ppt/tags/tag296.xml><?xml version="1.0" encoding="utf-8"?>
<p:tagLst xmlns:p="http://schemas.openxmlformats.org/presentationml/2006/main">
  <p:tag name="AS_UNIQUEID" val="145"/>
</p:tagLst>
</file>

<file path=ppt/tags/tag297.xml><?xml version="1.0" encoding="utf-8"?>
<p:tagLst xmlns:p="http://schemas.openxmlformats.org/presentationml/2006/main">
  <p:tag name="AS_UNIQUEID" val="154"/>
</p:tagLst>
</file>

<file path=ppt/tags/tag298.xml><?xml version="1.0" encoding="utf-8"?>
<p:tagLst xmlns:p="http://schemas.openxmlformats.org/presentationml/2006/main">
  <p:tag name="AS_UNIQUEID" val="1451"/>
</p:tagLst>
</file>

<file path=ppt/tags/tag299.xml><?xml version="1.0" encoding="utf-8"?>
<p:tagLst xmlns:p="http://schemas.openxmlformats.org/presentationml/2006/main">
  <p:tag name="AS_UNIQUEID" val="294"/>
</p:tagLst>
</file>

<file path=ppt/tags/tag3.xml><?xml version="1.0" encoding="utf-8"?>
<p:tagLst xmlns:p="http://schemas.openxmlformats.org/presentationml/2006/main">
  <p:tag name="AS_UNIQUEID" val="117"/>
</p:tagLst>
</file>

<file path=ppt/tags/tag30.xml><?xml version="1.0" encoding="utf-8"?>
<p:tagLst xmlns:p="http://schemas.openxmlformats.org/presentationml/2006/main">
  <p:tag name="AS_UNIQUEID" val="138"/>
</p:tagLst>
</file>

<file path=ppt/tags/tag300.xml><?xml version="1.0" encoding="utf-8"?>
<p:tagLst xmlns:p="http://schemas.openxmlformats.org/presentationml/2006/main">
  <p:tag name="AS_UNIQUEID" val="1117"/>
</p:tagLst>
</file>

<file path=ppt/tags/tag301.xml><?xml version="1.0" encoding="utf-8"?>
<p:tagLst xmlns:p="http://schemas.openxmlformats.org/presentationml/2006/main">
  <p:tag name="AS_UNIQUEID" val="1452"/>
</p:tagLst>
</file>

<file path=ppt/tags/tag302.xml><?xml version="1.0" encoding="utf-8"?>
<p:tagLst xmlns:p="http://schemas.openxmlformats.org/presentationml/2006/main">
  <p:tag name="AS_UNIQUEID" val="1453"/>
</p:tagLst>
</file>

<file path=ppt/tags/tag303.xml><?xml version="1.0" encoding="utf-8"?>
<p:tagLst xmlns:p="http://schemas.openxmlformats.org/presentationml/2006/main">
  <p:tag name="AS_UNIQUEID" val="1454"/>
</p:tagLst>
</file>

<file path=ppt/tags/tag304.xml><?xml version="1.0" encoding="utf-8"?>
<p:tagLst xmlns:p="http://schemas.openxmlformats.org/presentationml/2006/main">
  <p:tag name="AS_UNIQUEID" val="1455"/>
</p:tagLst>
</file>

<file path=ppt/tags/tag305.xml><?xml version="1.0" encoding="utf-8"?>
<p:tagLst xmlns:p="http://schemas.openxmlformats.org/presentationml/2006/main">
  <p:tag name="AS_UNIQUEID" val="1456"/>
</p:tagLst>
</file>

<file path=ppt/tags/tag306.xml><?xml version="1.0" encoding="utf-8"?>
<p:tagLst xmlns:p="http://schemas.openxmlformats.org/presentationml/2006/main">
  <p:tag name="AS_UNIQUEID" val="1457"/>
</p:tagLst>
</file>

<file path=ppt/tags/tag307.xml><?xml version="1.0" encoding="utf-8"?>
<p:tagLst xmlns:p="http://schemas.openxmlformats.org/presentationml/2006/main">
  <p:tag name="AS_UNIQUEID" val="1458"/>
</p:tagLst>
</file>

<file path=ppt/tags/tag308.xml><?xml version="1.0" encoding="utf-8"?>
<p:tagLst xmlns:p="http://schemas.openxmlformats.org/presentationml/2006/main">
  <p:tag name="AS_UNIQUEID" val="154"/>
</p:tagLst>
</file>

<file path=ppt/tags/tag309.xml><?xml version="1.0" encoding="utf-8"?>
<p:tagLst xmlns:p="http://schemas.openxmlformats.org/presentationml/2006/main">
  <p:tag name="AS_UNIQUEID" val="1459"/>
</p:tagLst>
</file>

<file path=ppt/tags/tag31.xml><?xml version="1.0" encoding="utf-8"?>
<p:tagLst xmlns:p="http://schemas.openxmlformats.org/presentationml/2006/main">
  <p:tag name="AS_UNIQUEID" val="139"/>
</p:tagLst>
</file>

<file path=ppt/tags/tag310.xml><?xml version="1.0" encoding="utf-8"?>
<p:tagLst xmlns:p="http://schemas.openxmlformats.org/presentationml/2006/main">
  <p:tag name="AS_UNIQUEID" val="294"/>
</p:tagLst>
</file>

<file path=ppt/tags/tag311.xml><?xml version="1.0" encoding="utf-8"?>
<p:tagLst xmlns:p="http://schemas.openxmlformats.org/presentationml/2006/main">
  <p:tag name="AS_UNIQUEID" val="1117"/>
</p:tagLst>
</file>

<file path=ppt/tags/tag312.xml><?xml version="1.0" encoding="utf-8"?>
<p:tagLst xmlns:p="http://schemas.openxmlformats.org/presentationml/2006/main">
  <p:tag name="AS_UNIQUEID" val="1460"/>
</p:tagLst>
</file>

<file path=ppt/tags/tag313.xml><?xml version="1.0" encoding="utf-8"?>
<p:tagLst xmlns:p="http://schemas.openxmlformats.org/presentationml/2006/main">
  <p:tag name="AS_UNIQUEID" val="1461"/>
</p:tagLst>
</file>

<file path=ppt/tags/tag314.xml><?xml version="1.0" encoding="utf-8"?>
<p:tagLst xmlns:p="http://schemas.openxmlformats.org/presentationml/2006/main">
  <p:tag name="AS_UNIQUEID" val="1462"/>
</p:tagLst>
</file>

<file path=ppt/tags/tag315.xml><?xml version="1.0" encoding="utf-8"?>
<p:tagLst xmlns:p="http://schemas.openxmlformats.org/presentationml/2006/main">
  <p:tag name="AS_UNIQUEID" val="1463"/>
</p:tagLst>
</file>

<file path=ppt/tags/tag316.xml><?xml version="1.0" encoding="utf-8"?>
<p:tagLst xmlns:p="http://schemas.openxmlformats.org/presentationml/2006/main">
  <p:tag name="AS_UNIQUEID" val="1464"/>
</p:tagLst>
</file>

<file path=ppt/tags/tag317.xml><?xml version="1.0" encoding="utf-8"?>
<p:tagLst xmlns:p="http://schemas.openxmlformats.org/presentationml/2006/main">
  <p:tag name="AS_UNIQUEID" val="171"/>
</p:tagLst>
</file>

<file path=ppt/tags/tag318.xml><?xml version="1.0" encoding="utf-8"?>
<p:tagLst xmlns:p="http://schemas.openxmlformats.org/presentationml/2006/main">
  <p:tag name="AS_UNIQUEID" val="1465"/>
</p:tagLst>
</file>

<file path=ppt/tags/tag319.xml><?xml version="1.0" encoding="utf-8"?>
<p:tagLst xmlns:p="http://schemas.openxmlformats.org/presentationml/2006/main">
  <p:tag name="AS_UNIQUEID" val="1466"/>
</p:tagLst>
</file>

<file path=ppt/tags/tag32.xml><?xml version="1.0" encoding="utf-8"?>
<p:tagLst xmlns:p="http://schemas.openxmlformats.org/presentationml/2006/main">
  <p:tag name="AS_UNIQUEID" val="140"/>
</p:tagLst>
</file>

<file path=ppt/tags/tag320.xml><?xml version="1.0" encoding="utf-8"?>
<p:tagLst xmlns:p="http://schemas.openxmlformats.org/presentationml/2006/main">
  <p:tag name="AS_UNIQUEID" val="1467"/>
</p:tagLst>
</file>

<file path=ppt/tags/tag321.xml><?xml version="1.0" encoding="utf-8"?>
<p:tagLst xmlns:p="http://schemas.openxmlformats.org/presentationml/2006/main">
  <p:tag name="AS_UNIQUEID" val="1468"/>
</p:tagLst>
</file>

<file path=ppt/tags/tag322.xml><?xml version="1.0" encoding="utf-8"?>
<p:tagLst xmlns:p="http://schemas.openxmlformats.org/presentationml/2006/main">
  <p:tag name="AS_UNIQUEID" val="952"/>
</p:tagLst>
</file>

<file path=ppt/tags/tag323.xml><?xml version="1.0" encoding="utf-8"?>
<p:tagLst xmlns:p="http://schemas.openxmlformats.org/presentationml/2006/main">
  <p:tag name="AS_UNIQUEID" val="794"/>
</p:tagLst>
</file>

<file path=ppt/tags/tag324.xml><?xml version="1.0" encoding="utf-8"?>
<p:tagLst xmlns:p="http://schemas.openxmlformats.org/presentationml/2006/main">
  <p:tag name="AS_UNIQUEID" val="1117"/>
</p:tagLst>
</file>

<file path=ppt/tags/tag325.xml><?xml version="1.0" encoding="utf-8"?>
<p:tagLst xmlns:p="http://schemas.openxmlformats.org/presentationml/2006/main">
  <p:tag name="AS_UNIQUEID" val="1469"/>
</p:tagLst>
</file>

<file path=ppt/tags/tag326.xml><?xml version="1.0" encoding="utf-8"?>
<p:tagLst xmlns:p="http://schemas.openxmlformats.org/presentationml/2006/main">
  <p:tag name="AS_UNIQUEID" val="1470"/>
</p:tagLst>
</file>

<file path=ppt/tags/tag32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3.xml><?xml version="1.0" encoding="utf-8"?>
<p:tagLst xmlns:p="http://schemas.openxmlformats.org/presentationml/2006/main">
  <p:tag name="AS_UNIQUEID" val="141"/>
</p:tagLst>
</file>

<file path=ppt/tags/tag34.xml><?xml version="1.0" encoding="utf-8"?>
<p:tagLst xmlns:p="http://schemas.openxmlformats.org/presentationml/2006/main">
  <p:tag name="AS_UNIQUEID" val="142"/>
</p:tagLst>
</file>

<file path=ppt/tags/tag35.xml><?xml version="1.0" encoding="utf-8"?>
<p:tagLst xmlns:p="http://schemas.openxmlformats.org/presentationml/2006/main">
  <p:tag name="AS_UNIQUEID" val="143"/>
</p:tagLst>
</file>

<file path=ppt/tags/tag36.xml><?xml version="1.0" encoding="utf-8"?>
<p:tagLst xmlns:p="http://schemas.openxmlformats.org/presentationml/2006/main">
  <p:tag name="AS_UNIQUEID" val="1308"/>
</p:tagLst>
</file>

<file path=ppt/tags/tag37.xml><?xml version="1.0" encoding="utf-8"?>
<p:tagLst xmlns:p="http://schemas.openxmlformats.org/presentationml/2006/main">
  <p:tag name="AS_UNIQUEID" val="145"/>
</p:tagLst>
</file>

<file path=ppt/tags/tag38.xml><?xml version="1.0" encoding="utf-8"?>
<p:tagLst xmlns:p="http://schemas.openxmlformats.org/presentationml/2006/main">
  <p:tag name="AS_UNIQUEID" val="154"/>
</p:tagLst>
</file>

<file path=ppt/tags/tag39.xml><?xml version="1.0" encoding="utf-8"?>
<p:tagLst xmlns:p="http://schemas.openxmlformats.org/presentationml/2006/main">
  <p:tag name="AS_UNIQUEID" val="1309"/>
</p:tagLst>
</file>

<file path=ppt/tags/tag4.xml><?xml version="1.0" encoding="utf-8"?>
<p:tagLst xmlns:p="http://schemas.openxmlformats.org/presentationml/2006/main">
  <p:tag name="AS_UNIQUEID" val="118"/>
</p:tagLst>
</file>

<file path=ppt/tags/tag40.xml><?xml version="1.0" encoding="utf-8"?>
<p:tagLst xmlns:p="http://schemas.openxmlformats.org/presentationml/2006/main">
  <p:tag name="AS_UNIQUEID" val="1035"/>
</p:tagLst>
</file>

<file path=ppt/tags/tag41.xml><?xml version="1.0" encoding="utf-8"?>
<p:tagLst xmlns:p="http://schemas.openxmlformats.org/presentationml/2006/main">
  <p:tag name="AS_UNIQUEID" val="1027"/>
</p:tagLst>
</file>

<file path=ppt/tags/tag42.xml><?xml version="1.0" encoding="utf-8"?>
<p:tagLst xmlns:p="http://schemas.openxmlformats.org/presentationml/2006/main">
  <p:tag name="AS_UNIQUEID" val="1028"/>
</p:tagLst>
</file>

<file path=ppt/tags/tag43.xml><?xml version="1.0" encoding="utf-8"?>
<p:tagLst xmlns:p="http://schemas.openxmlformats.org/presentationml/2006/main">
  <p:tag name="AS_UNIQUEID" val="1029"/>
</p:tagLst>
</file>

<file path=ppt/tags/tag44.xml><?xml version="1.0" encoding="utf-8"?>
<p:tagLst xmlns:p="http://schemas.openxmlformats.org/presentationml/2006/main">
  <p:tag name="AS_UNIQUEID" val="1310"/>
</p:tagLst>
</file>

<file path=ppt/tags/tag45.xml><?xml version="1.0" encoding="utf-8"?>
<p:tagLst xmlns:p="http://schemas.openxmlformats.org/presentationml/2006/main">
  <p:tag name="AS_UNIQUEID" val="1311"/>
</p:tagLst>
</file>

<file path=ppt/tags/tag46.xml><?xml version="1.0" encoding="utf-8"?>
<p:tagLst xmlns:p="http://schemas.openxmlformats.org/presentationml/2006/main">
  <p:tag name="AS_UNIQUEID" val="1312"/>
</p:tagLst>
</file>

<file path=ppt/tags/tag47.xml><?xml version="1.0" encoding="utf-8"?>
<p:tagLst xmlns:p="http://schemas.openxmlformats.org/presentationml/2006/main">
  <p:tag name="AS_UNIQUEID" val="1313"/>
</p:tagLst>
</file>

<file path=ppt/tags/tag48.xml><?xml version="1.0" encoding="utf-8"?>
<p:tagLst xmlns:p="http://schemas.openxmlformats.org/presentationml/2006/main">
  <p:tag name="AS_UNIQUEID" val="1314"/>
</p:tagLst>
</file>

<file path=ppt/tags/tag49.xml><?xml version="1.0" encoding="utf-8"?>
<p:tagLst xmlns:p="http://schemas.openxmlformats.org/presentationml/2006/main">
  <p:tag name="AS_UNIQUEID" val="1315"/>
</p:tagLst>
</file>

<file path=ppt/tags/tag5.xml><?xml version="1.0" encoding="utf-8"?>
<p:tagLst xmlns:p="http://schemas.openxmlformats.org/presentationml/2006/main">
  <p:tag name="AS_UNIQUEID" val="119"/>
</p:tagLst>
</file>

<file path=ppt/tags/tag50.xml><?xml version="1.0" encoding="utf-8"?>
<p:tagLst xmlns:p="http://schemas.openxmlformats.org/presentationml/2006/main">
  <p:tag name="AS_UNIQUEID" val="154"/>
</p:tagLst>
</file>

<file path=ppt/tags/tag51.xml><?xml version="1.0" encoding="utf-8"?>
<p:tagLst xmlns:p="http://schemas.openxmlformats.org/presentationml/2006/main">
  <p:tag name="AS_UNIQUEID" val="1316"/>
</p:tagLst>
</file>

<file path=ppt/tags/tag52.xml><?xml version="1.0" encoding="utf-8"?>
<p:tagLst xmlns:p="http://schemas.openxmlformats.org/presentationml/2006/main">
  <p:tag name="AS_UNIQUEID" val="1317"/>
</p:tagLst>
</file>

<file path=ppt/tags/tag53.xml><?xml version="1.0" encoding="utf-8"?>
<p:tagLst xmlns:p="http://schemas.openxmlformats.org/presentationml/2006/main">
  <p:tag name="AS_UNIQUEID" val="1318"/>
</p:tagLst>
</file>

<file path=ppt/tags/tag54.xml><?xml version="1.0" encoding="utf-8"?>
<p:tagLst xmlns:p="http://schemas.openxmlformats.org/presentationml/2006/main">
  <p:tag name="AS_UNIQUEID" val="1319"/>
</p:tagLst>
</file>

<file path=ppt/tags/tag55.xml><?xml version="1.0" encoding="utf-8"?>
<p:tagLst xmlns:p="http://schemas.openxmlformats.org/presentationml/2006/main">
  <p:tag name="AS_UNIQUEID" val="1320"/>
</p:tagLst>
</file>

<file path=ppt/tags/tag56.xml><?xml version="1.0" encoding="utf-8"?>
<p:tagLst xmlns:p="http://schemas.openxmlformats.org/presentationml/2006/main">
  <p:tag name="AS_UNIQUEID" val="1321"/>
</p:tagLst>
</file>

<file path=ppt/tags/tag57.xml><?xml version="1.0" encoding="utf-8"?>
<p:tagLst xmlns:p="http://schemas.openxmlformats.org/presentationml/2006/main">
  <p:tag name="AS_UNIQUEID" val="1322"/>
</p:tagLst>
</file>

<file path=ppt/tags/tag58.xml><?xml version="1.0" encoding="utf-8"?>
<p:tagLst xmlns:p="http://schemas.openxmlformats.org/presentationml/2006/main">
  <p:tag name="AS_UNIQUEID" val="1323"/>
</p:tagLst>
</file>

<file path=ppt/tags/tag59.xml><?xml version="1.0" encoding="utf-8"?>
<p:tagLst xmlns:p="http://schemas.openxmlformats.org/presentationml/2006/main">
  <p:tag name="AS_UNIQUEID" val="156"/>
</p:tagLst>
</file>

<file path=ppt/tags/tag6.xml><?xml version="1.0" encoding="utf-8"?>
<p:tagLst xmlns:p="http://schemas.openxmlformats.org/presentationml/2006/main">
  <p:tag name="AS_UNIQUEID" val="1299"/>
</p:tagLst>
</file>

<file path=ppt/tags/tag60.xml><?xml version="1.0" encoding="utf-8"?>
<p:tagLst xmlns:p="http://schemas.openxmlformats.org/presentationml/2006/main">
  <p:tag name="AS_UNIQUEID" val="157"/>
</p:tagLst>
</file>

<file path=ppt/tags/tag61.xml><?xml version="1.0" encoding="utf-8"?>
<p:tagLst xmlns:p="http://schemas.openxmlformats.org/presentationml/2006/main">
  <p:tag name="AS_UNIQUEID" val="158"/>
</p:tagLst>
</file>

<file path=ppt/tags/tag62.xml><?xml version="1.0" encoding="utf-8"?>
<p:tagLst xmlns:p="http://schemas.openxmlformats.org/presentationml/2006/main">
  <p:tag name="AS_UNIQUEID" val="159"/>
</p:tagLst>
</file>

<file path=ppt/tags/tag63.xml><?xml version="1.0" encoding="utf-8"?>
<p:tagLst xmlns:p="http://schemas.openxmlformats.org/presentationml/2006/main">
  <p:tag name="AS_UNIQUEID" val="160"/>
</p:tagLst>
</file>

<file path=ppt/tags/tag64.xml><?xml version="1.0" encoding="utf-8"?>
<p:tagLst xmlns:p="http://schemas.openxmlformats.org/presentationml/2006/main">
  <p:tag name="AS_UNIQUEID" val="161"/>
</p:tagLst>
</file>

<file path=ppt/tags/tag65.xml><?xml version="1.0" encoding="utf-8"?>
<p:tagLst xmlns:p="http://schemas.openxmlformats.org/presentationml/2006/main">
  <p:tag name="AS_UNIQUEID" val="162"/>
</p:tagLst>
</file>

<file path=ppt/tags/tag66.xml><?xml version="1.0" encoding="utf-8"?>
<p:tagLst xmlns:p="http://schemas.openxmlformats.org/presentationml/2006/main">
  <p:tag name="AS_UNIQUEID" val="163"/>
</p:tagLst>
</file>

<file path=ppt/tags/tag67.xml><?xml version="1.0" encoding="utf-8"?>
<p:tagLst xmlns:p="http://schemas.openxmlformats.org/presentationml/2006/main">
  <p:tag name="AS_UNIQUEID" val="164"/>
</p:tagLst>
</file>

<file path=ppt/tags/tag68.xml><?xml version="1.0" encoding="utf-8"?>
<p:tagLst xmlns:p="http://schemas.openxmlformats.org/presentationml/2006/main">
  <p:tag name="AS_UNIQUEID" val="165"/>
</p:tagLst>
</file>

<file path=ppt/tags/tag69.xml><?xml version="1.0" encoding="utf-8"?>
<p:tagLst xmlns:p="http://schemas.openxmlformats.org/presentationml/2006/main">
  <p:tag name="AS_UNIQUEID" val="166"/>
</p:tagLst>
</file>

<file path=ppt/tags/tag7.xml><?xml version="1.0" encoding="utf-8"?>
<p:tagLst xmlns:p="http://schemas.openxmlformats.org/presentationml/2006/main">
  <p:tag name="AS_UNIQUEID" val="121"/>
</p:tagLst>
</file>

<file path=ppt/tags/tag70.xml><?xml version="1.0" encoding="utf-8"?>
<p:tagLst xmlns:p="http://schemas.openxmlformats.org/presentationml/2006/main">
  <p:tag name="AS_UNIQUEID" val="167"/>
</p:tagLst>
</file>

<file path=ppt/tags/tag71.xml><?xml version="1.0" encoding="utf-8"?>
<p:tagLst xmlns:p="http://schemas.openxmlformats.org/presentationml/2006/main">
  <p:tag name="AS_UNIQUEID" val="168"/>
</p:tagLst>
</file>

<file path=ppt/tags/tag72.xml><?xml version="1.0" encoding="utf-8"?>
<p:tagLst xmlns:p="http://schemas.openxmlformats.org/presentationml/2006/main">
  <p:tag name="AS_UNIQUEID" val="1324"/>
</p:tagLst>
</file>

<file path=ppt/tags/tag73.xml><?xml version="1.0" encoding="utf-8"?>
<p:tagLst xmlns:p="http://schemas.openxmlformats.org/presentationml/2006/main">
  <p:tag name="AS_UNIQUEID" val="145"/>
</p:tagLst>
</file>

<file path=ppt/tags/tag74.xml><?xml version="1.0" encoding="utf-8"?>
<p:tagLst xmlns:p="http://schemas.openxmlformats.org/presentationml/2006/main">
  <p:tag name="AS_UNIQUEID" val="154"/>
</p:tagLst>
</file>

<file path=ppt/tags/tag75.xml><?xml version="1.0" encoding="utf-8"?>
<p:tagLst xmlns:p="http://schemas.openxmlformats.org/presentationml/2006/main">
  <p:tag name="AS_UNIQUEID" val="1325"/>
</p:tagLst>
</file>

<file path=ppt/tags/tag76.xml><?xml version="1.0" encoding="utf-8"?>
<p:tagLst xmlns:p="http://schemas.openxmlformats.org/presentationml/2006/main">
  <p:tag name="AS_UNIQUEID" val="1326"/>
</p:tagLst>
</file>

<file path=ppt/tags/tag77.xml><?xml version="1.0" encoding="utf-8"?>
<p:tagLst xmlns:p="http://schemas.openxmlformats.org/presentationml/2006/main">
  <p:tag name="AS_UNIQUEID" val="1327"/>
</p:tagLst>
</file>

<file path=ppt/tags/tag78.xml><?xml version="1.0" encoding="utf-8"?>
<p:tagLst xmlns:p="http://schemas.openxmlformats.org/presentationml/2006/main">
  <p:tag name="AS_UNIQUEID" val="1328"/>
</p:tagLst>
</file>

<file path=ppt/tags/tag79.xml><?xml version="1.0" encoding="utf-8"?>
<p:tagLst xmlns:p="http://schemas.openxmlformats.org/presentationml/2006/main">
  <p:tag name="AS_UNIQUEID" val="171"/>
</p:tagLst>
</file>

<file path=ppt/tags/tag8.xml><?xml version="1.0" encoding="utf-8"?>
<p:tagLst xmlns:p="http://schemas.openxmlformats.org/presentationml/2006/main">
  <p:tag name="AS_UNIQUEID" val="122"/>
</p:tagLst>
</file>

<file path=ppt/tags/tag80.xml><?xml version="1.0" encoding="utf-8"?>
<p:tagLst xmlns:p="http://schemas.openxmlformats.org/presentationml/2006/main">
  <p:tag name="AS_UNIQUEID" val="1329"/>
</p:tagLst>
</file>

<file path=ppt/tags/tag81.xml><?xml version="1.0" encoding="utf-8"?>
<p:tagLst xmlns:p="http://schemas.openxmlformats.org/presentationml/2006/main">
  <p:tag name="AS_UNIQUEID" val="1330"/>
</p:tagLst>
</file>

<file path=ppt/tags/tag82.xml><?xml version="1.0" encoding="utf-8"?>
<p:tagLst xmlns:p="http://schemas.openxmlformats.org/presentationml/2006/main">
  <p:tag name="AS_UNIQUEID" val="1331"/>
</p:tagLst>
</file>

<file path=ppt/tags/tag83.xml><?xml version="1.0" encoding="utf-8"?>
<p:tagLst xmlns:p="http://schemas.openxmlformats.org/presentationml/2006/main">
  <p:tag name="AS_UNIQUEID" val="1332"/>
</p:tagLst>
</file>

<file path=ppt/tags/tag84.xml><?xml version="1.0" encoding="utf-8"?>
<p:tagLst xmlns:p="http://schemas.openxmlformats.org/presentationml/2006/main">
  <p:tag name="AS_UNIQUEID" val="794"/>
</p:tagLst>
</file>

<file path=ppt/tags/tag85.xml><?xml version="1.0" encoding="utf-8"?>
<p:tagLst xmlns:p="http://schemas.openxmlformats.org/presentationml/2006/main">
  <p:tag name="AS_UNIQUEID" val="952"/>
</p:tagLst>
</file>

<file path=ppt/tags/tag86.xml><?xml version="1.0" encoding="utf-8"?>
<p:tagLst xmlns:p="http://schemas.openxmlformats.org/presentationml/2006/main">
  <p:tag name="AS_UNIQUEID" val="1117"/>
</p:tagLst>
</file>

<file path=ppt/tags/tag87.xml><?xml version="1.0" encoding="utf-8"?>
<p:tagLst xmlns:p="http://schemas.openxmlformats.org/presentationml/2006/main">
  <p:tag name="AS_UNIQUEID" val="1333"/>
</p:tagLst>
</file>

<file path=ppt/tags/tag88.xml><?xml version="1.0" encoding="utf-8"?>
<p:tagLst xmlns:p="http://schemas.openxmlformats.org/presentationml/2006/main">
  <p:tag name="AS_UNIQUEID" val="184"/>
</p:tagLst>
</file>

<file path=ppt/tags/tag89.xml><?xml version="1.0" encoding="utf-8"?>
<p:tagLst xmlns:p="http://schemas.openxmlformats.org/presentationml/2006/main">
  <p:tag name="AS_UNIQUEID" val="186"/>
</p:tagLst>
</file>

<file path=ppt/tags/tag9.xml><?xml version="1.0" encoding="utf-8"?>
<p:tagLst xmlns:p="http://schemas.openxmlformats.org/presentationml/2006/main">
  <p:tag name="AS_UNIQUEID" val="123"/>
</p:tagLst>
</file>

<file path=ppt/tags/tag90.xml><?xml version="1.0" encoding="utf-8"?>
<p:tagLst xmlns:p="http://schemas.openxmlformats.org/presentationml/2006/main">
  <p:tag name="AS_UNIQUEID" val="1334"/>
</p:tagLst>
</file>

<file path=ppt/tags/tag91.xml><?xml version="1.0" encoding="utf-8"?>
<p:tagLst xmlns:p="http://schemas.openxmlformats.org/presentationml/2006/main">
  <p:tag name="AS_UNIQUEID" val="1335"/>
</p:tagLst>
</file>

<file path=ppt/tags/tag92.xml><?xml version="1.0" encoding="utf-8"?>
<p:tagLst xmlns:p="http://schemas.openxmlformats.org/presentationml/2006/main">
  <p:tag name="AS_UNIQUEID" val="174"/>
</p:tagLst>
</file>

<file path=ppt/tags/tag93.xml><?xml version="1.0" encoding="utf-8"?>
<p:tagLst xmlns:p="http://schemas.openxmlformats.org/presentationml/2006/main">
  <p:tag name="AS_UNIQUEID" val="1336"/>
</p:tagLst>
</file>

<file path=ppt/tags/tag94.xml><?xml version="1.0" encoding="utf-8"?>
<p:tagLst xmlns:p="http://schemas.openxmlformats.org/presentationml/2006/main">
  <p:tag name="AS_UNIQUEID" val="967"/>
</p:tagLst>
</file>

<file path=ppt/tags/tag95.xml><?xml version="1.0" encoding="utf-8"?>
<p:tagLst xmlns:p="http://schemas.openxmlformats.org/presentationml/2006/main">
  <p:tag name="AS_UNIQUEID" val="1337"/>
</p:tagLst>
</file>

<file path=ppt/tags/tag96.xml><?xml version="1.0" encoding="utf-8"?>
<p:tagLst xmlns:p="http://schemas.openxmlformats.org/presentationml/2006/main">
  <p:tag name="AS_UNIQUEID" val="174"/>
</p:tagLst>
</file>

<file path=ppt/tags/tag97.xml><?xml version="1.0" encoding="utf-8"?>
<p:tagLst xmlns:p="http://schemas.openxmlformats.org/presentationml/2006/main">
  <p:tag name="AS_UNIQUEID" val="175"/>
</p:tagLst>
</file>

<file path=ppt/tags/tag98.xml><?xml version="1.0" encoding="utf-8"?>
<p:tagLst xmlns:p="http://schemas.openxmlformats.org/presentationml/2006/main">
  <p:tag name="AS_UNIQUEID" val="176"/>
</p:tagLst>
</file>

<file path=ppt/tags/tag99.xml><?xml version="1.0" encoding="utf-8"?>
<p:tagLst xmlns:p="http://schemas.openxmlformats.org/presentationml/2006/main">
  <p:tag name="AS_UNIQUEID" val="177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185</Paragraphs>
  <Slides>32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9">
      <vt:lpstr>Arial</vt:lpstr>
      <vt:lpstr>等线 Light</vt:lpstr>
      <vt:lpstr>等线</vt:lpstr>
      <vt:lpstr>隶书</vt:lpstr>
      <vt:lpstr>黑体</vt:lpstr>
      <vt:lpstr>华文楷体</vt:lpstr>
      <vt:lpstr>楷体</vt:lpstr>
      <vt:lpstr>微软雅黑</vt:lpstr>
      <vt:lpstr>全字库正楷体</vt:lpstr>
      <vt:lpstr>Times New Roman</vt:lpstr>
      <vt:lpstr>宋体</vt:lpstr>
      <vt:lpstr>华文隶书</vt:lpstr>
      <vt:lpstr>Wingdings</vt:lpstr>
      <vt:lpstr>汉仪尚巍手书W</vt:lpstr>
      <vt:lpstr>仿宋</vt:lpstr>
      <vt:lpstr>华光大黑_CNKI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2022-08-05T18:21:49.566</cp:lastPrinted>
  <dcterms:created xsi:type="dcterms:W3CDTF">2022-08-05T18:21:49Z</dcterms:created>
  <dcterms:modified xsi:type="dcterms:W3CDTF">2022-08-05T10:22:20Z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