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80" r:id="rId4"/>
  </p:sldMasterIdLst>
  <p:notesMasterIdLst>
    <p:notesMasterId r:id="rId11"/>
  </p:notesMasterIdLst>
  <p:sldIdLst>
    <p:sldId id="299" r:id="rId5"/>
    <p:sldId id="739" r:id="rId6"/>
    <p:sldId id="738" r:id="rId7"/>
    <p:sldId id="502" r:id="rId8"/>
    <p:sldId id="678" r:id="rId9"/>
    <p:sldId id="725" r:id="rId10"/>
    <p:sldId id="741" r:id="rId12"/>
    <p:sldId id="742" r:id="rId13"/>
    <p:sldId id="743" r:id="rId14"/>
    <p:sldId id="744" r:id="rId15"/>
    <p:sldId id="745" r:id="rId16"/>
    <p:sldId id="746" r:id="rId17"/>
    <p:sldId id="740" r:id="rId18"/>
    <p:sldId id="748" r:id="rId19"/>
    <p:sldId id="749" r:id="rId20"/>
    <p:sldId id="750" r:id="rId21"/>
    <p:sldId id="674" r:id="rId22"/>
    <p:sldId id="711" r:id="rId23"/>
    <p:sldId id="713" r:id="rId24"/>
    <p:sldId id="720" r:id="rId25"/>
    <p:sldId id="721" r:id="rId26"/>
    <p:sldId id="703" r:id="rId27"/>
    <p:sldId id="704" r:id="rId28"/>
    <p:sldId id="706" r:id="rId29"/>
    <p:sldId id="707" r:id="rId30"/>
    <p:sldId id="70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3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/>
    <p:restoredTop sz="94674"/>
  </p:normalViewPr>
  <p:slideViewPr>
    <p:cSldViewPr snapToGrid="0" snapToObjects="1">
      <p:cViewPr varScale="1">
        <p:scale>
          <a:sx n="107" d="100"/>
          <a:sy n="107" d="100"/>
        </p:scale>
        <p:origin x="200" y="528"/>
      </p:cViewPr>
      <p:guideLst>
        <p:guide orient="horz" pos="207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710AE-3092-CF45-98C1-FFF4610A341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67CCD-ACBA-BD4D-8BB7-A8298987D07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CFC74-33FF-4D01-990E-C8E078BDED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CFC74-33FF-4D01-990E-C8E078BDED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CFC74-33FF-4D01-990E-C8E078BDED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CFC74-33FF-4D01-990E-C8E078BDED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CFC74-33FF-4D01-990E-C8E078BDED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CFC74-33FF-4D01-990E-C8E078BDED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CFC74-33FF-4D01-990E-C8E078BDED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8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image" Target="file:///C:\Users\1V994W2\PycharmProjects\PPT_Background_Generation/pic_temp/pic_half_down.png" TargetMode="External"/><Relationship Id="rId3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20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19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28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27.xml"/><Relationship Id="rId15" Type="http://schemas.openxmlformats.org/officeDocument/2006/relationships/tags" Target="../tags/tag36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38.xml"/><Relationship Id="rId4" Type="http://schemas.openxmlformats.org/officeDocument/2006/relationships/image" Target="file:///C:\Users\1V994W2\Documents\Tencent%20Files\574576071\FileRecv\&#25340;&#35013;&#32032;&#26448;\&#31616;&#32422;&#28385;&#29256;-28\\21\subject_holdleft_165,150,134_0_staid_full_0.png" TargetMode="External"/><Relationship Id="rId3" Type="http://schemas.openxmlformats.org/officeDocument/2006/relationships/image" Target="../media/image12.png"/><Relationship Id="rId2" Type="http://schemas.openxmlformats.org/officeDocument/2006/relationships/tags" Target="../tags/tag37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47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46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55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54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62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61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74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73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10.png"/><Relationship Id="rId6" Type="http://schemas.openxmlformats.org/officeDocument/2006/relationships/tags" Target="../tags/tag81.xml"/><Relationship Id="rId5" Type="http://schemas.openxmlformats.org/officeDocument/2006/relationships/image" Target="file:///C:\Users\1V994W2\PycharmProjects\PPT_Background_Generation/pic_temp/0_pic_quater_right_up.png" TargetMode="External"/><Relationship Id="rId4" Type="http://schemas.openxmlformats.org/officeDocument/2006/relationships/image" Target="../media/image9.png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image" Target="file:///C:\Users\1V994W2\PycharmProjects\PPT_Background_Generation/pic_temp/0_pic_quater_right_up.png" TargetMode="External"/><Relationship Id="rId4" Type="http://schemas.openxmlformats.org/officeDocument/2006/relationships/image" Target="../media/image9.png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10.png"/><Relationship Id="rId6" Type="http://schemas.openxmlformats.org/officeDocument/2006/relationships/tags" Target="../tags/tag97.xml"/><Relationship Id="rId5" Type="http://schemas.openxmlformats.org/officeDocument/2006/relationships/image" Target="file:///C:\Users\1V994W2\PycharmProjects\PPT_Background_Generation/pic_temp/0_pic_quater_right_up.png" TargetMode="External"/><Relationship Id="rId4" Type="http://schemas.openxmlformats.org/officeDocument/2006/relationships/image" Target="../media/image9.png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4" Type="http://schemas.openxmlformats.org/officeDocument/2006/relationships/tags" Target="../tags/tag103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10.png"/><Relationship Id="rId6" Type="http://schemas.openxmlformats.org/officeDocument/2006/relationships/tags" Target="../tags/tag106.xml"/><Relationship Id="rId5" Type="http://schemas.openxmlformats.org/officeDocument/2006/relationships/image" Target="file:///C:\Users\1V994W2\PycharmProjects\PPT_Background_Generation/pic_temp/0_pic_quater_right_up.png" TargetMode="External"/><Relationship Id="rId4" Type="http://schemas.openxmlformats.org/officeDocument/2006/relationships/image" Target="../media/image9.png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10.png"/><Relationship Id="rId6" Type="http://schemas.openxmlformats.org/officeDocument/2006/relationships/tags" Target="../tags/tag115.xml"/><Relationship Id="rId5" Type="http://schemas.openxmlformats.org/officeDocument/2006/relationships/image" Target="file:///C:\Users\1V994W2\PycharmProjects\PPT_Background_Generation/pic_temp/0_pic_quater_right_up.png" TargetMode="External"/><Relationship Id="rId4" Type="http://schemas.openxmlformats.org/officeDocument/2006/relationships/image" Target="../media/image9.png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14.png"/><Relationship Id="rId6" Type="http://schemas.openxmlformats.org/officeDocument/2006/relationships/tags" Target="../tags/tag126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3" Type="http://schemas.openxmlformats.org/officeDocument/2006/relationships/tags" Target="../tags/tag131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5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5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7584" y="65088"/>
            <a:ext cx="10610849" cy="101123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2921000" y="2393316"/>
            <a:ext cx="635000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>
              <a:defRPr lang="zh-CN" altLang="en-US" sz="72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9"/>
            </p:custDataLst>
          </p:nvPr>
        </p:nvSpPr>
        <p:spPr>
          <a:xfrm>
            <a:off x="2921000" y="4031616"/>
            <a:ext cx="6350000" cy="361315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 indent="0" algn="ctr">
              <a:lnSpc>
                <a:spcPct val="100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61736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4815205" y="2888298"/>
            <a:ext cx="4880610" cy="1081405"/>
          </a:xfrm>
        </p:spPr>
        <p:txBody>
          <a:bodyPr vert="horz" wrap="square" lIns="0" tIns="0" rIns="0" bIns="0" rtlCol="0" anchor="ctr" anchorCtr="0">
            <a:normAutofit/>
          </a:bodyPr>
          <a:lstStyle>
            <a:lvl1pPr>
              <a:defRPr lang="zh-CN" altLang="en-US" sz="4800" b="0" spc="5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>
              <a:spcAft>
                <a:spcPts val="0"/>
              </a:spcAft>
              <a:buClrTx/>
              <a:buSzTx/>
              <a:buFontTx/>
            </a:pPr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0" y="1683832"/>
            <a:ext cx="4389120" cy="349033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359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8"/>
            </p:custDataLst>
          </p:nvPr>
        </p:nvSpPr>
        <p:spPr>
          <a:xfrm>
            <a:off x="3412490" y="3055302"/>
            <a:ext cx="5365750" cy="1398905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3413760" y="2421572"/>
            <a:ext cx="5364480" cy="448945"/>
          </a:xfrm>
        </p:spPr>
        <p:txBody>
          <a:bodyPr vert="horz" wrap="square" lIns="0" tIns="0" rIns="0" bIns="0" rtlCol="0" anchor="b" anchorCtr="0">
            <a:normAutofit/>
          </a:bodyPr>
          <a:lstStyle>
            <a:lvl1pPr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 indent="0" algn="dist">
              <a:lnSpc>
                <a:spcPct val="100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34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284547"/>
            <a:ext cx="720090" cy="5734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359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567730"/>
            <a:ext cx="1620202" cy="129027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1808"/>
            <a:ext cx="1620202" cy="128619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223D0F7-7F5F-4D35-87FD-58C2092FB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6C98A71-33CA-46AE-990F-20B493555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223D0F7-7F5F-4D35-87FD-58C2092FB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6C98A71-33CA-46AE-990F-20B493555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223D0F7-7F5F-4D35-87FD-58C2092FB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6C98A71-33CA-46AE-990F-20B493555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E223D0F7-7F5F-4D35-87FD-58C2092FB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66C98A71-33CA-46AE-990F-20B493555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E223D0F7-7F5F-4D35-87FD-58C2092FB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66C98A71-33CA-46AE-990F-20B493555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E223D0F7-7F5F-4D35-87FD-58C2092FB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66C98A71-33CA-46AE-990F-20B493555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E223D0F7-7F5F-4D35-87FD-58C2092FB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66C98A71-33CA-46AE-990F-20B493555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E223D0F7-7F5F-4D35-87FD-58C2092FB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66C98A71-33CA-46AE-990F-20B493555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E223D0F7-7F5F-4D35-87FD-58C2092FB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66C98A71-33CA-46AE-990F-20B493555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223D0F7-7F5F-4D35-87FD-58C2092FB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6C98A71-33CA-46AE-990F-20B493555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D0F7-7F5F-4D35-87FD-58C2092FB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98A71-33CA-46AE-990F-20B493555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microsoft.com/office/2007/relationships/hdphoto" Target="../media/image4.wdp"/><Relationship Id="rId13" Type="http://schemas.openxmlformats.org/officeDocument/2006/relationships/image" Target="../media/image6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137.xml"/><Relationship Id="rId23" Type="http://schemas.openxmlformats.org/officeDocument/2006/relationships/tags" Target="../tags/tag136.xml"/><Relationship Id="rId22" Type="http://schemas.openxmlformats.org/officeDocument/2006/relationships/tags" Target="../tags/tag135.xml"/><Relationship Id="rId21" Type="http://schemas.openxmlformats.org/officeDocument/2006/relationships/tags" Target="../tags/tag134.xml"/><Relationship Id="rId20" Type="http://schemas.openxmlformats.org/officeDocument/2006/relationships/tags" Target="../tags/tag13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13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8" Type="http://schemas.openxmlformats.org/officeDocument/2006/relationships/theme" Target="../theme/theme3.xml"/><Relationship Id="rId17" Type="http://schemas.openxmlformats.org/officeDocument/2006/relationships/tags" Target="../tags/tag196.xml"/><Relationship Id="rId16" Type="http://schemas.openxmlformats.org/officeDocument/2006/relationships/tags" Target="../tags/tag195.xml"/><Relationship Id="rId15" Type="http://schemas.openxmlformats.org/officeDocument/2006/relationships/tags" Target="../tags/tag194.xml"/><Relationship Id="rId14" Type="http://schemas.openxmlformats.org/officeDocument/2006/relationships/tags" Target="../tags/tag193.xml"/><Relationship Id="rId13" Type="http://schemas.openxmlformats.org/officeDocument/2006/relationships/tags" Target="../tags/tag192.xml"/><Relationship Id="rId12" Type="http://schemas.openxmlformats.org/officeDocument/2006/relationships/tags" Target="../tags/tag191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3D0F7-7F5F-4D35-87FD-58C2092FBF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98A71-33CA-46AE-990F-20B4935559BE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86.xml"/><Relationship Id="rId8" Type="http://schemas.openxmlformats.org/officeDocument/2006/relationships/tags" Target="../tags/tag285.xml"/><Relationship Id="rId7" Type="http://schemas.openxmlformats.org/officeDocument/2006/relationships/tags" Target="../tags/tag284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1" Type="http://schemas.openxmlformats.org/officeDocument/2006/relationships/notesSlide" Target="../notesSlides/notesSlide5.xml"/><Relationship Id="rId20" Type="http://schemas.openxmlformats.org/officeDocument/2006/relationships/slideLayout" Target="../slideLayouts/slideLayout37.xml"/><Relationship Id="rId2" Type="http://schemas.openxmlformats.org/officeDocument/2006/relationships/tags" Target="../tags/tag279.xml"/><Relationship Id="rId19" Type="http://schemas.openxmlformats.org/officeDocument/2006/relationships/tags" Target="../tags/tag295.xml"/><Relationship Id="rId18" Type="http://schemas.openxmlformats.org/officeDocument/2006/relationships/image" Target="../media/image31.png"/><Relationship Id="rId17" Type="http://schemas.openxmlformats.org/officeDocument/2006/relationships/tags" Target="../tags/tag294.xml"/><Relationship Id="rId16" Type="http://schemas.openxmlformats.org/officeDocument/2006/relationships/tags" Target="../tags/tag293.xml"/><Relationship Id="rId15" Type="http://schemas.openxmlformats.org/officeDocument/2006/relationships/tags" Target="../tags/tag292.xml"/><Relationship Id="rId14" Type="http://schemas.openxmlformats.org/officeDocument/2006/relationships/tags" Target="../tags/tag291.xml"/><Relationship Id="rId13" Type="http://schemas.openxmlformats.org/officeDocument/2006/relationships/tags" Target="../tags/tag290.xml"/><Relationship Id="rId12" Type="http://schemas.openxmlformats.org/officeDocument/2006/relationships/tags" Target="../tags/tag289.xml"/><Relationship Id="rId11" Type="http://schemas.openxmlformats.org/officeDocument/2006/relationships/tags" Target="../tags/tag288.xml"/><Relationship Id="rId10" Type="http://schemas.openxmlformats.org/officeDocument/2006/relationships/tags" Target="../tags/tag287.xml"/><Relationship Id="rId1" Type="http://schemas.openxmlformats.org/officeDocument/2006/relationships/tags" Target="../tags/tag27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tags" Target="../tags/tag303.xml"/><Relationship Id="rId7" Type="http://schemas.openxmlformats.org/officeDocument/2006/relationships/tags" Target="../tags/tag302.xml"/><Relationship Id="rId6" Type="http://schemas.openxmlformats.org/officeDocument/2006/relationships/tags" Target="../tags/tag301.xml"/><Relationship Id="rId5" Type="http://schemas.openxmlformats.org/officeDocument/2006/relationships/tags" Target="../tags/tag300.xml"/><Relationship Id="rId4" Type="http://schemas.openxmlformats.org/officeDocument/2006/relationships/tags" Target="../tags/tag299.xml"/><Relationship Id="rId3" Type="http://schemas.openxmlformats.org/officeDocument/2006/relationships/tags" Target="../tags/tag298.xml"/><Relationship Id="rId21" Type="http://schemas.openxmlformats.org/officeDocument/2006/relationships/notesSlide" Target="../notesSlides/notesSlide6.xml"/><Relationship Id="rId20" Type="http://schemas.openxmlformats.org/officeDocument/2006/relationships/slideLayout" Target="../slideLayouts/slideLayout37.xml"/><Relationship Id="rId2" Type="http://schemas.openxmlformats.org/officeDocument/2006/relationships/tags" Target="../tags/tag297.xml"/><Relationship Id="rId19" Type="http://schemas.openxmlformats.org/officeDocument/2006/relationships/tags" Target="../tags/tag313.xml"/><Relationship Id="rId18" Type="http://schemas.openxmlformats.org/officeDocument/2006/relationships/image" Target="../media/image32.png"/><Relationship Id="rId17" Type="http://schemas.openxmlformats.org/officeDocument/2006/relationships/tags" Target="../tags/tag312.xml"/><Relationship Id="rId16" Type="http://schemas.openxmlformats.org/officeDocument/2006/relationships/tags" Target="../tags/tag311.xml"/><Relationship Id="rId15" Type="http://schemas.openxmlformats.org/officeDocument/2006/relationships/tags" Target="../tags/tag310.xml"/><Relationship Id="rId14" Type="http://schemas.openxmlformats.org/officeDocument/2006/relationships/tags" Target="../tags/tag309.xml"/><Relationship Id="rId13" Type="http://schemas.openxmlformats.org/officeDocument/2006/relationships/tags" Target="../tags/tag308.xml"/><Relationship Id="rId12" Type="http://schemas.openxmlformats.org/officeDocument/2006/relationships/tags" Target="../tags/tag307.xml"/><Relationship Id="rId11" Type="http://schemas.openxmlformats.org/officeDocument/2006/relationships/tags" Target="../tags/tag306.xml"/><Relationship Id="rId10" Type="http://schemas.openxmlformats.org/officeDocument/2006/relationships/tags" Target="../tags/tag305.xml"/><Relationship Id="rId1" Type="http://schemas.openxmlformats.org/officeDocument/2006/relationships/tags" Target="../tags/tag29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22.xml"/><Relationship Id="rId8" Type="http://schemas.openxmlformats.org/officeDocument/2006/relationships/tags" Target="../tags/tag321.xml"/><Relationship Id="rId7" Type="http://schemas.openxmlformats.org/officeDocument/2006/relationships/tags" Target="../tags/tag320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37.xml"/><Relationship Id="rId13" Type="http://schemas.openxmlformats.org/officeDocument/2006/relationships/tags" Target="../tags/tag324.xml"/><Relationship Id="rId12" Type="http://schemas.openxmlformats.org/officeDocument/2006/relationships/image" Target="../media/image34.png"/><Relationship Id="rId11" Type="http://schemas.openxmlformats.org/officeDocument/2006/relationships/image" Target="../media/image33.png"/><Relationship Id="rId10" Type="http://schemas.openxmlformats.org/officeDocument/2006/relationships/tags" Target="../tags/tag323.xml"/><Relationship Id="rId1" Type="http://schemas.openxmlformats.org/officeDocument/2006/relationships/tags" Target="../tags/tag3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tags" Target="../tags/tag32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327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326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30.xml"/><Relationship Id="rId10" Type="http://schemas.openxmlformats.org/officeDocument/2006/relationships/image" Target="../media/image36.png"/><Relationship Id="rId1" Type="http://schemas.openxmlformats.org/officeDocument/2006/relationships/tags" Target="../tags/tag32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35.xml"/><Relationship Id="rId8" Type="http://schemas.openxmlformats.org/officeDocument/2006/relationships/tags" Target="../tags/tag334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333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332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36.xml"/><Relationship Id="rId10" Type="http://schemas.openxmlformats.org/officeDocument/2006/relationships/image" Target="../media/image37.png"/><Relationship Id="rId1" Type="http://schemas.openxmlformats.org/officeDocument/2006/relationships/tags" Target="../tags/tag33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34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339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338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41.xml"/><Relationship Id="rId10" Type="http://schemas.openxmlformats.org/officeDocument/2006/relationships/image" Target="../media/image39.png"/><Relationship Id="rId1" Type="http://schemas.openxmlformats.org/officeDocument/2006/relationships/tags" Target="../tags/tag3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tags" Target="../tags/tag347.xml"/><Relationship Id="rId7" Type="http://schemas.openxmlformats.org/officeDocument/2006/relationships/tags" Target="../tags/tag346.xml"/><Relationship Id="rId6" Type="http://schemas.openxmlformats.org/officeDocument/2006/relationships/tags" Target="../tags/tag345.xml"/><Relationship Id="rId5" Type="http://schemas.openxmlformats.org/officeDocument/2006/relationships/tags" Target="../tags/tag344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343.xml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348.xml"/><Relationship Id="rId1" Type="http://schemas.openxmlformats.org/officeDocument/2006/relationships/tags" Target="../tags/tag34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53.xml"/><Relationship Id="rId8" Type="http://schemas.openxmlformats.org/officeDocument/2006/relationships/tags" Target="../tags/tag35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351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350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56.xml"/><Relationship Id="rId12" Type="http://schemas.openxmlformats.org/officeDocument/2006/relationships/image" Target="../media/image42.png"/><Relationship Id="rId11" Type="http://schemas.openxmlformats.org/officeDocument/2006/relationships/tags" Target="../tags/tag355.xml"/><Relationship Id="rId10" Type="http://schemas.openxmlformats.org/officeDocument/2006/relationships/tags" Target="../tags/tag354.xml"/><Relationship Id="rId1" Type="http://schemas.openxmlformats.org/officeDocument/2006/relationships/tags" Target="../tags/tag3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61.xml"/><Relationship Id="rId8" Type="http://schemas.openxmlformats.org/officeDocument/2006/relationships/tags" Target="../tags/tag36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359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358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64.xml"/><Relationship Id="rId12" Type="http://schemas.openxmlformats.org/officeDocument/2006/relationships/image" Target="../media/image42.png"/><Relationship Id="rId11" Type="http://schemas.openxmlformats.org/officeDocument/2006/relationships/tags" Target="../tags/tag363.xml"/><Relationship Id="rId10" Type="http://schemas.openxmlformats.org/officeDocument/2006/relationships/tags" Target="../tags/tag362.xml"/><Relationship Id="rId1" Type="http://schemas.openxmlformats.org/officeDocument/2006/relationships/tags" Target="../tags/tag35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69.xml"/><Relationship Id="rId8" Type="http://schemas.openxmlformats.org/officeDocument/2006/relationships/tags" Target="../tags/tag36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367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366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72.xml"/><Relationship Id="rId12" Type="http://schemas.openxmlformats.org/officeDocument/2006/relationships/image" Target="../media/image43.png"/><Relationship Id="rId11" Type="http://schemas.openxmlformats.org/officeDocument/2006/relationships/tags" Target="../tags/tag371.xml"/><Relationship Id="rId10" Type="http://schemas.openxmlformats.org/officeDocument/2006/relationships/tags" Target="../tags/tag370.xml"/><Relationship Id="rId1" Type="http://schemas.openxmlformats.org/officeDocument/2006/relationships/tags" Target="../tags/tag36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tags" Target="../tags/tag376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14.png"/><Relationship Id="rId5" Type="http://schemas.openxmlformats.org/officeDocument/2006/relationships/tags" Target="../tags/tag375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13.png"/><Relationship Id="rId2" Type="http://schemas.openxmlformats.org/officeDocument/2006/relationships/tags" Target="../tags/tag374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382.xml"/><Relationship Id="rId15" Type="http://schemas.openxmlformats.org/officeDocument/2006/relationships/tags" Target="../tags/tag381.xml"/><Relationship Id="rId14" Type="http://schemas.openxmlformats.org/officeDocument/2006/relationships/tags" Target="../tags/tag380.xml"/><Relationship Id="rId13" Type="http://schemas.openxmlformats.org/officeDocument/2006/relationships/tags" Target="../tags/tag379.xml"/><Relationship Id="rId12" Type="http://schemas.openxmlformats.org/officeDocument/2006/relationships/tags" Target="../tags/tag378.xml"/><Relationship Id="rId11" Type="http://schemas.openxmlformats.org/officeDocument/2006/relationships/image" Target="../media/image46.png"/><Relationship Id="rId10" Type="http://schemas.openxmlformats.org/officeDocument/2006/relationships/tags" Target="../tags/tag377.xml"/><Relationship Id="rId1" Type="http://schemas.openxmlformats.org/officeDocument/2006/relationships/tags" Target="../tags/tag37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87.xml"/><Relationship Id="rId8" Type="http://schemas.openxmlformats.org/officeDocument/2006/relationships/tags" Target="../tags/tag386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385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38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90.xml"/><Relationship Id="rId12" Type="http://schemas.openxmlformats.org/officeDocument/2006/relationships/image" Target="../media/image47.png"/><Relationship Id="rId11" Type="http://schemas.openxmlformats.org/officeDocument/2006/relationships/tags" Target="../tags/tag389.xml"/><Relationship Id="rId10" Type="http://schemas.openxmlformats.org/officeDocument/2006/relationships/tags" Target="../tags/tag388.xml"/><Relationship Id="rId1" Type="http://schemas.openxmlformats.org/officeDocument/2006/relationships/tags" Target="../tags/tag383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tags" Target="../tags/tag394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14.png"/><Relationship Id="rId5" Type="http://schemas.openxmlformats.org/officeDocument/2006/relationships/tags" Target="../tags/tag393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13.png"/><Relationship Id="rId2" Type="http://schemas.openxmlformats.org/officeDocument/2006/relationships/tags" Target="../tags/tag392.xml"/><Relationship Id="rId16" Type="http://schemas.openxmlformats.org/officeDocument/2006/relationships/slideLayout" Target="../slideLayouts/slideLayout19.xml"/><Relationship Id="rId15" Type="http://schemas.openxmlformats.org/officeDocument/2006/relationships/tags" Target="../tags/tag399.xml"/><Relationship Id="rId14" Type="http://schemas.openxmlformats.org/officeDocument/2006/relationships/image" Target="../media/image48.png"/><Relationship Id="rId13" Type="http://schemas.openxmlformats.org/officeDocument/2006/relationships/tags" Target="../tags/tag398.xml"/><Relationship Id="rId12" Type="http://schemas.openxmlformats.org/officeDocument/2006/relationships/tags" Target="../tags/tag397.xml"/><Relationship Id="rId11" Type="http://schemas.openxmlformats.org/officeDocument/2006/relationships/tags" Target="../tags/tag396.xml"/><Relationship Id="rId10" Type="http://schemas.openxmlformats.org/officeDocument/2006/relationships/tags" Target="../tags/tag395.xml"/><Relationship Id="rId1" Type="http://schemas.openxmlformats.org/officeDocument/2006/relationships/tags" Target="../tags/tag39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404.xml"/><Relationship Id="rId8" Type="http://schemas.openxmlformats.org/officeDocument/2006/relationships/tags" Target="../tags/tag403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402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401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07.xml"/><Relationship Id="rId12" Type="http://schemas.openxmlformats.org/officeDocument/2006/relationships/image" Target="../media/image49.png"/><Relationship Id="rId11" Type="http://schemas.openxmlformats.org/officeDocument/2006/relationships/tags" Target="../tags/tag406.xml"/><Relationship Id="rId10" Type="http://schemas.openxmlformats.org/officeDocument/2006/relationships/tags" Target="../tags/tag405.xml"/><Relationship Id="rId1" Type="http://schemas.openxmlformats.org/officeDocument/2006/relationships/tags" Target="../tags/tag40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199.xml"/><Relationship Id="rId4" Type="http://schemas.openxmlformats.org/officeDocument/2006/relationships/image" Target="file:///C:\Users\1V994W2\PycharmProjects\PPT_Background_Generation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198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03.xml"/><Relationship Id="rId12" Type="http://schemas.openxmlformats.org/officeDocument/2006/relationships/image" Target="../media/image22.png"/><Relationship Id="rId11" Type="http://schemas.openxmlformats.org/officeDocument/2006/relationships/tags" Target="../tags/tag202.xml"/><Relationship Id="rId10" Type="http://schemas.openxmlformats.org/officeDocument/2006/relationships/image" Target="../media/image21.png"/><Relationship Id="rId1" Type="http://schemas.openxmlformats.org/officeDocument/2006/relationships/tags" Target="../tags/tag19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14.xml"/><Relationship Id="rId8" Type="http://schemas.openxmlformats.org/officeDocument/2006/relationships/tags" Target="../tags/tag213.xml"/><Relationship Id="rId7" Type="http://schemas.openxmlformats.org/officeDocument/2006/relationships/tags" Target="../tags/tag212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1" Type="http://schemas.openxmlformats.org/officeDocument/2006/relationships/notesSlide" Target="../notesSlides/notesSlide1.xml"/><Relationship Id="rId20" Type="http://schemas.openxmlformats.org/officeDocument/2006/relationships/slideLayout" Target="../slideLayouts/slideLayout37.xml"/><Relationship Id="rId2" Type="http://schemas.openxmlformats.org/officeDocument/2006/relationships/tags" Target="../tags/tag207.xml"/><Relationship Id="rId19" Type="http://schemas.openxmlformats.org/officeDocument/2006/relationships/tags" Target="../tags/tag223.xml"/><Relationship Id="rId18" Type="http://schemas.openxmlformats.org/officeDocument/2006/relationships/image" Target="../media/image27.png"/><Relationship Id="rId17" Type="http://schemas.openxmlformats.org/officeDocument/2006/relationships/tags" Target="../tags/tag222.xml"/><Relationship Id="rId16" Type="http://schemas.openxmlformats.org/officeDocument/2006/relationships/tags" Target="../tags/tag221.xml"/><Relationship Id="rId15" Type="http://schemas.openxmlformats.org/officeDocument/2006/relationships/tags" Target="../tags/tag220.xml"/><Relationship Id="rId14" Type="http://schemas.openxmlformats.org/officeDocument/2006/relationships/tags" Target="../tags/tag219.xml"/><Relationship Id="rId13" Type="http://schemas.openxmlformats.org/officeDocument/2006/relationships/tags" Target="../tags/tag218.xml"/><Relationship Id="rId12" Type="http://schemas.openxmlformats.org/officeDocument/2006/relationships/tags" Target="../tags/tag217.xml"/><Relationship Id="rId11" Type="http://schemas.openxmlformats.org/officeDocument/2006/relationships/tags" Target="../tags/tag216.xml"/><Relationship Id="rId10" Type="http://schemas.openxmlformats.org/officeDocument/2006/relationships/tags" Target="../tags/tag215.xml"/><Relationship Id="rId1" Type="http://schemas.openxmlformats.org/officeDocument/2006/relationships/tags" Target="../tags/tag20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37.xml"/><Relationship Id="rId2" Type="http://schemas.openxmlformats.org/officeDocument/2006/relationships/tags" Target="../tags/tag225.xml"/><Relationship Id="rId19" Type="http://schemas.openxmlformats.org/officeDocument/2006/relationships/tags" Target="../tags/tag241.xml"/><Relationship Id="rId18" Type="http://schemas.openxmlformats.org/officeDocument/2006/relationships/image" Target="../media/image28.png"/><Relationship Id="rId17" Type="http://schemas.openxmlformats.org/officeDocument/2006/relationships/tags" Target="../tags/tag240.xml"/><Relationship Id="rId16" Type="http://schemas.openxmlformats.org/officeDocument/2006/relationships/tags" Target="../tags/tag239.xml"/><Relationship Id="rId15" Type="http://schemas.openxmlformats.org/officeDocument/2006/relationships/tags" Target="../tags/tag238.xml"/><Relationship Id="rId14" Type="http://schemas.openxmlformats.org/officeDocument/2006/relationships/tags" Target="../tags/tag237.xml"/><Relationship Id="rId13" Type="http://schemas.openxmlformats.org/officeDocument/2006/relationships/tags" Target="../tags/tag236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tags" Target="../tags/tag22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50.xml"/><Relationship Id="rId8" Type="http://schemas.openxmlformats.org/officeDocument/2006/relationships/tags" Target="../tags/tag249.xml"/><Relationship Id="rId7" Type="http://schemas.openxmlformats.org/officeDocument/2006/relationships/tags" Target="../tags/tag248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1" Type="http://schemas.openxmlformats.org/officeDocument/2006/relationships/notesSlide" Target="../notesSlides/notesSlide3.xml"/><Relationship Id="rId20" Type="http://schemas.openxmlformats.org/officeDocument/2006/relationships/slideLayout" Target="../slideLayouts/slideLayout37.xml"/><Relationship Id="rId2" Type="http://schemas.openxmlformats.org/officeDocument/2006/relationships/tags" Target="../tags/tag243.xml"/><Relationship Id="rId19" Type="http://schemas.openxmlformats.org/officeDocument/2006/relationships/tags" Target="../tags/tag259.xml"/><Relationship Id="rId18" Type="http://schemas.openxmlformats.org/officeDocument/2006/relationships/image" Target="../media/image29.png"/><Relationship Id="rId17" Type="http://schemas.openxmlformats.org/officeDocument/2006/relationships/tags" Target="../tags/tag258.xml"/><Relationship Id="rId16" Type="http://schemas.openxmlformats.org/officeDocument/2006/relationships/tags" Target="../tags/tag257.xml"/><Relationship Id="rId15" Type="http://schemas.openxmlformats.org/officeDocument/2006/relationships/tags" Target="../tags/tag256.xml"/><Relationship Id="rId14" Type="http://schemas.openxmlformats.org/officeDocument/2006/relationships/tags" Target="../tags/tag255.xml"/><Relationship Id="rId13" Type="http://schemas.openxmlformats.org/officeDocument/2006/relationships/tags" Target="../tags/tag254.xml"/><Relationship Id="rId12" Type="http://schemas.openxmlformats.org/officeDocument/2006/relationships/tags" Target="../tags/tag253.xml"/><Relationship Id="rId11" Type="http://schemas.openxmlformats.org/officeDocument/2006/relationships/tags" Target="../tags/tag252.xml"/><Relationship Id="rId10" Type="http://schemas.openxmlformats.org/officeDocument/2006/relationships/tags" Target="../tags/tag251.xml"/><Relationship Id="rId1" Type="http://schemas.openxmlformats.org/officeDocument/2006/relationships/tags" Target="../tags/tag24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1" Type="http://schemas.openxmlformats.org/officeDocument/2006/relationships/notesSlide" Target="../notesSlides/notesSlide4.xml"/><Relationship Id="rId20" Type="http://schemas.openxmlformats.org/officeDocument/2006/relationships/slideLayout" Target="../slideLayouts/slideLayout37.xml"/><Relationship Id="rId2" Type="http://schemas.openxmlformats.org/officeDocument/2006/relationships/tags" Target="../tags/tag261.xml"/><Relationship Id="rId19" Type="http://schemas.openxmlformats.org/officeDocument/2006/relationships/tags" Target="../tags/tag277.xml"/><Relationship Id="rId18" Type="http://schemas.openxmlformats.org/officeDocument/2006/relationships/image" Target="../media/image30.png"/><Relationship Id="rId17" Type="http://schemas.openxmlformats.org/officeDocument/2006/relationships/tags" Target="../tags/tag276.xml"/><Relationship Id="rId16" Type="http://schemas.openxmlformats.org/officeDocument/2006/relationships/tags" Target="../tags/tag275.xml"/><Relationship Id="rId15" Type="http://schemas.openxmlformats.org/officeDocument/2006/relationships/tags" Target="../tags/tag274.xml"/><Relationship Id="rId14" Type="http://schemas.openxmlformats.org/officeDocument/2006/relationships/tags" Target="../tags/tag273.xml"/><Relationship Id="rId13" Type="http://schemas.openxmlformats.org/officeDocument/2006/relationships/tags" Target="../tags/tag272.xml"/><Relationship Id="rId12" Type="http://schemas.openxmlformats.org/officeDocument/2006/relationships/tags" Target="../tags/tag271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tags" Target="../tags/tag2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0" y="3490595"/>
            <a:ext cx="5650865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89960"/>
            <a:ext cx="6540500" cy="336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135" y="-3175"/>
            <a:ext cx="5650230" cy="3493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541135" cy="3489960"/>
          </a:xfrm>
          <a:prstGeom prst="rect">
            <a:avLst/>
          </a:prstGeom>
        </p:spPr>
      </p:pic>
      <p:sp>
        <p:nvSpPr>
          <p:cNvPr id="11269" name="Rectangle 3"/>
          <p:cNvSpPr/>
          <p:nvPr/>
        </p:nvSpPr>
        <p:spPr>
          <a:xfrm>
            <a:off x="0" y="-3810"/>
            <a:ext cx="5137150" cy="4159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fontAlgn="base">
              <a:lnSpc>
                <a:spcPct val="90000"/>
              </a:lnSpc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统编新版高中语文必修下册第七单元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5340" y="1256665"/>
            <a:ext cx="10342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《红楼梦》整本书阅读</a:t>
            </a:r>
            <a:endParaRPr lang="zh-CN" altLang="en-US" sz="80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0915" y="2967990"/>
            <a:ext cx="10469880" cy="9220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803ED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专题研讨：把握作品中的人物关系</a:t>
            </a:r>
            <a:endParaRPr lang="zh-CN" altLang="en-US" sz="54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803ED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880000"/>
          </a:xfrm>
          <a:prstGeom prst="rect">
            <a:avLst/>
          </a:prstGeom>
          <a:pattFill prst="ltDnDiag">
            <a:fgClr>
              <a:schemeClr val="bg2">
                <a:lumMod val="85000"/>
              </a:schemeClr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633095" y="4056380"/>
            <a:ext cx="3140075" cy="25787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3200" b="1" spc="50">
                <a:ln w="3175">
                  <a:noFill/>
                  <a:prstDash val="dash"/>
                </a:ln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四小厮</a:t>
            </a:r>
            <a:endParaRPr lang="zh-CN" sz="3200" b="1" spc="50">
              <a:ln w="3175">
                <a:noFill/>
                <a:prstDash val="dash"/>
              </a:ln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茗烟、扫红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锄药、伴鹤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191210" y="912250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朋友圈_001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305176" y="1025504"/>
            <a:ext cx="284914" cy="284914"/>
          </a:xfrm>
          <a:custGeom>
            <a:avLst/>
            <a:gdLst>
              <a:gd name="connsiteX0" fmla="*/ 18488 w 609050"/>
              <a:gd name="connsiteY0" fmla="*/ 408715 h 608133"/>
              <a:gd name="connsiteX1" fmla="*/ 313028 w 609050"/>
              <a:gd name="connsiteY1" fmla="*/ 408715 h 608133"/>
              <a:gd name="connsiteX2" fmla="*/ 206953 w 609050"/>
              <a:gd name="connsiteY2" fmla="*/ 592115 h 608133"/>
              <a:gd name="connsiteX3" fmla="*/ 18488 w 609050"/>
              <a:gd name="connsiteY3" fmla="*/ 408715 h 608133"/>
              <a:gd name="connsiteX4" fmla="*/ 399533 w 609050"/>
              <a:gd name="connsiteY4" fmla="*/ 348946 h 608133"/>
              <a:gd name="connsiteX5" fmla="*/ 505460 w 609050"/>
              <a:gd name="connsiteY5" fmla="*/ 532271 h 608133"/>
              <a:gd name="connsiteX6" fmla="*/ 304491 w 609050"/>
              <a:gd name="connsiteY6" fmla="*/ 608133 h 608133"/>
              <a:gd name="connsiteX7" fmla="*/ 252201 w 609050"/>
              <a:gd name="connsiteY7" fmla="*/ 603539 h 608133"/>
              <a:gd name="connsiteX8" fmla="*/ 390862 w 609050"/>
              <a:gd name="connsiteY8" fmla="*/ 244298 h 608133"/>
              <a:gd name="connsiteX9" fmla="*/ 603101 w 609050"/>
              <a:gd name="connsiteY9" fmla="*/ 244298 h 608133"/>
              <a:gd name="connsiteX10" fmla="*/ 609050 w 609050"/>
              <a:gd name="connsiteY10" fmla="*/ 304026 h 608133"/>
              <a:gd name="connsiteX11" fmla="*/ 538004 w 609050"/>
              <a:gd name="connsiteY11" fmla="*/ 498898 h 608133"/>
              <a:gd name="connsiteX12" fmla="*/ 70934 w 609050"/>
              <a:gd name="connsiteY12" fmla="*/ 109165 h 608133"/>
              <a:gd name="connsiteX13" fmla="*/ 218188 w 609050"/>
              <a:gd name="connsiteY13" fmla="*/ 363836 h 608133"/>
              <a:gd name="connsiteX14" fmla="*/ 5949 w 609050"/>
              <a:gd name="connsiteY14" fmla="*/ 363836 h 608133"/>
              <a:gd name="connsiteX15" fmla="*/ 0 w 609050"/>
              <a:gd name="connsiteY15" fmla="*/ 304006 h 608133"/>
              <a:gd name="connsiteX16" fmla="*/ 70934 w 609050"/>
              <a:gd name="connsiteY16" fmla="*/ 109165 h 608133"/>
              <a:gd name="connsiteX17" fmla="*/ 402112 w 609050"/>
              <a:gd name="connsiteY17" fmla="*/ 16018 h 608133"/>
              <a:gd name="connsiteX18" fmla="*/ 590420 w 609050"/>
              <a:gd name="connsiteY18" fmla="*/ 199488 h 608133"/>
              <a:gd name="connsiteX19" fmla="*/ 295951 w 609050"/>
              <a:gd name="connsiteY19" fmla="*/ 199488 h 608133"/>
              <a:gd name="connsiteX20" fmla="*/ 304447 w 609050"/>
              <a:gd name="connsiteY20" fmla="*/ 0 h 608133"/>
              <a:gd name="connsiteX21" fmla="*/ 356849 w 609050"/>
              <a:gd name="connsiteY21" fmla="*/ 4482 h 608133"/>
              <a:gd name="connsiteX22" fmla="*/ 209517 w 609050"/>
              <a:gd name="connsiteY22" fmla="*/ 259187 h 608133"/>
              <a:gd name="connsiteX23" fmla="*/ 103590 w 609050"/>
              <a:gd name="connsiteY23" fmla="*/ 75862 h 608133"/>
              <a:gd name="connsiteX24" fmla="*/ 304447 w 609050"/>
              <a:gd name="connsiteY24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050" h="608133">
                <a:moveTo>
                  <a:pt x="18488" y="408715"/>
                </a:moveTo>
                <a:lnTo>
                  <a:pt x="313028" y="408715"/>
                </a:lnTo>
                <a:lnTo>
                  <a:pt x="206953" y="592115"/>
                </a:lnTo>
                <a:cubicBezTo>
                  <a:pt x="119736" y="562650"/>
                  <a:pt x="50254" y="494757"/>
                  <a:pt x="18488" y="408715"/>
                </a:cubicBezTo>
                <a:close/>
                <a:moveTo>
                  <a:pt x="399533" y="348946"/>
                </a:moveTo>
                <a:lnTo>
                  <a:pt x="505460" y="532271"/>
                </a:lnTo>
                <a:cubicBezTo>
                  <a:pt x="451823" y="579446"/>
                  <a:pt x="381467" y="608133"/>
                  <a:pt x="304491" y="608133"/>
                </a:cubicBezTo>
                <a:cubicBezTo>
                  <a:pt x="286650" y="608133"/>
                  <a:pt x="269145" y="606564"/>
                  <a:pt x="252201" y="603539"/>
                </a:cubicBezTo>
                <a:close/>
                <a:moveTo>
                  <a:pt x="390862" y="244298"/>
                </a:moveTo>
                <a:lnTo>
                  <a:pt x="603101" y="244298"/>
                </a:lnTo>
                <a:cubicBezTo>
                  <a:pt x="606917" y="263684"/>
                  <a:pt x="609050" y="283631"/>
                  <a:pt x="609050" y="304026"/>
                </a:cubicBezTo>
                <a:cubicBezTo>
                  <a:pt x="609050" y="378210"/>
                  <a:pt x="582338" y="446118"/>
                  <a:pt x="538004" y="498898"/>
                </a:cubicBezTo>
                <a:close/>
                <a:moveTo>
                  <a:pt x="70934" y="109165"/>
                </a:moveTo>
                <a:lnTo>
                  <a:pt x="218188" y="363836"/>
                </a:lnTo>
                <a:lnTo>
                  <a:pt x="5949" y="363836"/>
                </a:lnTo>
                <a:cubicBezTo>
                  <a:pt x="2020" y="344453"/>
                  <a:pt x="0" y="324509"/>
                  <a:pt x="0" y="304006"/>
                </a:cubicBezTo>
                <a:cubicBezTo>
                  <a:pt x="0" y="229946"/>
                  <a:pt x="26712" y="162049"/>
                  <a:pt x="70934" y="109165"/>
                </a:cubicBezTo>
                <a:close/>
                <a:moveTo>
                  <a:pt x="402112" y="16018"/>
                </a:moveTo>
                <a:cubicBezTo>
                  <a:pt x="489196" y="45494"/>
                  <a:pt x="558774" y="113413"/>
                  <a:pt x="590420" y="199488"/>
                </a:cubicBezTo>
                <a:lnTo>
                  <a:pt x="295951" y="199488"/>
                </a:lnTo>
                <a:close/>
                <a:moveTo>
                  <a:pt x="304447" y="0"/>
                </a:moveTo>
                <a:cubicBezTo>
                  <a:pt x="322288" y="0"/>
                  <a:pt x="339793" y="1569"/>
                  <a:pt x="356849" y="4482"/>
                </a:cubicBezTo>
                <a:lnTo>
                  <a:pt x="209517" y="259187"/>
                </a:lnTo>
                <a:lnTo>
                  <a:pt x="103590" y="75862"/>
                </a:lnTo>
                <a:cubicBezTo>
                  <a:pt x="157227" y="28686"/>
                  <a:pt x="227583" y="0"/>
                  <a:pt x="3044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5"/>
            </p:custDataLst>
          </p:nvPr>
        </p:nvSpPr>
        <p:spPr>
          <a:xfrm>
            <a:off x="628650" y="1426210"/>
            <a:ext cx="3985895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晴雯、金钏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鸳鸯、司棋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763888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四烈婢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6179397" y="913675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数据库_001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6313306" y="1027641"/>
            <a:ext cx="244314" cy="284202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9"/>
            </p:custDataLst>
          </p:nvPr>
        </p:nvSpPr>
        <p:spPr>
          <a:xfrm>
            <a:off x="6691630" y="1426210"/>
            <a:ext cx="5062855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詹   光、单聘仁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程日兴、王作梅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0"/>
            </p:custDataLst>
          </p:nvPr>
        </p:nvSpPr>
        <p:spPr>
          <a:xfrm>
            <a:off x="6744239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四清客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11"/>
            </p:custDataLst>
          </p:nvPr>
        </p:nvSpPr>
        <p:spPr>
          <a:xfrm>
            <a:off x="191922" y="2690116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笔记本_002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340078" y="2804081"/>
            <a:ext cx="216535" cy="284202"/>
          </a:xfrm>
          <a:custGeom>
            <a:avLst/>
            <a:gdLst>
              <a:gd name="T0" fmla="*/ 532 w 3373"/>
              <a:gd name="T1" fmla="*/ 381 h 4441"/>
              <a:gd name="T2" fmla="*/ 3373 w 3373"/>
              <a:gd name="T3" fmla="*/ 381 h 4441"/>
              <a:gd name="T4" fmla="*/ 3373 w 3373"/>
              <a:gd name="T5" fmla="*/ 0 h 4441"/>
              <a:gd name="T6" fmla="*/ 532 w 3373"/>
              <a:gd name="T7" fmla="*/ 0 h 4441"/>
              <a:gd name="T8" fmla="*/ 0 w 3373"/>
              <a:gd name="T9" fmla="*/ 532 h 4441"/>
              <a:gd name="T10" fmla="*/ 0 w 3373"/>
              <a:gd name="T11" fmla="*/ 4012 h 4441"/>
              <a:gd name="T12" fmla="*/ 429 w 3373"/>
              <a:gd name="T13" fmla="*/ 4441 h 4441"/>
              <a:gd name="T14" fmla="*/ 3373 w 3373"/>
              <a:gd name="T15" fmla="*/ 4441 h 4441"/>
              <a:gd name="T16" fmla="*/ 3373 w 3373"/>
              <a:gd name="T17" fmla="*/ 683 h 4441"/>
              <a:gd name="T18" fmla="*/ 532 w 3373"/>
              <a:gd name="T19" fmla="*/ 683 h 4441"/>
              <a:gd name="T20" fmla="*/ 381 w 3373"/>
              <a:gd name="T21" fmla="*/ 532 h 4441"/>
              <a:gd name="T22" fmla="*/ 532 w 3373"/>
              <a:gd name="T23" fmla="*/ 381 h 4441"/>
              <a:gd name="T24" fmla="*/ 1397 w 3373"/>
              <a:gd name="T25" fmla="*/ 3011 h 4441"/>
              <a:gd name="T26" fmla="*/ 2854 w 3373"/>
              <a:gd name="T27" fmla="*/ 3011 h 4441"/>
              <a:gd name="T28" fmla="*/ 2854 w 3373"/>
              <a:gd name="T29" fmla="*/ 3794 h 4441"/>
              <a:gd name="T30" fmla="*/ 1397 w 3373"/>
              <a:gd name="T31" fmla="*/ 3794 h 4441"/>
              <a:gd name="T32" fmla="*/ 1397 w 3373"/>
              <a:gd name="T33" fmla="*/ 3011 h 4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73" h="4441">
                <a:moveTo>
                  <a:pt x="532" y="381"/>
                </a:moveTo>
                <a:lnTo>
                  <a:pt x="3373" y="381"/>
                </a:lnTo>
                <a:lnTo>
                  <a:pt x="3373" y="0"/>
                </a:lnTo>
                <a:lnTo>
                  <a:pt x="532" y="0"/>
                </a:lnTo>
                <a:cubicBezTo>
                  <a:pt x="239" y="0"/>
                  <a:pt x="0" y="239"/>
                  <a:pt x="0" y="532"/>
                </a:cubicBezTo>
                <a:lnTo>
                  <a:pt x="0" y="4012"/>
                </a:lnTo>
                <a:cubicBezTo>
                  <a:pt x="0" y="4248"/>
                  <a:pt x="192" y="4441"/>
                  <a:pt x="429" y="4441"/>
                </a:cubicBezTo>
                <a:lnTo>
                  <a:pt x="3373" y="4441"/>
                </a:lnTo>
                <a:lnTo>
                  <a:pt x="3373" y="683"/>
                </a:lnTo>
                <a:lnTo>
                  <a:pt x="532" y="683"/>
                </a:lnTo>
                <a:cubicBezTo>
                  <a:pt x="449" y="683"/>
                  <a:pt x="381" y="616"/>
                  <a:pt x="381" y="532"/>
                </a:cubicBezTo>
                <a:cubicBezTo>
                  <a:pt x="381" y="449"/>
                  <a:pt x="449" y="381"/>
                  <a:pt x="532" y="381"/>
                </a:cubicBezTo>
                <a:close/>
                <a:moveTo>
                  <a:pt x="1397" y="3011"/>
                </a:moveTo>
                <a:lnTo>
                  <a:pt x="2854" y="3011"/>
                </a:lnTo>
                <a:lnTo>
                  <a:pt x="2854" y="3794"/>
                </a:lnTo>
                <a:lnTo>
                  <a:pt x="1397" y="3794"/>
                </a:lnTo>
                <a:lnTo>
                  <a:pt x="1397" y="30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5" name="文本框 74"/>
          <p:cNvSpPr txBox="1"/>
          <p:nvPr>
            <p:custDataLst>
              <p:tags r:id="rId13"/>
            </p:custDataLst>
          </p:nvPr>
        </p:nvSpPr>
        <p:spPr>
          <a:xfrm>
            <a:off x="704215" y="3288665"/>
            <a:ext cx="10713720" cy="644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石呆子、张华、冯渊、张金哥</a:t>
            </a:r>
            <a:endParaRPr lang="zh-CN" sz="20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14"/>
            </p:custDataLst>
          </p:nvPr>
        </p:nvSpPr>
        <p:spPr>
          <a:xfrm>
            <a:off x="763888" y="2862836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</a:rPr>
              <a:t>四无辜</a:t>
            </a:r>
            <a:endParaRPr lang="zh-CN" sz="3200" b="1"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15"/>
            </p:custDataLst>
          </p:nvPr>
        </p:nvSpPr>
        <p:spPr>
          <a:xfrm>
            <a:off x="632813" y="121355"/>
            <a:ext cx="10975199" cy="6267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  <a:defRPr/>
            </a:pPr>
            <a:r>
              <a:rPr kumimoji="0" lang="zh-CN" altLang="zh-CN" sz="3600" b="1" i="0" spc="300" noProof="0" dirty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贾府主要人物归类</a:t>
            </a:r>
            <a:r>
              <a:rPr kumimoji="0" lang="zh-CN" altLang="zh-CN" sz="3200" b="1" i="0" spc="300" noProof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kumimoji="0" lang="zh-CN" altLang="zh-CN" sz="3200" b="1" i="0" spc="300" noProof="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16"/>
            </p:custDataLst>
          </p:nvPr>
        </p:nvSpPr>
        <p:spPr>
          <a:xfrm>
            <a:off x="192557" y="4171571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数据库_001"/>
          <p:cNvSpPr>
            <a:spLocks noChangeAspect="1"/>
          </p:cNvSpPr>
          <p:nvPr>
            <p:custDataLst>
              <p:tags r:id="rId17"/>
            </p:custDataLst>
          </p:nvPr>
        </p:nvSpPr>
        <p:spPr bwMode="auto">
          <a:xfrm>
            <a:off x="305435" y="4285615"/>
            <a:ext cx="252095" cy="284480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>
          <a:xfrm>
            <a:off x="4425950" y="2948940"/>
            <a:ext cx="7346315" cy="381698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  <p:bldP spid="2" grpId="0" bldLvl="0" animBg="1"/>
      <p:bldP spid="3" grpId="0" bldLvl="0" animBg="1"/>
      <p:bldP spid="8" grpId="0"/>
      <p:bldP spid="10" grpId="0" bldLvl="0" animBg="1"/>
      <p:bldP spid="11" grpId="0" bldLvl="0" animBg="1"/>
      <p:bldP spid="12" grpId="0"/>
      <p:bldP spid="50" grpId="0"/>
      <p:bldP spid="15" grpId="0" bldLvl="0" animBg="1"/>
      <p:bldP spid="60" grpId="0" bldLvl="0" animBg="1"/>
      <p:bldP spid="43" grpId="0"/>
      <p:bldP spid="39" grpId="0"/>
      <p:bldP spid="22" grpId="0" bldLvl="0" animBg="1"/>
      <p:bldP spid="19" grpId="0" bldLvl="0" animBg="1"/>
      <p:bldP spid="79" grpId="0"/>
      <p:bldP spid="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880000"/>
          </a:xfrm>
          <a:prstGeom prst="rect">
            <a:avLst/>
          </a:prstGeom>
          <a:pattFill prst="ltDnDiag">
            <a:fgClr>
              <a:schemeClr val="bg2">
                <a:lumMod val="85000"/>
              </a:schemeClr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703580" y="4056380"/>
            <a:ext cx="3140075" cy="25787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3200" b="1" spc="50">
                <a:ln w="3175">
                  <a:noFill/>
                  <a:prstDash val="dash"/>
                </a:ln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四壮客</a:t>
            </a:r>
            <a:endParaRPr lang="zh-CN" sz="3200" b="1" spc="50">
              <a:ln w="3175">
                <a:noFill/>
                <a:prstDash val="dash"/>
              </a:ln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乌进孝、冷子兴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山子野、方   椿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191210" y="912250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朋友圈_001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305176" y="1025504"/>
            <a:ext cx="284914" cy="284914"/>
          </a:xfrm>
          <a:custGeom>
            <a:avLst/>
            <a:gdLst>
              <a:gd name="connsiteX0" fmla="*/ 18488 w 609050"/>
              <a:gd name="connsiteY0" fmla="*/ 408715 h 608133"/>
              <a:gd name="connsiteX1" fmla="*/ 313028 w 609050"/>
              <a:gd name="connsiteY1" fmla="*/ 408715 h 608133"/>
              <a:gd name="connsiteX2" fmla="*/ 206953 w 609050"/>
              <a:gd name="connsiteY2" fmla="*/ 592115 h 608133"/>
              <a:gd name="connsiteX3" fmla="*/ 18488 w 609050"/>
              <a:gd name="connsiteY3" fmla="*/ 408715 h 608133"/>
              <a:gd name="connsiteX4" fmla="*/ 399533 w 609050"/>
              <a:gd name="connsiteY4" fmla="*/ 348946 h 608133"/>
              <a:gd name="connsiteX5" fmla="*/ 505460 w 609050"/>
              <a:gd name="connsiteY5" fmla="*/ 532271 h 608133"/>
              <a:gd name="connsiteX6" fmla="*/ 304491 w 609050"/>
              <a:gd name="connsiteY6" fmla="*/ 608133 h 608133"/>
              <a:gd name="connsiteX7" fmla="*/ 252201 w 609050"/>
              <a:gd name="connsiteY7" fmla="*/ 603539 h 608133"/>
              <a:gd name="connsiteX8" fmla="*/ 390862 w 609050"/>
              <a:gd name="connsiteY8" fmla="*/ 244298 h 608133"/>
              <a:gd name="connsiteX9" fmla="*/ 603101 w 609050"/>
              <a:gd name="connsiteY9" fmla="*/ 244298 h 608133"/>
              <a:gd name="connsiteX10" fmla="*/ 609050 w 609050"/>
              <a:gd name="connsiteY10" fmla="*/ 304026 h 608133"/>
              <a:gd name="connsiteX11" fmla="*/ 538004 w 609050"/>
              <a:gd name="connsiteY11" fmla="*/ 498898 h 608133"/>
              <a:gd name="connsiteX12" fmla="*/ 70934 w 609050"/>
              <a:gd name="connsiteY12" fmla="*/ 109165 h 608133"/>
              <a:gd name="connsiteX13" fmla="*/ 218188 w 609050"/>
              <a:gd name="connsiteY13" fmla="*/ 363836 h 608133"/>
              <a:gd name="connsiteX14" fmla="*/ 5949 w 609050"/>
              <a:gd name="connsiteY14" fmla="*/ 363836 h 608133"/>
              <a:gd name="connsiteX15" fmla="*/ 0 w 609050"/>
              <a:gd name="connsiteY15" fmla="*/ 304006 h 608133"/>
              <a:gd name="connsiteX16" fmla="*/ 70934 w 609050"/>
              <a:gd name="connsiteY16" fmla="*/ 109165 h 608133"/>
              <a:gd name="connsiteX17" fmla="*/ 402112 w 609050"/>
              <a:gd name="connsiteY17" fmla="*/ 16018 h 608133"/>
              <a:gd name="connsiteX18" fmla="*/ 590420 w 609050"/>
              <a:gd name="connsiteY18" fmla="*/ 199488 h 608133"/>
              <a:gd name="connsiteX19" fmla="*/ 295951 w 609050"/>
              <a:gd name="connsiteY19" fmla="*/ 199488 h 608133"/>
              <a:gd name="connsiteX20" fmla="*/ 304447 w 609050"/>
              <a:gd name="connsiteY20" fmla="*/ 0 h 608133"/>
              <a:gd name="connsiteX21" fmla="*/ 356849 w 609050"/>
              <a:gd name="connsiteY21" fmla="*/ 4482 h 608133"/>
              <a:gd name="connsiteX22" fmla="*/ 209517 w 609050"/>
              <a:gd name="connsiteY22" fmla="*/ 259187 h 608133"/>
              <a:gd name="connsiteX23" fmla="*/ 103590 w 609050"/>
              <a:gd name="connsiteY23" fmla="*/ 75862 h 608133"/>
              <a:gd name="connsiteX24" fmla="*/ 304447 w 609050"/>
              <a:gd name="connsiteY24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050" h="608133">
                <a:moveTo>
                  <a:pt x="18488" y="408715"/>
                </a:moveTo>
                <a:lnTo>
                  <a:pt x="313028" y="408715"/>
                </a:lnTo>
                <a:lnTo>
                  <a:pt x="206953" y="592115"/>
                </a:lnTo>
                <a:cubicBezTo>
                  <a:pt x="119736" y="562650"/>
                  <a:pt x="50254" y="494757"/>
                  <a:pt x="18488" y="408715"/>
                </a:cubicBezTo>
                <a:close/>
                <a:moveTo>
                  <a:pt x="399533" y="348946"/>
                </a:moveTo>
                <a:lnTo>
                  <a:pt x="505460" y="532271"/>
                </a:lnTo>
                <a:cubicBezTo>
                  <a:pt x="451823" y="579446"/>
                  <a:pt x="381467" y="608133"/>
                  <a:pt x="304491" y="608133"/>
                </a:cubicBezTo>
                <a:cubicBezTo>
                  <a:pt x="286650" y="608133"/>
                  <a:pt x="269145" y="606564"/>
                  <a:pt x="252201" y="603539"/>
                </a:cubicBezTo>
                <a:close/>
                <a:moveTo>
                  <a:pt x="390862" y="244298"/>
                </a:moveTo>
                <a:lnTo>
                  <a:pt x="603101" y="244298"/>
                </a:lnTo>
                <a:cubicBezTo>
                  <a:pt x="606917" y="263684"/>
                  <a:pt x="609050" y="283631"/>
                  <a:pt x="609050" y="304026"/>
                </a:cubicBezTo>
                <a:cubicBezTo>
                  <a:pt x="609050" y="378210"/>
                  <a:pt x="582338" y="446118"/>
                  <a:pt x="538004" y="498898"/>
                </a:cubicBezTo>
                <a:close/>
                <a:moveTo>
                  <a:pt x="70934" y="109165"/>
                </a:moveTo>
                <a:lnTo>
                  <a:pt x="218188" y="363836"/>
                </a:lnTo>
                <a:lnTo>
                  <a:pt x="5949" y="363836"/>
                </a:lnTo>
                <a:cubicBezTo>
                  <a:pt x="2020" y="344453"/>
                  <a:pt x="0" y="324509"/>
                  <a:pt x="0" y="304006"/>
                </a:cubicBezTo>
                <a:cubicBezTo>
                  <a:pt x="0" y="229946"/>
                  <a:pt x="26712" y="162049"/>
                  <a:pt x="70934" y="109165"/>
                </a:cubicBezTo>
                <a:close/>
                <a:moveTo>
                  <a:pt x="402112" y="16018"/>
                </a:moveTo>
                <a:cubicBezTo>
                  <a:pt x="489196" y="45494"/>
                  <a:pt x="558774" y="113413"/>
                  <a:pt x="590420" y="199488"/>
                </a:cubicBezTo>
                <a:lnTo>
                  <a:pt x="295951" y="199488"/>
                </a:lnTo>
                <a:close/>
                <a:moveTo>
                  <a:pt x="304447" y="0"/>
                </a:moveTo>
                <a:cubicBezTo>
                  <a:pt x="322288" y="0"/>
                  <a:pt x="339793" y="1569"/>
                  <a:pt x="356849" y="4482"/>
                </a:cubicBezTo>
                <a:lnTo>
                  <a:pt x="209517" y="259187"/>
                </a:lnTo>
                <a:lnTo>
                  <a:pt x="103590" y="75862"/>
                </a:lnTo>
                <a:cubicBezTo>
                  <a:pt x="157227" y="28686"/>
                  <a:pt x="227583" y="0"/>
                  <a:pt x="3044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5"/>
            </p:custDataLst>
          </p:nvPr>
        </p:nvSpPr>
        <p:spPr>
          <a:xfrm>
            <a:off x="628650" y="1426210"/>
            <a:ext cx="3985895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小鹊、小   红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小蝉、小舍儿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763888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 小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6179397" y="913675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数据库_001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6313306" y="1027641"/>
            <a:ext cx="244314" cy="284202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9"/>
            </p:custDataLst>
          </p:nvPr>
        </p:nvSpPr>
        <p:spPr>
          <a:xfrm>
            <a:off x="6691630" y="1426210"/>
            <a:ext cx="5062855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刘姥姥、马道婆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宋嬷嬷、张   妈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0"/>
            </p:custDataLst>
          </p:nvPr>
        </p:nvSpPr>
        <p:spPr>
          <a:xfrm>
            <a:off x="6744239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四婆子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11"/>
            </p:custDataLst>
          </p:nvPr>
        </p:nvSpPr>
        <p:spPr>
          <a:xfrm>
            <a:off x="191922" y="2690116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笔记本_002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340078" y="2804081"/>
            <a:ext cx="216535" cy="284202"/>
          </a:xfrm>
          <a:custGeom>
            <a:avLst/>
            <a:gdLst>
              <a:gd name="T0" fmla="*/ 532 w 3373"/>
              <a:gd name="T1" fmla="*/ 381 h 4441"/>
              <a:gd name="T2" fmla="*/ 3373 w 3373"/>
              <a:gd name="T3" fmla="*/ 381 h 4441"/>
              <a:gd name="T4" fmla="*/ 3373 w 3373"/>
              <a:gd name="T5" fmla="*/ 0 h 4441"/>
              <a:gd name="T6" fmla="*/ 532 w 3373"/>
              <a:gd name="T7" fmla="*/ 0 h 4441"/>
              <a:gd name="T8" fmla="*/ 0 w 3373"/>
              <a:gd name="T9" fmla="*/ 532 h 4441"/>
              <a:gd name="T10" fmla="*/ 0 w 3373"/>
              <a:gd name="T11" fmla="*/ 4012 h 4441"/>
              <a:gd name="T12" fmla="*/ 429 w 3373"/>
              <a:gd name="T13" fmla="*/ 4441 h 4441"/>
              <a:gd name="T14" fmla="*/ 3373 w 3373"/>
              <a:gd name="T15" fmla="*/ 4441 h 4441"/>
              <a:gd name="T16" fmla="*/ 3373 w 3373"/>
              <a:gd name="T17" fmla="*/ 683 h 4441"/>
              <a:gd name="T18" fmla="*/ 532 w 3373"/>
              <a:gd name="T19" fmla="*/ 683 h 4441"/>
              <a:gd name="T20" fmla="*/ 381 w 3373"/>
              <a:gd name="T21" fmla="*/ 532 h 4441"/>
              <a:gd name="T22" fmla="*/ 532 w 3373"/>
              <a:gd name="T23" fmla="*/ 381 h 4441"/>
              <a:gd name="T24" fmla="*/ 1397 w 3373"/>
              <a:gd name="T25" fmla="*/ 3011 h 4441"/>
              <a:gd name="T26" fmla="*/ 2854 w 3373"/>
              <a:gd name="T27" fmla="*/ 3011 h 4441"/>
              <a:gd name="T28" fmla="*/ 2854 w 3373"/>
              <a:gd name="T29" fmla="*/ 3794 h 4441"/>
              <a:gd name="T30" fmla="*/ 1397 w 3373"/>
              <a:gd name="T31" fmla="*/ 3794 h 4441"/>
              <a:gd name="T32" fmla="*/ 1397 w 3373"/>
              <a:gd name="T33" fmla="*/ 3011 h 4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73" h="4441">
                <a:moveTo>
                  <a:pt x="532" y="381"/>
                </a:moveTo>
                <a:lnTo>
                  <a:pt x="3373" y="381"/>
                </a:lnTo>
                <a:lnTo>
                  <a:pt x="3373" y="0"/>
                </a:lnTo>
                <a:lnTo>
                  <a:pt x="532" y="0"/>
                </a:lnTo>
                <a:cubicBezTo>
                  <a:pt x="239" y="0"/>
                  <a:pt x="0" y="239"/>
                  <a:pt x="0" y="532"/>
                </a:cubicBezTo>
                <a:lnTo>
                  <a:pt x="0" y="4012"/>
                </a:lnTo>
                <a:cubicBezTo>
                  <a:pt x="0" y="4248"/>
                  <a:pt x="192" y="4441"/>
                  <a:pt x="429" y="4441"/>
                </a:cubicBezTo>
                <a:lnTo>
                  <a:pt x="3373" y="4441"/>
                </a:lnTo>
                <a:lnTo>
                  <a:pt x="3373" y="683"/>
                </a:lnTo>
                <a:lnTo>
                  <a:pt x="532" y="683"/>
                </a:lnTo>
                <a:cubicBezTo>
                  <a:pt x="449" y="683"/>
                  <a:pt x="381" y="616"/>
                  <a:pt x="381" y="532"/>
                </a:cubicBezTo>
                <a:cubicBezTo>
                  <a:pt x="381" y="449"/>
                  <a:pt x="449" y="381"/>
                  <a:pt x="532" y="381"/>
                </a:cubicBezTo>
                <a:close/>
                <a:moveTo>
                  <a:pt x="1397" y="3011"/>
                </a:moveTo>
                <a:lnTo>
                  <a:pt x="2854" y="3011"/>
                </a:lnTo>
                <a:lnTo>
                  <a:pt x="2854" y="3794"/>
                </a:lnTo>
                <a:lnTo>
                  <a:pt x="1397" y="3794"/>
                </a:lnTo>
                <a:lnTo>
                  <a:pt x="1397" y="30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5" name="文本框 74"/>
          <p:cNvSpPr txBox="1"/>
          <p:nvPr>
            <p:custDataLst>
              <p:tags r:id="rId13"/>
            </p:custDataLst>
          </p:nvPr>
        </p:nvSpPr>
        <p:spPr>
          <a:xfrm>
            <a:off x="704215" y="3288665"/>
            <a:ext cx="10713720" cy="644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秦锺、蒋玉菡、柳湘莲、东平王</a:t>
            </a:r>
            <a:endParaRPr lang="zh-CN" sz="20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14"/>
            </p:custDataLst>
          </p:nvPr>
        </p:nvSpPr>
        <p:spPr>
          <a:xfrm>
            <a:off x="763888" y="2862836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</a:rPr>
              <a:t>四情友</a:t>
            </a:r>
            <a:endParaRPr lang="zh-CN" sz="3200" b="1"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15"/>
            </p:custDataLst>
          </p:nvPr>
        </p:nvSpPr>
        <p:spPr>
          <a:xfrm>
            <a:off x="632813" y="121355"/>
            <a:ext cx="10975199" cy="6267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  <a:defRPr/>
            </a:pPr>
            <a:r>
              <a:rPr kumimoji="0" lang="zh-CN" altLang="zh-CN" sz="3600" b="1" i="0" spc="300" noProof="0" dirty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贾府主要人物归类</a:t>
            </a:r>
            <a:r>
              <a:rPr kumimoji="0" lang="zh-CN" altLang="zh-CN" sz="3200" b="1" i="0" spc="300" noProof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kumimoji="0" lang="zh-CN" altLang="zh-CN" sz="3200" b="1" i="0" spc="300" noProof="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16"/>
            </p:custDataLst>
          </p:nvPr>
        </p:nvSpPr>
        <p:spPr>
          <a:xfrm>
            <a:off x="192557" y="4171571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数据库_001"/>
          <p:cNvSpPr>
            <a:spLocks noChangeAspect="1"/>
          </p:cNvSpPr>
          <p:nvPr>
            <p:custDataLst>
              <p:tags r:id="rId17"/>
            </p:custDataLst>
          </p:nvPr>
        </p:nvSpPr>
        <p:spPr bwMode="auto">
          <a:xfrm>
            <a:off x="305435" y="4285615"/>
            <a:ext cx="252095" cy="284480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614545" y="3089275"/>
            <a:ext cx="7476490" cy="337883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  <p:bldP spid="2" grpId="0" bldLvl="0" animBg="1"/>
      <p:bldP spid="3" grpId="0" bldLvl="0" animBg="1"/>
      <p:bldP spid="8" grpId="0"/>
      <p:bldP spid="10" grpId="0" bldLvl="0" animBg="1"/>
      <p:bldP spid="11" grpId="0" bldLvl="0" animBg="1"/>
      <p:bldP spid="12" grpId="0"/>
      <p:bldP spid="50" grpId="0"/>
      <p:bldP spid="15" grpId="0" bldLvl="0" animBg="1"/>
      <p:bldP spid="60" grpId="0" bldLvl="0" animBg="1"/>
      <p:bldP spid="43" grpId="0"/>
      <p:bldP spid="39" grpId="0"/>
      <p:bldP spid="22" grpId="0" bldLvl="0" animBg="1"/>
      <p:bldP spid="19" grpId="0" bldLvl="0" animBg="1"/>
      <p:bldP spid="79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880000"/>
          </a:xfrm>
          <a:prstGeom prst="rect">
            <a:avLst/>
          </a:prstGeom>
          <a:pattFill prst="ltDnDiag">
            <a:fgClr>
              <a:schemeClr val="bg2">
                <a:lumMod val="85000"/>
              </a:schemeClr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>
          <a:xfrm>
            <a:off x="191210" y="912250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朋友圈_001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305176" y="1025504"/>
            <a:ext cx="284914" cy="284914"/>
          </a:xfrm>
          <a:custGeom>
            <a:avLst/>
            <a:gdLst>
              <a:gd name="connsiteX0" fmla="*/ 18488 w 609050"/>
              <a:gd name="connsiteY0" fmla="*/ 408715 h 608133"/>
              <a:gd name="connsiteX1" fmla="*/ 313028 w 609050"/>
              <a:gd name="connsiteY1" fmla="*/ 408715 h 608133"/>
              <a:gd name="connsiteX2" fmla="*/ 206953 w 609050"/>
              <a:gd name="connsiteY2" fmla="*/ 592115 h 608133"/>
              <a:gd name="connsiteX3" fmla="*/ 18488 w 609050"/>
              <a:gd name="connsiteY3" fmla="*/ 408715 h 608133"/>
              <a:gd name="connsiteX4" fmla="*/ 399533 w 609050"/>
              <a:gd name="connsiteY4" fmla="*/ 348946 h 608133"/>
              <a:gd name="connsiteX5" fmla="*/ 505460 w 609050"/>
              <a:gd name="connsiteY5" fmla="*/ 532271 h 608133"/>
              <a:gd name="connsiteX6" fmla="*/ 304491 w 609050"/>
              <a:gd name="connsiteY6" fmla="*/ 608133 h 608133"/>
              <a:gd name="connsiteX7" fmla="*/ 252201 w 609050"/>
              <a:gd name="connsiteY7" fmla="*/ 603539 h 608133"/>
              <a:gd name="connsiteX8" fmla="*/ 390862 w 609050"/>
              <a:gd name="connsiteY8" fmla="*/ 244298 h 608133"/>
              <a:gd name="connsiteX9" fmla="*/ 603101 w 609050"/>
              <a:gd name="connsiteY9" fmla="*/ 244298 h 608133"/>
              <a:gd name="connsiteX10" fmla="*/ 609050 w 609050"/>
              <a:gd name="connsiteY10" fmla="*/ 304026 h 608133"/>
              <a:gd name="connsiteX11" fmla="*/ 538004 w 609050"/>
              <a:gd name="connsiteY11" fmla="*/ 498898 h 608133"/>
              <a:gd name="connsiteX12" fmla="*/ 70934 w 609050"/>
              <a:gd name="connsiteY12" fmla="*/ 109165 h 608133"/>
              <a:gd name="connsiteX13" fmla="*/ 218188 w 609050"/>
              <a:gd name="connsiteY13" fmla="*/ 363836 h 608133"/>
              <a:gd name="connsiteX14" fmla="*/ 5949 w 609050"/>
              <a:gd name="connsiteY14" fmla="*/ 363836 h 608133"/>
              <a:gd name="connsiteX15" fmla="*/ 0 w 609050"/>
              <a:gd name="connsiteY15" fmla="*/ 304006 h 608133"/>
              <a:gd name="connsiteX16" fmla="*/ 70934 w 609050"/>
              <a:gd name="connsiteY16" fmla="*/ 109165 h 608133"/>
              <a:gd name="connsiteX17" fmla="*/ 402112 w 609050"/>
              <a:gd name="connsiteY17" fmla="*/ 16018 h 608133"/>
              <a:gd name="connsiteX18" fmla="*/ 590420 w 609050"/>
              <a:gd name="connsiteY18" fmla="*/ 199488 h 608133"/>
              <a:gd name="connsiteX19" fmla="*/ 295951 w 609050"/>
              <a:gd name="connsiteY19" fmla="*/ 199488 h 608133"/>
              <a:gd name="connsiteX20" fmla="*/ 304447 w 609050"/>
              <a:gd name="connsiteY20" fmla="*/ 0 h 608133"/>
              <a:gd name="connsiteX21" fmla="*/ 356849 w 609050"/>
              <a:gd name="connsiteY21" fmla="*/ 4482 h 608133"/>
              <a:gd name="connsiteX22" fmla="*/ 209517 w 609050"/>
              <a:gd name="connsiteY22" fmla="*/ 259187 h 608133"/>
              <a:gd name="connsiteX23" fmla="*/ 103590 w 609050"/>
              <a:gd name="connsiteY23" fmla="*/ 75862 h 608133"/>
              <a:gd name="connsiteX24" fmla="*/ 304447 w 609050"/>
              <a:gd name="connsiteY24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050" h="608133">
                <a:moveTo>
                  <a:pt x="18488" y="408715"/>
                </a:moveTo>
                <a:lnTo>
                  <a:pt x="313028" y="408715"/>
                </a:lnTo>
                <a:lnTo>
                  <a:pt x="206953" y="592115"/>
                </a:lnTo>
                <a:cubicBezTo>
                  <a:pt x="119736" y="562650"/>
                  <a:pt x="50254" y="494757"/>
                  <a:pt x="18488" y="408715"/>
                </a:cubicBezTo>
                <a:close/>
                <a:moveTo>
                  <a:pt x="399533" y="348946"/>
                </a:moveTo>
                <a:lnTo>
                  <a:pt x="505460" y="532271"/>
                </a:lnTo>
                <a:cubicBezTo>
                  <a:pt x="451823" y="579446"/>
                  <a:pt x="381467" y="608133"/>
                  <a:pt x="304491" y="608133"/>
                </a:cubicBezTo>
                <a:cubicBezTo>
                  <a:pt x="286650" y="608133"/>
                  <a:pt x="269145" y="606564"/>
                  <a:pt x="252201" y="603539"/>
                </a:cubicBezTo>
                <a:close/>
                <a:moveTo>
                  <a:pt x="390862" y="244298"/>
                </a:moveTo>
                <a:lnTo>
                  <a:pt x="603101" y="244298"/>
                </a:lnTo>
                <a:cubicBezTo>
                  <a:pt x="606917" y="263684"/>
                  <a:pt x="609050" y="283631"/>
                  <a:pt x="609050" y="304026"/>
                </a:cubicBezTo>
                <a:cubicBezTo>
                  <a:pt x="609050" y="378210"/>
                  <a:pt x="582338" y="446118"/>
                  <a:pt x="538004" y="498898"/>
                </a:cubicBezTo>
                <a:close/>
                <a:moveTo>
                  <a:pt x="70934" y="109165"/>
                </a:moveTo>
                <a:lnTo>
                  <a:pt x="218188" y="363836"/>
                </a:lnTo>
                <a:lnTo>
                  <a:pt x="5949" y="363836"/>
                </a:lnTo>
                <a:cubicBezTo>
                  <a:pt x="2020" y="344453"/>
                  <a:pt x="0" y="324509"/>
                  <a:pt x="0" y="304006"/>
                </a:cubicBezTo>
                <a:cubicBezTo>
                  <a:pt x="0" y="229946"/>
                  <a:pt x="26712" y="162049"/>
                  <a:pt x="70934" y="109165"/>
                </a:cubicBezTo>
                <a:close/>
                <a:moveTo>
                  <a:pt x="402112" y="16018"/>
                </a:moveTo>
                <a:cubicBezTo>
                  <a:pt x="489196" y="45494"/>
                  <a:pt x="558774" y="113413"/>
                  <a:pt x="590420" y="199488"/>
                </a:cubicBezTo>
                <a:lnTo>
                  <a:pt x="295951" y="199488"/>
                </a:lnTo>
                <a:close/>
                <a:moveTo>
                  <a:pt x="304447" y="0"/>
                </a:moveTo>
                <a:cubicBezTo>
                  <a:pt x="322288" y="0"/>
                  <a:pt x="339793" y="1569"/>
                  <a:pt x="356849" y="4482"/>
                </a:cubicBezTo>
                <a:lnTo>
                  <a:pt x="209517" y="259187"/>
                </a:lnTo>
                <a:lnTo>
                  <a:pt x="103590" y="75862"/>
                </a:lnTo>
                <a:cubicBezTo>
                  <a:pt x="157227" y="28686"/>
                  <a:pt x="227583" y="0"/>
                  <a:pt x="3044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4"/>
            </p:custDataLst>
          </p:nvPr>
        </p:nvSpPr>
        <p:spPr>
          <a:xfrm>
            <a:off x="628650" y="1426210"/>
            <a:ext cx="7317105" cy="2585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史湘云——翠缕、笑儿、篆儿；贾探春——侍画、翠墨、小蝉；贾宝玉——茗烟、袭人、晴雯；林黛玉——紫鹃、雪雁、春纤；贾惜春——入画、彩屏、彩儿； 贾迎春——彩凤、彩云、彩霞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763888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一主三仆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>
            <a:off x="6179397" y="913675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数据库_001"/>
          <p:cNvSpPr>
            <a:spLocks noChangeAspect="1"/>
          </p:cNvSpPr>
          <p:nvPr>
            <p:custDataLst>
              <p:tags r:id="rId7"/>
            </p:custDataLst>
          </p:nvPr>
        </p:nvSpPr>
        <p:spPr bwMode="auto">
          <a:xfrm>
            <a:off x="6313306" y="1027641"/>
            <a:ext cx="244314" cy="284202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8"/>
            </p:custDataLst>
          </p:nvPr>
        </p:nvSpPr>
        <p:spPr>
          <a:xfrm>
            <a:off x="8443595" y="1568450"/>
            <a:ext cx="3164840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载   权、夏秉忠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周太监、裘世安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9"/>
            </p:custDataLst>
          </p:nvPr>
        </p:nvSpPr>
        <p:spPr>
          <a:xfrm>
            <a:off x="6804564" y="91407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四宦官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10"/>
            </p:custDataLst>
          </p:nvPr>
        </p:nvSpPr>
        <p:spPr>
          <a:xfrm>
            <a:off x="632813" y="121355"/>
            <a:ext cx="10975199" cy="6267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  <a:defRPr/>
            </a:pPr>
            <a:r>
              <a:rPr kumimoji="0" lang="zh-CN" altLang="zh-CN" sz="3600" b="1" i="0" spc="300" noProof="0" dirty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贾府主要人物归类</a:t>
            </a:r>
            <a:r>
              <a:rPr kumimoji="0" lang="zh-CN" altLang="zh-CN" sz="3200" b="1" i="0" spc="300" noProof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kumimoji="0" lang="zh-CN" altLang="zh-CN" sz="3200" b="1" i="0" spc="300" noProof="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305435" y="3061335"/>
            <a:ext cx="5873750" cy="36010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88430" y="3061970"/>
            <a:ext cx="5344160" cy="360045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  <p:bldP spid="10" grpId="0" bldLvl="0" animBg="1"/>
      <p:bldP spid="11" grpId="0" bldLvl="0" animBg="1"/>
      <p:bldP spid="12" grpId="0"/>
      <p:bldP spid="50" grpId="0"/>
      <p:bldP spid="15" grpId="0" bldLvl="0" animBg="1"/>
      <p:bldP spid="60" grpId="0" bldLvl="0" animBg="1"/>
      <p:bldP spid="43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57145" y="5858510"/>
            <a:ext cx="7493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读第34回宝玉挨打，探究宝黛真情</a:t>
            </a:r>
            <a:endParaRPr lang="zh-CN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095" y="1522730"/>
            <a:ext cx="9507855" cy="4168140"/>
          </a:xfrm>
          <a:prstGeom prst="rect">
            <a:avLst/>
          </a:prstGeom>
        </p:spPr>
      </p:pic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865" y="129540"/>
            <a:ext cx="4861560" cy="12693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03304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284547"/>
            <a:ext cx="720090" cy="5734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359"/>
            <a:ext cx="720090" cy="571641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608330" y="1064895"/>
            <a:ext cx="11334750" cy="3476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altLang="en-US" sz="2000" b="1" i="0" noProof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宝玉从梦中惊醒，睁眼一看，不是别人，却是林黛玉。宝玉犹恐是梦，忙又将身子欠起来，向脸上细细一认，只见两个眼睛肿的桃儿一般，满面泪光，不是黛玉，却是那个?宝玉还欲看时，怎奈下半截疼痛难忍，支持不住，便“嗳哟”一声，仍就倒下，叹了一声，说道：“你又做什么跑来!虽说太阳落下去，那地上的余热未散，走两趟又要受了暑。我虽然</a:t>
            </a:r>
            <a:endParaRPr kumimoji="0" lang="zh-CN" altLang="en-US" sz="2000" b="1" i="0" noProof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altLang="en-US" sz="2000" b="1" i="0" noProof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挨了打，并不觉疼痛。我这个样儿，只装出来哄他们，好在</a:t>
            </a:r>
            <a:endParaRPr kumimoji="0" lang="zh-CN" altLang="en-US" sz="2000" b="1" i="0" noProof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altLang="en-US" sz="2000" b="1" i="0" noProof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外头布散与老爷听，其实是假的。你不可认真。”此时林黛</a:t>
            </a:r>
            <a:endParaRPr kumimoji="0" lang="zh-CN" altLang="en-US" sz="2000" b="1" i="0" noProof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altLang="en-US" sz="2000" b="1" i="0" noProof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玉虽不是嚎啕大哭，然越是这等无声之泣，气噎喉堵，更觉</a:t>
            </a:r>
            <a:endParaRPr kumimoji="0" lang="zh-CN" altLang="en-US" sz="2000" b="1" i="0" noProof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altLang="en-US" sz="2000" b="1" i="0" noProof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得利害。听了宝玉这番话，心中虽然有万句言词，只是不能</a:t>
            </a:r>
            <a:endParaRPr kumimoji="0" lang="zh-CN" altLang="en-US" sz="2000" b="1" i="0" noProof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altLang="en-US" sz="2000" b="1" i="0" noProof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说得，半日，方抽抽噎噎的说道：</a:t>
            </a:r>
            <a:r>
              <a:rPr kumimoji="0" lang="zh-CN" altLang="en-US" sz="2000" b="1" i="0" noProof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“你从此可都改了罢!”</a:t>
            </a:r>
            <a:endParaRPr kumimoji="0" lang="zh-CN" altLang="en-US" sz="2000" b="1" i="0" noProof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altLang="en-US" sz="2000" b="1" i="0" noProof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宝玉听说，便长叹一声，道：“你放心，别说这样话。就便</a:t>
            </a:r>
            <a:endParaRPr kumimoji="0" lang="zh-CN" altLang="en-US" sz="2000" b="1" i="0" noProof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altLang="en-US" sz="2000" b="1" i="0" noProof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为这些人死了，也是情愿的!”</a:t>
            </a:r>
            <a:endParaRPr kumimoji="0" lang="zh-CN" altLang="en-US" sz="2000" b="1" i="0" noProof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Rectángulo 5"/>
          <p:cNvSpPr/>
          <p:nvPr>
            <p:custDataLst>
              <p:tags r:id="rId9"/>
            </p:custDataLst>
          </p:nvPr>
        </p:nvSpPr>
        <p:spPr>
          <a:xfrm>
            <a:off x="724477" y="6214516"/>
            <a:ext cx="720000" cy="36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8330" y="25844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宝玉挨打，黛玉探视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16190" y="2447925"/>
            <a:ext cx="4187825" cy="30486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0090" y="5728970"/>
            <a:ext cx="7588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阅读时要注意“品味人物语言中的深层意蕴”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0" grpId="0"/>
      <p:bldP spid="9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03304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284547"/>
            <a:ext cx="720090" cy="5734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359"/>
            <a:ext cx="720090" cy="571641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608330" y="1064895"/>
            <a:ext cx="11334750" cy="3476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altLang="en-US" sz="2000" b="1" i="0" noProof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条手帕还有成双成对的意思。另外，之所以送旧手帕，是因为黛玉最大的心结是宝玉喜欢新来的有金锁的宝姐姐，宝玉用旧手帕安慰黛玉，传达自己爱黛玉不变之旧情。从黛玉在手帕上题的诗可以看出，此帕为丝帕，横竖都是丝（谐音“思”）。</a:t>
            </a:r>
            <a:endParaRPr kumimoji="0" lang="zh-CN" altLang="en-US" sz="2000" b="1" i="0" noProof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Rectángulo 5"/>
          <p:cNvSpPr/>
          <p:nvPr>
            <p:custDataLst>
              <p:tags r:id="rId9"/>
            </p:custDataLst>
          </p:nvPr>
        </p:nvSpPr>
        <p:spPr>
          <a:xfrm>
            <a:off x="724477" y="6214516"/>
            <a:ext cx="720000" cy="36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8330" y="25844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宝玉送手帕</a:t>
            </a:r>
            <a:endParaRPr lang="zh-CN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0090" y="5728970"/>
            <a:ext cx="7588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读懂手帕，才能理解作者高明的写作技巧</a:t>
            </a:r>
            <a:endParaRPr 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4535" y="2378075"/>
            <a:ext cx="5157470" cy="3281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82005" y="2378075"/>
            <a:ext cx="5830570" cy="3374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200"/>
              </a:lnSpc>
            </a:pPr>
            <a:r>
              <a:rPr lang="zh-CN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手帕是宝黛爱情发展阶段的标志物。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初期：第28回，黛玉拿手帕扔在宝玉脸上（猜忌、妒忌、不信任）。第30回，黛玉扔一条手帕给宝玉（有分歧、不理解、闹矛盾）。成熟期：第34回，宝玉送两条旧帕给黛玉（知心 、知音）。结局：第97回，黛玉焚稿断痴情，把题诗的爱情信物也烧了（心事终虚化）。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0" grpId="0"/>
      <p:bldP spid="9" grpId="0"/>
      <p:bldP spid="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03304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284547"/>
            <a:ext cx="720090" cy="5734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359"/>
            <a:ext cx="720090" cy="571641"/>
          </a:xfrm>
          <a:prstGeom prst="rect">
            <a:avLst/>
          </a:prstGeom>
        </p:spPr>
      </p:pic>
      <p:sp>
        <p:nvSpPr>
          <p:cNvPr id="11" name="Rectángulo 5"/>
          <p:cNvSpPr/>
          <p:nvPr>
            <p:custDataLst>
              <p:tags r:id="rId8"/>
            </p:custDataLst>
          </p:nvPr>
        </p:nvSpPr>
        <p:spPr>
          <a:xfrm>
            <a:off x="724477" y="6214516"/>
            <a:ext cx="720000" cy="36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8330" y="25844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宝玉送手帕</a:t>
            </a:r>
            <a:endParaRPr lang="zh-CN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903605"/>
            <a:ext cx="1119632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手帕的两个要素：泪与诗。诗中有泪，泪中有诗，泪是黛玉生命的标志，前世受雨露之惠，今生黛玉泪尽而亡。诗，是黛玉灵魂的写照，她是大观园的首席诗人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8330" y="2911475"/>
            <a:ext cx="5414645" cy="31413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0000" y="2890520"/>
            <a:ext cx="5206365" cy="316293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48330" y="5760085"/>
            <a:ext cx="6306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如何认识宝钗对宝玉的感情</a:t>
            </a:r>
            <a:endParaRPr lang="zh-CN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095" y="1522730"/>
            <a:ext cx="9507855" cy="4168140"/>
          </a:xfrm>
          <a:prstGeom prst="rect">
            <a:avLst/>
          </a:prstGeom>
        </p:spPr>
      </p:pic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975" y="0"/>
            <a:ext cx="5083810" cy="15728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5436544" cy="6858000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3454"/>
          </a:xfrm>
          <a:prstGeom prst="rect">
            <a:avLst/>
          </a:prstGeom>
        </p:spPr>
      </p:pic>
      <p:sp>
        <p:nvSpPr>
          <p:cNvPr id="8" name="Title 6"/>
          <p:cNvSpPr txBox="1"/>
          <p:nvPr>
            <p:custDataLst>
              <p:tags r:id="rId5"/>
            </p:custDataLst>
          </p:nvPr>
        </p:nvSpPr>
        <p:spPr>
          <a:xfrm>
            <a:off x="5643880" y="2157095"/>
            <a:ext cx="6098540" cy="34740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  <a:defRPr/>
            </a:pPr>
            <a:r>
              <a:rPr kumimoji="0" sz="2400" b="0" i="0" kern="1200" cap="none" spc="50" normalizeH="0" baseline="0" noProof="0" dirty="0">
                <a:ln w="3175">
                  <a:noFill/>
                  <a:prstDash val="dash"/>
                </a:ln>
                <a:solidFill>
                  <a:srgbClr val="7030A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宝玉挨打，在第33-34回，是《红楼梦》中作者着力描写的大事件。有人认为，来探视宝玉伤情的宝钗好像在完成一次礼节探视，和黛玉的真情流露相比，作秀的痕迹明显，认为她对宝玉是虚情假意；也有人认为宝钗是真心爱宝玉，心疼宝玉的。你方的观点是什么？</a:t>
            </a:r>
            <a:endParaRPr kumimoji="0" sz="2400" b="0" i="0" kern="1200" cap="none" spc="50" normalizeH="0" baseline="0" noProof="0" dirty="0">
              <a:ln w="3175">
                <a:noFill/>
                <a:prstDash val="dash"/>
              </a:ln>
              <a:solidFill>
                <a:srgbClr val="7030A0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6"/>
            </p:custDataLst>
          </p:nvPr>
        </p:nvSpPr>
        <p:spPr>
          <a:xfrm>
            <a:off x="6179685" y="350855"/>
            <a:ext cx="4636958" cy="161797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zh-CN" altLang="zh-CN" sz="4400" b="1" i="0" kern="1200" cap="none" spc="300" normalizeH="0" noProof="0" dirty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如何认识宝钗对宝玉的感情 </a:t>
            </a:r>
            <a:endParaRPr kumimoji="0" lang="zh-CN" altLang="zh-CN" sz="4400" b="1" i="0" kern="1200" cap="none" spc="300" normalizeH="0" noProof="0" dirty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11041380" y="1085850"/>
            <a:ext cx="203835" cy="0"/>
          </a:xfrm>
          <a:prstGeom prst="line">
            <a:avLst/>
          </a:prstGeom>
          <a:ln w="12700">
            <a:solidFill>
              <a:srgbClr val="D9D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8"/>
            </p:custDataLst>
          </p:nvPr>
        </p:nvCxnSpPr>
        <p:spPr>
          <a:xfrm>
            <a:off x="11041380" y="1160145"/>
            <a:ext cx="155575" cy="0"/>
          </a:xfrm>
          <a:prstGeom prst="line">
            <a:avLst/>
          </a:prstGeom>
          <a:ln w="12700">
            <a:solidFill>
              <a:srgbClr val="D9D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7805" y="2157095"/>
            <a:ext cx="4989195" cy="338201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 userDrawn="1">
            <p:custDataLst>
              <p:tags r:id="rId1"/>
            </p:custDataLst>
          </p:nvPr>
        </p:nvSpPr>
        <p:spPr>
          <a:xfrm>
            <a:off x="0" y="1415855"/>
            <a:ext cx="12192000" cy="5143266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14" name="图片 13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608400" y="608400"/>
            <a:ext cx="10976675" cy="65849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kumimoji="0" lang="zh-CN" altLang="zh-CN" sz="3600" b="1" i="0" spc="300" noProof="0" dirty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宝钗是在演戏、虚情假意 </a:t>
            </a:r>
            <a:endParaRPr kumimoji="0" lang="zh-CN" altLang="zh-CN" sz="3600" b="1" i="0" spc="300" noProof="0" dirty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5842635" y="1720215"/>
            <a:ext cx="6054090" cy="4379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神态：</a:t>
            </a: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和黛玉“哭”不同，宝钗是“笑”着和袭人告别的，不难过；</a:t>
            </a:r>
            <a:endParaRPr sz="2400" b="1" spc="50" baseline="0" dirty="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动作：</a:t>
            </a: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宝钗手里托着一丸药走进来，有沽名钓誉、收买人心之嫌；</a:t>
            </a:r>
            <a:endParaRPr sz="2400" b="1" spc="50" baseline="0" dirty="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语言：</a:t>
            </a: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像医生给病人开药、查房、下医嘱一样 ，没有深情厚谊；</a:t>
            </a:r>
            <a:endParaRPr sz="2400" b="1" spc="50" baseline="0" dirty="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侧面描写：</a:t>
            </a: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宝玉也用非真之语答复曰“好些了” ，以假对假。</a:t>
            </a:r>
            <a:endParaRPr sz="2400" b="1" spc="50" baseline="0" dirty="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>
            <a:off x="11400155" y="434340"/>
            <a:ext cx="203835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1"/>
            </p:custDataLst>
          </p:nvPr>
        </p:nvCxnSpPr>
        <p:spPr>
          <a:xfrm>
            <a:off x="11400155" y="509270"/>
            <a:ext cx="155575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7365" y="1880235"/>
            <a:ext cx="5265420" cy="421894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095" y="1522730"/>
            <a:ext cx="9507855" cy="4168140"/>
          </a:xfrm>
          <a:prstGeom prst="rect">
            <a:avLst/>
          </a:prstGeom>
        </p:spPr>
      </p:pic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0" y="69215"/>
            <a:ext cx="5175885" cy="13296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 userDrawn="1">
            <p:custDataLst>
              <p:tags r:id="rId1"/>
            </p:custDataLst>
          </p:nvPr>
        </p:nvSpPr>
        <p:spPr>
          <a:xfrm>
            <a:off x="0" y="1415855"/>
            <a:ext cx="12192000" cy="5143266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14" name="图片 13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608400" y="608400"/>
            <a:ext cx="10976675" cy="65849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kumimoji="0" lang="zh-CN" altLang="zh-CN" sz="3600" b="1" i="0" spc="300" noProof="0" dirty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宝钗是真情流露 </a:t>
            </a:r>
            <a:endParaRPr kumimoji="0" lang="zh-CN" altLang="zh-CN" sz="3600" b="1" i="0" spc="300" noProof="0" dirty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5842635" y="1720215"/>
            <a:ext cx="6054090" cy="4379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神态：</a:t>
            </a:r>
            <a:r>
              <a:rPr sz="2400" b="1" spc="50" baseline="0" dirty="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红了脸，低下头只管弄衣带，娇羞怯怯，非可形容得出，与平时端庄不同。</a:t>
            </a:r>
            <a:endParaRPr sz="2400" b="1" spc="50" baseline="0" dirty="0">
              <a:ln w="3175">
                <a:noFill/>
                <a:prstDash val="dash"/>
              </a:ln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语言：</a:t>
            </a:r>
            <a:r>
              <a:rPr sz="2400" b="1" spc="50" baseline="0" dirty="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别说老太太、太太心疼，就是我们看着，心里也疼。心疼宝玉真情流露。</a:t>
            </a:r>
            <a:endParaRPr sz="2400" b="1" spc="50" baseline="0" dirty="0">
              <a:ln w="3175">
                <a:noFill/>
                <a:prstDash val="dash"/>
              </a:ln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侧面描写：</a:t>
            </a:r>
            <a:r>
              <a:rPr sz="2400" b="1" spc="50" baseline="0" dirty="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宝玉不觉心中大畅，将疼痛早丢在九霄云外，宝玉因宝钗之情忘疼。</a:t>
            </a:r>
            <a:endParaRPr sz="2400" b="1" spc="50" baseline="0" dirty="0">
              <a:ln w="3175">
                <a:noFill/>
                <a:prstDash val="dash"/>
              </a:ln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>
            <a:off x="11400155" y="434340"/>
            <a:ext cx="203835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1"/>
            </p:custDataLst>
          </p:nvPr>
        </p:nvCxnSpPr>
        <p:spPr>
          <a:xfrm>
            <a:off x="11400155" y="509270"/>
            <a:ext cx="155575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7365" y="1880235"/>
            <a:ext cx="5265420" cy="421894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 userDrawn="1">
            <p:custDataLst>
              <p:tags r:id="rId1"/>
            </p:custDataLst>
          </p:nvPr>
        </p:nvSpPr>
        <p:spPr>
          <a:xfrm>
            <a:off x="0" y="1415855"/>
            <a:ext cx="12192000" cy="5143266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14" name="图片 13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608400" y="608400"/>
            <a:ext cx="10976675" cy="65849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kumimoji="0" lang="zh-CN" altLang="zh-CN" sz="3600" b="1" i="0" spc="300" noProof="0" dirty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辩论小结 </a:t>
            </a:r>
            <a:endParaRPr kumimoji="0" lang="zh-CN" altLang="zh-CN" sz="3600" b="1" i="0" spc="300" noProof="0" dirty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334645" y="1797685"/>
            <a:ext cx="6517005" cy="4379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sz="2400" b="1" spc="50" baseline="0" dirty="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真所谓“</a:t>
            </a: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横看成岭侧成峰，远近高低各不同，不识庐山真面目，只缘身在此山中</a:t>
            </a:r>
            <a:r>
              <a:rPr sz="2400" b="1" spc="50" baseline="0" dirty="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”，当我们阅读大部头的作品，阅读中有了疑难问题或者和别的读者意见不一致时，不要简单机械地给人物贴标签。可以尝试运用“</a:t>
            </a:r>
            <a:r>
              <a:rPr sz="2400" b="1" spc="50" baseline="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前后勾连，整体把握</a:t>
            </a:r>
            <a:r>
              <a:rPr sz="2400" b="1" spc="50" baseline="0" dirty="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”的方法，更客观地理解人物形象。</a:t>
            </a:r>
            <a:endParaRPr sz="2400" b="1" spc="50" baseline="0" dirty="0">
              <a:ln w="3175">
                <a:noFill/>
                <a:prstDash val="dash"/>
              </a:ln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>
            <a:off x="11400155" y="434340"/>
            <a:ext cx="203835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1"/>
            </p:custDataLst>
          </p:nvPr>
        </p:nvCxnSpPr>
        <p:spPr>
          <a:xfrm>
            <a:off x="11400155" y="509270"/>
            <a:ext cx="155575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51650" y="2325370"/>
            <a:ext cx="5137785" cy="332422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15695" y="5690235"/>
            <a:ext cx="10034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选择贾府中的一组主仆，试分析其中的关系类型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095" y="1522730"/>
            <a:ext cx="9507855" cy="4168140"/>
          </a:xfrm>
          <a:prstGeom prst="rect">
            <a:avLst/>
          </a:prstGeom>
        </p:spPr>
      </p:pic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215" y="0"/>
            <a:ext cx="5083810" cy="15728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687600"/>
            <a:ext cx="12192000" cy="5482800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567730"/>
            <a:ext cx="1620202" cy="129027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1808"/>
            <a:ext cx="1620202" cy="12861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732020" y="1047750"/>
            <a:ext cx="7459345" cy="4763135"/>
          </a:xfrm>
          <a:prstGeom prst="rect">
            <a:avLst/>
          </a:prstGeom>
        </p:spPr>
      </p:pic>
      <p:pic>
        <p:nvPicPr>
          <p:cNvPr id="2" name="图片 1" descr="C:\Users\kingsoft\Pictures\风景\black-and-white-clouds-cold-994883.jpgblack-and-white-clouds-cold-99488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5652135" y="1416050"/>
            <a:ext cx="5657215" cy="3873500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12"/>
            </p:custDataLst>
          </p:nvPr>
        </p:nvCxnSpPr>
        <p:spPr>
          <a:xfrm>
            <a:off x="11425555" y="434340"/>
            <a:ext cx="203835" cy="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3"/>
            </p:custDataLst>
          </p:nvPr>
        </p:nvCxnSpPr>
        <p:spPr>
          <a:xfrm>
            <a:off x="11425555" y="509270"/>
            <a:ext cx="155575" cy="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6"/>
          <p:cNvSpPr txBox="1"/>
          <p:nvPr>
            <p:custDataLst>
              <p:tags r:id="rId14"/>
            </p:custDataLst>
          </p:nvPr>
        </p:nvSpPr>
        <p:spPr>
          <a:xfrm>
            <a:off x="0" y="149860"/>
            <a:ext cx="6557645" cy="5689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zh-CN" altLang="zh-CN" sz="3600" b="1" spc="300" dirty="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宝玉之于袭人：“劝诫型”</a:t>
            </a:r>
            <a:r>
              <a:rPr lang="zh-CN" altLang="zh-CN" sz="2800" b="1" spc="300" dirty="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zh-CN" sz="2800" b="1" spc="300" dirty="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15"/>
            </p:custDataLst>
          </p:nvPr>
        </p:nvSpPr>
        <p:spPr>
          <a:xfrm>
            <a:off x="193040" y="1056005"/>
            <a:ext cx="5055870" cy="47555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000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袭人自从心底里打定了走赵姨娘的路线，对宝玉的钟爱的确是全身心的，有点“我把青春献给你”的架势。到后来诸芳流散，袭人嫁给蒋玉菡，她其实还是在想着宝玉的，她对宝玉的爱虽然略夹杂着私念，而且还有为好多红迷们鄙视的走上层路线，但是我想不管是从身体还是灵魂，她都完全交给了宝玉。她和宝玉曾经有一段对话最能反映她的真实想法，那就是她说难道你有一天当了匪，我们还跟着不成？所以袭人对宝玉的爱是世俗的，而他们的主仆关系基本属于“劝诫型”。</a:t>
            </a:r>
            <a:endParaRPr lang="zh-CN" sz="2000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6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5080" y="1105975"/>
            <a:ext cx="12192000" cy="5143266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4" name="Title 6"/>
          <p:cNvSpPr txBox="1"/>
          <p:nvPr>
            <p:custDataLst>
              <p:tags r:id="rId8"/>
            </p:custDataLst>
          </p:nvPr>
        </p:nvSpPr>
        <p:spPr>
          <a:xfrm>
            <a:off x="612845" y="179775"/>
            <a:ext cx="10976675" cy="65849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kumimoji="0" lang="zh-CN" altLang="zh-CN" sz="3600" b="1" i="0" spc="300" noProof="0" dirty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宝玉之于晴雯：“不管不顾型” </a:t>
            </a:r>
            <a:endParaRPr kumimoji="0" lang="zh-CN" altLang="zh-CN" sz="3600" b="1" i="0" spc="300" noProof="0" dirty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9"/>
            </p:custDataLst>
          </p:nvPr>
        </p:nvSpPr>
        <p:spPr>
          <a:xfrm>
            <a:off x="6090285" y="1414780"/>
            <a:ext cx="5988050" cy="45256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000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宝玉为晴雯写的祭文是红楼里面表现他文采极佳的一段，“红绡帐里，公子多情，黄土陇中，丫鬟薄命”，宝玉之哀伤晴雯之无奈显露无遗。宝玉去晴雯家看她时，他们交换的是什么？贴身小袄！何等至情！再就是第五十二回“勇晴雯病补雀金裘”，两人的感情此时升华到了顶点，相比袭人，晴雯对宝玉不夹杂世俗的，属于“不管不顾”的，这种“不管不顾”正是为王夫人和袭人所不能容忍的．她芳魂陨灭之时，更多是委屈愤懑，是对王夫人等伪善势力的控诉。 </a:t>
            </a:r>
            <a:endParaRPr lang="zh-CN" sz="2000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>
            <a:off x="11400155" y="434340"/>
            <a:ext cx="203835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11"/>
            </p:custDataLst>
          </p:nvPr>
        </p:nvCxnSpPr>
        <p:spPr>
          <a:xfrm>
            <a:off x="11400155" y="509270"/>
            <a:ext cx="155575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5110" y="1781175"/>
            <a:ext cx="5680075" cy="391160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687600"/>
            <a:ext cx="12192000" cy="5482800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567730"/>
            <a:ext cx="1620202" cy="129027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1808"/>
            <a:ext cx="1620202" cy="12861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732020" y="1047750"/>
            <a:ext cx="7459345" cy="4763135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10"/>
            </p:custDataLst>
          </p:nvPr>
        </p:nvCxnSpPr>
        <p:spPr>
          <a:xfrm>
            <a:off x="11425555" y="434340"/>
            <a:ext cx="203835" cy="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1"/>
            </p:custDataLst>
          </p:nvPr>
        </p:nvCxnSpPr>
        <p:spPr>
          <a:xfrm>
            <a:off x="11425555" y="509270"/>
            <a:ext cx="155575" cy="0"/>
          </a:xfrm>
          <a:prstGeom prst="line">
            <a:avLst/>
          </a:prstGeom>
          <a:ln w="127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6"/>
          <p:cNvSpPr txBox="1"/>
          <p:nvPr>
            <p:custDataLst>
              <p:tags r:id="rId12"/>
            </p:custDataLst>
          </p:nvPr>
        </p:nvSpPr>
        <p:spPr>
          <a:xfrm>
            <a:off x="0" y="149860"/>
            <a:ext cx="8672830" cy="5689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zh-CN" altLang="zh-CN" sz="3600" b="1" spc="300" dirty="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凤姐之于平儿：“相得益彰型”</a:t>
            </a:r>
            <a:r>
              <a:rPr lang="zh-CN" altLang="zh-CN" sz="2800" b="1" spc="300" dirty="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zh-CN" sz="2800" b="1" spc="300" dirty="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13"/>
            </p:custDataLst>
          </p:nvPr>
        </p:nvSpPr>
        <p:spPr>
          <a:xfrm>
            <a:off x="193040" y="1056005"/>
            <a:ext cx="5055870" cy="47555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000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姐与平儿在整部书中是比较相得益彰的，除了第四十四回凤姐泼醋一章外，凤姐与平儿，贾琏外出时他们可以同床休息同桌吃饭，已经摆脱了简单的主仆关系。相比于凤姐的睚眦必报不容人，平儿更善良，她是凤姐和贾琏之间的润滑剂，她可以帮贾琏藏多姑娘的头发，在尤二姐死的时候偷偷的给贾琏发丧银子，同样，在探春当家那段时间，她又帮着凤姐撑起一片天。同时，她又是忠义的，一个知道进退的人，不像秋桐那样弱智，仗着自己是贾赦赏给贾琏的，就不知道自己是地球上哪根葱？！</a:t>
            </a:r>
            <a:endParaRPr lang="zh-CN" sz="2000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07075" y="1473835"/>
            <a:ext cx="5542280" cy="376174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5080" y="1105975"/>
            <a:ext cx="12192000" cy="5143266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4" name="Title 6"/>
          <p:cNvSpPr txBox="1"/>
          <p:nvPr>
            <p:custDataLst>
              <p:tags r:id="rId8"/>
            </p:custDataLst>
          </p:nvPr>
        </p:nvSpPr>
        <p:spPr>
          <a:xfrm>
            <a:off x="612845" y="179775"/>
            <a:ext cx="10976675" cy="65849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kumimoji="0" lang="zh-CN" altLang="zh-CN" sz="3600" b="1" i="0" spc="300" noProof="0" dirty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贾母之于鸳鸯：“义仆型” </a:t>
            </a:r>
            <a:endParaRPr kumimoji="0" lang="zh-CN" altLang="zh-CN" sz="3600" b="1" i="0" spc="300" noProof="0" dirty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9"/>
            </p:custDataLst>
          </p:nvPr>
        </p:nvSpPr>
        <p:spPr>
          <a:xfrm>
            <a:off x="6090285" y="1414780"/>
            <a:ext cx="5988050" cy="45256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000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按照后来人的结论，鸳鸯应该是被贾赦害死的，这个结论在鸳鸯抗婚的时候当然有照应，但是高鄂和程伟元续后四十回的通行版本，却是她为贾母而上吊自尽。在《红楼梦》里，他是首席丫鬟，管理着贾母的起居生活和财政经济，那次她去凤姐屋里恰巧遇到贾琏，贾琏说，“姐姐怎么今日贵脚踏贱地”？可见她在贾府中之地位。她对贾母之忠，并不是那种世俗型的，只图些荣华富贵，是打心眼里的。  </a:t>
            </a:r>
            <a:endParaRPr lang="zh-CN" sz="2000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>
            <a:off x="11400155" y="434340"/>
            <a:ext cx="203835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11"/>
            </p:custDataLst>
          </p:nvPr>
        </p:nvCxnSpPr>
        <p:spPr>
          <a:xfrm>
            <a:off x="11400155" y="509270"/>
            <a:ext cx="155575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365125" y="1965325"/>
            <a:ext cx="5547360" cy="349377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4" name="图片 3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Title 6"/>
          <p:cNvSpPr txBox="1"/>
          <p:nvPr>
            <p:custDataLst>
              <p:tags r:id="rId8"/>
            </p:custDataLst>
          </p:nvPr>
        </p:nvSpPr>
        <p:spPr>
          <a:xfrm>
            <a:off x="608399" y="605674"/>
            <a:ext cx="10976400" cy="78358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2400" b="1" spc="50" dirty="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《红楼梦》人物众多，性格各异，社会关系错综纷繁，情感互动复杂微妙。小说通过对诸多人物之间关系的精妙描写，在人物的互动中展现其身份地位、性情气质，描摹出一幅幅封建社会晚期社会生活的图画。</a:t>
            </a:r>
            <a:endParaRPr lang="zh-CN" sz="2400" b="1" spc="50" dirty="0">
              <a:ln w="3175">
                <a:noFill/>
                <a:prstDash val="dash"/>
              </a:ln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608330" y="2228215"/>
            <a:ext cx="6459855" cy="40239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7218045" y="2227580"/>
            <a:ext cx="4365625" cy="402463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8540" y="0"/>
            <a:ext cx="5885815" cy="1157605"/>
          </a:xfrm>
        </p:spPr>
        <p:txBody>
          <a:bodyPr>
            <a:normAutofit/>
          </a:bodyPr>
          <a:lstStyle/>
          <a:p>
            <a:pPr algn="ctr"/>
            <a:r>
              <a:rPr lang="zh-CN" altLang="zh-CN" sz="3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四大家族主要人物关系图</a:t>
            </a:r>
            <a:r>
              <a:rPr lang="zh-CN" altLang="zh-CN" sz="4400" dirty="0"/>
              <a:t> </a:t>
            </a:r>
            <a:endParaRPr kumimoji="1" lang="zh-CN" altLang="en-US" sz="4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4305" y="1049020"/>
            <a:ext cx="5572760" cy="25476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305" y="3734435"/>
            <a:ext cx="5572760" cy="29952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8745"/>
            <a:ext cx="6246495" cy="673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1460" y="122555"/>
            <a:ext cx="11778615" cy="1157605"/>
          </a:xfrm>
        </p:spPr>
        <p:txBody>
          <a:bodyPr>
            <a:normAutofit/>
          </a:bodyPr>
          <a:lstStyle/>
          <a:p>
            <a:pPr algn="ctr"/>
            <a:r>
              <a:rPr lang="zh-CN" altLang="zh-CN" sz="48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贾府主要人物关系图</a:t>
            </a:r>
            <a:r>
              <a:rPr lang="zh-CN" altLang="zh-CN" sz="4400" dirty="0"/>
              <a:t> </a:t>
            </a:r>
            <a:endParaRPr kumimoji="1" lang="zh-CN" altLang="en-US" sz="4400" dirty="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996950" y="1014095"/>
            <a:ext cx="10287000" cy="571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880000"/>
          </a:xfrm>
          <a:prstGeom prst="rect">
            <a:avLst/>
          </a:prstGeom>
          <a:pattFill prst="ltDnDiag">
            <a:fgClr>
              <a:schemeClr val="bg2">
                <a:lumMod val="85000"/>
              </a:schemeClr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753110" y="4171315"/>
            <a:ext cx="11001375" cy="25787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3200" b="1" spc="50">
                <a:ln w="3175">
                  <a:noFill/>
                  <a:prstDash val="dash"/>
                </a:ln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金陵十二金钗</a:t>
            </a:r>
            <a:endParaRPr lang="zh-CN" sz="3200" b="1" spc="50">
              <a:ln w="3175">
                <a:noFill/>
                <a:prstDash val="dash"/>
              </a:ln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林黛玉   薛宝钗  贾元春  贾迎春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贾探春   贾惜春  李   纨  妙   玉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史湘云   王熙凤  贾巧姐  秦可卿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191210" y="912250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朋友圈_001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305176" y="1025504"/>
            <a:ext cx="284914" cy="284914"/>
          </a:xfrm>
          <a:custGeom>
            <a:avLst/>
            <a:gdLst>
              <a:gd name="connsiteX0" fmla="*/ 18488 w 609050"/>
              <a:gd name="connsiteY0" fmla="*/ 408715 h 608133"/>
              <a:gd name="connsiteX1" fmla="*/ 313028 w 609050"/>
              <a:gd name="connsiteY1" fmla="*/ 408715 h 608133"/>
              <a:gd name="connsiteX2" fmla="*/ 206953 w 609050"/>
              <a:gd name="connsiteY2" fmla="*/ 592115 h 608133"/>
              <a:gd name="connsiteX3" fmla="*/ 18488 w 609050"/>
              <a:gd name="connsiteY3" fmla="*/ 408715 h 608133"/>
              <a:gd name="connsiteX4" fmla="*/ 399533 w 609050"/>
              <a:gd name="connsiteY4" fmla="*/ 348946 h 608133"/>
              <a:gd name="connsiteX5" fmla="*/ 505460 w 609050"/>
              <a:gd name="connsiteY5" fmla="*/ 532271 h 608133"/>
              <a:gd name="connsiteX6" fmla="*/ 304491 w 609050"/>
              <a:gd name="connsiteY6" fmla="*/ 608133 h 608133"/>
              <a:gd name="connsiteX7" fmla="*/ 252201 w 609050"/>
              <a:gd name="connsiteY7" fmla="*/ 603539 h 608133"/>
              <a:gd name="connsiteX8" fmla="*/ 390862 w 609050"/>
              <a:gd name="connsiteY8" fmla="*/ 244298 h 608133"/>
              <a:gd name="connsiteX9" fmla="*/ 603101 w 609050"/>
              <a:gd name="connsiteY9" fmla="*/ 244298 h 608133"/>
              <a:gd name="connsiteX10" fmla="*/ 609050 w 609050"/>
              <a:gd name="connsiteY10" fmla="*/ 304026 h 608133"/>
              <a:gd name="connsiteX11" fmla="*/ 538004 w 609050"/>
              <a:gd name="connsiteY11" fmla="*/ 498898 h 608133"/>
              <a:gd name="connsiteX12" fmla="*/ 70934 w 609050"/>
              <a:gd name="connsiteY12" fmla="*/ 109165 h 608133"/>
              <a:gd name="connsiteX13" fmla="*/ 218188 w 609050"/>
              <a:gd name="connsiteY13" fmla="*/ 363836 h 608133"/>
              <a:gd name="connsiteX14" fmla="*/ 5949 w 609050"/>
              <a:gd name="connsiteY14" fmla="*/ 363836 h 608133"/>
              <a:gd name="connsiteX15" fmla="*/ 0 w 609050"/>
              <a:gd name="connsiteY15" fmla="*/ 304006 h 608133"/>
              <a:gd name="connsiteX16" fmla="*/ 70934 w 609050"/>
              <a:gd name="connsiteY16" fmla="*/ 109165 h 608133"/>
              <a:gd name="connsiteX17" fmla="*/ 402112 w 609050"/>
              <a:gd name="connsiteY17" fmla="*/ 16018 h 608133"/>
              <a:gd name="connsiteX18" fmla="*/ 590420 w 609050"/>
              <a:gd name="connsiteY18" fmla="*/ 199488 h 608133"/>
              <a:gd name="connsiteX19" fmla="*/ 295951 w 609050"/>
              <a:gd name="connsiteY19" fmla="*/ 199488 h 608133"/>
              <a:gd name="connsiteX20" fmla="*/ 304447 w 609050"/>
              <a:gd name="connsiteY20" fmla="*/ 0 h 608133"/>
              <a:gd name="connsiteX21" fmla="*/ 356849 w 609050"/>
              <a:gd name="connsiteY21" fmla="*/ 4482 h 608133"/>
              <a:gd name="connsiteX22" fmla="*/ 209517 w 609050"/>
              <a:gd name="connsiteY22" fmla="*/ 259187 h 608133"/>
              <a:gd name="connsiteX23" fmla="*/ 103590 w 609050"/>
              <a:gd name="connsiteY23" fmla="*/ 75862 h 608133"/>
              <a:gd name="connsiteX24" fmla="*/ 304447 w 609050"/>
              <a:gd name="connsiteY24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050" h="608133">
                <a:moveTo>
                  <a:pt x="18488" y="408715"/>
                </a:moveTo>
                <a:lnTo>
                  <a:pt x="313028" y="408715"/>
                </a:lnTo>
                <a:lnTo>
                  <a:pt x="206953" y="592115"/>
                </a:lnTo>
                <a:cubicBezTo>
                  <a:pt x="119736" y="562650"/>
                  <a:pt x="50254" y="494757"/>
                  <a:pt x="18488" y="408715"/>
                </a:cubicBezTo>
                <a:close/>
                <a:moveTo>
                  <a:pt x="399533" y="348946"/>
                </a:moveTo>
                <a:lnTo>
                  <a:pt x="505460" y="532271"/>
                </a:lnTo>
                <a:cubicBezTo>
                  <a:pt x="451823" y="579446"/>
                  <a:pt x="381467" y="608133"/>
                  <a:pt x="304491" y="608133"/>
                </a:cubicBezTo>
                <a:cubicBezTo>
                  <a:pt x="286650" y="608133"/>
                  <a:pt x="269145" y="606564"/>
                  <a:pt x="252201" y="603539"/>
                </a:cubicBezTo>
                <a:close/>
                <a:moveTo>
                  <a:pt x="390862" y="244298"/>
                </a:moveTo>
                <a:lnTo>
                  <a:pt x="603101" y="244298"/>
                </a:lnTo>
                <a:cubicBezTo>
                  <a:pt x="606917" y="263684"/>
                  <a:pt x="609050" y="283631"/>
                  <a:pt x="609050" y="304026"/>
                </a:cubicBezTo>
                <a:cubicBezTo>
                  <a:pt x="609050" y="378210"/>
                  <a:pt x="582338" y="446118"/>
                  <a:pt x="538004" y="498898"/>
                </a:cubicBezTo>
                <a:close/>
                <a:moveTo>
                  <a:pt x="70934" y="109165"/>
                </a:moveTo>
                <a:lnTo>
                  <a:pt x="218188" y="363836"/>
                </a:lnTo>
                <a:lnTo>
                  <a:pt x="5949" y="363836"/>
                </a:lnTo>
                <a:cubicBezTo>
                  <a:pt x="2020" y="344453"/>
                  <a:pt x="0" y="324509"/>
                  <a:pt x="0" y="304006"/>
                </a:cubicBezTo>
                <a:cubicBezTo>
                  <a:pt x="0" y="229946"/>
                  <a:pt x="26712" y="162049"/>
                  <a:pt x="70934" y="109165"/>
                </a:cubicBezTo>
                <a:close/>
                <a:moveTo>
                  <a:pt x="402112" y="16018"/>
                </a:moveTo>
                <a:cubicBezTo>
                  <a:pt x="489196" y="45494"/>
                  <a:pt x="558774" y="113413"/>
                  <a:pt x="590420" y="199488"/>
                </a:cubicBezTo>
                <a:lnTo>
                  <a:pt x="295951" y="199488"/>
                </a:lnTo>
                <a:close/>
                <a:moveTo>
                  <a:pt x="304447" y="0"/>
                </a:moveTo>
                <a:cubicBezTo>
                  <a:pt x="322288" y="0"/>
                  <a:pt x="339793" y="1569"/>
                  <a:pt x="356849" y="4482"/>
                </a:cubicBezTo>
                <a:lnTo>
                  <a:pt x="209517" y="259187"/>
                </a:lnTo>
                <a:lnTo>
                  <a:pt x="103590" y="75862"/>
                </a:lnTo>
                <a:cubicBezTo>
                  <a:pt x="157227" y="28686"/>
                  <a:pt x="227583" y="0"/>
                  <a:pt x="3044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5"/>
            </p:custDataLst>
          </p:nvPr>
        </p:nvSpPr>
        <p:spPr>
          <a:xfrm>
            <a:off x="628650" y="1426210"/>
            <a:ext cx="3985895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晴雯、麝月、袭人、鸳鸯、雪雁紫鹃、碧痕、平儿、香菱、金钏司棋、抱琴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763888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十二丫环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6179397" y="913675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数据库_001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6313306" y="1027641"/>
            <a:ext cx="244314" cy="284202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9"/>
            </p:custDataLst>
          </p:nvPr>
        </p:nvSpPr>
        <p:spPr>
          <a:xfrm>
            <a:off x="6691630" y="1310640"/>
            <a:ext cx="5062855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赖  大、焦  大、王善保、周   瑞、林之孝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乌进孝、包  勇、吴  贵、吴新登、邓好时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王柱儿、余 信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0"/>
            </p:custDataLst>
          </p:nvPr>
        </p:nvSpPr>
        <p:spPr>
          <a:xfrm>
            <a:off x="6744239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十二家人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11"/>
            </p:custDataLst>
          </p:nvPr>
        </p:nvSpPr>
        <p:spPr>
          <a:xfrm>
            <a:off x="191922" y="2690116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笔记本_002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340078" y="2804081"/>
            <a:ext cx="216535" cy="284202"/>
          </a:xfrm>
          <a:custGeom>
            <a:avLst/>
            <a:gdLst>
              <a:gd name="T0" fmla="*/ 532 w 3373"/>
              <a:gd name="T1" fmla="*/ 381 h 4441"/>
              <a:gd name="T2" fmla="*/ 3373 w 3373"/>
              <a:gd name="T3" fmla="*/ 381 h 4441"/>
              <a:gd name="T4" fmla="*/ 3373 w 3373"/>
              <a:gd name="T5" fmla="*/ 0 h 4441"/>
              <a:gd name="T6" fmla="*/ 532 w 3373"/>
              <a:gd name="T7" fmla="*/ 0 h 4441"/>
              <a:gd name="T8" fmla="*/ 0 w 3373"/>
              <a:gd name="T9" fmla="*/ 532 h 4441"/>
              <a:gd name="T10" fmla="*/ 0 w 3373"/>
              <a:gd name="T11" fmla="*/ 4012 h 4441"/>
              <a:gd name="T12" fmla="*/ 429 w 3373"/>
              <a:gd name="T13" fmla="*/ 4441 h 4441"/>
              <a:gd name="T14" fmla="*/ 3373 w 3373"/>
              <a:gd name="T15" fmla="*/ 4441 h 4441"/>
              <a:gd name="T16" fmla="*/ 3373 w 3373"/>
              <a:gd name="T17" fmla="*/ 683 h 4441"/>
              <a:gd name="T18" fmla="*/ 532 w 3373"/>
              <a:gd name="T19" fmla="*/ 683 h 4441"/>
              <a:gd name="T20" fmla="*/ 381 w 3373"/>
              <a:gd name="T21" fmla="*/ 532 h 4441"/>
              <a:gd name="T22" fmla="*/ 532 w 3373"/>
              <a:gd name="T23" fmla="*/ 381 h 4441"/>
              <a:gd name="T24" fmla="*/ 1397 w 3373"/>
              <a:gd name="T25" fmla="*/ 3011 h 4441"/>
              <a:gd name="T26" fmla="*/ 2854 w 3373"/>
              <a:gd name="T27" fmla="*/ 3011 h 4441"/>
              <a:gd name="T28" fmla="*/ 2854 w 3373"/>
              <a:gd name="T29" fmla="*/ 3794 h 4441"/>
              <a:gd name="T30" fmla="*/ 1397 w 3373"/>
              <a:gd name="T31" fmla="*/ 3794 h 4441"/>
              <a:gd name="T32" fmla="*/ 1397 w 3373"/>
              <a:gd name="T33" fmla="*/ 3011 h 4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73" h="4441">
                <a:moveTo>
                  <a:pt x="532" y="381"/>
                </a:moveTo>
                <a:lnTo>
                  <a:pt x="3373" y="381"/>
                </a:lnTo>
                <a:lnTo>
                  <a:pt x="3373" y="0"/>
                </a:lnTo>
                <a:lnTo>
                  <a:pt x="532" y="0"/>
                </a:lnTo>
                <a:cubicBezTo>
                  <a:pt x="239" y="0"/>
                  <a:pt x="0" y="239"/>
                  <a:pt x="0" y="532"/>
                </a:cubicBezTo>
                <a:lnTo>
                  <a:pt x="0" y="4012"/>
                </a:lnTo>
                <a:cubicBezTo>
                  <a:pt x="0" y="4248"/>
                  <a:pt x="192" y="4441"/>
                  <a:pt x="429" y="4441"/>
                </a:cubicBezTo>
                <a:lnTo>
                  <a:pt x="3373" y="4441"/>
                </a:lnTo>
                <a:lnTo>
                  <a:pt x="3373" y="683"/>
                </a:lnTo>
                <a:lnTo>
                  <a:pt x="532" y="683"/>
                </a:lnTo>
                <a:cubicBezTo>
                  <a:pt x="449" y="683"/>
                  <a:pt x="381" y="616"/>
                  <a:pt x="381" y="532"/>
                </a:cubicBezTo>
                <a:cubicBezTo>
                  <a:pt x="381" y="449"/>
                  <a:pt x="449" y="381"/>
                  <a:pt x="532" y="381"/>
                </a:cubicBezTo>
                <a:close/>
                <a:moveTo>
                  <a:pt x="1397" y="3011"/>
                </a:moveTo>
                <a:lnTo>
                  <a:pt x="2854" y="3011"/>
                </a:lnTo>
                <a:lnTo>
                  <a:pt x="2854" y="3794"/>
                </a:lnTo>
                <a:lnTo>
                  <a:pt x="1397" y="3794"/>
                </a:lnTo>
                <a:lnTo>
                  <a:pt x="1397" y="30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5" name="文本框 74"/>
          <p:cNvSpPr txBox="1"/>
          <p:nvPr>
            <p:custDataLst>
              <p:tags r:id="rId13"/>
            </p:custDataLst>
          </p:nvPr>
        </p:nvSpPr>
        <p:spPr>
          <a:xfrm>
            <a:off x="704215" y="3288665"/>
            <a:ext cx="5295900" cy="644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庆儿、昭儿、兴儿、隆儿、坠儿、喜儿、寿儿</a:t>
            </a:r>
            <a:endParaRPr lang="zh-CN" sz="20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丰儿、住儿、小舍儿、李十儿、玉柱儿</a:t>
            </a:r>
            <a:endParaRPr lang="zh-CN" sz="20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14"/>
            </p:custDataLst>
          </p:nvPr>
        </p:nvSpPr>
        <p:spPr>
          <a:xfrm>
            <a:off x="763888" y="2862836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</a:rPr>
              <a:t>十二儿</a:t>
            </a:r>
            <a:endParaRPr lang="zh-CN" sz="3200" b="1"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15"/>
            </p:custDataLst>
          </p:nvPr>
        </p:nvSpPr>
        <p:spPr>
          <a:xfrm>
            <a:off x="632813" y="121355"/>
            <a:ext cx="10975199" cy="6267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  <a:defRPr/>
            </a:pPr>
            <a:r>
              <a:rPr kumimoji="0" lang="zh-CN" altLang="zh-CN" sz="3600" b="1" i="0" spc="300" noProof="0" dirty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贾府主要人物归类</a:t>
            </a:r>
            <a:r>
              <a:rPr kumimoji="0" lang="zh-CN" altLang="zh-CN" sz="3200" b="1" i="0" spc="300" noProof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kumimoji="0" lang="zh-CN" altLang="zh-CN" sz="3200" b="1" i="0" spc="300" noProof="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16"/>
            </p:custDataLst>
          </p:nvPr>
        </p:nvSpPr>
        <p:spPr>
          <a:xfrm>
            <a:off x="192557" y="4171571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数据库_001"/>
          <p:cNvSpPr>
            <a:spLocks noChangeAspect="1"/>
          </p:cNvSpPr>
          <p:nvPr>
            <p:custDataLst>
              <p:tags r:id="rId17"/>
            </p:custDataLst>
          </p:nvPr>
        </p:nvSpPr>
        <p:spPr bwMode="auto">
          <a:xfrm>
            <a:off x="305435" y="4285615"/>
            <a:ext cx="252095" cy="284480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>
          <a:xfrm>
            <a:off x="5924550" y="3088640"/>
            <a:ext cx="6146800" cy="3437890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" grpId="0" animBg="1"/>
      <p:bldP spid="3" grpId="0" animBg="1"/>
      <p:bldP spid="8" grpId="0"/>
      <p:bldP spid="10" grpId="0" animBg="1"/>
      <p:bldP spid="11" grpId="0" animBg="1"/>
      <p:bldP spid="12" grpId="0"/>
      <p:bldP spid="50" grpId="0"/>
      <p:bldP spid="15" grpId="0" animBg="1"/>
      <p:bldP spid="60" grpId="0" animBg="1"/>
      <p:bldP spid="43" grpId="0"/>
      <p:bldP spid="39" grpId="0"/>
      <p:bldP spid="22" grpId="0" animBg="1"/>
      <p:bldP spid="19" grpId="0" animBg="1"/>
      <p:bldP spid="79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880000"/>
          </a:xfrm>
          <a:prstGeom prst="rect">
            <a:avLst/>
          </a:prstGeom>
          <a:pattFill prst="ltDnDiag">
            <a:fgClr>
              <a:schemeClr val="bg2">
                <a:lumMod val="85000"/>
              </a:schemeClr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703580" y="4171315"/>
            <a:ext cx="3140075" cy="25787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3200" b="1" spc="50">
                <a:ln w="3175">
                  <a:noFill/>
                  <a:prstDash val="dash"/>
                </a:ln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四春</a:t>
            </a:r>
            <a:endParaRPr lang="zh-CN" sz="3200" b="1" spc="50">
              <a:ln w="3175">
                <a:noFill/>
                <a:prstDash val="dash"/>
              </a:ln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贾元春、贾迎春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贾探春、贾惜春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191210" y="912250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朋友圈_001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305176" y="1025504"/>
            <a:ext cx="284914" cy="284914"/>
          </a:xfrm>
          <a:custGeom>
            <a:avLst/>
            <a:gdLst>
              <a:gd name="connsiteX0" fmla="*/ 18488 w 609050"/>
              <a:gd name="connsiteY0" fmla="*/ 408715 h 608133"/>
              <a:gd name="connsiteX1" fmla="*/ 313028 w 609050"/>
              <a:gd name="connsiteY1" fmla="*/ 408715 h 608133"/>
              <a:gd name="connsiteX2" fmla="*/ 206953 w 609050"/>
              <a:gd name="connsiteY2" fmla="*/ 592115 h 608133"/>
              <a:gd name="connsiteX3" fmla="*/ 18488 w 609050"/>
              <a:gd name="connsiteY3" fmla="*/ 408715 h 608133"/>
              <a:gd name="connsiteX4" fmla="*/ 399533 w 609050"/>
              <a:gd name="connsiteY4" fmla="*/ 348946 h 608133"/>
              <a:gd name="connsiteX5" fmla="*/ 505460 w 609050"/>
              <a:gd name="connsiteY5" fmla="*/ 532271 h 608133"/>
              <a:gd name="connsiteX6" fmla="*/ 304491 w 609050"/>
              <a:gd name="connsiteY6" fmla="*/ 608133 h 608133"/>
              <a:gd name="connsiteX7" fmla="*/ 252201 w 609050"/>
              <a:gd name="connsiteY7" fmla="*/ 603539 h 608133"/>
              <a:gd name="connsiteX8" fmla="*/ 390862 w 609050"/>
              <a:gd name="connsiteY8" fmla="*/ 244298 h 608133"/>
              <a:gd name="connsiteX9" fmla="*/ 603101 w 609050"/>
              <a:gd name="connsiteY9" fmla="*/ 244298 h 608133"/>
              <a:gd name="connsiteX10" fmla="*/ 609050 w 609050"/>
              <a:gd name="connsiteY10" fmla="*/ 304026 h 608133"/>
              <a:gd name="connsiteX11" fmla="*/ 538004 w 609050"/>
              <a:gd name="connsiteY11" fmla="*/ 498898 h 608133"/>
              <a:gd name="connsiteX12" fmla="*/ 70934 w 609050"/>
              <a:gd name="connsiteY12" fmla="*/ 109165 h 608133"/>
              <a:gd name="connsiteX13" fmla="*/ 218188 w 609050"/>
              <a:gd name="connsiteY13" fmla="*/ 363836 h 608133"/>
              <a:gd name="connsiteX14" fmla="*/ 5949 w 609050"/>
              <a:gd name="connsiteY14" fmla="*/ 363836 h 608133"/>
              <a:gd name="connsiteX15" fmla="*/ 0 w 609050"/>
              <a:gd name="connsiteY15" fmla="*/ 304006 h 608133"/>
              <a:gd name="connsiteX16" fmla="*/ 70934 w 609050"/>
              <a:gd name="connsiteY16" fmla="*/ 109165 h 608133"/>
              <a:gd name="connsiteX17" fmla="*/ 402112 w 609050"/>
              <a:gd name="connsiteY17" fmla="*/ 16018 h 608133"/>
              <a:gd name="connsiteX18" fmla="*/ 590420 w 609050"/>
              <a:gd name="connsiteY18" fmla="*/ 199488 h 608133"/>
              <a:gd name="connsiteX19" fmla="*/ 295951 w 609050"/>
              <a:gd name="connsiteY19" fmla="*/ 199488 h 608133"/>
              <a:gd name="connsiteX20" fmla="*/ 304447 w 609050"/>
              <a:gd name="connsiteY20" fmla="*/ 0 h 608133"/>
              <a:gd name="connsiteX21" fmla="*/ 356849 w 609050"/>
              <a:gd name="connsiteY21" fmla="*/ 4482 h 608133"/>
              <a:gd name="connsiteX22" fmla="*/ 209517 w 609050"/>
              <a:gd name="connsiteY22" fmla="*/ 259187 h 608133"/>
              <a:gd name="connsiteX23" fmla="*/ 103590 w 609050"/>
              <a:gd name="connsiteY23" fmla="*/ 75862 h 608133"/>
              <a:gd name="connsiteX24" fmla="*/ 304447 w 609050"/>
              <a:gd name="connsiteY24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050" h="608133">
                <a:moveTo>
                  <a:pt x="18488" y="408715"/>
                </a:moveTo>
                <a:lnTo>
                  <a:pt x="313028" y="408715"/>
                </a:lnTo>
                <a:lnTo>
                  <a:pt x="206953" y="592115"/>
                </a:lnTo>
                <a:cubicBezTo>
                  <a:pt x="119736" y="562650"/>
                  <a:pt x="50254" y="494757"/>
                  <a:pt x="18488" y="408715"/>
                </a:cubicBezTo>
                <a:close/>
                <a:moveTo>
                  <a:pt x="399533" y="348946"/>
                </a:moveTo>
                <a:lnTo>
                  <a:pt x="505460" y="532271"/>
                </a:lnTo>
                <a:cubicBezTo>
                  <a:pt x="451823" y="579446"/>
                  <a:pt x="381467" y="608133"/>
                  <a:pt x="304491" y="608133"/>
                </a:cubicBezTo>
                <a:cubicBezTo>
                  <a:pt x="286650" y="608133"/>
                  <a:pt x="269145" y="606564"/>
                  <a:pt x="252201" y="603539"/>
                </a:cubicBezTo>
                <a:close/>
                <a:moveTo>
                  <a:pt x="390862" y="244298"/>
                </a:moveTo>
                <a:lnTo>
                  <a:pt x="603101" y="244298"/>
                </a:lnTo>
                <a:cubicBezTo>
                  <a:pt x="606917" y="263684"/>
                  <a:pt x="609050" y="283631"/>
                  <a:pt x="609050" y="304026"/>
                </a:cubicBezTo>
                <a:cubicBezTo>
                  <a:pt x="609050" y="378210"/>
                  <a:pt x="582338" y="446118"/>
                  <a:pt x="538004" y="498898"/>
                </a:cubicBezTo>
                <a:close/>
                <a:moveTo>
                  <a:pt x="70934" y="109165"/>
                </a:moveTo>
                <a:lnTo>
                  <a:pt x="218188" y="363836"/>
                </a:lnTo>
                <a:lnTo>
                  <a:pt x="5949" y="363836"/>
                </a:lnTo>
                <a:cubicBezTo>
                  <a:pt x="2020" y="344453"/>
                  <a:pt x="0" y="324509"/>
                  <a:pt x="0" y="304006"/>
                </a:cubicBezTo>
                <a:cubicBezTo>
                  <a:pt x="0" y="229946"/>
                  <a:pt x="26712" y="162049"/>
                  <a:pt x="70934" y="109165"/>
                </a:cubicBezTo>
                <a:close/>
                <a:moveTo>
                  <a:pt x="402112" y="16018"/>
                </a:moveTo>
                <a:cubicBezTo>
                  <a:pt x="489196" y="45494"/>
                  <a:pt x="558774" y="113413"/>
                  <a:pt x="590420" y="199488"/>
                </a:cubicBezTo>
                <a:lnTo>
                  <a:pt x="295951" y="199488"/>
                </a:lnTo>
                <a:close/>
                <a:moveTo>
                  <a:pt x="304447" y="0"/>
                </a:moveTo>
                <a:cubicBezTo>
                  <a:pt x="322288" y="0"/>
                  <a:pt x="339793" y="1569"/>
                  <a:pt x="356849" y="4482"/>
                </a:cubicBezTo>
                <a:lnTo>
                  <a:pt x="209517" y="259187"/>
                </a:lnTo>
                <a:lnTo>
                  <a:pt x="103590" y="75862"/>
                </a:lnTo>
                <a:cubicBezTo>
                  <a:pt x="157227" y="28686"/>
                  <a:pt x="227583" y="0"/>
                  <a:pt x="3044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5"/>
            </p:custDataLst>
          </p:nvPr>
        </p:nvSpPr>
        <p:spPr>
          <a:xfrm>
            <a:off x="628650" y="1426210"/>
            <a:ext cx="3985895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琪官、芳官、藕官、蕊官、药官玉官、宝官、龄官、茄官、艾官豆官、葵官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763888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十二官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6179397" y="913675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数据库_001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6313306" y="1027641"/>
            <a:ext cx="244314" cy="284202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9"/>
            </p:custDataLst>
          </p:nvPr>
        </p:nvSpPr>
        <p:spPr>
          <a:xfrm>
            <a:off x="6691630" y="1426210"/>
            <a:ext cx="5062855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妙玉、智能、智通、智善、圆信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大色空、净虚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0"/>
            </p:custDataLst>
          </p:nvPr>
        </p:nvSpPr>
        <p:spPr>
          <a:xfrm>
            <a:off x="6744239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七尼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11"/>
            </p:custDataLst>
          </p:nvPr>
        </p:nvSpPr>
        <p:spPr>
          <a:xfrm>
            <a:off x="191922" y="2690116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笔记本_002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340078" y="2804081"/>
            <a:ext cx="216535" cy="284202"/>
          </a:xfrm>
          <a:custGeom>
            <a:avLst/>
            <a:gdLst>
              <a:gd name="T0" fmla="*/ 532 w 3373"/>
              <a:gd name="T1" fmla="*/ 381 h 4441"/>
              <a:gd name="T2" fmla="*/ 3373 w 3373"/>
              <a:gd name="T3" fmla="*/ 381 h 4441"/>
              <a:gd name="T4" fmla="*/ 3373 w 3373"/>
              <a:gd name="T5" fmla="*/ 0 h 4441"/>
              <a:gd name="T6" fmla="*/ 532 w 3373"/>
              <a:gd name="T7" fmla="*/ 0 h 4441"/>
              <a:gd name="T8" fmla="*/ 0 w 3373"/>
              <a:gd name="T9" fmla="*/ 532 h 4441"/>
              <a:gd name="T10" fmla="*/ 0 w 3373"/>
              <a:gd name="T11" fmla="*/ 4012 h 4441"/>
              <a:gd name="T12" fmla="*/ 429 w 3373"/>
              <a:gd name="T13" fmla="*/ 4441 h 4441"/>
              <a:gd name="T14" fmla="*/ 3373 w 3373"/>
              <a:gd name="T15" fmla="*/ 4441 h 4441"/>
              <a:gd name="T16" fmla="*/ 3373 w 3373"/>
              <a:gd name="T17" fmla="*/ 683 h 4441"/>
              <a:gd name="T18" fmla="*/ 532 w 3373"/>
              <a:gd name="T19" fmla="*/ 683 h 4441"/>
              <a:gd name="T20" fmla="*/ 381 w 3373"/>
              <a:gd name="T21" fmla="*/ 532 h 4441"/>
              <a:gd name="T22" fmla="*/ 532 w 3373"/>
              <a:gd name="T23" fmla="*/ 381 h 4441"/>
              <a:gd name="T24" fmla="*/ 1397 w 3373"/>
              <a:gd name="T25" fmla="*/ 3011 h 4441"/>
              <a:gd name="T26" fmla="*/ 2854 w 3373"/>
              <a:gd name="T27" fmla="*/ 3011 h 4441"/>
              <a:gd name="T28" fmla="*/ 2854 w 3373"/>
              <a:gd name="T29" fmla="*/ 3794 h 4441"/>
              <a:gd name="T30" fmla="*/ 1397 w 3373"/>
              <a:gd name="T31" fmla="*/ 3794 h 4441"/>
              <a:gd name="T32" fmla="*/ 1397 w 3373"/>
              <a:gd name="T33" fmla="*/ 3011 h 4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73" h="4441">
                <a:moveTo>
                  <a:pt x="532" y="381"/>
                </a:moveTo>
                <a:lnTo>
                  <a:pt x="3373" y="381"/>
                </a:lnTo>
                <a:lnTo>
                  <a:pt x="3373" y="0"/>
                </a:lnTo>
                <a:lnTo>
                  <a:pt x="532" y="0"/>
                </a:lnTo>
                <a:cubicBezTo>
                  <a:pt x="239" y="0"/>
                  <a:pt x="0" y="239"/>
                  <a:pt x="0" y="532"/>
                </a:cubicBezTo>
                <a:lnTo>
                  <a:pt x="0" y="4012"/>
                </a:lnTo>
                <a:cubicBezTo>
                  <a:pt x="0" y="4248"/>
                  <a:pt x="192" y="4441"/>
                  <a:pt x="429" y="4441"/>
                </a:cubicBezTo>
                <a:lnTo>
                  <a:pt x="3373" y="4441"/>
                </a:lnTo>
                <a:lnTo>
                  <a:pt x="3373" y="683"/>
                </a:lnTo>
                <a:lnTo>
                  <a:pt x="532" y="683"/>
                </a:lnTo>
                <a:cubicBezTo>
                  <a:pt x="449" y="683"/>
                  <a:pt x="381" y="616"/>
                  <a:pt x="381" y="532"/>
                </a:cubicBezTo>
                <a:cubicBezTo>
                  <a:pt x="381" y="449"/>
                  <a:pt x="449" y="381"/>
                  <a:pt x="532" y="381"/>
                </a:cubicBezTo>
                <a:close/>
                <a:moveTo>
                  <a:pt x="1397" y="3011"/>
                </a:moveTo>
                <a:lnTo>
                  <a:pt x="2854" y="3011"/>
                </a:lnTo>
                <a:lnTo>
                  <a:pt x="2854" y="3794"/>
                </a:lnTo>
                <a:lnTo>
                  <a:pt x="1397" y="3794"/>
                </a:lnTo>
                <a:lnTo>
                  <a:pt x="1397" y="30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5" name="文本框 74"/>
          <p:cNvSpPr txBox="1"/>
          <p:nvPr>
            <p:custDataLst>
              <p:tags r:id="rId13"/>
            </p:custDataLst>
          </p:nvPr>
        </p:nvSpPr>
        <p:spPr>
          <a:xfrm>
            <a:off x="704850" y="3420110"/>
            <a:ext cx="10713720" cy="644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彩屏、彩儿、彩凤、彩霞</a:t>
            </a:r>
            <a:endParaRPr lang="zh-CN" sz="20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彩鸾、彩明、彩云</a:t>
            </a:r>
            <a:endParaRPr lang="zh-CN" sz="20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14"/>
            </p:custDataLst>
          </p:nvPr>
        </p:nvSpPr>
        <p:spPr>
          <a:xfrm>
            <a:off x="763888" y="2879981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</a:rPr>
              <a:t>七彩</a:t>
            </a:r>
            <a:endParaRPr lang="zh-CN" sz="3200" b="1"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15"/>
            </p:custDataLst>
          </p:nvPr>
        </p:nvSpPr>
        <p:spPr>
          <a:xfrm>
            <a:off x="632813" y="121355"/>
            <a:ext cx="10975199" cy="6267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  <a:defRPr/>
            </a:pPr>
            <a:r>
              <a:rPr kumimoji="0" lang="zh-CN" altLang="zh-CN" sz="3600" b="1" i="0" spc="300" noProof="0" dirty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贾府主要人物归类</a:t>
            </a:r>
            <a:r>
              <a:rPr kumimoji="0" lang="zh-CN" altLang="zh-CN" sz="3200" b="1" i="0" spc="300" noProof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kumimoji="0" lang="zh-CN" altLang="zh-CN" sz="3200" b="1" i="0" spc="300" noProof="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16"/>
            </p:custDataLst>
          </p:nvPr>
        </p:nvSpPr>
        <p:spPr>
          <a:xfrm>
            <a:off x="192557" y="4171571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数据库_001"/>
          <p:cNvSpPr>
            <a:spLocks noChangeAspect="1"/>
          </p:cNvSpPr>
          <p:nvPr>
            <p:custDataLst>
              <p:tags r:id="rId17"/>
            </p:custDataLst>
          </p:nvPr>
        </p:nvSpPr>
        <p:spPr bwMode="auto">
          <a:xfrm>
            <a:off x="305435" y="4285615"/>
            <a:ext cx="252095" cy="284480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047490" y="3089275"/>
            <a:ext cx="8032115" cy="3545840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  <p:bldP spid="2" grpId="0" bldLvl="0" animBg="1"/>
      <p:bldP spid="3" grpId="0" bldLvl="0" animBg="1"/>
      <p:bldP spid="8" grpId="0"/>
      <p:bldP spid="10" grpId="0" bldLvl="0" animBg="1"/>
      <p:bldP spid="11" grpId="0" bldLvl="0" animBg="1"/>
      <p:bldP spid="12" grpId="0"/>
      <p:bldP spid="50" grpId="0"/>
      <p:bldP spid="15" grpId="0" bldLvl="0" animBg="1"/>
      <p:bldP spid="60" grpId="0" bldLvl="0" animBg="1"/>
      <p:bldP spid="43" grpId="0"/>
      <p:bldP spid="39" grpId="0"/>
      <p:bldP spid="22" grpId="0" bldLvl="0" animBg="1"/>
      <p:bldP spid="19" grpId="0" bldLvl="0" animBg="1"/>
      <p:bldP spid="79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880000"/>
          </a:xfrm>
          <a:prstGeom prst="rect">
            <a:avLst/>
          </a:prstGeom>
          <a:pattFill prst="ltDnDiag">
            <a:fgClr>
              <a:schemeClr val="bg2">
                <a:lumMod val="85000"/>
              </a:schemeClr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703580" y="4056380"/>
            <a:ext cx="3140075" cy="25787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3200" b="1" spc="50">
                <a:ln w="3175">
                  <a:noFill/>
                  <a:prstDash val="dash"/>
                </a:ln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四尤</a:t>
            </a:r>
            <a:endParaRPr lang="zh-CN" sz="3200" b="1" spc="50">
              <a:ln w="3175">
                <a:noFill/>
                <a:prstDash val="dash"/>
              </a:ln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尤老娘、尤    氏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尤二姐、尤三姐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191210" y="912250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朋友圈_001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305176" y="1025504"/>
            <a:ext cx="284914" cy="284914"/>
          </a:xfrm>
          <a:custGeom>
            <a:avLst/>
            <a:gdLst>
              <a:gd name="connsiteX0" fmla="*/ 18488 w 609050"/>
              <a:gd name="connsiteY0" fmla="*/ 408715 h 608133"/>
              <a:gd name="connsiteX1" fmla="*/ 313028 w 609050"/>
              <a:gd name="connsiteY1" fmla="*/ 408715 h 608133"/>
              <a:gd name="connsiteX2" fmla="*/ 206953 w 609050"/>
              <a:gd name="connsiteY2" fmla="*/ 592115 h 608133"/>
              <a:gd name="connsiteX3" fmla="*/ 18488 w 609050"/>
              <a:gd name="connsiteY3" fmla="*/ 408715 h 608133"/>
              <a:gd name="connsiteX4" fmla="*/ 399533 w 609050"/>
              <a:gd name="connsiteY4" fmla="*/ 348946 h 608133"/>
              <a:gd name="connsiteX5" fmla="*/ 505460 w 609050"/>
              <a:gd name="connsiteY5" fmla="*/ 532271 h 608133"/>
              <a:gd name="connsiteX6" fmla="*/ 304491 w 609050"/>
              <a:gd name="connsiteY6" fmla="*/ 608133 h 608133"/>
              <a:gd name="connsiteX7" fmla="*/ 252201 w 609050"/>
              <a:gd name="connsiteY7" fmla="*/ 603539 h 608133"/>
              <a:gd name="connsiteX8" fmla="*/ 390862 w 609050"/>
              <a:gd name="connsiteY8" fmla="*/ 244298 h 608133"/>
              <a:gd name="connsiteX9" fmla="*/ 603101 w 609050"/>
              <a:gd name="connsiteY9" fmla="*/ 244298 h 608133"/>
              <a:gd name="connsiteX10" fmla="*/ 609050 w 609050"/>
              <a:gd name="connsiteY10" fmla="*/ 304026 h 608133"/>
              <a:gd name="connsiteX11" fmla="*/ 538004 w 609050"/>
              <a:gd name="connsiteY11" fmla="*/ 498898 h 608133"/>
              <a:gd name="connsiteX12" fmla="*/ 70934 w 609050"/>
              <a:gd name="connsiteY12" fmla="*/ 109165 h 608133"/>
              <a:gd name="connsiteX13" fmla="*/ 218188 w 609050"/>
              <a:gd name="connsiteY13" fmla="*/ 363836 h 608133"/>
              <a:gd name="connsiteX14" fmla="*/ 5949 w 609050"/>
              <a:gd name="connsiteY14" fmla="*/ 363836 h 608133"/>
              <a:gd name="connsiteX15" fmla="*/ 0 w 609050"/>
              <a:gd name="connsiteY15" fmla="*/ 304006 h 608133"/>
              <a:gd name="connsiteX16" fmla="*/ 70934 w 609050"/>
              <a:gd name="connsiteY16" fmla="*/ 109165 h 608133"/>
              <a:gd name="connsiteX17" fmla="*/ 402112 w 609050"/>
              <a:gd name="connsiteY17" fmla="*/ 16018 h 608133"/>
              <a:gd name="connsiteX18" fmla="*/ 590420 w 609050"/>
              <a:gd name="connsiteY18" fmla="*/ 199488 h 608133"/>
              <a:gd name="connsiteX19" fmla="*/ 295951 w 609050"/>
              <a:gd name="connsiteY19" fmla="*/ 199488 h 608133"/>
              <a:gd name="connsiteX20" fmla="*/ 304447 w 609050"/>
              <a:gd name="connsiteY20" fmla="*/ 0 h 608133"/>
              <a:gd name="connsiteX21" fmla="*/ 356849 w 609050"/>
              <a:gd name="connsiteY21" fmla="*/ 4482 h 608133"/>
              <a:gd name="connsiteX22" fmla="*/ 209517 w 609050"/>
              <a:gd name="connsiteY22" fmla="*/ 259187 h 608133"/>
              <a:gd name="connsiteX23" fmla="*/ 103590 w 609050"/>
              <a:gd name="connsiteY23" fmla="*/ 75862 h 608133"/>
              <a:gd name="connsiteX24" fmla="*/ 304447 w 609050"/>
              <a:gd name="connsiteY24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050" h="608133">
                <a:moveTo>
                  <a:pt x="18488" y="408715"/>
                </a:moveTo>
                <a:lnTo>
                  <a:pt x="313028" y="408715"/>
                </a:lnTo>
                <a:lnTo>
                  <a:pt x="206953" y="592115"/>
                </a:lnTo>
                <a:cubicBezTo>
                  <a:pt x="119736" y="562650"/>
                  <a:pt x="50254" y="494757"/>
                  <a:pt x="18488" y="408715"/>
                </a:cubicBezTo>
                <a:close/>
                <a:moveTo>
                  <a:pt x="399533" y="348946"/>
                </a:moveTo>
                <a:lnTo>
                  <a:pt x="505460" y="532271"/>
                </a:lnTo>
                <a:cubicBezTo>
                  <a:pt x="451823" y="579446"/>
                  <a:pt x="381467" y="608133"/>
                  <a:pt x="304491" y="608133"/>
                </a:cubicBezTo>
                <a:cubicBezTo>
                  <a:pt x="286650" y="608133"/>
                  <a:pt x="269145" y="606564"/>
                  <a:pt x="252201" y="603539"/>
                </a:cubicBezTo>
                <a:close/>
                <a:moveTo>
                  <a:pt x="390862" y="244298"/>
                </a:moveTo>
                <a:lnTo>
                  <a:pt x="603101" y="244298"/>
                </a:lnTo>
                <a:cubicBezTo>
                  <a:pt x="606917" y="263684"/>
                  <a:pt x="609050" y="283631"/>
                  <a:pt x="609050" y="304026"/>
                </a:cubicBezTo>
                <a:cubicBezTo>
                  <a:pt x="609050" y="378210"/>
                  <a:pt x="582338" y="446118"/>
                  <a:pt x="538004" y="498898"/>
                </a:cubicBezTo>
                <a:close/>
                <a:moveTo>
                  <a:pt x="70934" y="109165"/>
                </a:moveTo>
                <a:lnTo>
                  <a:pt x="218188" y="363836"/>
                </a:lnTo>
                <a:lnTo>
                  <a:pt x="5949" y="363836"/>
                </a:lnTo>
                <a:cubicBezTo>
                  <a:pt x="2020" y="344453"/>
                  <a:pt x="0" y="324509"/>
                  <a:pt x="0" y="304006"/>
                </a:cubicBezTo>
                <a:cubicBezTo>
                  <a:pt x="0" y="229946"/>
                  <a:pt x="26712" y="162049"/>
                  <a:pt x="70934" y="109165"/>
                </a:cubicBezTo>
                <a:close/>
                <a:moveTo>
                  <a:pt x="402112" y="16018"/>
                </a:moveTo>
                <a:cubicBezTo>
                  <a:pt x="489196" y="45494"/>
                  <a:pt x="558774" y="113413"/>
                  <a:pt x="590420" y="199488"/>
                </a:cubicBezTo>
                <a:lnTo>
                  <a:pt x="295951" y="199488"/>
                </a:lnTo>
                <a:close/>
                <a:moveTo>
                  <a:pt x="304447" y="0"/>
                </a:moveTo>
                <a:cubicBezTo>
                  <a:pt x="322288" y="0"/>
                  <a:pt x="339793" y="1569"/>
                  <a:pt x="356849" y="4482"/>
                </a:cubicBezTo>
                <a:lnTo>
                  <a:pt x="209517" y="259187"/>
                </a:lnTo>
                <a:lnTo>
                  <a:pt x="103590" y="75862"/>
                </a:lnTo>
                <a:cubicBezTo>
                  <a:pt x="157227" y="28686"/>
                  <a:pt x="227583" y="0"/>
                  <a:pt x="3044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5"/>
            </p:custDataLst>
          </p:nvPr>
        </p:nvSpPr>
        <p:spPr>
          <a:xfrm>
            <a:off x="628650" y="1426210"/>
            <a:ext cx="3985895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贾宝玉、甄宝玉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薛宝钗、薛宝琴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763888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四宝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6179397" y="913675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数据库_001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6313306" y="1027641"/>
            <a:ext cx="244314" cy="284202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9"/>
            </p:custDataLst>
          </p:nvPr>
        </p:nvSpPr>
        <p:spPr>
          <a:xfrm>
            <a:off x="6691630" y="1426210"/>
            <a:ext cx="5062855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薛   蟠、薛    蝌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薛宝钗、薛宝琴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0"/>
            </p:custDataLst>
          </p:nvPr>
        </p:nvSpPr>
        <p:spPr>
          <a:xfrm>
            <a:off x="6744239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四薛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11"/>
            </p:custDataLst>
          </p:nvPr>
        </p:nvSpPr>
        <p:spPr>
          <a:xfrm>
            <a:off x="191922" y="2690116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笔记本_002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340078" y="2804081"/>
            <a:ext cx="216535" cy="284202"/>
          </a:xfrm>
          <a:custGeom>
            <a:avLst/>
            <a:gdLst>
              <a:gd name="T0" fmla="*/ 532 w 3373"/>
              <a:gd name="T1" fmla="*/ 381 h 4441"/>
              <a:gd name="T2" fmla="*/ 3373 w 3373"/>
              <a:gd name="T3" fmla="*/ 381 h 4441"/>
              <a:gd name="T4" fmla="*/ 3373 w 3373"/>
              <a:gd name="T5" fmla="*/ 0 h 4441"/>
              <a:gd name="T6" fmla="*/ 532 w 3373"/>
              <a:gd name="T7" fmla="*/ 0 h 4441"/>
              <a:gd name="T8" fmla="*/ 0 w 3373"/>
              <a:gd name="T9" fmla="*/ 532 h 4441"/>
              <a:gd name="T10" fmla="*/ 0 w 3373"/>
              <a:gd name="T11" fmla="*/ 4012 h 4441"/>
              <a:gd name="T12" fmla="*/ 429 w 3373"/>
              <a:gd name="T13" fmla="*/ 4441 h 4441"/>
              <a:gd name="T14" fmla="*/ 3373 w 3373"/>
              <a:gd name="T15" fmla="*/ 4441 h 4441"/>
              <a:gd name="T16" fmla="*/ 3373 w 3373"/>
              <a:gd name="T17" fmla="*/ 683 h 4441"/>
              <a:gd name="T18" fmla="*/ 532 w 3373"/>
              <a:gd name="T19" fmla="*/ 683 h 4441"/>
              <a:gd name="T20" fmla="*/ 381 w 3373"/>
              <a:gd name="T21" fmla="*/ 532 h 4441"/>
              <a:gd name="T22" fmla="*/ 532 w 3373"/>
              <a:gd name="T23" fmla="*/ 381 h 4441"/>
              <a:gd name="T24" fmla="*/ 1397 w 3373"/>
              <a:gd name="T25" fmla="*/ 3011 h 4441"/>
              <a:gd name="T26" fmla="*/ 2854 w 3373"/>
              <a:gd name="T27" fmla="*/ 3011 h 4441"/>
              <a:gd name="T28" fmla="*/ 2854 w 3373"/>
              <a:gd name="T29" fmla="*/ 3794 h 4441"/>
              <a:gd name="T30" fmla="*/ 1397 w 3373"/>
              <a:gd name="T31" fmla="*/ 3794 h 4441"/>
              <a:gd name="T32" fmla="*/ 1397 w 3373"/>
              <a:gd name="T33" fmla="*/ 3011 h 4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73" h="4441">
                <a:moveTo>
                  <a:pt x="532" y="381"/>
                </a:moveTo>
                <a:lnTo>
                  <a:pt x="3373" y="381"/>
                </a:lnTo>
                <a:lnTo>
                  <a:pt x="3373" y="0"/>
                </a:lnTo>
                <a:lnTo>
                  <a:pt x="532" y="0"/>
                </a:lnTo>
                <a:cubicBezTo>
                  <a:pt x="239" y="0"/>
                  <a:pt x="0" y="239"/>
                  <a:pt x="0" y="532"/>
                </a:cubicBezTo>
                <a:lnTo>
                  <a:pt x="0" y="4012"/>
                </a:lnTo>
                <a:cubicBezTo>
                  <a:pt x="0" y="4248"/>
                  <a:pt x="192" y="4441"/>
                  <a:pt x="429" y="4441"/>
                </a:cubicBezTo>
                <a:lnTo>
                  <a:pt x="3373" y="4441"/>
                </a:lnTo>
                <a:lnTo>
                  <a:pt x="3373" y="683"/>
                </a:lnTo>
                <a:lnTo>
                  <a:pt x="532" y="683"/>
                </a:lnTo>
                <a:cubicBezTo>
                  <a:pt x="449" y="683"/>
                  <a:pt x="381" y="616"/>
                  <a:pt x="381" y="532"/>
                </a:cubicBezTo>
                <a:cubicBezTo>
                  <a:pt x="381" y="449"/>
                  <a:pt x="449" y="381"/>
                  <a:pt x="532" y="381"/>
                </a:cubicBezTo>
                <a:close/>
                <a:moveTo>
                  <a:pt x="1397" y="3011"/>
                </a:moveTo>
                <a:lnTo>
                  <a:pt x="2854" y="3011"/>
                </a:lnTo>
                <a:lnTo>
                  <a:pt x="2854" y="3794"/>
                </a:lnTo>
                <a:lnTo>
                  <a:pt x="1397" y="3794"/>
                </a:lnTo>
                <a:lnTo>
                  <a:pt x="1397" y="30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5" name="文本框 74"/>
          <p:cNvSpPr txBox="1"/>
          <p:nvPr>
            <p:custDataLst>
              <p:tags r:id="rId13"/>
            </p:custDataLst>
          </p:nvPr>
        </p:nvSpPr>
        <p:spPr>
          <a:xfrm>
            <a:off x="704215" y="3288665"/>
            <a:ext cx="10713720" cy="644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王夫人、王熙凤、王子腾、王仁</a:t>
            </a:r>
            <a:endParaRPr lang="zh-CN" sz="20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14"/>
            </p:custDataLst>
          </p:nvPr>
        </p:nvSpPr>
        <p:spPr>
          <a:xfrm>
            <a:off x="763888" y="2862836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</a:rPr>
              <a:t>四王</a:t>
            </a:r>
            <a:endParaRPr lang="zh-CN" sz="3200" b="1"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15"/>
            </p:custDataLst>
          </p:nvPr>
        </p:nvSpPr>
        <p:spPr>
          <a:xfrm>
            <a:off x="632813" y="121355"/>
            <a:ext cx="10975199" cy="6267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  <a:defRPr/>
            </a:pPr>
            <a:r>
              <a:rPr kumimoji="0" lang="zh-CN" altLang="zh-CN" sz="3600" b="1" i="0" spc="300" noProof="0" dirty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贾府主要人物归类</a:t>
            </a:r>
            <a:r>
              <a:rPr kumimoji="0" lang="zh-CN" altLang="zh-CN" sz="3200" b="1" i="0" spc="300" noProof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kumimoji="0" lang="zh-CN" altLang="zh-CN" sz="3200" b="1" i="0" spc="300" noProof="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16"/>
            </p:custDataLst>
          </p:nvPr>
        </p:nvSpPr>
        <p:spPr>
          <a:xfrm>
            <a:off x="192557" y="4171571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数据库_001"/>
          <p:cNvSpPr>
            <a:spLocks noChangeAspect="1"/>
          </p:cNvSpPr>
          <p:nvPr>
            <p:custDataLst>
              <p:tags r:id="rId17"/>
            </p:custDataLst>
          </p:nvPr>
        </p:nvSpPr>
        <p:spPr bwMode="auto">
          <a:xfrm>
            <a:off x="305435" y="4285615"/>
            <a:ext cx="252095" cy="284480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900930" y="3089275"/>
            <a:ext cx="7079615" cy="329628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  <p:bldP spid="2" grpId="0" bldLvl="0" animBg="1"/>
      <p:bldP spid="3" grpId="0" bldLvl="0" animBg="1"/>
      <p:bldP spid="8" grpId="0"/>
      <p:bldP spid="10" grpId="0" bldLvl="0" animBg="1"/>
      <p:bldP spid="11" grpId="0" bldLvl="0" animBg="1"/>
      <p:bldP spid="12" grpId="0"/>
      <p:bldP spid="50" grpId="0"/>
      <p:bldP spid="15" grpId="0" bldLvl="0" animBg="1"/>
      <p:bldP spid="60" grpId="0" bldLvl="0" animBg="1"/>
      <p:bldP spid="43" grpId="0"/>
      <p:bldP spid="39" grpId="0"/>
      <p:bldP spid="22" grpId="0" bldLvl="0" animBg="1"/>
      <p:bldP spid="19" grpId="0" bldLvl="0" animBg="1"/>
      <p:bldP spid="79" grpId="0"/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880000"/>
          </a:xfrm>
          <a:prstGeom prst="rect">
            <a:avLst/>
          </a:prstGeom>
          <a:pattFill prst="ltDnDiag">
            <a:fgClr>
              <a:schemeClr val="bg2">
                <a:lumMod val="85000"/>
              </a:schemeClr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704850" y="4046855"/>
            <a:ext cx="3140075" cy="25787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3200" b="1" spc="50">
                <a:ln w="3175">
                  <a:noFill/>
                  <a:prstDash val="dash"/>
                </a:ln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四代辈</a:t>
            </a:r>
            <a:endParaRPr lang="zh-CN" sz="3200" b="1" spc="50">
              <a:ln w="3175">
                <a:noFill/>
                <a:prstDash val="dash"/>
              </a:ln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贾代儒、贾代化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贾代修、贾代善</a:t>
            </a:r>
            <a:endParaRPr lang="zh-CN" sz="20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191210" y="912250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朋友圈_001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305176" y="1025504"/>
            <a:ext cx="284914" cy="284914"/>
          </a:xfrm>
          <a:custGeom>
            <a:avLst/>
            <a:gdLst>
              <a:gd name="connsiteX0" fmla="*/ 18488 w 609050"/>
              <a:gd name="connsiteY0" fmla="*/ 408715 h 608133"/>
              <a:gd name="connsiteX1" fmla="*/ 313028 w 609050"/>
              <a:gd name="connsiteY1" fmla="*/ 408715 h 608133"/>
              <a:gd name="connsiteX2" fmla="*/ 206953 w 609050"/>
              <a:gd name="connsiteY2" fmla="*/ 592115 h 608133"/>
              <a:gd name="connsiteX3" fmla="*/ 18488 w 609050"/>
              <a:gd name="connsiteY3" fmla="*/ 408715 h 608133"/>
              <a:gd name="connsiteX4" fmla="*/ 399533 w 609050"/>
              <a:gd name="connsiteY4" fmla="*/ 348946 h 608133"/>
              <a:gd name="connsiteX5" fmla="*/ 505460 w 609050"/>
              <a:gd name="connsiteY5" fmla="*/ 532271 h 608133"/>
              <a:gd name="connsiteX6" fmla="*/ 304491 w 609050"/>
              <a:gd name="connsiteY6" fmla="*/ 608133 h 608133"/>
              <a:gd name="connsiteX7" fmla="*/ 252201 w 609050"/>
              <a:gd name="connsiteY7" fmla="*/ 603539 h 608133"/>
              <a:gd name="connsiteX8" fmla="*/ 390862 w 609050"/>
              <a:gd name="connsiteY8" fmla="*/ 244298 h 608133"/>
              <a:gd name="connsiteX9" fmla="*/ 603101 w 609050"/>
              <a:gd name="connsiteY9" fmla="*/ 244298 h 608133"/>
              <a:gd name="connsiteX10" fmla="*/ 609050 w 609050"/>
              <a:gd name="connsiteY10" fmla="*/ 304026 h 608133"/>
              <a:gd name="connsiteX11" fmla="*/ 538004 w 609050"/>
              <a:gd name="connsiteY11" fmla="*/ 498898 h 608133"/>
              <a:gd name="connsiteX12" fmla="*/ 70934 w 609050"/>
              <a:gd name="connsiteY12" fmla="*/ 109165 h 608133"/>
              <a:gd name="connsiteX13" fmla="*/ 218188 w 609050"/>
              <a:gd name="connsiteY13" fmla="*/ 363836 h 608133"/>
              <a:gd name="connsiteX14" fmla="*/ 5949 w 609050"/>
              <a:gd name="connsiteY14" fmla="*/ 363836 h 608133"/>
              <a:gd name="connsiteX15" fmla="*/ 0 w 609050"/>
              <a:gd name="connsiteY15" fmla="*/ 304006 h 608133"/>
              <a:gd name="connsiteX16" fmla="*/ 70934 w 609050"/>
              <a:gd name="connsiteY16" fmla="*/ 109165 h 608133"/>
              <a:gd name="connsiteX17" fmla="*/ 402112 w 609050"/>
              <a:gd name="connsiteY17" fmla="*/ 16018 h 608133"/>
              <a:gd name="connsiteX18" fmla="*/ 590420 w 609050"/>
              <a:gd name="connsiteY18" fmla="*/ 199488 h 608133"/>
              <a:gd name="connsiteX19" fmla="*/ 295951 w 609050"/>
              <a:gd name="connsiteY19" fmla="*/ 199488 h 608133"/>
              <a:gd name="connsiteX20" fmla="*/ 304447 w 609050"/>
              <a:gd name="connsiteY20" fmla="*/ 0 h 608133"/>
              <a:gd name="connsiteX21" fmla="*/ 356849 w 609050"/>
              <a:gd name="connsiteY21" fmla="*/ 4482 h 608133"/>
              <a:gd name="connsiteX22" fmla="*/ 209517 w 609050"/>
              <a:gd name="connsiteY22" fmla="*/ 259187 h 608133"/>
              <a:gd name="connsiteX23" fmla="*/ 103590 w 609050"/>
              <a:gd name="connsiteY23" fmla="*/ 75862 h 608133"/>
              <a:gd name="connsiteX24" fmla="*/ 304447 w 609050"/>
              <a:gd name="connsiteY24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050" h="608133">
                <a:moveTo>
                  <a:pt x="18488" y="408715"/>
                </a:moveTo>
                <a:lnTo>
                  <a:pt x="313028" y="408715"/>
                </a:lnTo>
                <a:lnTo>
                  <a:pt x="206953" y="592115"/>
                </a:lnTo>
                <a:cubicBezTo>
                  <a:pt x="119736" y="562650"/>
                  <a:pt x="50254" y="494757"/>
                  <a:pt x="18488" y="408715"/>
                </a:cubicBezTo>
                <a:close/>
                <a:moveTo>
                  <a:pt x="399533" y="348946"/>
                </a:moveTo>
                <a:lnTo>
                  <a:pt x="505460" y="532271"/>
                </a:lnTo>
                <a:cubicBezTo>
                  <a:pt x="451823" y="579446"/>
                  <a:pt x="381467" y="608133"/>
                  <a:pt x="304491" y="608133"/>
                </a:cubicBezTo>
                <a:cubicBezTo>
                  <a:pt x="286650" y="608133"/>
                  <a:pt x="269145" y="606564"/>
                  <a:pt x="252201" y="603539"/>
                </a:cubicBezTo>
                <a:close/>
                <a:moveTo>
                  <a:pt x="390862" y="244298"/>
                </a:moveTo>
                <a:lnTo>
                  <a:pt x="603101" y="244298"/>
                </a:lnTo>
                <a:cubicBezTo>
                  <a:pt x="606917" y="263684"/>
                  <a:pt x="609050" y="283631"/>
                  <a:pt x="609050" y="304026"/>
                </a:cubicBezTo>
                <a:cubicBezTo>
                  <a:pt x="609050" y="378210"/>
                  <a:pt x="582338" y="446118"/>
                  <a:pt x="538004" y="498898"/>
                </a:cubicBezTo>
                <a:close/>
                <a:moveTo>
                  <a:pt x="70934" y="109165"/>
                </a:moveTo>
                <a:lnTo>
                  <a:pt x="218188" y="363836"/>
                </a:lnTo>
                <a:lnTo>
                  <a:pt x="5949" y="363836"/>
                </a:lnTo>
                <a:cubicBezTo>
                  <a:pt x="2020" y="344453"/>
                  <a:pt x="0" y="324509"/>
                  <a:pt x="0" y="304006"/>
                </a:cubicBezTo>
                <a:cubicBezTo>
                  <a:pt x="0" y="229946"/>
                  <a:pt x="26712" y="162049"/>
                  <a:pt x="70934" y="109165"/>
                </a:cubicBezTo>
                <a:close/>
                <a:moveTo>
                  <a:pt x="402112" y="16018"/>
                </a:moveTo>
                <a:cubicBezTo>
                  <a:pt x="489196" y="45494"/>
                  <a:pt x="558774" y="113413"/>
                  <a:pt x="590420" y="199488"/>
                </a:cubicBezTo>
                <a:lnTo>
                  <a:pt x="295951" y="199488"/>
                </a:lnTo>
                <a:close/>
                <a:moveTo>
                  <a:pt x="304447" y="0"/>
                </a:moveTo>
                <a:cubicBezTo>
                  <a:pt x="322288" y="0"/>
                  <a:pt x="339793" y="1569"/>
                  <a:pt x="356849" y="4482"/>
                </a:cubicBezTo>
                <a:lnTo>
                  <a:pt x="209517" y="259187"/>
                </a:lnTo>
                <a:lnTo>
                  <a:pt x="103590" y="75862"/>
                </a:lnTo>
                <a:cubicBezTo>
                  <a:pt x="157227" y="28686"/>
                  <a:pt x="227583" y="0"/>
                  <a:pt x="3044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5"/>
            </p:custDataLst>
          </p:nvPr>
        </p:nvSpPr>
        <p:spPr>
          <a:xfrm>
            <a:off x="628650" y="1426210"/>
            <a:ext cx="3985895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贾蓉、贾兰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贾芸、贾芹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763888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四草辈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6179397" y="913675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数据库_001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6313306" y="1027641"/>
            <a:ext cx="244314" cy="284202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9"/>
            </p:custDataLst>
          </p:nvPr>
        </p:nvSpPr>
        <p:spPr>
          <a:xfrm>
            <a:off x="6691630" y="1426210"/>
            <a:ext cx="5062855" cy="131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贾珍、贾琏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贾环、贾瑞</a:t>
            </a:r>
            <a:endParaRPr 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0"/>
            </p:custDataLst>
          </p:nvPr>
        </p:nvSpPr>
        <p:spPr>
          <a:xfrm>
            <a:off x="6744239" y="911538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四玉辈</a:t>
            </a:r>
            <a:endParaRPr 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11"/>
            </p:custDataLst>
          </p:nvPr>
        </p:nvSpPr>
        <p:spPr>
          <a:xfrm>
            <a:off x="191922" y="2690116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笔记本_002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340078" y="2804081"/>
            <a:ext cx="216535" cy="284202"/>
          </a:xfrm>
          <a:custGeom>
            <a:avLst/>
            <a:gdLst>
              <a:gd name="T0" fmla="*/ 532 w 3373"/>
              <a:gd name="T1" fmla="*/ 381 h 4441"/>
              <a:gd name="T2" fmla="*/ 3373 w 3373"/>
              <a:gd name="T3" fmla="*/ 381 h 4441"/>
              <a:gd name="T4" fmla="*/ 3373 w 3373"/>
              <a:gd name="T5" fmla="*/ 0 h 4441"/>
              <a:gd name="T6" fmla="*/ 532 w 3373"/>
              <a:gd name="T7" fmla="*/ 0 h 4441"/>
              <a:gd name="T8" fmla="*/ 0 w 3373"/>
              <a:gd name="T9" fmla="*/ 532 h 4441"/>
              <a:gd name="T10" fmla="*/ 0 w 3373"/>
              <a:gd name="T11" fmla="*/ 4012 h 4441"/>
              <a:gd name="T12" fmla="*/ 429 w 3373"/>
              <a:gd name="T13" fmla="*/ 4441 h 4441"/>
              <a:gd name="T14" fmla="*/ 3373 w 3373"/>
              <a:gd name="T15" fmla="*/ 4441 h 4441"/>
              <a:gd name="T16" fmla="*/ 3373 w 3373"/>
              <a:gd name="T17" fmla="*/ 683 h 4441"/>
              <a:gd name="T18" fmla="*/ 532 w 3373"/>
              <a:gd name="T19" fmla="*/ 683 h 4441"/>
              <a:gd name="T20" fmla="*/ 381 w 3373"/>
              <a:gd name="T21" fmla="*/ 532 h 4441"/>
              <a:gd name="T22" fmla="*/ 532 w 3373"/>
              <a:gd name="T23" fmla="*/ 381 h 4441"/>
              <a:gd name="T24" fmla="*/ 1397 w 3373"/>
              <a:gd name="T25" fmla="*/ 3011 h 4441"/>
              <a:gd name="T26" fmla="*/ 2854 w 3373"/>
              <a:gd name="T27" fmla="*/ 3011 h 4441"/>
              <a:gd name="T28" fmla="*/ 2854 w 3373"/>
              <a:gd name="T29" fmla="*/ 3794 h 4441"/>
              <a:gd name="T30" fmla="*/ 1397 w 3373"/>
              <a:gd name="T31" fmla="*/ 3794 h 4441"/>
              <a:gd name="T32" fmla="*/ 1397 w 3373"/>
              <a:gd name="T33" fmla="*/ 3011 h 4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73" h="4441">
                <a:moveTo>
                  <a:pt x="532" y="381"/>
                </a:moveTo>
                <a:lnTo>
                  <a:pt x="3373" y="381"/>
                </a:lnTo>
                <a:lnTo>
                  <a:pt x="3373" y="0"/>
                </a:lnTo>
                <a:lnTo>
                  <a:pt x="532" y="0"/>
                </a:lnTo>
                <a:cubicBezTo>
                  <a:pt x="239" y="0"/>
                  <a:pt x="0" y="239"/>
                  <a:pt x="0" y="532"/>
                </a:cubicBezTo>
                <a:lnTo>
                  <a:pt x="0" y="4012"/>
                </a:lnTo>
                <a:cubicBezTo>
                  <a:pt x="0" y="4248"/>
                  <a:pt x="192" y="4441"/>
                  <a:pt x="429" y="4441"/>
                </a:cubicBezTo>
                <a:lnTo>
                  <a:pt x="3373" y="4441"/>
                </a:lnTo>
                <a:lnTo>
                  <a:pt x="3373" y="683"/>
                </a:lnTo>
                <a:lnTo>
                  <a:pt x="532" y="683"/>
                </a:lnTo>
                <a:cubicBezTo>
                  <a:pt x="449" y="683"/>
                  <a:pt x="381" y="616"/>
                  <a:pt x="381" y="532"/>
                </a:cubicBezTo>
                <a:cubicBezTo>
                  <a:pt x="381" y="449"/>
                  <a:pt x="449" y="381"/>
                  <a:pt x="532" y="381"/>
                </a:cubicBezTo>
                <a:close/>
                <a:moveTo>
                  <a:pt x="1397" y="3011"/>
                </a:moveTo>
                <a:lnTo>
                  <a:pt x="2854" y="3011"/>
                </a:lnTo>
                <a:lnTo>
                  <a:pt x="2854" y="3794"/>
                </a:lnTo>
                <a:lnTo>
                  <a:pt x="1397" y="3794"/>
                </a:lnTo>
                <a:lnTo>
                  <a:pt x="1397" y="30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5" name="文本框 74"/>
          <p:cNvSpPr txBox="1"/>
          <p:nvPr>
            <p:custDataLst>
              <p:tags r:id="rId13"/>
            </p:custDataLst>
          </p:nvPr>
        </p:nvSpPr>
        <p:spPr>
          <a:xfrm>
            <a:off x="704215" y="3288665"/>
            <a:ext cx="10713720" cy="644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贾敬、贾赦、贾政、贾敏</a:t>
            </a:r>
            <a:endParaRPr lang="zh-CN" sz="20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14"/>
            </p:custDataLst>
          </p:nvPr>
        </p:nvSpPr>
        <p:spPr>
          <a:xfrm>
            <a:off x="763888" y="2862836"/>
            <a:ext cx="5028026" cy="42594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3200" b="1"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</a:rPr>
              <a:t>四文辈</a:t>
            </a:r>
            <a:endParaRPr lang="zh-CN" sz="3200" b="1"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15"/>
            </p:custDataLst>
          </p:nvPr>
        </p:nvSpPr>
        <p:spPr>
          <a:xfrm>
            <a:off x="632813" y="121355"/>
            <a:ext cx="10975199" cy="6267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  <a:defRPr/>
            </a:pPr>
            <a:r>
              <a:rPr kumimoji="0" lang="zh-CN" altLang="zh-CN" sz="3600" b="1" i="0" spc="300" noProof="0" dirty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贾府主要人物归类</a:t>
            </a:r>
            <a:r>
              <a:rPr kumimoji="0" lang="zh-CN" altLang="zh-CN" sz="3200" b="1" i="0" spc="300" noProof="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kumimoji="0" lang="zh-CN" altLang="zh-CN" sz="3200" b="1" i="0" spc="300" noProof="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16"/>
            </p:custDataLst>
          </p:nvPr>
        </p:nvSpPr>
        <p:spPr>
          <a:xfrm>
            <a:off x="192557" y="4171571"/>
            <a:ext cx="512134" cy="512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数据库_001"/>
          <p:cNvSpPr>
            <a:spLocks noChangeAspect="1"/>
          </p:cNvSpPr>
          <p:nvPr>
            <p:custDataLst>
              <p:tags r:id="rId17"/>
            </p:custDataLst>
          </p:nvPr>
        </p:nvSpPr>
        <p:spPr bwMode="auto">
          <a:xfrm>
            <a:off x="305435" y="4285615"/>
            <a:ext cx="252095" cy="284480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05878" h="588607">
                <a:moveTo>
                  <a:pt x="0" y="414864"/>
                </a:moveTo>
                <a:cubicBezTo>
                  <a:pt x="41777" y="443695"/>
                  <a:pt x="127609" y="467215"/>
                  <a:pt x="252939" y="467215"/>
                </a:cubicBezTo>
                <a:cubicBezTo>
                  <a:pt x="378269" y="467215"/>
                  <a:pt x="464101" y="444453"/>
                  <a:pt x="505878" y="414864"/>
                </a:cubicBezTo>
                <a:lnTo>
                  <a:pt x="505878" y="497563"/>
                </a:lnTo>
                <a:cubicBezTo>
                  <a:pt x="505878" y="499080"/>
                  <a:pt x="505878" y="501356"/>
                  <a:pt x="505119" y="502115"/>
                </a:cubicBezTo>
                <a:cubicBezTo>
                  <a:pt x="492206" y="551431"/>
                  <a:pt x="385865" y="588607"/>
                  <a:pt x="252939" y="588607"/>
                </a:cubicBezTo>
                <a:cubicBezTo>
                  <a:pt x="120013" y="588607"/>
                  <a:pt x="12913" y="551431"/>
                  <a:pt x="760" y="502115"/>
                </a:cubicBezTo>
                <a:cubicBezTo>
                  <a:pt x="0" y="500597"/>
                  <a:pt x="0" y="499080"/>
                  <a:pt x="0" y="497563"/>
                </a:cubicBezTo>
                <a:close/>
                <a:moveTo>
                  <a:pt x="0" y="282911"/>
                </a:moveTo>
                <a:cubicBezTo>
                  <a:pt x="12913" y="292016"/>
                  <a:pt x="30383" y="300363"/>
                  <a:pt x="50132" y="307192"/>
                </a:cubicBezTo>
                <a:cubicBezTo>
                  <a:pt x="92668" y="321609"/>
                  <a:pt x="151915" y="332232"/>
                  <a:pt x="226354" y="334508"/>
                </a:cubicBezTo>
                <a:cubicBezTo>
                  <a:pt x="235469" y="334508"/>
                  <a:pt x="243824" y="334508"/>
                  <a:pt x="252939" y="334508"/>
                </a:cubicBezTo>
                <a:cubicBezTo>
                  <a:pt x="262054" y="334508"/>
                  <a:pt x="270409" y="334508"/>
                  <a:pt x="279524" y="334508"/>
                </a:cubicBezTo>
                <a:cubicBezTo>
                  <a:pt x="353203" y="332232"/>
                  <a:pt x="412450" y="322368"/>
                  <a:pt x="454986" y="307192"/>
                </a:cubicBezTo>
                <a:cubicBezTo>
                  <a:pt x="475495" y="300363"/>
                  <a:pt x="492965" y="292016"/>
                  <a:pt x="505878" y="282911"/>
                </a:cubicBezTo>
                <a:lnTo>
                  <a:pt x="505878" y="354995"/>
                </a:lnTo>
                <a:lnTo>
                  <a:pt x="505878" y="360307"/>
                </a:lnTo>
                <a:lnTo>
                  <a:pt x="505878" y="364859"/>
                </a:lnTo>
                <a:lnTo>
                  <a:pt x="505878" y="378518"/>
                </a:lnTo>
                <a:cubicBezTo>
                  <a:pt x="477014" y="408110"/>
                  <a:pt x="380548" y="436185"/>
                  <a:pt x="252939" y="436185"/>
                </a:cubicBezTo>
                <a:cubicBezTo>
                  <a:pt x="125330" y="436185"/>
                  <a:pt x="28864" y="408110"/>
                  <a:pt x="0" y="378518"/>
                </a:cubicBezTo>
                <a:lnTo>
                  <a:pt x="0" y="364859"/>
                </a:lnTo>
                <a:lnTo>
                  <a:pt x="0" y="360307"/>
                </a:lnTo>
                <a:lnTo>
                  <a:pt x="0" y="354995"/>
                </a:lnTo>
                <a:close/>
                <a:moveTo>
                  <a:pt x="0" y="150959"/>
                </a:moveTo>
                <a:cubicBezTo>
                  <a:pt x="49373" y="184325"/>
                  <a:pt x="153435" y="202524"/>
                  <a:pt x="252939" y="202524"/>
                </a:cubicBezTo>
                <a:cubicBezTo>
                  <a:pt x="352444" y="202524"/>
                  <a:pt x="456506" y="184325"/>
                  <a:pt x="505878" y="150959"/>
                </a:cubicBezTo>
                <a:lnTo>
                  <a:pt x="505878" y="222240"/>
                </a:lnTo>
                <a:lnTo>
                  <a:pt x="505878" y="227549"/>
                </a:lnTo>
                <a:lnTo>
                  <a:pt x="505878" y="232857"/>
                </a:lnTo>
                <a:lnTo>
                  <a:pt x="505878" y="245748"/>
                </a:lnTo>
                <a:cubicBezTo>
                  <a:pt x="479293" y="273806"/>
                  <a:pt x="394220" y="299588"/>
                  <a:pt x="280284" y="302622"/>
                </a:cubicBezTo>
                <a:cubicBezTo>
                  <a:pt x="279524" y="302622"/>
                  <a:pt x="278005" y="303380"/>
                  <a:pt x="277246" y="303380"/>
                </a:cubicBezTo>
                <a:cubicBezTo>
                  <a:pt x="273448" y="303380"/>
                  <a:pt x="270409" y="303380"/>
                  <a:pt x="266611" y="303380"/>
                </a:cubicBezTo>
                <a:cubicBezTo>
                  <a:pt x="262054" y="303380"/>
                  <a:pt x="257497" y="303380"/>
                  <a:pt x="252939" y="303380"/>
                </a:cubicBezTo>
                <a:cubicBezTo>
                  <a:pt x="248382" y="303380"/>
                  <a:pt x="243824" y="303380"/>
                  <a:pt x="239267" y="303380"/>
                </a:cubicBezTo>
                <a:cubicBezTo>
                  <a:pt x="235469" y="303380"/>
                  <a:pt x="232431" y="303380"/>
                  <a:pt x="228633" y="303380"/>
                </a:cubicBezTo>
                <a:cubicBezTo>
                  <a:pt x="227873" y="302622"/>
                  <a:pt x="226354" y="302622"/>
                  <a:pt x="225594" y="302622"/>
                </a:cubicBezTo>
                <a:cubicBezTo>
                  <a:pt x="111658" y="299588"/>
                  <a:pt x="26585" y="273806"/>
                  <a:pt x="0" y="245748"/>
                </a:cubicBezTo>
                <a:lnTo>
                  <a:pt x="0" y="232857"/>
                </a:lnTo>
                <a:lnTo>
                  <a:pt x="0" y="227549"/>
                </a:lnTo>
                <a:lnTo>
                  <a:pt x="0" y="222240"/>
                </a:lnTo>
                <a:close/>
                <a:moveTo>
                  <a:pt x="252939" y="0"/>
                </a:moveTo>
                <a:cubicBezTo>
                  <a:pt x="406374" y="0"/>
                  <a:pt x="493725" y="43229"/>
                  <a:pt x="505119" y="86459"/>
                </a:cubicBezTo>
                <a:cubicBezTo>
                  <a:pt x="505878" y="87976"/>
                  <a:pt x="505878" y="89492"/>
                  <a:pt x="505878" y="91009"/>
                </a:cubicBezTo>
                <a:lnTo>
                  <a:pt x="505878" y="96318"/>
                </a:lnTo>
                <a:lnTo>
                  <a:pt x="505878" y="114520"/>
                </a:lnTo>
                <a:cubicBezTo>
                  <a:pt x="477774" y="144098"/>
                  <a:pt x="381308" y="172159"/>
                  <a:pt x="252939" y="172159"/>
                </a:cubicBezTo>
                <a:cubicBezTo>
                  <a:pt x="124571" y="172159"/>
                  <a:pt x="28104" y="144098"/>
                  <a:pt x="0" y="114520"/>
                </a:cubicBezTo>
                <a:lnTo>
                  <a:pt x="0" y="96318"/>
                </a:lnTo>
                <a:lnTo>
                  <a:pt x="0" y="91009"/>
                </a:lnTo>
                <a:cubicBezTo>
                  <a:pt x="0" y="89492"/>
                  <a:pt x="0" y="87217"/>
                  <a:pt x="1519" y="85700"/>
                </a:cubicBezTo>
                <a:cubicBezTo>
                  <a:pt x="12913" y="42471"/>
                  <a:pt x="100264" y="0"/>
                  <a:pt x="25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>
          <a:xfrm>
            <a:off x="4614545" y="3088640"/>
            <a:ext cx="7334250" cy="343598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  <p:bldP spid="2" grpId="0" bldLvl="0" animBg="1"/>
      <p:bldP spid="3" grpId="0" bldLvl="0" animBg="1"/>
      <p:bldP spid="8" grpId="0"/>
      <p:bldP spid="10" grpId="0" bldLvl="0" animBg="1"/>
      <p:bldP spid="11" grpId="0" bldLvl="0" animBg="1"/>
      <p:bldP spid="12" grpId="0"/>
      <p:bldP spid="50" grpId="0"/>
      <p:bldP spid="15" grpId="0" bldLvl="0" animBg="1"/>
      <p:bldP spid="60" grpId="0" bldLvl="0" animBg="1"/>
      <p:bldP spid="43" grpId="0"/>
      <p:bldP spid="39" grpId="0"/>
      <p:bldP spid="22" grpId="0" bldLvl="0" animBg="1"/>
      <p:bldP spid="19" grpId="0" bldLvl="0" animBg="1"/>
      <p:bldP spid="79" grpId="0"/>
      <p:bldP spid="75" grpId="0"/>
    </p:bld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363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363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36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6、7、8、9、12、13、17、20、22、26、31、34、36"/>
</p:tagLst>
</file>

<file path=ppt/tags/tag138.xml><?xml version="1.0" encoding="utf-8"?>
<p:tagLst xmlns:p="http://schemas.openxmlformats.org/presentationml/2006/main">
  <p:tag name="REFSHAPE" val="926606084"/>
</p:tagLst>
</file>

<file path=ppt/tags/tag139.xml><?xml version="1.0" encoding="utf-8"?>
<p:tagLst xmlns:p="http://schemas.openxmlformats.org/presentationml/2006/main">
  <p:tag name="REFSHAPE" val="92660853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REFSHAPE" val="629866636"/>
</p:tagLst>
</file>

<file path=ppt/tags/tag141.xml><?xml version="1.0" encoding="utf-8"?>
<p:tagLst xmlns:p="http://schemas.openxmlformats.org/presentationml/2006/main">
  <p:tag name="REFSHAPE" val="629862012"/>
</p:tagLst>
</file>

<file path=ppt/tags/tag142.xml><?xml version="1.0" encoding="utf-8"?>
<p:tagLst xmlns:p="http://schemas.openxmlformats.org/presentationml/2006/main">
  <p:tag name="REFSHAPE" val="629862964"/>
</p:tagLst>
</file>

<file path=ppt/tags/tag143.xml><?xml version="1.0" encoding="utf-8"?>
<p:tagLst xmlns:p="http://schemas.openxmlformats.org/presentationml/2006/main">
  <p:tag name="REFSHAPE" val="629866772"/>
</p:tagLst>
</file>

<file path=ppt/tags/tag144.xml><?xml version="1.0" encoding="utf-8"?>
<p:tagLst xmlns:p="http://schemas.openxmlformats.org/presentationml/2006/main">
  <p:tag name="REFSHAPE" val="629866092"/>
</p:tagLst>
</file>

<file path=ppt/tags/tag145.xml><?xml version="1.0" encoding="utf-8"?>
<p:tagLst xmlns:p="http://schemas.openxmlformats.org/presentationml/2006/main">
  <p:tag name="REFSHAPE" val="629866364"/>
</p:tagLst>
</file>

<file path=ppt/tags/tag146.xml><?xml version="1.0" encoding="utf-8"?>
<p:tagLst xmlns:p="http://schemas.openxmlformats.org/presentationml/2006/main">
  <p:tag name="REFSHAPE" val="629866228"/>
</p:tagLst>
</file>

<file path=ppt/tags/tag147.xml><?xml version="1.0" encoding="utf-8"?>
<p:tagLst xmlns:p="http://schemas.openxmlformats.org/presentationml/2006/main">
  <p:tag name="REFSHAPE" val="629871804"/>
</p:tagLst>
</file>

<file path=ppt/tags/tag148.xml><?xml version="1.0" encoding="utf-8"?>
<p:tagLst xmlns:p="http://schemas.openxmlformats.org/presentationml/2006/main">
  <p:tag name="REFSHAPE" val="629861332"/>
</p:tagLst>
</file>

<file path=ppt/tags/tag149.xml><?xml version="1.0" encoding="utf-8"?>
<p:tagLst xmlns:p="http://schemas.openxmlformats.org/presentationml/2006/main">
  <p:tag name="REFSHAPE" val="629864868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REFSHAPE" val="629865548"/>
</p:tagLst>
</file>

<file path=ppt/tags/tag151.xml><?xml version="1.0" encoding="utf-8"?>
<p:tagLst xmlns:p="http://schemas.openxmlformats.org/presentationml/2006/main">
  <p:tag name="REFSHAPE" val="629865004"/>
</p:tagLst>
</file>

<file path=ppt/tags/tag152.xml><?xml version="1.0" encoding="utf-8"?>
<p:tagLst xmlns:p="http://schemas.openxmlformats.org/presentationml/2006/main">
  <p:tag name="REFSHAPE" val="629865684"/>
</p:tagLst>
</file>

<file path=ppt/tags/tag153.xml><?xml version="1.0" encoding="utf-8"?>
<p:tagLst xmlns:p="http://schemas.openxmlformats.org/presentationml/2006/main">
  <p:tag name="REFSHAPE" val="629865956"/>
</p:tagLst>
</file>

<file path=ppt/tags/tag154.xml><?xml version="1.0" encoding="utf-8"?>
<p:tagLst xmlns:p="http://schemas.openxmlformats.org/presentationml/2006/main">
  <p:tag name="REFSHAPE" val="629861876"/>
</p:tagLst>
</file>

<file path=ppt/tags/tag155.xml><?xml version="1.0" encoding="utf-8"?>
<p:tagLst xmlns:p="http://schemas.openxmlformats.org/presentationml/2006/main">
  <p:tag name="REFSHAPE" val="629864324"/>
</p:tagLst>
</file>

<file path=ppt/tags/tag156.xml><?xml version="1.0" encoding="utf-8"?>
<p:tagLst xmlns:p="http://schemas.openxmlformats.org/presentationml/2006/main">
  <p:tag name="REFSHAPE" val="629864052"/>
</p:tagLst>
</file>

<file path=ppt/tags/tag157.xml><?xml version="1.0" encoding="utf-8"?>
<p:tagLst xmlns:p="http://schemas.openxmlformats.org/presentationml/2006/main">
  <p:tag name="REFSHAPE" val="629864460"/>
</p:tagLst>
</file>

<file path=ppt/tags/tag158.xml><?xml version="1.0" encoding="utf-8"?>
<p:tagLst xmlns:p="http://schemas.openxmlformats.org/presentationml/2006/main">
  <p:tag name="REFSHAPE" val="629863916"/>
</p:tagLst>
</file>

<file path=ppt/tags/tag159.xml><?xml version="1.0" encoding="utf-8"?>
<p:tagLst xmlns:p="http://schemas.openxmlformats.org/presentationml/2006/main">
  <p:tag name="REFSHAPE" val="62986174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REFSHAPE" val="629862828"/>
</p:tagLst>
</file>

<file path=ppt/tags/tag161.xml><?xml version="1.0" encoding="utf-8"?>
<p:tagLst xmlns:p="http://schemas.openxmlformats.org/presentationml/2006/main">
  <p:tag name="REFSHAPE" val="629863236"/>
</p:tagLst>
</file>

<file path=ppt/tags/tag162.xml><?xml version="1.0" encoding="utf-8"?>
<p:tagLst xmlns:p="http://schemas.openxmlformats.org/presentationml/2006/main">
  <p:tag name="REFSHAPE" val="629863100"/>
</p:tagLst>
</file>

<file path=ppt/tags/tag163.xml><?xml version="1.0" encoding="utf-8"?>
<p:tagLst xmlns:p="http://schemas.openxmlformats.org/presentationml/2006/main">
  <p:tag name="REFSHAPE" val="629863508"/>
</p:tagLst>
</file>

<file path=ppt/tags/tag164.xml><?xml version="1.0" encoding="utf-8"?>
<p:tagLst xmlns:p="http://schemas.openxmlformats.org/presentationml/2006/main">
  <p:tag name="REFSHAPE" val="629862692"/>
</p:tagLst>
</file>

<file path=ppt/tags/tag165.xml><?xml version="1.0" encoding="utf-8"?>
<p:tagLst xmlns:p="http://schemas.openxmlformats.org/presentationml/2006/main">
  <p:tag name="REFSHAPE" val="629859564"/>
</p:tagLst>
</file>

<file path=ppt/tags/tag166.xml><?xml version="1.0" encoding="utf-8"?>
<p:tagLst xmlns:p="http://schemas.openxmlformats.org/presentationml/2006/main">
  <p:tag name="REFSHAPE" val="629859428"/>
</p:tagLst>
</file>

<file path=ppt/tags/tag167.xml><?xml version="1.0" encoding="utf-8"?>
<p:tagLst xmlns:p="http://schemas.openxmlformats.org/presentationml/2006/main">
  <p:tag name="REFSHAPE" val="629863644"/>
</p:tagLst>
</file>

<file path=ppt/tags/tag168.xml><?xml version="1.0" encoding="utf-8"?>
<p:tagLst xmlns:p="http://schemas.openxmlformats.org/presentationml/2006/main">
  <p:tag name="REFSHAPE" val="629875068"/>
</p:tagLst>
</file>

<file path=ppt/tags/tag169.xml><?xml version="1.0" encoding="utf-8"?>
<p:tagLst xmlns:p="http://schemas.openxmlformats.org/presentationml/2006/main">
  <p:tag name="REFSHAPE" val="629859836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REFSHAPE" val="629874932"/>
</p:tagLst>
</file>

<file path=ppt/tags/tag171.xml><?xml version="1.0" encoding="utf-8"?>
<p:tagLst xmlns:p="http://schemas.openxmlformats.org/presentationml/2006/main">
  <p:tag name="REFSHAPE" val="629861604"/>
</p:tagLst>
</file>

<file path=ppt/tags/tag172.xml><?xml version="1.0" encoding="utf-8"?>
<p:tagLst xmlns:p="http://schemas.openxmlformats.org/presentationml/2006/main">
  <p:tag name="REFSHAPE" val="629875612"/>
</p:tagLst>
</file>

<file path=ppt/tags/tag173.xml><?xml version="1.0" encoding="utf-8"?>
<p:tagLst xmlns:p="http://schemas.openxmlformats.org/presentationml/2006/main">
  <p:tag name="REFSHAPE" val="629875340"/>
</p:tagLst>
</file>

<file path=ppt/tags/tag174.xml><?xml version="1.0" encoding="utf-8"?>
<p:tagLst xmlns:p="http://schemas.openxmlformats.org/presentationml/2006/main">
  <p:tag name="REFSHAPE" val="629862420"/>
</p:tagLst>
</file>

<file path=ppt/tags/tag175.xml><?xml version="1.0" encoding="utf-8"?>
<p:tagLst xmlns:p="http://schemas.openxmlformats.org/presentationml/2006/main">
  <p:tag name="REFSHAPE" val="629876020"/>
</p:tagLst>
</file>

<file path=ppt/tags/tag176.xml><?xml version="1.0" encoding="utf-8"?>
<p:tagLst xmlns:p="http://schemas.openxmlformats.org/presentationml/2006/main">
  <p:tag name="REFSHAPE" val="629875748"/>
</p:tagLst>
</file>

<file path=ppt/tags/tag177.xml><?xml version="1.0" encoding="utf-8"?>
<p:tagLst xmlns:p="http://schemas.openxmlformats.org/presentationml/2006/main">
  <p:tag name="REFSHAPE" val="629875884"/>
</p:tagLst>
</file>

<file path=ppt/tags/tag178.xml><?xml version="1.0" encoding="utf-8"?>
<p:tagLst xmlns:p="http://schemas.openxmlformats.org/presentationml/2006/main">
  <p:tag name="REFSHAPE" val="629875204"/>
</p:tagLst>
</file>

<file path=ppt/tags/tag179.xml><?xml version="1.0" encoding="utf-8"?>
<p:tagLst xmlns:p="http://schemas.openxmlformats.org/presentationml/2006/main">
  <p:tag name="REFSHAPE" val="629876156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REFSHAPE" val="629875476"/>
</p:tagLst>
</file>

<file path=ppt/tags/tag181.xml><?xml version="1.0" encoding="utf-8"?>
<p:tagLst xmlns:p="http://schemas.openxmlformats.org/presentationml/2006/main">
  <p:tag name="REFSHAPE" val="629876836"/>
</p:tagLst>
</file>

<file path=ppt/tags/tag182.xml><?xml version="1.0" encoding="utf-8"?>
<p:tagLst xmlns:p="http://schemas.openxmlformats.org/presentationml/2006/main">
  <p:tag name="REFSHAPE" val="629876564"/>
</p:tagLst>
</file>

<file path=ppt/tags/tag183.xml><?xml version="1.0" encoding="utf-8"?>
<p:tagLst xmlns:p="http://schemas.openxmlformats.org/presentationml/2006/main">
  <p:tag name="REFSHAPE" val="629876700"/>
</p:tagLst>
</file>

<file path=ppt/tags/tag184.xml><?xml version="1.0" encoding="utf-8"?>
<p:tagLst xmlns:p="http://schemas.openxmlformats.org/presentationml/2006/main">
  <p:tag name="REFSHAPE" val="629876428"/>
</p:tagLst>
</file>

<file path=ppt/tags/tag185.xml><?xml version="1.0" encoding="utf-8"?>
<p:tagLst xmlns:p="http://schemas.openxmlformats.org/presentationml/2006/main">
  <p:tag name="REFSHAPE" val="629876972"/>
</p:tagLst>
</file>

<file path=ppt/tags/tag186.xml><?xml version="1.0" encoding="utf-8"?>
<p:tagLst xmlns:p="http://schemas.openxmlformats.org/presentationml/2006/main">
  <p:tag name="REFSHAPE" val="629876292"/>
</p:tagLst>
</file>

<file path=ppt/tags/tag187.xml><?xml version="1.0" encoding="utf-8"?>
<p:tagLst xmlns:p="http://schemas.openxmlformats.org/presentationml/2006/main">
  <p:tag name="REFSHAPE" val="629877652"/>
</p:tagLst>
</file>

<file path=ppt/tags/tag188.xml><?xml version="1.0" encoding="utf-8"?>
<p:tagLst xmlns:p="http://schemas.openxmlformats.org/presentationml/2006/main">
  <p:tag name="REFSHAPE" val="629877380"/>
</p:tagLst>
</file>

<file path=ppt/tags/tag189.xml><?xml version="1.0" encoding="utf-8"?>
<p:tagLst xmlns:p="http://schemas.openxmlformats.org/presentationml/2006/main">
  <p:tag name="REFSHAPE" val="629877516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REFSHAPE" val="629877244"/>
</p:tagLst>
</file>

<file path=ppt/tags/tag191.xml><?xml version="1.0" encoding="utf-8"?>
<p:tagLst xmlns:p="http://schemas.openxmlformats.org/presentationml/2006/main">
  <p:tag name="KSO_WM_TAG_VERSION" val="1.0"/>
  <p:tag name="KSO_WM_TEMPLATE_CATEGORY" val="diagram"/>
  <p:tag name="KSO_WM_TEMPLATE_INDEX" val="20182514"/>
  <p:tag name="REFSHAPE" val="926610572"/>
</p:tagLst>
</file>

<file path=ppt/tags/tag192.xml><?xml version="1.0" encoding="utf-8"?>
<p:tagLst xmlns:p="http://schemas.openxmlformats.org/presentationml/2006/main">
  <p:tag name="KSO_WM_TAG_VERSION" val="1.0"/>
  <p:tag name="KSO_WM_TEMPLATE_CATEGORY" val="diagram"/>
  <p:tag name="KSO_WM_TEMPLATE_INDEX" val="20182514"/>
  <p:tag name="REFSHAPE" val="926609484"/>
</p:tagLst>
</file>

<file path=ppt/tags/tag193.xml><?xml version="1.0" encoding="utf-8"?>
<p:tagLst xmlns:p="http://schemas.openxmlformats.org/presentationml/2006/main">
  <p:tag name="REFSHAPE" val="926603636"/>
</p:tagLst>
</file>

<file path=ppt/tags/tag194.xml><?xml version="1.0" encoding="utf-8"?>
<p:tagLst xmlns:p="http://schemas.openxmlformats.org/presentationml/2006/main">
  <p:tag name="REFSHAPE" val="926610708"/>
</p:tagLst>
</file>

<file path=ppt/tags/tag195.xml><?xml version="1.0" encoding="utf-8"?>
<p:tagLst xmlns:p="http://schemas.openxmlformats.org/presentationml/2006/main">
  <p:tag name="REFSHAPE" val="926609212"/>
</p:tagLst>
</file>

<file path=ppt/tags/tag196.xml><?xml version="1.0" encoding="utf-8"?>
<p:tagLst xmlns:p="http://schemas.openxmlformats.org/presentationml/2006/main">
  <p:tag name="KSO_WM_BEAUTIFY_FLAG" val="#wm#"/>
  <p:tag name="KSO_WM_TEMPLATE_CATEGORY" val="diagram"/>
  <p:tag name="KSO_WM_TEMPLATE_INDEX" val="20182514"/>
  <p:tag name="KSO_WM_TAG_VERSION" val="1.0"/>
  <p:tag name="REFSHAPE" val="926603228"/>
</p:tagLst>
</file>

<file path=ppt/tags/tag197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19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PRESET_TEXT" val="点击输入正文"/>
  <p:tag name="KSO_WM_UNIT_NOCLEAR" val="0"/>
  <p:tag name="KSO_WM_UNIT_VALUE" val="8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903_1*f*1"/>
  <p:tag name="KSO_WM_TEMPLATE_CATEGORY" val="diagram"/>
  <p:tag name="KSO_WM_TEMPLATE_INDEX" val="20203903"/>
  <p:tag name="KSO_WM_UNIT_LAYERLEVEL" val="1"/>
  <p:tag name="KSO_WM_TAG_VERSION" val="1.0"/>
  <p:tag name="KSO_WM_BEAUTIFY_FLAG" val="#wm#"/>
  <p:tag name="KSO_WM_UNIT_DEFAULT_FONT" val="14;18;2"/>
  <p:tag name="KSO_WM_UNIT_BLOCK" val="0"/>
  <p:tag name="KSO_WM_UNIT_SM_LIMIT_TYPE" val="1"/>
  <p:tag name="KSO_WM_UNIT_PLACING_PICTURE_MD4" val="0"/>
  <p:tag name="KSO_WM_UNIT_SMARTLAYOUT_COMPRESS_INFO" val="{&#10;    &quot;id&quot;: &quot;2020-04-02T10:23:03&quot;,&#10;    &quot;max&quot;: 0,&#10;    &quot;parentMax&quot;: {&#10;        &quot;max&quot;: 1.8871653543307048&#10;    },&#10;    &quot;topChanged&quot;: 0&#10;}&#10;"/>
  <p:tag name="KSO_WM_UNIT_TEXT_FILL_FORE_SCHEMECOLOR_INDEX_BRIGHTNESS" val="0.15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KSO_WM_UNIT_TYPE" val="d"/>
  <p:tag name="KSO_WM_UNIT_PLACING_PICTURE_INFO" val="{&quot;full_picture&quot;:false,&quot;last_crop_picture&quot;:&quot;2-1&quot;,&quot;selected&quot;:&quot;2-1&quot;}"/>
  <p:tag name="KSO_WM_UNIT_VALUE" val="1272*150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diagram20203903_1*d*1"/>
  <p:tag name="KSO_WM_TEMPLATE_CATEGORY" val="diagram"/>
  <p:tag name="KSO_WM_TEMPLATE_INDEX" val="20203903"/>
  <p:tag name="KSO_WM_UNIT_LAYERLEVEL" val="1"/>
  <p:tag name="KSO_WM_TAG_VERSION" val="1.0"/>
  <p:tag name="KSO_WM_BEAUTIFY_FLAG" val="#wm#"/>
  <p:tag name="KSO_WM_UNIT_SUPPORT_UNIT_TYPE" val="[&quot;all&quot;]"/>
  <p:tag name="KSO_WM_UNIT_BLOCK" val="0"/>
  <p:tag name="KSO_WM_UNIT_PLACING_PICTURE_MD4" val="0"/>
  <p:tag name="REFSHAPE" val="232763956"/>
</p:tagLst>
</file>

<file path=ppt/tags/tag202.xml><?xml version="1.0" encoding="utf-8"?>
<p:tagLst xmlns:p="http://schemas.openxmlformats.org/presentationml/2006/main">
  <p:tag name="KSO_WM_UNIT_TYPE" val="d"/>
  <p:tag name="KSO_WM_UNIT_PLACING_PICTURE_INFO" val="{&quot;full_picture&quot;:false,&quot;last_crop_picture&quot;:&quot;2-1&quot;,&quot;selected&quot;:&quot;2-1&quot;}"/>
  <p:tag name="KSO_WM_UNIT_VALUE" val="1272*1502"/>
  <p:tag name="KSO_WM_UNIT_HIGHLIGHT" val="0"/>
  <p:tag name="KSO_WM_UNIT_COMPATIBLE" val="0"/>
  <p:tag name="KSO_WM_UNIT_DIAGRAM_ISNUMVISUAL" val="0"/>
  <p:tag name="KSO_WM_UNIT_DIAGRAM_ISREFERUNIT" val="0"/>
  <p:tag name="KSO_WM_UNIT_INDEX" val="2"/>
  <p:tag name="KSO_WM_UNIT_ID" val="diagram20203903_1*d*2"/>
  <p:tag name="KSO_WM_TEMPLATE_CATEGORY" val="diagram"/>
  <p:tag name="KSO_WM_TEMPLATE_INDEX" val="20203903"/>
  <p:tag name="KSO_WM_UNIT_LAYERLEVEL" val="1"/>
  <p:tag name="KSO_WM_TAG_VERSION" val="1.0"/>
  <p:tag name="KSO_WM_BEAUTIFY_FLAG" val="#wm#"/>
  <p:tag name="KSO_WM_UNIT_SUPPORT_UNIT_TYPE" val="[&quot;all&quot;]"/>
  <p:tag name="KSO_WM_UNIT_BLOCK" val="0"/>
  <p:tag name="KSO_WM_UNIT_PLACING_PICTURE_MD4" val="0"/>
  <p:tag name="REFSHAPE" val="232763820"/>
</p:tagLst>
</file>

<file path=ppt/tags/tag203.xml><?xml version="1.0" encoding="utf-8"?>
<p:tagLst xmlns:p="http://schemas.openxmlformats.org/presentationml/2006/main"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10:23:03&quot;,&#10;    &quot;maxSize&quot;: {&#10;        &quot;size1&quot;: 45.399999999999999&#10;    },&#10;    &quot;minSize&quot;: {&#10;        &quot;size1&quot;: 19.199999999999999&#10;    },&#10;    &quot;normalSize&quot;: {&#10;        &quot;size1&quot;: 24.5494750656168&#10;    },&#10;    &quot;subLayout&quot;: [&#10;        {&#10;            &quot;id&quot;: &quot;2020-04-02T10:23:03&quot;,&#10;            &quot;margin&quot;: {&#10;                &quot;bottom&quot;: 0.82200002670288086,&#10;                &quot;left&quot;: 1.690000057220459,&#10;                &quot;right&quot;: 1.690000057220459,&#10;                &quot;top&quot;: 1.690000057220459&#10;            },&#10;            &quot;type&quot;: 0&#10;        },&#10;        {&#10;            &quot;direction&quot;: 1,&#10;            &quot;id&quot;: &quot;2020-04-02T10:23:03&quot;,&#10;            &quot;maxSize&quot;: {&#10;                &quot;size1&quot;: 66.799999999999997&#10;            },&#10;            &quot;minSize&quot;: {&#10;                &quot;size1&quot;: 34.5&#10;            },&#10;            &quot;normalSize&quot;: {&#10;                &quot;size1&quot;: 59.093749999999993&#10;            },&#10;            &quot;subLayout&quot;: [&#10;                {&#10;                    &quot;id&quot;: &quot;2020-04-02T10:23:03&quot;,&#10;                    &quot;margin&quot;: {&#10;                        &quot;bottom&quot;: 1.6820000410079956,&#10;                        &quot;left&quot;: 1.690000057220459,&#10;                        &quot;right&quot;: 0.39399999380111694,&#10;                        &quot;top&quot;: 0.026000002399086952&#10;                    },&#10;                    &quot;type&quot;: 0&#10;                },&#10;                {&#10;                    &quot;id&quot;: &quot;2020-04-02T10:23:03&quot;,&#10;                    &quot;margin&quot;: {&#10;                        &quot;bottom&quot;: 1.6820000410079956,&#10;                        &quot;left&quot;: 0.026000002399086952,&#10;                        &quot;right&quot;: 1.690000057220459,&#10;                        &quot;top&quot;: 0.026000002399086952&#10;                    },&#10;                    &quot;type&quot;: 0&#10;                }&#10;            ],&#10;            &quot;type&quot;: 0&#10;        }&#10;    ],&#10;    &quot;type&quot;: 0&#10;}&#10;"/>
  <p:tag name="KSO_WM_SLIDE_BACKGROUND" val="[&quot;general&quot;,&quot;frame&quot;]"/>
  <p:tag name="KSO_WM_SLIDE_RATIO" val="1.777778"/>
  <p:tag name="KSO_WM_SLIDE_ID" val="diagram20203903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444"/>
  <p:tag name="KSO_WM_SLIDE_POSITION" val="47*47"/>
  <p:tag name="KSO_WM_TAG_VERSION" val="1.0"/>
  <p:tag name="KSO_WM_BEAUTIFY_FLAG" val="#wm#"/>
  <p:tag name="KSO_WM_TEMPLATE_CATEGORY" val="diagram"/>
  <p:tag name="KSO_WM_TEMPLATE_INDEX" val="20203903"/>
  <p:tag name="KSO_WM_SLIDE_LAYOUT" val="d_f"/>
  <p:tag name="KSO_WM_SLIDE_LAYOUT_CNT" val="2_1"/>
  <p:tag name="KSO_WM_SLIDE_BK_DARK_LIGHT" val="2"/>
  <p:tag name="KSO_WM_SLIDE_BACKGROUND_TYPE" val="frame"/>
</p:tagLst>
</file>

<file path=ppt/tags/tag204.xml><?xml version="1.0" encoding="utf-8"?>
<p:tagLst xmlns:p="http://schemas.openxmlformats.org/presentationml/2006/main">
  <p:tag name="REFSHAPE" val="232765180"/>
</p:tagLst>
</file>

<file path=ppt/tags/tag205.xml><?xml version="1.0" encoding="utf-8"?>
<p:tagLst xmlns:p="http://schemas.openxmlformats.org/presentationml/2006/main">
  <p:tag name="REFSHAPE" val="23276545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diagram20200315_1*i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</p:tagLst>
</file>

<file path=ppt/tags/tag207.xml><?xml version="1.0" encoding="utf-8"?>
<p:tagLst xmlns:p="http://schemas.openxmlformats.org/presentationml/2006/main">
  <p:tag name="KSO_WM_UNIT_PRESET_TEXT" val="点击输入正文"/>
  <p:tag name="KSO_WM_UNIT_NOCLEAR" val="0"/>
  <p:tag name="KSO_WM_UNIT_VALUE" val="15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15_1*f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  <p:tag name="KSO_WM_UNIT_SHOW_EDIT_AREA_INDICATION" val="1"/>
  <p:tag name="KSO_WM_UNIT_SMARTLAYOUT_COMPRESS_INFO" val="{&#10;    &quot;id&quot;: &quot;2020-04-02T08:31:44&quot;,&#10;    &quot;max&quot;: 0.28995334386877403,&#10;    &quot;parentMax&quot;: {&#10;        &quot;max&quot;: 0.13299208402628437&#10;    },&#10;    &quot;topChanged&quot;: 0.28995334386877403&#10;}&#10;"/>
  <p:tag name="KSO_WM_UNIT_LAST_MAX_FONTSIZE" val="320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2338_3*l_h_i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UNIT_ICON_FILEID" val="3100597"/>
  <p:tag name="KSO_WM_UNIT_ICON_STYLE" val="1"/>
  <p:tag name="KSO_WM_UNIT_VALUE" val="72*7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02338_3*l_h_x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2338_3*l_h_f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1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2338_3*l_h_a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2338_3*l_h_i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2338_3*l_h_f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2338_3*l_h_a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2338_3*l_h_i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UNIT_ICON_FILEID" val="3100615"/>
  <p:tag name="KSO_WM_UNIT_ICON_STYLE" val="1"/>
  <p:tag name="KSO_WM_UNIT_VALUE" val="72*5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02338_3*l_h_x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2338_3*l_h_f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2338_3*l_h_a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15_1*a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32;36;4"/>
  <p:tag name="KSO_WM_UNIT_BLOCK" val="1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ISNUMDGMTITLE" val="0"/>
  <p:tag name="KSO_WM_UNIT_PLACING_PICTURE_MD4" val="0"/>
  <p:tag name="KSO_WM_UNIT_SHOW_EDIT_AREA_INDICATION" val="1"/>
  <p:tag name="KSO_WM_UNIT_LAST_MAX_FONTSIZE" val="720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2338_3*l_h_i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22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23.xml><?xml version="1.0" encoding="utf-8"?>
<p:tagLst xmlns:p="http://schemas.openxmlformats.org/presentationml/2006/main">
  <p:tag name="KSO_WM_SLIDE_ID" val="diagram20200315_1"/>
  <p:tag name="KSO_WM_SLIDE_INDEX" val="1"/>
  <p:tag name="KSO_WM_SLIDE_LAYOUT" val="a_d_f_i"/>
  <p:tag name="KSO_WM_SLIDE_LAYOUT_CNT" val="1_1_1_1"/>
  <p:tag name="KSO_WM_SLIDE_TYPE" val="text"/>
  <p:tag name="KSO_WM_BEAUTIFY_FLAG" val="#wm#"/>
  <p:tag name="KSO_WM_SLIDE_POSITION" val="0*0"/>
  <p:tag name="KSO_WM_SLIDE_SIZE" val="960*491"/>
  <p:tag name="KSO_WM_SLIDE_ITEM_CNT" val="0"/>
  <p:tag name="KSO_WM_TEMPLATE_CATEGORY" val="diagram"/>
  <p:tag name="KSO_WM_TEMPLATE_INDEX" val="20200315"/>
  <p:tag name="KSO_WM_TAG_VERSION" val="1.0"/>
  <p:tag name="KSO_WM_TEMPLATE_SUBCATEGORY" val="11"/>
  <p:tag name="KSO_WM_SLIDE_SUBTYPE" val="picTxt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08:31:44&quot;,&#10;    &quot;maxSize&quot;: {&#10;        &quot;size1&quot;: 21.199999999999999&#10;    },&#10;    &quot;minSize&quot;: {&#10;        &quot;size1&quot;: 21.199999999999999&#10;    },&#10;    &quot;normalSize&quot;: {&#10;        &quot;size1&quot;: 21.199999999999999&#10;    },&#10;    &quot;subLayout&quot;: [&#10;        {&#10;            &quot;id&quot;: &quot;2020-04-02T08:31:44&quot;,&#10;            &quot;margin&quot;: {&#10;                &quot;bottom&quot;: 0.61399996280670166,&#10;                &quot;left&quot;: 1.690000057220459,&#10;                &quot;right&quot;: 1.690000057220459,&#10;                &quot;top&quot;: 1.690000057220459&#10;            },&#10;            &quot;type&quot;: 0&#10;        },&#10;        {&#10;            &quot;id&quot;: &quot;2020-04-02T08:31:44&quot;,&#10;            &quot;maxSize&quot;: {&#10;                &quot;size1&quot;: 81.799999999999997&#10;            },&#10;            &quot;minSize&quot;: {&#10;                &quot;size1&quot;: 37.399999999999999&#10;            },&#10;            &quot;normalSize&quot;: {&#10;                &quot;size1&quot;: 58.041917633947563&#10;            },&#10;            &quot;subLayout&quot;: [&#10;                {&#10;                    &quot;backgroundInfo&quot;: [&#10;                        {&#10;                            &quot;bottom&quot;: 0.62549339999999998,&#10;                            &quot;bottomAbs&quot;: false,&#10;                            &quot;left&quot;: 0,&#10;                            &quot;leftAbs&quot;: false,&#10;                            &quot;right&quot;: 0,&#10;                            &quot;rightAbs&quot;: false,&#10;                            &quot;top&quot;: -4.0700000000000003,&#10;                            &quot;topAbs&quot;: true,&#10;                            &quot;type&quot;: &quot;topBottom&quot;&#10;                        }&#10;                    ],&#10;                    &quot;horizontalAlign&quot;: 1,&#10;                    &quot;id&quot;: &quot;2020-04-02T08:31:44&quot;,&#10;                    &quot;margin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marginOverLayout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1,&#10;                    &quot;id&quot;: &quot;2020-04-02T08:31:44&quot;,&#10;                    &quot;margin&quot;: {&#10;                        &quot;bottom&quot;: 1.690000057220459,&#10;                        &quot;left&quot;: 1.690000057220459,&#10;                        &quot;right&quot;: 1.690000057220459,&#10;                        &quot;top&quot;: 0.026000002399086952&#10;                    },&#10;                    &quot;type&quot;: 0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topBottom&quot;]"/>
  <p:tag name="KSO_WM_SLIDE_RATIO" val="1.777778"/>
  <p:tag name="KSO_WM_TEMPLATE_MASTER_TYPE" val="0"/>
  <p:tag name="KSO_WM_TEMPLATE_COLOR_TYPE" val="1"/>
  <p:tag name="KSO_WM_UNIT_SHOW_EDIT_AREA_INDICATION" val="1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diagram20200315_1*i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</p:tagLst>
</file>

<file path=ppt/tags/tag225.xml><?xml version="1.0" encoding="utf-8"?>
<p:tagLst xmlns:p="http://schemas.openxmlformats.org/presentationml/2006/main">
  <p:tag name="KSO_WM_UNIT_PRESET_TEXT" val="点击输入正文"/>
  <p:tag name="KSO_WM_UNIT_NOCLEAR" val="0"/>
  <p:tag name="KSO_WM_UNIT_VALUE" val="15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15_1*f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  <p:tag name="KSO_WM_UNIT_SHOW_EDIT_AREA_INDICATION" val="1"/>
  <p:tag name="KSO_WM_UNIT_SMARTLAYOUT_COMPRESS_INFO" val="{&#10;    &quot;id&quot;: &quot;2020-04-02T08:31:44&quot;,&#10;    &quot;max&quot;: 0.28995334386877403,&#10;    &quot;parentMax&quot;: {&#10;        &quot;max&quot;: 0.13299208402628437&#10;    },&#10;    &quot;topChanged&quot;: 0.28995334386877403&#10;}&#10;"/>
  <p:tag name="KSO_WM_UNIT_LAST_MAX_FONTSIZE" val="320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2338_3*l_h_i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27.xml><?xml version="1.0" encoding="utf-8"?>
<p:tagLst xmlns:p="http://schemas.openxmlformats.org/presentationml/2006/main">
  <p:tag name="KSO_WM_UNIT_ICON_FILEID" val="3100597"/>
  <p:tag name="KSO_WM_UNIT_ICON_STYLE" val="1"/>
  <p:tag name="KSO_WM_UNIT_VALUE" val="72*7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02338_3*l_h_x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2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2338_3*l_h_f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2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2338_3*l_h_a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2338_3*l_h_i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31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3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2338_3*l_h_f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2338_3*l_h_a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2338_3*l_h_i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35.xml><?xml version="1.0" encoding="utf-8"?>
<p:tagLst xmlns:p="http://schemas.openxmlformats.org/presentationml/2006/main">
  <p:tag name="KSO_WM_UNIT_ICON_FILEID" val="3100615"/>
  <p:tag name="KSO_WM_UNIT_ICON_STYLE" val="1"/>
  <p:tag name="KSO_WM_UNIT_VALUE" val="72*5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02338_3*l_h_x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3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2338_3*l_h_f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3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2338_3*l_h_a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15_1*a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32;36;4"/>
  <p:tag name="KSO_WM_UNIT_BLOCK" val="1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ISNUMDGMTITLE" val="0"/>
  <p:tag name="KSO_WM_UNIT_PLACING_PICTURE_MD4" val="0"/>
  <p:tag name="KSO_WM_UNIT_SHOW_EDIT_AREA_INDICATION" val="1"/>
  <p:tag name="KSO_WM_UNIT_LAST_MAX_FONTSIZE" val="720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2338_3*l_h_i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KSO_WM_SLIDE_ID" val="diagram20200315_1"/>
  <p:tag name="KSO_WM_SLIDE_INDEX" val="1"/>
  <p:tag name="KSO_WM_SLIDE_LAYOUT" val="a_d_f_i"/>
  <p:tag name="KSO_WM_SLIDE_LAYOUT_CNT" val="1_1_1_1"/>
  <p:tag name="KSO_WM_SLIDE_TYPE" val="text"/>
  <p:tag name="KSO_WM_BEAUTIFY_FLAG" val="#wm#"/>
  <p:tag name="KSO_WM_SLIDE_POSITION" val="0*0"/>
  <p:tag name="KSO_WM_SLIDE_SIZE" val="960*491"/>
  <p:tag name="KSO_WM_SLIDE_ITEM_CNT" val="0"/>
  <p:tag name="KSO_WM_TEMPLATE_CATEGORY" val="diagram"/>
  <p:tag name="KSO_WM_TEMPLATE_INDEX" val="20200315"/>
  <p:tag name="KSO_WM_TAG_VERSION" val="1.0"/>
  <p:tag name="KSO_WM_TEMPLATE_SUBCATEGORY" val="11"/>
  <p:tag name="KSO_WM_SLIDE_SUBTYPE" val="picTxt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08:31:44&quot;,&#10;    &quot;maxSize&quot;: {&#10;        &quot;size1&quot;: 21.199999999999999&#10;    },&#10;    &quot;minSize&quot;: {&#10;        &quot;size1&quot;: 21.199999999999999&#10;    },&#10;    &quot;normalSize&quot;: {&#10;        &quot;size1&quot;: 21.199999999999999&#10;    },&#10;    &quot;subLayout&quot;: [&#10;        {&#10;            &quot;id&quot;: &quot;2020-04-02T08:31:44&quot;,&#10;            &quot;margin&quot;: {&#10;                &quot;bottom&quot;: 0.61399996280670166,&#10;                &quot;left&quot;: 1.690000057220459,&#10;                &quot;right&quot;: 1.690000057220459,&#10;                &quot;top&quot;: 1.690000057220459&#10;            },&#10;            &quot;type&quot;: 0&#10;        },&#10;        {&#10;            &quot;id&quot;: &quot;2020-04-02T08:31:44&quot;,&#10;            &quot;maxSize&quot;: {&#10;                &quot;size1&quot;: 81.799999999999997&#10;            },&#10;            &quot;minSize&quot;: {&#10;                &quot;size1&quot;: 37.399999999999999&#10;            },&#10;            &quot;normalSize&quot;: {&#10;                &quot;size1&quot;: 58.041917633947563&#10;            },&#10;            &quot;subLayout&quot;: [&#10;                {&#10;                    &quot;backgroundInfo&quot;: [&#10;                        {&#10;                            &quot;bottom&quot;: 0.62549339999999998,&#10;                            &quot;bottomAbs&quot;: false,&#10;                            &quot;left&quot;: 0,&#10;                            &quot;leftAbs&quot;: false,&#10;                            &quot;right&quot;: 0,&#10;                            &quot;rightAbs&quot;: false,&#10;                            &quot;top&quot;: -4.0700000000000003,&#10;                            &quot;topAbs&quot;: true,&#10;                            &quot;type&quot;: &quot;topBottom&quot;&#10;                        }&#10;                    ],&#10;                    &quot;horizontalAlign&quot;: 1,&#10;                    &quot;id&quot;: &quot;2020-04-02T08:31:44&quot;,&#10;                    &quot;margin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marginOverLayout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1,&#10;                    &quot;id&quot;: &quot;2020-04-02T08:31:44&quot;,&#10;                    &quot;margin&quot;: {&#10;                        &quot;bottom&quot;: 1.690000057220459,&#10;                        &quot;left&quot;: 1.690000057220459,&#10;                        &quot;right&quot;: 1.690000057220459,&#10;                        &quot;top&quot;: 0.026000002399086952&#10;                    },&#10;                    &quot;type&quot;: 0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topBottom&quot;]"/>
  <p:tag name="KSO_WM_SLIDE_RATIO" val="1.777778"/>
  <p:tag name="KSO_WM_TEMPLATE_MASTER_TYPE" val="0"/>
  <p:tag name="KSO_WM_TEMPLATE_COLOR_TYPE" val="1"/>
  <p:tag name="KSO_WM_UNIT_SHOW_EDIT_AREA_INDICATION" val="1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diagram20200315_1*i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</p:tagLst>
</file>

<file path=ppt/tags/tag243.xml><?xml version="1.0" encoding="utf-8"?>
<p:tagLst xmlns:p="http://schemas.openxmlformats.org/presentationml/2006/main">
  <p:tag name="KSO_WM_UNIT_PRESET_TEXT" val="点击输入正文"/>
  <p:tag name="KSO_WM_UNIT_NOCLEAR" val="0"/>
  <p:tag name="KSO_WM_UNIT_VALUE" val="15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15_1*f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  <p:tag name="KSO_WM_UNIT_SHOW_EDIT_AREA_INDICATION" val="1"/>
  <p:tag name="KSO_WM_UNIT_SMARTLAYOUT_COMPRESS_INFO" val="{&#10;    &quot;id&quot;: &quot;2020-04-02T08:31:44&quot;,&#10;    &quot;max&quot;: 0.28995334386877403,&#10;    &quot;parentMax&quot;: {&#10;        &quot;max&quot;: 0.13299208402628437&#10;    },&#10;    &quot;topChanged&quot;: 0.28995334386877403&#10;}&#10;"/>
  <p:tag name="KSO_WM_UNIT_LAST_MAX_FONTSIZE" val="320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2338_3*l_h_i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45.xml><?xml version="1.0" encoding="utf-8"?>
<p:tagLst xmlns:p="http://schemas.openxmlformats.org/presentationml/2006/main">
  <p:tag name="KSO_WM_UNIT_ICON_FILEID" val="3100597"/>
  <p:tag name="KSO_WM_UNIT_ICON_STYLE" val="1"/>
  <p:tag name="KSO_WM_UNIT_VALUE" val="72*7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02338_3*l_h_x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4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2338_3*l_h_f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4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2338_3*l_h_a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2338_3*l_h_i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49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2338_3*l_h_f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5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2338_3*l_h_a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2338_3*l_h_i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53.xml><?xml version="1.0" encoding="utf-8"?>
<p:tagLst xmlns:p="http://schemas.openxmlformats.org/presentationml/2006/main">
  <p:tag name="KSO_WM_UNIT_ICON_FILEID" val="3100615"/>
  <p:tag name="KSO_WM_UNIT_ICON_STYLE" val="1"/>
  <p:tag name="KSO_WM_UNIT_VALUE" val="72*5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02338_3*l_h_x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5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2338_3*l_h_f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5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2338_3*l_h_a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56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15_1*a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32;36;4"/>
  <p:tag name="KSO_WM_UNIT_BLOCK" val="1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ISNUMDGMTITLE" val="0"/>
  <p:tag name="KSO_WM_UNIT_PLACING_PICTURE_MD4" val="0"/>
  <p:tag name="KSO_WM_UNIT_SHOW_EDIT_AREA_INDICATION" val="1"/>
  <p:tag name="KSO_WM_UNIT_LAST_MAX_FONTSIZE" val="720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2338_3*l_h_i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58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59.xml><?xml version="1.0" encoding="utf-8"?>
<p:tagLst xmlns:p="http://schemas.openxmlformats.org/presentationml/2006/main">
  <p:tag name="KSO_WM_SLIDE_ID" val="diagram20200315_1"/>
  <p:tag name="KSO_WM_SLIDE_INDEX" val="1"/>
  <p:tag name="KSO_WM_SLIDE_LAYOUT" val="a_d_f_i"/>
  <p:tag name="KSO_WM_SLIDE_LAYOUT_CNT" val="1_1_1_1"/>
  <p:tag name="KSO_WM_SLIDE_TYPE" val="text"/>
  <p:tag name="KSO_WM_BEAUTIFY_FLAG" val="#wm#"/>
  <p:tag name="KSO_WM_SLIDE_POSITION" val="0*0"/>
  <p:tag name="KSO_WM_SLIDE_SIZE" val="960*491"/>
  <p:tag name="KSO_WM_SLIDE_ITEM_CNT" val="0"/>
  <p:tag name="KSO_WM_TEMPLATE_CATEGORY" val="diagram"/>
  <p:tag name="KSO_WM_TEMPLATE_INDEX" val="20200315"/>
  <p:tag name="KSO_WM_TAG_VERSION" val="1.0"/>
  <p:tag name="KSO_WM_TEMPLATE_SUBCATEGORY" val="11"/>
  <p:tag name="KSO_WM_SLIDE_SUBTYPE" val="picTxt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08:31:44&quot;,&#10;    &quot;maxSize&quot;: {&#10;        &quot;size1&quot;: 21.199999999999999&#10;    },&#10;    &quot;minSize&quot;: {&#10;        &quot;size1&quot;: 21.199999999999999&#10;    },&#10;    &quot;normalSize&quot;: {&#10;        &quot;size1&quot;: 21.199999999999999&#10;    },&#10;    &quot;subLayout&quot;: [&#10;        {&#10;            &quot;id&quot;: &quot;2020-04-02T08:31:44&quot;,&#10;            &quot;margin&quot;: {&#10;                &quot;bottom&quot;: 0.61399996280670166,&#10;                &quot;left&quot;: 1.690000057220459,&#10;                &quot;right&quot;: 1.690000057220459,&#10;                &quot;top&quot;: 1.690000057220459&#10;            },&#10;            &quot;type&quot;: 0&#10;        },&#10;        {&#10;            &quot;id&quot;: &quot;2020-04-02T08:31:44&quot;,&#10;            &quot;maxSize&quot;: {&#10;                &quot;size1&quot;: 81.799999999999997&#10;            },&#10;            &quot;minSize&quot;: {&#10;                &quot;size1&quot;: 37.399999999999999&#10;            },&#10;            &quot;normalSize&quot;: {&#10;                &quot;size1&quot;: 58.041917633947563&#10;            },&#10;            &quot;subLayout&quot;: [&#10;                {&#10;                    &quot;backgroundInfo&quot;: [&#10;                        {&#10;                            &quot;bottom&quot;: 0.62549339999999998,&#10;                            &quot;bottomAbs&quot;: false,&#10;                            &quot;left&quot;: 0,&#10;                            &quot;leftAbs&quot;: false,&#10;                            &quot;right&quot;: 0,&#10;                            &quot;rightAbs&quot;: false,&#10;                            &quot;top&quot;: -4.0700000000000003,&#10;                            &quot;topAbs&quot;: true,&#10;                            &quot;type&quot;: &quot;topBottom&quot;&#10;                        }&#10;                    ],&#10;                    &quot;horizontalAlign&quot;: 1,&#10;                    &quot;id&quot;: &quot;2020-04-02T08:31:44&quot;,&#10;                    &quot;margin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marginOverLayout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1,&#10;                    &quot;id&quot;: &quot;2020-04-02T08:31:44&quot;,&#10;                    &quot;margin&quot;: {&#10;                        &quot;bottom&quot;: 1.690000057220459,&#10;                        &quot;left&quot;: 1.690000057220459,&#10;                        &quot;right&quot;: 1.690000057220459,&#10;                        &quot;top&quot;: 0.026000002399086952&#10;                    },&#10;                    &quot;type&quot;: 0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topBottom&quot;]"/>
  <p:tag name="KSO_WM_SLIDE_RATIO" val="1.777778"/>
  <p:tag name="KSO_WM_TEMPLATE_MASTER_TYPE" val="0"/>
  <p:tag name="KSO_WM_TEMPLATE_COLOR_TYPE" val="1"/>
  <p:tag name="KSO_WM_UNIT_SHOW_EDIT_AREA_INDICATION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diagram20200315_1*i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</p:tagLst>
</file>

<file path=ppt/tags/tag261.xml><?xml version="1.0" encoding="utf-8"?>
<p:tagLst xmlns:p="http://schemas.openxmlformats.org/presentationml/2006/main">
  <p:tag name="KSO_WM_UNIT_PRESET_TEXT" val="点击输入正文"/>
  <p:tag name="KSO_WM_UNIT_NOCLEAR" val="0"/>
  <p:tag name="KSO_WM_UNIT_VALUE" val="15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15_1*f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  <p:tag name="KSO_WM_UNIT_SHOW_EDIT_AREA_INDICATION" val="1"/>
  <p:tag name="KSO_WM_UNIT_SMARTLAYOUT_COMPRESS_INFO" val="{&#10;    &quot;id&quot;: &quot;2020-04-02T08:31:44&quot;,&#10;    &quot;max&quot;: 0.28995334386877403,&#10;    &quot;parentMax&quot;: {&#10;        &quot;max&quot;: 0.13299208402628437&#10;    },&#10;    &quot;topChanged&quot;: 0.28995334386877403&#10;}&#10;"/>
  <p:tag name="KSO_WM_UNIT_LAST_MAX_FONTSIZE" val="320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2338_3*l_h_i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63.xml><?xml version="1.0" encoding="utf-8"?>
<p:tagLst xmlns:p="http://schemas.openxmlformats.org/presentationml/2006/main">
  <p:tag name="KSO_WM_UNIT_ICON_FILEID" val="3100597"/>
  <p:tag name="KSO_WM_UNIT_ICON_STYLE" val="1"/>
  <p:tag name="KSO_WM_UNIT_VALUE" val="72*7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02338_3*l_h_x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6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2338_3*l_h_f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6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2338_3*l_h_a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2338_3*l_h_i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67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6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2338_3*l_h_f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6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2338_3*l_h_a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2338_3*l_h_i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71.xml><?xml version="1.0" encoding="utf-8"?>
<p:tagLst xmlns:p="http://schemas.openxmlformats.org/presentationml/2006/main">
  <p:tag name="KSO_WM_UNIT_ICON_FILEID" val="3100615"/>
  <p:tag name="KSO_WM_UNIT_ICON_STYLE" val="1"/>
  <p:tag name="KSO_WM_UNIT_VALUE" val="72*5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02338_3*l_h_x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7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2338_3*l_h_f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7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2338_3*l_h_a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74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15_1*a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32;36;4"/>
  <p:tag name="KSO_WM_UNIT_BLOCK" val="1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ISNUMDGMTITLE" val="0"/>
  <p:tag name="KSO_WM_UNIT_PLACING_PICTURE_MD4" val="0"/>
  <p:tag name="KSO_WM_UNIT_SHOW_EDIT_AREA_INDICATION" val="1"/>
  <p:tag name="KSO_WM_UNIT_LAST_MAX_FONTSIZE" val="720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2338_3*l_h_i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76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77.xml><?xml version="1.0" encoding="utf-8"?>
<p:tagLst xmlns:p="http://schemas.openxmlformats.org/presentationml/2006/main">
  <p:tag name="KSO_WM_SLIDE_ID" val="diagram20200315_1"/>
  <p:tag name="KSO_WM_SLIDE_INDEX" val="1"/>
  <p:tag name="KSO_WM_SLIDE_LAYOUT" val="a_d_f_i"/>
  <p:tag name="KSO_WM_SLIDE_LAYOUT_CNT" val="1_1_1_1"/>
  <p:tag name="KSO_WM_SLIDE_TYPE" val="text"/>
  <p:tag name="KSO_WM_BEAUTIFY_FLAG" val="#wm#"/>
  <p:tag name="KSO_WM_SLIDE_POSITION" val="0*0"/>
  <p:tag name="KSO_WM_SLIDE_SIZE" val="960*491"/>
  <p:tag name="KSO_WM_SLIDE_ITEM_CNT" val="0"/>
  <p:tag name="KSO_WM_TEMPLATE_CATEGORY" val="diagram"/>
  <p:tag name="KSO_WM_TEMPLATE_INDEX" val="20200315"/>
  <p:tag name="KSO_WM_TAG_VERSION" val="1.0"/>
  <p:tag name="KSO_WM_TEMPLATE_SUBCATEGORY" val="11"/>
  <p:tag name="KSO_WM_SLIDE_SUBTYPE" val="picTxt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08:31:44&quot;,&#10;    &quot;maxSize&quot;: {&#10;        &quot;size1&quot;: 21.199999999999999&#10;    },&#10;    &quot;minSize&quot;: {&#10;        &quot;size1&quot;: 21.199999999999999&#10;    },&#10;    &quot;normalSize&quot;: {&#10;        &quot;size1&quot;: 21.199999999999999&#10;    },&#10;    &quot;subLayout&quot;: [&#10;        {&#10;            &quot;id&quot;: &quot;2020-04-02T08:31:44&quot;,&#10;            &quot;margin&quot;: {&#10;                &quot;bottom&quot;: 0.61399996280670166,&#10;                &quot;left&quot;: 1.690000057220459,&#10;                &quot;right&quot;: 1.690000057220459,&#10;                &quot;top&quot;: 1.690000057220459&#10;            },&#10;            &quot;type&quot;: 0&#10;        },&#10;        {&#10;            &quot;id&quot;: &quot;2020-04-02T08:31:44&quot;,&#10;            &quot;maxSize&quot;: {&#10;                &quot;size1&quot;: 81.799999999999997&#10;            },&#10;            &quot;minSize&quot;: {&#10;                &quot;size1&quot;: 37.399999999999999&#10;            },&#10;            &quot;normalSize&quot;: {&#10;                &quot;size1&quot;: 58.041917633947563&#10;            },&#10;            &quot;subLayout&quot;: [&#10;                {&#10;                    &quot;backgroundInfo&quot;: [&#10;                        {&#10;                            &quot;bottom&quot;: 0.62549339999999998,&#10;                            &quot;bottomAbs&quot;: false,&#10;                            &quot;left&quot;: 0,&#10;                            &quot;leftAbs&quot;: false,&#10;                            &quot;right&quot;: 0,&#10;                            &quot;rightAbs&quot;: false,&#10;                            &quot;top&quot;: -4.0700000000000003,&#10;                            &quot;topAbs&quot;: true,&#10;                            &quot;type&quot;: &quot;topBottom&quot;&#10;                        }&#10;                    ],&#10;                    &quot;horizontalAlign&quot;: 1,&#10;                    &quot;id&quot;: &quot;2020-04-02T08:31:44&quot;,&#10;                    &quot;margin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marginOverLayout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1,&#10;                    &quot;id&quot;: &quot;2020-04-02T08:31:44&quot;,&#10;                    &quot;margin&quot;: {&#10;                        &quot;bottom&quot;: 1.690000057220459,&#10;                        &quot;left&quot;: 1.690000057220459,&#10;                        &quot;right&quot;: 1.690000057220459,&#10;                        &quot;top&quot;: 0.026000002399086952&#10;                    },&#10;                    &quot;type&quot;: 0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topBottom&quot;]"/>
  <p:tag name="KSO_WM_SLIDE_RATIO" val="1.777778"/>
  <p:tag name="KSO_WM_TEMPLATE_MASTER_TYPE" val="0"/>
  <p:tag name="KSO_WM_TEMPLATE_COLOR_TYPE" val="1"/>
  <p:tag name="KSO_WM_UNIT_SHOW_EDIT_AREA_INDICATION" val="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diagram20200315_1*i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</p:tagLst>
</file>

<file path=ppt/tags/tag279.xml><?xml version="1.0" encoding="utf-8"?>
<p:tagLst xmlns:p="http://schemas.openxmlformats.org/presentationml/2006/main">
  <p:tag name="KSO_WM_UNIT_PRESET_TEXT" val="点击输入正文"/>
  <p:tag name="KSO_WM_UNIT_NOCLEAR" val="0"/>
  <p:tag name="KSO_WM_UNIT_VALUE" val="15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15_1*f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  <p:tag name="KSO_WM_UNIT_SHOW_EDIT_AREA_INDICATION" val="1"/>
  <p:tag name="KSO_WM_UNIT_SMARTLAYOUT_COMPRESS_INFO" val="{&#10;    &quot;id&quot;: &quot;2020-04-02T08:31:44&quot;,&#10;    &quot;max&quot;: 0.28995334386877403,&#10;    &quot;parentMax&quot;: {&#10;        &quot;max&quot;: 0.13299208402628437&#10;    },&#10;    &quot;topChanged&quot;: 0.28995334386877403&#10;}&#10;"/>
  <p:tag name="KSO_WM_UNIT_LAST_MAX_FONTSIZE" val="32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2338_3*l_h_i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81.xml><?xml version="1.0" encoding="utf-8"?>
<p:tagLst xmlns:p="http://schemas.openxmlformats.org/presentationml/2006/main">
  <p:tag name="KSO_WM_UNIT_ICON_FILEID" val="3100597"/>
  <p:tag name="KSO_WM_UNIT_ICON_STYLE" val="1"/>
  <p:tag name="KSO_WM_UNIT_VALUE" val="72*7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02338_3*l_h_x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8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2338_3*l_h_f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8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2338_3*l_h_a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2338_3*l_h_i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85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8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2338_3*l_h_f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8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2338_3*l_h_a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2338_3*l_h_i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89.xml><?xml version="1.0" encoding="utf-8"?>
<p:tagLst xmlns:p="http://schemas.openxmlformats.org/presentationml/2006/main">
  <p:tag name="KSO_WM_UNIT_ICON_FILEID" val="3100615"/>
  <p:tag name="KSO_WM_UNIT_ICON_STYLE" val="1"/>
  <p:tag name="KSO_WM_UNIT_VALUE" val="72*5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02338_3*l_h_x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2338_3*l_h_f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29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2338_3*l_h_a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292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15_1*a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32;36;4"/>
  <p:tag name="KSO_WM_UNIT_BLOCK" val="1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ISNUMDGMTITLE" val="0"/>
  <p:tag name="KSO_WM_UNIT_PLACING_PICTURE_MD4" val="0"/>
  <p:tag name="KSO_WM_UNIT_SHOW_EDIT_AREA_INDICATION" val="1"/>
  <p:tag name="KSO_WM_UNIT_LAST_MAX_FONTSIZE" val="720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2338_3*l_h_i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94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95.xml><?xml version="1.0" encoding="utf-8"?>
<p:tagLst xmlns:p="http://schemas.openxmlformats.org/presentationml/2006/main">
  <p:tag name="KSO_WM_SLIDE_ID" val="diagram20200315_1"/>
  <p:tag name="KSO_WM_SLIDE_INDEX" val="1"/>
  <p:tag name="KSO_WM_SLIDE_LAYOUT" val="a_d_f_i"/>
  <p:tag name="KSO_WM_SLIDE_LAYOUT_CNT" val="1_1_1_1"/>
  <p:tag name="KSO_WM_SLIDE_TYPE" val="text"/>
  <p:tag name="KSO_WM_BEAUTIFY_FLAG" val="#wm#"/>
  <p:tag name="KSO_WM_SLIDE_POSITION" val="0*0"/>
  <p:tag name="KSO_WM_SLIDE_SIZE" val="960*491"/>
  <p:tag name="KSO_WM_SLIDE_ITEM_CNT" val="0"/>
  <p:tag name="KSO_WM_TEMPLATE_CATEGORY" val="diagram"/>
  <p:tag name="KSO_WM_TEMPLATE_INDEX" val="20200315"/>
  <p:tag name="KSO_WM_TAG_VERSION" val="1.0"/>
  <p:tag name="KSO_WM_TEMPLATE_SUBCATEGORY" val="11"/>
  <p:tag name="KSO_WM_SLIDE_SUBTYPE" val="picTxt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08:31:44&quot;,&#10;    &quot;maxSize&quot;: {&#10;        &quot;size1&quot;: 21.199999999999999&#10;    },&#10;    &quot;minSize&quot;: {&#10;        &quot;size1&quot;: 21.199999999999999&#10;    },&#10;    &quot;normalSize&quot;: {&#10;        &quot;size1&quot;: 21.199999999999999&#10;    },&#10;    &quot;subLayout&quot;: [&#10;        {&#10;            &quot;id&quot;: &quot;2020-04-02T08:31:44&quot;,&#10;            &quot;margin&quot;: {&#10;                &quot;bottom&quot;: 0.61399996280670166,&#10;                &quot;left&quot;: 1.690000057220459,&#10;                &quot;right&quot;: 1.690000057220459,&#10;                &quot;top&quot;: 1.690000057220459&#10;            },&#10;            &quot;type&quot;: 0&#10;        },&#10;        {&#10;            &quot;id&quot;: &quot;2020-04-02T08:31:44&quot;,&#10;            &quot;maxSize&quot;: {&#10;                &quot;size1&quot;: 81.799999999999997&#10;            },&#10;            &quot;minSize&quot;: {&#10;                &quot;size1&quot;: 37.399999999999999&#10;            },&#10;            &quot;normalSize&quot;: {&#10;                &quot;size1&quot;: 58.041917633947563&#10;            },&#10;            &quot;subLayout&quot;: [&#10;                {&#10;                    &quot;backgroundInfo&quot;: [&#10;                        {&#10;                            &quot;bottom&quot;: 0.62549339999999998,&#10;                            &quot;bottomAbs&quot;: false,&#10;                            &quot;left&quot;: 0,&#10;                            &quot;leftAbs&quot;: false,&#10;                            &quot;right&quot;: 0,&#10;                            &quot;rightAbs&quot;: false,&#10;                            &quot;top&quot;: -4.0700000000000003,&#10;                            &quot;topAbs&quot;: true,&#10;                            &quot;type&quot;: &quot;topBottom&quot;&#10;                        }&#10;                    ],&#10;                    &quot;horizontalAlign&quot;: 1,&#10;                    &quot;id&quot;: &quot;2020-04-02T08:31:44&quot;,&#10;                    &quot;margin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marginOverLayout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1,&#10;                    &quot;id&quot;: &quot;2020-04-02T08:31:44&quot;,&#10;                    &quot;margin&quot;: {&#10;                        &quot;bottom&quot;: 1.690000057220459,&#10;                        &quot;left&quot;: 1.690000057220459,&#10;                        &quot;right&quot;: 1.690000057220459,&#10;                        &quot;top&quot;: 0.026000002399086952&#10;                    },&#10;                    &quot;type&quot;: 0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topBottom&quot;]"/>
  <p:tag name="KSO_WM_SLIDE_RATIO" val="1.777778"/>
  <p:tag name="KSO_WM_TEMPLATE_MASTER_TYPE" val="0"/>
  <p:tag name="KSO_WM_TEMPLATE_COLOR_TYPE" val="1"/>
  <p:tag name="KSO_WM_UNIT_SHOW_EDIT_AREA_INDICATION" val="1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diagram20200315_1*i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</p:tagLst>
</file>

<file path=ppt/tags/tag297.xml><?xml version="1.0" encoding="utf-8"?>
<p:tagLst xmlns:p="http://schemas.openxmlformats.org/presentationml/2006/main">
  <p:tag name="KSO_WM_UNIT_PRESET_TEXT" val="点击输入正文"/>
  <p:tag name="KSO_WM_UNIT_NOCLEAR" val="0"/>
  <p:tag name="KSO_WM_UNIT_VALUE" val="15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15_1*f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  <p:tag name="KSO_WM_UNIT_SHOW_EDIT_AREA_INDICATION" val="1"/>
  <p:tag name="KSO_WM_UNIT_SMARTLAYOUT_COMPRESS_INFO" val="{&#10;    &quot;id&quot;: &quot;2020-04-02T08:31:44&quot;,&#10;    &quot;max&quot;: 0.28995334386877403,&#10;    &quot;parentMax&quot;: {&#10;        &quot;max&quot;: 0.13299208402628437&#10;    },&#10;    &quot;topChanged&quot;: 0.28995334386877403&#10;}&#10;"/>
  <p:tag name="KSO_WM_UNIT_LAST_MAX_FONTSIZE" val="320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2338_3*l_h_i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99.xml><?xml version="1.0" encoding="utf-8"?>
<p:tagLst xmlns:p="http://schemas.openxmlformats.org/presentationml/2006/main">
  <p:tag name="KSO_WM_UNIT_ICON_FILEID" val="3100597"/>
  <p:tag name="KSO_WM_UNIT_ICON_STYLE" val="1"/>
  <p:tag name="KSO_WM_UNIT_VALUE" val="72*7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02338_3*l_h_x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2338_3*l_h_f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30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2338_3*l_h_a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2338_3*l_h_i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03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0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2338_3*l_h_f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30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2338_3*l_h_a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2338_3*l_h_i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07.xml><?xml version="1.0" encoding="utf-8"?>
<p:tagLst xmlns:p="http://schemas.openxmlformats.org/presentationml/2006/main">
  <p:tag name="KSO_WM_UNIT_ICON_FILEID" val="3100615"/>
  <p:tag name="KSO_WM_UNIT_ICON_STYLE" val="1"/>
  <p:tag name="KSO_WM_UNIT_VALUE" val="72*5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02338_3*l_h_x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0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2338_3*l_h_f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30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2338_3*l_h_a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15_1*a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32;36;4"/>
  <p:tag name="KSO_WM_UNIT_BLOCK" val="1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ISNUMDGMTITLE" val="0"/>
  <p:tag name="KSO_WM_UNIT_PLACING_PICTURE_MD4" val="0"/>
  <p:tag name="KSO_WM_UNIT_SHOW_EDIT_AREA_INDICATION" val="1"/>
  <p:tag name="KSO_WM_UNIT_LAST_MAX_FONTSIZE" val="720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2338_3*l_h_i*1_3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12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13.xml><?xml version="1.0" encoding="utf-8"?>
<p:tagLst xmlns:p="http://schemas.openxmlformats.org/presentationml/2006/main">
  <p:tag name="KSO_WM_SLIDE_ID" val="diagram20200315_1"/>
  <p:tag name="KSO_WM_SLIDE_INDEX" val="1"/>
  <p:tag name="KSO_WM_SLIDE_LAYOUT" val="a_d_f_i"/>
  <p:tag name="KSO_WM_SLIDE_LAYOUT_CNT" val="1_1_1_1"/>
  <p:tag name="KSO_WM_SLIDE_TYPE" val="text"/>
  <p:tag name="KSO_WM_BEAUTIFY_FLAG" val="#wm#"/>
  <p:tag name="KSO_WM_SLIDE_POSITION" val="0*0"/>
  <p:tag name="KSO_WM_SLIDE_SIZE" val="960*491"/>
  <p:tag name="KSO_WM_SLIDE_ITEM_CNT" val="0"/>
  <p:tag name="KSO_WM_TEMPLATE_CATEGORY" val="diagram"/>
  <p:tag name="KSO_WM_TEMPLATE_INDEX" val="20200315"/>
  <p:tag name="KSO_WM_TAG_VERSION" val="1.0"/>
  <p:tag name="KSO_WM_TEMPLATE_SUBCATEGORY" val="11"/>
  <p:tag name="KSO_WM_SLIDE_SUBTYPE" val="picTxt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08:31:44&quot;,&#10;    &quot;maxSize&quot;: {&#10;        &quot;size1&quot;: 21.199999999999999&#10;    },&#10;    &quot;minSize&quot;: {&#10;        &quot;size1&quot;: 21.199999999999999&#10;    },&#10;    &quot;normalSize&quot;: {&#10;        &quot;size1&quot;: 21.199999999999999&#10;    },&#10;    &quot;subLayout&quot;: [&#10;        {&#10;            &quot;id&quot;: &quot;2020-04-02T08:31:44&quot;,&#10;            &quot;margin&quot;: {&#10;                &quot;bottom&quot;: 0.61399996280670166,&#10;                &quot;left&quot;: 1.690000057220459,&#10;                &quot;right&quot;: 1.690000057220459,&#10;                &quot;top&quot;: 1.690000057220459&#10;            },&#10;            &quot;type&quot;: 0&#10;        },&#10;        {&#10;            &quot;id&quot;: &quot;2020-04-02T08:31:44&quot;,&#10;            &quot;maxSize&quot;: {&#10;                &quot;size1&quot;: 81.799999999999997&#10;            },&#10;            &quot;minSize&quot;: {&#10;                &quot;size1&quot;: 37.399999999999999&#10;            },&#10;            &quot;normalSize&quot;: {&#10;                &quot;size1&quot;: 58.041917633947563&#10;            },&#10;            &quot;subLayout&quot;: [&#10;                {&#10;                    &quot;backgroundInfo&quot;: [&#10;                        {&#10;                            &quot;bottom&quot;: 0.62549339999999998,&#10;                            &quot;bottomAbs&quot;: false,&#10;                            &quot;left&quot;: 0,&#10;                            &quot;leftAbs&quot;: false,&#10;                            &quot;right&quot;: 0,&#10;                            &quot;rightAbs&quot;: false,&#10;                            &quot;top&quot;: -4.0700000000000003,&#10;                            &quot;topAbs&quot;: true,&#10;                            &quot;type&quot;: &quot;topBottom&quot;&#10;                        }&#10;                    ],&#10;                    &quot;horizontalAlign&quot;: 1,&#10;                    &quot;id&quot;: &quot;2020-04-02T08:31:44&quot;,&#10;                    &quot;margin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marginOverLayout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1,&#10;                    &quot;id&quot;: &quot;2020-04-02T08:31:44&quot;,&#10;                    &quot;margin&quot;: {&#10;                        &quot;bottom&quot;: 1.690000057220459,&#10;                        &quot;left&quot;: 1.690000057220459,&#10;                        &quot;right&quot;: 1.690000057220459,&#10;                        &quot;top&quot;: 0.026000002399086952&#10;                    },&#10;                    &quot;type&quot;: 0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topBottom&quot;]"/>
  <p:tag name="KSO_WM_SLIDE_RATIO" val="1.777778"/>
  <p:tag name="KSO_WM_TEMPLATE_MASTER_TYPE" val="0"/>
  <p:tag name="KSO_WM_TEMPLATE_COLOR_TYPE" val="1"/>
  <p:tag name="KSO_WM_UNIT_SHOW_EDIT_AREA_INDICATION" val="1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diagram20200315_1*i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PLACING_PICTURE_MD4" val="0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2338_3*l_h_i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16.xml><?xml version="1.0" encoding="utf-8"?>
<p:tagLst xmlns:p="http://schemas.openxmlformats.org/presentationml/2006/main">
  <p:tag name="KSO_WM_UNIT_ICON_FILEID" val="3100597"/>
  <p:tag name="KSO_WM_UNIT_ICON_STYLE" val="1"/>
  <p:tag name="KSO_WM_UNIT_VALUE" val="72*7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02338_3*l_h_x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17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2338_3*l_h_f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31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2338_3*l_h_a*1_1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2338_3*l_h_i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ICON_FILEID" val="3100594"/>
  <p:tag name="KSO_WM_UNIT_ICON_STYLE" val="1"/>
  <p:tag name="KSO_WM_UNIT_VALUE" val="72*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38_3*l_h_x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21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2338_3*l_h_f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TEXT_FILL_FORE_SCHEMECOLOR_INDEX" val="13"/>
  <p:tag name="KSO_WM_UNIT_TEXT_FILL_TYPE" val="1"/>
  <p:tag name="KSO_WM_UNIT_USESOURCEFORMAT_APPLY" val="1"/>
</p:tagLst>
</file>

<file path=ppt/tags/tag32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2338_3*l_h_a*1_2_1"/>
  <p:tag name="KSO_WM_TEMPLATE_CATEGORY" val="diagram"/>
  <p:tag name="KSO_WM_TEMPLATE_INDEX" val="20202338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  <p:tag name="KSO_WM_UNIT_USESOURCEFORMAT_APPLY" val="1"/>
</p:tagLst>
</file>

<file path=ppt/tags/tag323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15_1*a*1"/>
  <p:tag name="KSO_WM_TEMPLATE_CATEGORY" val="diagram"/>
  <p:tag name="KSO_WM_TEMPLATE_INDEX" val="20200315"/>
  <p:tag name="KSO_WM_UNIT_LAYERLEVEL" val="1"/>
  <p:tag name="KSO_WM_TAG_VERSION" val="1.0"/>
  <p:tag name="KSO_WM_BEAUTIFY_FLAG" val="#wm#"/>
  <p:tag name="KSO_WM_UNIT_DEFAULT_FONT" val="32;36;4"/>
  <p:tag name="KSO_WM_UNIT_BLOCK" val="1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ISNUMDGMTITLE" val="0"/>
  <p:tag name="KSO_WM_UNIT_PLACING_PICTURE_MD4" val="0"/>
  <p:tag name="KSO_WM_UNIT_SHOW_EDIT_AREA_INDICATION" val="1"/>
  <p:tag name="KSO_WM_UNIT_LAST_MAX_FONTSIZE" val="720"/>
</p:tagLst>
</file>

<file path=ppt/tags/tag324.xml><?xml version="1.0" encoding="utf-8"?>
<p:tagLst xmlns:p="http://schemas.openxmlformats.org/presentationml/2006/main">
  <p:tag name="KSO_WM_SLIDE_ID" val="diagram20200315_1"/>
  <p:tag name="KSO_WM_SLIDE_INDEX" val="1"/>
  <p:tag name="KSO_WM_SLIDE_LAYOUT" val="a_d_f_i"/>
  <p:tag name="KSO_WM_SLIDE_LAYOUT_CNT" val="1_1_1_1"/>
  <p:tag name="KSO_WM_SLIDE_TYPE" val="text"/>
  <p:tag name="KSO_WM_BEAUTIFY_FLAG" val="#wm#"/>
  <p:tag name="KSO_WM_SLIDE_POSITION" val="0*0"/>
  <p:tag name="KSO_WM_SLIDE_SIZE" val="960*491"/>
  <p:tag name="KSO_WM_SLIDE_ITEM_CNT" val="0"/>
  <p:tag name="KSO_WM_TEMPLATE_CATEGORY" val="diagram"/>
  <p:tag name="KSO_WM_TEMPLATE_INDEX" val="20200315"/>
  <p:tag name="KSO_WM_TAG_VERSION" val="1.0"/>
  <p:tag name="KSO_WM_TEMPLATE_SUBCATEGORY" val="11"/>
  <p:tag name="KSO_WM_SLIDE_SUBTYPE" val="picTxt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08:31:44&quot;,&#10;    &quot;maxSize&quot;: {&#10;        &quot;size1&quot;: 21.199999999999999&#10;    },&#10;    &quot;minSize&quot;: {&#10;        &quot;size1&quot;: 21.199999999999999&#10;    },&#10;    &quot;normalSize&quot;: {&#10;        &quot;size1&quot;: 21.199999999999999&#10;    },&#10;    &quot;subLayout&quot;: [&#10;        {&#10;            &quot;id&quot;: &quot;2020-04-02T08:31:44&quot;,&#10;            &quot;margin&quot;: {&#10;                &quot;bottom&quot;: 0.61399996280670166,&#10;                &quot;left&quot;: 1.690000057220459,&#10;                &quot;right&quot;: 1.690000057220459,&#10;                &quot;top&quot;: 1.690000057220459&#10;            },&#10;            &quot;type&quot;: 0&#10;        },&#10;        {&#10;            &quot;id&quot;: &quot;2020-04-02T08:31:44&quot;,&#10;            &quot;maxSize&quot;: {&#10;                &quot;size1&quot;: 81.799999999999997&#10;            },&#10;            &quot;minSize&quot;: {&#10;                &quot;size1&quot;: 37.399999999999999&#10;            },&#10;            &quot;normalSize&quot;: {&#10;                &quot;size1&quot;: 58.041917633947563&#10;            },&#10;            &quot;subLayout&quot;: [&#10;                {&#10;                    &quot;backgroundInfo&quot;: [&#10;                        {&#10;                            &quot;bottom&quot;: 0.62549339999999998,&#10;                            &quot;bottomAbs&quot;: false,&#10;                            &quot;left&quot;: 0,&#10;                            &quot;leftAbs&quot;: false,&#10;                            &quot;right&quot;: 0,&#10;                            &quot;rightAbs&quot;: false,&#10;                            &quot;top&quot;: -4.0700000000000003,&#10;                            &quot;topAbs&quot;: true,&#10;                            &quot;type&quot;: &quot;topBottom&quot;&#10;                        }&#10;                    ],&#10;                    &quot;horizontalAlign&quot;: 1,&#10;                    &quot;id&quot;: &quot;2020-04-02T08:31:44&quot;,&#10;                    &quot;margin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marginOverLayout&quot;: {&#10;                        &quot;bottom&quot;: 0.39399999380111694,&#10;                        &quot;left&quot;: 1.690000057220459,&#10;                        &quot;right&quot;: 1.690000057220459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1,&#10;                    &quot;id&quot;: &quot;2020-04-02T08:31:44&quot;,&#10;                    &quot;margin&quot;: {&#10;                        &quot;bottom&quot;: 1.690000057220459,&#10;                        &quot;left&quot;: 1.690000057220459,&#10;                        &quot;right&quot;: 1.690000057220459,&#10;                        &quot;top&quot;: 0.026000002399086952&#10;                    },&#10;                    &quot;type&quot;: 0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topBottom&quot;]"/>
  <p:tag name="KSO_WM_SLIDE_RATIO" val="1.777778"/>
  <p:tag name="KSO_WM_TEMPLATE_MASTER_TYPE" val="0"/>
  <p:tag name="KSO_WM_TEMPLATE_COLOR_TYPE" val="1"/>
  <p:tag name="KSO_WM_UNIT_SHOW_EDIT_AREA_INDICATION" val="1"/>
</p:tagLst>
</file>

<file path=ppt/tags/tag325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TYPE" val="i"/>
</p:tagLst>
</file>

<file path=ppt/tags/tag3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TYPE" val="i"/>
</p:tagLst>
</file>

<file path=ppt/tags/tag328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4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558_1*f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1558_1*i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BLOCK" val="0"/>
  <p:tag name="KSO_WM_UNIT_SM_LIMIT_TYPE" val="1"/>
  <p:tag name="KSO_WM_UNIT_FILL_FORE_SCHEMECOLOR_INDEX_BRIGHTNESS" val="-0.5"/>
  <p:tag name="KSO_WM_UNIT_FILL_FORE_SCHEMECOLOR_INDEX" val="14"/>
  <p:tag name="KSO_WM_UNIT_FILL_TYPE" val="1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ID" val="diagram20201558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66*471"/>
  <p:tag name="KSO_WM_SLIDE_POSITION" val="47*20"/>
  <p:tag name="KSO_WM_TAG_VERSION" val="1.0"/>
  <p:tag name="KSO_WM_BEAUTIFY_FLAG" val="#wm#"/>
  <p:tag name="KSO_WM_TEMPLATE_CATEGORY" val="diagram"/>
  <p:tag name="KSO_WM_TEMPLATE_INDEX" val="20201558"/>
  <p:tag name="KSO_WM_SLIDE_LAYOUT" val="d_f"/>
  <p:tag name="KSO_WM_SLIDE_LAYOUT_CNT" val="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11:13:23&quot;,&#10;    &quot;maxSize&quot;: {&#10;        &quot;size1&quot;: 19.899999999999999&#10;    },&#10;    &quot;minSize&quot;: {&#10;        &quot;size1&quot;: 19.899999999999999&#10;    },&#10;    &quot;normalSize&quot;: {&#10;        &quot;size1&quot;: 19.899999999999999&#10;    },&#10;    &quot;subLayout&quot;: [&#10;        {&#10;            &quot;backgroundInfo&quot;: [&#10;                {&#10;                    &quot;bottom&quot;: 0.33811402299999999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4-02T11:13:23&quot;,&#10;            &quot;margin&quot;: {&#10;                &quot;bottom&quot;: 2.119999885559082,&#10;                &quot;left&quot;: 1.690000057220459,&#10;                &quot;right&quot;: 1.6940000057220459,&#10;                &quot;top&quot;: 0.74000000953674316&#10;            },&#10;            &quot;type&quot;: 0&#10;        },&#10;        {&#10;            &quot;direction&quot;: 1,&#10;            &quot;id&quot;: &quot;2020-04-02T11:13:23&quot;,&#10;            &quot;maxSize&quot;: {&#10;                &quot;size1&quot;: 66.400000000000006&#10;            },&#10;            &quot;minSize&quot;: {&#10;                &quot;size1&quot;: 23.399999999999999&#10;            },&#10;            &quot;normalSize&quot;: {&#10;                &quot;size1&quot;: 42.899999999999999&#10;            },&#10;            &quot;subLayout&quot;: [&#10;                {&#10;                    &quot;id&quot;: &quot;2020-04-02T11:13:23&quot;,&#10;                    &quot;margin&quot;: {&#10;                        &quot;bottom&quot;: 3.3870000839233398,&#10;                        &quot;left&quot;: 1.690000057220459,&#10;                        &quot;right&quot;: 1.034000039100647,&#10;                        &quot;top&quot;: 0.026000002399086952&#10;                    },&#10;                    &quot;type&quot;: 0&#10;                },&#10;                {&#10;                    &quot;horizontalAlign&quot;: 0,&#10;                    &quot;id&quot;: &quot;2020-04-02T11:13:23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marginOverLayout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1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navigation&quot;]"/>
  <p:tag name="KSO_WM_SLIDE_RATIO" val="1.777778"/>
  <p:tag name="KSO_WM_SLIDE_BK_DARK_LIGHT" val="2"/>
  <p:tag name="KSO_WM_SLIDE_BACKGROUND_TYPE" val="navigation"/>
</p:tagLst>
</file>

<file path=ppt/tags/tag331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TYPE" val="i"/>
</p:tagLst>
</file>

<file path=ppt/tags/tag3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TYPE" val="i"/>
</p:tagLst>
</file>

<file path=ppt/tags/tag334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4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558_1*f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1558_1*i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BLOCK" val="0"/>
  <p:tag name="KSO_WM_UNIT_SM_LIMIT_TYPE" val="1"/>
  <p:tag name="KSO_WM_UNIT_FILL_FORE_SCHEMECOLOR_INDEX_BRIGHTNESS" val="-0.5"/>
  <p:tag name="KSO_WM_UNIT_FILL_FORE_SCHEMECOLOR_INDEX" val="14"/>
  <p:tag name="KSO_WM_UNIT_FILL_TYPE" val="1"/>
  <p:tag name="KSO_WM_UNIT_TEXT_FILL_TYPE" val="1"/>
</p:tagLst>
</file>

<file path=ppt/tags/tag336.xml><?xml version="1.0" encoding="utf-8"?>
<p:tagLst xmlns:p="http://schemas.openxmlformats.org/presentationml/2006/main">
  <p:tag name="KSO_WM_SLIDE_ID" val="diagram20201558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66*471"/>
  <p:tag name="KSO_WM_SLIDE_POSITION" val="47*20"/>
  <p:tag name="KSO_WM_TAG_VERSION" val="1.0"/>
  <p:tag name="KSO_WM_BEAUTIFY_FLAG" val="#wm#"/>
  <p:tag name="KSO_WM_TEMPLATE_CATEGORY" val="diagram"/>
  <p:tag name="KSO_WM_TEMPLATE_INDEX" val="20201558"/>
  <p:tag name="KSO_WM_SLIDE_LAYOUT" val="d_f"/>
  <p:tag name="KSO_WM_SLIDE_LAYOUT_CNT" val="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11:13:23&quot;,&#10;    &quot;maxSize&quot;: {&#10;        &quot;size1&quot;: 19.899999999999999&#10;    },&#10;    &quot;minSize&quot;: {&#10;        &quot;size1&quot;: 19.899999999999999&#10;    },&#10;    &quot;normalSize&quot;: {&#10;        &quot;size1&quot;: 19.899999999999999&#10;    },&#10;    &quot;subLayout&quot;: [&#10;        {&#10;            &quot;backgroundInfo&quot;: [&#10;                {&#10;                    &quot;bottom&quot;: 0.33811402299999999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4-02T11:13:23&quot;,&#10;            &quot;margin&quot;: {&#10;                &quot;bottom&quot;: 2.119999885559082,&#10;                &quot;left&quot;: 1.690000057220459,&#10;                &quot;right&quot;: 1.6940000057220459,&#10;                &quot;top&quot;: 0.74000000953674316&#10;            },&#10;            &quot;type&quot;: 0&#10;        },&#10;        {&#10;            &quot;direction&quot;: 1,&#10;            &quot;id&quot;: &quot;2020-04-02T11:13:23&quot;,&#10;            &quot;maxSize&quot;: {&#10;                &quot;size1&quot;: 66.400000000000006&#10;            },&#10;            &quot;minSize&quot;: {&#10;                &quot;size1&quot;: 23.399999999999999&#10;            },&#10;            &quot;normalSize&quot;: {&#10;                &quot;size1&quot;: 42.899999999999999&#10;            },&#10;            &quot;subLayout&quot;: [&#10;                {&#10;                    &quot;id&quot;: &quot;2020-04-02T11:13:23&quot;,&#10;                    &quot;margin&quot;: {&#10;                        &quot;bottom&quot;: 3.3870000839233398,&#10;                        &quot;left&quot;: 1.690000057220459,&#10;                        &quot;right&quot;: 1.034000039100647,&#10;                        &quot;top&quot;: 0.026000002399086952&#10;                    },&#10;                    &quot;type&quot;: 0&#10;                },&#10;                {&#10;                    &quot;horizontalAlign&quot;: 0,&#10;                    &quot;id&quot;: &quot;2020-04-02T11:13:23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marginOverLayout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1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navigation&quot;]"/>
  <p:tag name="KSO_WM_SLIDE_RATIO" val="1.777778"/>
  <p:tag name="KSO_WM_SLIDE_BK_DARK_LIGHT" val="2"/>
  <p:tag name="KSO_WM_SLIDE_BACKGROUND_TYPE" val="navigation"/>
</p:tagLst>
</file>

<file path=ppt/tags/tag33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TYPE" val="i"/>
</p:tagLst>
</file>

<file path=ppt/tags/tag3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TYPE" val="i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1558_1*i*1"/>
  <p:tag name="KSO_WM_TEMPLATE_CATEGORY" val="diagram"/>
  <p:tag name="KSO_WM_TEMPLATE_INDEX" val="20201558"/>
  <p:tag name="KSO_WM_UNIT_LAYERLEVEL" val="1"/>
  <p:tag name="KSO_WM_TAG_VERSION" val="1.0"/>
  <p:tag name="KSO_WM_BEAUTIFY_FLAG" val="#wm#"/>
  <p:tag name="KSO_WM_UNIT_BLOCK" val="0"/>
  <p:tag name="KSO_WM_UNIT_SM_LIMIT_TYPE" val="1"/>
  <p:tag name="KSO_WM_UNIT_FILL_FORE_SCHEMECOLOR_INDEX_BRIGHTNESS" val="-0.5"/>
  <p:tag name="KSO_WM_UNIT_FILL_FORE_SCHEMECOLOR_INDEX" val="14"/>
  <p:tag name="KSO_WM_UNIT_FILL_TYPE" val="1"/>
  <p:tag name="KSO_WM_UNIT_TEXT_FILL_TYPE" val="1"/>
</p:tagLst>
</file>

<file path=ppt/tags/tag341.xml><?xml version="1.0" encoding="utf-8"?>
<p:tagLst xmlns:p="http://schemas.openxmlformats.org/presentationml/2006/main">
  <p:tag name="KSO_WM_SLIDE_ID" val="diagram20201558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66*471"/>
  <p:tag name="KSO_WM_SLIDE_POSITION" val="47*20"/>
  <p:tag name="KSO_WM_TAG_VERSION" val="1.0"/>
  <p:tag name="KSO_WM_BEAUTIFY_FLAG" val="#wm#"/>
  <p:tag name="KSO_WM_TEMPLATE_CATEGORY" val="diagram"/>
  <p:tag name="KSO_WM_TEMPLATE_INDEX" val="20201558"/>
  <p:tag name="KSO_WM_SLIDE_LAYOUT" val="d_f"/>
  <p:tag name="KSO_WM_SLIDE_LAYOUT_CNT" val="1_1"/>
  <p:tag name="KSO_WM_TEMPLATE_MASTER_TYPE" val="0"/>
  <p:tag name="KSO_WM_TEMPLATE_COLOR_TYPE" val="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11:13:23&quot;,&#10;    &quot;maxSize&quot;: {&#10;        &quot;size1&quot;: 19.899999999999999&#10;    },&#10;    &quot;minSize&quot;: {&#10;        &quot;size1&quot;: 19.899999999999999&#10;    },&#10;    &quot;normalSize&quot;: {&#10;        &quot;size1&quot;: 19.899999999999999&#10;    },&#10;    &quot;subLayout&quot;: [&#10;        {&#10;            &quot;backgroundInfo&quot;: [&#10;                {&#10;                    &quot;bottom&quot;: 0.33811402299999999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4-02T11:13:23&quot;,&#10;            &quot;margin&quot;: {&#10;                &quot;bottom&quot;: 2.119999885559082,&#10;                &quot;left&quot;: 1.690000057220459,&#10;                &quot;right&quot;: 1.6940000057220459,&#10;                &quot;top&quot;: 0.74000000953674316&#10;            },&#10;            &quot;type&quot;: 0&#10;        },&#10;        {&#10;            &quot;direction&quot;: 1,&#10;            &quot;id&quot;: &quot;2020-04-02T11:13:23&quot;,&#10;            &quot;maxSize&quot;: {&#10;                &quot;size1&quot;: 66.400000000000006&#10;            },&#10;            &quot;minSize&quot;: {&#10;                &quot;size1&quot;: 23.399999999999999&#10;            },&#10;            &quot;normalSize&quot;: {&#10;                &quot;size1&quot;: 42.899999999999999&#10;            },&#10;            &quot;subLayout&quot;: [&#10;                {&#10;                    &quot;id&quot;: &quot;2020-04-02T11:13:23&quot;,&#10;                    &quot;margin&quot;: {&#10;                        &quot;bottom&quot;: 3.3870000839233398,&#10;                        &quot;left&quot;: 1.690000057220459,&#10;                        &quot;right&quot;: 1.034000039100647,&#10;                        &quot;top&quot;: 0.026000002399086952&#10;                    },&#10;                    &quot;type&quot;: 0&#10;                },&#10;                {&#10;                    &quot;horizontalAlign&quot;: 0,&#10;                    &quot;id&quot;: &quot;2020-04-02T11:13:23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marginOverLayout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1,&#10;                    &quot;verticalAlign&quot;: 0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navigation&quot;]"/>
  <p:tag name="KSO_WM_SLIDE_RATIO" val="1.777778"/>
  <p:tag name="KSO_WM_SLIDE_BK_DARK_LIGHT" val="2"/>
  <p:tag name="KSO_WM_SLIDE_BACKGROUND_TYPE" val="navigation"/>
</p:tagLst>
</file>

<file path=ppt/tags/tag342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UNIT_TYPE" val="i"/>
</p:tagLst>
</file>

<file path=ppt/tags/tag344.xml><?xml version="1.0" encoding="utf-8"?>
<p:tagLst xmlns:p="http://schemas.openxmlformats.org/presentationml/2006/main">
  <p:tag name="KSO_WM_UNIT_PRESET_TEXT" val="我们是致力于研究AI智能创作PPT的一个团队;我们潜心钻研幻灯片的演示规律与创作思路……"/>
  <p:tag name="KSO_WM_UNIT_NOCLEAR" val="0"/>
  <p:tag name="KSO_WM_UNIT_VALUE" val="15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875_1*f*1"/>
  <p:tag name="KSO_WM_TEMPLATE_CATEGORY" val="diagram"/>
  <p:tag name="KSO_WM_TEMPLATE_INDEX" val="20201875"/>
  <p:tag name="KSO_WM_UNIT_LAYERLEVEL" val="1"/>
  <p:tag name="KSO_WM_TAG_VERSION" val="1.0"/>
  <p:tag name="KSO_WM_BEAUTIFY_FLAG" val="#wm#"/>
  <p:tag name="KSO_WM_UNIT_DEFAULT_FONT" val="14;18;2"/>
  <p:tag name="KSO_WM_UNIT_BLOCK" val="0"/>
  <p:tag name="KSO_WM_UNIT_PLACING_PICTURE_MD4" val="0"/>
  <p:tag name="KSO_WM_UNIT_SMARTLAYOUT_COMPRESS_INFO" val="{&#10;    &quot;id&quot;: &quot;2020-04-02T08:06:45&quot;,&#10;    &quot;max&quot;: 4.782913385826788,&#10;    &quot;topChanged&quot;: 2.3944237519809195&#10;}&#10;"/>
  <p:tag name="KSO_WM_UNIT_TEXT_FILL_FORE_SCHEMECOLOR_INDEX_BRIGHTNESS" val="0.35"/>
  <p:tag name="KSO_WM_UNIT_TEXT_FILL_FORE_SCHEMECOLOR_INDEX" val="13"/>
  <p:tag name="KSO_WM_UNIT_TEXT_FILL_TYPE" val="1"/>
</p:tagLst>
</file>

<file path=ppt/tags/tag345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1875_1*a*1"/>
  <p:tag name="KSO_WM_TEMPLATE_CATEGORY" val="diagram"/>
  <p:tag name="KSO_WM_TEMPLATE_INDEX" val="20201875"/>
  <p:tag name="KSO_WM_UNIT_LAYERLEVEL" val="1"/>
  <p:tag name="KSO_WM_TAG_VERSION" val="1.0"/>
  <p:tag name="KSO_WM_BEAUTIFY_FLAG" val="#wm#"/>
  <p:tag name="KSO_WM_UNIT_DEFAULT_FONT" val="36;44;4"/>
  <p:tag name="KSO_WM_UNIT_BLOCK" val="0"/>
  <p:tag name="KSO_WM_UNIT_ISNUMDGMTITLE" val="0"/>
  <p:tag name="KSO_WM_UNIT_PLACING_PICTURE_MD4" val="0"/>
  <p:tag name="KSO_WM_UNIT_SMARTLAYOUT_COMPRESS_INFO" val="{&#10;    &quot;id&quot;: &quot;2020-04-02T08:06:45&quot;,&#10;    &quot;max&quot;: 13.983858267716528,&#10;    &quot;topChanged&quot;: 7.0006039582017703&#10;}&#10;"/>
  <p:tag name="KSO_WM_UNIT_TEXT_FILL_FORE_SCHEMECOLOR_INDEX_BRIGHTNESS" val="0.25"/>
  <p:tag name="KSO_WM_UNIT_TEXT_FILL_FORE_SCHEMECOLOR_INDEX" val="13"/>
  <p:tag name="KSO_WM_UNIT_TEXT_FILL_TYPE" val="1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875_1*i*2"/>
  <p:tag name="KSO_WM_TEMPLATE_CATEGORY" val="diagram"/>
  <p:tag name="KSO_WM_TEMPLATE_INDEX" val="20201875"/>
  <p:tag name="KSO_WM_UNIT_LAYERLEVEL" val="1"/>
  <p:tag name="KSO_WM_TAG_VERSION" val="1.0"/>
  <p:tag name="KSO_WM_BEAUTIFY_FLAG" val="#wm#"/>
  <p:tag name="KSO_WM_UNIT_TYPE" val="i"/>
  <p:tag name="KSO_WM_UNIT_INDEX" val="2"/>
  <p:tag name="KSO_WM_UNIT_SM_LIMIT_TYPE" val="1"/>
  <p:tag name="KSO_WM_UNIT_PLACING_PICTURE_MD4" val="0"/>
  <p:tag name="KSO_WM_UNIT_LINE_FORE_SCHEMECOLOR_INDEX_BRIGHTNESS" val="0"/>
  <p:tag name="KSO_WM_UNIT_LINE_FORE_SCHEMECOLOR_INDEX" val="15"/>
  <p:tag name="KSO_WM_UNIT_LINE_FILL_TYPE" val="2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875_1*i*3"/>
  <p:tag name="KSO_WM_TEMPLATE_CATEGORY" val="diagram"/>
  <p:tag name="KSO_WM_TEMPLATE_INDEX" val="20201875"/>
  <p:tag name="KSO_WM_UNIT_LAYERLEVEL" val="1"/>
  <p:tag name="KSO_WM_TAG_VERSION" val="1.0"/>
  <p:tag name="KSO_WM_BEAUTIFY_FLAG" val="#wm#"/>
  <p:tag name="KSO_WM_UNIT_TYPE" val="i"/>
  <p:tag name="KSO_WM_UNIT_INDEX" val="3"/>
  <p:tag name="KSO_WM_UNIT_SM_LIMIT_TYPE" val="1"/>
  <p:tag name="KSO_WM_UNIT_PLACING_PICTURE_MD4" val="0"/>
  <p:tag name="KSO_WM_UNIT_LINE_FORE_SCHEMECOLOR_INDEX_BRIGHTNESS" val="0"/>
  <p:tag name="KSO_WM_UNIT_LINE_FORE_SCHEMECOLOR_INDEX" val="15"/>
  <p:tag name="KSO_WM_UNIT_LINE_FILL_TYPE" val="2"/>
</p:tagLst>
</file>

<file path=ppt/tags/tag348.xml><?xml version="1.0" encoding="utf-8"?>
<p:tagLst xmlns:p="http://schemas.openxmlformats.org/presentationml/2006/main">
  <p:tag name="KSO_WM_SLIDE_ID" val="diagram20201875_1"/>
  <p:tag name="KSO_WM_TEMPLATE_SUBCATEGORY" val="11"/>
  <p:tag name="KSO_WM_SLIDE_TYPE" val="text"/>
  <p:tag name="KSO_WM_SLIDE_SUBTYPE" val="picTxt"/>
  <p:tag name="KSO_WM_SLIDE_ITEM_CNT" val="0"/>
  <p:tag name="KSO_WM_SLIDE_INDEX" val="1"/>
  <p:tag name="KSO_WM_SLIDE_SIZE" val="789*358"/>
  <p:tag name="KSO_WM_SLIDE_POSITION" val="96*85"/>
  <p:tag name="KSO_WM_TAG_VERSION" val="1.0"/>
  <p:tag name="KSO_WM_BEAUTIFY_FLAG" val="#wm#"/>
  <p:tag name="KSO_WM_TEMPLATE_CATEGORY" val="diagram"/>
  <p:tag name="KSO_WM_TEMPLATE_INDEX" val="20201875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horizontalAlign&quot;: 1,&#10;    &quot;id&quot;: &quot;2020-04-02T08:06:45&quot;,&#10;    &quot;maxSize&quot;: {&#10;        &quot;size1&quot;: 64.200000000000003&#10;    },&#10;    &quot;minSize&quot;: {&#10;        &quot;size1&quot;: 37.899999999999999&#10;    },&#10;    &quot;normalSize&quot;: {&#10;        &quot;size1&quot;: 51.772916666666667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13871805400000001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4-02T08:06:45&quot;,&#10;            &quot;margin&quot;: {&#10;                &quot;bottom&quot;: 3.3900001049041748,&#10;                &quot;left&quot;: 3.3900001049041748,&#10;                &quot;right&quot;: 2.5139999389648438,&#10;                &quot;top&quot;: 3.3900001049041748&#10;            },&#10;            &quot;marginOverLayout&quot;: {&#10;                &quot;bottom&quot;: 3.3900001049041748,&#10;                &quot;left&quot;: 3.3900001049041748,&#10;                &quot;right&quot;: 2.5139999389648438,&#10;                &quot;top&quot;: 3.3900001049041748&#10;            },&#10;            &quot;type&quot;: 0,&#10;            &quot;verticalAlign&quot;: 1&#10;        },&#10;        {&#10;            &quot;horizontalAlign&quot;: 0,&#10;            &quot;id&quot;: &quot;2020-04-02T08:06:45&quot;,&#10;            &quot;margin&quot;: {&#10;                &quot;bottom&quot;: 3.3900001049041748,&#10;                &quot;left&quot;: 0.026000002399086952,&#10;                &quot;right&quot;: 3.3900001049041748,&#10;                &quot;top&quot;: 3.3900001049041748&#10;            },&#10;            &quot;type&quot;: 0,&#10;            &quot;verticalAlign&quot;: 1&#10;        }&#10;    ],&#10;    &quot;type&quot;: 0,&#10;    &quot;verticalAlign&quot;: 1&#10;}&#10;"/>
  <p:tag name="KSO_WM_SLIDE_CAN_ADD_NAVIGATION" val="1"/>
  <p:tag name="KSO_WM_SLIDE_BACKGROUND" val="[&quot;general&quot;,&quot;frame&quot;,&quot;leftRight&quot;]"/>
  <p:tag name="KSO_WM_SLIDE_RATIO" val="1.777778"/>
  <p:tag name="KSO_WM_TEMPLATE_MASTER_TYPE" val="0"/>
  <p:tag name="KSO_WM_TEMPLATE_COLOR_TYPE" val="1"/>
  <p:tag name="KSO_WM_SLIDE_BK_DARK_LIGHT" val="2"/>
  <p:tag name="KSO_WM_SLIDE_BACKGROUND_TYPE" val="leftRight"/>
</p:tagLst>
</file>

<file path=ppt/tags/tag349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TYPE" val="i"/>
</p:tagLst>
</file>

<file path=ppt/tags/tag35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TYPE" val="i"/>
</p:tagLst>
</file>

<file path=ppt/tags/tag352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21_1*a*1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ISNUMDGMTITLE" val="0"/>
  <p:tag name="KSO_WM_UNIT_SHOW_EDIT_AREA_INDICATION" val="1"/>
  <p:tag name="KSO_WM_UNIT_PLACING_PICTURE_MD4" val="0"/>
  <p:tag name="KSO_WM_UNIT_DEFAULT_FONT" val="32;36;4"/>
  <p:tag name="KSO_WM_UNIT_BLOCK" val="0"/>
  <p:tag name="KSO_WM_UNIT_SM_LIMIT_TYPE" val="1"/>
  <p:tag name="KSO_WM_UNIT_SMARTLAYOUT_COMPRESS_INFO" val="{&#10;    &quot;id&quot;: &quot;2020-04-02T08:15:48&quot;,&#10;    &quot;max&quot;: 0.32496371171606597,&#10;    &quot;parentMax&quot;: {&#10;        &quot;max&quot;: 2.1784221150555894&#10;    }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UNIT_PRESET_TEXT" val="点击输入正文"/>
  <p:tag name="KSO_WM_UNIT_NOCLEAR" val="0"/>
  <p:tag name="KSO_WM_UNIT_VALUE" val="15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21_1*f*1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SHOW_EDIT_AREA_INDICATION" val="1"/>
  <p:tag name="KSO_WM_UNIT_PLACING_PICTURE_MD4" val="0"/>
  <p:tag name="KSO_WM_UNIT_DEFAULT_FONT" val="14;18;2"/>
  <p:tag name="KSO_WM_UNIT_BLOCK" val="0"/>
  <p:tag name="KSO_WM_UNIT_SMARTLAYOUT_COMPRESS_INFO" val="{&#10;    &quot;id&quot;: &quot;2020-04-02T08:15:48&quot;,&#10;    &quot;max&quot;: 4.052834645669293,&#10;    &quot;topChanged&quot;: 2.0283556614748544&#10;}&#10;"/>
  <p:tag name="KSO_WM_UNIT_TEXT_FILL_FORE_SCHEMECOLOR_INDEX_BRIGHTNESS" val="0.35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321_1*i*2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PLACING_PICTURE_MD4" val="0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321_1*i*3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PLACING_PICTURE_MD4" val="0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356.xml><?xml version="1.0" encoding="utf-8"?>
<p:tagLst xmlns:p="http://schemas.openxmlformats.org/presentationml/2006/main">
  <p:tag name="KSO_WM_SLIDE_ID" val="diagram20200321_1"/>
  <p:tag name="KSO_WM_TEMPLATE_SUBCATEGORY" val="11"/>
  <p:tag name="KSO_WM_SLIDE_TYPE" val="text"/>
  <p:tag name="KSO_WM_SLIDE_SUBTYPE" val="picTxt"/>
  <p:tag name="KSO_WM_SLIDE_ITEM_CNT" val="0"/>
  <p:tag name="KSO_WM_SLIDE_INDEX" val="1"/>
  <p:tag name="KSO_WM_SLIDE_SIZE" val="866*458"/>
  <p:tag name="KSO_WM_SLIDE_POSITION" val="47*34"/>
  <p:tag name="KSO_WM_TAG_VERSION" val="1.0"/>
  <p:tag name="KSO_WM_BEAUTIFY_FLAG" val="#wm#"/>
  <p:tag name="KSO_WM_TEMPLATE_CATEGORY" val="diagram"/>
  <p:tag name="KSO_WM_TEMPLATE_INDEX" val="20200321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08:15:48&quot;,&#10;    &quot;maxSize&quot;: {&#10;        &quot;size1&quot;: 32.799999999999997&#10;    },&#10;    &quot;minSize&quot;: {&#10;        &quot;size1&quot;: 24.600000000000001&#10;    },&#10;    &quot;normalSize&quot;: {&#10;        &quot;size1&quot;: 25.003411502788072&#10;    },&#10;    &quot;subLayout&quot;: [&#10;        {&#10;            &quot;horizontalAlign&quot;: 0,&#10;            &quot;id&quot;: &quot;2020-04-02T08:15:48&quot;,&#10;            &quot;margin&quot;: {&#10;                &quot;bottom&quot;: 1.2439998388290405,&#10;                &quot;left&quot;: 1.690000057220459,&#10;                &quot;right&quot;: 1.690000057220459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.0583575699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-0.058357569999999998,&#10;                    &quot;topAbs&quot;: false,&#10;                    &quot;type&quot;: &quot;bottomTop&quot;&#10;                }&#10;            ],&#10;            &quot;direction&quot;: 1,&#10;            &quot;id&quot;: &quot;2020-04-02T08:15:48&quot;,&#10;            &quot;maxSize&quot;: {&#10;                &quot;size1&quot;: 68.099999999999994&#10;            },&#10;            &quot;minSize&quot;: {&#10;                &quot;size1&quot;: 36.200000000000003&#10;            },&#10;            &quot;normalSize&quot;: {&#10;                &quot;size1&quot;: 64.245833333333337&#10;            },&#10;            &quot;subLayout&quot;: [&#10;                {&#10;                    &quot;horizontalAlign&quot;: 0,&#10;                    &quot;id&quot;: &quot;2020-04-02T08:15:48&quot;,&#10;                    &quot;margin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marginOverLayout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0,&#10;                    &quot;id&quot;: &quot;2020-04-02T08:15:48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bottomTop&quot;]"/>
  <p:tag name="KSO_WM_SLIDE_RATIO" val="1.777778"/>
  <p:tag name="KSO_WM_TEMPLATE_MASTER_TYPE" val="0"/>
  <p:tag name="KSO_WM_TEMPLATE_COLOR_TYPE" val="1"/>
  <p:tag name="KSO_WM_SLIDE_BK_DARK_LIGHT" val="2"/>
  <p:tag name="KSO_WM_SLIDE_BACKGROUND_TYPE" val="bottomTop"/>
  <p:tag name="KSO_WM_UNIT_SHOW_EDIT_AREA_INDICATION" val="1"/>
</p:tagLst>
</file>

<file path=ppt/tags/tag357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TYPE" val="i"/>
</p:tagLst>
</file>

<file path=ppt/tags/tag35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TYPE" val="i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21_1*a*1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ISNUMDGMTITLE" val="0"/>
  <p:tag name="KSO_WM_UNIT_SHOW_EDIT_AREA_INDICATION" val="1"/>
  <p:tag name="KSO_WM_UNIT_PLACING_PICTURE_MD4" val="0"/>
  <p:tag name="KSO_WM_UNIT_DEFAULT_FONT" val="32;36;4"/>
  <p:tag name="KSO_WM_UNIT_BLOCK" val="0"/>
  <p:tag name="KSO_WM_UNIT_SM_LIMIT_TYPE" val="1"/>
  <p:tag name="KSO_WM_UNIT_SMARTLAYOUT_COMPRESS_INFO" val="{&#10;    &quot;id&quot;: &quot;2020-04-02T08:15:48&quot;,&#10;    &quot;max&quot;: 0.32496371171606597,&#10;    &quot;parentMax&quot;: {&#10;        &quot;max&quot;: 2.1784221150555894&#10;    }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KSO_WM_UNIT_PRESET_TEXT" val="点击输入正文"/>
  <p:tag name="KSO_WM_UNIT_NOCLEAR" val="0"/>
  <p:tag name="KSO_WM_UNIT_VALUE" val="15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21_1*f*1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SHOW_EDIT_AREA_INDICATION" val="1"/>
  <p:tag name="KSO_WM_UNIT_PLACING_PICTURE_MD4" val="0"/>
  <p:tag name="KSO_WM_UNIT_DEFAULT_FONT" val="14;18;2"/>
  <p:tag name="KSO_WM_UNIT_BLOCK" val="0"/>
  <p:tag name="KSO_WM_UNIT_SMARTLAYOUT_COMPRESS_INFO" val="{&#10;    &quot;id&quot;: &quot;2020-04-02T08:15:48&quot;,&#10;    &quot;max&quot;: 4.052834645669293,&#10;    &quot;topChanged&quot;: 2.0283556614748544&#10;}&#10;"/>
  <p:tag name="KSO_WM_UNIT_TEXT_FILL_FORE_SCHEMECOLOR_INDEX_BRIGHTNESS" val="0.35"/>
  <p:tag name="KSO_WM_UNIT_TEXT_FILL_FORE_SCHEMECOLOR_INDEX" val="13"/>
  <p:tag name="KSO_WM_UNIT_TEXT_FILL_TYPE" val="1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321_1*i*2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PLACING_PICTURE_MD4" val="0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321_1*i*3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PLACING_PICTURE_MD4" val="0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364.xml><?xml version="1.0" encoding="utf-8"?>
<p:tagLst xmlns:p="http://schemas.openxmlformats.org/presentationml/2006/main">
  <p:tag name="KSO_WM_SLIDE_ID" val="diagram20200321_1"/>
  <p:tag name="KSO_WM_TEMPLATE_SUBCATEGORY" val="11"/>
  <p:tag name="KSO_WM_SLIDE_TYPE" val="text"/>
  <p:tag name="KSO_WM_SLIDE_SUBTYPE" val="picTxt"/>
  <p:tag name="KSO_WM_SLIDE_ITEM_CNT" val="0"/>
  <p:tag name="KSO_WM_SLIDE_INDEX" val="1"/>
  <p:tag name="KSO_WM_SLIDE_SIZE" val="866*458"/>
  <p:tag name="KSO_WM_SLIDE_POSITION" val="47*34"/>
  <p:tag name="KSO_WM_TAG_VERSION" val="1.0"/>
  <p:tag name="KSO_WM_BEAUTIFY_FLAG" val="#wm#"/>
  <p:tag name="KSO_WM_TEMPLATE_CATEGORY" val="diagram"/>
  <p:tag name="KSO_WM_TEMPLATE_INDEX" val="20200321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08:15:48&quot;,&#10;    &quot;maxSize&quot;: {&#10;        &quot;size1&quot;: 32.799999999999997&#10;    },&#10;    &quot;minSize&quot;: {&#10;        &quot;size1&quot;: 24.600000000000001&#10;    },&#10;    &quot;normalSize&quot;: {&#10;        &quot;size1&quot;: 25.003411502788072&#10;    },&#10;    &quot;subLayout&quot;: [&#10;        {&#10;            &quot;horizontalAlign&quot;: 0,&#10;            &quot;id&quot;: &quot;2020-04-02T08:15:48&quot;,&#10;            &quot;margin&quot;: {&#10;                &quot;bottom&quot;: 1.2439998388290405,&#10;                &quot;left&quot;: 1.690000057220459,&#10;                &quot;right&quot;: 1.690000057220459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.0583575699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-0.058357569999999998,&#10;                    &quot;topAbs&quot;: false,&#10;                    &quot;type&quot;: &quot;bottomTop&quot;&#10;                }&#10;            ],&#10;            &quot;direction&quot;: 1,&#10;            &quot;id&quot;: &quot;2020-04-02T08:15:48&quot;,&#10;            &quot;maxSize&quot;: {&#10;                &quot;size1&quot;: 68.099999999999994&#10;            },&#10;            &quot;minSize&quot;: {&#10;                &quot;size1&quot;: 36.200000000000003&#10;            },&#10;            &quot;normalSize&quot;: {&#10;                &quot;size1&quot;: 64.245833333333337&#10;            },&#10;            &quot;subLayout&quot;: [&#10;                {&#10;                    &quot;horizontalAlign&quot;: 0,&#10;                    &quot;id&quot;: &quot;2020-04-02T08:15:48&quot;,&#10;                    &quot;margin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marginOverLayout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0,&#10;                    &quot;id&quot;: &quot;2020-04-02T08:15:48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bottomTop&quot;]"/>
  <p:tag name="KSO_WM_SLIDE_RATIO" val="1.777778"/>
  <p:tag name="KSO_WM_TEMPLATE_MASTER_TYPE" val="0"/>
  <p:tag name="KSO_WM_TEMPLATE_COLOR_TYPE" val="1"/>
  <p:tag name="KSO_WM_SLIDE_BK_DARK_LIGHT" val="2"/>
  <p:tag name="KSO_WM_SLIDE_BACKGROUND_TYPE" val="bottomTop"/>
  <p:tag name="KSO_WM_UNIT_SHOW_EDIT_AREA_INDICATION" val="1"/>
</p:tagLst>
</file>

<file path=ppt/tags/tag365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TYPE" val="i"/>
</p:tagLst>
</file>

<file path=ppt/tags/tag36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TYPE" val="i"/>
</p:tagLst>
</file>

<file path=ppt/tags/tag368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21_1*a*1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ISNUMDGMTITLE" val="0"/>
  <p:tag name="KSO_WM_UNIT_SHOW_EDIT_AREA_INDICATION" val="1"/>
  <p:tag name="KSO_WM_UNIT_PLACING_PICTURE_MD4" val="0"/>
  <p:tag name="KSO_WM_UNIT_DEFAULT_FONT" val="32;36;4"/>
  <p:tag name="KSO_WM_UNIT_BLOCK" val="0"/>
  <p:tag name="KSO_WM_UNIT_SM_LIMIT_TYPE" val="1"/>
  <p:tag name="KSO_WM_UNIT_SMARTLAYOUT_COMPRESS_INFO" val="{&#10;    &quot;id&quot;: &quot;2020-04-02T08:15:48&quot;,&#10;    &quot;max&quot;: 0.32496371171606597,&#10;    &quot;parentMax&quot;: {&#10;        &quot;max&quot;: 2.1784221150555894&#10;    }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369.xml><?xml version="1.0" encoding="utf-8"?>
<p:tagLst xmlns:p="http://schemas.openxmlformats.org/presentationml/2006/main">
  <p:tag name="KSO_WM_UNIT_PRESET_TEXT" val="点击输入正文"/>
  <p:tag name="KSO_WM_UNIT_NOCLEAR" val="0"/>
  <p:tag name="KSO_WM_UNIT_VALUE" val="15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21_1*f*1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SHOW_EDIT_AREA_INDICATION" val="1"/>
  <p:tag name="KSO_WM_UNIT_PLACING_PICTURE_MD4" val="0"/>
  <p:tag name="KSO_WM_UNIT_DEFAULT_FONT" val="14;18;2"/>
  <p:tag name="KSO_WM_UNIT_BLOCK" val="0"/>
  <p:tag name="KSO_WM_UNIT_SMARTLAYOUT_COMPRESS_INFO" val="{&#10;    &quot;id&quot;: &quot;2020-04-02T08:15:48&quot;,&#10;    &quot;max&quot;: 4.052834645669293,&#10;    &quot;topChanged&quot;: 2.0283556614748544&#10;}&#10;"/>
  <p:tag name="KSO_WM_UNIT_TEXT_FILL_FORE_SCHEMECOLOR_INDEX_BRIGHTNESS" val="0.35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321_1*i*2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PLACING_PICTURE_MD4" val="0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321_1*i*3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PLACING_PICTURE_MD4" val="0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372.xml><?xml version="1.0" encoding="utf-8"?>
<p:tagLst xmlns:p="http://schemas.openxmlformats.org/presentationml/2006/main">
  <p:tag name="KSO_WM_SLIDE_ID" val="diagram20200321_1"/>
  <p:tag name="KSO_WM_TEMPLATE_SUBCATEGORY" val="11"/>
  <p:tag name="KSO_WM_SLIDE_TYPE" val="text"/>
  <p:tag name="KSO_WM_SLIDE_SUBTYPE" val="picTxt"/>
  <p:tag name="KSO_WM_SLIDE_ITEM_CNT" val="0"/>
  <p:tag name="KSO_WM_SLIDE_INDEX" val="1"/>
  <p:tag name="KSO_WM_SLIDE_SIZE" val="866*458"/>
  <p:tag name="KSO_WM_SLIDE_POSITION" val="47*34"/>
  <p:tag name="KSO_WM_TAG_VERSION" val="1.0"/>
  <p:tag name="KSO_WM_BEAUTIFY_FLAG" val="#wm#"/>
  <p:tag name="KSO_WM_TEMPLATE_CATEGORY" val="diagram"/>
  <p:tag name="KSO_WM_TEMPLATE_INDEX" val="20200321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08:15:48&quot;,&#10;    &quot;maxSize&quot;: {&#10;        &quot;size1&quot;: 32.799999999999997&#10;    },&#10;    &quot;minSize&quot;: {&#10;        &quot;size1&quot;: 24.600000000000001&#10;    },&#10;    &quot;normalSize&quot;: {&#10;        &quot;size1&quot;: 25.003411502788072&#10;    },&#10;    &quot;subLayout&quot;: [&#10;        {&#10;            &quot;horizontalAlign&quot;: 0,&#10;            &quot;id&quot;: &quot;2020-04-02T08:15:48&quot;,&#10;            &quot;margin&quot;: {&#10;                &quot;bottom&quot;: 1.2439998388290405,&#10;                &quot;left&quot;: 1.690000057220459,&#10;                &quot;right&quot;: 1.690000057220459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.0583575699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-0.058357569999999998,&#10;                    &quot;topAbs&quot;: false,&#10;                    &quot;type&quot;: &quot;bottomTop&quot;&#10;                }&#10;            ],&#10;            &quot;direction&quot;: 1,&#10;            &quot;id&quot;: &quot;2020-04-02T08:15:48&quot;,&#10;            &quot;maxSize&quot;: {&#10;                &quot;size1&quot;: 68.099999999999994&#10;            },&#10;            &quot;minSize&quot;: {&#10;                &quot;size1&quot;: 36.200000000000003&#10;            },&#10;            &quot;normalSize&quot;: {&#10;                &quot;size1&quot;: 64.245833333333337&#10;            },&#10;            &quot;subLayout&quot;: [&#10;                {&#10;                    &quot;horizontalAlign&quot;: 0,&#10;                    &quot;id&quot;: &quot;2020-04-02T08:15:48&quot;,&#10;                    &quot;margin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marginOverLayout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0,&#10;                    &quot;id&quot;: &quot;2020-04-02T08:15:48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bottomTop&quot;]"/>
  <p:tag name="KSO_WM_SLIDE_RATIO" val="1.777778"/>
  <p:tag name="KSO_WM_TEMPLATE_MASTER_TYPE" val="0"/>
  <p:tag name="KSO_WM_TEMPLATE_COLOR_TYPE" val="1"/>
  <p:tag name="KSO_WM_SLIDE_BK_DARK_LIGHT" val="2"/>
  <p:tag name="KSO_WM_SLIDE_BACKGROUND_TYPE" val="bottomTop"/>
  <p:tag name="KSO_WM_UNIT_SHOW_EDIT_AREA_INDICATION" val="1"/>
</p:tagLst>
</file>

<file path=ppt/tags/tag373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7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UNIT_TYPE" val="i"/>
</p:tagLst>
</file>

<file path=ppt/tags/tag37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UNIT_TYPE" val="i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320_1*i*1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BLOCK" val="0"/>
  <p:tag name="KSO_WM_UNIT_PLACING_PICTURE_MD4" val="0"/>
</p:tagLst>
</file>

<file path=ppt/tags/tag377.xml><?xml version="1.0" encoding="utf-8"?>
<p:tagLst xmlns:p="http://schemas.openxmlformats.org/presentationml/2006/main">
  <p:tag name="KSO_WM_UNIT_PLACING_PICTURE_INFO" val="{&quot;full_picture&quot;:false,&quot;last_crop_picture&quot;:&quot;1-1&quot;,&quot;selected&quot;:&quot;1-1&quot;,&quot;spacing&quot;:2}"/>
  <p:tag name="KSO_WM_UNIT_VALUE" val="1075*17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2320_1*d*1"/>
  <p:tag name="KSO_WM_TEMPLATE_CATEGORY" val="diagram"/>
  <p:tag name="KSO_WM_TEMPLATE_INDEX" val="20202320"/>
  <p:tag name="KSO_WM_UNIT_SUPPORT_UNIT_TYPE" val="[&quot;d&quot;,&quot;α&quot;,&quot;β&quot;,&quot;η&quot;,&quot;θ&quot;]"/>
  <p:tag name="KSO_WM_UNIT_LAYERLEVEL" val="1"/>
  <p:tag name="KSO_WM_TAG_VERSION" val="1.0"/>
  <p:tag name="KSO_WM_BEAUTIFY_FLAG" val="#wm#"/>
  <p:tag name="KSO_WM_UNIT_BLOCK" val="0"/>
  <p:tag name="KSO_WM_UNIT_SM_LIMIT_TYPE" val="1"/>
  <p:tag name="KSO_WM_UNIT_PLACING_PICTURE_MD4" val="0"/>
  <p:tag name="REFSHAPE" val="335404572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320_1*i*6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SM_LIMIT_TYPE" val="1"/>
  <p:tag name="KSO_WM_UNIT_PLACING_PICTURE_MD4" val="0"/>
  <p:tag name="KSO_WM_UNIT_LINE_FORE_SCHEMECOLOR_INDEX_BRIGHTNESS" val="0.35"/>
  <p:tag name="KSO_WM_UNIT_LINE_FORE_SCHEMECOLOR_INDEX" val="13"/>
  <p:tag name="KSO_WM_UNIT_LINE_FILL_TYPE" val="2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320_1*i*7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SM_LIMIT_TYPE" val="1"/>
  <p:tag name="KSO_WM_UNIT_PLACING_PICTURE_MD4" val="0"/>
  <p:tag name="KSO_WM_UNIT_LINE_FORE_SCHEMECOLOR_INDEX_BRIGHTNESS" val="0.35"/>
  <p:tag name="KSO_WM_UNIT_LINE_FORE_SCHEMECOLOR_INDEX" val="13"/>
  <p:tag name="KSO_WM_UNIT_LINE_FILL_TYPE" val="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ISCONTENTSTITLE" val="0"/>
  <p:tag name="KSO_WM_UNIT_PRESET_TEXT" val="点击输入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320_1*a*1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DEFAULT_FONT" val="28;36;2"/>
  <p:tag name="KSO_WM_UNIT_BLOCK" val="0"/>
  <p:tag name="KSO_WM_UNIT_ISNUMDGMTITLE" val="0"/>
  <p:tag name="KSO_WM_UNIT_PLACING_PICTURE_MD4" val="0"/>
  <p:tag name="KSO_WM_UNIT_SMARTLAYOUT_COMPRESS_INFO" val="{&#10;    &quot;id&quot;: &quot;2020-04-02T07:50:20&quot;,&#10;    &quot;max&quot;: 17.879841798797429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UNIT_PRESET_TEXT" val="单击此处输入你的正文，文字是您思想的提炼……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2320_1*f*1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DEFAULT_FONT" val="14;16;2"/>
  <p:tag name="KSO_WM_UNIT_BLOCK" val="0"/>
  <p:tag name="KSO_WM_UNIT_PLACING_PICTURE_MD4" val="0"/>
  <p:tag name="KSO_WM_UNIT_TEXT_FILL_FORE_SCHEMECOLOR_INDEX_BRIGHTNESS" val="0.35"/>
  <p:tag name="KSO_WM_UNIT_TEXT_FILL_FORE_SCHEMECOLOR_INDEX" val="13"/>
  <p:tag name="KSO_WM_UNIT_TEXT_FILL_TYPE" val="1"/>
</p:tagLst>
</file>

<file path=ppt/tags/tag382.xml><?xml version="1.0" encoding="utf-8"?>
<p:tagLst xmlns:p="http://schemas.openxmlformats.org/presentationml/2006/main">
  <p:tag name="KSO_WM_SLIDE_ID" val="diagram20202320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84"/>
  <p:tag name="KSO_WM_SLIDE_POSITION" val="0*21"/>
  <p:tag name="KSO_WM_TAG_VERSION" val="1.0"/>
  <p:tag name="KSO_WM_BEAUTIFY_FLAG" val="#wm#"/>
  <p:tag name="KSO_WM_TEMPLATE_CATEGORY" val="diagram"/>
  <p:tag name="KSO_WM_TEMPLATE_INDEX" val="2020232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,&#10;        {&#10;            &quot;bottom&quot;: 0.10026247100000001,&#10;            &quot;bottomAbs&quot;: false,&#10;            &quot;left&quot;: 0,&#10;            &quot;leftAbs&quot;: false,&#10;            &quot;right&quot;: 0,&#10;            &quot;rightAbs&quot;: false,&#10;            &quot;top&quot;: 0.10026247100000001,&#10;            &quot;topAbs&quot;: false,&#10;            &quot;type&quot;: &quot;belt&quot;&#10;        }&#10;    ],&#10;    &quot;direction&quot;: 1,&#10;    &quot;id&quot;: &quot;2020-04-02T07:50:20&quot;,&#10;    &quot;maxSize&quot;: {&#10;        &quot;size1&quot;: 31.899999999999999&#10;    },&#10;    &quot;minSize&quot;: {&#10;        &quot;size1&quot;: 31.899999999999999&#10;    },&#10;    &quot;normalSize&quot;: {&#10;        &quot;size1&quot;: 31.899999999999999&#10;    },&#10;    &quot;subLayout&quot;: [&#10;        {&#10;            &quot;id&quot;: &quot;2020-04-02T07:50:20&quot;,&#10;            &quot;margin&quot;: {&#10;                &quot;bottom&quot;: 2.9100000858306885,&#10;                &quot;left&quot;: 1.690000057220459,&#10;                &quot;right&quot;: 0.026000002399086952,&#10;                &quot;top&quot;: 2.9100000858306885&#10;            },&#10;            &quot;type&quot;: 0&#10;        },&#10;        {&#10;            &quot;id&quot;: &quot;2020-04-02T07:50:20&quot;,&#10;            &quot;margin&quot;: {&#10;                &quot;bottom&quot;: 4.3600001335144043,&#10;                &quot;left&quot;: 2.3579998016357422,&#10;                &quot;right&quot;: 3.440000057220459,&#10;                &quot;top&quot;: 3.929999828338623&#10;            },&#10;            &quot;type&quot;: 0&#10;        }&#10;    ],&#10;    &quot;type&quot;: 0&#10;}&#10;"/>
  <p:tag name="KSO_WM_SLIDE_CAN_ADD_NAVIGATION" val="1"/>
  <p:tag name="KSO_WM_SLIDE_BACKGROUND" val="[&quot;general&quot;,&quot;frame&quot;,&quot;belt&quot;]"/>
  <p:tag name="KSO_WM_SLIDE_RATIO" val="1.777778"/>
  <p:tag name="KSO_WM_SLIDE_BK_DARK_LIGHT" val="2"/>
  <p:tag name="KSO_WM_SLIDE_BACKGROUND_TYPE" val="belt"/>
</p:tagLst>
</file>

<file path=ppt/tags/tag383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8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TYPE" val="i"/>
</p:tagLst>
</file>

<file path=ppt/tags/tag38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TYPE" val="i"/>
</p:tagLst>
</file>

<file path=ppt/tags/tag386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21_1*a*1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ISNUMDGMTITLE" val="0"/>
  <p:tag name="KSO_WM_UNIT_SHOW_EDIT_AREA_INDICATION" val="1"/>
  <p:tag name="KSO_WM_UNIT_PLACING_PICTURE_MD4" val="0"/>
  <p:tag name="KSO_WM_UNIT_DEFAULT_FONT" val="32;36;4"/>
  <p:tag name="KSO_WM_UNIT_BLOCK" val="0"/>
  <p:tag name="KSO_WM_UNIT_SM_LIMIT_TYPE" val="1"/>
  <p:tag name="KSO_WM_UNIT_SMARTLAYOUT_COMPRESS_INFO" val="{&#10;    &quot;id&quot;: &quot;2020-04-02T07:53:33&quot;,&#10;    &quot;max&quot;: 0.32496371171606597,&#10;    &quot;parentMax&quot;: {&#10;        &quot;max&quot;: 2.1784221150555894&#10;    }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387.xml><?xml version="1.0" encoding="utf-8"?>
<p:tagLst xmlns:p="http://schemas.openxmlformats.org/presentationml/2006/main">
  <p:tag name="KSO_WM_UNIT_PRESET_TEXT" val="点击输入正文"/>
  <p:tag name="KSO_WM_UNIT_NOCLEAR" val="0"/>
  <p:tag name="KSO_WM_UNIT_VALUE" val="15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21_1*f*1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SHOW_EDIT_AREA_INDICATION" val="1"/>
  <p:tag name="KSO_WM_UNIT_PLACING_PICTURE_MD4" val="0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321_1*i*2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PLACING_PICTURE_MD4" val="0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321_1*i*3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PLACING_PICTURE_MD4" val="0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ID" val="diagram20200321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6*458"/>
  <p:tag name="KSO_WM_SLIDE_POSITION" val="47*34"/>
  <p:tag name="KSO_WM_TAG_VERSION" val="1.0"/>
  <p:tag name="KSO_WM_BEAUTIFY_FLAG" val="#wm#"/>
  <p:tag name="KSO_WM_TEMPLATE_CATEGORY" val="diagram"/>
  <p:tag name="KSO_WM_TEMPLATE_INDEX" val="20200321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07:53:33&quot;,&#10;    &quot;maxSize&quot;: {&#10;        &quot;size1&quot;: 32.799999999999997&#10;    },&#10;    &quot;minSize&quot;: {&#10;        &quot;size1&quot;: 24.600000000000001&#10;    },&#10;    &quot;normalSize&quot;: {&#10;        &quot;size1&quot;: 25.003411502788072&#10;    },&#10;    &quot;subLayout&quot;: [&#10;        {&#10;            &quot;horizontalAlign&quot;: 0,&#10;            &quot;id&quot;: &quot;2020-04-02T07:53:33&quot;,&#10;            &quot;margin&quot;: {&#10;                &quot;bottom&quot;: 1.2439998388290405,&#10;                &quot;left&quot;: 1.690000057220459,&#10;                &quot;right&quot;: 1.690000057220459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.0583575699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-0.058357569999999998,&#10;                    &quot;topAbs&quot;: false,&#10;                    &quot;type&quot;: &quot;bottomTop&quot;&#10;                }&#10;            ],&#10;            &quot;direction&quot;: 1,&#10;            &quot;id&quot;: &quot;2020-04-02T07:53:33&quot;,&#10;            &quot;maxSize&quot;: {&#10;                &quot;size1&quot;: 68.099999999999994&#10;            },&#10;            &quot;minSize&quot;: {&#10;                &quot;size1&quot;: 36.200000000000003&#10;            },&#10;            &quot;normalSize&quot;: {&#10;                &quot;size1&quot;: 62.318750000000001&#10;            },&#10;            &quot;subLayout&quot;: [&#10;                {&#10;                    &quot;horizontalAlign&quot;: 0,&#10;                    &quot;id&quot;: &quot;2020-04-02T07:53:33&quot;,&#10;                    &quot;margin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marginOverLayout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0,&#10;                    &quot;id&quot;: &quot;2020-04-02T07:53:33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bottomTop&quot;]"/>
  <p:tag name="KSO_WM_SLIDE_RATIO" val="1.777778"/>
  <p:tag name="KSO_WM_SLIDE_BK_DARK_LIGHT" val="2"/>
  <p:tag name="KSO_WM_SLIDE_BACKGROUND_TYPE" val="bottomTop"/>
  <p:tag name="KSO_WM_UNIT_SHOW_EDIT_AREA_INDICATION" val="1"/>
</p:tagLst>
</file>

<file path=ppt/tags/tag391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UNIT_TYPE" val="i"/>
</p:tagLst>
</file>

<file path=ppt/tags/tag39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UNIT_TYPE" val="i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320_1*i*1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BLOCK" val="0"/>
  <p:tag name="KSO_WM_UNIT_PLACING_PICTURE_MD4" val="0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320_1*i*6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SM_LIMIT_TYPE" val="1"/>
  <p:tag name="KSO_WM_UNIT_PLACING_PICTURE_MD4" val="0"/>
  <p:tag name="KSO_WM_UNIT_LINE_FORE_SCHEMECOLOR_INDEX_BRIGHTNESS" val="0.35"/>
  <p:tag name="KSO_WM_UNIT_LINE_FORE_SCHEMECOLOR_INDEX" val="13"/>
  <p:tag name="KSO_WM_UNIT_LINE_FILL_TYPE" val="2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320_1*i*7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SM_LIMIT_TYPE" val="1"/>
  <p:tag name="KSO_WM_UNIT_PLACING_PICTURE_MD4" val="0"/>
  <p:tag name="KSO_WM_UNIT_LINE_FORE_SCHEMECOLOR_INDEX_BRIGHTNESS" val="0.35"/>
  <p:tag name="KSO_WM_UNIT_LINE_FORE_SCHEMECOLOR_INDEX" val="13"/>
  <p:tag name="KSO_WM_UNIT_LINE_FILL_TYPE" val="2"/>
</p:tagLst>
</file>

<file path=ppt/tags/tag397.xml><?xml version="1.0" encoding="utf-8"?>
<p:tagLst xmlns:p="http://schemas.openxmlformats.org/presentationml/2006/main">
  <p:tag name="KSO_WM_UNIT_ISCONTENTSTITLE" val="0"/>
  <p:tag name="KSO_WM_UNIT_PRESET_TEXT" val="点击输入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320_1*a*1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DEFAULT_FONT" val="28;36;2"/>
  <p:tag name="KSO_WM_UNIT_BLOCK" val="0"/>
  <p:tag name="KSO_WM_UNIT_ISNUMDGMTITLE" val="0"/>
  <p:tag name="KSO_WM_UNIT_PLACING_PICTURE_MD4" val="0"/>
  <p:tag name="KSO_WM_UNIT_SMARTLAYOUT_COMPRESS_INFO" val="{&#10;    &quot;id&quot;: &quot;2020-04-02T07:50:20&quot;,&#10;    &quot;max&quot;: 17.879841798797429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KSO_WM_UNIT_PRESET_TEXT" val="单击此处输入你的正文，文字是您思想的提炼……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2320_1*f*1"/>
  <p:tag name="KSO_WM_TEMPLATE_CATEGORY" val="diagram"/>
  <p:tag name="KSO_WM_TEMPLATE_INDEX" val="20202320"/>
  <p:tag name="KSO_WM_UNIT_LAYERLEVEL" val="1"/>
  <p:tag name="KSO_WM_TAG_VERSION" val="1.0"/>
  <p:tag name="KSO_WM_BEAUTIFY_FLAG" val="#wm#"/>
  <p:tag name="KSO_WM_UNIT_DEFAULT_FONT" val="14;16;2"/>
  <p:tag name="KSO_WM_UNIT_BLOCK" val="0"/>
  <p:tag name="KSO_WM_UNIT_PLACING_PICTURE_MD4" val="0"/>
  <p:tag name="KSO_WM_UNIT_TEXT_FILL_FORE_SCHEMECOLOR_INDEX_BRIGHTNESS" val="0.35"/>
  <p:tag name="KSO_WM_UNIT_TEXT_FILL_FORE_SCHEMECOLOR_INDEX" val="13"/>
  <p:tag name="KSO_WM_UNIT_TEXT_FILL_TYPE" val="1"/>
</p:tagLst>
</file>

<file path=ppt/tags/tag399.xml><?xml version="1.0" encoding="utf-8"?>
<p:tagLst xmlns:p="http://schemas.openxmlformats.org/presentationml/2006/main">
  <p:tag name="KSO_WM_SLIDE_ID" val="diagram20202320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84"/>
  <p:tag name="KSO_WM_SLIDE_POSITION" val="0*21"/>
  <p:tag name="KSO_WM_TAG_VERSION" val="1.0"/>
  <p:tag name="KSO_WM_BEAUTIFY_FLAG" val="#wm#"/>
  <p:tag name="KSO_WM_TEMPLATE_CATEGORY" val="diagram"/>
  <p:tag name="KSO_WM_TEMPLATE_INDEX" val="2020232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,&#10;        {&#10;            &quot;bottom&quot;: 0.10026247100000001,&#10;            &quot;bottomAbs&quot;: false,&#10;            &quot;left&quot;: 0,&#10;            &quot;leftAbs&quot;: false,&#10;            &quot;right&quot;: 0,&#10;            &quot;rightAbs&quot;: false,&#10;            &quot;top&quot;: 0.10026247100000001,&#10;            &quot;topAbs&quot;: false,&#10;            &quot;type&quot;: &quot;belt&quot;&#10;        }&#10;    ],&#10;    &quot;direction&quot;: 1,&#10;    &quot;id&quot;: &quot;2020-04-02T07:50:20&quot;,&#10;    &quot;maxSize&quot;: {&#10;        &quot;size1&quot;: 31.899999999999999&#10;    },&#10;    &quot;minSize&quot;: {&#10;        &quot;size1&quot;: 31.899999999999999&#10;    },&#10;    &quot;normalSize&quot;: {&#10;        &quot;size1&quot;: 31.899999999999999&#10;    },&#10;    &quot;subLayout&quot;: [&#10;        {&#10;            &quot;id&quot;: &quot;2020-04-02T07:50:20&quot;,&#10;            &quot;margin&quot;: {&#10;                &quot;bottom&quot;: 2.9100000858306885,&#10;                &quot;left&quot;: 1.690000057220459,&#10;                &quot;right&quot;: 0.026000002399086952,&#10;                &quot;top&quot;: 2.9100000858306885&#10;            },&#10;            &quot;type&quot;: 0&#10;        },&#10;        {&#10;            &quot;id&quot;: &quot;2020-04-02T07:50:20&quot;,&#10;            &quot;margin&quot;: {&#10;                &quot;bottom&quot;: 4.3600001335144043,&#10;                &quot;left&quot;: 2.3579998016357422,&#10;                &quot;right&quot;: 3.440000057220459,&#10;                &quot;top&quot;: 3.929999828338623&#10;            },&#10;            &quot;type&quot;: 0&#10;        }&#10;    ],&#10;    &quot;type&quot;: 0&#10;}&#10;"/>
  <p:tag name="KSO_WM_SLIDE_CAN_ADD_NAVIGATION" val="1"/>
  <p:tag name="KSO_WM_SLIDE_BACKGROUND" val="[&quot;general&quot;,&quot;frame&quot;,&quot;belt&quot;]"/>
  <p:tag name="KSO_WM_SLIDE_RATIO" val="1.777778"/>
  <p:tag name="KSO_WM_SLIDE_BK_DARK_LIGHT" val="2"/>
  <p:tag name="KSO_WM_SLIDE_BACKGROUND_TYPE" val="belt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0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TYPE" val="i"/>
</p:tagLst>
</file>

<file path=ppt/tags/tag40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TYPE" val="i"/>
</p:tagLst>
</file>

<file path=ppt/tags/tag403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21_1*a*1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ISNUMDGMTITLE" val="0"/>
  <p:tag name="KSO_WM_UNIT_SHOW_EDIT_AREA_INDICATION" val="1"/>
  <p:tag name="KSO_WM_UNIT_PLACING_PICTURE_MD4" val="0"/>
  <p:tag name="KSO_WM_UNIT_DEFAULT_FONT" val="32;36;4"/>
  <p:tag name="KSO_WM_UNIT_BLOCK" val="0"/>
  <p:tag name="KSO_WM_UNIT_SM_LIMIT_TYPE" val="1"/>
  <p:tag name="KSO_WM_UNIT_SMARTLAYOUT_COMPRESS_INFO" val="{&#10;    &quot;id&quot;: &quot;2020-04-02T07:53:33&quot;,&#10;    &quot;max&quot;: 0.32496371171606597,&#10;    &quot;parentMax&quot;: {&#10;        &quot;max&quot;: 2.1784221150555894&#10;    }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404.xml><?xml version="1.0" encoding="utf-8"?>
<p:tagLst xmlns:p="http://schemas.openxmlformats.org/presentationml/2006/main">
  <p:tag name="KSO_WM_UNIT_PRESET_TEXT" val="点击输入正文"/>
  <p:tag name="KSO_WM_UNIT_NOCLEAR" val="0"/>
  <p:tag name="KSO_WM_UNIT_VALUE" val="15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321_1*f*1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SHOW_EDIT_AREA_INDICATION" val="1"/>
  <p:tag name="KSO_WM_UNIT_PLACING_PICTURE_MD4" val="0"/>
  <p:tag name="KSO_WM_UNIT_DEFAULT_FONT" val="14;18;2"/>
  <p:tag name="KSO_WM_UNIT_BLOCK" val="0"/>
  <p:tag name="KSO_WM_UNIT_TEXT_FILL_FORE_SCHEMECOLOR_INDEX_BRIGHTNESS" val="0.35"/>
  <p:tag name="KSO_WM_UNIT_TEXT_FILL_FORE_SCHEMECOLOR_INDEX" val="13"/>
  <p:tag name="KSO_WM_UNIT_TEXT_FILL_TYPE" val="1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321_1*i*2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PLACING_PICTURE_MD4" val="0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321_1*i*3"/>
  <p:tag name="KSO_WM_TEMPLATE_CATEGORY" val="diagram"/>
  <p:tag name="KSO_WM_TEMPLATE_INDEX" val="20200321"/>
  <p:tag name="KSO_WM_UNIT_LAYERLEVEL" val="1"/>
  <p:tag name="KSO_WM_TAG_VERSION" val="1.0"/>
  <p:tag name="KSO_WM_BEAUTIFY_FLAG" val="#wm#"/>
  <p:tag name="KSO_WM_UNIT_PLACING_PICTURE_MD4" val="0"/>
  <p:tag name="KSO_WM_UNIT_SM_LIMIT_TYPE" val="1"/>
  <p:tag name="KSO_WM_UNIT_LINE_FORE_SCHEMECOLOR_INDEX_BRIGHTNESS" val="0.25"/>
  <p:tag name="KSO_WM_UNIT_LINE_FORE_SCHEMECOLOR_INDEX" val="13"/>
  <p:tag name="KSO_WM_UNIT_LINE_FILL_TYPE" val="2"/>
</p:tagLst>
</file>

<file path=ppt/tags/tag407.xml><?xml version="1.0" encoding="utf-8"?>
<p:tagLst xmlns:p="http://schemas.openxmlformats.org/presentationml/2006/main">
  <p:tag name="KSO_WM_SLIDE_ID" val="diagram20200321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6*458"/>
  <p:tag name="KSO_WM_SLIDE_POSITION" val="47*34"/>
  <p:tag name="KSO_WM_TAG_VERSION" val="1.0"/>
  <p:tag name="KSO_WM_BEAUTIFY_FLAG" val="#wm#"/>
  <p:tag name="KSO_WM_TEMPLATE_CATEGORY" val="diagram"/>
  <p:tag name="KSO_WM_TEMPLATE_INDEX" val="20200321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07:53:33&quot;,&#10;    &quot;maxSize&quot;: {&#10;        &quot;size1&quot;: 32.799999999999997&#10;    },&#10;    &quot;minSize&quot;: {&#10;        &quot;size1&quot;: 24.600000000000001&#10;    },&#10;    &quot;normalSize&quot;: {&#10;        &quot;size1&quot;: 25.003411502788072&#10;    },&#10;    &quot;subLayout&quot;: [&#10;        {&#10;            &quot;horizontalAlign&quot;: 0,&#10;            &quot;id&quot;: &quot;2020-04-02T07:53:33&quot;,&#10;            &quot;margin&quot;: {&#10;                &quot;bottom&quot;: 1.2439998388290405,&#10;                &quot;left&quot;: 1.690000057220459,&#10;                &quot;right&quot;: 1.690000057220459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.0583575699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-0.058357569999999998,&#10;                    &quot;topAbs&quot;: false,&#10;                    &quot;type&quot;: &quot;bottomTop&quot;&#10;                }&#10;            ],&#10;            &quot;direction&quot;: 1,&#10;            &quot;id&quot;: &quot;2020-04-02T07:53:33&quot;,&#10;            &quot;maxSize&quot;: {&#10;                &quot;size1&quot;: 68.099999999999994&#10;            },&#10;            &quot;minSize&quot;: {&#10;                &quot;size1&quot;: 36.200000000000003&#10;            },&#10;            &quot;normalSize&quot;: {&#10;                &quot;size1&quot;: 62.318750000000001&#10;            },&#10;            &quot;subLayout&quot;: [&#10;                {&#10;                    &quot;horizontalAlign&quot;: 0,&#10;                    &quot;id&quot;: &quot;2020-04-02T07:53:33&quot;,&#10;                    &quot;margin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marginOverLayout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0,&#10;                    &quot;id&quot;: &quot;2020-04-02T07:53:33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CAN_ADD_NAVIGATION" val="1"/>
  <p:tag name="KSO_WM_SLIDE_BACKGROUND" val="[&quot;general&quot;,&quot;frame&quot;,&quot;bottomTop&quot;]"/>
  <p:tag name="KSO_WM_SLIDE_RATIO" val="1.777778"/>
  <p:tag name="KSO_WM_SLIDE_BK_DARK_LIGHT" val="2"/>
  <p:tag name="KSO_WM_SLIDE_BACKGROUND_TYPE" val="bottomTop"/>
  <p:tag name="KSO_WM_UNIT_SHOW_EDIT_AREA_INDICATION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9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木活字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FEDEC"/>
      </a:dk2>
      <a:lt2>
        <a:srgbClr val="FDFCFC"/>
      </a:lt2>
      <a:accent1>
        <a:srgbClr val="A59685"/>
      </a:accent1>
      <a:accent2>
        <a:srgbClr val="9D9986"/>
      </a:accent2>
      <a:accent3>
        <a:srgbClr val="959D8A"/>
      </a:accent3>
      <a:accent4>
        <a:srgbClr val="8DA091"/>
      </a:accent4>
      <a:accent5>
        <a:srgbClr val="87A29A"/>
      </a:accent5>
      <a:accent6>
        <a:srgbClr val="85A4A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160018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木头类型</Template>
  <TotalTime>0</TotalTime>
  <Words>3003</Words>
  <Application>WPS 演示</Application>
  <PresentationFormat>宽屏</PresentationFormat>
  <Paragraphs>217</Paragraphs>
  <Slides>26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Arial</vt:lpstr>
      <vt:lpstr>宋体</vt:lpstr>
      <vt:lpstr>Wingdings</vt:lpstr>
      <vt:lpstr>Rockwell Extra Bold</vt:lpstr>
      <vt:lpstr>Calibri</vt:lpstr>
      <vt:lpstr>微软雅黑</vt:lpstr>
      <vt:lpstr>汉仪旗黑-85S</vt:lpstr>
      <vt:lpstr>黑体</vt:lpstr>
      <vt:lpstr>Segoe UI</vt:lpstr>
      <vt:lpstr>Wingdings</vt:lpstr>
      <vt:lpstr>微软雅黑 Light</vt:lpstr>
      <vt:lpstr>Arial Unicode MS</vt:lpstr>
      <vt:lpstr>方正姚体</vt:lpstr>
      <vt:lpstr>Courier New</vt:lpstr>
      <vt:lpstr>Rockwell Condensed</vt:lpstr>
      <vt:lpstr>Rockwell</vt:lpstr>
      <vt:lpstr>DengXian</vt:lpstr>
      <vt:lpstr>木活字</vt:lpstr>
      <vt:lpstr>1_Office 主题​​</vt:lpstr>
      <vt:lpstr>1_Office 主题</vt:lpstr>
      <vt:lpstr>PowerPoint 演示文稿</vt:lpstr>
      <vt:lpstr>PowerPoint 演示文稿</vt:lpstr>
      <vt:lpstr>PowerPoint 演示文稿</vt:lpstr>
      <vt:lpstr>四大家族主要人物关系图 </vt:lpstr>
      <vt:lpstr>贾府主要人物关系图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乡土·中国</dc:title>
  <dc:creator>Microsoft Office 用户</dc:creator>
  <cp:lastModifiedBy>Administrator</cp:lastModifiedBy>
  <cp:revision>57</cp:revision>
  <dcterms:created xsi:type="dcterms:W3CDTF">2018-10-07T02:04:00Z</dcterms:created>
  <dcterms:modified xsi:type="dcterms:W3CDTF">2021-09-25T03:14:32Z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AD206168F2734195BCBB019201DB901E</vt:lpwstr>
  </property>
</Properties>
</file>