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7" r:id="rId3"/>
  </p:sldMasterIdLst>
  <p:notesMasterIdLst>
    <p:notesMasterId r:id="rId4"/>
  </p:notesMasterIdLst>
  <p:sldIdLst>
    <p:sldId id="256" r:id="rId5"/>
    <p:sldId id="257" r:id="rId6"/>
    <p:sldId id="278" r:id="rId7"/>
    <p:sldId id="277" r:id="rId8"/>
    <p:sldId id="282" r:id="rId9"/>
    <p:sldId id="267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tags" Target="tags/tag343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Master" Target="slideMasters/slideMaster2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8EC99D-E30A-4A5E-B3DB-FF5B17E30F8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image" Target="../media/image4.png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image" Target="../media/image5.png" /><Relationship Id="rId15" Type="http://schemas.openxmlformats.org/officeDocument/2006/relationships/tags" Target="../tags/tag10.xml" /><Relationship Id="rId16" Type="http://schemas.openxmlformats.org/officeDocument/2006/relationships/image" Target="../media/image6.png" /><Relationship Id="rId17" Type="http://schemas.openxmlformats.org/officeDocument/2006/relationships/tags" Target="../tags/tag11.xml" /><Relationship Id="rId18" Type="http://schemas.openxmlformats.org/officeDocument/2006/relationships/image" Target="../media/image7.png" /><Relationship Id="rId19" Type="http://schemas.openxmlformats.org/officeDocument/2006/relationships/tags" Target="../tags/tag12.xml" /><Relationship Id="rId2" Type="http://schemas.openxmlformats.org/officeDocument/2006/relationships/image" Target="../media/image1.png" /><Relationship Id="rId20" Type="http://schemas.openxmlformats.org/officeDocument/2006/relationships/tags" Target="../tags/tag13.xml" /><Relationship Id="rId21" Type="http://schemas.openxmlformats.org/officeDocument/2006/relationships/tags" Target="../tags/tag14.xml" /><Relationship Id="rId22" Type="http://schemas.openxmlformats.org/officeDocument/2006/relationships/tags" Target="../tags/tag15.xml" /><Relationship Id="rId23" Type="http://schemas.openxmlformats.org/officeDocument/2006/relationships/tags" Target="../tags/tag16.xml" /><Relationship Id="rId24" Type="http://schemas.openxmlformats.org/officeDocument/2006/relationships/tags" Target="../tags/tag17.xml" /><Relationship Id="rId25" Type="http://schemas.openxmlformats.org/officeDocument/2006/relationships/slideMaster" Target="../slideMasters/slideMaster1.xml" /><Relationship Id="rId3" Type="http://schemas.openxmlformats.org/officeDocument/2006/relationships/tags" Target="../tags/tag2.xml" /><Relationship Id="rId4" Type="http://schemas.openxmlformats.org/officeDocument/2006/relationships/image" Target="../media/image2.png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image" Target="../media/image3.png" /><Relationship Id="rId8" Type="http://schemas.openxmlformats.org/officeDocument/2006/relationships/tags" Target="../tags/tag5.xml" /><Relationship Id="rId9" Type="http://schemas.openxmlformats.org/officeDocument/2006/relationships/tags" Target="../tags/tag6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image" Target="../media/image8.png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ags" Target="../tags/tag83.xml" /><Relationship Id="rId9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10" Type="http://schemas.openxmlformats.org/officeDocument/2006/relationships/image" Target="../media/image4.png" /><Relationship Id="rId11" Type="http://schemas.openxmlformats.org/officeDocument/2006/relationships/tags" Target="../tags/tag90.xml" /><Relationship Id="rId12" Type="http://schemas.openxmlformats.org/officeDocument/2006/relationships/tags" Target="../tags/tag91.xml" /><Relationship Id="rId13" Type="http://schemas.openxmlformats.org/officeDocument/2006/relationships/tags" Target="../tags/tag92.xml" /><Relationship Id="rId14" Type="http://schemas.openxmlformats.org/officeDocument/2006/relationships/image" Target="../media/image5.png" /><Relationship Id="rId15" Type="http://schemas.openxmlformats.org/officeDocument/2006/relationships/tags" Target="../tags/tag93.xml" /><Relationship Id="rId16" Type="http://schemas.openxmlformats.org/officeDocument/2006/relationships/image" Target="../media/image6.png" /><Relationship Id="rId17" Type="http://schemas.openxmlformats.org/officeDocument/2006/relationships/tags" Target="../tags/tag94.xml" /><Relationship Id="rId18" Type="http://schemas.openxmlformats.org/officeDocument/2006/relationships/image" Target="../media/image7.png" /><Relationship Id="rId19" Type="http://schemas.openxmlformats.org/officeDocument/2006/relationships/tags" Target="../tags/tag95.xml" /><Relationship Id="rId2" Type="http://schemas.openxmlformats.org/officeDocument/2006/relationships/image" Target="../media/image1.png" /><Relationship Id="rId20" Type="http://schemas.openxmlformats.org/officeDocument/2006/relationships/tags" Target="../tags/tag96.xml" /><Relationship Id="rId21" Type="http://schemas.openxmlformats.org/officeDocument/2006/relationships/tags" Target="../tags/tag97.xml" /><Relationship Id="rId22" Type="http://schemas.openxmlformats.org/officeDocument/2006/relationships/tags" Target="../tags/tag98.xml" /><Relationship Id="rId23" Type="http://schemas.openxmlformats.org/officeDocument/2006/relationships/tags" Target="../tags/tag99.xml" /><Relationship Id="rId24" Type="http://schemas.openxmlformats.org/officeDocument/2006/relationships/tags" Target="../tags/tag100.xml" /><Relationship Id="rId25" Type="http://schemas.openxmlformats.org/officeDocument/2006/relationships/slideMaster" Target="../slideMasters/slideMaster1.xml" /><Relationship Id="rId3" Type="http://schemas.openxmlformats.org/officeDocument/2006/relationships/tags" Target="../tags/tag85.xml" /><Relationship Id="rId4" Type="http://schemas.openxmlformats.org/officeDocument/2006/relationships/image" Target="../media/image2.png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image" Target="../media/image3.png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2" Type="http://schemas.openxmlformats.org/officeDocument/2006/relationships/image" Target="../media/image8.png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tags" Target="../tags/tag111.xml" /><Relationship Id="rId8" Type="http://schemas.openxmlformats.org/officeDocument/2006/relationships/tags" Target="../tags/tag112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8.png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10" Type="http://schemas.openxmlformats.org/officeDocument/2006/relationships/tags" Target="../tags/tag154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2.png" /><Relationship Id="rId3" Type="http://schemas.openxmlformats.org/officeDocument/2006/relationships/tags" Target="../tags/tag148.xml" /><Relationship Id="rId4" Type="http://schemas.openxmlformats.org/officeDocument/2006/relationships/image" Target="../media/image13.png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tags" Target="../tags/tag15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10" Type="http://schemas.openxmlformats.org/officeDocument/2006/relationships/image" Target="../media/image4.png" /><Relationship Id="rId11" Type="http://schemas.openxmlformats.org/officeDocument/2006/relationships/tags" Target="../tags/tag167.xml" /><Relationship Id="rId12" Type="http://schemas.openxmlformats.org/officeDocument/2006/relationships/tags" Target="../tags/tag168.xml" /><Relationship Id="rId13" Type="http://schemas.openxmlformats.org/officeDocument/2006/relationships/tags" Target="../tags/tag169.xml" /><Relationship Id="rId14" Type="http://schemas.openxmlformats.org/officeDocument/2006/relationships/image" Target="../media/image5.png" /><Relationship Id="rId15" Type="http://schemas.openxmlformats.org/officeDocument/2006/relationships/tags" Target="../tags/tag170.xml" /><Relationship Id="rId16" Type="http://schemas.openxmlformats.org/officeDocument/2006/relationships/image" Target="../media/image6.png" /><Relationship Id="rId17" Type="http://schemas.openxmlformats.org/officeDocument/2006/relationships/tags" Target="../tags/tag171.xml" /><Relationship Id="rId18" Type="http://schemas.openxmlformats.org/officeDocument/2006/relationships/image" Target="../media/image7.png" /><Relationship Id="rId19" Type="http://schemas.openxmlformats.org/officeDocument/2006/relationships/tags" Target="../tags/tag172.xml" /><Relationship Id="rId2" Type="http://schemas.openxmlformats.org/officeDocument/2006/relationships/image" Target="../media/image1.png" /><Relationship Id="rId20" Type="http://schemas.openxmlformats.org/officeDocument/2006/relationships/tags" Target="../tags/tag173.xml" /><Relationship Id="rId21" Type="http://schemas.openxmlformats.org/officeDocument/2006/relationships/tags" Target="../tags/tag174.xml" /><Relationship Id="rId22" Type="http://schemas.openxmlformats.org/officeDocument/2006/relationships/tags" Target="../tags/tag175.xml" /><Relationship Id="rId23" Type="http://schemas.openxmlformats.org/officeDocument/2006/relationships/tags" Target="../tags/tag176.xml" /><Relationship Id="rId24" Type="http://schemas.openxmlformats.org/officeDocument/2006/relationships/tags" Target="../tags/tag177.xml" /><Relationship Id="rId25" Type="http://schemas.openxmlformats.org/officeDocument/2006/relationships/slideMaster" Target="../slideMasters/slideMaster2.xml" /><Relationship Id="rId3" Type="http://schemas.openxmlformats.org/officeDocument/2006/relationships/tags" Target="../tags/tag162.xml" /><Relationship Id="rId4" Type="http://schemas.openxmlformats.org/officeDocument/2006/relationships/image" Target="../media/image2.png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image" Target="../media/image3.png" /><Relationship Id="rId8" Type="http://schemas.openxmlformats.org/officeDocument/2006/relationships/tags" Target="../tags/tag165.xml" /><Relationship Id="rId9" Type="http://schemas.openxmlformats.org/officeDocument/2006/relationships/tags" Target="../tags/tag16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4.xml" /><Relationship Id="rId10" Type="http://schemas.openxmlformats.org/officeDocument/2006/relationships/tags" Target="../tags/tag191.xml" /><Relationship Id="rId11" Type="http://schemas.openxmlformats.org/officeDocument/2006/relationships/tags" Target="../tags/tag192.xml" /><Relationship Id="rId12" Type="http://schemas.openxmlformats.org/officeDocument/2006/relationships/tags" Target="../tags/tag193.xml" /><Relationship Id="rId13" Type="http://schemas.openxmlformats.org/officeDocument/2006/relationships/tags" Target="../tags/tag194.xml" /><Relationship Id="rId14" Type="http://schemas.openxmlformats.org/officeDocument/2006/relationships/tags" Target="../tags/tag195.xml" /><Relationship Id="rId15" Type="http://schemas.openxmlformats.org/officeDocument/2006/relationships/tags" Target="../tags/tag196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9.png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image" Target="../media/image10.png" /><Relationship Id="rId8" Type="http://schemas.openxmlformats.org/officeDocument/2006/relationships/tags" Target="../tags/tag189.xml" /><Relationship Id="rId9" Type="http://schemas.openxmlformats.org/officeDocument/2006/relationships/tags" Target="../tags/tag190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97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tags" Target="../tags/tag202.xml" /><Relationship Id="rId8" Type="http://schemas.openxmlformats.org/officeDocument/2006/relationships/tags" Target="../tags/tag203.xml" /><Relationship Id="rId9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212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tags" Target="../tags/tag21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Relationship Id="rId7" Type="http://schemas.openxmlformats.org/officeDocument/2006/relationships/tags" Target="../tags/tag218.xml" /><Relationship Id="rId8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9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tags" Target="../tags/tag228.xml" /><Relationship Id="rId9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9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30.xml" /><Relationship Id="rId3" Type="http://schemas.openxmlformats.org/officeDocument/2006/relationships/image" Target="../media/image8.png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Relationship Id="rId7" Type="http://schemas.openxmlformats.org/officeDocument/2006/relationships/tags" Target="../tags/tag234.xml" /><Relationship Id="rId8" Type="http://schemas.openxmlformats.org/officeDocument/2006/relationships/tags" Target="../tags/tag235.xml" /><Relationship Id="rId9" Type="http://schemas.openxmlformats.org/officeDocument/2006/relationships/tags" Target="../tags/tag236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7.xml" /><Relationship Id="rId2" Type="http://schemas.openxmlformats.org/officeDocument/2006/relationships/tags" Target="../tags/tag238.xml" /><Relationship Id="rId3" Type="http://schemas.openxmlformats.org/officeDocument/2006/relationships/image" Target="../media/image8.png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tags" Target="../tags/tag241.xml" /><Relationship Id="rId7" Type="http://schemas.openxmlformats.org/officeDocument/2006/relationships/tags" Target="../tags/tag242.xml" /><Relationship Id="rId8" Type="http://schemas.openxmlformats.org/officeDocument/2006/relationships/tags" Target="../tags/tag243.xml" /><Relationship Id="rId9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4.xml" /><Relationship Id="rId10" Type="http://schemas.openxmlformats.org/officeDocument/2006/relationships/image" Target="../media/image4.png" /><Relationship Id="rId11" Type="http://schemas.openxmlformats.org/officeDocument/2006/relationships/tags" Target="../tags/tag250.xml" /><Relationship Id="rId12" Type="http://schemas.openxmlformats.org/officeDocument/2006/relationships/tags" Target="../tags/tag251.xml" /><Relationship Id="rId13" Type="http://schemas.openxmlformats.org/officeDocument/2006/relationships/tags" Target="../tags/tag252.xml" /><Relationship Id="rId14" Type="http://schemas.openxmlformats.org/officeDocument/2006/relationships/image" Target="../media/image5.png" /><Relationship Id="rId15" Type="http://schemas.openxmlformats.org/officeDocument/2006/relationships/tags" Target="../tags/tag253.xml" /><Relationship Id="rId16" Type="http://schemas.openxmlformats.org/officeDocument/2006/relationships/image" Target="../media/image6.png" /><Relationship Id="rId17" Type="http://schemas.openxmlformats.org/officeDocument/2006/relationships/tags" Target="../tags/tag254.xml" /><Relationship Id="rId18" Type="http://schemas.openxmlformats.org/officeDocument/2006/relationships/image" Target="../media/image7.png" /><Relationship Id="rId19" Type="http://schemas.openxmlformats.org/officeDocument/2006/relationships/tags" Target="../tags/tag255.xml" /><Relationship Id="rId2" Type="http://schemas.openxmlformats.org/officeDocument/2006/relationships/image" Target="../media/image1.png" /><Relationship Id="rId20" Type="http://schemas.openxmlformats.org/officeDocument/2006/relationships/tags" Target="../tags/tag256.xml" /><Relationship Id="rId21" Type="http://schemas.openxmlformats.org/officeDocument/2006/relationships/tags" Target="../tags/tag257.xml" /><Relationship Id="rId22" Type="http://schemas.openxmlformats.org/officeDocument/2006/relationships/tags" Target="../tags/tag258.xml" /><Relationship Id="rId23" Type="http://schemas.openxmlformats.org/officeDocument/2006/relationships/tags" Target="../tags/tag259.xml" /><Relationship Id="rId24" Type="http://schemas.openxmlformats.org/officeDocument/2006/relationships/tags" Target="../tags/tag260.xml" /><Relationship Id="rId25" Type="http://schemas.openxmlformats.org/officeDocument/2006/relationships/slideMaster" Target="../slideMasters/slideMaster2.xml" /><Relationship Id="rId3" Type="http://schemas.openxmlformats.org/officeDocument/2006/relationships/tags" Target="../tags/tag245.xml" /><Relationship Id="rId4" Type="http://schemas.openxmlformats.org/officeDocument/2006/relationships/image" Target="../media/image2.png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image" Target="../media/image3.png" /><Relationship Id="rId8" Type="http://schemas.openxmlformats.org/officeDocument/2006/relationships/tags" Target="../tags/tag248.xml" /><Relationship Id="rId9" Type="http://schemas.openxmlformats.org/officeDocument/2006/relationships/tags" Target="../tags/tag24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10" Type="http://schemas.openxmlformats.org/officeDocument/2006/relationships/tags" Target="../tags/tag31.xml" /><Relationship Id="rId11" Type="http://schemas.openxmlformats.org/officeDocument/2006/relationships/tags" Target="../tags/tag32.xml" /><Relationship Id="rId12" Type="http://schemas.openxmlformats.org/officeDocument/2006/relationships/tags" Target="../tags/tag33.xml" /><Relationship Id="rId13" Type="http://schemas.openxmlformats.org/officeDocument/2006/relationships/tags" Target="../tags/tag34.xml" /><Relationship Id="rId14" Type="http://schemas.openxmlformats.org/officeDocument/2006/relationships/tags" Target="../tags/tag35.xml" /><Relationship Id="rId15" Type="http://schemas.openxmlformats.org/officeDocument/2006/relationships/tags" Target="../tags/tag36.xml" /><Relationship Id="rId16" Type="http://schemas.openxmlformats.org/officeDocument/2006/relationships/slideMaster" Target="../slideMasters/slideMaster1.xml" /><Relationship Id="rId2" Type="http://schemas.openxmlformats.org/officeDocument/2006/relationships/image" Target="../media/image9.png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image" Target="../media/image10.png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tags" Target="../tags/tag264.xml" /><Relationship Id="rId6" Type="http://schemas.openxmlformats.org/officeDocument/2006/relationships/tags" Target="../tags/tag265.xml" /><Relationship Id="rId7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6.xml" /><Relationship Id="rId2" Type="http://schemas.openxmlformats.org/officeDocument/2006/relationships/image" Target="../media/image8.png" /><Relationship Id="rId3" Type="http://schemas.openxmlformats.org/officeDocument/2006/relationships/tags" Target="../tags/tag267.xml" /><Relationship Id="rId4" Type="http://schemas.openxmlformats.org/officeDocument/2006/relationships/tags" Target="../tags/tag268.xml" /><Relationship Id="rId5" Type="http://schemas.openxmlformats.org/officeDocument/2006/relationships/tags" Target="../tags/tag269.xml" /><Relationship Id="rId6" Type="http://schemas.openxmlformats.org/officeDocument/2006/relationships/tags" Target="../tags/tag270.xml" /><Relationship Id="rId7" Type="http://schemas.openxmlformats.org/officeDocument/2006/relationships/tags" Target="../tags/tag271.xml" /><Relationship Id="rId8" Type="http://schemas.openxmlformats.org/officeDocument/2006/relationships/tags" Target="../tags/tag272.xml" /><Relationship Id="rId9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tags" Target="../tags/tag278.xml" /><Relationship Id="rId8" Type="http://schemas.openxmlformats.org/officeDocument/2006/relationships/tags" Target="../tags/tag279.xml" /><Relationship Id="rId9" Type="http://schemas.openxmlformats.org/officeDocument/2006/relationships/tags" Target="../tags/tag280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81.xml" /><Relationship Id="rId3" Type="http://schemas.openxmlformats.org/officeDocument/2006/relationships/tags" Target="../tags/tag282.xml" /><Relationship Id="rId4" Type="http://schemas.openxmlformats.org/officeDocument/2006/relationships/tags" Target="../tags/tag283.xml" /><Relationship Id="rId5" Type="http://schemas.openxmlformats.org/officeDocument/2006/relationships/tags" Target="../tags/tag284.xml" /><Relationship Id="rId6" Type="http://schemas.openxmlformats.org/officeDocument/2006/relationships/tags" Target="../tags/tag285.xml" /><Relationship Id="rId7" Type="http://schemas.openxmlformats.org/officeDocument/2006/relationships/tags" Target="../tags/tag286.xml" /><Relationship Id="rId8" Type="http://schemas.openxmlformats.org/officeDocument/2006/relationships/tags" Target="../tags/tag287.xml" /><Relationship Id="rId9" Type="http://schemas.openxmlformats.org/officeDocument/2006/relationships/tags" Target="../tags/tag288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9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tags" Target="../tags/tag295.xml" /><Relationship Id="rId9" Type="http://schemas.openxmlformats.org/officeDocument/2006/relationships/tags" Target="../tags/tag296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305.xml" /><Relationship Id="rId11" Type="http://schemas.openxmlformats.org/officeDocument/2006/relationships/tags" Target="../tags/tag306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97.xml" /><Relationship Id="rId3" Type="http://schemas.openxmlformats.org/officeDocument/2006/relationships/tags" Target="../tags/tag298.xml" /><Relationship Id="rId4" Type="http://schemas.openxmlformats.org/officeDocument/2006/relationships/tags" Target="../tags/tag299.xml" /><Relationship Id="rId5" Type="http://schemas.openxmlformats.org/officeDocument/2006/relationships/tags" Target="../tags/tag300.xml" /><Relationship Id="rId6" Type="http://schemas.openxmlformats.org/officeDocument/2006/relationships/tags" Target="../tags/tag301.xml" /><Relationship Id="rId7" Type="http://schemas.openxmlformats.org/officeDocument/2006/relationships/tags" Target="../tags/tag302.xml" /><Relationship Id="rId8" Type="http://schemas.openxmlformats.org/officeDocument/2006/relationships/tags" Target="../tags/tag303.xml" /><Relationship Id="rId9" Type="http://schemas.openxmlformats.org/officeDocument/2006/relationships/tags" Target="../tags/tag30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7.xml" /><Relationship Id="rId10" Type="http://schemas.openxmlformats.org/officeDocument/2006/relationships/tags" Target="../tags/tag314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2.png" /><Relationship Id="rId3" Type="http://schemas.openxmlformats.org/officeDocument/2006/relationships/tags" Target="../tags/tag308.xml" /><Relationship Id="rId4" Type="http://schemas.openxmlformats.org/officeDocument/2006/relationships/image" Target="../media/image13.png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tags" Target="../tags/tag311.xml" /><Relationship Id="rId8" Type="http://schemas.openxmlformats.org/officeDocument/2006/relationships/tags" Target="../tags/tag312.xml" /><Relationship Id="rId9" Type="http://schemas.openxmlformats.org/officeDocument/2006/relationships/tags" Target="../tags/tag31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10" Type="http://schemas.openxmlformats.org/officeDocument/2006/relationships/tags" Target="../tags/tag52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tags" Target="../tags/tag5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png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ags" Target="../tags/tag68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70.xml" /><Relationship Id="rId3" Type="http://schemas.openxmlformats.org/officeDocument/2006/relationships/image" Target="../media/image8.png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2956" y="227965"/>
            <a:ext cx="4012406" cy="6708775"/>
            <a:chOff x="7" y="587"/>
            <a:chExt cx="8425" cy="10565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lum bright="6000"/>
            </a:blip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10" name="流程图: 延期 9"/>
          <p:cNvSpPr/>
          <p:nvPr>
            <p:custDataLst>
              <p:tags r:id="rId6"/>
            </p:custDataLst>
          </p:nvPr>
        </p:nvSpPr>
        <p:spPr>
          <a:xfrm flipH="1">
            <a:off x="2176463" y="7620"/>
            <a:ext cx="513207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11" name="图片 10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669858" y="4086225"/>
            <a:ext cx="6443186" cy="2835275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9"/>
            </p:custDataLst>
          </p:nvPr>
        </p:nvGrpSpPr>
        <p:grpSpPr>
          <a:xfrm flipH="1">
            <a:off x="3879140" y="368300"/>
            <a:ext cx="5308675" cy="2336053"/>
            <a:chOff x="4985" y="560"/>
            <a:chExt cx="13529" cy="4465"/>
          </a:xfrm>
        </p:grpSpPr>
        <p:pic>
          <p:nvPicPr>
            <p:cNvPr id="13" name="图片 12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4" name="椭圆 13"/>
            <p:cNvSpPr/>
            <p:nvPr>
              <p:custDataLst>
                <p:tags r:id="rId12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5" name="椭圆 14"/>
            <p:cNvSpPr/>
            <p:nvPr>
              <p:custDataLst>
                <p:tags r:id="rId13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19" name="图片 18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lum bright="18000"/>
          </a:blip>
          <a:stretch>
            <a:fillRect/>
          </a:stretch>
        </p:blipFill>
        <p:spPr>
          <a:xfrm>
            <a:off x="3303509" y="2966085"/>
            <a:ext cx="1112044" cy="381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lum bright="48000"/>
          </a:blip>
          <a:stretch>
            <a:fillRect/>
          </a:stretch>
        </p:blipFill>
        <p:spPr>
          <a:xfrm flipH="1">
            <a:off x="6173391" y="4241794"/>
            <a:ext cx="2005489" cy="686435"/>
          </a:xfrm>
          <a:prstGeom prst="rect">
            <a:avLst/>
          </a:prstGeom>
        </p:spPr>
      </p:pic>
      <p:pic>
        <p:nvPicPr>
          <p:cNvPr id="21" name="图片 20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lum bright="72000"/>
          </a:blip>
          <a:stretch>
            <a:fillRect/>
          </a:stretch>
        </p:blipFill>
        <p:spPr>
          <a:xfrm>
            <a:off x="4538425" y="3215640"/>
            <a:ext cx="2306955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0"/>
            </p:custDataLst>
          </p:nvPr>
        </p:nvSpPr>
        <p:spPr>
          <a:xfrm>
            <a:off x="3831898" y="2076653"/>
            <a:ext cx="4119105" cy="1834074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4500" b="0" spc="6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1"/>
            </p:custDataLst>
          </p:nvPr>
        </p:nvSpPr>
        <p:spPr>
          <a:xfrm>
            <a:off x="3831898" y="3949694"/>
            <a:ext cx="4119105" cy="564855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1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14789" y="273050"/>
            <a:ext cx="8929211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sz="135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2139" y="268661"/>
            <a:ext cx="4012406" cy="6708775"/>
            <a:chOff x="7" y="587"/>
            <a:chExt cx="8425" cy="1056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lum bright="6000"/>
            </a:blip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9" name="流程图: 延期 8"/>
          <p:cNvSpPr/>
          <p:nvPr>
            <p:custDataLst>
              <p:tags r:id="rId6"/>
            </p:custDataLst>
          </p:nvPr>
        </p:nvSpPr>
        <p:spPr>
          <a:xfrm flipH="1">
            <a:off x="2176463" y="7620"/>
            <a:ext cx="513207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 cap="all" baseline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图片 9" descr="60076ba32008fed45d0337233ef2a29a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669858" y="4086225"/>
            <a:ext cx="6443186" cy="2835275"/>
          </a:xfrm>
          <a:prstGeom prst="rect">
            <a:avLst/>
          </a:prstGeom>
        </p:spPr>
      </p:pic>
      <p:grpSp>
        <p:nvGrpSpPr>
          <p:cNvPr id="11" name="组合 10"/>
          <p:cNvGrpSpPr/>
          <p:nvPr>
            <p:custDataLst>
              <p:tags r:id="rId9"/>
            </p:custDataLst>
          </p:nvPr>
        </p:nvGrpSpPr>
        <p:grpSpPr>
          <a:xfrm flipH="1">
            <a:off x="3879533" y="368300"/>
            <a:ext cx="5308283" cy="2335530"/>
            <a:chOff x="4985" y="560"/>
            <a:chExt cx="13528" cy="446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2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kern="1200" cap="all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3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kern="1200" cap="all" baseline="0">
                <a:latin typeface="Arial" panose="020b060402020202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lum bright="18000"/>
          </a:blip>
          <a:stretch>
            <a:fillRect/>
          </a:stretch>
        </p:blipFill>
        <p:spPr>
          <a:xfrm>
            <a:off x="3303509" y="2966085"/>
            <a:ext cx="1112044" cy="381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>
            <a:lum bright="48000"/>
          </a:blip>
          <a:stretch>
            <a:fillRect/>
          </a:stretch>
        </p:blipFill>
        <p:spPr>
          <a:xfrm flipH="1">
            <a:off x="5820966" y="3905250"/>
            <a:ext cx="2005489" cy="686435"/>
          </a:xfrm>
          <a:prstGeom prst="rect">
            <a:avLst/>
          </a:prstGeom>
        </p:spPr>
      </p:pic>
      <p:pic>
        <p:nvPicPr>
          <p:cNvPr id="17" name="图片 16" descr="90b9e84ed701da1599f8f5c551cd62cb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lum bright="72000"/>
          </a:blip>
          <a:stretch>
            <a:fillRect/>
          </a:stretch>
        </p:blipFill>
        <p:spPr>
          <a:xfrm>
            <a:off x="4538425" y="3215640"/>
            <a:ext cx="2306955" cy="76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4150043" y="2251710"/>
            <a:ext cx="3814286" cy="162941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all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24"/>
            </p:custDataLst>
          </p:nvPr>
        </p:nvSpPr>
        <p:spPr>
          <a:xfrm>
            <a:off x="4149951" y="3916681"/>
            <a:ext cx="3814098" cy="526234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ct val="0"/>
              </a:spcAft>
              <a:buNone/>
              <a:defRPr sz="2100" kern="1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905493"/>
            <a:ext cx="1235869" cy="95250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14789" y="273050"/>
            <a:ext cx="8712041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7908131" y="5905500"/>
            <a:ext cx="1235869" cy="952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61200" y="1249200"/>
            <a:ext cx="7219800" cy="723600"/>
          </a:xfrm>
        </p:spPr>
        <p:txBody>
          <a:bodyPr anchor="ctr">
            <a:normAutofit/>
          </a:bodyPr>
          <a:lstStyle>
            <a:lvl1pPr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960835" y="2163600"/>
            <a:ext cx="721995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905493"/>
            <a:ext cx="1235869" cy="952508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-4128"/>
            <a:ext cx="3815239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37400" y="770400"/>
            <a:ext cx="2970000" cy="882000"/>
          </a:xfrm>
        </p:spPr>
        <p:txBody>
          <a:bodyPr anchor="ctr">
            <a:normAutofit/>
          </a:bodyPr>
          <a:lstStyle>
            <a:lvl1pPr>
              <a:defRPr sz="27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40100" y="1764000"/>
            <a:ext cx="29673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3825900" y="769938"/>
            <a:ext cx="486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905493"/>
            <a:ext cx="1235869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9000" y="781200"/>
            <a:ext cx="8232300" cy="626400"/>
          </a:xfrm>
        </p:spPr>
        <p:txBody>
          <a:bodyPr anchor="ctr">
            <a:normAutofit/>
          </a:bodyPr>
          <a:lstStyle>
            <a:lvl1pPr algn="ctr">
              <a:defRPr sz="27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59000" y="1659600"/>
            <a:ext cx="8231981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59581" y="2808000"/>
            <a:ext cx="82242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858" y="5020946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7908131" y="5905493"/>
            <a:ext cx="1235869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3600" y="669600"/>
            <a:ext cx="8232300" cy="565200"/>
          </a:xfrm>
        </p:spPr>
        <p:txBody>
          <a:bodyPr anchor="ctr">
            <a:normAutofit/>
          </a:bodyPr>
          <a:lstStyle>
            <a:lvl1pPr algn="ctr">
              <a:defRPr sz="24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53628" y="1681200"/>
            <a:ext cx="82431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435023" y="5180400"/>
            <a:ext cx="82512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905493"/>
            <a:ext cx="1235869" cy="952508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34700" y="237600"/>
            <a:ext cx="82782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34700" y="1663200"/>
            <a:ext cx="40068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681800" y="1663200"/>
            <a:ext cx="40257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429300" y="4816800"/>
            <a:ext cx="40068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4689900" y="4813200"/>
            <a:ext cx="40257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9144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7622" y="2948305"/>
            <a:ext cx="1210151" cy="15551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7961471" y="2948305"/>
            <a:ext cx="1183958" cy="1555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339200"/>
            <a:ext cx="6858000" cy="2386800"/>
          </a:xfrm>
        </p:spPr>
        <p:txBody>
          <a:bodyPr anchor="b">
            <a:normAutofit/>
          </a:bodyPr>
          <a:lstStyle>
            <a:lvl1pPr algn="ctr">
              <a:defRPr sz="45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3862800"/>
            <a:ext cx="6858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2956" y="1028224"/>
            <a:ext cx="4012406" cy="5031581"/>
            <a:chOff x="7" y="587"/>
            <a:chExt cx="8425" cy="10565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lum bright="6000"/>
            </a:blip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10" name="流程图: 延期 9"/>
          <p:cNvSpPr/>
          <p:nvPr userDrawn="1">
            <p:custDataLst>
              <p:tags r:id="rId6"/>
            </p:custDataLst>
          </p:nvPr>
        </p:nvSpPr>
        <p:spPr>
          <a:xfrm flipH="1">
            <a:off x="2176463" y="862965"/>
            <a:ext cx="5132070" cy="513207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n>
                <a:solidFill>
                  <a:schemeClr val="accent1"/>
                </a:solidFill>
              </a:ln>
            </a:endParaRPr>
          </a:p>
        </p:txBody>
      </p:sp>
      <p:pic>
        <p:nvPicPr>
          <p:cNvPr id="11" name="图片 10" descr="60076ba32008fed45d0337233ef2a29a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669858" y="3921919"/>
            <a:ext cx="6443186" cy="2126456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 flipH="1">
            <a:off x="3879140" y="1133475"/>
            <a:ext cx="5308675" cy="1752040"/>
            <a:chOff x="4985" y="560"/>
            <a:chExt cx="13529" cy="4465"/>
          </a:xfrm>
        </p:grpSpPr>
        <p:pic>
          <p:nvPicPr>
            <p:cNvPr id="13" name="图片 12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4" name="椭圆 13"/>
            <p:cNvSpPr/>
            <p:nvPr>
              <p:custDataLst>
                <p:tags r:id="rId12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5" name="椭圆 14"/>
            <p:cNvSpPr/>
            <p:nvPr>
              <p:custDataLst>
                <p:tags r:id="rId13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19" name="图片 18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4">
            <a:lum bright="18000"/>
          </a:blip>
          <a:stretch>
            <a:fillRect/>
          </a:stretch>
        </p:blipFill>
        <p:spPr>
          <a:xfrm>
            <a:off x="3303509" y="3081814"/>
            <a:ext cx="1112044" cy="2857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6">
            <a:lum bright="48000"/>
          </a:blip>
          <a:stretch>
            <a:fillRect/>
          </a:stretch>
        </p:blipFill>
        <p:spPr>
          <a:xfrm flipH="1">
            <a:off x="6173391" y="4038596"/>
            <a:ext cx="2005489" cy="514826"/>
          </a:xfrm>
          <a:prstGeom prst="rect">
            <a:avLst/>
          </a:prstGeom>
        </p:spPr>
      </p:pic>
      <p:pic>
        <p:nvPicPr>
          <p:cNvPr id="21" name="图片 20" descr="90b9e84ed701da1599f8f5c551cd62cb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>
            <a:lum bright="72000"/>
          </a:blip>
          <a:stretch>
            <a:fillRect/>
          </a:stretch>
        </p:blipFill>
        <p:spPr>
          <a:xfrm>
            <a:off x="4538425" y="3268980"/>
            <a:ext cx="2306955" cy="571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0"/>
            </p:custDataLst>
          </p:nvPr>
        </p:nvSpPr>
        <p:spPr>
          <a:xfrm>
            <a:off x="3831898" y="2414740"/>
            <a:ext cx="4119105" cy="1375556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b="0" spc="6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1"/>
            </p:custDataLst>
          </p:nvPr>
        </p:nvSpPr>
        <p:spPr>
          <a:xfrm>
            <a:off x="3831898" y="3819521"/>
            <a:ext cx="4119105" cy="423641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905493"/>
            <a:ext cx="1235869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02412" y="952508"/>
            <a:ext cx="8139178" cy="5388907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286370"/>
            <a:ext cx="1235869" cy="7143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02412" y="157163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 flipH="1">
            <a:off x="2771299" y="664845"/>
            <a:ext cx="6542246" cy="2117408"/>
            <a:chOff x="4985" y="560"/>
            <a:chExt cx="13528" cy="4464"/>
          </a:xfrm>
        </p:grpSpPr>
        <p:pic>
          <p:nvPicPr>
            <p:cNvPr id="8" name="图片 7" descr="60076ba32008fed45d0337233ef2a29a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-6000"/>
            </a:blip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9" name="椭圆 8"/>
            <p:cNvSpPr/>
            <p:nvPr>
              <p:custDataLst>
                <p:tags r:id="rId4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5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 userDrawn="1">
            <p:custDataLst>
              <p:tags r:id="rId6"/>
            </p:custDataLst>
          </p:nvPr>
        </p:nvGrpSpPr>
        <p:grpSpPr>
          <a:xfrm flipH="1">
            <a:off x="-4386" y="1833177"/>
            <a:ext cx="9155185" cy="3975644"/>
            <a:chOff x="4857" y="-184"/>
            <a:chExt cx="12473" cy="483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lum bright="-12000"/>
            </a:blip>
            <a:stretch>
              <a:fillRect/>
            </a:stretch>
          </p:blipFill>
          <p:spPr>
            <a:xfrm>
              <a:off x="4857" y="-184"/>
              <a:ext cx="12473" cy="430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9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7586" y="2759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1"/>
            </p:custDataLst>
          </p:nvPr>
        </p:nvSpPr>
        <p:spPr>
          <a:xfrm>
            <a:off x="2305526" y="3137535"/>
            <a:ext cx="4533424" cy="685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  <p:custDataLst>
              <p:tags r:id="rId12"/>
            </p:custDataLst>
          </p:nvPr>
        </p:nvSpPr>
        <p:spPr>
          <a:xfrm>
            <a:off x="2305358" y="3847708"/>
            <a:ext cx="4533284" cy="1071401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286370"/>
            <a:ext cx="1235869" cy="7143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4679158" y="1571631"/>
            <a:ext cx="3962432" cy="4041680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286370"/>
            <a:ext cx="1235869" cy="7143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502448" y="157163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502444" y="191214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4676813" y="157163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4676813" y="191214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5082064" y="674846"/>
            <a:ext cx="4094321" cy="5323523"/>
          </a:xfrm>
          <a:prstGeom prst="rect">
            <a:avLst/>
          </a:prstGeom>
        </p:spPr>
      </p:pic>
      <p:sp>
        <p:nvSpPr>
          <p:cNvPr id="7" name="流程图: 延期 6"/>
          <p:cNvSpPr/>
          <p:nvPr userDrawn="1">
            <p:custDataLst>
              <p:tags r:id="rId3"/>
            </p:custDataLst>
          </p:nvPr>
        </p:nvSpPr>
        <p:spPr>
          <a:xfrm>
            <a:off x="2221230" y="866299"/>
            <a:ext cx="5132070" cy="513207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286370"/>
            <a:ext cx="1235869" cy="7143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48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4679194" y="157163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214789" y="1062038"/>
            <a:ext cx="8929211" cy="4938713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sz="135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7928351" y="157163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502444" y="157162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214789" y="1062038"/>
            <a:ext cx="8929211" cy="4938713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sz="135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02448" y="1571631"/>
            <a:ext cx="8139178" cy="4041680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2139" y="1058746"/>
            <a:ext cx="4012406" cy="5031581"/>
            <a:chOff x="7" y="587"/>
            <a:chExt cx="8425" cy="10565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6000"/>
            </a:blip>
            <a:stretch>
              <a:fillRect/>
            </a:stretch>
          </p:blipFill>
          <p:spPr>
            <a:xfrm>
              <a:off x="7" y="587"/>
              <a:ext cx="7535" cy="1020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lum bright="6000"/>
            </a:blip>
            <a:stretch>
              <a:fillRect/>
            </a:stretch>
          </p:blipFill>
          <p:spPr>
            <a:xfrm>
              <a:off x="6905" y="10332"/>
              <a:ext cx="1527" cy="820"/>
            </a:xfrm>
            <a:prstGeom prst="rect">
              <a:avLst/>
            </a:prstGeom>
          </p:spPr>
        </p:pic>
      </p:grpSp>
      <p:sp>
        <p:nvSpPr>
          <p:cNvPr id="9" name="流程图: 延期 8"/>
          <p:cNvSpPr/>
          <p:nvPr userDrawn="1">
            <p:custDataLst>
              <p:tags r:id="rId6"/>
            </p:custDataLst>
          </p:nvPr>
        </p:nvSpPr>
        <p:spPr>
          <a:xfrm flipH="1">
            <a:off x="2176463" y="862965"/>
            <a:ext cx="5132070" cy="513207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dir="10800000" algn="r" rotWithShape="0">
              <a:srgbClr val="52654F">
                <a:alpha val="6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kern="1200" cap="all" baseline="0">
              <a:ln>
                <a:solidFill>
                  <a:schemeClr val="accent1"/>
                </a:solidFill>
              </a:ln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10" name="图片 9" descr="60076ba32008fed45d0337233ef2a29a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669858" y="3921919"/>
            <a:ext cx="6443186" cy="2126456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 flipH="1">
            <a:off x="3879533" y="1133475"/>
            <a:ext cx="5308283" cy="1751648"/>
            <a:chOff x="4985" y="560"/>
            <a:chExt cx="13528" cy="446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12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kern="1200" cap="all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3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kern="1200" cap="all" baseline="0">
                <a:latin typeface="Arial" panose="020b0604020202020204" pitchFamily="34" charset="0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4">
            <a:lum bright="18000"/>
          </a:blip>
          <a:stretch>
            <a:fillRect/>
          </a:stretch>
        </p:blipFill>
        <p:spPr>
          <a:xfrm>
            <a:off x="3303509" y="3081814"/>
            <a:ext cx="1112044" cy="2857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6">
            <a:lum bright="48000"/>
          </a:blip>
          <a:stretch>
            <a:fillRect/>
          </a:stretch>
        </p:blipFill>
        <p:spPr>
          <a:xfrm flipH="1">
            <a:off x="5820966" y="3786188"/>
            <a:ext cx="2005489" cy="514826"/>
          </a:xfrm>
          <a:prstGeom prst="rect">
            <a:avLst/>
          </a:prstGeom>
        </p:spPr>
      </p:pic>
      <p:pic>
        <p:nvPicPr>
          <p:cNvPr id="17" name="图片 16" descr="90b9e84ed701da1599f8f5c551cd62cb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>
            <a:lum bright="72000"/>
          </a:blip>
          <a:stretch>
            <a:fillRect/>
          </a:stretch>
        </p:blipFill>
        <p:spPr>
          <a:xfrm>
            <a:off x="4538425" y="3268980"/>
            <a:ext cx="2306955" cy="571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0"/>
            </p:custDataLst>
          </p:nvPr>
        </p:nvSpPr>
        <p:spPr>
          <a:xfrm>
            <a:off x="4150043" y="2546033"/>
            <a:ext cx="3814286" cy="1222058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all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/>
          <a:lstStyle>
            <a:lvl1pPr>
              <a:defRPr kern="1200" cap="all"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3" hasCustomPrompt="1"/>
            <p:custDataLst>
              <p:tags r:id="rId24"/>
            </p:custDataLst>
          </p:nvPr>
        </p:nvSpPr>
        <p:spPr>
          <a:xfrm>
            <a:off x="4149951" y="3794761"/>
            <a:ext cx="3814098" cy="394676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ct val="0"/>
              </a:spcAft>
              <a:buNone/>
              <a:defRPr sz="2800" kern="120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 flipH="1">
            <a:off x="2771299" y="-256540"/>
            <a:ext cx="6542246" cy="2823210"/>
            <a:chOff x="4985" y="560"/>
            <a:chExt cx="13528" cy="4464"/>
          </a:xfrm>
        </p:grpSpPr>
        <p:pic>
          <p:nvPicPr>
            <p:cNvPr id="8" name="图片 7" descr="60076ba32008fed45d0337233ef2a29a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lum bright="-6000"/>
            </a:blip>
            <a:stretch>
              <a:fillRect/>
            </a:stretch>
          </p:blipFill>
          <p:spPr>
            <a:xfrm>
              <a:off x="4985" y="560"/>
              <a:ext cx="13529" cy="4465"/>
            </a:xfrm>
            <a:prstGeom prst="rect">
              <a:avLst/>
            </a:prstGeom>
          </p:spPr>
        </p:pic>
        <p:sp>
          <p:nvSpPr>
            <p:cNvPr id="9" name="椭圆 8"/>
            <p:cNvSpPr/>
            <p:nvPr>
              <p:custDataLst>
                <p:tags r:id="rId4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5"/>
              </p:custDataLst>
            </p:nvPr>
          </p:nvSpPr>
          <p:spPr>
            <a:xfrm>
              <a:off x="7586" y="3025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 flipH="1">
            <a:off x="-4386" y="1301236"/>
            <a:ext cx="9155185" cy="5300859"/>
            <a:chOff x="4857" y="-184"/>
            <a:chExt cx="12473" cy="4834"/>
          </a:xfrm>
        </p:grpSpPr>
        <p:pic>
          <p:nvPicPr>
            <p:cNvPr id="12" name="图片 11" descr="60076ba32008fed45d0337233ef2a29a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>
              <a:lum bright="-12000"/>
            </a:blip>
            <a:stretch>
              <a:fillRect/>
            </a:stretch>
          </p:blipFill>
          <p:spPr>
            <a:xfrm>
              <a:off x="4857" y="-184"/>
              <a:ext cx="12473" cy="4305"/>
            </a:xfrm>
            <a:prstGeom prst="rect">
              <a:avLst/>
            </a:prstGeom>
          </p:spPr>
        </p:pic>
        <p:sp>
          <p:nvSpPr>
            <p:cNvPr id="13" name="椭圆 12"/>
            <p:cNvSpPr/>
            <p:nvPr>
              <p:custDataLst>
                <p:tags r:id="rId9"/>
              </p:custDataLst>
            </p:nvPr>
          </p:nvSpPr>
          <p:spPr>
            <a:xfrm>
              <a:off x="13565" y="3480"/>
              <a:ext cx="2761" cy="1026"/>
            </a:xfrm>
            <a:prstGeom prst="ellipse">
              <a:avLst/>
            </a:prstGeom>
            <a:solidFill>
              <a:srgbClr val="F6F5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7586" y="2759"/>
              <a:ext cx="1877" cy="1891"/>
            </a:xfrm>
            <a:prstGeom prst="ellipse">
              <a:avLst/>
            </a:prstGeom>
            <a:solidFill>
              <a:srgbClr val="F4F3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305526" y="3040380"/>
            <a:ext cx="4533424" cy="914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2305358" y="3987277"/>
            <a:ext cx="4533284" cy="1428535"/>
          </a:xfrm>
        </p:spPr>
        <p:txBody>
          <a:bodyPr lIns="90170" tIns="46990" rIns="90170" bIns="4699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286370"/>
            <a:ext cx="1235869" cy="71438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14789" y="1062038"/>
            <a:ext cx="8712041" cy="473392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7908131" y="5286375"/>
            <a:ext cx="1235869" cy="7143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61200" y="1794150"/>
            <a:ext cx="7219800" cy="5427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960835" y="2479950"/>
            <a:ext cx="7219950" cy="2583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286370"/>
            <a:ext cx="1235869" cy="714381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854154"/>
            <a:ext cx="3815239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37400" y="1435050"/>
            <a:ext cx="2970000" cy="6615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40100" y="2180250"/>
            <a:ext cx="2967300" cy="3069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3825900" y="1434704"/>
            <a:ext cx="4860000" cy="381595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286370"/>
            <a:ext cx="1235869" cy="714381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85725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9000" y="1443150"/>
            <a:ext cx="8232300" cy="4698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59000" y="2101950"/>
            <a:ext cx="8231981" cy="621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59581" y="2963250"/>
            <a:ext cx="8224200" cy="25731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858" y="4622960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7908131" y="5286370"/>
            <a:ext cx="1235869" cy="71438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3600" y="1359450"/>
            <a:ext cx="8232300" cy="4239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53628" y="2118150"/>
            <a:ext cx="8243100" cy="2408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435023" y="4742550"/>
            <a:ext cx="8251200" cy="7587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286370"/>
            <a:ext cx="1235869" cy="714381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85725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34700" y="1035450"/>
            <a:ext cx="8278200" cy="331473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34700" y="2104650"/>
            <a:ext cx="40068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681800" y="2104650"/>
            <a:ext cx="4025700" cy="217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429300" y="4469850"/>
            <a:ext cx="40068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4689900" y="4467150"/>
            <a:ext cx="4025700" cy="5859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27622" y="3068479"/>
            <a:ext cx="1210151" cy="11663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7961471" y="3068479"/>
            <a:ext cx="1183958" cy="11663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861650"/>
            <a:ext cx="6858000" cy="17901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3754350"/>
            <a:ext cx="6858000" cy="1242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905493"/>
            <a:ext cx="1235869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502448" y="952508"/>
            <a:ext cx="3962432" cy="5388907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905493"/>
            <a:ext cx="1235869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502448" y="952508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502444" y="1406525"/>
            <a:ext cx="3962400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4676813" y="952508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4676813" y="1406525"/>
            <a:ext cx="3962432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5082064" y="-243205"/>
            <a:ext cx="4094321" cy="7098030"/>
          </a:xfrm>
          <a:prstGeom prst="rect">
            <a:avLst/>
          </a:prstGeom>
        </p:spPr>
      </p:pic>
      <p:sp>
        <p:nvSpPr>
          <p:cNvPr id="7" name="流程图: 延期 6"/>
          <p:cNvSpPr/>
          <p:nvPr>
            <p:custDataLst>
              <p:tags r:id="rId3"/>
            </p:custDataLst>
          </p:nvPr>
        </p:nvSpPr>
        <p:spPr>
          <a:xfrm>
            <a:off x="2221230" y="12065"/>
            <a:ext cx="5132070" cy="6842760"/>
          </a:xfrm>
          <a:prstGeom prst="flowChartDelay">
            <a:avLst/>
          </a:prstGeom>
          <a:solidFill>
            <a:schemeClr val="bg2">
              <a:alpha val="99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7908131" y="5905493"/>
            <a:ext cx="1235869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2448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502448" y="952508"/>
            <a:ext cx="396243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4679194" y="952508"/>
            <a:ext cx="3962432" cy="5388907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14789" y="273050"/>
            <a:ext cx="8929211" cy="6584951"/>
            <a:chOff x="286385" y="273050"/>
            <a:chExt cx="11905614" cy="6584951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86385" y="273050"/>
              <a:ext cx="11616055" cy="63119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en-US" altLang="zh-CN" sz="1350"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0544174" y="5905493"/>
              <a:ext cx="1647825" cy="95250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55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6.xml" /><Relationship Id="rId21" Type="http://schemas.openxmlformats.org/officeDocument/2006/relationships/tags" Target="../tags/tag157.xml" /><Relationship Id="rId22" Type="http://schemas.openxmlformats.org/officeDocument/2006/relationships/tags" Target="../tags/tag158.xml" /><Relationship Id="rId23" Type="http://schemas.openxmlformats.org/officeDocument/2006/relationships/tags" Target="../tags/tag159.xml" /><Relationship Id="rId24" Type="http://schemas.openxmlformats.org/officeDocument/2006/relationships/tags" Target="../tags/tag160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slideLayout" Target="../slideLayouts/slideLayout28.xml" /><Relationship Id="rId11" Type="http://schemas.openxmlformats.org/officeDocument/2006/relationships/slideLayout" Target="../slideLayouts/slideLayout29.xml" /><Relationship Id="rId12" Type="http://schemas.openxmlformats.org/officeDocument/2006/relationships/slideLayout" Target="../slideLayouts/slideLayout30.xml" /><Relationship Id="rId13" Type="http://schemas.openxmlformats.org/officeDocument/2006/relationships/slideLayout" Target="../slideLayouts/slideLayout31.xml" /><Relationship Id="rId14" Type="http://schemas.openxmlformats.org/officeDocument/2006/relationships/slideLayout" Target="../slideLayouts/slideLayout32.xml" /><Relationship Id="rId15" Type="http://schemas.openxmlformats.org/officeDocument/2006/relationships/slideLayout" Target="../slideLayouts/slideLayout33.xml" /><Relationship Id="rId16" Type="http://schemas.openxmlformats.org/officeDocument/2006/relationships/slideLayout" Target="../slideLayouts/slideLayout34.xml" /><Relationship Id="rId17" Type="http://schemas.openxmlformats.org/officeDocument/2006/relationships/slideLayout" Target="../slideLayouts/slideLayout35.xml" /><Relationship Id="rId18" Type="http://schemas.openxmlformats.org/officeDocument/2006/relationships/slideLayout" Target="../slideLayouts/slideLayout36.xml" /><Relationship Id="rId19" Type="http://schemas.openxmlformats.org/officeDocument/2006/relationships/tags" Target="../tags/tag315.xml" /><Relationship Id="rId2" Type="http://schemas.openxmlformats.org/officeDocument/2006/relationships/slideLayout" Target="../slideLayouts/slideLayout20.xml" /><Relationship Id="rId20" Type="http://schemas.openxmlformats.org/officeDocument/2006/relationships/tags" Target="../tags/tag316.xml" /><Relationship Id="rId21" Type="http://schemas.openxmlformats.org/officeDocument/2006/relationships/tags" Target="../tags/tag317.xml" /><Relationship Id="rId22" Type="http://schemas.openxmlformats.org/officeDocument/2006/relationships/tags" Target="../tags/tag318.xml" /><Relationship Id="rId23" Type="http://schemas.openxmlformats.org/officeDocument/2006/relationships/tags" Target="../tags/tag319.xml" /><Relationship Id="rId24" Type="http://schemas.openxmlformats.org/officeDocument/2006/relationships/tags" Target="../tags/tag320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21.xml" /><Relationship Id="rId4" Type="http://schemas.openxmlformats.org/officeDocument/2006/relationships/slideLayout" Target="../slideLayouts/slideLayout22.xml" /><Relationship Id="rId5" Type="http://schemas.openxmlformats.org/officeDocument/2006/relationships/slideLayout" Target="../slideLayouts/slideLayout23.xml" /><Relationship Id="rId6" Type="http://schemas.openxmlformats.org/officeDocument/2006/relationships/slideLayout" Target="../slideLayouts/slideLayout24.xml" /><Relationship Id="rId7" Type="http://schemas.openxmlformats.org/officeDocument/2006/relationships/slideLayout" Target="../slideLayouts/slideLayout25.xml" /><Relationship Id="rId8" Type="http://schemas.openxmlformats.org/officeDocument/2006/relationships/slideLayout" Target="../slideLayouts/slideLayout26.xml" /><Relationship Id="rId9" Type="http://schemas.openxmlformats.org/officeDocument/2006/relationships/slideLayout" Target="../slideLayouts/slideLayout2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443230"/>
            <a:ext cx="8139178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952508"/>
            <a:ext cx="8139178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tags" Target="../tags/tag32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jpeg" /><Relationship Id="rId3" Type="http://schemas.openxmlformats.org/officeDocument/2006/relationships/tags" Target="../tags/tag33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6.jpeg" /><Relationship Id="rId3" Type="http://schemas.openxmlformats.org/officeDocument/2006/relationships/tags" Target="../tags/tag33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png" /><Relationship Id="rId3" Type="http://schemas.openxmlformats.org/officeDocument/2006/relationships/tags" Target="../tags/tag33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jpeg" /><Relationship Id="rId3" Type="http://schemas.openxmlformats.org/officeDocument/2006/relationships/image" Target="../media/image22.jpeg" /><Relationship Id="rId4" Type="http://schemas.openxmlformats.org/officeDocument/2006/relationships/tags" Target="../tags/tag33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jpeg" /><Relationship Id="rId3" Type="http://schemas.openxmlformats.org/officeDocument/2006/relationships/tags" Target="../tags/tag33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jpeg" /><Relationship Id="rId3" Type="http://schemas.openxmlformats.org/officeDocument/2006/relationships/tags" Target="../tags/tag33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jpeg" /><Relationship Id="rId3" Type="http://schemas.openxmlformats.org/officeDocument/2006/relationships/tags" Target="../tags/tag33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0.jpeg" /><Relationship Id="rId3" Type="http://schemas.openxmlformats.org/officeDocument/2006/relationships/tags" Target="../tags/tag33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1.jpeg" /><Relationship Id="rId3" Type="http://schemas.openxmlformats.org/officeDocument/2006/relationships/tags" Target="../tags/tag33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2.jpeg" /><Relationship Id="rId3" Type="http://schemas.openxmlformats.org/officeDocument/2006/relationships/tags" Target="../tags/tag33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Relationship Id="rId3" Type="http://schemas.openxmlformats.org/officeDocument/2006/relationships/tags" Target="../tags/tag32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3.jpeg" /><Relationship Id="rId3" Type="http://schemas.openxmlformats.org/officeDocument/2006/relationships/tags" Target="../tags/tag34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4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4.png" /><Relationship Id="rId3" Type="http://schemas.openxmlformats.org/officeDocument/2006/relationships/tags" Target="../tags/tag34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Relationship Id="rId3" Type="http://schemas.openxmlformats.org/officeDocument/2006/relationships/tags" Target="../tags/tag32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image" Target="../media/image17.jpeg" /><Relationship Id="rId3" Type="http://schemas.openxmlformats.org/officeDocument/2006/relationships/tags" Target="../tags/tag32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8.jpeg" /><Relationship Id="rId4" Type="http://schemas.openxmlformats.org/officeDocument/2006/relationships/tags" Target="../tags/tag32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png" /><Relationship Id="rId3" Type="http://schemas.openxmlformats.org/officeDocument/2006/relationships/tags" Target="../tags/tag32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20.jpeg" /><Relationship Id="rId3" Type="http://schemas.openxmlformats.org/officeDocument/2006/relationships/image" Target="../media/image14.jpeg" /><Relationship Id="rId4" Type="http://schemas.openxmlformats.org/officeDocument/2006/relationships/tags" Target="../tags/tag32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Relationship Id="rId5" Type="http://schemas.openxmlformats.org/officeDocument/2006/relationships/tags" Target="../tags/tag32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24.jpeg" /><Relationship Id="rId3" Type="http://schemas.openxmlformats.org/officeDocument/2006/relationships/tags" Target="../tags/tag32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/>
          <p:nvPr/>
        </p:nvSpPr>
        <p:spPr>
          <a:xfrm>
            <a:off x="7146607" y="548680"/>
            <a:ext cx="1721485" cy="45365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迷          娘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（之一）</a:t>
            </a:r>
            <a:endParaRPr lang="en-US" altLang="zh-CN" sz="3600" b="1" smtClean="0"/>
          </a:p>
          <a:p>
            <a:pPr algn="ctr"/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歌     德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115" y="5805170"/>
            <a:ext cx="876300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/>
              <a:t>盛开的柠檬花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把握意象</a:t>
            </a:r>
            <a:r>
              <a:rPr lang="en-US" altLang="zh-CN" sz="2800" b="1"/>
              <a:t>  </a:t>
            </a:r>
            <a:r>
              <a:rPr lang="zh-CN" altLang="en-US" sz="2800" b="1"/>
              <a:t>体会情感</a:t>
            </a:r>
            <a:endParaRPr lang="zh-CN" altLang="en-US" sz="2800" b="1"/>
          </a:p>
        </p:txBody>
      </p:sp>
      <p:pic>
        <p:nvPicPr>
          <p:cNvPr id="4" name="图片 3" descr="桃金娘静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005" y="193040"/>
            <a:ext cx="5166995" cy="6604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100" y="598170"/>
            <a:ext cx="33147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朗读第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节，思考并回答下列问题。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这节诗选取了哪些意象？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这些意象有哪些特点？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迷娘唱出这些意象表达了怎样的情感？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100" y="3357245"/>
            <a:ext cx="37230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选取了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柠檬花、绿叶黄橙、蓝天、和风、桃金娘、月桂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等意象。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705" y="4797425"/>
            <a:ext cx="349821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【注】桃金娘为维纳斯的神树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维纳斯是罗马神话中爱与美的女神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象征着</a:t>
            </a:r>
            <a:r>
              <a:rPr lang="zh-CN" altLang="zh-CN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爱情与美</a:t>
            </a:r>
            <a:r>
              <a:rPr lang="zh-CN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；月桂为阿波罗的神树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阿波罗是古希腊神话中的光明、预言、音乐和医药之神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消灾解难之神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具有太阳神的属性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象征着</a:t>
            </a:r>
            <a:r>
              <a:rPr lang="zh-CN" altLang="zh-CN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光明和美好</a:t>
            </a:r>
            <a:r>
              <a:rPr lang="zh-CN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zh-CN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把握意象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体会情感</a:t>
            </a:r>
            <a:endParaRPr lang="zh-CN" altLang="en-US" sz="2800" b="1"/>
          </a:p>
        </p:txBody>
      </p:sp>
      <p:pic>
        <p:nvPicPr>
          <p:cNvPr id="2" name="图片 1" descr="桂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405" y="533400"/>
            <a:ext cx="3871595" cy="57912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19700" y="4733925"/>
            <a:ext cx="885825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/>
              <a:t>月桂枝头高展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725" y="601980"/>
            <a:ext cx="506222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/>
              <a:t>特点：</a:t>
            </a:r>
            <a:endParaRPr lang="zh-CN" altLang="en-US" sz="2000" b="1"/>
          </a:p>
          <a:p>
            <a:r>
              <a:rPr 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色彩明</a:t>
            </a:r>
            <a:r>
              <a:rPr lang="zh-CN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丽。</a:t>
            </a:r>
            <a:r>
              <a:rPr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绿叶、金黄色的橙子，还有柠檬花和桃金娘，各有鲜明的色彩，映衬着蓝天，让一幅美丽祥和、色彩明丽的意大利自然风光画卷展现在读者眼前。</a:t>
            </a:r>
            <a:endParaRPr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氛围宁静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在整幅画面中，诗人只写了一个动态的景物，那就是宜人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</a:t>
            </a:r>
            <a:r>
              <a:rPr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和风。但这风一定是温柔的微风，因为它没有扰动桃金娘的“静立”，也没有改变月桂梢头高</a:t>
            </a:r>
            <a:r>
              <a:rPr 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展</a:t>
            </a:r>
            <a:r>
              <a:rPr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的姿态。这一点“动”的描写，愈发衬托出了环境的宁静。置身其中，让人感到无限的安宁与舒适。轻盈的微风与宁静的氛围，动静相宜，这幅画面是多么令人向往！</a:t>
            </a:r>
            <a:endParaRPr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地域风味。</a:t>
            </a:r>
            <a:r>
              <a:rPr 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“柠檬</a:t>
            </a: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花开</a:t>
            </a:r>
            <a:r>
              <a:rPr 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“茂密的绿叶”</a:t>
            </a: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“橙子金黄”</a:t>
            </a: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“蓝天”</a:t>
            </a: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“宜人的和风”</a:t>
            </a: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“桃金娘静立”</a:t>
            </a: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“月桂</a:t>
            </a: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梢头</a:t>
            </a:r>
            <a:r>
              <a:rPr 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高</a:t>
            </a:r>
            <a:r>
              <a:rPr lang="zh-CN" alt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展</a:t>
            </a:r>
            <a:r>
              <a:rPr lang="en-US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”几个意象，都是代表意大利自然风光的典型景物。意大利气候温和宜人，有着得天独厚的自然景观。这几个意象的选取，突出了意大利独特的地域特点</a:t>
            </a:r>
            <a:r>
              <a:rPr lang="en-US" sz="2000">
                <a:solidFill>
                  <a:srgbClr val="F9FBF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把握意象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体会情感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8100" y="764540"/>
            <a:ext cx="3105785" cy="40925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 defTabSz="412750">
              <a:lnSpc>
                <a:spcPct val="1000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情感：由这节诗中迷娘</a:t>
            </a: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的迷娘反复吟唱“你知道吗</a:t>
            </a:r>
            <a:r>
              <a:rPr 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你可知道那地方？”</a:t>
            </a:r>
            <a:r>
              <a:rPr 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可知，这节诗中的意象是她在用</a:t>
            </a: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歌唱的方式向威廉描述这幅画面</a:t>
            </a:r>
            <a:r>
              <a:rPr 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，而这正是</a:t>
            </a: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她记忆中的故乡景象。</a:t>
            </a:r>
            <a:r>
              <a:rPr 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她表示要</a:t>
            </a:r>
            <a:r>
              <a:rPr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“前往，前往，我愿跟随你，爱人啊，随你前往！</a:t>
            </a:r>
            <a:r>
              <a:rPr 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，除了表现了她对故乡的热爱思念与向往之外，还表现了要跟爱人在一起的美好情愫</a:t>
            </a:r>
            <a:r>
              <a:rPr 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 descr="橙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995" y="654685"/>
            <a:ext cx="5398770" cy="61175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把握意象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体会情感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56515" y="637540"/>
            <a:ext cx="30765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朗读第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节诗，思考并回答下列问题。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节诗选取了哪些意象？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这些意象具有怎样的特点？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迷娘唱出这些意象要表达什么感情？</a:t>
            </a:r>
            <a:endParaRPr lang="en-US" altLang="zh-CN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315" y="3356610"/>
            <a:ext cx="31324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第二节选取了房子、圆柱、厅堂、居室、大理石立像等意象。</a:t>
            </a:r>
            <a:endParaRPr lang="zh-CN" altLang="en-US"/>
          </a:p>
        </p:txBody>
      </p:sp>
      <p:pic>
        <p:nvPicPr>
          <p:cNvPr id="5" name="图片 4" descr="厅堂圆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5910" y="692785"/>
            <a:ext cx="4994910" cy="5746115"/>
          </a:xfrm>
          <a:prstGeom prst="rect">
            <a:avLst/>
          </a:prstGeom>
        </p:spPr>
      </p:pic>
      <p:pic>
        <p:nvPicPr>
          <p:cNvPr id="6" name="图片 5" descr="维纳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40" y="4292600"/>
            <a:ext cx="1950085" cy="23463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把握意象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体会情感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16510" y="625475"/>
            <a:ext cx="40513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特点：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具有古罗马和文艺复兴时期意大利建筑的鲜明特征，辉煌壮丽，宽敞明亮，温情脉脉。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 descr="圆柱成行，厅堂辉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5020" y="400685"/>
            <a:ext cx="4464050" cy="62630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8920" y="2629535"/>
            <a:ext cx="345694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情感：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第二小节中的这所房子，正是她模糊的记忆中自己幼时的家。</a:t>
            </a:r>
            <a:r>
              <a:rPr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表达了迷娘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sym typeface="+mn-ea"/>
              </a:rPr>
              <a:t>对“家”强烈的渴求与思慕之情。</a:t>
            </a:r>
            <a:endParaRPr lang="zh-CN" altLang="en-US" sz="20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把握意象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体会情感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0" y="620395"/>
            <a:ext cx="46894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朗读第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节诗，思考并回答下列问题。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</a:t>
            </a:r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节诗选取了哪些意象？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这些意象具有怎样的特点？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迷娘唱出这些意象要表达什么感情？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107315" y="3644900"/>
            <a:ext cx="407670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意象：</a:t>
            </a:r>
            <a:r>
              <a:rPr lang="zh-CN" altLang="en-US"/>
              <a:t>描写回乡的必经之路——阿尔卑斯山脉的一些意象：云径、山冈、觅路前行的驴儿、岩洞里古老龙种的行藏、欲坠的危崖、奔忙的瀑布，迷雾、岩洞、龙种、危崖、瀑布等意象。</a:t>
            </a:r>
            <a:endParaRPr lang="zh-CN" altLang="en-US"/>
          </a:p>
        </p:txBody>
      </p:sp>
      <p:pic>
        <p:nvPicPr>
          <p:cNvPr id="6" name="图片 5" descr="危崖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290" y="260350"/>
            <a:ext cx="4114800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8100" y="1700530"/>
            <a:ext cx="100520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特点：古老</a:t>
            </a:r>
            <a:r>
              <a:rPr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神秘又险峻惊悚的</a:t>
            </a:r>
            <a:r>
              <a:rPr lang="zh-CN"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旅途</a:t>
            </a:r>
            <a:r>
              <a:rPr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把握意象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体会情感</a:t>
            </a:r>
            <a:endParaRPr lang="zh-CN" altLang="en-US" sz="2800" b="1"/>
          </a:p>
        </p:txBody>
      </p:sp>
      <p:pic>
        <p:nvPicPr>
          <p:cNvPr id="4" name="图片 3" descr="瀑布奔忙，危崖欲坠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890" y="548640"/>
            <a:ext cx="7738110" cy="6096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把握意象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体会情感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-46355" y="624205"/>
            <a:ext cx="347027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情感：</a:t>
            </a: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险途正是迷娘的回乡之路。意大利和德国之间横亘着阿尔卑斯山脉，山高路远，也许当年从家乡被带到德国的迷娘就是从这里翻山而行的。她怀念着故乡，归心似箭，但归家之路是如此的艰难。但即使道阻且长，即使危机四伏，她也依然歌唱着“前往，前往”，渴望翻山越岭，返回家乡。这一小节，诗人通过对艰难旅途和危险环境的细致描绘，衬托出迷娘</a:t>
            </a:r>
            <a:r>
              <a:rPr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归乡的强烈渴望</a:t>
            </a:r>
            <a:r>
              <a:rPr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sz="200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 sz="2000"/>
          </a:p>
        </p:txBody>
      </p:sp>
      <p:pic>
        <p:nvPicPr>
          <p:cNvPr id="4" name="图片 3" descr="驴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855" y="692785"/>
            <a:ext cx="3962400" cy="59340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整体感知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体会情感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121920" y="570865"/>
            <a:ext cx="4154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三节诗意象的共同特点是什么？借以抒发了迷娘怎样的感情？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215" y="1364615"/>
            <a:ext cx="44342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共同特点：都与故乡有着密切的联系，都表现出故乡的美好和魅力。</a:t>
            </a:r>
            <a:endParaRPr lang="zh-CN" altLang="en-US"/>
          </a:p>
          <a:p>
            <a:r>
              <a:rPr lang="zh-CN" altLang="en-US"/>
              <a:t>首节选具有鲜明的意大利地域特征，描绘出一幅优美动人的自然风光图景；第二节所写的圆柱、厅堂、居室、大理石立像等，具有古罗马和文艺复兴时期意大利建筑的鲜明特征，宏伟而壮美；第三节则以迷雾、岩洞、龙种、危崖、瀑布等意象，展现阿尔卑斯山的险峻之美和神秘色彩。</a:t>
            </a:r>
            <a:endParaRPr lang="zh-CN" altLang="en-US"/>
          </a:p>
          <a:p>
            <a:r>
              <a:rPr lang="zh-CN" altLang="en-US"/>
              <a:t>这三幅图景从不同角度表现了迷娘的故乡意大利的美好、迷人和无穷魅力，构建起了一个迷离而又优美、令人神往的艺术世界，抒发了迷娘对美好故乡浓郁的思念之情。</a:t>
            </a:r>
            <a:endParaRPr lang="zh-CN" altLang="en-US"/>
          </a:p>
        </p:txBody>
      </p:sp>
      <p:pic>
        <p:nvPicPr>
          <p:cNvPr id="5" name="图片 4" descr="危崖欲坠瀑布奔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18415"/>
            <a:ext cx="4551680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5560" y="692785"/>
            <a:ext cx="5086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如果诗歌主人公情感的倾诉对象是一个人，怎样理解“爱人”“恩人”“父亲”这种人物称呼的转换在抒情中的作用?请结合诗歌简要分析。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整体感知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体会情感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48260" y="1872615"/>
            <a:ext cx="36125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这种称呼的转换表现出迷娘内心情感的无比深挚热烈和复杂哀婉。“爱人”出现在第一节，毫无疑问迷娘深爱着他；转而称呼他为“恩人”“父亲”则意味着迷娘对他深深的爱恋无法实现或难以有结果。</a:t>
            </a:r>
            <a:endParaRPr lang="zh-CN" altLang="en-US"/>
          </a:p>
          <a:p>
            <a:r>
              <a:rPr lang="zh-CN" altLang="en-US"/>
              <a:t>“父亲”和思乡之情高度融合为一体，使爱情、恩情、亲情和思乡之情在融合中得到了升华和强化，从而收到深沉含蓄、哀婉动人的审美效果。</a:t>
            </a:r>
            <a:endParaRPr lang="zh-CN" altLang="en-US"/>
          </a:p>
          <a:p>
            <a:r>
              <a:rPr lang="zh-CN" altLang="en-US"/>
              <a:t>这三种称呼的转换，表达了迷娘内心对倾诉对象的情感复杂、真挚，既美好又哀婉。同时，这种炽热的爱被升华为一种美好的、具有多重内涵的情感。</a:t>
            </a:r>
            <a:endParaRPr lang="zh-CN" altLang="en-US"/>
          </a:p>
        </p:txBody>
      </p:sp>
      <p:pic>
        <p:nvPicPr>
          <p:cNvPr id="11" name="图片 10" descr="迷娘与威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00" y="764540"/>
            <a:ext cx="3825240" cy="558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/>
              <a:t>有的放矢   确定目标</a:t>
            </a:r>
            <a:endParaRPr lang="zh-CN" altLang="en-US" sz="2800" b="1"/>
          </a:p>
        </p:txBody>
      </p:sp>
      <p:sp>
        <p:nvSpPr>
          <p:cNvPr id="3" name="TextBox 2"/>
          <p:cNvSpPr txBox="1"/>
          <p:nvPr/>
        </p:nvSpPr>
        <p:spPr>
          <a:xfrm>
            <a:off x="6948170" y="404495"/>
            <a:ext cx="1864360" cy="52622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smtClean="0"/>
              <a:t>一、知识</a:t>
            </a:r>
            <a:r>
              <a:rPr lang="en-US" altLang="zh-CN" sz="2400" smtClean="0"/>
              <a:t>   </a:t>
            </a:r>
            <a:r>
              <a:rPr lang="zh-CN" altLang="en-US" sz="2400" smtClean="0"/>
              <a:t>掌握作家作品常识</a:t>
            </a:r>
            <a:endParaRPr lang="en-US" altLang="zh-CN" smtClean="0"/>
          </a:p>
          <a:p>
            <a:r>
              <a:rPr lang="zh-CN" altLang="en-US" sz="2400"/>
              <a:t>二、</a:t>
            </a:r>
            <a:r>
              <a:rPr lang="zh-CN" altLang="en-US" sz="2400" smtClean="0"/>
              <a:t>能力</a:t>
            </a:r>
            <a:endParaRPr lang="zh-CN" altLang="en-US" sz="2400" smtClean="0"/>
          </a:p>
          <a:p>
            <a:r>
              <a:rPr lang="zh-CN" altLang="en-US" sz="2400" smtClean="0"/>
              <a:t>1.称呼表达作用</a:t>
            </a:r>
            <a:endParaRPr lang="zh-CN" altLang="en-US" sz="2400" smtClean="0"/>
          </a:p>
          <a:p>
            <a:r>
              <a:rPr lang="zh-CN" altLang="en-US" sz="2400" smtClean="0"/>
              <a:t>2.意象作用   </a:t>
            </a:r>
            <a:endParaRPr lang="zh-CN" altLang="en-US" sz="2400" smtClean="0"/>
          </a:p>
          <a:p>
            <a:r>
              <a:rPr lang="zh-CN" altLang="en-US" sz="2400" smtClean="0"/>
              <a:t>3.结构技巧</a:t>
            </a:r>
            <a:endParaRPr lang="zh-CN" altLang="en-US" sz="2400" smtClean="0"/>
          </a:p>
          <a:p>
            <a:pPr algn="l">
              <a:buClrTx/>
              <a:buSzTx/>
              <a:buFontTx/>
            </a:pPr>
            <a:r>
              <a:rPr lang="zh-CN" altLang="en-US" sz="2400"/>
              <a:t>三、情感价值观</a:t>
            </a:r>
            <a:r>
              <a:rPr lang="zh-CN" altLang="en-US" smtClean="0"/>
              <a:t>  </a:t>
            </a:r>
            <a:r>
              <a:rPr lang="zh-CN" altLang="en-US" sz="2400" smtClean="0"/>
              <a:t> 体会抒情主人公对家乡的思念对美好的憧憬</a:t>
            </a:r>
            <a:endParaRPr lang="zh-CN" altLang="en-US" sz="2400" smtClean="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7315" y="620395"/>
            <a:ext cx="4424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这首诗在结构上有何突出特点?其作用是什么?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整体感知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鉴赏技巧</a:t>
            </a:r>
            <a:endParaRPr lang="zh-CN" altLang="en-US" sz="28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00" y="1268730"/>
            <a:ext cx="91027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重章复唱。</a:t>
            </a:r>
            <a:endParaRPr lang="zh-CN" altLang="en-US"/>
          </a:p>
          <a:p>
            <a:r>
              <a:rPr lang="en-US" altLang="zh-CN"/>
              <a:t>1.</a:t>
            </a:r>
            <a:r>
              <a:rPr lang="zh-CN" altLang="en-US"/>
              <a:t>第一句开头和第五句都采用了反复的手法，加强了询问的力量，增加了思念的程度；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每节诗的末尾(副歌)都用“前往，前往”“我愿跟随你……”基本相同的句式，只在个别关键的地方替换一两个字，不仅使诗歌的思想内涵增大，使诗歌所表达的感情更加热切和复杂，而且使诗歌具有音乐复唱的旋律美感，增强了诗歌的抒情性和艺术感染力。</a:t>
            </a:r>
            <a:endParaRPr lang="zh-CN" altLang="en-US"/>
          </a:p>
        </p:txBody>
      </p:sp>
      <p:pic>
        <p:nvPicPr>
          <p:cNvPr id="7" name="图片 6" descr="房子圆柱成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2852420"/>
            <a:ext cx="9144000" cy="41789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拓展阅读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广采博取</a:t>
            </a:r>
            <a:endParaRPr lang="zh-CN" altLang="en-US" sz="28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715" y="685165"/>
            <a:ext cx="775144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迷娘曲（之二）</a:t>
            </a:r>
            <a:endParaRPr lang="zh-CN" altLang="en-US" sz="2000"/>
          </a:p>
          <a:p>
            <a:r>
              <a:rPr lang="zh-CN" altLang="en-US" sz="2000"/>
              <a:t>只有懂得相思的人，</a:t>
            </a:r>
            <a:endParaRPr lang="zh-CN" altLang="en-US" sz="2000"/>
          </a:p>
          <a:p>
            <a:r>
              <a:rPr lang="zh-CN" altLang="en-US" sz="2000"/>
              <a:t>才了解我的苦难！</a:t>
            </a:r>
            <a:endParaRPr lang="zh-CN" altLang="en-US" sz="2000"/>
          </a:p>
          <a:p>
            <a:r>
              <a:rPr lang="zh-CN" altLang="en-US" sz="2000"/>
              <a:t>形只影单；失去了</a:t>
            </a:r>
            <a:endParaRPr lang="zh-CN" altLang="en-US" sz="2000"/>
          </a:p>
          <a:p>
            <a:r>
              <a:rPr lang="zh-CN" altLang="en-US" sz="2000"/>
              <a:t>一切欢乐，</a:t>
            </a:r>
            <a:endParaRPr lang="zh-CN" altLang="en-US" sz="2000"/>
          </a:p>
          <a:p>
            <a:r>
              <a:rPr lang="zh-CN" altLang="en-US" sz="2000"/>
              <a:t>我仰望苍穹，</a:t>
            </a:r>
            <a:endParaRPr lang="zh-CN" altLang="en-US" sz="2000"/>
          </a:p>
          <a:p>
            <a:r>
              <a:rPr lang="zh-CN" altLang="en-US" sz="2000"/>
              <a:t>向远方送去思念。</a:t>
            </a:r>
            <a:endParaRPr lang="zh-CN" altLang="en-US" sz="2000"/>
          </a:p>
          <a:p>
            <a:r>
              <a:rPr lang="zh-CN" altLang="en-US" sz="2000"/>
              <a:t>哎，那知我爱我者，</a:t>
            </a:r>
            <a:endParaRPr lang="zh-CN" altLang="en-US" sz="2000"/>
          </a:p>
          <a:p>
            <a:r>
              <a:rPr lang="zh-CN" altLang="en-US" sz="2000"/>
              <a:t>他远在天边。</a:t>
            </a:r>
            <a:endParaRPr lang="zh-CN" altLang="en-US" sz="2000"/>
          </a:p>
          <a:p>
            <a:r>
              <a:rPr lang="zh-CN" altLang="en-US" sz="2000"/>
              <a:t>我五内俱焚，</a:t>
            </a:r>
            <a:endParaRPr lang="zh-CN" altLang="en-US" sz="2000"/>
          </a:p>
          <a:p>
            <a:r>
              <a:rPr lang="zh-CN" altLang="en-US" sz="2000"/>
              <a:t>头晕目眩。</a:t>
            </a:r>
            <a:endParaRPr lang="zh-CN" altLang="en-US" sz="2000"/>
          </a:p>
          <a:p>
            <a:r>
              <a:rPr lang="zh-CN" altLang="en-US" sz="2000"/>
              <a:t>只有懂得相思的人，</a:t>
            </a:r>
            <a:endParaRPr lang="zh-CN" altLang="en-US" sz="2000"/>
          </a:p>
          <a:p>
            <a:r>
              <a:rPr lang="zh-CN" altLang="en-US" sz="2000"/>
              <a:t>才了解我的苦难！</a:t>
            </a:r>
            <a:endParaRPr lang="zh-CN" altLang="en-US" sz="2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拓展阅读</a:t>
            </a:r>
            <a:r>
              <a:rPr lang="en-US" altLang="zh-CN" sz="2800" b="1">
                <a:sym typeface="+mn-ea"/>
              </a:rPr>
              <a:t>  </a:t>
            </a:r>
            <a:r>
              <a:rPr lang="zh-CN" altLang="en-US" sz="2800" b="1">
                <a:sym typeface="+mn-ea"/>
              </a:rPr>
              <a:t>广采博取</a:t>
            </a:r>
            <a:endParaRPr lang="zh-CN" altLang="en-US" sz="28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170" y="621665"/>
            <a:ext cx="649795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迷娘曲（之三）</a:t>
            </a:r>
            <a:endParaRPr lang="zh-CN" altLang="en-US" sz="2000"/>
          </a:p>
          <a:p>
            <a:r>
              <a:rPr lang="zh-CN" altLang="en-US" sz="2000"/>
              <a:t>别让我讲，让我沉默，</a:t>
            </a:r>
            <a:endParaRPr lang="zh-CN" altLang="en-US" sz="2000"/>
          </a:p>
          <a:p>
            <a:r>
              <a:rPr lang="zh-CN" altLang="en-US" sz="2000"/>
              <a:t>我有义务保守秘密，</a:t>
            </a:r>
            <a:endParaRPr lang="zh-CN" altLang="en-US" sz="2000"/>
          </a:p>
          <a:p>
            <a:r>
              <a:rPr lang="zh-CN" altLang="en-US" sz="2000"/>
              <a:t>我本想向你倾诉衷肠，</a:t>
            </a:r>
            <a:endParaRPr lang="zh-CN" altLang="en-US" sz="2000"/>
          </a:p>
          <a:p>
            <a:r>
              <a:rPr lang="zh-CN" altLang="en-US" sz="2000"/>
              <a:t>只是命运它不愿意。</a:t>
            </a:r>
            <a:endParaRPr lang="zh-CN" altLang="en-US" sz="2000"/>
          </a:p>
          <a:p>
            <a:r>
              <a:rPr lang="zh-CN" altLang="en-US" sz="2000"/>
              <a:t>时候到了，日出会驱散</a:t>
            </a:r>
            <a:endParaRPr lang="zh-CN" altLang="en-US" sz="2000"/>
          </a:p>
          <a:p>
            <a:r>
              <a:rPr lang="zh-CN" altLang="en-US" sz="2000"/>
              <a:t>黑夜，天空豁然明爽；</a:t>
            </a:r>
            <a:endParaRPr lang="zh-CN" altLang="en-US" sz="2000"/>
          </a:p>
          <a:p>
            <a:r>
              <a:rPr lang="zh-CN" altLang="en-US" sz="2000"/>
              <a:t>坚硬的岩石会敞开胸怀，</a:t>
            </a:r>
            <a:endParaRPr lang="zh-CN" altLang="en-US" sz="2000"/>
          </a:p>
          <a:p>
            <a:r>
              <a:rPr lang="zh-CN" altLang="en-US" sz="2000"/>
              <a:t>让深藏的泉水流到地上。</a:t>
            </a:r>
            <a:endParaRPr lang="zh-CN" altLang="en-US" sz="2000"/>
          </a:p>
          <a:p>
            <a:r>
              <a:rPr lang="zh-CN" altLang="en-US" sz="2000"/>
              <a:t>谁不愿躺在友人怀中，</a:t>
            </a:r>
            <a:endParaRPr lang="zh-CN" altLang="en-US" sz="2000"/>
          </a:p>
          <a:p>
            <a:r>
              <a:rPr lang="zh-CN" altLang="en-US" sz="2000"/>
              <a:t>倾听他胸中的积郁；</a:t>
            </a:r>
            <a:endParaRPr lang="zh-CN" altLang="en-US" sz="2000"/>
          </a:p>
          <a:p>
            <a:r>
              <a:rPr lang="zh-CN" altLang="en-US" sz="2000"/>
              <a:t>只是誓言迫使我缄默，</a:t>
            </a:r>
            <a:endParaRPr lang="zh-CN" altLang="en-US" sz="2000"/>
          </a:p>
          <a:p>
            <a:r>
              <a:rPr lang="zh-CN" altLang="en-US" sz="2000"/>
              <a:t>只有神能开启我的嘴唇。</a:t>
            </a:r>
            <a:endParaRPr lang="zh-CN" altLang="en-US" sz="2000"/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14200" y="11353800"/>
            <a:ext cx="3048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2550" y="-24130"/>
            <a:ext cx="902589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知人论世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走近作者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90" y="588010"/>
            <a:ext cx="4347210" cy="52851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>
                <a:solidFill>
                  <a:srgbClr val="F9FBFA"/>
                </a:solidFill>
                <a:sym typeface="+mn-ea"/>
              </a:rPr>
              <a:t> </a:t>
            </a:r>
            <a:r>
              <a:rPr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歌德（1749-1832），</a:t>
            </a:r>
            <a:r>
              <a:rPr sz="2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德国诗人、剧作家、思想家</a:t>
            </a:r>
            <a:r>
              <a:rPr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。恩格斯曾经评价他为“</a:t>
            </a:r>
            <a:r>
              <a:rPr sz="2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最伟大的德国人</a:t>
            </a:r>
            <a:r>
              <a:rPr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”，他不仅是德国文学最杰出的代表，也是世界文学史上最具影响力的杰出作家之一。他在诗歌、戏剧、小说等领域都有较高的成就，</a:t>
            </a:r>
            <a:r>
              <a:rPr sz="2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中篇小说《少年维特之烦恼》</a:t>
            </a:r>
            <a:r>
              <a:rPr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sz="2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诗剧《浮士德》</a:t>
            </a:r>
            <a:r>
              <a:rPr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是他最为我们所熟知的代表作。</a:t>
            </a:r>
            <a:endParaRPr lang="zh-CN" altLang="en-US" sz="20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 descr="歌德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710" y="-198755"/>
            <a:ext cx="4985385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5560" y="620395"/>
            <a:ext cx="5153660" cy="508952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迷娘》创作于1783年之前，后收入歌德长篇小说《威廉迈斯特的学习时代》，作为小说人物迷娘的唱词。《迷娘》(之一)是歌德《迷娘曲》三首中最脍炙人口的一首，贝多芬、舒伯特舒曼、柴科夫斯基等世界作曲家为这首诗歌谱曲达百次以上。1776年，歌德作为枢密公使馆参赞开始为魏玛公国服务，并获得了更多的政治任务。1779年他被提升为枢密顾问，在魏玛进行政治改革。歌德厌倦了魏玛公国小朝廷的庸俗公务，一心想要逃避这种烦闷的生活。在作《迷娘曲》之前，歌德已经两次从山上眺望过山南的意大利;在作此诗后的1786年6月，歌德前往意大利，居住了近两年的时间，在古老文化中汲取了创作养分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550" y="-24130"/>
            <a:ext cx="902589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知人论世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了解背景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迷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0665" y="634365"/>
            <a:ext cx="3437255" cy="55479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2550" y="-24130"/>
            <a:ext cx="902589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初步感知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理解题目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20" y="554355"/>
            <a:ext cx="563181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汉仪青云简" panose="00020600040101010101" charset="-122"/>
                <a:ea typeface="汉仪青云简" panose="00020600040101010101" charset="-122"/>
                <a:sym typeface="+mn-ea"/>
              </a:rPr>
              <a:t>《威廉迈斯特的学习时代》</a:t>
            </a:r>
            <a:r>
              <a:rPr lang="zh-CN" altLang="en-US" sz="2400">
                <a:latin typeface="汉仪青云简" panose="00020600040101010101" charset="-122"/>
                <a:ea typeface="汉仪青云简" panose="00020600040101010101" charset="-122"/>
              </a:rPr>
              <a:t>中的迷娘是马戏团里一个走钢丝的演员，后来被主人公威廉迈斯特赎买，收留在身边，是小说中最动人的人物。她是一位性格内向、身体瘦弱的少女，却有着迷一样的性格魅力。她出生于意大利，是一个贵族与自己的妹妹私通生下的孩子。她很小的时候就被人诱拐到德国，过着饥寒交迫、颠沛流离的生活。她的父亲后来流落街头，以弹琴卖艺为生，后来也被威廉迈斯特收留。迷娘自从遇到迈斯特，便过上了最美好最幸福的日子，并且强烈地爱上了迈斯特。可是由于疾病，她不久就去世了。《迷娘》就是在这样的背景下产生的一首委婉优美的诗歌。</a:t>
            </a:r>
            <a:endParaRPr lang="zh-CN" altLang="en-US" sz="2400">
              <a:latin typeface="汉仪青云简" panose="00020600040101010101" charset="-122"/>
              <a:ea typeface="汉仪青云简" panose="00020600040101010101" charset="-122"/>
            </a:endParaRPr>
          </a:p>
        </p:txBody>
      </p:sp>
      <p:pic>
        <p:nvPicPr>
          <p:cNvPr id="5" name="图片 4" descr="威廉·迈斯特封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390" y="548640"/>
            <a:ext cx="3314700" cy="56007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9065" y="304800"/>
            <a:ext cx="8744585" cy="6553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550" y="-24130"/>
            <a:ext cx="902589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初步感知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理解题目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初步感知</a:t>
            </a:r>
            <a:r>
              <a:rPr lang="en-US" altLang="zh-CN" sz="2800" b="1"/>
              <a:t>  </a:t>
            </a:r>
            <a:r>
              <a:rPr lang="zh-CN" altLang="en-US" sz="2800" b="1"/>
              <a:t>诵读诗歌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179705" y="620395"/>
            <a:ext cx="2847975" cy="3784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迷娘曲（之一）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歌德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你知道吗，那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柠檬（níng méng）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花开的地方，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茂密的绿叶中，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橙（chéng）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子金黄，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蓝天上送来宜人的和风，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桃金娘静立，月桂梢头高展，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你可知道那地方？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前往，前往，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我愿跟随你，爱人啊，随你前往！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图片 9" descr="金黄的橙子在绿叶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65" y="2348865"/>
            <a:ext cx="4038600" cy="35826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423920" y="5135880"/>
            <a:ext cx="1304925" cy="368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/>
              <a:t>绿叶黄橙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初步感知</a:t>
            </a:r>
            <a:r>
              <a:rPr lang="en-US" altLang="zh-CN" sz="2800" b="1"/>
              <a:t>  </a:t>
            </a:r>
            <a:r>
              <a:rPr lang="zh-CN" altLang="en-US" sz="2800" b="1"/>
              <a:t>诵读诗歌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-36195" y="1196975"/>
            <a:ext cx="4327525" cy="22453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你可知道那所房子，圆柱成行，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厅堂辉煌，居室宽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敞</a:t>
            </a:r>
            <a:r>
              <a:rPr lang="zh-CN" altLang="en-US" sz="2000" b="1">
                <a:solidFill>
                  <a:srgbClr val="FF0000"/>
                </a:solidFill>
                <a:latin typeface="Calibri"/>
                <a:ea typeface="楷体" panose="02010609060101010101" charset="-122"/>
                <a:cs typeface="Calibri" panose="020f0502020204030204" charset="0"/>
              </a:rPr>
              <a:t>（chǎng）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明亮，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大理石立像凝望着我：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人们把你怎么了，可怜的姑娘？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你可知道那所房子？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前往，前往，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我愿跟随你，恩人啊，随你前往！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43a7d933c8亚里士多德95d1433e6489b873f082025aaf071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33190"/>
            <a:ext cx="2273300" cy="2794000"/>
          </a:xfrm>
          <a:prstGeom prst="rect">
            <a:avLst/>
          </a:prstGeom>
        </p:spPr>
      </p:pic>
      <p:pic>
        <p:nvPicPr>
          <p:cNvPr id="8" name="图片 7" descr="维纳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870" y="4810760"/>
            <a:ext cx="912495" cy="21272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8100" y="18415"/>
            <a:ext cx="9070340" cy="52197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/>
              <a:t>初步感知</a:t>
            </a:r>
            <a:r>
              <a:rPr lang="en-US" altLang="zh-CN" sz="2800" b="1"/>
              <a:t>  </a:t>
            </a:r>
            <a:r>
              <a:rPr lang="zh-CN" altLang="en-US" sz="2800" b="1"/>
              <a:t>诵读诗歌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179705" y="1772920"/>
            <a:ext cx="2502535" cy="31692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你知道吗，那云径和山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冈（</a:t>
            </a:r>
            <a:r>
              <a:rPr lang="zh-CN" altLang="en-US" sz="2000" b="1">
                <a:solidFill>
                  <a:srgbClr val="FF0000"/>
                </a:solidFill>
                <a:ea typeface="楷体" panose="02010609060101010101" charset="-122"/>
                <a:cs typeface="+mn-lt"/>
              </a:rPr>
              <a:t>gāng）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驴儿在雾中觅路前进，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岩洞里有古老龙种的行藏，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危崖欲坠，瀑布奔忙，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你可知道那座山冈？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前往，前往，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我愿跟随你，父亲啊，随你前往！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7"/>
  <p:tag name="KSO_WM_TEMPLATE_MASTER_THUMB_INDEX" val="12"/>
  <p:tag name="KSO_WM_TEMPLATE_MASTER_TYPE" val="1"/>
  <p:tag name="KSO_WM_TEMPLATE_SUBCATEGORY" val="0"/>
  <p:tag name="KSO_WM_TEMPLATE_THUMBS_INDEX" val="1、4、6、7、9、10、11、12、14"/>
</p:tagLst>
</file>

<file path=ppt/tags/tag16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6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7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8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7"/>
  <p:tag name="KSO_WM_TEMPLATE_MASTER_THUMB_INDEX" val="12"/>
  <p:tag name="KSO_WM_TEMPLATE_MASTER_TYPE" val="1"/>
  <p:tag name="KSO_WM_TEMPLATE_SUBCATEGORY" val="0"/>
  <p:tag name="KSO_WM_TEMPLATE_THUMBS_INDEX" val="1、4、6、7、9、10、11、12、14"/>
</p:tagLst>
</file>

<file path=ppt/tags/tag321.xml><?xml version="1.0" encoding="utf-8"?>
<p:tagLst xmlns:p="http://schemas.openxmlformats.org/presentationml/2006/main">
  <p:tag name="KSO_WM_TEMPLATE_CATEGORY" val=""/>
  <p:tag name="KSO_WM_TEMPLATE_INDEX" val="20202807"/>
</p:tagLst>
</file>

<file path=ppt/tags/tag322.xml><?xml version="1.0" encoding="utf-8"?>
<p:tagLst xmlns:p="http://schemas.openxmlformats.org/presentationml/2006/main">
  <p:tag name="KSO_WM_TEMPLATE_CATEGORY" val=""/>
  <p:tag name="KSO_WM_TEMPLATE_INDEX" val="20202807"/>
</p:tagLst>
</file>

<file path=ppt/tags/tag323.xml><?xml version="1.0" encoding="utf-8"?>
<p:tagLst xmlns:p="http://schemas.openxmlformats.org/presentationml/2006/main">
  <p:tag name="KSO_WM_TEMPLATE_CATEGORY" val=""/>
  <p:tag name="KSO_WM_TEMPLATE_INDEX" val="20202807"/>
</p:tagLst>
</file>

<file path=ppt/tags/tag324.xml><?xml version="1.0" encoding="utf-8"?>
<p:tagLst xmlns:p="http://schemas.openxmlformats.org/presentationml/2006/main">
  <p:tag name="KSO_WM_TEMPLATE_CATEGORY" val=""/>
  <p:tag name="KSO_WM_TEMPLATE_INDEX" val="20202807"/>
</p:tagLst>
</file>

<file path=ppt/tags/tag325.xml><?xml version="1.0" encoding="utf-8"?>
<p:tagLst xmlns:p="http://schemas.openxmlformats.org/presentationml/2006/main">
  <p:tag name="KSO_WM_BEAUTIFY_FLAG" val="#wm#"/>
  <p:tag name="KSO_WM_COMBINE_RELATE_SLIDE_ID" val="background20184520_1"/>
  <p:tag name="KSO_WM_SLIDE_ID" val="custom20184862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"/>
  <p:tag name="KSO_WM_TEMPLATE_COLOR_TYPE" val="1"/>
  <p:tag name="KSO_WM_TEMPLATE_INDEX" val="20202807"/>
  <p:tag name="KSO_WM_TEMPLATE_MASTER_THUMB_INDEX" val="12"/>
  <p:tag name="KSO_WM_TEMPLATE_MASTER_TYPE" val="1"/>
  <p:tag name="KSO_WM_TEMPLATE_SUBCATEGORY" val="0"/>
  <p:tag name="KSO_WM_TEMPLATE_THUMBS_INDEX" val="1、6、7、8、10、22、30"/>
</p:tagLst>
</file>

<file path=ppt/tags/tag326.xml><?xml version="1.0" encoding="utf-8"?>
<p:tagLst xmlns:p="http://schemas.openxmlformats.org/presentationml/2006/main">
  <p:tag name="KSO_WM_TEMPLATE_CATEGORY" val=""/>
  <p:tag name="KSO_WM_TEMPLATE_INDEX" val="20202807"/>
</p:tagLst>
</file>

<file path=ppt/tags/tag327.xml><?xml version="1.0" encoding="utf-8"?>
<p:tagLst xmlns:p="http://schemas.openxmlformats.org/presentationml/2006/main">
  <p:tag name="KSO_WM_TEMPLATE_CATEGORY" val=""/>
  <p:tag name="KSO_WM_TEMPLATE_INDEX" val="20202807"/>
</p:tagLst>
</file>

<file path=ppt/tags/tag328.xml><?xml version="1.0" encoding="utf-8"?>
<p:tagLst xmlns:p="http://schemas.openxmlformats.org/presentationml/2006/main">
  <p:tag name="KSO_WM_TEMPLATE_CATEGORY" val=""/>
  <p:tag name="KSO_WM_TEMPLATE_INDEX" val="20202807"/>
</p:tagLst>
</file>

<file path=ppt/tags/tag329.xml><?xml version="1.0" encoding="utf-8"?>
<p:tagLst xmlns:p="http://schemas.openxmlformats.org/presentationml/2006/main">
  <p:tag name="KSO_WM_TEMPLATE_CATEGORY" val=""/>
  <p:tag name="KSO_WM_TEMPLATE_INDEX" val="20202807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0.xml><?xml version="1.0" encoding="utf-8"?>
<p:tagLst xmlns:p="http://schemas.openxmlformats.org/presentationml/2006/main">
  <p:tag name="KSO_WM_TEMPLATE_CATEGORY" val=""/>
  <p:tag name="KSO_WM_TEMPLATE_INDEX" val="20202807"/>
</p:tagLst>
</file>

<file path=ppt/tags/tag331.xml><?xml version="1.0" encoding="utf-8"?>
<p:tagLst xmlns:p="http://schemas.openxmlformats.org/presentationml/2006/main">
  <p:tag name="KSO_WM_TEMPLATE_CATEGORY" val=""/>
  <p:tag name="KSO_WM_TEMPLATE_INDEX" val="20202807"/>
</p:tagLst>
</file>

<file path=ppt/tags/tag332.xml><?xml version="1.0" encoding="utf-8"?>
<p:tagLst xmlns:p="http://schemas.openxmlformats.org/presentationml/2006/main">
  <p:tag name="KSO_WM_TEMPLATE_CATEGORY" val=""/>
  <p:tag name="KSO_WM_TEMPLATE_INDEX" val="20202807"/>
</p:tagLst>
</file>

<file path=ppt/tags/tag333.xml><?xml version="1.0" encoding="utf-8"?>
<p:tagLst xmlns:p="http://schemas.openxmlformats.org/presentationml/2006/main">
  <p:tag name="KSO_WM_TEMPLATE_CATEGORY" val=""/>
  <p:tag name="KSO_WM_TEMPLATE_INDEX" val="20202807"/>
</p:tagLst>
</file>

<file path=ppt/tags/tag334.xml><?xml version="1.0" encoding="utf-8"?>
<p:tagLst xmlns:p="http://schemas.openxmlformats.org/presentationml/2006/main">
  <p:tag name="KSO_WM_TEMPLATE_CATEGORY" val=""/>
  <p:tag name="KSO_WM_TEMPLATE_INDEX" val="20202807"/>
</p:tagLst>
</file>

<file path=ppt/tags/tag335.xml><?xml version="1.0" encoding="utf-8"?>
<p:tagLst xmlns:p="http://schemas.openxmlformats.org/presentationml/2006/main">
  <p:tag name="KSO_WM_BEAUTIFY_FLAG" val="#wm#"/>
  <p:tag name="KSO_WM_TEMPLATE_CATEGORY" val="diagram"/>
  <p:tag name="KSO_WM_TEMPLATE_INDEX" val="20202807"/>
</p:tagLst>
</file>

<file path=ppt/tags/tag336.xml><?xml version="1.0" encoding="utf-8"?>
<p:tagLst xmlns:p="http://schemas.openxmlformats.org/presentationml/2006/main">
  <p:tag name="KSO_WM_BEAUTIFY_FLAG" val="#wm#"/>
  <p:tag name="KSO_WM_TEMPLATE_CATEGORY" val="diagram"/>
  <p:tag name="KSO_WM_TEMPLATE_INDEX" val="20202807"/>
</p:tagLst>
</file>

<file path=ppt/tags/tag337.xml><?xml version="1.0" encoding="utf-8"?>
<p:tagLst xmlns:p="http://schemas.openxmlformats.org/presentationml/2006/main">
  <p:tag name="KSO_WM_BEAUTIFY_FLAG" val="#wm#"/>
  <p:tag name="KSO_WM_TEMPLATE_CATEGORY" val="diagram"/>
  <p:tag name="KSO_WM_TEMPLATE_INDEX" val="20202807"/>
</p:tagLst>
</file>

<file path=ppt/tags/tag338.xml><?xml version="1.0" encoding="utf-8"?>
<p:tagLst xmlns:p="http://schemas.openxmlformats.org/presentationml/2006/main">
  <p:tag name="KSO_WM_BEAUTIFY_FLAG" val="#wm#"/>
  <p:tag name="KSO_WM_TEMPLATE_CATEGORY" val="diagram"/>
  <p:tag name="KSO_WM_TEMPLATE_INDEX" val="20202807"/>
</p:tagLst>
</file>

<file path=ppt/tags/tag339.xml><?xml version="1.0" encoding="utf-8"?>
<p:tagLst xmlns:p="http://schemas.openxmlformats.org/presentationml/2006/main">
  <p:tag name="KSO_WM_BEAUTIFY_FLAG" val="#wm#"/>
  <p:tag name="KSO_WM_TEMPLATE_CATEGORY" val="diagram"/>
  <p:tag name="KSO_WM_TEMPLATE_INDEX" val="20202807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EMPLATE_CATEGORY" val="diagram"/>
  <p:tag name="KSO_WM_TEMPLATE_INDEX" val="20202807"/>
</p:tagLst>
</file>

<file path=ppt/tags/tag341.xml><?xml version="1.0" encoding="utf-8"?>
<p:tagLst xmlns:p="http://schemas.openxmlformats.org/presentationml/2006/main">
  <p:tag name="KSO_WM_BEAUTIFY_FLAG" val="#wm#"/>
  <p:tag name="KSO_WM_TEMPLATE_CATEGORY" val="diagram"/>
  <p:tag name="KSO_WM_TEMPLATE_INDEX" val="20202807"/>
</p:tagLst>
</file>

<file path=ppt/tags/tag342.xml><?xml version="1.0" encoding="utf-8"?>
<p:tagLst xmlns:p="http://schemas.openxmlformats.org/presentationml/2006/main">
  <p:tag name="KSO_WM_BEAUTIFY_FLAG" val="#wm#"/>
  <p:tag name="KSO_WM_TEMPLATE_CATEGORY" val="diagram"/>
  <p:tag name="KSO_WM_TEMPLATE_INDEX" val="20202807"/>
</p:tagLst>
</file>

<file path=ppt/tags/tag34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3_Office 主题​​">
  <a:themeElements>
    <a:clrScheme name="20202807">
      <a:dk1>
        <a:srgbClr val="000000"/>
      </a:dk1>
      <a:lt1>
        <a:srgbClr val="FFFFFF"/>
      </a:lt1>
      <a:dk2>
        <a:srgbClr val="E9E8E2"/>
      </a:dk2>
      <a:lt2>
        <a:srgbClr val="F4F3EE"/>
      </a:lt2>
      <a:accent1>
        <a:srgbClr val="BACB98"/>
      </a:accent1>
      <a:accent2>
        <a:srgbClr val="C4C093"/>
      </a:accent2>
      <a:accent3>
        <a:srgbClr val="CDB996"/>
      </a:accent3>
      <a:accent4>
        <a:srgbClr val="CEAF96"/>
      </a:accent4>
      <a:accent5>
        <a:srgbClr val="D0AC9D"/>
      </a:accent5>
      <a:accent6>
        <a:srgbClr val="CFAAA2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20202807">
      <a:dk1>
        <a:srgbClr val="000000"/>
      </a:dk1>
      <a:lt1>
        <a:srgbClr val="FFFFFF"/>
      </a:lt1>
      <a:dk2>
        <a:srgbClr val="E9E8E2"/>
      </a:dk2>
      <a:lt2>
        <a:srgbClr val="F4F3EE"/>
      </a:lt2>
      <a:accent1>
        <a:srgbClr val="BACB98"/>
      </a:accent1>
      <a:accent2>
        <a:srgbClr val="C4C093"/>
      </a:accent2>
      <a:accent3>
        <a:srgbClr val="CDB996"/>
      </a:accent3>
      <a:accent4>
        <a:srgbClr val="CEAF96"/>
      </a:accent4>
      <a:accent5>
        <a:srgbClr val="D0AC9D"/>
      </a:accent5>
      <a:accent6>
        <a:srgbClr val="CFAAA2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121</Paragraphs>
  <Slides>22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3">
      <vt:lpstr>Arial</vt:lpstr>
      <vt:lpstr>微软雅黑</vt:lpstr>
      <vt:lpstr>隶书</vt:lpstr>
      <vt:lpstr>汉仪尚巍手书W</vt:lpstr>
      <vt:lpstr>Calibri Light</vt:lpstr>
      <vt:lpstr>Calibri</vt:lpstr>
      <vt:lpstr>宋体</vt:lpstr>
      <vt:lpstr>黑体</vt:lpstr>
      <vt:lpstr>楷体</vt:lpstr>
      <vt:lpstr>汉仪青云简</vt:lpstr>
      <vt:lpstr>3_Office 主题​​</vt:lpstr>
      <vt:lpstr>PowerPoint Presentation</vt:lpstr>
      <vt:lpstr>PowerPoint Presentation</vt:lpstr>
      <vt:lpstr>PowerPoint Presentation</vt:lpstr>
      <vt:lpstr>《迷娘》创作于1783年之前，后收入歌德长篇小说《威廉迈斯特的学习时代》，作为小说人物迷娘的唱词。《迷娘》(之一)是歌德《迷娘曲》三首中最脍炙人口的一首，贝多芬、舒伯特舒曼、柴科夫斯基等世界作曲家为这首诗歌谱曲达百次以上。1776年，歌德作为枢密公使馆参赞开始为魏玛公国服务，并获得了更多的政治任务。1779年他被提升为枢密顾问，在魏玛进行政治改革。歌德厌倦了魏玛公国小朝廷的庸俗公务，一心想要逃避这种烦闷的生活。在作《迷娘曲》之前，歌德已经两次从山上眺望过山南的意大利;在作此诗后的1786年6月，歌德前往意大利，居住了近两年的时间，在古老文化中汲取了创作养分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2021-04-06T09:19:05.388</cp:lastPrinted>
  <dcterms:created xsi:type="dcterms:W3CDTF">2021-04-06T09:19:05Z</dcterms:created>
  <dcterms:modified xsi:type="dcterms:W3CDTF">2021-04-06T01:19:07Z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